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1"/>
  </p:notesMasterIdLst>
  <p:sldIdLst>
    <p:sldId id="256" r:id="rId2"/>
    <p:sldId id="304" r:id="rId3"/>
    <p:sldId id="258" r:id="rId4"/>
    <p:sldId id="259" r:id="rId5"/>
    <p:sldId id="261" r:id="rId6"/>
    <p:sldId id="260" r:id="rId7"/>
    <p:sldId id="305" r:id="rId8"/>
    <p:sldId id="262" r:id="rId9"/>
    <p:sldId id="263" r:id="rId10"/>
    <p:sldId id="264" r:id="rId11"/>
    <p:sldId id="265" r:id="rId12"/>
    <p:sldId id="266" r:id="rId13"/>
    <p:sldId id="306" r:id="rId14"/>
    <p:sldId id="268" r:id="rId15"/>
    <p:sldId id="317" r:id="rId16"/>
    <p:sldId id="269" r:id="rId17"/>
    <p:sldId id="270" r:id="rId18"/>
    <p:sldId id="271" r:id="rId19"/>
    <p:sldId id="307" r:id="rId20"/>
    <p:sldId id="308" r:id="rId21"/>
    <p:sldId id="310" r:id="rId22"/>
    <p:sldId id="311" r:id="rId23"/>
    <p:sldId id="312" r:id="rId24"/>
    <p:sldId id="315" r:id="rId25"/>
    <p:sldId id="319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362" r:id="rId37"/>
    <p:sldId id="368" r:id="rId38"/>
    <p:sldId id="370" r:id="rId39"/>
    <p:sldId id="369" r:id="rId40"/>
    <p:sldId id="292" r:id="rId41"/>
    <p:sldId id="287" r:id="rId42"/>
    <p:sldId id="288" r:id="rId43"/>
    <p:sldId id="294" r:id="rId44"/>
    <p:sldId id="295" r:id="rId45"/>
    <p:sldId id="296" r:id="rId46"/>
    <p:sldId id="297" r:id="rId47"/>
    <p:sldId id="1744" r:id="rId48"/>
    <p:sldId id="1747" r:id="rId49"/>
    <p:sldId id="1036" r:id="rId50"/>
  </p:sldIdLst>
  <p:sldSz cx="9144000" cy="5143500" type="screen16x9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082F856-565A-423E-8398-B153AFA68915}" styleName="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8" cap="flat" cmpd="sng" algn="ctr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8" cap="flat" cmpd="sng" algn="ctr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8" cap="flat" cmpd="sng" algn="ctr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8" cap="flat" cmpd="sng" algn="ctr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</a:tcBdr>
      </a:tcStyle>
    </a:wholeTbl>
    <a:band1H>
      <a:tcTxStyle>
        <a:font>
          <a:latin typeface=""/>
          <a:ea typeface=""/>
          <a:cs typeface=""/>
        </a:font>
      </a:tcTxStyle>
      <a:tcStyle>
        <a:tcBdr/>
      </a:tcStyle>
    </a:band1H>
    <a:band2H>
      <a:tcTxStyle>
        <a:font>
          <a:latin typeface=""/>
          <a:ea typeface=""/>
          <a:cs typeface=""/>
        </a:font>
      </a:tcTxStyle>
      <a:tcStyle>
        <a:tcBdr/>
      </a:tcStyle>
    </a:band2H>
    <a:band1V>
      <a:tcTxStyle>
        <a:font>
          <a:latin typeface=""/>
          <a:ea typeface=""/>
          <a:cs typeface=""/>
        </a:font>
      </a:tcTxStyle>
      <a:tcStyle>
        <a:tcBdr/>
      </a:tcStyle>
    </a:band1V>
    <a:band2V>
      <a:tcTxStyle>
        <a:font>
          <a:latin typeface=""/>
          <a:ea typeface=""/>
          <a:cs typeface=""/>
        </a:font>
      </a:tcTxStyle>
      <a:tcStyle>
        <a:tcBdr/>
      </a:tcStyle>
    </a:band2V>
    <a:lastCol>
      <a:tcTxStyle>
        <a:font>
          <a:latin typeface=""/>
          <a:ea typeface=""/>
          <a:cs typeface=""/>
        </a:font>
      </a:tcTxStyle>
      <a:tcStyle>
        <a:tcBdr/>
      </a:tcStyle>
    </a:lastCol>
    <a:firstCol>
      <a:tcTxStyle>
        <a:font>
          <a:latin typeface=""/>
          <a:ea typeface=""/>
          <a:cs typeface=""/>
        </a:font>
      </a:tcTxStyle>
      <a:tcStyle>
        <a:tcBdr/>
      </a:tcStyle>
    </a:firstCol>
    <a:lastRow>
      <a:tcTxStyle>
        <a:font>
          <a:latin typeface=""/>
          <a:ea typeface=""/>
          <a:cs typeface=""/>
        </a:font>
      </a:tcTxStyle>
      <a:tcStyle>
        <a:tcBdr/>
      </a:tcStyle>
    </a:lastRow>
    <a:firstRow>
      <a:tcTxStyle>
        <a:font>
          <a:latin typeface=""/>
          <a:ea typeface=""/>
          <a:cs typeface=""/>
        </a:font>
      </a:tcTxStyle>
      <a:tcStyle>
        <a:tcBdr/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699" autoAdjust="0"/>
  </p:normalViewPr>
  <p:slideViewPr>
    <p:cSldViewPr snapToGrid="0">
      <p:cViewPr varScale="1">
        <p:scale>
          <a:sx n="82" d="100"/>
          <a:sy n="82" d="100"/>
        </p:scale>
        <p:origin x="972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;n">
            <a:extLst>
              <a:ext uri="{FF2B5EF4-FFF2-40B4-BE49-F238E27FC236}">
                <a16:creationId xmlns:a16="http://schemas.microsoft.com/office/drawing/2014/main" id="{C094096B-5291-4A40-AA4F-AEEC5935EA3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295" y="685800"/>
            <a:ext cx="6096076" cy="3429000"/>
          </a:xfrm>
          <a:prstGeom prst="rect">
            <a:avLst/>
          </a:prstGeom>
          <a:noFill/>
          <a:ln w="9528" cap="flat">
            <a:solidFill>
              <a:srgbClr val="000000"/>
            </a:solidFill>
            <a:prstDash val="solid"/>
            <a:round/>
          </a:ln>
        </p:spPr>
      </p:sp>
      <p:sp>
        <p:nvSpPr>
          <p:cNvPr id="3" name="Google Shape;4;n">
            <a:extLst>
              <a:ext uri="{FF2B5EF4-FFF2-40B4-BE49-F238E27FC236}">
                <a16:creationId xmlns:a16="http://schemas.microsoft.com/office/drawing/2014/main" id="{D3D1D1BF-4C80-41F9-9038-B1DC237D2BCE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16071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457200" marR="0" lvl="0" indent="-298451" algn="l" defTabSz="914400" rtl="0" fontAlgn="auto" hangingPunct="1">
      <a:lnSpc>
        <a:spcPct val="100000"/>
      </a:lnSpc>
      <a:spcBef>
        <a:spcPts val="0"/>
      </a:spcBef>
      <a:spcAft>
        <a:spcPts val="0"/>
      </a:spcAft>
      <a:buClr>
        <a:srgbClr val="000000"/>
      </a:buClr>
      <a:buSzPts val="1100"/>
      <a:buFont typeface="Arial"/>
      <a:buChar char="●"/>
      <a:tabLst/>
      <a:defRPr lang="es-PE" sz="1100" b="0" i="0" u="none" strike="noStrike" kern="0" cap="none" spc="0" baseline="0">
        <a:solidFill>
          <a:srgbClr val="000000"/>
        </a:solidFill>
        <a:uFillTx/>
        <a:latin typeface="Arial"/>
        <a:ea typeface="Arial"/>
        <a:cs typeface="Arial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7;p:notes">
            <a:extLst>
              <a:ext uri="{FF2B5EF4-FFF2-40B4-BE49-F238E27FC236}">
                <a16:creationId xmlns:a16="http://schemas.microsoft.com/office/drawing/2014/main" id="{B7112F92-CFCA-49D5-B1EC-082F798DA2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48;p:notes">
            <a:extLst>
              <a:ext uri="{FF2B5EF4-FFF2-40B4-BE49-F238E27FC236}">
                <a16:creationId xmlns:a16="http://schemas.microsoft.com/office/drawing/2014/main" id="{CBC95935-1179-47B2-8B7A-CCAD41CD67E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76;g6de048e568_0_17000:notes">
            <a:extLst>
              <a:ext uri="{FF2B5EF4-FFF2-40B4-BE49-F238E27FC236}">
                <a16:creationId xmlns:a16="http://schemas.microsoft.com/office/drawing/2014/main" id="{4A9F675A-EBE6-4F19-80A2-70F2D709E9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277;g6de048e568_0_17000:notes">
            <a:extLst>
              <a:ext uri="{FF2B5EF4-FFF2-40B4-BE49-F238E27FC236}">
                <a16:creationId xmlns:a16="http://schemas.microsoft.com/office/drawing/2014/main" id="{E4F6AC24-5370-423F-89AA-B214A9B555C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96;g6de048e568_0_17019:notes">
            <a:extLst>
              <a:ext uri="{FF2B5EF4-FFF2-40B4-BE49-F238E27FC236}">
                <a16:creationId xmlns:a16="http://schemas.microsoft.com/office/drawing/2014/main" id="{EDEE5AF0-0A89-4890-8EC6-18576C1382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297;g6de048e568_0_17019:notes">
            <a:extLst>
              <a:ext uri="{FF2B5EF4-FFF2-40B4-BE49-F238E27FC236}">
                <a16:creationId xmlns:a16="http://schemas.microsoft.com/office/drawing/2014/main" id="{6091CB66-DA5C-4D1C-AC0D-594C1510A02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x-none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01;g6de048e568_0_17023:notes">
            <a:extLst>
              <a:ext uri="{FF2B5EF4-FFF2-40B4-BE49-F238E27FC236}">
                <a16:creationId xmlns:a16="http://schemas.microsoft.com/office/drawing/2014/main" id="{AE71E48C-B11D-40E1-A673-7D485F8B0B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302;g6de048e568_0_17023:notes">
            <a:extLst>
              <a:ext uri="{FF2B5EF4-FFF2-40B4-BE49-F238E27FC236}">
                <a16:creationId xmlns:a16="http://schemas.microsoft.com/office/drawing/2014/main" id="{CFFDE420-F845-4781-AF30-F4CD94EE33B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49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24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85;g6def2a3cab_0_632:notes">
            <a:extLst>
              <a:ext uri="{FF2B5EF4-FFF2-40B4-BE49-F238E27FC236}">
                <a16:creationId xmlns:a16="http://schemas.microsoft.com/office/drawing/2014/main" id="{DF700F2A-26A0-4425-A82A-880DDF05F8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586;g6def2a3cab_0_632:notes">
            <a:extLst>
              <a:ext uri="{FF2B5EF4-FFF2-40B4-BE49-F238E27FC236}">
                <a16:creationId xmlns:a16="http://schemas.microsoft.com/office/drawing/2014/main" id="{48C06F97-336B-412D-A9F3-A4BF78CF969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49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878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08;g6def2a3cab_0_654:notes">
            <a:extLst>
              <a:ext uri="{FF2B5EF4-FFF2-40B4-BE49-F238E27FC236}">
                <a16:creationId xmlns:a16="http://schemas.microsoft.com/office/drawing/2014/main" id="{FA094371-7CD0-4A51-BADB-2C236A420D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609;g6def2a3cab_0_654:notes">
            <a:extLst>
              <a:ext uri="{FF2B5EF4-FFF2-40B4-BE49-F238E27FC236}">
                <a16:creationId xmlns:a16="http://schemas.microsoft.com/office/drawing/2014/main" id="{D41C1371-CB76-43BE-BC4E-1FBA23C47A9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0;g6de048e568_0_17045:notes">
            <a:extLst>
              <a:ext uri="{FF2B5EF4-FFF2-40B4-BE49-F238E27FC236}">
                <a16:creationId xmlns:a16="http://schemas.microsoft.com/office/drawing/2014/main" id="{80AA0A55-FDC1-4A7F-8871-979FE6A0F8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621;g6de048e568_0_17045:notes">
            <a:extLst>
              <a:ext uri="{FF2B5EF4-FFF2-40B4-BE49-F238E27FC236}">
                <a16:creationId xmlns:a16="http://schemas.microsoft.com/office/drawing/2014/main" id="{EB046C11-DBF5-4A80-A67F-0A39C6E3285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x-none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3;g6de048e568_0_17071:notes">
            <a:extLst>
              <a:ext uri="{FF2B5EF4-FFF2-40B4-BE49-F238E27FC236}">
                <a16:creationId xmlns:a16="http://schemas.microsoft.com/office/drawing/2014/main" id="{9A02742F-50E1-4EB5-90C4-DD75573215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644;g6de048e568_0_17071:notes">
            <a:extLst>
              <a:ext uri="{FF2B5EF4-FFF2-40B4-BE49-F238E27FC236}">
                <a16:creationId xmlns:a16="http://schemas.microsoft.com/office/drawing/2014/main" id="{1397F0B8-7647-4588-ACC4-5F62296E96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49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41097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2CE7D3BF-8E3E-4A23-91BA-A2AF34C3D3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94CA418-FC45-467B-B319-950F28E6A81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x-none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E312C4C-E868-41FB-BAFC-AA680D8340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46E2F728-4977-4B6A-9E61-5843F9EE578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8" lvl="0" indent="0">
              <a:buNone/>
            </a:pPr>
            <a:endParaRPr lang="en-US" dirty="0"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2F3E6BFA-20E4-4BAD-B460-E4EE42AC5E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A6F0A2B-0370-4353-B4BB-E93B45F93CC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8" lvl="0" indent="0">
              <a:buNone/>
            </a:pPr>
            <a:endParaRPr lang="en-US" dirty="0"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49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0522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957FE90-7384-484D-9FC2-C368002002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ABBEE9AA-C34E-403E-8193-F2A6A01EF75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8" lvl="0" indent="0">
              <a:buNone/>
            </a:pPr>
            <a:endParaRPr lang="en-US" dirty="0"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49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3868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AE3E9B62-FE78-4C37-83E8-7D228296F8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C31E15EA-0A33-4D3D-B238-F16CBCC2811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8" lvl="0" indent="0">
              <a:buNone/>
            </a:pPr>
            <a:endParaRPr lang="en-US" dirty="0"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73;g6def2a3cab_0_18:notes">
            <a:extLst>
              <a:ext uri="{FF2B5EF4-FFF2-40B4-BE49-F238E27FC236}">
                <a16:creationId xmlns:a16="http://schemas.microsoft.com/office/drawing/2014/main" id="{01238981-84AF-4C13-A06B-5345D335E0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674;g6def2a3cab_0_18:notes">
            <a:extLst>
              <a:ext uri="{FF2B5EF4-FFF2-40B4-BE49-F238E27FC236}">
                <a16:creationId xmlns:a16="http://schemas.microsoft.com/office/drawing/2014/main" id="{F6755E63-0D89-463E-A6BE-3943DEAC4EC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x-none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21;g6def2a3cab_0_71:notes">
            <a:extLst>
              <a:ext uri="{FF2B5EF4-FFF2-40B4-BE49-F238E27FC236}">
                <a16:creationId xmlns:a16="http://schemas.microsoft.com/office/drawing/2014/main" id="{89AF7010-E845-4442-B342-21C0F364AD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722;g6def2a3cab_0_71:notes">
            <a:extLst>
              <a:ext uri="{FF2B5EF4-FFF2-40B4-BE49-F238E27FC236}">
                <a16:creationId xmlns:a16="http://schemas.microsoft.com/office/drawing/2014/main" id="{10F56775-19D3-4099-9DC2-619BEB7514F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34;g6def2a3cab_0_89:notes">
            <a:extLst>
              <a:ext uri="{FF2B5EF4-FFF2-40B4-BE49-F238E27FC236}">
                <a16:creationId xmlns:a16="http://schemas.microsoft.com/office/drawing/2014/main" id="{87F1FDAC-EA48-4381-9B6E-324B835E12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735;g6def2a3cab_0_89:notes">
            <a:extLst>
              <a:ext uri="{FF2B5EF4-FFF2-40B4-BE49-F238E27FC236}">
                <a16:creationId xmlns:a16="http://schemas.microsoft.com/office/drawing/2014/main" id="{0BE08229-1841-4850-91D7-FB7A8069566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x-none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11;g6def2a3cab_0_241:notes">
            <a:extLst>
              <a:ext uri="{FF2B5EF4-FFF2-40B4-BE49-F238E27FC236}">
                <a16:creationId xmlns:a16="http://schemas.microsoft.com/office/drawing/2014/main" id="{31549E22-3312-4594-B3FA-CB3A70AF90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812;g6def2a3cab_0_241:notes">
            <a:extLst>
              <a:ext uri="{FF2B5EF4-FFF2-40B4-BE49-F238E27FC236}">
                <a16:creationId xmlns:a16="http://schemas.microsoft.com/office/drawing/2014/main" id="{D6369D52-452E-4C62-8920-9190468F1F0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5;g6dbe7f4095_0_5:notes">
            <a:extLst>
              <a:ext uri="{FF2B5EF4-FFF2-40B4-BE49-F238E27FC236}">
                <a16:creationId xmlns:a16="http://schemas.microsoft.com/office/drawing/2014/main" id="{B50C9DA5-43AD-4170-8C86-40D865E8F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66;g6dbe7f4095_0_5:notes">
            <a:extLst>
              <a:ext uri="{FF2B5EF4-FFF2-40B4-BE49-F238E27FC236}">
                <a16:creationId xmlns:a16="http://schemas.microsoft.com/office/drawing/2014/main" id="{BFF9E059-BFB8-4B5A-BCD8-D8CAC606EF0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20;g6def2a3cab_0_253:notes">
            <a:extLst>
              <a:ext uri="{FF2B5EF4-FFF2-40B4-BE49-F238E27FC236}">
                <a16:creationId xmlns:a16="http://schemas.microsoft.com/office/drawing/2014/main" id="{CB4FC3AC-743E-4D1F-89B3-F8F7A1FFA1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821;g6def2a3cab_0_253:notes">
            <a:extLst>
              <a:ext uri="{FF2B5EF4-FFF2-40B4-BE49-F238E27FC236}">
                <a16:creationId xmlns:a16="http://schemas.microsoft.com/office/drawing/2014/main" id="{371B095F-D24B-47F7-8F8D-A5E53741A69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x-none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58;g6def2a3cab_0_299:notes">
            <a:extLst>
              <a:ext uri="{FF2B5EF4-FFF2-40B4-BE49-F238E27FC236}">
                <a16:creationId xmlns:a16="http://schemas.microsoft.com/office/drawing/2014/main" id="{4191F3AA-BE2E-493B-B50A-101F770267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859;g6def2a3cab_0_299:notes">
            <a:extLst>
              <a:ext uri="{FF2B5EF4-FFF2-40B4-BE49-F238E27FC236}">
                <a16:creationId xmlns:a16="http://schemas.microsoft.com/office/drawing/2014/main" id="{5395B825-EFDE-4B72-AEE0-62A69D5881A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00;g6def2a3cab_0_350:notes">
            <a:extLst>
              <a:ext uri="{FF2B5EF4-FFF2-40B4-BE49-F238E27FC236}">
                <a16:creationId xmlns:a16="http://schemas.microsoft.com/office/drawing/2014/main" id="{0A88A741-8F24-4C64-B02C-0640147544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901;g6def2a3cab_0_350:notes">
            <a:extLst>
              <a:ext uri="{FF2B5EF4-FFF2-40B4-BE49-F238E27FC236}">
                <a16:creationId xmlns:a16="http://schemas.microsoft.com/office/drawing/2014/main" id="{30912BA5-68E6-418F-B5C3-9964562CBE3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x-none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11;g6def2a3cab_0_667:notes">
            <a:extLst>
              <a:ext uri="{FF2B5EF4-FFF2-40B4-BE49-F238E27FC236}">
                <a16:creationId xmlns:a16="http://schemas.microsoft.com/office/drawing/2014/main" id="{B1E1208D-12F1-4146-9CF9-E7119A5EA3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912;g6def2a3cab_0_667:notes">
            <a:extLst>
              <a:ext uri="{FF2B5EF4-FFF2-40B4-BE49-F238E27FC236}">
                <a16:creationId xmlns:a16="http://schemas.microsoft.com/office/drawing/2014/main" id="{DD6A225F-8B4B-4F79-867F-4101DCD5A6B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20;g6def2a3cab_0_682:notes">
            <a:extLst>
              <a:ext uri="{FF2B5EF4-FFF2-40B4-BE49-F238E27FC236}">
                <a16:creationId xmlns:a16="http://schemas.microsoft.com/office/drawing/2014/main" id="{F77315F6-1093-4700-9C4F-6545F95CDD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921;g6def2a3cab_0_682:notes">
            <a:extLst>
              <a:ext uri="{FF2B5EF4-FFF2-40B4-BE49-F238E27FC236}">
                <a16:creationId xmlns:a16="http://schemas.microsoft.com/office/drawing/2014/main" id="{2A4D6E4B-2C9D-4644-84A1-69AAA2C3A40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x-none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7;g6def2a3cab_0_704:notes">
            <a:extLst>
              <a:ext uri="{FF2B5EF4-FFF2-40B4-BE49-F238E27FC236}">
                <a16:creationId xmlns:a16="http://schemas.microsoft.com/office/drawing/2014/main" id="{990A900A-BBD1-438F-B6D0-FDED599A14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938;g6def2a3cab_0_704:notes">
            <a:extLst>
              <a:ext uri="{FF2B5EF4-FFF2-40B4-BE49-F238E27FC236}">
                <a16:creationId xmlns:a16="http://schemas.microsoft.com/office/drawing/2014/main" id="{E106B6D9-25C4-45B0-B540-D5EE04CC684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824EB0A-078D-4027-B64B-833A3AC21E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6AAD2B2-AB24-4432-9E3C-7B6EC7ECDBB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sz="1200" dirty="0">
              <a:solidFill>
                <a:srgbClr val="4E6AE2"/>
              </a:solidFill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49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88;g6dbe7f4095_0_15:notes">
            <a:extLst>
              <a:ext uri="{FF2B5EF4-FFF2-40B4-BE49-F238E27FC236}">
                <a16:creationId xmlns:a16="http://schemas.microsoft.com/office/drawing/2014/main" id="{E94BEF94-8895-47AB-B653-765B7AF059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89;g6dbe7f4095_0_15:notes">
            <a:extLst>
              <a:ext uri="{FF2B5EF4-FFF2-40B4-BE49-F238E27FC236}">
                <a16:creationId xmlns:a16="http://schemas.microsoft.com/office/drawing/2014/main" id="{4485A3DF-AEDB-4914-9237-4B1091AF484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x-none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pPr/>
              <a:t>47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06;g6dbe7f4095_0_40:notes">
            <a:extLst>
              <a:ext uri="{FF2B5EF4-FFF2-40B4-BE49-F238E27FC236}">
                <a16:creationId xmlns:a16="http://schemas.microsoft.com/office/drawing/2014/main" id="{44D4F2CD-7D7E-4BDC-967B-9A5B22E5AC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207;g6dbe7f4095_0_40:notes">
            <a:extLst>
              <a:ext uri="{FF2B5EF4-FFF2-40B4-BE49-F238E27FC236}">
                <a16:creationId xmlns:a16="http://schemas.microsoft.com/office/drawing/2014/main" id="{69E2B452-7484-4487-95B7-EB81E59135A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x-none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97;g6dbe7f4095_0_23:notes">
            <a:extLst>
              <a:ext uri="{FF2B5EF4-FFF2-40B4-BE49-F238E27FC236}">
                <a16:creationId xmlns:a16="http://schemas.microsoft.com/office/drawing/2014/main" id="{9163D548-F74A-44AD-ACBD-3F0FA2E5DC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98;g6dbe7f4095_0_23:notes">
            <a:extLst>
              <a:ext uri="{FF2B5EF4-FFF2-40B4-BE49-F238E27FC236}">
                <a16:creationId xmlns:a16="http://schemas.microsoft.com/office/drawing/2014/main" id="{19C47843-B994-4BA2-A28E-74A16E897E3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49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706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43;g6de048e568_0_0:notes">
            <a:extLst>
              <a:ext uri="{FF2B5EF4-FFF2-40B4-BE49-F238E27FC236}">
                <a16:creationId xmlns:a16="http://schemas.microsoft.com/office/drawing/2014/main" id="{8D7E7B9B-6C27-4716-9B12-587FED78D9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244;g6de048e568_0_0:notes">
            <a:extLst>
              <a:ext uri="{FF2B5EF4-FFF2-40B4-BE49-F238E27FC236}">
                <a16:creationId xmlns:a16="http://schemas.microsoft.com/office/drawing/2014/main" id="{D5E6F412-78ED-467D-B58B-36C6F9A00D0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5;g6de048e568_0_15324:notes">
            <a:extLst>
              <a:ext uri="{FF2B5EF4-FFF2-40B4-BE49-F238E27FC236}">
                <a16:creationId xmlns:a16="http://schemas.microsoft.com/office/drawing/2014/main" id="{BBF02147-465C-4A60-82E5-5DF3120887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266;g6de048e568_0_15324:notes">
            <a:extLst>
              <a:ext uri="{FF2B5EF4-FFF2-40B4-BE49-F238E27FC236}">
                <a16:creationId xmlns:a16="http://schemas.microsoft.com/office/drawing/2014/main" id="{2C4A3547-4DEA-4E14-9408-6C0C41D9470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9" indent="0">
              <a:buNone/>
            </a:pPr>
            <a:endParaRPr lang="x-none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;p2">
            <a:extLst>
              <a:ext uri="{FF2B5EF4-FFF2-40B4-BE49-F238E27FC236}">
                <a16:creationId xmlns:a16="http://schemas.microsoft.com/office/drawing/2014/main" id="{38DE70F1-A0FD-4FCA-8E37-66F3C9798E2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710223" y="1638504"/>
            <a:ext cx="3651299" cy="1439704"/>
          </a:xfrm>
        </p:spPr>
        <p:txBody>
          <a:bodyPr/>
          <a:lstStyle>
            <a:lvl1pPr>
              <a:defRPr sz="4000"/>
            </a:lvl1pPr>
          </a:lstStyle>
          <a:p>
            <a:pPr lvl="0"/>
            <a:endParaRPr lang="es-PE"/>
          </a:p>
        </p:txBody>
      </p:sp>
      <p:sp>
        <p:nvSpPr>
          <p:cNvPr id="3" name="Google Shape;10;p2">
            <a:extLst>
              <a:ext uri="{FF2B5EF4-FFF2-40B4-BE49-F238E27FC236}">
                <a16:creationId xmlns:a16="http://schemas.microsoft.com/office/drawing/2014/main" id="{4C9B14FB-9ACA-4560-9E3D-318680F7FE3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710223" y="3069110"/>
            <a:ext cx="4519202" cy="359697"/>
          </a:xfrm>
        </p:spPr>
        <p:txBody>
          <a:bodyPr/>
          <a:lstStyle>
            <a:lvl1pPr>
              <a:buNone/>
              <a:defRPr lang="es-PE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73870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_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5;p11">
            <a:extLst>
              <a:ext uri="{FF2B5EF4-FFF2-40B4-BE49-F238E27FC236}">
                <a16:creationId xmlns:a16="http://schemas.microsoft.com/office/drawing/2014/main" id="{071D0CF8-5EB2-4803-9626-8F443E6A989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305653" y="1613623"/>
            <a:ext cx="3677396" cy="1393801"/>
          </a:xfrm>
        </p:spPr>
        <p:txBody>
          <a:bodyPr anchor="b"/>
          <a:lstStyle>
            <a:lvl1pPr>
              <a:defRPr sz="8500"/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3" name="Google Shape;46;p11">
            <a:extLst>
              <a:ext uri="{FF2B5EF4-FFF2-40B4-BE49-F238E27FC236}">
                <a16:creationId xmlns:a16="http://schemas.microsoft.com/office/drawing/2014/main" id="{F2D77FE2-3BBA-4683-B042-80CCFBFA78B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305653" y="3090150"/>
            <a:ext cx="3522003" cy="707699"/>
          </a:xfrm>
        </p:spPr>
        <p:txBody>
          <a:bodyPr/>
          <a:lstStyle>
            <a:lvl1pPr>
              <a:defRPr lang="es-PE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4334721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032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ONLY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2;p14">
            <a:extLst>
              <a:ext uri="{FF2B5EF4-FFF2-40B4-BE49-F238E27FC236}">
                <a16:creationId xmlns:a16="http://schemas.microsoft.com/office/drawing/2014/main" id="{3553D458-DE8D-4B66-907C-E705C912BD4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1624" y="1362821"/>
            <a:ext cx="3196202" cy="572697"/>
          </a:xfrm>
        </p:spPr>
        <p:txBody>
          <a:bodyPr anchor="ctr" anchorCtr="1"/>
          <a:lstStyle>
            <a:lvl1pPr algn="ctr">
              <a:defRPr sz="2400"/>
            </a:lvl1pPr>
          </a:lstStyle>
          <a:p>
            <a:pPr lvl="0"/>
            <a:endParaRPr lang="es-PE"/>
          </a:p>
        </p:txBody>
      </p:sp>
      <p:sp>
        <p:nvSpPr>
          <p:cNvPr id="3" name="Google Shape;53;p14">
            <a:extLst>
              <a:ext uri="{FF2B5EF4-FFF2-40B4-BE49-F238E27FC236}">
                <a16:creationId xmlns:a16="http://schemas.microsoft.com/office/drawing/2014/main" id="{A7224B50-F8FC-40B3-A54B-3DF09C145E6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92976" y="3140945"/>
            <a:ext cx="2113498" cy="625504"/>
          </a:xfrm>
        </p:spPr>
        <p:txBody>
          <a:bodyPr anchor="b" anchorCtr="1"/>
          <a:lstStyle>
            <a:lvl1pPr algn="ctr">
              <a:defRPr sz="1800"/>
            </a:lvl1pPr>
          </a:lstStyle>
          <a:p>
            <a:pPr lvl="0"/>
            <a:endParaRPr lang="es-PE"/>
          </a:p>
        </p:txBody>
      </p:sp>
      <p:sp>
        <p:nvSpPr>
          <p:cNvPr id="4" name="Google Shape;54;p14">
            <a:extLst>
              <a:ext uri="{FF2B5EF4-FFF2-40B4-BE49-F238E27FC236}">
                <a16:creationId xmlns:a16="http://schemas.microsoft.com/office/drawing/2014/main" id="{4D161B1C-C61B-4B50-A946-7DC80B26C63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792976" y="3698446"/>
            <a:ext cx="2113498" cy="793196"/>
          </a:xfrm>
        </p:spPr>
        <p:txBody>
          <a:bodyPr anchorCtr="1"/>
          <a:lstStyle>
            <a:lvl1pPr algn="ctr">
              <a:buNone/>
              <a:defRPr lang="es-PE" sz="1400"/>
            </a:lvl1pPr>
          </a:lstStyle>
          <a:p>
            <a:pPr lvl="0"/>
            <a:endParaRPr lang="es-PE"/>
          </a:p>
        </p:txBody>
      </p:sp>
      <p:sp>
        <p:nvSpPr>
          <p:cNvPr id="5" name="Google Shape;55;p14">
            <a:extLst>
              <a:ext uri="{FF2B5EF4-FFF2-40B4-BE49-F238E27FC236}">
                <a16:creationId xmlns:a16="http://schemas.microsoft.com/office/drawing/2014/main" id="{AC651188-A315-4728-A4BE-B34FE352D20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92976" y="2769900"/>
            <a:ext cx="2113498" cy="625504"/>
          </a:xfrm>
        </p:spPr>
        <p:txBody>
          <a:bodyPr anchor="ctr" anchorCtr="1"/>
          <a:lstStyle>
            <a:lvl1pPr algn="ctr">
              <a:defRPr sz="2400">
                <a:solidFill>
                  <a:srgbClr val="DA3B3B"/>
                </a:solidFill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6" name="Google Shape;56;p14">
            <a:extLst>
              <a:ext uri="{FF2B5EF4-FFF2-40B4-BE49-F238E27FC236}">
                <a16:creationId xmlns:a16="http://schemas.microsoft.com/office/drawing/2014/main" id="{B717B128-80C5-44B3-A348-56ECB9F1F2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515246" y="3140945"/>
            <a:ext cx="2113498" cy="625504"/>
          </a:xfrm>
        </p:spPr>
        <p:txBody>
          <a:bodyPr anchor="b" anchorCtr="1"/>
          <a:lstStyle>
            <a:lvl1pPr algn="ctr">
              <a:defRPr sz="1800"/>
            </a:lvl1pPr>
          </a:lstStyle>
          <a:p>
            <a:pPr lvl="0"/>
            <a:endParaRPr lang="es-PE"/>
          </a:p>
        </p:txBody>
      </p:sp>
      <p:sp>
        <p:nvSpPr>
          <p:cNvPr id="7" name="Google Shape;57;p14">
            <a:extLst>
              <a:ext uri="{FF2B5EF4-FFF2-40B4-BE49-F238E27FC236}">
                <a16:creationId xmlns:a16="http://schemas.microsoft.com/office/drawing/2014/main" id="{C6C72DDC-3083-4794-BFB4-250E13CF239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515246" y="3698446"/>
            <a:ext cx="2113498" cy="793196"/>
          </a:xfrm>
        </p:spPr>
        <p:txBody>
          <a:bodyPr anchorCtr="1"/>
          <a:lstStyle>
            <a:lvl1pPr algn="ctr">
              <a:buNone/>
              <a:defRPr lang="es-PE" sz="1400"/>
            </a:lvl1pPr>
          </a:lstStyle>
          <a:p>
            <a:pPr lvl="0"/>
            <a:endParaRPr lang="es-PE"/>
          </a:p>
        </p:txBody>
      </p:sp>
      <p:sp>
        <p:nvSpPr>
          <p:cNvPr id="8" name="Google Shape;58;p14">
            <a:extLst>
              <a:ext uri="{FF2B5EF4-FFF2-40B4-BE49-F238E27FC236}">
                <a16:creationId xmlns:a16="http://schemas.microsoft.com/office/drawing/2014/main" id="{B5CEDBBE-FF62-430D-B317-042B83097DB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515246" y="2769900"/>
            <a:ext cx="2113498" cy="625504"/>
          </a:xfrm>
        </p:spPr>
        <p:txBody>
          <a:bodyPr anchor="ctr" anchorCtr="1"/>
          <a:lstStyle>
            <a:lvl1pPr algn="ctr">
              <a:defRPr sz="2400">
                <a:solidFill>
                  <a:srgbClr val="DA3B3B"/>
                </a:solidFill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9" name="Google Shape;59;p14">
            <a:extLst>
              <a:ext uri="{FF2B5EF4-FFF2-40B4-BE49-F238E27FC236}">
                <a16:creationId xmlns:a16="http://schemas.microsoft.com/office/drawing/2014/main" id="{FED9D66D-987E-4328-873D-9B5271149B6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37524" y="3140945"/>
            <a:ext cx="2113498" cy="625504"/>
          </a:xfrm>
        </p:spPr>
        <p:txBody>
          <a:bodyPr anchor="b" anchorCtr="1"/>
          <a:lstStyle>
            <a:lvl1pPr algn="ctr">
              <a:defRPr sz="1800"/>
            </a:lvl1pPr>
          </a:lstStyle>
          <a:p>
            <a:pPr lvl="0"/>
            <a:endParaRPr lang="es-PE"/>
          </a:p>
        </p:txBody>
      </p:sp>
      <p:sp>
        <p:nvSpPr>
          <p:cNvPr id="10" name="Google Shape;60;p14">
            <a:extLst>
              <a:ext uri="{FF2B5EF4-FFF2-40B4-BE49-F238E27FC236}">
                <a16:creationId xmlns:a16="http://schemas.microsoft.com/office/drawing/2014/main" id="{F15A7816-01F4-4A3A-A9A6-EC69CD3DEFD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237524" y="3698446"/>
            <a:ext cx="2113498" cy="793196"/>
          </a:xfrm>
        </p:spPr>
        <p:txBody>
          <a:bodyPr anchorCtr="1"/>
          <a:lstStyle>
            <a:lvl1pPr algn="ctr">
              <a:buNone/>
              <a:defRPr lang="es-PE" sz="1400"/>
            </a:lvl1pPr>
          </a:lstStyle>
          <a:p>
            <a:pPr lvl="0"/>
            <a:endParaRPr lang="es-PE"/>
          </a:p>
        </p:txBody>
      </p:sp>
      <p:sp>
        <p:nvSpPr>
          <p:cNvPr id="11" name="Google Shape;61;p14">
            <a:extLst>
              <a:ext uri="{FF2B5EF4-FFF2-40B4-BE49-F238E27FC236}">
                <a16:creationId xmlns:a16="http://schemas.microsoft.com/office/drawing/2014/main" id="{6CFADAAE-5D7F-4A65-A6F0-4A148650384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37524" y="2769900"/>
            <a:ext cx="2113498" cy="625504"/>
          </a:xfrm>
        </p:spPr>
        <p:txBody>
          <a:bodyPr anchor="ctr" anchorCtr="1"/>
          <a:lstStyle>
            <a:lvl1pPr algn="ctr">
              <a:defRPr sz="2400">
                <a:solidFill>
                  <a:srgbClr val="DA3B3B"/>
                </a:solidFill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12" name="Google Shape;62;p14">
            <a:extLst>
              <a:ext uri="{FF2B5EF4-FFF2-40B4-BE49-F238E27FC236}">
                <a16:creationId xmlns:a16="http://schemas.microsoft.com/office/drawing/2014/main" id="{8C1D1F97-1C41-4568-89A3-0DE1B2F9979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515246" y="1206148"/>
            <a:ext cx="2113498" cy="625504"/>
          </a:xfrm>
        </p:spPr>
        <p:txBody>
          <a:bodyPr anchor="b" anchorCtr="1"/>
          <a:lstStyle>
            <a:lvl1pPr algn="ctr">
              <a:defRPr sz="1800"/>
            </a:lvl1pPr>
          </a:lstStyle>
          <a:p>
            <a:pPr lvl="0"/>
            <a:endParaRPr lang="es-PE"/>
          </a:p>
        </p:txBody>
      </p:sp>
      <p:sp>
        <p:nvSpPr>
          <p:cNvPr id="13" name="Google Shape;63;p14">
            <a:extLst>
              <a:ext uri="{FF2B5EF4-FFF2-40B4-BE49-F238E27FC236}">
                <a16:creationId xmlns:a16="http://schemas.microsoft.com/office/drawing/2014/main" id="{AF426EE7-155E-41A1-820C-4706169DF93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515246" y="1763649"/>
            <a:ext cx="2113498" cy="793196"/>
          </a:xfrm>
        </p:spPr>
        <p:txBody>
          <a:bodyPr anchorCtr="1"/>
          <a:lstStyle>
            <a:lvl1pPr algn="ctr">
              <a:buNone/>
              <a:defRPr lang="es-PE" sz="1400"/>
            </a:lvl1pPr>
          </a:lstStyle>
          <a:p>
            <a:pPr lvl="0"/>
            <a:endParaRPr lang="es-PE"/>
          </a:p>
        </p:txBody>
      </p:sp>
      <p:sp>
        <p:nvSpPr>
          <p:cNvPr id="14" name="Google Shape;64;p14">
            <a:extLst>
              <a:ext uri="{FF2B5EF4-FFF2-40B4-BE49-F238E27FC236}">
                <a16:creationId xmlns:a16="http://schemas.microsoft.com/office/drawing/2014/main" id="{446E32BA-D9FD-4737-B5E6-187E32ED285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515246" y="835103"/>
            <a:ext cx="2113498" cy="625504"/>
          </a:xfrm>
        </p:spPr>
        <p:txBody>
          <a:bodyPr anchor="ctr" anchorCtr="1"/>
          <a:lstStyle>
            <a:lvl1pPr algn="ctr">
              <a:defRPr sz="2400">
                <a:solidFill>
                  <a:srgbClr val="DA3B3B"/>
                </a:solidFill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15" name="Google Shape;65;p14">
            <a:extLst>
              <a:ext uri="{FF2B5EF4-FFF2-40B4-BE49-F238E27FC236}">
                <a16:creationId xmlns:a16="http://schemas.microsoft.com/office/drawing/2014/main" id="{ED5EA71B-74DF-4A12-9D5D-B384081AFAB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37524" y="1206148"/>
            <a:ext cx="2113498" cy="625504"/>
          </a:xfrm>
        </p:spPr>
        <p:txBody>
          <a:bodyPr anchor="b" anchorCtr="1"/>
          <a:lstStyle>
            <a:lvl1pPr algn="ctr">
              <a:defRPr sz="1800"/>
            </a:lvl1pPr>
          </a:lstStyle>
          <a:p>
            <a:pPr lvl="0"/>
            <a:endParaRPr lang="es-PE"/>
          </a:p>
        </p:txBody>
      </p:sp>
      <p:sp>
        <p:nvSpPr>
          <p:cNvPr id="16" name="Google Shape;66;p14">
            <a:extLst>
              <a:ext uri="{FF2B5EF4-FFF2-40B4-BE49-F238E27FC236}">
                <a16:creationId xmlns:a16="http://schemas.microsoft.com/office/drawing/2014/main" id="{4FF10F29-18DD-4EA9-9A3A-B352C6306A3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237524" y="1763649"/>
            <a:ext cx="2113498" cy="793196"/>
          </a:xfrm>
        </p:spPr>
        <p:txBody>
          <a:bodyPr anchorCtr="1"/>
          <a:lstStyle>
            <a:lvl1pPr algn="ctr">
              <a:buNone/>
              <a:defRPr lang="es-PE" sz="1400"/>
            </a:lvl1pPr>
          </a:lstStyle>
          <a:p>
            <a:pPr lvl="0"/>
            <a:endParaRPr lang="es-PE"/>
          </a:p>
        </p:txBody>
      </p:sp>
      <p:sp>
        <p:nvSpPr>
          <p:cNvPr id="17" name="Google Shape;67;p14">
            <a:extLst>
              <a:ext uri="{FF2B5EF4-FFF2-40B4-BE49-F238E27FC236}">
                <a16:creationId xmlns:a16="http://schemas.microsoft.com/office/drawing/2014/main" id="{92E1142A-E0D6-4253-93D1-F5FAC1A6DF5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37524" y="835103"/>
            <a:ext cx="2113498" cy="625504"/>
          </a:xfrm>
        </p:spPr>
        <p:txBody>
          <a:bodyPr anchor="ctr" anchorCtr="1"/>
          <a:lstStyle>
            <a:lvl1pPr algn="ctr">
              <a:defRPr sz="2400">
                <a:solidFill>
                  <a:srgbClr val="DA3B3B"/>
                </a:solidFill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18" name="Rectangle 5">
            <a:extLst>
              <a:ext uri="{FF2B5EF4-FFF2-40B4-BE49-F238E27FC236}">
                <a16:creationId xmlns:a16="http://schemas.microsoft.com/office/drawing/2014/main" id="{7E082263-9AEC-417E-81C7-7AC62147D8C4}"/>
              </a:ext>
            </a:extLst>
          </p:cNvPr>
          <p:cNvSpPr/>
          <p:nvPr/>
        </p:nvSpPr>
        <p:spPr>
          <a:xfrm>
            <a:off x="0" y="4983159"/>
            <a:ext cx="9144000" cy="174622"/>
          </a:xfrm>
          <a:prstGeom prst="rect">
            <a:avLst/>
          </a:prstGeom>
          <a:solidFill>
            <a:srgbClr val="99FF9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grpSp>
        <p:nvGrpSpPr>
          <p:cNvPr id="19" name="Grupo 32">
            <a:extLst>
              <a:ext uri="{FF2B5EF4-FFF2-40B4-BE49-F238E27FC236}">
                <a16:creationId xmlns:a16="http://schemas.microsoft.com/office/drawing/2014/main" id="{A6874914-A26C-43CD-B415-6679CAAA22F0}"/>
              </a:ext>
            </a:extLst>
          </p:cNvPr>
          <p:cNvGrpSpPr/>
          <p:nvPr/>
        </p:nvGrpSpPr>
        <p:grpSpPr>
          <a:xfrm>
            <a:off x="8465341" y="4457700"/>
            <a:ext cx="574682" cy="612775"/>
            <a:chOff x="8465341" y="4457700"/>
            <a:chExt cx="574682" cy="612775"/>
          </a:xfrm>
        </p:grpSpPr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8FB6B52F-B552-45F0-BF8F-5AED822F9AEA}"/>
                </a:ext>
              </a:extLst>
            </p:cNvPr>
            <p:cNvSpPr/>
            <p:nvPr/>
          </p:nvSpPr>
          <p:spPr>
            <a:xfrm>
              <a:off x="8778084" y="4457700"/>
              <a:ext cx="261939" cy="61118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2"/>
                <a:gd name="f7" fmla="val 236"/>
                <a:gd name="f8" fmla="val 28"/>
                <a:gd name="f9" fmla="val 29"/>
                <a:gd name="f10" fmla="val 233"/>
                <a:gd name="f11" fmla="val 31"/>
                <a:gd name="f12" fmla="val 231"/>
                <a:gd name="f13" fmla="val 33"/>
                <a:gd name="f14" fmla="val 229"/>
                <a:gd name="f15" fmla="val 41"/>
                <a:gd name="f16" fmla="val 216"/>
                <a:gd name="f17" fmla="val 46"/>
                <a:gd name="f18" fmla="val 202"/>
                <a:gd name="f19" fmla="val 48"/>
                <a:gd name="f20" fmla="val 187"/>
                <a:gd name="f21" fmla="val 50"/>
                <a:gd name="f22" fmla="val 178"/>
                <a:gd name="f23" fmla="val 169"/>
                <a:gd name="f24" fmla="val 51"/>
                <a:gd name="f25" fmla="val 160"/>
                <a:gd name="f26" fmla="val 52"/>
                <a:gd name="f27" fmla="val 143"/>
                <a:gd name="f28" fmla="val 54"/>
                <a:gd name="f29" fmla="val 126"/>
                <a:gd name="f30" fmla="val 55"/>
                <a:gd name="f31" fmla="val 109"/>
                <a:gd name="f32" fmla="val 104"/>
                <a:gd name="f33" fmla="val 56"/>
                <a:gd name="f34" fmla="val 99"/>
                <a:gd name="f35" fmla="val 93"/>
                <a:gd name="f36" fmla="val 90"/>
                <a:gd name="f37" fmla="val 87"/>
                <a:gd name="f38" fmla="val 84"/>
                <a:gd name="f39" fmla="val 83"/>
                <a:gd name="f40" fmla="val 53"/>
                <a:gd name="f41" fmla="val 81"/>
                <a:gd name="f42" fmla="val 79"/>
                <a:gd name="f43" fmla="val 78"/>
                <a:gd name="f44" fmla="val 77"/>
                <a:gd name="f45" fmla="val 59"/>
                <a:gd name="f46" fmla="val 75"/>
                <a:gd name="f47" fmla="val 61"/>
                <a:gd name="f48" fmla="val 72"/>
                <a:gd name="f49" fmla="val 62"/>
                <a:gd name="f50" fmla="val 68"/>
                <a:gd name="f51" fmla="val 63"/>
                <a:gd name="f52" fmla="val 67"/>
                <a:gd name="f53" fmla="val 66"/>
                <a:gd name="f54" fmla="val 65"/>
                <a:gd name="f55" fmla="val 64"/>
                <a:gd name="f56" fmla="val 60"/>
                <a:gd name="f57" fmla="val 58"/>
                <a:gd name="f58" fmla="val 71"/>
                <a:gd name="f59" fmla="val 73"/>
                <a:gd name="f60" fmla="val 44"/>
                <a:gd name="f61" fmla="val 37"/>
                <a:gd name="f62" fmla="val 27"/>
                <a:gd name="f63" fmla="val 21"/>
                <a:gd name="f64" fmla="val 15"/>
                <a:gd name="f65" fmla="val 14"/>
                <a:gd name="f66" fmla="val 12"/>
                <a:gd name="f67" fmla="val 11"/>
                <a:gd name="f68" fmla="val 7"/>
                <a:gd name="f69" fmla="val 5"/>
                <a:gd name="f70" fmla="val 10"/>
                <a:gd name="f71" fmla="val 17"/>
                <a:gd name="f72" fmla="val 49"/>
                <a:gd name="f73" fmla="val 25"/>
                <a:gd name="f74" fmla="val 47"/>
                <a:gd name="f75" fmla="val 32"/>
                <a:gd name="f76" fmla="val 36"/>
                <a:gd name="f77" fmla="val 43"/>
                <a:gd name="f78" fmla="val 35"/>
                <a:gd name="f79" fmla="val 30"/>
                <a:gd name="f80" fmla="val 34"/>
                <a:gd name="f81" fmla="val 26"/>
                <a:gd name="f82" fmla="val 24"/>
                <a:gd name="f83" fmla="val 22"/>
                <a:gd name="f84" fmla="val 20"/>
                <a:gd name="f85" fmla="val 18"/>
                <a:gd name="f86" fmla="val 19"/>
                <a:gd name="f87" fmla="val 38"/>
                <a:gd name="f88" fmla="val 39"/>
                <a:gd name="f89" fmla="val 40"/>
                <a:gd name="f90" fmla="val 42"/>
                <a:gd name="f91" fmla="val 13"/>
                <a:gd name="f92" fmla="val 9"/>
                <a:gd name="f93" fmla="val 6"/>
                <a:gd name="f94" fmla="val 4"/>
                <a:gd name="f95" fmla="val 3"/>
                <a:gd name="f96" fmla="val 70"/>
                <a:gd name="f97" fmla="val 88"/>
                <a:gd name="f98" fmla="val 85"/>
                <a:gd name="f99" fmla="val 92"/>
                <a:gd name="f100" fmla="val 97"/>
                <a:gd name="f101" fmla="val 133"/>
                <a:gd name="f102" fmla="val 100"/>
                <a:gd name="f103" fmla="val 151"/>
                <a:gd name="f104" fmla="val 101"/>
                <a:gd name="f105" fmla="val 188"/>
                <a:gd name="f106" fmla="val 199"/>
                <a:gd name="f107" fmla="val 209"/>
                <a:gd name="f108" fmla="val 220"/>
                <a:gd name="f109" fmla="+- 0 0 -90"/>
                <a:gd name="f110" fmla="*/ f3 1 102"/>
                <a:gd name="f111" fmla="*/ f4 1 236"/>
                <a:gd name="f112" fmla="+- f7 0 f5"/>
                <a:gd name="f113" fmla="+- f6 0 f5"/>
                <a:gd name="f114" fmla="*/ f109 f0 1"/>
                <a:gd name="f115" fmla="*/ f113 1 102"/>
                <a:gd name="f116" fmla="*/ f112 1 236"/>
                <a:gd name="f117" fmla="*/ 28 f113 1"/>
                <a:gd name="f118" fmla="*/ 236 f112 1"/>
                <a:gd name="f119" fmla="*/ 33 f113 1"/>
                <a:gd name="f120" fmla="*/ 229 f112 1"/>
                <a:gd name="f121" fmla="*/ 48 f113 1"/>
                <a:gd name="f122" fmla="*/ 187 f112 1"/>
                <a:gd name="f123" fmla="*/ 51 f113 1"/>
                <a:gd name="f124" fmla="*/ 160 f112 1"/>
                <a:gd name="f125" fmla="*/ 55 f113 1"/>
                <a:gd name="f126" fmla="*/ 109 f112 1"/>
                <a:gd name="f127" fmla="*/ 56 f113 1"/>
                <a:gd name="f128" fmla="*/ 93 f112 1"/>
                <a:gd name="f129" fmla="*/ 84 f112 1"/>
                <a:gd name="f130" fmla="*/ 52 f113 1"/>
                <a:gd name="f131" fmla="*/ 79 f112 1"/>
                <a:gd name="f132" fmla="*/ 77 f112 1"/>
                <a:gd name="f133" fmla="*/ 62 f113 1"/>
                <a:gd name="f134" fmla="*/ 68 f112 1"/>
                <a:gd name="f135" fmla="*/ 63 f113 1"/>
                <a:gd name="f136" fmla="*/ 67 f112 1"/>
                <a:gd name="f137" fmla="*/ 61 f113 1"/>
                <a:gd name="f138" fmla="*/ 64 f112 1"/>
                <a:gd name="f139" fmla="*/ 59 f113 1"/>
                <a:gd name="f140" fmla="*/ 66 f112 1"/>
                <a:gd name="f141" fmla="*/ 75 f112 1"/>
                <a:gd name="f142" fmla="*/ 31 f113 1"/>
                <a:gd name="f143" fmla="*/ 71 f112 1"/>
                <a:gd name="f144" fmla="*/ 15 f113 1"/>
                <a:gd name="f145" fmla="*/ 11 f113 1"/>
                <a:gd name="f146" fmla="*/ 5 f113 1"/>
                <a:gd name="f147" fmla="*/ 59 f112 1"/>
                <a:gd name="f148" fmla="*/ 10 f113 1"/>
                <a:gd name="f149" fmla="*/ 52 f112 1"/>
                <a:gd name="f150" fmla="*/ 32 f113 1"/>
                <a:gd name="f151" fmla="*/ 44 f112 1"/>
                <a:gd name="f152" fmla="*/ 36 f113 1"/>
                <a:gd name="f153" fmla="*/ 37 f112 1"/>
                <a:gd name="f154" fmla="*/ 35 f113 1"/>
                <a:gd name="f155" fmla="*/ 30 f112 1"/>
                <a:gd name="f156" fmla="*/ 27 f113 1"/>
                <a:gd name="f157" fmla="*/ 26 f112 1"/>
                <a:gd name="f158" fmla="*/ 20 f113 1"/>
                <a:gd name="f159" fmla="*/ 29 f112 1"/>
                <a:gd name="f160" fmla="*/ 18 f113 1"/>
                <a:gd name="f161" fmla="*/ 32 f112 1"/>
                <a:gd name="f162" fmla="*/ 22 f113 1"/>
                <a:gd name="f163" fmla="*/ 33 f112 1"/>
                <a:gd name="f164" fmla="*/ 29 f113 1"/>
                <a:gd name="f165" fmla="*/ 31 f112 1"/>
                <a:gd name="f166" fmla="*/ 38 f112 1"/>
                <a:gd name="f167" fmla="*/ 40 f112 1"/>
                <a:gd name="f168" fmla="*/ 13 f113 1"/>
                <a:gd name="f169" fmla="*/ 46 f112 1"/>
                <a:gd name="f170" fmla="*/ 12 f113 1"/>
                <a:gd name="f171" fmla="*/ 4 f113 1"/>
                <a:gd name="f172" fmla="*/ 3 f113 1"/>
                <a:gd name="f173" fmla="*/ 26 f113 1"/>
                <a:gd name="f174" fmla="*/ 3 f112 1"/>
                <a:gd name="f175" fmla="*/ 38 f113 1"/>
                <a:gd name="f176" fmla="*/ 4 f112 1"/>
                <a:gd name="f177" fmla="*/ 28 f112 1"/>
                <a:gd name="f178" fmla="*/ 70 f113 1"/>
                <a:gd name="f179" fmla="*/ 36 f112 1"/>
                <a:gd name="f180" fmla="*/ 83 f113 1"/>
                <a:gd name="f181" fmla="*/ 61 f112 1"/>
                <a:gd name="f182" fmla="*/ 97 f113 1"/>
                <a:gd name="f183" fmla="*/ 133 f112 1"/>
                <a:gd name="f184" fmla="*/ 101 f113 1"/>
                <a:gd name="f185" fmla="*/ 188 f112 1"/>
                <a:gd name="f186" fmla="*/ 100 f113 1"/>
                <a:gd name="f187" fmla="*/ 220 f112 1"/>
                <a:gd name="f188" fmla="*/ 84 f113 1"/>
                <a:gd name="f189" fmla="*/ f114 1 f2"/>
                <a:gd name="f190" fmla="*/ f117 1 102"/>
                <a:gd name="f191" fmla="*/ f118 1 236"/>
                <a:gd name="f192" fmla="*/ f119 1 102"/>
                <a:gd name="f193" fmla="*/ f120 1 236"/>
                <a:gd name="f194" fmla="*/ f121 1 102"/>
                <a:gd name="f195" fmla="*/ f122 1 236"/>
                <a:gd name="f196" fmla="*/ f123 1 102"/>
                <a:gd name="f197" fmla="*/ f124 1 236"/>
                <a:gd name="f198" fmla="*/ f125 1 102"/>
                <a:gd name="f199" fmla="*/ f126 1 236"/>
                <a:gd name="f200" fmla="*/ f127 1 102"/>
                <a:gd name="f201" fmla="*/ f128 1 236"/>
                <a:gd name="f202" fmla="*/ f129 1 236"/>
                <a:gd name="f203" fmla="*/ f130 1 102"/>
                <a:gd name="f204" fmla="*/ f131 1 236"/>
                <a:gd name="f205" fmla="*/ f132 1 236"/>
                <a:gd name="f206" fmla="*/ f133 1 102"/>
                <a:gd name="f207" fmla="*/ f134 1 236"/>
                <a:gd name="f208" fmla="*/ f135 1 102"/>
                <a:gd name="f209" fmla="*/ f136 1 236"/>
                <a:gd name="f210" fmla="*/ f137 1 102"/>
                <a:gd name="f211" fmla="*/ f138 1 236"/>
                <a:gd name="f212" fmla="*/ f139 1 102"/>
                <a:gd name="f213" fmla="*/ f140 1 236"/>
                <a:gd name="f214" fmla="*/ f141 1 236"/>
                <a:gd name="f215" fmla="*/ f142 1 102"/>
                <a:gd name="f216" fmla="*/ f143 1 236"/>
                <a:gd name="f217" fmla="*/ f144 1 102"/>
                <a:gd name="f218" fmla="*/ f145 1 102"/>
                <a:gd name="f219" fmla="*/ f146 1 102"/>
                <a:gd name="f220" fmla="*/ f147 1 236"/>
                <a:gd name="f221" fmla="*/ f148 1 102"/>
                <a:gd name="f222" fmla="*/ f149 1 236"/>
                <a:gd name="f223" fmla="*/ f150 1 102"/>
                <a:gd name="f224" fmla="*/ f151 1 236"/>
                <a:gd name="f225" fmla="*/ f152 1 102"/>
                <a:gd name="f226" fmla="*/ f153 1 236"/>
                <a:gd name="f227" fmla="*/ f154 1 102"/>
                <a:gd name="f228" fmla="*/ f155 1 236"/>
                <a:gd name="f229" fmla="*/ f156 1 102"/>
                <a:gd name="f230" fmla="*/ f157 1 236"/>
                <a:gd name="f231" fmla="*/ f158 1 102"/>
                <a:gd name="f232" fmla="*/ f159 1 236"/>
                <a:gd name="f233" fmla="*/ f160 1 102"/>
                <a:gd name="f234" fmla="*/ f161 1 236"/>
                <a:gd name="f235" fmla="*/ f162 1 102"/>
                <a:gd name="f236" fmla="*/ f163 1 236"/>
                <a:gd name="f237" fmla="*/ f164 1 102"/>
                <a:gd name="f238" fmla="*/ f165 1 236"/>
                <a:gd name="f239" fmla="*/ f166 1 236"/>
                <a:gd name="f240" fmla="*/ f167 1 236"/>
                <a:gd name="f241" fmla="*/ f168 1 102"/>
                <a:gd name="f242" fmla="*/ f169 1 236"/>
                <a:gd name="f243" fmla="*/ f170 1 102"/>
                <a:gd name="f244" fmla="*/ f171 1 102"/>
                <a:gd name="f245" fmla="*/ f172 1 102"/>
                <a:gd name="f246" fmla="*/ f173 1 102"/>
                <a:gd name="f247" fmla="*/ f174 1 236"/>
                <a:gd name="f248" fmla="*/ f175 1 102"/>
                <a:gd name="f249" fmla="*/ f176 1 236"/>
                <a:gd name="f250" fmla="*/ f177 1 236"/>
                <a:gd name="f251" fmla="*/ f178 1 102"/>
                <a:gd name="f252" fmla="*/ f179 1 236"/>
                <a:gd name="f253" fmla="*/ f180 1 102"/>
                <a:gd name="f254" fmla="*/ f181 1 236"/>
                <a:gd name="f255" fmla="*/ f182 1 102"/>
                <a:gd name="f256" fmla="*/ f183 1 236"/>
                <a:gd name="f257" fmla="*/ f184 1 102"/>
                <a:gd name="f258" fmla="*/ f185 1 236"/>
                <a:gd name="f259" fmla="*/ f186 1 102"/>
                <a:gd name="f260" fmla="*/ f187 1 236"/>
                <a:gd name="f261" fmla="*/ f188 1 102"/>
                <a:gd name="f262" fmla="*/ 0 1 f115"/>
                <a:gd name="f263" fmla="*/ f6 1 f115"/>
                <a:gd name="f264" fmla="*/ 0 1 f116"/>
                <a:gd name="f265" fmla="*/ f7 1 f116"/>
                <a:gd name="f266" fmla="+- f189 0 f1"/>
                <a:gd name="f267" fmla="*/ f190 1 f115"/>
                <a:gd name="f268" fmla="*/ f191 1 f116"/>
                <a:gd name="f269" fmla="*/ f192 1 f115"/>
                <a:gd name="f270" fmla="*/ f193 1 f116"/>
                <a:gd name="f271" fmla="*/ f194 1 f115"/>
                <a:gd name="f272" fmla="*/ f195 1 f116"/>
                <a:gd name="f273" fmla="*/ f196 1 f115"/>
                <a:gd name="f274" fmla="*/ f197 1 f116"/>
                <a:gd name="f275" fmla="*/ f198 1 f115"/>
                <a:gd name="f276" fmla="*/ f199 1 f116"/>
                <a:gd name="f277" fmla="*/ f200 1 f115"/>
                <a:gd name="f278" fmla="*/ f201 1 f116"/>
                <a:gd name="f279" fmla="*/ f202 1 f116"/>
                <a:gd name="f280" fmla="*/ f203 1 f115"/>
                <a:gd name="f281" fmla="*/ f204 1 f116"/>
                <a:gd name="f282" fmla="*/ f205 1 f116"/>
                <a:gd name="f283" fmla="*/ f206 1 f115"/>
                <a:gd name="f284" fmla="*/ f207 1 f116"/>
                <a:gd name="f285" fmla="*/ f208 1 f115"/>
                <a:gd name="f286" fmla="*/ f209 1 f116"/>
                <a:gd name="f287" fmla="*/ f210 1 f115"/>
                <a:gd name="f288" fmla="*/ f211 1 f116"/>
                <a:gd name="f289" fmla="*/ f212 1 f115"/>
                <a:gd name="f290" fmla="*/ f213 1 f116"/>
                <a:gd name="f291" fmla="*/ f214 1 f116"/>
                <a:gd name="f292" fmla="*/ f215 1 f115"/>
                <a:gd name="f293" fmla="*/ f216 1 f116"/>
                <a:gd name="f294" fmla="*/ f217 1 f115"/>
                <a:gd name="f295" fmla="*/ f218 1 f115"/>
                <a:gd name="f296" fmla="*/ f219 1 f115"/>
                <a:gd name="f297" fmla="*/ f220 1 f116"/>
                <a:gd name="f298" fmla="*/ f221 1 f115"/>
                <a:gd name="f299" fmla="*/ f222 1 f116"/>
                <a:gd name="f300" fmla="*/ f223 1 f115"/>
                <a:gd name="f301" fmla="*/ f224 1 f116"/>
                <a:gd name="f302" fmla="*/ f225 1 f115"/>
                <a:gd name="f303" fmla="*/ f226 1 f116"/>
                <a:gd name="f304" fmla="*/ f227 1 f115"/>
                <a:gd name="f305" fmla="*/ f228 1 f116"/>
                <a:gd name="f306" fmla="*/ f229 1 f115"/>
                <a:gd name="f307" fmla="*/ f230 1 f116"/>
                <a:gd name="f308" fmla="*/ f231 1 f115"/>
                <a:gd name="f309" fmla="*/ f232 1 f116"/>
                <a:gd name="f310" fmla="*/ f233 1 f115"/>
                <a:gd name="f311" fmla="*/ f234 1 f116"/>
                <a:gd name="f312" fmla="*/ f235 1 f115"/>
                <a:gd name="f313" fmla="*/ f236 1 f116"/>
                <a:gd name="f314" fmla="*/ f237 1 f115"/>
                <a:gd name="f315" fmla="*/ f238 1 f116"/>
                <a:gd name="f316" fmla="*/ f239 1 f116"/>
                <a:gd name="f317" fmla="*/ f240 1 f116"/>
                <a:gd name="f318" fmla="*/ f241 1 f115"/>
                <a:gd name="f319" fmla="*/ f242 1 f116"/>
                <a:gd name="f320" fmla="*/ f243 1 f115"/>
                <a:gd name="f321" fmla="*/ f244 1 f115"/>
                <a:gd name="f322" fmla="*/ f245 1 f115"/>
                <a:gd name="f323" fmla="*/ f246 1 f115"/>
                <a:gd name="f324" fmla="*/ f247 1 f116"/>
                <a:gd name="f325" fmla="*/ f248 1 f115"/>
                <a:gd name="f326" fmla="*/ f249 1 f116"/>
                <a:gd name="f327" fmla="*/ f250 1 f116"/>
                <a:gd name="f328" fmla="*/ f251 1 f115"/>
                <a:gd name="f329" fmla="*/ f252 1 f116"/>
                <a:gd name="f330" fmla="*/ f253 1 f115"/>
                <a:gd name="f331" fmla="*/ f254 1 f116"/>
                <a:gd name="f332" fmla="*/ f255 1 f115"/>
                <a:gd name="f333" fmla="*/ f256 1 f116"/>
                <a:gd name="f334" fmla="*/ f257 1 f115"/>
                <a:gd name="f335" fmla="*/ f258 1 f116"/>
                <a:gd name="f336" fmla="*/ f259 1 f115"/>
                <a:gd name="f337" fmla="*/ f260 1 f116"/>
                <a:gd name="f338" fmla="*/ f261 1 f115"/>
                <a:gd name="f339" fmla="*/ f262 f110 1"/>
                <a:gd name="f340" fmla="*/ f263 f110 1"/>
                <a:gd name="f341" fmla="*/ f265 f111 1"/>
                <a:gd name="f342" fmla="*/ f264 f111 1"/>
                <a:gd name="f343" fmla="*/ f267 f110 1"/>
                <a:gd name="f344" fmla="*/ f268 f111 1"/>
                <a:gd name="f345" fmla="*/ f269 f110 1"/>
                <a:gd name="f346" fmla="*/ f270 f111 1"/>
                <a:gd name="f347" fmla="*/ f271 f110 1"/>
                <a:gd name="f348" fmla="*/ f272 f111 1"/>
                <a:gd name="f349" fmla="*/ f273 f110 1"/>
                <a:gd name="f350" fmla="*/ f274 f111 1"/>
                <a:gd name="f351" fmla="*/ f275 f110 1"/>
                <a:gd name="f352" fmla="*/ f276 f111 1"/>
                <a:gd name="f353" fmla="*/ f277 f110 1"/>
                <a:gd name="f354" fmla="*/ f278 f111 1"/>
                <a:gd name="f355" fmla="*/ f279 f111 1"/>
                <a:gd name="f356" fmla="*/ f280 f110 1"/>
                <a:gd name="f357" fmla="*/ f281 f111 1"/>
                <a:gd name="f358" fmla="*/ f282 f111 1"/>
                <a:gd name="f359" fmla="*/ f283 f110 1"/>
                <a:gd name="f360" fmla="*/ f284 f111 1"/>
                <a:gd name="f361" fmla="*/ f285 f110 1"/>
                <a:gd name="f362" fmla="*/ f286 f111 1"/>
                <a:gd name="f363" fmla="*/ f287 f110 1"/>
                <a:gd name="f364" fmla="*/ f288 f111 1"/>
                <a:gd name="f365" fmla="*/ f289 f110 1"/>
                <a:gd name="f366" fmla="*/ f290 f111 1"/>
                <a:gd name="f367" fmla="*/ f291 f111 1"/>
                <a:gd name="f368" fmla="*/ f292 f110 1"/>
                <a:gd name="f369" fmla="*/ f293 f111 1"/>
                <a:gd name="f370" fmla="*/ f294 f110 1"/>
                <a:gd name="f371" fmla="*/ f295 f110 1"/>
                <a:gd name="f372" fmla="*/ f296 f110 1"/>
                <a:gd name="f373" fmla="*/ f297 f111 1"/>
                <a:gd name="f374" fmla="*/ f298 f110 1"/>
                <a:gd name="f375" fmla="*/ f299 f111 1"/>
                <a:gd name="f376" fmla="*/ f300 f110 1"/>
                <a:gd name="f377" fmla="*/ f301 f111 1"/>
                <a:gd name="f378" fmla="*/ f302 f110 1"/>
                <a:gd name="f379" fmla="*/ f303 f111 1"/>
                <a:gd name="f380" fmla="*/ f304 f110 1"/>
                <a:gd name="f381" fmla="*/ f305 f111 1"/>
                <a:gd name="f382" fmla="*/ f306 f110 1"/>
                <a:gd name="f383" fmla="*/ f307 f111 1"/>
                <a:gd name="f384" fmla="*/ f308 f110 1"/>
                <a:gd name="f385" fmla="*/ f309 f111 1"/>
                <a:gd name="f386" fmla="*/ f310 f110 1"/>
                <a:gd name="f387" fmla="*/ f311 f111 1"/>
                <a:gd name="f388" fmla="*/ f312 f110 1"/>
                <a:gd name="f389" fmla="*/ f313 f111 1"/>
                <a:gd name="f390" fmla="*/ f314 f110 1"/>
                <a:gd name="f391" fmla="*/ f315 f111 1"/>
                <a:gd name="f392" fmla="*/ f316 f111 1"/>
                <a:gd name="f393" fmla="*/ f317 f111 1"/>
                <a:gd name="f394" fmla="*/ f318 f110 1"/>
                <a:gd name="f395" fmla="*/ f319 f111 1"/>
                <a:gd name="f396" fmla="*/ f320 f110 1"/>
                <a:gd name="f397" fmla="*/ f321 f110 1"/>
                <a:gd name="f398" fmla="*/ f322 f110 1"/>
                <a:gd name="f399" fmla="*/ f323 f110 1"/>
                <a:gd name="f400" fmla="*/ f324 f111 1"/>
                <a:gd name="f401" fmla="*/ f325 f110 1"/>
                <a:gd name="f402" fmla="*/ f326 f111 1"/>
                <a:gd name="f403" fmla="*/ f327 f111 1"/>
                <a:gd name="f404" fmla="*/ f328 f110 1"/>
                <a:gd name="f405" fmla="*/ f329 f111 1"/>
                <a:gd name="f406" fmla="*/ f330 f110 1"/>
                <a:gd name="f407" fmla="*/ f331 f111 1"/>
                <a:gd name="f408" fmla="*/ f332 f110 1"/>
                <a:gd name="f409" fmla="*/ f333 f111 1"/>
                <a:gd name="f410" fmla="*/ f334 f110 1"/>
                <a:gd name="f411" fmla="*/ f335 f111 1"/>
                <a:gd name="f412" fmla="*/ f336 f110 1"/>
                <a:gd name="f413" fmla="*/ f337 f111 1"/>
                <a:gd name="f414" fmla="*/ f338 f1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66">
                  <a:pos x="f343" y="f344"/>
                </a:cxn>
                <a:cxn ang="f266">
                  <a:pos x="f345" y="f346"/>
                </a:cxn>
                <a:cxn ang="f266">
                  <a:pos x="f347" y="f348"/>
                </a:cxn>
                <a:cxn ang="f266">
                  <a:pos x="f349" y="f350"/>
                </a:cxn>
                <a:cxn ang="f266">
                  <a:pos x="f351" y="f352"/>
                </a:cxn>
                <a:cxn ang="f266">
                  <a:pos x="f353" y="f354"/>
                </a:cxn>
                <a:cxn ang="f266">
                  <a:pos x="f351" y="f355"/>
                </a:cxn>
                <a:cxn ang="f266">
                  <a:pos x="f356" y="f357"/>
                </a:cxn>
                <a:cxn ang="f266">
                  <a:pos x="f353" y="f358"/>
                </a:cxn>
                <a:cxn ang="f266">
                  <a:pos x="f359" y="f360"/>
                </a:cxn>
                <a:cxn ang="f266">
                  <a:pos x="f361" y="f362"/>
                </a:cxn>
                <a:cxn ang="f266">
                  <a:pos x="f363" y="f364"/>
                </a:cxn>
                <a:cxn ang="f266">
                  <a:pos x="f365" y="f366"/>
                </a:cxn>
                <a:cxn ang="f266">
                  <a:pos x="f349" y="f367"/>
                </a:cxn>
                <a:cxn ang="f266">
                  <a:pos x="f368" y="f369"/>
                </a:cxn>
                <a:cxn ang="f266">
                  <a:pos x="f370" y="f366"/>
                </a:cxn>
                <a:cxn ang="f266">
                  <a:pos x="f371" y="f366"/>
                </a:cxn>
                <a:cxn ang="f266">
                  <a:pos x="f372" y="f373"/>
                </a:cxn>
                <a:cxn ang="f266">
                  <a:pos x="f374" y="f375"/>
                </a:cxn>
                <a:cxn ang="f266">
                  <a:pos x="f376" y="f377"/>
                </a:cxn>
                <a:cxn ang="f266">
                  <a:pos x="f378" y="f379"/>
                </a:cxn>
                <a:cxn ang="f266">
                  <a:pos x="f380" y="f381"/>
                </a:cxn>
                <a:cxn ang="f266">
                  <a:pos x="f382" y="f383"/>
                </a:cxn>
                <a:cxn ang="f266">
                  <a:pos x="f384" y="f385"/>
                </a:cxn>
                <a:cxn ang="f266">
                  <a:pos x="f386" y="f387"/>
                </a:cxn>
                <a:cxn ang="f266">
                  <a:pos x="f388" y="f389"/>
                </a:cxn>
                <a:cxn ang="f266">
                  <a:pos x="f390" y="f381"/>
                </a:cxn>
                <a:cxn ang="f266">
                  <a:pos x="f368" y="f391"/>
                </a:cxn>
                <a:cxn ang="f266">
                  <a:pos x="f376" y="f392"/>
                </a:cxn>
                <a:cxn ang="f266">
                  <a:pos x="f368" y="f393"/>
                </a:cxn>
                <a:cxn ang="f266">
                  <a:pos x="f394" y="f395"/>
                </a:cxn>
                <a:cxn ang="f266">
                  <a:pos x="f396" y="f395"/>
                </a:cxn>
                <a:cxn ang="f266">
                  <a:pos x="f397" y="f392"/>
                </a:cxn>
                <a:cxn ang="f266">
                  <a:pos x="f398" y="f383"/>
                </a:cxn>
                <a:cxn ang="f266">
                  <a:pos x="f399" y="f400"/>
                </a:cxn>
                <a:cxn ang="f266">
                  <a:pos x="f401" y="f402"/>
                </a:cxn>
                <a:cxn ang="f266">
                  <a:pos x="f359" y="f403"/>
                </a:cxn>
                <a:cxn ang="f266">
                  <a:pos x="f404" y="f405"/>
                </a:cxn>
                <a:cxn ang="f266">
                  <a:pos x="f406" y="f407"/>
                </a:cxn>
                <a:cxn ang="f266">
                  <a:pos x="f408" y="f409"/>
                </a:cxn>
                <a:cxn ang="f266">
                  <a:pos x="f410" y="f411"/>
                </a:cxn>
                <a:cxn ang="f266">
                  <a:pos x="f412" y="f413"/>
                </a:cxn>
                <a:cxn ang="f266">
                  <a:pos x="f414" y="f344"/>
                </a:cxn>
                <a:cxn ang="f266">
                  <a:pos x="f390" y="f344"/>
                </a:cxn>
                <a:cxn ang="f266">
                  <a:pos x="f343" y="f344"/>
                </a:cxn>
              </a:cxnLst>
              <a:rect l="f339" t="f342" r="f340" b="f341"/>
              <a:pathLst>
                <a:path w="102" h="236">
                  <a:moveTo>
                    <a:pt x="f8" y="f7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1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0" y="f32"/>
                    <a:pt x="f33" y="f34"/>
                    <a:pt x="f33" y="f35"/>
                  </a:cubicBezTo>
                  <a:cubicBezTo>
                    <a:pt x="f33" y="f36"/>
                    <a:pt x="f30" y="f37"/>
                    <a:pt x="f30" y="f38"/>
                  </a:cubicBezTo>
                  <a:cubicBezTo>
                    <a:pt x="f28" y="f39"/>
                    <a:pt x="f40" y="f41"/>
                    <a:pt x="f26" y="f42"/>
                  </a:cubicBezTo>
                  <a:cubicBezTo>
                    <a:pt x="f28" y="f43"/>
                    <a:pt x="f30" y="f43"/>
                    <a:pt x="f3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0"/>
                    <a:pt x="f51" y="f50"/>
                    <a:pt x="f51" y="f52"/>
                  </a:cubicBezTo>
                  <a:cubicBezTo>
                    <a:pt x="f51" y="f53"/>
                    <a:pt x="f49" y="f54"/>
                    <a:pt x="f47" y="f55"/>
                  </a:cubicBezTo>
                  <a:cubicBezTo>
                    <a:pt x="f56" y="f55"/>
                    <a:pt x="f45" y="f54"/>
                    <a:pt x="f45" y="f53"/>
                  </a:cubicBezTo>
                  <a:cubicBezTo>
                    <a:pt x="f57" y="f58"/>
                    <a:pt x="f30" y="f59"/>
                    <a:pt x="f24" y="f46"/>
                  </a:cubicBezTo>
                  <a:cubicBezTo>
                    <a:pt x="f60" y="f43"/>
                    <a:pt x="f61" y="f44"/>
                    <a:pt x="f11" y="f58"/>
                  </a:cubicBezTo>
                  <a:cubicBezTo>
                    <a:pt x="f62" y="f53"/>
                    <a:pt x="f63" y="f54"/>
                    <a:pt x="f64" y="f53"/>
                  </a:cubicBezTo>
                  <a:cubicBezTo>
                    <a:pt x="f65" y="f53"/>
                    <a:pt x="f66" y="f53"/>
                    <a:pt x="f67" y="f53"/>
                  </a:cubicBezTo>
                  <a:cubicBezTo>
                    <a:pt x="f68" y="f54"/>
                    <a:pt x="f69" y="f49"/>
                    <a:pt x="f69" y="f45"/>
                  </a:cubicBezTo>
                  <a:cubicBezTo>
                    <a:pt x="f69" y="f33"/>
                    <a:pt x="f68" y="f40"/>
                    <a:pt x="f70" y="f26"/>
                  </a:cubicBezTo>
                  <a:cubicBezTo>
                    <a:pt x="f71" y="f72"/>
                    <a:pt x="f73" y="f74"/>
                    <a:pt x="f75" y="f60"/>
                  </a:cubicBezTo>
                  <a:cubicBezTo>
                    <a:pt x="f76" y="f77"/>
                    <a:pt x="f61" y="f15"/>
                    <a:pt x="f76" y="f61"/>
                  </a:cubicBezTo>
                  <a:cubicBezTo>
                    <a:pt x="f76" y="f78"/>
                    <a:pt x="f78" y="f75"/>
                    <a:pt x="f78" y="f79"/>
                  </a:cubicBezTo>
                  <a:cubicBezTo>
                    <a:pt x="f80" y="f81"/>
                    <a:pt x="f11" y="f82"/>
                    <a:pt x="f62" y="f81"/>
                  </a:cubicBezTo>
                  <a:cubicBezTo>
                    <a:pt x="f73" y="f62"/>
                    <a:pt x="f83" y="f8"/>
                    <a:pt x="f84" y="f9"/>
                  </a:cubicBezTo>
                  <a:cubicBezTo>
                    <a:pt x="f85" y="f9"/>
                    <a:pt x="f85" y="f79"/>
                    <a:pt x="f85" y="f75"/>
                  </a:cubicBezTo>
                  <a:cubicBezTo>
                    <a:pt x="f86" y="f13"/>
                    <a:pt x="f84" y="f13"/>
                    <a:pt x="f83" y="f13"/>
                  </a:cubicBezTo>
                  <a:cubicBezTo>
                    <a:pt x="f82" y="f75"/>
                    <a:pt x="f81" y="f11"/>
                    <a:pt x="f9" y="f79"/>
                  </a:cubicBezTo>
                  <a:cubicBezTo>
                    <a:pt x="f79" y="f9"/>
                    <a:pt x="f11" y="f9"/>
                    <a:pt x="f11" y="f11"/>
                  </a:cubicBezTo>
                  <a:cubicBezTo>
                    <a:pt x="f11" y="f13"/>
                    <a:pt x="f75" y="f76"/>
                    <a:pt x="f75" y="f87"/>
                  </a:cubicBezTo>
                  <a:cubicBezTo>
                    <a:pt x="f75" y="f88"/>
                    <a:pt x="f75" y="f89"/>
                    <a:pt x="f11" y="f89"/>
                  </a:cubicBezTo>
                  <a:cubicBezTo>
                    <a:pt x="f73" y="f90"/>
                    <a:pt x="f86" y="f60"/>
                    <a:pt x="f91" y="f17"/>
                  </a:cubicBezTo>
                  <a:cubicBezTo>
                    <a:pt x="f91" y="f17"/>
                    <a:pt x="f66" y="f17"/>
                    <a:pt x="f66" y="f17"/>
                  </a:cubicBezTo>
                  <a:cubicBezTo>
                    <a:pt x="f92" y="f77"/>
                    <a:pt x="f93" y="f15"/>
                    <a:pt x="f94" y="f87"/>
                  </a:cubicBezTo>
                  <a:cubicBezTo>
                    <a:pt x="f5" y="f78"/>
                    <a:pt x="f5" y="f79"/>
                    <a:pt x="f95" y="f81"/>
                  </a:cubicBezTo>
                  <a:cubicBezTo>
                    <a:pt x="f67" y="f85"/>
                    <a:pt x="f85" y="f67"/>
                    <a:pt x="f81" y="f95"/>
                  </a:cubicBezTo>
                  <a:cubicBezTo>
                    <a:pt x="f9" y="f5"/>
                    <a:pt x="f78" y="f5"/>
                    <a:pt x="f87" y="f94"/>
                  </a:cubicBezTo>
                  <a:cubicBezTo>
                    <a:pt x="f17" y="f66"/>
                    <a:pt x="f28" y="f84"/>
                    <a:pt x="f49" y="f8"/>
                  </a:cubicBezTo>
                  <a:cubicBezTo>
                    <a:pt x="f55" y="f11"/>
                    <a:pt x="f52" y="f80"/>
                    <a:pt x="f96" y="f76"/>
                  </a:cubicBezTo>
                  <a:cubicBezTo>
                    <a:pt x="f44" y="f77"/>
                    <a:pt x="f41" y="f24"/>
                    <a:pt x="f39" y="f47"/>
                  </a:cubicBezTo>
                  <a:cubicBezTo>
                    <a:pt x="f97" y="f98"/>
                    <a:pt x="f99" y="f31"/>
                    <a:pt x="f100" y="f101"/>
                  </a:cubicBezTo>
                  <a:cubicBezTo>
                    <a:pt x="f102" y="f103"/>
                    <a:pt x="f6" y="f23"/>
                    <a:pt x="f104" y="f105"/>
                  </a:cubicBezTo>
                  <a:cubicBezTo>
                    <a:pt x="f104" y="f106"/>
                    <a:pt x="f104" y="f107"/>
                    <a:pt x="f102" y="f108"/>
                  </a:cubicBezTo>
                  <a:cubicBezTo>
                    <a:pt x="f102" y="f14"/>
                    <a:pt x="f35" y="f7"/>
                    <a:pt x="f38" y="f7"/>
                  </a:cubicBezTo>
                  <a:cubicBezTo>
                    <a:pt x="f53" y="f7"/>
                    <a:pt x="f19" y="f7"/>
                    <a:pt x="f9" y="f7"/>
                  </a:cubicBezTo>
                  <a:cubicBezTo>
                    <a:pt x="f9" y="f7"/>
                    <a:pt x="f8" y="f7"/>
                    <a:pt x="f8" y="f7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95944FC0-9AE1-4287-ACA6-75A51EAC0A4B}"/>
                </a:ext>
              </a:extLst>
            </p:cNvPr>
            <p:cNvSpPr/>
            <p:nvPr/>
          </p:nvSpPr>
          <p:spPr>
            <a:xfrm>
              <a:off x="8635209" y="4819646"/>
              <a:ext cx="260347" cy="25082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2"/>
                <a:gd name="f7" fmla="val 97"/>
                <a:gd name="f8" fmla="val 51"/>
                <a:gd name="f9" fmla="val 61"/>
                <a:gd name="f10" fmla="val 70"/>
                <a:gd name="f11" fmla="val 80"/>
                <a:gd name="f12" fmla="val 3"/>
                <a:gd name="f13" fmla="val 89"/>
                <a:gd name="f14" fmla="val 5"/>
                <a:gd name="f15" fmla="val 10"/>
                <a:gd name="f16" fmla="val 100"/>
                <a:gd name="f17" fmla="val 20"/>
                <a:gd name="f18" fmla="val 101"/>
                <a:gd name="f19" fmla="val 24"/>
                <a:gd name="f20" fmla="val 28"/>
                <a:gd name="f21" fmla="val 32"/>
                <a:gd name="f22" fmla="val 53"/>
                <a:gd name="f23" fmla="val 95"/>
                <a:gd name="f24" fmla="val 72"/>
                <a:gd name="f25" fmla="val 83"/>
                <a:gd name="f26" fmla="val 78"/>
                <a:gd name="f27" fmla="val 75"/>
                <a:gd name="f28" fmla="val 67"/>
                <a:gd name="f29" fmla="val 94"/>
                <a:gd name="f30" fmla="val 64"/>
                <a:gd name="f31" fmla="val 93"/>
                <a:gd name="f32" fmla="val 92"/>
                <a:gd name="f33" fmla="val 58"/>
                <a:gd name="f34" fmla="val 91"/>
                <a:gd name="f35" fmla="val 48"/>
                <a:gd name="f36" fmla="val 43"/>
                <a:gd name="f37" fmla="val 39"/>
                <a:gd name="f38" fmla="val 36"/>
                <a:gd name="f39" fmla="val 96"/>
                <a:gd name="f40" fmla="val 15"/>
                <a:gd name="f41" fmla="val 85"/>
                <a:gd name="f42" fmla="val 11"/>
                <a:gd name="f43" fmla="val 77"/>
                <a:gd name="f44" fmla="val 8"/>
                <a:gd name="f45" fmla="val 69"/>
                <a:gd name="f46" fmla="val 1"/>
                <a:gd name="f47" fmla="val 46"/>
                <a:gd name="f48" fmla="val 34"/>
                <a:gd name="f49" fmla="val 29"/>
                <a:gd name="f50" fmla="val 23"/>
                <a:gd name="f51" fmla="val 18"/>
                <a:gd name="f52" fmla="val 6"/>
                <a:gd name="f53" fmla="val 12"/>
                <a:gd name="f54" fmla="val 27"/>
                <a:gd name="f55" fmla="val 35"/>
                <a:gd name="f56" fmla="val 38"/>
                <a:gd name="f57" fmla="val 37"/>
                <a:gd name="f58" fmla="val 16"/>
                <a:gd name="f59" fmla="val 65"/>
                <a:gd name="f60" fmla="val 9"/>
                <a:gd name="f61" fmla="val 59"/>
                <a:gd name="f62" fmla="val 13"/>
                <a:gd name="f63" fmla="val 60"/>
                <a:gd name="f64" fmla="val 14"/>
                <a:gd name="f65" fmla="val 17"/>
                <a:gd name="f66" fmla="val 81"/>
                <a:gd name="f67" fmla="val 19"/>
                <a:gd name="f68" fmla="val 86"/>
                <a:gd name="f69" fmla="val 30"/>
                <a:gd name="f70" fmla="val 87"/>
                <a:gd name="f71" fmla="val 33"/>
                <a:gd name="f72" fmla="val 47"/>
                <a:gd name="f73" fmla="val 54"/>
                <a:gd name="f74" fmla="val 82"/>
                <a:gd name="f75" fmla="val 62"/>
                <a:gd name="f76" fmla="val 63"/>
                <a:gd name="f77" fmla="val 84"/>
                <a:gd name="f78" fmla="val 66"/>
                <a:gd name="f79" fmla="val 55"/>
                <a:gd name="f80" fmla="+- 0 0 -90"/>
                <a:gd name="f81" fmla="*/ f3 1 102"/>
                <a:gd name="f82" fmla="*/ f4 1 97"/>
                <a:gd name="f83" fmla="+- f7 0 f5"/>
                <a:gd name="f84" fmla="+- f6 0 f5"/>
                <a:gd name="f85" fmla="*/ f80 f0 1"/>
                <a:gd name="f86" fmla="*/ f84 1 102"/>
                <a:gd name="f87" fmla="*/ f83 1 97"/>
                <a:gd name="f88" fmla="*/ 51 f84 1"/>
                <a:gd name="f89" fmla="*/ 0 f83 1"/>
                <a:gd name="f90" fmla="*/ 80 f84 1"/>
                <a:gd name="f91" fmla="*/ 3 f83 1"/>
                <a:gd name="f92" fmla="*/ 100 f84 1"/>
                <a:gd name="f93" fmla="*/ 20 f83 1"/>
                <a:gd name="f94" fmla="*/ 102 f84 1"/>
                <a:gd name="f95" fmla="*/ 32 f83 1"/>
                <a:gd name="f96" fmla="*/ 83 f84 1"/>
                <a:gd name="f97" fmla="*/ 89 f83 1"/>
                <a:gd name="f98" fmla="*/ 67 f84 1"/>
                <a:gd name="f99" fmla="*/ 94 f83 1"/>
                <a:gd name="f100" fmla="*/ 58 f84 1"/>
                <a:gd name="f101" fmla="*/ 91 f83 1"/>
                <a:gd name="f102" fmla="*/ 43 f84 1"/>
                <a:gd name="f103" fmla="*/ 32 f84 1"/>
                <a:gd name="f104" fmla="*/ 95 f83 1"/>
                <a:gd name="f105" fmla="*/ 20 f84 1"/>
                <a:gd name="f106" fmla="*/ 92 f83 1"/>
                <a:gd name="f107" fmla="*/ 8 f84 1"/>
                <a:gd name="f108" fmla="*/ 69 f83 1"/>
                <a:gd name="f109" fmla="*/ 0 f84 1"/>
                <a:gd name="f110" fmla="*/ 34 f83 1"/>
                <a:gd name="f111" fmla="*/ 3 f84 1"/>
                <a:gd name="f112" fmla="*/ 18 f83 1"/>
                <a:gd name="f113" fmla="*/ 91 f84 1"/>
                <a:gd name="f114" fmla="*/ 39 f83 1"/>
                <a:gd name="f115" fmla="*/ 36 f83 1"/>
                <a:gd name="f116" fmla="*/ 75 f84 1"/>
                <a:gd name="f117" fmla="*/ 12 f83 1"/>
                <a:gd name="f118" fmla="*/ 61 f84 1"/>
                <a:gd name="f119" fmla="*/ 9 f83 1"/>
                <a:gd name="f120" fmla="*/ 11 f83 1"/>
                <a:gd name="f121" fmla="*/ 60 f84 1"/>
                <a:gd name="f122" fmla="*/ 13 f83 1"/>
                <a:gd name="f123" fmla="*/ 17 f83 1"/>
                <a:gd name="f124" fmla="*/ 86 f84 1"/>
                <a:gd name="f125" fmla="*/ 30 f83 1"/>
                <a:gd name="f126" fmla="*/ 87 f84 1"/>
                <a:gd name="f127" fmla="*/ 82 f84 1"/>
                <a:gd name="f128" fmla="*/ 62 f83 1"/>
                <a:gd name="f129" fmla="*/ 84 f84 1"/>
                <a:gd name="f130" fmla="*/ 65 f83 1"/>
                <a:gd name="f131" fmla="*/ 63 f83 1"/>
                <a:gd name="f132" fmla="*/ f85 1 f2"/>
                <a:gd name="f133" fmla="*/ f88 1 102"/>
                <a:gd name="f134" fmla="*/ f89 1 97"/>
                <a:gd name="f135" fmla="*/ f90 1 102"/>
                <a:gd name="f136" fmla="*/ f91 1 97"/>
                <a:gd name="f137" fmla="*/ f92 1 102"/>
                <a:gd name="f138" fmla="*/ f93 1 97"/>
                <a:gd name="f139" fmla="*/ f94 1 102"/>
                <a:gd name="f140" fmla="*/ f95 1 97"/>
                <a:gd name="f141" fmla="*/ f96 1 102"/>
                <a:gd name="f142" fmla="*/ f97 1 97"/>
                <a:gd name="f143" fmla="*/ f98 1 102"/>
                <a:gd name="f144" fmla="*/ f99 1 97"/>
                <a:gd name="f145" fmla="*/ f100 1 102"/>
                <a:gd name="f146" fmla="*/ f101 1 97"/>
                <a:gd name="f147" fmla="*/ f102 1 102"/>
                <a:gd name="f148" fmla="*/ f103 1 102"/>
                <a:gd name="f149" fmla="*/ f104 1 97"/>
                <a:gd name="f150" fmla="*/ f105 1 102"/>
                <a:gd name="f151" fmla="*/ f106 1 97"/>
                <a:gd name="f152" fmla="*/ f107 1 102"/>
                <a:gd name="f153" fmla="*/ f108 1 97"/>
                <a:gd name="f154" fmla="*/ f109 1 102"/>
                <a:gd name="f155" fmla="*/ f110 1 97"/>
                <a:gd name="f156" fmla="*/ f111 1 102"/>
                <a:gd name="f157" fmla="*/ f112 1 97"/>
                <a:gd name="f158" fmla="*/ f113 1 102"/>
                <a:gd name="f159" fmla="*/ f114 1 97"/>
                <a:gd name="f160" fmla="*/ f115 1 97"/>
                <a:gd name="f161" fmla="*/ f116 1 102"/>
                <a:gd name="f162" fmla="*/ f117 1 97"/>
                <a:gd name="f163" fmla="*/ f118 1 102"/>
                <a:gd name="f164" fmla="*/ f119 1 97"/>
                <a:gd name="f165" fmla="*/ f120 1 97"/>
                <a:gd name="f166" fmla="*/ f121 1 102"/>
                <a:gd name="f167" fmla="*/ f122 1 97"/>
                <a:gd name="f168" fmla="*/ f123 1 97"/>
                <a:gd name="f169" fmla="*/ f124 1 102"/>
                <a:gd name="f170" fmla="*/ f125 1 97"/>
                <a:gd name="f171" fmla="*/ f126 1 102"/>
                <a:gd name="f172" fmla="*/ f127 1 102"/>
                <a:gd name="f173" fmla="*/ f128 1 97"/>
                <a:gd name="f174" fmla="*/ f129 1 102"/>
                <a:gd name="f175" fmla="*/ f130 1 97"/>
                <a:gd name="f176" fmla="*/ f131 1 97"/>
                <a:gd name="f177" fmla="*/ 0 1 f86"/>
                <a:gd name="f178" fmla="*/ f6 1 f86"/>
                <a:gd name="f179" fmla="*/ 0 1 f87"/>
                <a:gd name="f180" fmla="*/ f7 1 f87"/>
                <a:gd name="f181" fmla="+- f132 0 f1"/>
                <a:gd name="f182" fmla="*/ f133 1 f86"/>
                <a:gd name="f183" fmla="*/ f134 1 f87"/>
                <a:gd name="f184" fmla="*/ f135 1 f86"/>
                <a:gd name="f185" fmla="*/ f136 1 f87"/>
                <a:gd name="f186" fmla="*/ f137 1 f86"/>
                <a:gd name="f187" fmla="*/ f138 1 f87"/>
                <a:gd name="f188" fmla="*/ f139 1 f86"/>
                <a:gd name="f189" fmla="*/ f140 1 f87"/>
                <a:gd name="f190" fmla="*/ f141 1 f86"/>
                <a:gd name="f191" fmla="*/ f142 1 f87"/>
                <a:gd name="f192" fmla="*/ f143 1 f86"/>
                <a:gd name="f193" fmla="*/ f144 1 f87"/>
                <a:gd name="f194" fmla="*/ f145 1 f86"/>
                <a:gd name="f195" fmla="*/ f146 1 f87"/>
                <a:gd name="f196" fmla="*/ f147 1 f86"/>
                <a:gd name="f197" fmla="*/ f148 1 f86"/>
                <a:gd name="f198" fmla="*/ f149 1 f87"/>
                <a:gd name="f199" fmla="*/ f150 1 f86"/>
                <a:gd name="f200" fmla="*/ f151 1 f87"/>
                <a:gd name="f201" fmla="*/ f152 1 f86"/>
                <a:gd name="f202" fmla="*/ f153 1 f87"/>
                <a:gd name="f203" fmla="*/ f154 1 f86"/>
                <a:gd name="f204" fmla="*/ f155 1 f87"/>
                <a:gd name="f205" fmla="*/ f156 1 f86"/>
                <a:gd name="f206" fmla="*/ f157 1 f87"/>
                <a:gd name="f207" fmla="*/ f158 1 f86"/>
                <a:gd name="f208" fmla="*/ f159 1 f87"/>
                <a:gd name="f209" fmla="*/ f160 1 f87"/>
                <a:gd name="f210" fmla="*/ f161 1 f86"/>
                <a:gd name="f211" fmla="*/ f162 1 f87"/>
                <a:gd name="f212" fmla="*/ f163 1 f86"/>
                <a:gd name="f213" fmla="*/ f164 1 f87"/>
                <a:gd name="f214" fmla="*/ f165 1 f87"/>
                <a:gd name="f215" fmla="*/ f166 1 f86"/>
                <a:gd name="f216" fmla="*/ f167 1 f87"/>
                <a:gd name="f217" fmla="*/ f168 1 f87"/>
                <a:gd name="f218" fmla="*/ f169 1 f86"/>
                <a:gd name="f219" fmla="*/ f170 1 f87"/>
                <a:gd name="f220" fmla="*/ f171 1 f86"/>
                <a:gd name="f221" fmla="*/ f172 1 f86"/>
                <a:gd name="f222" fmla="*/ f173 1 f87"/>
                <a:gd name="f223" fmla="*/ f174 1 f86"/>
                <a:gd name="f224" fmla="*/ f175 1 f87"/>
                <a:gd name="f225" fmla="*/ f176 1 f87"/>
                <a:gd name="f226" fmla="*/ f177 f81 1"/>
                <a:gd name="f227" fmla="*/ f178 f81 1"/>
                <a:gd name="f228" fmla="*/ f180 f82 1"/>
                <a:gd name="f229" fmla="*/ f179 f82 1"/>
                <a:gd name="f230" fmla="*/ f182 f81 1"/>
                <a:gd name="f231" fmla="*/ f183 f82 1"/>
                <a:gd name="f232" fmla="*/ f184 f81 1"/>
                <a:gd name="f233" fmla="*/ f185 f82 1"/>
                <a:gd name="f234" fmla="*/ f186 f81 1"/>
                <a:gd name="f235" fmla="*/ f187 f82 1"/>
                <a:gd name="f236" fmla="*/ f188 f81 1"/>
                <a:gd name="f237" fmla="*/ f189 f82 1"/>
                <a:gd name="f238" fmla="*/ f190 f81 1"/>
                <a:gd name="f239" fmla="*/ f191 f82 1"/>
                <a:gd name="f240" fmla="*/ f192 f81 1"/>
                <a:gd name="f241" fmla="*/ f193 f82 1"/>
                <a:gd name="f242" fmla="*/ f194 f81 1"/>
                <a:gd name="f243" fmla="*/ f195 f82 1"/>
                <a:gd name="f244" fmla="*/ f196 f81 1"/>
                <a:gd name="f245" fmla="*/ f197 f81 1"/>
                <a:gd name="f246" fmla="*/ f198 f82 1"/>
                <a:gd name="f247" fmla="*/ f199 f81 1"/>
                <a:gd name="f248" fmla="*/ f200 f82 1"/>
                <a:gd name="f249" fmla="*/ f201 f81 1"/>
                <a:gd name="f250" fmla="*/ f202 f82 1"/>
                <a:gd name="f251" fmla="*/ f203 f81 1"/>
                <a:gd name="f252" fmla="*/ f204 f82 1"/>
                <a:gd name="f253" fmla="*/ f205 f81 1"/>
                <a:gd name="f254" fmla="*/ f206 f82 1"/>
                <a:gd name="f255" fmla="*/ f207 f81 1"/>
                <a:gd name="f256" fmla="*/ f208 f82 1"/>
                <a:gd name="f257" fmla="*/ f209 f82 1"/>
                <a:gd name="f258" fmla="*/ f210 f81 1"/>
                <a:gd name="f259" fmla="*/ f211 f82 1"/>
                <a:gd name="f260" fmla="*/ f212 f81 1"/>
                <a:gd name="f261" fmla="*/ f213 f82 1"/>
                <a:gd name="f262" fmla="*/ f214 f82 1"/>
                <a:gd name="f263" fmla="*/ f215 f81 1"/>
                <a:gd name="f264" fmla="*/ f216 f82 1"/>
                <a:gd name="f265" fmla="*/ f217 f82 1"/>
                <a:gd name="f266" fmla="*/ f218 f81 1"/>
                <a:gd name="f267" fmla="*/ f219 f82 1"/>
                <a:gd name="f268" fmla="*/ f220 f81 1"/>
                <a:gd name="f269" fmla="*/ f221 f81 1"/>
                <a:gd name="f270" fmla="*/ f222 f82 1"/>
                <a:gd name="f271" fmla="*/ f223 f81 1"/>
                <a:gd name="f272" fmla="*/ f224 f82 1"/>
                <a:gd name="f273" fmla="*/ f225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81">
                  <a:pos x="f230" y="f231"/>
                </a:cxn>
                <a:cxn ang="f181">
                  <a:pos x="f232" y="f233"/>
                </a:cxn>
                <a:cxn ang="f181">
                  <a:pos x="f234" y="f235"/>
                </a:cxn>
                <a:cxn ang="f181">
                  <a:pos x="f236" y="f237"/>
                </a:cxn>
                <a:cxn ang="f181">
                  <a:pos x="f238" y="f239"/>
                </a:cxn>
                <a:cxn ang="f181">
                  <a:pos x="f240" y="f241"/>
                </a:cxn>
                <a:cxn ang="f181">
                  <a:pos x="f242" y="f243"/>
                </a:cxn>
                <a:cxn ang="f181">
                  <a:pos x="f244" y="f243"/>
                </a:cxn>
                <a:cxn ang="f181">
                  <a:pos x="f245" y="f246"/>
                </a:cxn>
                <a:cxn ang="f181">
                  <a:pos x="f247" y="f248"/>
                </a:cxn>
                <a:cxn ang="f181">
                  <a:pos x="f249" y="f250"/>
                </a:cxn>
                <a:cxn ang="f181">
                  <a:pos x="f251" y="f252"/>
                </a:cxn>
                <a:cxn ang="f181">
                  <a:pos x="f253" y="f254"/>
                </a:cxn>
                <a:cxn ang="f181">
                  <a:pos x="f247" y="f233"/>
                </a:cxn>
                <a:cxn ang="f181">
                  <a:pos x="f244" y="f231"/>
                </a:cxn>
                <a:cxn ang="f181">
                  <a:pos x="f230" y="f231"/>
                </a:cxn>
                <a:cxn ang="f181">
                  <a:pos x="f255" y="f256"/>
                </a:cxn>
                <a:cxn ang="f181">
                  <a:pos x="f255" y="f257"/>
                </a:cxn>
                <a:cxn ang="f181">
                  <a:pos x="f258" y="f259"/>
                </a:cxn>
                <a:cxn ang="f181">
                  <a:pos x="f260" y="f261"/>
                </a:cxn>
                <a:cxn ang="f181">
                  <a:pos x="f242" y="f262"/>
                </a:cxn>
                <a:cxn ang="f181">
                  <a:pos x="f263" y="f264"/>
                </a:cxn>
                <a:cxn ang="f181">
                  <a:pos x="f258" y="f265"/>
                </a:cxn>
                <a:cxn ang="f181">
                  <a:pos x="f266" y="f267"/>
                </a:cxn>
                <a:cxn ang="f181">
                  <a:pos x="f268" y="f256"/>
                </a:cxn>
                <a:cxn ang="f181">
                  <a:pos x="f269" y="f270"/>
                </a:cxn>
                <a:cxn ang="f181">
                  <a:pos x="f271" y="f272"/>
                </a:cxn>
                <a:cxn ang="f181">
                  <a:pos x="f266" y="f273"/>
                </a:cxn>
                <a:cxn ang="f181">
                  <a:pos x="f255" y="f256"/>
                </a:cxn>
              </a:cxnLst>
              <a:rect l="f226" t="f229" r="f227" b="f228"/>
              <a:pathLst>
                <a:path w="102" h="97">
                  <a:moveTo>
                    <a:pt x="f8" y="f5"/>
                  </a:moveTo>
                  <a:cubicBezTo>
                    <a:pt x="f9" y="f5"/>
                    <a:pt x="f10" y="f5"/>
                    <a:pt x="f11" y="f12"/>
                  </a:cubicBezTo>
                  <a:cubicBezTo>
                    <a:pt x="f13" y="f14"/>
                    <a:pt x="f7" y="f15"/>
                    <a:pt x="f16" y="f17"/>
                  </a:cubicBezTo>
                  <a:cubicBezTo>
                    <a:pt x="f18" y="f19"/>
                    <a:pt x="f6" y="f20"/>
                    <a:pt x="f6" y="f21"/>
                  </a:cubicBezTo>
                  <a:cubicBezTo>
                    <a:pt x="f18" y="f22"/>
                    <a:pt x="f23" y="f24"/>
                    <a:pt x="f25" y="f13"/>
                  </a:cubicBezTo>
                  <a:cubicBezTo>
                    <a:pt x="f26" y="f7"/>
                    <a:pt x="f27" y="f7"/>
                    <a:pt x="f28" y="f29"/>
                  </a:cubicBezTo>
                  <a:cubicBezTo>
                    <a:pt x="f30" y="f31"/>
                    <a:pt x="f9" y="f32"/>
                    <a:pt x="f33" y="f34"/>
                  </a:cubicBezTo>
                  <a:cubicBezTo>
                    <a:pt x="f22" y="f13"/>
                    <a:pt x="f35" y="f13"/>
                    <a:pt x="f36" y="f34"/>
                  </a:cubicBezTo>
                  <a:cubicBezTo>
                    <a:pt x="f37" y="f32"/>
                    <a:pt x="f38" y="f29"/>
                    <a:pt x="f21" y="f23"/>
                  </a:cubicBezTo>
                  <a:cubicBezTo>
                    <a:pt x="f20" y="f7"/>
                    <a:pt x="f19" y="f39"/>
                    <a:pt x="f17" y="f32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12" y="f33"/>
                    <a:pt x="f46" y="f47"/>
                    <a:pt x="f5" y="f48"/>
                  </a:cubicBezTo>
                  <a:cubicBezTo>
                    <a:pt x="f5" y="f49"/>
                    <a:pt x="f5" y="f50"/>
                    <a:pt x="f12" y="f51"/>
                  </a:cubicBezTo>
                  <a:cubicBezTo>
                    <a:pt x="f52" y="f42"/>
                    <a:pt x="f53" y="f52"/>
                    <a:pt x="f17" y="f12"/>
                  </a:cubicBezTo>
                  <a:cubicBezTo>
                    <a:pt x="f54" y="f46"/>
                    <a:pt x="f55" y="f5"/>
                    <a:pt x="f36" y="f5"/>
                  </a:cubicBezTo>
                  <a:cubicBezTo>
                    <a:pt x="f47" y="f5"/>
                    <a:pt x="f35" y="f5"/>
                    <a:pt x="f8" y="f5"/>
                  </a:cubicBezTo>
                  <a:close/>
                  <a:moveTo>
                    <a:pt x="f34" y="f37"/>
                  </a:moveTo>
                  <a:cubicBezTo>
                    <a:pt x="f34" y="f56"/>
                    <a:pt x="f34" y="f57"/>
                    <a:pt x="f34" y="f38"/>
                  </a:cubicBezTo>
                  <a:cubicBezTo>
                    <a:pt x="f34" y="f19"/>
                    <a:pt x="f41" y="f58"/>
                    <a:pt x="f27" y="f53"/>
                  </a:cubicBezTo>
                  <a:cubicBezTo>
                    <a:pt x="f10" y="f42"/>
                    <a:pt x="f59" y="f15"/>
                    <a:pt x="f9" y="f60"/>
                  </a:cubicBezTo>
                  <a:cubicBezTo>
                    <a:pt x="f61" y="f60"/>
                    <a:pt x="f33" y="f15"/>
                    <a:pt x="f33" y="f42"/>
                  </a:cubicBezTo>
                  <a:cubicBezTo>
                    <a:pt x="f33" y="f62"/>
                    <a:pt x="f61" y="f62"/>
                    <a:pt x="f63" y="f62"/>
                  </a:cubicBezTo>
                  <a:cubicBezTo>
                    <a:pt x="f59" y="f64"/>
                    <a:pt x="f10" y="f40"/>
                    <a:pt x="f27" y="f65"/>
                  </a:cubicBezTo>
                  <a:cubicBezTo>
                    <a:pt x="f66" y="f67"/>
                    <a:pt x="f41" y="f19"/>
                    <a:pt x="f68" y="f69"/>
                  </a:cubicBezTo>
                  <a:cubicBezTo>
                    <a:pt x="f70" y="f71"/>
                    <a:pt x="f70" y="f38"/>
                    <a:pt x="f70" y="f37"/>
                  </a:cubicBezTo>
                  <a:cubicBezTo>
                    <a:pt x="f70" y="f72"/>
                    <a:pt x="f41" y="f73"/>
                    <a:pt x="f74" y="f75"/>
                  </a:cubicBezTo>
                  <a:cubicBezTo>
                    <a:pt x="f74" y="f76"/>
                    <a:pt x="f74" y="f59"/>
                    <a:pt x="f77" y="f59"/>
                  </a:cubicBezTo>
                  <a:cubicBezTo>
                    <a:pt x="f41" y="f78"/>
                    <a:pt x="f68" y="f59"/>
                    <a:pt x="f68" y="f76"/>
                  </a:cubicBezTo>
                  <a:cubicBezTo>
                    <a:pt x="f13" y="f79"/>
                    <a:pt x="f34" y="f72"/>
                    <a:pt x="f34" y="f37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831F491A-5033-442E-A7C2-01C4BF75661F}"/>
                </a:ext>
              </a:extLst>
            </p:cNvPr>
            <p:cNvSpPr/>
            <p:nvPr/>
          </p:nvSpPr>
          <p:spPr>
            <a:xfrm>
              <a:off x="8465341" y="4708519"/>
              <a:ext cx="246065" cy="18573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6"/>
                <a:gd name="f7" fmla="val 72"/>
                <a:gd name="f8" fmla="val 3"/>
                <a:gd name="f9" fmla="val 6"/>
                <a:gd name="f10" fmla="val 9"/>
                <a:gd name="f11" fmla="val 95"/>
                <a:gd name="f12" fmla="val 8"/>
                <a:gd name="f13" fmla="val 94"/>
                <a:gd name="f14" fmla="val 91"/>
                <a:gd name="f15" fmla="val 88"/>
                <a:gd name="f16" fmla="val 87"/>
                <a:gd name="f17" fmla="val 12"/>
                <a:gd name="f18" fmla="val 85"/>
                <a:gd name="f19" fmla="val 15"/>
                <a:gd name="f20" fmla="val 86"/>
                <a:gd name="f21" fmla="val 18"/>
                <a:gd name="f22" fmla="val 89"/>
                <a:gd name="f23" fmla="val 20"/>
                <a:gd name="f24" fmla="val 21"/>
                <a:gd name="f25" fmla="val 93"/>
                <a:gd name="f26" fmla="val 22"/>
                <a:gd name="f27" fmla="val 23"/>
                <a:gd name="f28" fmla="val 24"/>
                <a:gd name="f29" fmla="val 25"/>
                <a:gd name="f30" fmla="val 30"/>
                <a:gd name="f31" fmla="val 34"/>
                <a:gd name="f32" fmla="val 38"/>
                <a:gd name="f33" fmla="val 39"/>
                <a:gd name="f34" fmla="val 40"/>
                <a:gd name="f35" fmla="val 41"/>
                <a:gd name="f36" fmla="val 81"/>
                <a:gd name="f37" fmla="val 43"/>
                <a:gd name="f38" fmla="val 75"/>
                <a:gd name="f39" fmla="val 47"/>
                <a:gd name="f40" fmla="val 67"/>
                <a:gd name="f41" fmla="val 53"/>
                <a:gd name="f42" fmla="val 63"/>
                <a:gd name="f43" fmla="val 61"/>
                <a:gd name="f44" fmla="val 62"/>
                <a:gd name="f45" fmla="val 70"/>
                <a:gd name="f46" fmla="val 60"/>
                <a:gd name="f47" fmla="val 42"/>
                <a:gd name="f48" fmla="val 7"/>
                <a:gd name="f49" fmla="val 5"/>
                <a:gd name="f50" fmla="val 68"/>
                <a:gd name="f51" fmla="val 4"/>
                <a:gd name="f52" fmla="val 64"/>
                <a:gd name="f53" fmla="val 2"/>
                <a:gd name="f54" fmla="val 1"/>
                <a:gd name="f55" fmla="val 33"/>
                <a:gd name="f56" fmla="+- 0 0 -90"/>
                <a:gd name="f57" fmla="*/ f3 1 96"/>
                <a:gd name="f58" fmla="*/ f4 1 72"/>
                <a:gd name="f59" fmla="+- f7 0 f5"/>
                <a:gd name="f60" fmla="+- f6 0 f5"/>
                <a:gd name="f61" fmla="*/ f56 f0 1"/>
                <a:gd name="f62" fmla="*/ f60 1 96"/>
                <a:gd name="f63" fmla="*/ f59 1 72"/>
                <a:gd name="f64" fmla="*/ 96 f60 1"/>
                <a:gd name="f65" fmla="*/ 0 f59 1"/>
                <a:gd name="f66" fmla="*/ 9 f59 1"/>
                <a:gd name="f67" fmla="*/ 94 f60 1"/>
                <a:gd name="f68" fmla="*/ 8 f59 1"/>
                <a:gd name="f69" fmla="*/ 87 f60 1"/>
                <a:gd name="f70" fmla="*/ 12 f59 1"/>
                <a:gd name="f71" fmla="*/ 89 f60 1"/>
                <a:gd name="f72" fmla="*/ 20 f59 1"/>
                <a:gd name="f73" fmla="*/ 23 f59 1"/>
                <a:gd name="f74" fmla="*/ 25 f59 1"/>
                <a:gd name="f75" fmla="*/ 38 f59 1"/>
                <a:gd name="f76" fmla="*/ 40 f59 1"/>
                <a:gd name="f77" fmla="*/ 75 f60 1"/>
                <a:gd name="f78" fmla="*/ 47 f59 1"/>
                <a:gd name="f79" fmla="*/ 62 f60 1"/>
                <a:gd name="f80" fmla="*/ 70 f59 1"/>
                <a:gd name="f81" fmla="*/ 60 f60 1"/>
                <a:gd name="f82" fmla="*/ 72 f59 1"/>
                <a:gd name="f83" fmla="*/ 7 f60 1"/>
                <a:gd name="f84" fmla="*/ 5 f60 1"/>
                <a:gd name="f85" fmla="*/ 4 f60 1"/>
                <a:gd name="f86" fmla="*/ 60 f59 1"/>
                <a:gd name="f87" fmla="*/ 0 f60 1"/>
                <a:gd name="f88" fmla="*/ 7 f59 1"/>
                <a:gd name="f89" fmla="*/ 2 f59 1"/>
                <a:gd name="f90" fmla="*/ 2 f60 1"/>
                <a:gd name="f91" fmla="*/ 3 f60 1"/>
                <a:gd name="f92" fmla="*/ 93 f60 1"/>
                <a:gd name="f93" fmla="*/ f61 1 f2"/>
                <a:gd name="f94" fmla="*/ f64 1 96"/>
                <a:gd name="f95" fmla="*/ f65 1 72"/>
                <a:gd name="f96" fmla="*/ f66 1 72"/>
                <a:gd name="f97" fmla="*/ f67 1 96"/>
                <a:gd name="f98" fmla="*/ f68 1 72"/>
                <a:gd name="f99" fmla="*/ f69 1 96"/>
                <a:gd name="f100" fmla="*/ f70 1 72"/>
                <a:gd name="f101" fmla="*/ f71 1 96"/>
                <a:gd name="f102" fmla="*/ f72 1 72"/>
                <a:gd name="f103" fmla="*/ f73 1 72"/>
                <a:gd name="f104" fmla="*/ f74 1 72"/>
                <a:gd name="f105" fmla="*/ f75 1 72"/>
                <a:gd name="f106" fmla="*/ f76 1 72"/>
                <a:gd name="f107" fmla="*/ f77 1 96"/>
                <a:gd name="f108" fmla="*/ f78 1 72"/>
                <a:gd name="f109" fmla="*/ f79 1 96"/>
                <a:gd name="f110" fmla="*/ f80 1 72"/>
                <a:gd name="f111" fmla="*/ f81 1 96"/>
                <a:gd name="f112" fmla="*/ f82 1 72"/>
                <a:gd name="f113" fmla="*/ f83 1 96"/>
                <a:gd name="f114" fmla="*/ f84 1 96"/>
                <a:gd name="f115" fmla="*/ f85 1 96"/>
                <a:gd name="f116" fmla="*/ f86 1 72"/>
                <a:gd name="f117" fmla="*/ f87 1 96"/>
                <a:gd name="f118" fmla="*/ f88 1 72"/>
                <a:gd name="f119" fmla="*/ f89 1 72"/>
                <a:gd name="f120" fmla="*/ f90 1 96"/>
                <a:gd name="f121" fmla="*/ f91 1 96"/>
                <a:gd name="f122" fmla="*/ f92 1 96"/>
                <a:gd name="f123" fmla="*/ 0 1 f62"/>
                <a:gd name="f124" fmla="*/ f6 1 f62"/>
                <a:gd name="f125" fmla="*/ 0 1 f63"/>
                <a:gd name="f126" fmla="*/ f7 1 f63"/>
                <a:gd name="f127" fmla="+- f93 0 f1"/>
                <a:gd name="f128" fmla="*/ f94 1 f62"/>
                <a:gd name="f129" fmla="*/ f95 1 f63"/>
                <a:gd name="f130" fmla="*/ f96 1 f63"/>
                <a:gd name="f131" fmla="*/ f97 1 f62"/>
                <a:gd name="f132" fmla="*/ f98 1 f63"/>
                <a:gd name="f133" fmla="*/ f99 1 f62"/>
                <a:gd name="f134" fmla="*/ f100 1 f63"/>
                <a:gd name="f135" fmla="*/ f101 1 f62"/>
                <a:gd name="f136" fmla="*/ f102 1 f63"/>
                <a:gd name="f137" fmla="*/ f103 1 f63"/>
                <a:gd name="f138" fmla="*/ f104 1 f63"/>
                <a:gd name="f139" fmla="*/ f105 1 f63"/>
                <a:gd name="f140" fmla="*/ f106 1 f63"/>
                <a:gd name="f141" fmla="*/ f107 1 f62"/>
                <a:gd name="f142" fmla="*/ f108 1 f63"/>
                <a:gd name="f143" fmla="*/ f109 1 f62"/>
                <a:gd name="f144" fmla="*/ f110 1 f63"/>
                <a:gd name="f145" fmla="*/ f111 1 f62"/>
                <a:gd name="f146" fmla="*/ f112 1 f63"/>
                <a:gd name="f147" fmla="*/ f113 1 f62"/>
                <a:gd name="f148" fmla="*/ f114 1 f62"/>
                <a:gd name="f149" fmla="*/ f115 1 f62"/>
                <a:gd name="f150" fmla="*/ f116 1 f63"/>
                <a:gd name="f151" fmla="*/ f117 1 f62"/>
                <a:gd name="f152" fmla="*/ f118 1 f63"/>
                <a:gd name="f153" fmla="*/ f119 1 f63"/>
                <a:gd name="f154" fmla="*/ f120 1 f62"/>
                <a:gd name="f155" fmla="*/ f121 1 f62"/>
                <a:gd name="f156" fmla="*/ f122 1 f62"/>
                <a:gd name="f157" fmla="*/ f123 f57 1"/>
                <a:gd name="f158" fmla="*/ f124 f57 1"/>
                <a:gd name="f159" fmla="*/ f126 f58 1"/>
                <a:gd name="f160" fmla="*/ f125 f58 1"/>
                <a:gd name="f161" fmla="*/ f128 f57 1"/>
                <a:gd name="f162" fmla="*/ f129 f58 1"/>
                <a:gd name="f163" fmla="*/ f130 f58 1"/>
                <a:gd name="f164" fmla="*/ f131 f57 1"/>
                <a:gd name="f165" fmla="*/ f132 f58 1"/>
                <a:gd name="f166" fmla="*/ f133 f57 1"/>
                <a:gd name="f167" fmla="*/ f134 f58 1"/>
                <a:gd name="f168" fmla="*/ f135 f57 1"/>
                <a:gd name="f169" fmla="*/ f136 f58 1"/>
                <a:gd name="f170" fmla="*/ f137 f58 1"/>
                <a:gd name="f171" fmla="*/ f138 f58 1"/>
                <a:gd name="f172" fmla="*/ f139 f58 1"/>
                <a:gd name="f173" fmla="*/ f140 f58 1"/>
                <a:gd name="f174" fmla="*/ f141 f57 1"/>
                <a:gd name="f175" fmla="*/ f142 f58 1"/>
                <a:gd name="f176" fmla="*/ f143 f57 1"/>
                <a:gd name="f177" fmla="*/ f144 f58 1"/>
                <a:gd name="f178" fmla="*/ f145 f57 1"/>
                <a:gd name="f179" fmla="*/ f146 f58 1"/>
                <a:gd name="f180" fmla="*/ f147 f57 1"/>
                <a:gd name="f181" fmla="*/ f148 f57 1"/>
                <a:gd name="f182" fmla="*/ f149 f57 1"/>
                <a:gd name="f183" fmla="*/ f150 f58 1"/>
                <a:gd name="f184" fmla="*/ f151 f57 1"/>
                <a:gd name="f185" fmla="*/ f152 f58 1"/>
                <a:gd name="f186" fmla="*/ f153 f58 1"/>
                <a:gd name="f187" fmla="*/ f154 f57 1"/>
                <a:gd name="f188" fmla="*/ f155 f57 1"/>
                <a:gd name="f189" fmla="*/ f156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7">
                  <a:pos x="f161" y="f162"/>
                </a:cxn>
                <a:cxn ang="f127">
                  <a:pos x="f161" y="f163"/>
                </a:cxn>
                <a:cxn ang="f127">
                  <a:pos x="f164" y="f165"/>
                </a:cxn>
                <a:cxn ang="f127">
                  <a:pos x="f166" y="f167"/>
                </a:cxn>
                <a:cxn ang="f127">
                  <a:pos x="f168" y="f169"/>
                </a:cxn>
                <a:cxn ang="f127">
                  <a:pos x="f164" y="f170"/>
                </a:cxn>
                <a:cxn ang="f127">
                  <a:pos x="f161" y="f171"/>
                </a:cxn>
                <a:cxn ang="f127">
                  <a:pos x="f161" y="f172"/>
                </a:cxn>
                <a:cxn ang="f127">
                  <a:pos x="f164" y="f173"/>
                </a:cxn>
                <a:cxn ang="f127">
                  <a:pos x="f174" y="f175"/>
                </a:cxn>
                <a:cxn ang="f127">
                  <a:pos x="f176" y="f177"/>
                </a:cxn>
                <a:cxn ang="f127">
                  <a:pos x="f178" y="f179"/>
                </a:cxn>
                <a:cxn ang="f127">
                  <a:pos x="f180" y="f179"/>
                </a:cxn>
                <a:cxn ang="f127">
                  <a:pos x="f181" y="f179"/>
                </a:cxn>
                <a:cxn ang="f127">
                  <a:pos x="f182" y="f183"/>
                </a:cxn>
                <a:cxn ang="f127">
                  <a:pos x="f184" y="f185"/>
                </a:cxn>
                <a:cxn ang="f127">
                  <a:pos x="f184" y="f186"/>
                </a:cxn>
                <a:cxn ang="f127">
                  <a:pos x="f187" y="f162"/>
                </a:cxn>
                <a:cxn ang="f127">
                  <a:pos x="f188" y="f162"/>
                </a:cxn>
                <a:cxn ang="f127">
                  <a:pos x="f189" y="f162"/>
                </a:cxn>
                <a:cxn ang="f127">
                  <a:pos x="f161" y="f162"/>
                </a:cxn>
              </a:cxnLst>
              <a:rect l="f157" t="f160" r="f158" b="f159"/>
              <a:pathLst>
                <a:path w="96" h="72">
                  <a:moveTo>
                    <a:pt x="f6" y="f5"/>
                  </a:moveTo>
                  <a:cubicBezTo>
                    <a:pt x="f6" y="f8"/>
                    <a:pt x="f6" y="f9"/>
                    <a:pt x="f6" y="f10"/>
                  </a:cubicBezTo>
                  <a:cubicBezTo>
                    <a:pt x="f11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17"/>
                  </a:cubicBezTo>
                  <a:cubicBezTo>
                    <a:pt x="f18" y="f19"/>
                    <a:pt x="f20" y="f21"/>
                    <a:pt x="f22" y="f23"/>
                  </a:cubicBezTo>
                  <a:cubicBezTo>
                    <a:pt x="f14" y="f24"/>
                    <a:pt x="f25" y="f26"/>
                    <a:pt x="f13" y="f27"/>
                  </a:cubicBezTo>
                  <a:cubicBezTo>
                    <a:pt x="f11" y="f28"/>
                    <a:pt x="f6" y="f29"/>
                    <a:pt x="f6" y="f29"/>
                  </a:cubicBezTo>
                  <a:cubicBezTo>
                    <a:pt x="f6" y="f30"/>
                    <a:pt x="f6" y="f31"/>
                    <a:pt x="f6" y="f32"/>
                  </a:cubicBezTo>
                  <a:cubicBezTo>
                    <a:pt x="f6" y="f33"/>
                    <a:pt x="f11" y="f34"/>
                    <a:pt x="f13" y="f34"/>
                  </a:cubicBezTo>
                  <a:cubicBezTo>
                    <a:pt x="f16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4" y="f7"/>
                    <a:pt x="f43" y="f7"/>
                    <a:pt x="f46" y="f7"/>
                  </a:cubicBezTo>
                  <a:cubicBezTo>
                    <a:pt x="f47" y="f7"/>
                    <a:pt x="f28" y="f7"/>
                    <a:pt x="f48" y="f7"/>
                  </a:cubicBezTo>
                  <a:cubicBezTo>
                    <a:pt x="f9" y="f7"/>
                    <a:pt x="f9" y="f7"/>
                    <a:pt x="f49" y="f7"/>
                  </a:cubicBezTo>
                  <a:cubicBezTo>
                    <a:pt x="f49" y="f50"/>
                    <a:pt x="f51" y="f52"/>
                    <a:pt x="f51" y="f46"/>
                  </a:cubicBezTo>
                  <a:cubicBezTo>
                    <a:pt x="f8" y="f47"/>
                    <a:pt x="f53" y="f29"/>
                    <a:pt x="f5" y="f48"/>
                  </a:cubicBezTo>
                  <a:cubicBezTo>
                    <a:pt x="f5" y="f49"/>
                    <a:pt x="f5" y="f51"/>
                    <a:pt x="f5" y="f53"/>
                  </a:cubicBezTo>
                  <a:cubicBezTo>
                    <a:pt x="f5" y="f54"/>
                    <a:pt x="f54" y="f54"/>
                    <a:pt x="f53" y="f5"/>
                  </a:cubicBezTo>
                  <a:cubicBezTo>
                    <a:pt x="f53" y="f5"/>
                    <a:pt x="f8" y="f5"/>
                    <a:pt x="f8" y="f5"/>
                  </a:cubicBezTo>
                  <a:cubicBezTo>
                    <a:pt x="f55" y="f5"/>
                    <a:pt x="f42" y="f5"/>
                    <a:pt x="f25" y="f5"/>
                  </a:cubicBezTo>
                  <a:cubicBezTo>
                    <a:pt x="f13" y="f5"/>
                    <a:pt x="f11" y="f5"/>
                    <a:pt x="f6" y="f5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992452A3-8252-4102-81E7-4E4EE7D89675}"/>
                </a:ext>
              </a:extLst>
            </p:cNvPr>
            <p:cNvSpPr/>
            <p:nvPr/>
          </p:nvSpPr>
          <p:spPr>
            <a:xfrm>
              <a:off x="8478042" y="4905371"/>
              <a:ext cx="196852" cy="1635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7"/>
                <a:gd name="f7" fmla="val 63"/>
                <a:gd name="f8" fmla="val 19"/>
                <a:gd name="f9" fmla="val 38"/>
                <a:gd name="f10" fmla="val 57"/>
                <a:gd name="f11" fmla="val 58"/>
                <a:gd name="f12" fmla="val 22"/>
                <a:gd name="f13" fmla="val 64"/>
                <a:gd name="f14" fmla="val 43"/>
                <a:gd name="f15" fmla="val 61"/>
                <a:gd name="f16" fmla="val 76"/>
                <a:gd name="f17" fmla="val 62"/>
                <a:gd name="f18" fmla="val 74"/>
                <a:gd name="f19" fmla="val 72"/>
                <a:gd name="f20" fmla="val 69"/>
                <a:gd name="f21" fmla="val 67"/>
                <a:gd name="f22" fmla="val 56"/>
                <a:gd name="f23" fmla="val 59"/>
                <a:gd name="f24" fmla="val 48"/>
                <a:gd name="f25" fmla="val 52"/>
                <a:gd name="f26" fmla="val 31"/>
                <a:gd name="f27" fmla="val 28"/>
                <a:gd name="f28" fmla="val 26"/>
                <a:gd name="f29" fmla="val 20"/>
                <a:gd name="f30" fmla="val 17"/>
                <a:gd name="f31" fmla="val 15"/>
                <a:gd name="f32" fmla="val 9"/>
                <a:gd name="f33" fmla="val 4"/>
                <a:gd name="f34" fmla="val 51"/>
                <a:gd name="f35" fmla="val 3"/>
                <a:gd name="f36" fmla="val 34"/>
                <a:gd name="f37" fmla="val 1"/>
                <a:gd name="f38" fmla="val 18"/>
                <a:gd name="f39" fmla="+- 0 0 -90"/>
                <a:gd name="f40" fmla="*/ f3 1 77"/>
                <a:gd name="f41" fmla="*/ f4 1 63"/>
                <a:gd name="f42" fmla="+- f7 0 f5"/>
                <a:gd name="f43" fmla="+- f6 0 f5"/>
                <a:gd name="f44" fmla="*/ f39 f0 1"/>
                <a:gd name="f45" fmla="*/ f43 1 77"/>
                <a:gd name="f46" fmla="*/ f42 1 63"/>
                <a:gd name="f47" fmla="*/ 0 f43 1"/>
                <a:gd name="f48" fmla="*/ 0 f42 1"/>
                <a:gd name="f49" fmla="*/ 57 f43 1"/>
                <a:gd name="f50" fmla="*/ 77 f43 1"/>
                <a:gd name="f51" fmla="*/ 61 f42 1"/>
                <a:gd name="f52" fmla="*/ 72 f43 1"/>
                <a:gd name="f53" fmla="*/ 63 f42 1"/>
                <a:gd name="f54" fmla="*/ 64 f43 1"/>
                <a:gd name="f55" fmla="*/ 56 f43 1"/>
                <a:gd name="f56" fmla="*/ 59 f42 1"/>
                <a:gd name="f57" fmla="*/ 31 f43 1"/>
                <a:gd name="f58" fmla="*/ 22 f43 1"/>
                <a:gd name="f59" fmla="*/ 15 f43 1"/>
                <a:gd name="f60" fmla="*/ 4 f43 1"/>
                <a:gd name="f61" fmla="*/ 51 f42 1"/>
                <a:gd name="f62" fmla="*/ 1 f42 1"/>
                <a:gd name="f63" fmla="*/ f44 1 f2"/>
                <a:gd name="f64" fmla="*/ f47 1 77"/>
                <a:gd name="f65" fmla="*/ f48 1 63"/>
                <a:gd name="f66" fmla="*/ f49 1 77"/>
                <a:gd name="f67" fmla="*/ f50 1 77"/>
                <a:gd name="f68" fmla="*/ f51 1 63"/>
                <a:gd name="f69" fmla="*/ f52 1 77"/>
                <a:gd name="f70" fmla="*/ f53 1 63"/>
                <a:gd name="f71" fmla="*/ f54 1 77"/>
                <a:gd name="f72" fmla="*/ f55 1 77"/>
                <a:gd name="f73" fmla="*/ f56 1 63"/>
                <a:gd name="f74" fmla="*/ f57 1 77"/>
                <a:gd name="f75" fmla="*/ f58 1 77"/>
                <a:gd name="f76" fmla="*/ f59 1 77"/>
                <a:gd name="f77" fmla="*/ f60 1 77"/>
                <a:gd name="f78" fmla="*/ f61 1 63"/>
                <a:gd name="f79" fmla="*/ f62 1 63"/>
                <a:gd name="f80" fmla="*/ 0 1 f45"/>
                <a:gd name="f81" fmla="*/ f6 1 f45"/>
                <a:gd name="f82" fmla="*/ 0 1 f46"/>
                <a:gd name="f83" fmla="*/ f7 1 f46"/>
                <a:gd name="f84" fmla="+- f63 0 f1"/>
                <a:gd name="f85" fmla="*/ f64 1 f45"/>
                <a:gd name="f86" fmla="*/ f65 1 f46"/>
                <a:gd name="f87" fmla="*/ f66 1 f45"/>
                <a:gd name="f88" fmla="*/ f67 1 f45"/>
                <a:gd name="f89" fmla="*/ f68 1 f46"/>
                <a:gd name="f90" fmla="*/ f69 1 f45"/>
                <a:gd name="f91" fmla="*/ f70 1 f46"/>
                <a:gd name="f92" fmla="*/ f71 1 f45"/>
                <a:gd name="f93" fmla="*/ f72 1 f45"/>
                <a:gd name="f94" fmla="*/ f73 1 f46"/>
                <a:gd name="f95" fmla="*/ f74 1 f45"/>
                <a:gd name="f96" fmla="*/ f75 1 f45"/>
                <a:gd name="f97" fmla="*/ f76 1 f45"/>
                <a:gd name="f98" fmla="*/ f77 1 f45"/>
                <a:gd name="f99" fmla="*/ f78 1 f46"/>
                <a:gd name="f100" fmla="*/ f79 1 f46"/>
                <a:gd name="f101" fmla="*/ f80 f40 1"/>
                <a:gd name="f102" fmla="*/ f81 f40 1"/>
                <a:gd name="f103" fmla="*/ f83 f41 1"/>
                <a:gd name="f104" fmla="*/ f82 f41 1"/>
                <a:gd name="f105" fmla="*/ f85 f40 1"/>
                <a:gd name="f106" fmla="*/ f86 f41 1"/>
                <a:gd name="f107" fmla="*/ f87 f40 1"/>
                <a:gd name="f108" fmla="*/ f88 f40 1"/>
                <a:gd name="f109" fmla="*/ f89 f41 1"/>
                <a:gd name="f110" fmla="*/ f90 f40 1"/>
                <a:gd name="f111" fmla="*/ f91 f41 1"/>
                <a:gd name="f112" fmla="*/ f92 f40 1"/>
                <a:gd name="f113" fmla="*/ f93 f40 1"/>
                <a:gd name="f114" fmla="*/ f94 f41 1"/>
                <a:gd name="f115" fmla="*/ f95 f40 1"/>
                <a:gd name="f116" fmla="*/ f96 f40 1"/>
                <a:gd name="f117" fmla="*/ f97 f40 1"/>
                <a:gd name="f118" fmla="*/ f98 f40 1"/>
                <a:gd name="f119" fmla="*/ f99 f41 1"/>
                <a:gd name="f120" fmla="*/ f100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4">
                  <a:pos x="f105" y="f106"/>
                </a:cxn>
                <a:cxn ang="f84">
                  <a:pos x="f107" y="f106"/>
                </a:cxn>
                <a:cxn ang="f84">
                  <a:pos x="f108" y="f109"/>
                </a:cxn>
                <a:cxn ang="f84">
                  <a:pos x="f110" y="f111"/>
                </a:cxn>
                <a:cxn ang="f84">
                  <a:pos x="f112" y="f111"/>
                </a:cxn>
                <a:cxn ang="f84">
                  <a:pos x="f113" y="f114"/>
                </a:cxn>
                <a:cxn ang="f84">
                  <a:pos x="f115" y="f114"/>
                </a:cxn>
                <a:cxn ang="f84">
                  <a:pos x="f116" y="f111"/>
                </a:cxn>
                <a:cxn ang="f84">
                  <a:pos x="f117" y="f111"/>
                </a:cxn>
                <a:cxn ang="f84">
                  <a:pos x="f118" y="f119"/>
                </a:cxn>
                <a:cxn ang="f84">
                  <a:pos x="f105" y="f120"/>
                </a:cxn>
                <a:cxn ang="f84">
                  <a:pos x="f105" y="f106"/>
                </a:cxn>
              </a:cxnLst>
              <a:rect l="f101" t="f104" r="f102" b="f103"/>
              <a:pathLst>
                <a:path w="77" h="63">
                  <a:moveTo>
                    <a:pt x="f5" y="f5"/>
                  </a:moveTo>
                  <a:cubicBezTo>
                    <a:pt x="f8" y="f5"/>
                    <a:pt x="f9" y="f5"/>
                    <a:pt x="f10" y="f5"/>
                  </a:cubicBezTo>
                  <a:cubicBezTo>
                    <a:pt x="f11" y="f12"/>
                    <a:pt x="f13" y="f14"/>
                    <a:pt x="f6" y="f15"/>
                  </a:cubicBezTo>
                  <a:cubicBezTo>
                    <a:pt x="f16" y="f17"/>
                    <a:pt x="f18" y="f7"/>
                    <a:pt x="f19" y="f7"/>
                  </a:cubicBezTo>
                  <a:cubicBezTo>
                    <a:pt x="f20" y="f7"/>
                    <a:pt x="f21" y="f7"/>
                    <a:pt x="f13" y="f7"/>
                  </a:cubicBezTo>
                  <a:cubicBezTo>
                    <a:pt x="f15" y="f7"/>
                    <a:pt x="f11" y="f17"/>
                    <a:pt x="f22" y="f23"/>
                  </a:cubicBezTo>
                  <a:cubicBezTo>
                    <a:pt x="f24" y="f25"/>
                    <a:pt x="f9" y="f25"/>
                    <a:pt x="f26" y="f23"/>
                  </a:cubicBezTo>
                  <a:cubicBezTo>
                    <a:pt x="f27" y="f17"/>
                    <a:pt x="f28" y="f7"/>
                    <a:pt x="f12" y="f7"/>
                  </a:cubicBezTo>
                  <a:cubicBezTo>
                    <a:pt x="f29" y="f7"/>
                    <a:pt x="f30" y="f7"/>
                    <a:pt x="f31" y="f7"/>
                  </a:cubicBezTo>
                  <a:cubicBezTo>
                    <a:pt x="f32" y="f17"/>
                    <a:pt x="f33" y="f10"/>
                    <a:pt x="f33" y="f34"/>
                  </a:cubicBezTo>
                  <a:cubicBezTo>
                    <a:pt x="f35" y="f36"/>
                    <a:pt x="f37" y="f38"/>
                    <a:pt x="f5" y="f37"/>
                  </a:cubicBezTo>
                  <a:cubicBezTo>
                    <a:pt x="f5" y="f37"/>
                    <a:pt x="f5" y="f37"/>
                    <a:pt x="f5" y="f5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0E2F1B84-676A-4BCD-B20A-694EB31BF190}"/>
                </a:ext>
              </a:extLst>
            </p:cNvPr>
            <p:cNvSpPr/>
            <p:nvPr/>
          </p:nvSpPr>
          <p:spPr>
            <a:xfrm>
              <a:off x="8468514" y="4535488"/>
              <a:ext cx="239709" cy="1635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4"/>
                <a:gd name="f7" fmla="val 63"/>
                <a:gd name="f8" fmla="val 60"/>
                <a:gd name="f9" fmla="val 3"/>
                <a:gd name="f10" fmla="val 5"/>
                <a:gd name="f11" fmla="val 8"/>
                <a:gd name="f12" fmla="val 14"/>
                <a:gd name="f13" fmla="val 62"/>
                <a:gd name="f14" fmla="val 19"/>
                <a:gd name="f15" fmla="val 66"/>
                <a:gd name="f16" fmla="val 24"/>
                <a:gd name="f17" fmla="val 72"/>
                <a:gd name="f18" fmla="val 29"/>
                <a:gd name="f19" fmla="val 77"/>
                <a:gd name="f20" fmla="val 35"/>
                <a:gd name="f21" fmla="val 83"/>
                <a:gd name="f22" fmla="val 41"/>
                <a:gd name="f23" fmla="val 88"/>
                <a:gd name="f24" fmla="val 46"/>
                <a:gd name="f25" fmla="val 92"/>
                <a:gd name="f26" fmla="val 53"/>
                <a:gd name="f27" fmla="val 61"/>
                <a:gd name="f28" fmla="val 31"/>
                <a:gd name="f29" fmla="val 2"/>
                <a:gd name="f30" fmla="val 54"/>
                <a:gd name="f31" fmla="val 47"/>
                <a:gd name="f32" fmla="val 11"/>
                <a:gd name="f33" fmla="val 16"/>
                <a:gd name="f34" fmla="val 22"/>
                <a:gd name="f35" fmla="val 30"/>
                <a:gd name="f36" fmla="val 27"/>
                <a:gd name="f37" fmla="val 32"/>
                <a:gd name="f38" fmla="val 34"/>
                <a:gd name="f39" fmla="val 42"/>
                <a:gd name="f40" fmla="val 51"/>
                <a:gd name="f41" fmla="+- 0 0 -90"/>
                <a:gd name="f42" fmla="*/ f3 1 94"/>
                <a:gd name="f43" fmla="*/ f4 1 63"/>
                <a:gd name="f44" fmla="+- f7 0 f5"/>
                <a:gd name="f45" fmla="+- f6 0 f5"/>
                <a:gd name="f46" fmla="*/ f41 f0 1"/>
                <a:gd name="f47" fmla="*/ f45 1 94"/>
                <a:gd name="f48" fmla="*/ f44 1 63"/>
                <a:gd name="f49" fmla="*/ 60 f45 1"/>
                <a:gd name="f50" fmla="*/ 0 f44 1"/>
                <a:gd name="f51" fmla="*/ 8 f44 1"/>
                <a:gd name="f52" fmla="*/ 66 f45 1"/>
                <a:gd name="f53" fmla="*/ 24 f44 1"/>
                <a:gd name="f54" fmla="*/ 83 f45 1"/>
                <a:gd name="f55" fmla="*/ 41 f44 1"/>
                <a:gd name="f56" fmla="*/ 94 f45 1"/>
                <a:gd name="f57" fmla="*/ 61 f44 1"/>
                <a:gd name="f58" fmla="*/ 63 f44 1"/>
                <a:gd name="f59" fmla="*/ 0 f45 1"/>
                <a:gd name="f60" fmla="*/ 11 f45 1"/>
                <a:gd name="f61" fmla="*/ 27 f45 1"/>
                <a:gd name="f62" fmla="*/ 34 f45 1"/>
                <a:gd name="f63" fmla="*/ f46 1 f2"/>
                <a:gd name="f64" fmla="*/ f49 1 94"/>
                <a:gd name="f65" fmla="*/ f50 1 63"/>
                <a:gd name="f66" fmla="*/ f51 1 63"/>
                <a:gd name="f67" fmla="*/ f52 1 94"/>
                <a:gd name="f68" fmla="*/ f53 1 63"/>
                <a:gd name="f69" fmla="*/ f54 1 94"/>
                <a:gd name="f70" fmla="*/ f55 1 63"/>
                <a:gd name="f71" fmla="*/ f56 1 94"/>
                <a:gd name="f72" fmla="*/ f57 1 63"/>
                <a:gd name="f73" fmla="*/ f58 1 63"/>
                <a:gd name="f74" fmla="*/ f59 1 94"/>
                <a:gd name="f75" fmla="*/ f60 1 94"/>
                <a:gd name="f76" fmla="*/ f61 1 94"/>
                <a:gd name="f77" fmla="*/ f62 1 94"/>
                <a:gd name="f78" fmla="*/ 0 1 f47"/>
                <a:gd name="f79" fmla="*/ f6 1 f47"/>
                <a:gd name="f80" fmla="*/ 0 1 f48"/>
                <a:gd name="f81" fmla="*/ f7 1 f48"/>
                <a:gd name="f82" fmla="+- f63 0 f1"/>
                <a:gd name="f83" fmla="*/ f64 1 f47"/>
                <a:gd name="f84" fmla="*/ f65 1 f48"/>
                <a:gd name="f85" fmla="*/ f66 1 f48"/>
                <a:gd name="f86" fmla="*/ f67 1 f47"/>
                <a:gd name="f87" fmla="*/ f68 1 f48"/>
                <a:gd name="f88" fmla="*/ f69 1 f47"/>
                <a:gd name="f89" fmla="*/ f70 1 f48"/>
                <a:gd name="f90" fmla="*/ f71 1 f47"/>
                <a:gd name="f91" fmla="*/ f72 1 f48"/>
                <a:gd name="f92" fmla="*/ f73 1 f48"/>
                <a:gd name="f93" fmla="*/ f74 1 f47"/>
                <a:gd name="f94" fmla="*/ f75 1 f47"/>
                <a:gd name="f95" fmla="*/ f76 1 f47"/>
                <a:gd name="f96" fmla="*/ f77 1 f47"/>
                <a:gd name="f97" fmla="*/ f78 f42 1"/>
                <a:gd name="f98" fmla="*/ f79 f42 1"/>
                <a:gd name="f99" fmla="*/ f81 f43 1"/>
                <a:gd name="f100" fmla="*/ f80 f43 1"/>
                <a:gd name="f101" fmla="*/ f83 f42 1"/>
                <a:gd name="f102" fmla="*/ f84 f43 1"/>
                <a:gd name="f103" fmla="*/ f85 f43 1"/>
                <a:gd name="f104" fmla="*/ f86 f42 1"/>
                <a:gd name="f105" fmla="*/ f87 f43 1"/>
                <a:gd name="f106" fmla="*/ f88 f42 1"/>
                <a:gd name="f107" fmla="*/ f89 f43 1"/>
                <a:gd name="f108" fmla="*/ f90 f42 1"/>
                <a:gd name="f109" fmla="*/ f91 f43 1"/>
                <a:gd name="f110" fmla="*/ f92 f43 1"/>
                <a:gd name="f111" fmla="*/ f93 f42 1"/>
                <a:gd name="f112" fmla="*/ f94 f42 1"/>
                <a:gd name="f113" fmla="*/ f95 f42 1"/>
                <a:gd name="f114" fmla="*/ f96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2">
                  <a:pos x="f101" y="f102"/>
                </a:cxn>
                <a:cxn ang="f82">
                  <a:pos x="f101" y="f103"/>
                </a:cxn>
                <a:cxn ang="f82">
                  <a:pos x="f104" y="f105"/>
                </a:cxn>
                <a:cxn ang="f82">
                  <a:pos x="f106" y="f107"/>
                </a:cxn>
                <a:cxn ang="f82">
                  <a:pos x="f108" y="f109"/>
                </a:cxn>
                <a:cxn ang="f82">
                  <a:pos x="f108" y="f110"/>
                </a:cxn>
                <a:cxn ang="f82">
                  <a:pos x="f111" y="f110"/>
                </a:cxn>
                <a:cxn ang="f82">
                  <a:pos x="f111" y="f109"/>
                </a:cxn>
                <a:cxn ang="f82">
                  <a:pos x="f112" y="f107"/>
                </a:cxn>
                <a:cxn ang="f82">
                  <a:pos x="f113" y="f105"/>
                </a:cxn>
                <a:cxn ang="f82">
                  <a:pos x="f114" y="f103"/>
                </a:cxn>
                <a:cxn ang="f82">
                  <a:pos x="f114" y="f102"/>
                </a:cxn>
                <a:cxn ang="f82">
                  <a:pos x="f101" y="f102"/>
                </a:cxn>
              </a:cxnLst>
              <a:rect l="f97" t="f100" r="f98" b="f99"/>
              <a:pathLst>
                <a:path w="94" h="63">
                  <a:moveTo>
                    <a:pt x="f8" y="f5"/>
                  </a:moveTo>
                  <a:cubicBezTo>
                    <a:pt x="f8" y="f9"/>
                    <a:pt x="f8" y="f10"/>
                    <a:pt x="f8" y="f11"/>
                  </a:cubicBezTo>
                  <a:cubicBezTo>
                    <a:pt x="f8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6" y="f27"/>
                  </a:cubicBezTo>
                  <a:cubicBezTo>
                    <a:pt x="f6" y="f13"/>
                    <a:pt x="f6" y="f13"/>
                    <a:pt x="f6" y="f7"/>
                  </a:cubicBezTo>
                  <a:cubicBezTo>
                    <a:pt x="f7" y="f7"/>
                    <a:pt x="f28" y="f7"/>
                    <a:pt x="f5" y="f7"/>
                  </a:cubicBezTo>
                  <a:cubicBezTo>
                    <a:pt x="f5" y="f13"/>
                    <a:pt x="f5" y="f13"/>
                    <a:pt x="f5" y="f27"/>
                  </a:cubicBezTo>
                  <a:cubicBezTo>
                    <a:pt x="f29" y="f30"/>
                    <a:pt x="f10" y="f31"/>
                    <a:pt x="f32" y="f22"/>
                  </a:cubicBezTo>
                  <a:cubicBezTo>
                    <a:pt x="f33" y="f20"/>
                    <a:pt x="f34" y="f35"/>
                    <a:pt x="f36" y="f16"/>
                  </a:cubicBezTo>
                  <a:cubicBezTo>
                    <a:pt x="f37" y="f14"/>
                    <a:pt x="f38" y="f12"/>
                    <a:pt x="f38" y="f11"/>
                  </a:cubicBezTo>
                  <a:cubicBezTo>
                    <a:pt x="f38" y="f10"/>
                    <a:pt x="f38" y="f9"/>
                    <a:pt x="f38" y="f5"/>
                  </a:cubicBezTo>
                  <a:cubicBezTo>
                    <a:pt x="f39" y="f5"/>
                    <a:pt x="f40" y="f5"/>
                    <a:pt x="f8" y="f5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30DFF24F-D8EF-46A8-AF8C-C959BDEDCE28}"/>
                </a:ext>
              </a:extLst>
            </p:cNvPr>
            <p:cNvSpPr/>
            <p:nvPr/>
          </p:nvSpPr>
          <p:spPr>
            <a:xfrm>
              <a:off x="8536783" y="4459281"/>
              <a:ext cx="103190" cy="6508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0"/>
                <a:gd name="f7" fmla="val 25"/>
                <a:gd name="f8" fmla="val 20"/>
                <a:gd name="f9" fmla="val 14"/>
                <a:gd name="f10" fmla="val 8"/>
                <a:gd name="f11" fmla="val 3"/>
                <a:gd name="f12" fmla="val 1"/>
                <a:gd name="f13" fmla="val 24"/>
                <a:gd name="f14" fmla="val 23"/>
                <a:gd name="f15" fmla="val 16"/>
                <a:gd name="f16" fmla="val 9"/>
                <a:gd name="f17" fmla="val 2"/>
                <a:gd name="f18" fmla="val 26"/>
                <a:gd name="f19" fmla="val 37"/>
                <a:gd name="f20" fmla="val 39"/>
                <a:gd name="f21" fmla="val 22"/>
                <a:gd name="f22" fmla="val 31"/>
                <a:gd name="f23" fmla="+- 0 0 -90"/>
                <a:gd name="f24" fmla="*/ f3 1 40"/>
                <a:gd name="f25" fmla="*/ f4 1 25"/>
                <a:gd name="f26" fmla="+- f7 0 f5"/>
                <a:gd name="f27" fmla="+- f6 0 f5"/>
                <a:gd name="f28" fmla="*/ f23 f0 1"/>
                <a:gd name="f29" fmla="*/ f27 1 40"/>
                <a:gd name="f30" fmla="*/ f26 1 25"/>
                <a:gd name="f31" fmla="*/ 20 f27 1"/>
                <a:gd name="f32" fmla="*/ 25 f26 1"/>
                <a:gd name="f33" fmla="*/ 3 f27 1"/>
                <a:gd name="f34" fmla="*/ 0 f27 1"/>
                <a:gd name="f35" fmla="*/ 23 f26 1"/>
                <a:gd name="f36" fmla="*/ 2 f26 1"/>
                <a:gd name="f37" fmla="*/ 2 f27 1"/>
                <a:gd name="f38" fmla="*/ 0 f26 1"/>
                <a:gd name="f39" fmla="*/ 37 f27 1"/>
                <a:gd name="f40" fmla="*/ 39 f27 1"/>
                <a:gd name="f41" fmla="*/ 22 f26 1"/>
                <a:gd name="f42" fmla="*/ f28 1 f2"/>
                <a:gd name="f43" fmla="*/ f31 1 40"/>
                <a:gd name="f44" fmla="*/ f32 1 25"/>
                <a:gd name="f45" fmla="*/ f33 1 40"/>
                <a:gd name="f46" fmla="*/ f34 1 40"/>
                <a:gd name="f47" fmla="*/ f35 1 25"/>
                <a:gd name="f48" fmla="*/ f36 1 25"/>
                <a:gd name="f49" fmla="*/ f37 1 40"/>
                <a:gd name="f50" fmla="*/ f38 1 25"/>
                <a:gd name="f51" fmla="*/ f39 1 40"/>
                <a:gd name="f52" fmla="*/ f40 1 40"/>
                <a:gd name="f53" fmla="*/ f41 1 25"/>
                <a:gd name="f54" fmla="*/ 0 1 f29"/>
                <a:gd name="f55" fmla="*/ f6 1 f29"/>
                <a:gd name="f56" fmla="*/ 0 1 f30"/>
                <a:gd name="f57" fmla="*/ f7 1 f30"/>
                <a:gd name="f58" fmla="+- f42 0 f1"/>
                <a:gd name="f59" fmla="*/ f43 1 f29"/>
                <a:gd name="f60" fmla="*/ f44 1 f30"/>
                <a:gd name="f61" fmla="*/ f45 1 f29"/>
                <a:gd name="f62" fmla="*/ f46 1 f29"/>
                <a:gd name="f63" fmla="*/ f47 1 f30"/>
                <a:gd name="f64" fmla="*/ f48 1 f30"/>
                <a:gd name="f65" fmla="*/ f49 1 f29"/>
                <a:gd name="f66" fmla="*/ f50 1 f30"/>
                <a:gd name="f67" fmla="*/ f51 1 f29"/>
                <a:gd name="f68" fmla="*/ f52 1 f29"/>
                <a:gd name="f69" fmla="*/ f53 1 f30"/>
                <a:gd name="f70" fmla="*/ f54 f24 1"/>
                <a:gd name="f71" fmla="*/ f55 f24 1"/>
                <a:gd name="f72" fmla="*/ f57 f25 1"/>
                <a:gd name="f73" fmla="*/ f56 f25 1"/>
                <a:gd name="f74" fmla="*/ f59 f24 1"/>
                <a:gd name="f75" fmla="*/ f60 f25 1"/>
                <a:gd name="f76" fmla="*/ f61 f24 1"/>
                <a:gd name="f77" fmla="*/ f62 f24 1"/>
                <a:gd name="f78" fmla="*/ f63 f25 1"/>
                <a:gd name="f79" fmla="*/ f64 f25 1"/>
                <a:gd name="f80" fmla="*/ f65 f24 1"/>
                <a:gd name="f81" fmla="*/ f66 f25 1"/>
                <a:gd name="f82" fmla="*/ f67 f24 1"/>
                <a:gd name="f83" fmla="*/ f68 f24 1"/>
                <a:gd name="f84" fmla="*/ f69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8">
                  <a:pos x="f74" y="f75"/>
                </a:cxn>
                <a:cxn ang="f58">
                  <a:pos x="f76" y="f75"/>
                </a:cxn>
                <a:cxn ang="f58">
                  <a:pos x="f77" y="f78"/>
                </a:cxn>
                <a:cxn ang="f58">
                  <a:pos x="f77" y="f79"/>
                </a:cxn>
                <a:cxn ang="f58">
                  <a:pos x="f80" y="f81"/>
                </a:cxn>
                <a:cxn ang="f58">
                  <a:pos x="f82" y="f81"/>
                </a:cxn>
                <a:cxn ang="f58">
                  <a:pos x="f83" y="f79"/>
                </a:cxn>
                <a:cxn ang="f58">
                  <a:pos x="f83" y="f84"/>
                </a:cxn>
                <a:cxn ang="f58">
                  <a:pos x="f82" y="f75"/>
                </a:cxn>
                <a:cxn ang="f58">
                  <a:pos x="f74" y="f75"/>
                </a:cxn>
              </a:cxnLst>
              <a:rect l="f70" t="f73" r="f71" b="f72"/>
              <a:pathLst>
                <a:path w="40" h="25">
                  <a:moveTo>
                    <a:pt x="f8" y="f7"/>
                  </a:moveTo>
                  <a:cubicBezTo>
                    <a:pt x="f9" y="f7"/>
                    <a:pt x="f10" y="f7"/>
                    <a:pt x="f11" y="f7"/>
                  </a:cubicBezTo>
                  <a:cubicBezTo>
                    <a:pt x="f12" y="f7"/>
                    <a:pt x="f5" y="f13"/>
                    <a:pt x="f5" y="f14"/>
                  </a:cubicBezTo>
                  <a:cubicBezTo>
                    <a:pt x="f5" y="f15"/>
                    <a:pt x="f5" y="f16"/>
                    <a:pt x="f5" y="f17"/>
                  </a:cubicBezTo>
                  <a:cubicBezTo>
                    <a:pt x="f5" y="f5"/>
                    <a:pt x="f12" y="f5"/>
                    <a:pt x="f17" y="f5"/>
                  </a:cubicBezTo>
                  <a:cubicBezTo>
                    <a:pt x="f9" y="f5"/>
                    <a:pt x="f18" y="f5"/>
                    <a:pt x="f19" y="f5"/>
                  </a:cubicBezTo>
                  <a:cubicBezTo>
                    <a:pt x="f20" y="f5"/>
                    <a:pt x="f20" y="f5"/>
                    <a:pt x="f20" y="f17"/>
                  </a:cubicBezTo>
                  <a:cubicBezTo>
                    <a:pt x="f20" y="f16"/>
                    <a:pt x="f20" y="f15"/>
                    <a:pt x="f20" y="f21"/>
                  </a:cubicBezTo>
                  <a:cubicBezTo>
                    <a:pt x="f6" y="f13"/>
                    <a:pt x="f20" y="f7"/>
                    <a:pt x="f19" y="f7"/>
                  </a:cubicBezTo>
                  <a:cubicBezTo>
                    <a:pt x="f22" y="f7"/>
                    <a:pt x="f7" y="f7"/>
                    <a:pt x="f8" y="f7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D3B6C58D-8B4B-4A06-A348-8CF37FB16BB4}"/>
                </a:ext>
              </a:extLst>
            </p:cNvPr>
            <p:cNvSpPr/>
            <p:nvPr/>
          </p:nvSpPr>
          <p:spPr>
            <a:xfrm>
              <a:off x="8695532" y="4695818"/>
              <a:ext cx="153984" cy="1143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0"/>
                <a:gd name="f7" fmla="val 44"/>
                <a:gd name="f8" fmla="val 41"/>
                <a:gd name="f9" fmla="val 30"/>
                <a:gd name="f10" fmla="val 38"/>
                <a:gd name="f11" fmla="val 34"/>
                <a:gd name="f12" fmla="val 35"/>
                <a:gd name="f13" fmla="val 32"/>
                <a:gd name="f14" fmla="val 42"/>
                <a:gd name="f15" fmla="val 31"/>
                <a:gd name="f16" fmla="val 43"/>
                <a:gd name="f17" fmla="val 29"/>
                <a:gd name="f18" fmla="val 25"/>
                <a:gd name="f19" fmla="val 22"/>
                <a:gd name="f20" fmla="val 20"/>
                <a:gd name="f21" fmla="val 39"/>
                <a:gd name="f22" fmla="val 16"/>
                <a:gd name="f23" fmla="val 10"/>
                <a:gd name="f24" fmla="val 26"/>
                <a:gd name="f25" fmla="val 2"/>
                <a:gd name="f26" fmla="val 21"/>
                <a:gd name="f27" fmla="val 1"/>
                <a:gd name="f28" fmla="val 18"/>
                <a:gd name="f29" fmla="val 17"/>
                <a:gd name="f30" fmla="val 3"/>
                <a:gd name="f31" fmla="val 4"/>
                <a:gd name="f32" fmla="val 13"/>
                <a:gd name="f33" fmla="val 23"/>
                <a:gd name="f34" fmla="val 27"/>
                <a:gd name="f35" fmla="val 40"/>
                <a:gd name="f36" fmla="val 36"/>
                <a:gd name="f37" fmla="val 37"/>
                <a:gd name="f38" fmla="val 33"/>
                <a:gd name="f39" fmla="val 28"/>
                <a:gd name="f40" fmla="val 14"/>
                <a:gd name="f41" fmla="val 9"/>
                <a:gd name="f42" fmla="val 6"/>
                <a:gd name="f43" fmla="val 45"/>
                <a:gd name="f44" fmla="val 48"/>
                <a:gd name="f45" fmla="val 51"/>
                <a:gd name="f46" fmla="val 54"/>
                <a:gd name="f47" fmla="val 57"/>
                <a:gd name="f48" fmla="val 59"/>
                <a:gd name="f49" fmla="val 12"/>
                <a:gd name="f50" fmla="val 19"/>
                <a:gd name="f51" fmla="val 56"/>
                <a:gd name="f52" fmla="val 55"/>
                <a:gd name="f53" fmla="val 52"/>
                <a:gd name="f54" fmla="val 49"/>
                <a:gd name="f55" fmla="val 46"/>
                <a:gd name="f56" fmla="+- 0 0 -90"/>
                <a:gd name="f57" fmla="*/ f3 1 60"/>
                <a:gd name="f58" fmla="*/ f4 1 44"/>
                <a:gd name="f59" fmla="+- f7 0 f5"/>
                <a:gd name="f60" fmla="+- f6 0 f5"/>
                <a:gd name="f61" fmla="*/ f56 f0 1"/>
                <a:gd name="f62" fmla="*/ f60 1 60"/>
                <a:gd name="f63" fmla="*/ f59 1 44"/>
                <a:gd name="f64" fmla="*/ 41 f60 1"/>
                <a:gd name="f65" fmla="*/ 30 f59 1"/>
                <a:gd name="f66" fmla="*/ 32 f60 1"/>
                <a:gd name="f67" fmla="*/ 42 f59 1"/>
                <a:gd name="f68" fmla="*/ 29 f60 1"/>
                <a:gd name="f69" fmla="*/ 43 f59 1"/>
                <a:gd name="f70" fmla="*/ 20 f60 1"/>
                <a:gd name="f71" fmla="*/ 39 f59 1"/>
                <a:gd name="f72" fmla="*/ 2 f60 1"/>
                <a:gd name="f73" fmla="*/ 22 f59 1"/>
                <a:gd name="f74" fmla="*/ 1 f60 1"/>
                <a:gd name="f75" fmla="*/ 18 f59 1"/>
                <a:gd name="f76" fmla="*/ 4 f60 1"/>
                <a:gd name="f77" fmla="*/ 26 f60 1"/>
                <a:gd name="f78" fmla="*/ 27 f60 1"/>
                <a:gd name="f79" fmla="*/ 41 f59 1"/>
                <a:gd name="f80" fmla="*/ 37 f60 1"/>
                <a:gd name="f81" fmla="*/ 27 f59 1"/>
                <a:gd name="f82" fmla="*/ 33 f60 1"/>
                <a:gd name="f83" fmla="*/ 25 f59 1"/>
                <a:gd name="f84" fmla="*/ 31 f60 1"/>
                <a:gd name="f85" fmla="*/ 14 f59 1"/>
                <a:gd name="f86" fmla="*/ 45 f60 1"/>
                <a:gd name="f87" fmla="*/ 4 f59 1"/>
                <a:gd name="f88" fmla="*/ 54 f60 1"/>
                <a:gd name="f89" fmla="*/ 1 f59 1"/>
                <a:gd name="f90" fmla="*/ 59 f60 1"/>
                <a:gd name="f91" fmla="*/ 57 f60 1"/>
                <a:gd name="f92" fmla="*/ 55 f60 1"/>
                <a:gd name="f93" fmla="*/ 32 f59 1"/>
                <a:gd name="f94" fmla="*/ 46 f60 1"/>
                <a:gd name="f95" fmla="*/ 34 f59 1"/>
                <a:gd name="f96" fmla="*/ f61 1 f2"/>
                <a:gd name="f97" fmla="*/ f64 1 60"/>
                <a:gd name="f98" fmla="*/ f65 1 44"/>
                <a:gd name="f99" fmla="*/ f66 1 60"/>
                <a:gd name="f100" fmla="*/ f67 1 44"/>
                <a:gd name="f101" fmla="*/ f68 1 60"/>
                <a:gd name="f102" fmla="*/ f69 1 44"/>
                <a:gd name="f103" fmla="*/ f70 1 60"/>
                <a:gd name="f104" fmla="*/ f71 1 44"/>
                <a:gd name="f105" fmla="*/ f72 1 60"/>
                <a:gd name="f106" fmla="*/ f73 1 44"/>
                <a:gd name="f107" fmla="*/ f74 1 60"/>
                <a:gd name="f108" fmla="*/ f75 1 44"/>
                <a:gd name="f109" fmla="*/ f76 1 60"/>
                <a:gd name="f110" fmla="*/ f77 1 60"/>
                <a:gd name="f111" fmla="*/ f78 1 60"/>
                <a:gd name="f112" fmla="*/ f79 1 44"/>
                <a:gd name="f113" fmla="*/ f80 1 60"/>
                <a:gd name="f114" fmla="*/ f81 1 44"/>
                <a:gd name="f115" fmla="*/ f82 1 60"/>
                <a:gd name="f116" fmla="*/ f83 1 44"/>
                <a:gd name="f117" fmla="*/ f84 1 60"/>
                <a:gd name="f118" fmla="*/ f85 1 44"/>
                <a:gd name="f119" fmla="*/ f86 1 60"/>
                <a:gd name="f120" fmla="*/ f87 1 44"/>
                <a:gd name="f121" fmla="*/ f88 1 60"/>
                <a:gd name="f122" fmla="*/ f89 1 44"/>
                <a:gd name="f123" fmla="*/ f90 1 60"/>
                <a:gd name="f124" fmla="*/ f91 1 60"/>
                <a:gd name="f125" fmla="*/ f92 1 60"/>
                <a:gd name="f126" fmla="*/ f93 1 44"/>
                <a:gd name="f127" fmla="*/ f94 1 60"/>
                <a:gd name="f128" fmla="*/ f95 1 44"/>
                <a:gd name="f129" fmla="*/ 0 1 f62"/>
                <a:gd name="f130" fmla="*/ f6 1 f62"/>
                <a:gd name="f131" fmla="*/ 0 1 f63"/>
                <a:gd name="f132" fmla="*/ f7 1 f63"/>
                <a:gd name="f133" fmla="+- f96 0 f1"/>
                <a:gd name="f134" fmla="*/ f97 1 f62"/>
                <a:gd name="f135" fmla="*/ f98 1 f63"/>
                <a:gd name="f136" fmla="*/ f99 1 f62"/>
                <a:gd name="f137" fmla="*/ f100 1 f63"/>
                <a:gd name="f138" fmla="*/ f101 1 f62"/>
                <a:gd name="f139" fmla="*/ f102 1 f63"/>
                <a:gd name="f140" fmla="*/ f103 1 f62"/>
                <a:gd name="f141" fmla="*/ f104 1 f63"/>
                <a:gd name="f142" fmla="*/ f105 1 f62"/>
                <a:gd name="f143" fmla="*/ f106 1 f63"/>
                <a:gd name="f144" fmla="*/ f107 1 f62"/>
                <a:gd name="f145" fmla="*/ f108 1 f63"/>
                <a:gd name="f146" fmla="*/ f109 1 f62"/>
                <a:gd name="f147" fmla="*/ f110 1 f62"/>
                <a:gd name="f148" fmla="*/ f111 1 f62"/>
                <a:gd name="f149" fmla="*/ f112 1 f63"/>
                <a:gd name="f150" fmla="*/ f113 1 f62"/>
                <a:gd name="f151" fmla="*/ f114 1 f63"/>
                <a:gd name="f152" fmla="*/ f115 1 f62"/>
                <a:gd name="f153" fmla="*/ f116 1 f63"/>
                <a:gd name="f154" fmla="*/ f117 1 f62"/>
                <a:gd name="f155" fmla="*/ f118 1 f63"/>
                <a:gd name="f156" fmla="*/ f119 1 f62"/>
                <a:gd name="f157" fmla="*/ f120 1 f63"/>
                <a:gd name="f158" fmla="*/ f121 1 f62"/>
                <a:gd name="f159" fmla="*/ f122 1 f63"/>
                <a:gd name="f160" fmla="*/ f123 1 f62"/>
                <a:gd name="f161" fmla="*/ f124 1 f62"/>
                <a:gd name="f162" fmla="*/ f125 1 f62"/>
                <a:gd name="f163" fmla="*/ f126 1 f63"/>
                <a:gd name="f164" fmla="*/ f127 1 f62"/>
                <a:gd name="f165" fmla="*/ f128 1 f63"/>
                <a:gd name="f166" fmla="*/ f129 f57 1"/>
                <a:gd name="f167" fmla="*/ f130 f57 1"/>
                <a:gd name="f168" fmla="*/ f132 f58 1"/>
                <a:gd name="f169" fmla="*/ f131 f58 1"/>
                <a:gd name="f170" fmla="*/ f134 f57 1"/>
                <a:gd name="f171" fmla="*/ f135 f58 1"/>
                <a:gd name="f172" fmla="*/ f136 f57 1"/>
                <a:gd name="f173" fmla="*/ f137 f58 1"/>
                <a:gd name="f174" fmla="*/ f138 f57 1"/>
                <a:gd name="f175" fmla="*/ f139 f58 1"/>
                <a:gd name="f176" fmla="*/ f140 f57 1"/>
                <a:gd name="f177" fmla="*/ f141 f58 1"/>
                <a:gd name="f178" fmla="*/ f142 f57 1"/>
                <a:gd name="f179" fmla="*/ f143 f58 1"/>
                <a:gd name="f180" fmla="*/ f144 f57 1"/>
                <a:gd name="f181" fmla="*/ f145 f58 1"/>
                <a:gd name="f182" fmla="*/ f146 f57 1"/>
                <a:gd name="f183" fmla="*/ f147 f57 1"/>
                <a:gd name="f184" fmla="*/ f148 f57 1"/>
                <a:gd name="f185" fmla="*/ f149 f58 1"/>
                <a:gd name="f186" fmla="*/ f150 f57 1"/>
                <a:gd name="f187" fmla="*/ f151 f58 1"/>
                <a:gd name="f188" fmla="*/ f152 f57 1"/>
                <a:gd name="f189" fmla="*/ f153 f58 1"/>
                <a:gd name="f190" fmla="*/ f154 f57 1"/>
                <a:gd name="f191" fmla="*/ f155 f58 1"/>
                <a:gd name="f192" fmla="*/ f156 f57 1"/>
                <a:gd name="f193" fmla="*/ f157 f58 1"/>
                <a:gd name="f194" fmla="*/ f158 f57 1"/>
                <a:gd name="f195" fmla="*/ f159 f58 1"/>
                <a:gd name="f196" fmla="*/ f160 f57 1"/>
                <a:gd name="f197" fmla="*/ f161 f57 1"/>
                <a:gd name="f198" fmla="*/ f162 f57 1"/>
                <a:gd name="f199" fmla="*/ f163 f58 1"/>
                <a:gd name="f200" fmla="*/ f164 f57 1"/>
                <a:gd name="f201" fmla="*/ f165 f5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3">
                  <a:pos x="f170" y="f171"/>
                </a:cxn>
                <a:cxn ang="f133">
                  <a:pos x="f172" y="f173"/>
                </a:cxn>
                <a:cxn ang="f133">
                  <a:pos x="f174" y="f175"/>
                </a:cxn>
                <a:cxn ang="f133">
                  <a:pos x="f176" y="f177"/>
                </a:cxn>
                <a:cxn ang="f133">
                  <a:pos x="f178" y="f179"/>
                </a:cxn>
                <a:cxn ang="f133">
                  <a:pos x="f180" y="f181"/>
                </a:cxn>
                <a:cxn ang="f133">
                  <a:pos x="f182" y="f181"/>
                </a:cxn>
                <a:cxn ang="f133">
                  <a:pos x="f183" y="f177"/>
                </a:cxn>
                <a:cxn ang="f133">
                  <a:pos x="f184" y="f185"/>
                </a:cxn>
                <a:cxn ang="f133">
                  <a:pos x="f186" y="f187"/>
                </a:cxn>
                <a:cxn ang="f133">
                  <a:pos x="f188" y="f189"/>
                </a:cxn>
                <a:cxn ang="f133">
                  <a:pos x="f190" y="f191"/>
                </a:cxn>
                <a:cxn ang="f133">
                  <a:pos x="f192" y="f193"/>
                </a:cxn>
                <a:cxn ang="f133">
                  <a:pos x="f194" y="f195"/>
                </a:cxn>
                <a:cxn ang="f133">
                  <a:pos x="f196" y="f193"/>
                </a:cxn>
                <a:cxn ang="f133">
                  <a:pos x="f197" y="f187"/>
                </a:cxn>
                <a:cxn ang="f133">
                  <a:pos x="f198" y="f199"/>
                </a:cxn>
                <a:cxn ang="f133">
                  <a:pos x="f200" y="f201"/>
                </a:cxn>
                <a:cxn ang="f133">
                  <a:pos x="f170" y="f171"/>
                </a:cxn>
              </a:cxnLst>
              <a:rect l="f166" t="f169" r="f167" b="f168"/>
              <a:pathLst>
                <a:path w="60" h="44">
                  <a:moveTo>
                    <a:pt x="f8" y="f9"/>
                  </a:moveTo>
                  <a:cubicBezTo>
                    <a:pt x="f10" y="f11"/>
                    <a:pt x="f12" y="f10"/>
                    <a:pt x="f13" y="f14"/>
                  </a:cubicBezTo>
                  <a:cubicBezTo>
                    <a:pt x="f15" y="f16"/>
                    <a:pt x="f9" y="f16"/>
                    <a:pt x="f17" y="f16"/>
                  </a:cubicBezTo>
                  <a:cubicBezTo>
                    <a:pt x="f18" y="f7"/>
                    <a:pt x="f19" y="f14"/>
                    <a:pt x="f20" y="f21"/>
                  </a:cubicBezTo>
                  <a:cubicBezTo>
                    <a:pt x="f22" y="f15"/>
                    <a:pt x="f23" y="f24"/>
                    <a:pt x="f25" y="f19"/>
                  </a:cubicBezTo>
                  <a:cubicBezTo>
                    <a:pt x="f5" y="f26"/>
                    <a:pt x="f5" y="f20"/>
                    <a:pt x="f27" y="f28"/>
                  </a:cubicBezTo>
                  <a:cubicBezTo>
                    <a:pt x="f25" y="f29"/>
                    <a:pt x="f30" y="f29"/>
                    <a:pt x="f31" y="f28"/>
                  </a:cubicBezTo>
                  <a:cubicBezTo>
                    <a:pt x="f32" y="f33"/>
                    <a:pt x="f20" y="f9"/>
                    <a:pt x="f24" y="f21"/>
                  </a:cubicBezTo>
                  <a:cubicBezTo>
                    <a:pt x="f24" y="f21"/>
                    <a:pt x="f34" y="f35"/>
                    <a:pt x="f34" y="f8"/>
                  </a:cubicBezTo>
                  <a:cubicBezTo>
                    <a:pt x="f15" y="f36"/>
                    <a:pt x="f11" y="f13"/>
                    <a:pt x="f37" y="f34"/>
                  </a:cubicBezTo>
                  <a:cubicBezTo>
                    <a:pt x="f36" y="f24"/>
                    <a:pt x="f11" y="f24"/>
                    <a:pt x="f38" y="f18"/>
                  </a:cubicBezTo>
                  <a:cubicBezTo>
                    <a:pt x="f39" y="f33"/>
                    <a:pt x="f34" y="f28"/>
                    <a:pt x="f15" y="f40"/>
                  </a:cubicBezTo>
                  <a:cubicBezTo>
                    <a:pt x="f11" y="f41"/>
                    <a:pt x="f21" y="f42"/>
                    <a:pt x="f43" y="f31"/>
                  </a:cubicBezTo>
                  <a:cubicBezTo>
                    <a:pt x="f44" y="f30"/>
                    <a:pt x="f45" y="f25"/>
                    <a:pt x="f46" y="f27"/>
                  </a:cubicBezTo>
                  <a:cubicBezTo>
                    <a:pt x="f47" y="f5"/>
                    <a:pt x="f48" y="f27"/>
                    <a:pt x="f48" y="f31"/>
                  </a:cubicBezTo>
                  <a:cubicBezTo>
                    <a:pt x="f6" y="f49"/>
                    <a:pt x="f6" y="f50"/>
                    <a:pt x="f47" y="f34"/>
                  </a:cubicBezTo>
                  <a:cubicBezTo>
                    <a:pt x="f51" y="f39"/>
                    <a:pt x="f51" y="f9"/>
                    <a:pt x="f52" y="f13"/>
                  </a:cubicBezTo>
                  <a:cubicBezTo>
                    <a:pt x="f53" y="f12"/>
                    <a:pt x="f54" y="f36"/>
                    <a:pt x="f55" y="f11"/>
                  </a:cubicBezTo>
                  <a:cubicBezTo>
                    <a:pt x="f7" y="f38"/>
                    <a:pt x="f14" y="f15"/>
                    <a:pt x="f8" y="f9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1460230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ONLY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2;p15">
            <a:extLst>
              <a:ext uri="{FF2B5EF4-FFF2-40B4-BE49-F238E27FC236}">
                <a16:creationId xmlns:a16="http://schemas.microsoft.com/office/drawing/2014/main" id="{DD733750-1B64-41B4-AFCA-4ECBEF70C77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92976" y="3140945"/>
            <a:ext cx="2113498" cy="625504"/>
          </a:xfrm>
        </p:spPr>
        <p:txBody>
          <a:bodyPr anchor="b" anchorCtr="1"/>
          <a:lstStyle>
            <a:lvl1pPr algn="ctr">
              <a:defRPr sz="18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3" name="Google Shape;73;p15">
            <a:extLst>
              <a:ext uri="{FF2B5EF4-FFF2-40B4-BE49-F238E27FC236}">
                <a16:creationId xmlns:a16="http://schemas.microsoft.com/office/drawing/2014/main" id="{84A50326-5E5E-40E8-9BFE-32E66F7C2C6A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792976" y="3698446"/>
            <a:ext cx="2113498" cy="793196"/>
          </a:xfrm>
        </p:spPr>
        <p:txBody>
          <a:bodyPr anchorCtr="1"/>
          <a:lstStyle>
            <a:lvl1pPr algn="ctr">
              <a:buNone/>
              <a:defRPr lang="es-PE" sz="1400"/>
            </a:lvl1pPr>
          </a:lstStyle>
          <a:p>
            <a:pPr lvl="0"/>
            <a:endParaRPr lang="es-PE"/>
          </a:p>
        </p:txBody>
      </p:sp>
      <p:sp>
        <p:nvSpPr>
          <p:cNvPr id="4" name="Google Shape;74;p15">
            <a:extLst>
              <a:ext uri="{FF2B5EF4-FFF2-40B4-BE49-F238E27FC236}">
                <a16:creationId xmlns:a16="http://schemas.microsoft.com/office/drawing/2014/main" id="{D7CB71CC-41AD-41E8-B16F-B674F8C00D3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515246" y="3140945"/>
            <a:ext cx="2113498" cy="625504"/>
          </a:xfrm>
        </p:spPr>
        <p:txBody>
          <a:bodyPr anchor="b" anchorCtr="1"/>
          <a:lstStyle>
            <a:lvl1pPr algn="ctr">
              <a:defRPr sz="18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5" name="Google Shape;75;p15">
            <a:extLst>
              <a:ext uri="{FF2B5EF4-FFF2-40B4-BE49-F238E27FC236}">
                <a16:creationId xmlns:a16="http://schemas.microsoft.com/office/drawing/2014/main" id="{74C6048E-9037-40F8-9387-DE9806EEED7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515246" y="3698446"/>
            <a:ext cx="2113498" cy="793196"/>
          </a:xfrm>
        </p:spPr>
        <p:txBody>
          <a:bodyPr anchorCtr="1"/>
          <a:lstStyle>
            <a:lvl1pPr algn="ctr">
              <a:buNone/>
              <a:defRPr lang="es-PE" sz="1400"/>
            </a:lvl1pPr>
          </a:lstStyle>
          <a:p>
            <a:pPr lvl="0"/>
            <a:endParaRPr lang="es-PE"/>
          </a:p>
        </p:txBody>
      </p:sp>
      <p:sp>
        <p:nvSpPr>
          <p:cNvPr id="6" name="Google Shape;76;p15">
            <a:extLst>
              <a:ext uri="{FF2B5EF4-FFF2-40B4-BE49-F238E27FC236}">
                <a16:creationId xmlns:a16="http://schemas.microsoft.com/office/drawing/2014/main" id="{BFD88F2A-3800-4069-93B2-A34A441BDC2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37524" y="3140945"/>
            <a:ext cx="2113498" cy="625504"/>
          </a:xfrm>
        </p:spPr>
        <p:txBody>
          <a:bodyPr anchor="b" anchorCtr="1"/>
          <a:lstStyle>
            <a:lvl1pPr algn="ctr">
              <a:defRPr sz="18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7" name="Google Shape;77;p15">
            <a:extLst>
              <a:ext uri="{FF2B5EF4-FFF2-40B4-BE49-F238E27FC236}">
                <a16:creationId xmlns:a16="http://schemas.microsoft.com/office/drawing/2014/main" id="{192F6B98-D474-4AD7-8A47-D4598B84C11C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237524" y="3698446"/>
            <a:ext cx="2113498" cy="793196"/>
          </a:xfrm>
        </p:spPr>
        <p:txBody>
          <a:bodyPr anchorCtr="1"/>
          <a:lstStyle>
            <a:lvl1pPr algn="ctr">
              <a:buNone/>
              <a:defRPr lang="es-PE" sz="1400"/>
            </a:lvl1pPr>
          </a:lstStyle>
          <a:p>
            <a:pPr lvl="0"/>
            <a:endParaRPr lang="es-PE"/>
          </a:p>
        </p:txBody>
      </p:sp>
      <p:grpSp>
        <p:nvGrpSpPr>
          <p:cNvPr id="8" name="Grupo 21">
            <a:extLst>
              <a:ext uri="{FF2B5EF4-FFF2-40B4-BE49-F238E27FC236}">
                <a16:creationId xmlns:a16="http://schemas.microsoft.com/office/drawing/2014/main" id="{54CCFB9B-7385-42D2-A442-D53D59CAA9C4}"/>
              </a:ext>
            </a:extLst>
          </p:cNvPr>
          <p:cNvGrpSpPr/>
          <p:nvPr/>
        </p:nvGrpSpPr>
        <p:grpSpPr>
          <a:xfrm>
            <a:off x="0" y="0"/>
            <a:ext cx="9133959" cy="926753"/>
            <a:chOff x="0" y="0"/>
            <a:chExt cx="9133959" cy="926753"/>
          </a:xfrm>
        </p:grpSpPr>
        <p:sp>
          <p:nvSpPr>
            <p:cNvPr id="9" name="Forma libre: forma 22">
              <a:extLst>
                <a:ext uri="{FF2B5EF4-FFF2-40B4-BE49-F238E27FC236}">
                  <a16:creationId xmlns:a16="http://schemas.microsoft.com/office/drawing/2014/main" id="{F0C0C38F-3BBB-43A0-BE9E-3E87B0BF797C}"/>
                </a:ext>
              </a:extLst>
            </p:cNvPr>
            <p:cNvSpPr/>
            <p:nvPr/>
          </p:nvSpPr>
          <p:spPr>
            <a:xfrm>
              <a:off x="548027" y="602132"/>
              <a:ext cx="84838" cy="9016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3627"/>
                <a:gd name="f7" fmla="val 67627"/>
                <a:gd name="f8" fmla="val 29242"/>
                <a:gd name="f9" fmla="val 2857"/>
                <a:gd name="f10" fmla="val 23908"/>
                <a:gd name="f11" fmla="val 15907"/>
                <a:gd name="f12" fmla="val 10668"/>
                <a:gd name="f13" fmla="val 5334"/>
                <a:gd name="f14" fmla="val 5715"/>
                <a:gd name="f15" fmla="val 2667"/>
                <a:gd name="f16" fmla="val 8573"/>
                <a:gd name="f17" fmla="val 10573"/>
                <a:gd name="f18" fmla="val 28289"/>
                <a:gd name="f19" fmla="val 48006"/>
                <a:gd name="f20" fmla="val 37147"/>
                <a:gd name="f21" fmla="val 45148"/>
                <a:gd name="f22" fmla="val 56388"/>
                <a:gd name="f23" fmla="val 55721"/>
                <a:gd name="f24" fmla="val 45149"/>
                <a:gd name="f25" fmla="val 33814"/>
                <a:gd name="f26" fmla="val 30956"/>
                <a:gd name="f27" fmla="val 28099"/>
                <a:gd name="f28" fmla="val 60960"/>
                <a:gd name="f29" fmla="val 22479"/>
                <a:gd name="f30" fmla="val 19717"/>
                <a:gd name="f31" fmla="val 58293"/>
                <a:gd name="f32" fmla="val 14097"/>
                <a:gd name="f33" fmla="val 5620"/>
                <a:gd name="f34" fmla="val 55626"/>
                <a:gd name="f35" fmla="val 52959"/>
                <a:gd name="f36" fmla="val 50292"/>
                <a:gd name="f37" fmla="val 42291"/>
                <a:gd name="f38" fmla="val 8477"/>
                <a:gd name="f39" fmla="val 37052"/>
                <a:gd name="f40" fmla="val 11335"/>
                <a:gd name="f41" fmla="val 29051"/>
                <a:gd name="f42" fmla="+- 0 0 -90"/>
                <a:gd name="f43" fmla="*/ f3 1 63627"/>
                <a:gd name="f44" fmla="*/ f4 1 67627"/>
                <a:gd name="f45" fmla="+- f7 0 f5"/>
                <a:gd name="f46" fmla="+- f6 0 f5"/>
                <a:gd name="f47" fmla="*/ f42 f0 1"/>
                <a:gd name="f48" fmla="*/ f46 1 63627"/>
                <a:gd name="f49" fmla="*/ f45 1 67627"/>
                <a:gd name="f50" fmla="*/ 29242 f46 1"/>
                <a:gd name="f51" fmla="*/ 2857 f45 1"/>
                <a:gd name="f52" fmla="*/ 23908 f46 1"/>
                <a:gd name="f53" fmla="*/ 5334 f46 1"/>
                <a:gd name="f54" fmla="*/ 5715 f45 1"/>
                <a:gd name="f55" fmla="*/ 0 f46 1"/>
                <a:gd name="f56" fmla="*/ 8573 f45 1"/>
                <a:gd name="f57" fmla="*/ 37147 f46 1"/>
                <a:gd name="f58" fmla="*/ 67627 f45 1"/>
                <a:gd name="f59" fmla="*/ 63627 f46 1"/>
                <a:gd name="f60" fmla="*/ 33814 f45 1"/>
                <a:gd name="f61" fmla="*/ 30956 f45 1"/>
                <a:gd name="f62" fmla="*/ 60960 f46 1"/>
                <a:gd name="f63" fmla="*/ 19717 f45 1"/>
                <a:gd name="f64" fmla="*/ 55626 f46 1"/>
                <a:gd name="f65" fmla="*/ 0 f45 1"/>
                <a:gd name="f66" fmla="*/ 50292 f46 1"/>
                <a:gd name="f67" fmla="*/ 29051 f46 1"/>
                <a:gd name="f68" fmla="*/ f47 1 f2"/>
                <a:gd name="f69" fmla="*/ f50 1 63627"/>
                <a:gd name="f70" fmla="*/ f51 1 67627"/>
                <a:gd name="f71" fmla="*/ f52 1 63627"/>
                <a:gd name="f72" fmla="*/ f53 1 63627"/>
                <a:gd name="f73" fmla="*/ f54 1 67627"/>
                <a:gd name="f74" fmla="*/ f55 1 63627"/>
                <a:gd name="f75" fmla="*/ f56 1 67627"/>
                <a:gd name="f76" fmla="*/ f57 1 63627"/>
                <a:gd name="f77" fmla="*/ f58 1 67627"/>
                <a:gd name="f78" fmla="*/ f59 1 63627"/>
                <a:gd name="f79" fmla="*/ f60 1 67627"/>
                <a:gd name="f80" fmla="*/ f61 1 67627"/>
                <a:gd name="f81" fmla="*/ f62 1 63627"/>
                <a:gd name="f82" fmla="*/ f63 1 67627"/>
                <a:gd name="f83" fmla="*/ f64 1 63627"/>
                <a:gd name="f84" fmla="*/ f65 1 67627"/>
                <a:gd name="f85" fmla="*/ f66 1 63627"/>
                <a:gd name="f86" fmla="*/ f67 1 63627"/>
                <a:gd name="f87" fmla="*/ f5 1 f48"/>
                <a:gd name="f88" fmla="*/ f6 1 f48"/>
                <a:gd name="f89" fmla="*/ f5 1 f49"/>
                <a:gd name="f90" fmla="*/ f7 1 f49"/>
                <a:gd name="f91" fmla="+- f68 0 f1"/>
                <a:gd name="f92" fmla="*/ f69 1 f48"/>
                <a:gd name="f93" fmla="*/ f70 1 f49"/>
                <a:gd name="f94" fmla="*/ f71 1 f48"/>
                <a:gd name="f95" fmla="*/ f72 1 f48"/>
                <a:gd name="f96" fmla="*/ f73 1 f49"/>
                <a:gd name="f97" fmla="*/ f74 1 f48"/>
                <a:gd name="f98" fmla="*/ f75 1 f49"/>
                <a:gd name="f99" fmla="*/ f76 1 f48"/>
                <a:gd name="f100" fmla="*/ f77 1 f49"/>
                <a:gd name="f101" fmla="*/ f78 1 f48"/>
                <a:gd name="f102" fmla="*/ f79 1 f49"/>
                <a:gd name="f103" fmla="*/ f80 1 f49"/>
                <a:gd name="f104" fmla="*/ f81 1 f48"/>
                <a:gd name="f105" fmla="*/ f82 1 f49"/>
                <a:gd name="f106" fmla="*/ f83 1 f48"/>
                <a:gd name="f107" fmla="*/ f84 1 f49"/>
                <a:gd name="f108" fmla="*/ f85 1 f48"/>
                <a:gd name="f109" fmla="*/ f86 1 f48"/>
                <a:gd name="f110" fmla="*/ f87 f43 1"/>
                <a:gd name="f111" fmla="*/ f88 f43 1"/>
                <a:gd name="f112" fmla="*/ f90 f44 1"/>
                <a:gd name="f113" fmla="*/ f89 f44 1"/>
                <a:gd name="f114" fmla="*/ f92 f43 1"/>
                <a:gd name="f115" fmla="*/ f93 f44 1"/>
                <a:gd name="f116" fmla="*/ f94 f43 1"/>
                <a:gd name="f117" fmla="*/ f95 f43 1"/>
                <a:gd name="f118" fmla="*/ f96 f44 1"/>
                <a:gd name="f119" fmla="*/ f97 f43 1"/>
                <a:gd name="f120" fmla="*/ f98 f44 1"/>
                <a:gd name="f121" fmla="*/ f99 f43 1"/>
                <a:gd name="f122" fmla="*/ f100 f44 1"/>
                <a:gd name="f123" fmla="*/ f101 f43 1"/>
                <a:gd name="f124" fmla="*/ f102 f44 1"/>
                <a:gd name="f125" fmla="*/ f103 f44 1"/>
                <a:gd name="f126" fmla="*/ f104 f43 1"/>
                <a:gd name="f127" fmla="*/ f105 f44 1"/>
                <a:gd name="f128" fmla="*/ f106 f43 1"/>
                <a:gd name="f129" fmla="*/ f107 f44 1"/>
                <a:gd name="f130" fmla="*/ f108 f43 1"/>
                <a:gd name="f131" fmla="*/ f109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1">
                  <a:pos x="f114" y="f115"/>
                </a:cxn>
                <a:cxn ang="f91">
                  <a:pos x="f116" y="f115"/>
                </a:cxn>
                <a:cxn ang="f91">
                  <a:pos x="f117" y="f118"/>
                </a:cxn>
                <a:cxn ang="f91">
                  <a:pos x="f119" y="f120"/>
                </a:cxn>
                <a:cxn ang="f91">
                  <a:pos x="f121" y="f122"/>
                </a:cxn>
                <a:cxn ang="f91">
                  <a:pos x="f123" y="f124"/>
                </a:cxn>
                <a:cxn ang="f91">
                  <a:pos x="f123" y="f125"/>
                </a:cxn>
                <a:cxn ang="f91">
                  <a:pos x="f126" y="f127"/>
                </a:cxn>
                <a:cxn ang="f91">
                  <a:pos x="f128" y="f129"/>
                </a:cxn>
                <a:cxn ang="f91">
                  <a:pos x="f130" y="f115"/>
                </a:cxn>
                <a:cxn ang="f91">
                  <a:pos x="f131" y="f115"/>
                </a:cxn>
              </a:cxnLst>
              <a:rect l="f110" t="f113" r="f111" b="f112"/>
              <a:pathLst>
                <a:path w="63627" h="67627">
                  <a:moveTo>
                    <a:pt x="f8" y="f9"/>
                  </a:moveTo>
                  <a:lnTo>
                    <a:pt x="f10" y="f9"/>
                  </a:lnTo>
                  <a:cubicBezTo>
                    <a:pt x="f11" y="f5"/>
                    <a:pt x="f12" y="f9"/>
                    <a:pt x="f13" y="f14"/>
                  </a:cubicBezTo>
                  <a:cubicBezTo>
                    <a:pt x="f15" y="f14"/>
                    <a:pt x="f5" y="f16"/>
                    <a:pt x="f5" y="f16"/>
                  </a:cubicBezTo>
                  <a:cubicBezTo>
                    <a:pt x="f17" y="f18"/>
                    <a:pt x="f10" y="f19"/>
                    <a:pt x="f20" y="f7"/>
                  </a:cubicBezTo>
                  <a:cubicBezTo>
                    <a:pt x="f21" y="f22"/>
                    <a:pt x="f23" y="f24"/>
                    <a:pt x="f6" y="f25"/>
                  </a:cubicBezTo>
                  <a:lnTo>
                    <a:pt x="f6" y="f26"/>
                  </a:lnTo>
                  <a:cubicBezTo>
                    <a:pt x="f6" y="f27"/>
                    <a:pt x="f28" y="f29"/>
                    <a:pt x="f28" y="f30"/>
                  </a:cubicBezTo>
                  <a:cubicBezTo>
                    <a:pt x="f31" y="f32"/>
                    <a:pt x="f31" y="f33"/>
                    <a:pt x="f34" y="f5"/>
                  </a:cubicBezTo>
                  <a:cubicBezTo>
                    <a:pt x="f35" y="f5"/>
                    <a:pt x="f35" y="f9"/>
                    <a:pt x="f36" y="f9"/>
                  </a:cubicBezTo>
                  <a:cubicBezTo>
                    <a:pt x="f37" y="f38"/>
                    <a:pt x="f39" y="f40"/>
                    <a:pt x="f41" y="f9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0" name="Forma libre: forma 23">
              <a:extLst>
                <a:ext uri="{FF2B5EF4-FFF2-40B4-BE49-F238E27FC236}">
                  <a16:creationId xmlns:a16="http://schemas.microsoft.com/office/drawing/2014/main" id="{CC23BBE9-AC63-440D-956E-F7F0EDBA6DDA}"/>
                </a:ext>
              </a:extLst>
            </p:cNvPr>
            <p:cNvSpPr/>
            <p:nvPr/>
          </p:nvSpPr>
          <p:spPr>
            <a:xfrm>
              <a:off x="0" y="0"/>
              <a:ext cx="9133959" cy="92675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850189"/>
                <a:gd name="f7" fmla="val 695039"/>
                <a:gd name="f8" fmla="val 652367"/>
                <a:gd name="f9" fmla="val 323564"/>
                <a:gd name="f10" fmla="val 506540"/>
                <a:gd name="f11" fmla="val 652463"/>
                <a:gd name="f12" fmla="val 537496"/>
                <a:gd name="f13" fmla="val 343281"/>
                <a:gd name="f14" fmla="val 253270"/>
                <a:gd name="f15" fmla="val 6850190"/>
                <a:gd name="f16" fmla="val 589502"/>
                <a:gd name="f17" fmla="val 320897"/>
                <a:gd name="f18" fmla="val 304991"/>
                <a:gd name="f19" fmla="val 583883"/>
                <a:gd name="f20" fmla="val 289084"/>
                <a:gd name="f21" fmla="val 572643"/>
                <a:gd name="f22" fmla="val 273177"/>
                <a:gd name="f23" fmla="val 561404"/>
                <a:gd name="f24" fmla="val 265176"/>
                <a:gd name="f25" fmla="val 567023"/>
                <a:gd name="f26" fmla="val 259937"/>
                <a:gd name="f27" fmla="val 569881"/>
                <a:gd name="f28" fmla="val 251936"/>
                <a:gd name="f29" fmla="val 575501"/>
                <a:gd name="f30" fmla="val 238697"/>
                <a:gd name="f31" fmla="val 586740"/>
                <a:gd name="f32" fmla="val 220123"/>
                <a:gd name="f33" fmla="val 592360"/>
                <a:gd name="f34" fmla="val 204216"/>
                <a:gd name="f35" fmla="val 597980"/>
                <a:gd name="f36" fmla="val 198882"/>
                <a:gd name="f37" fmla="val 600837"/>
                <a:gd name="f38" fmla="val 193643"/>
                <a:gd name="f39" fmla="val 185642"/>
                <a:gd name="f40" fmla="val 180308"/>
                <a:gd name="f41" fmla="val 172403"/>
                <a:gd name="f42" fmla="val 167069"/>
                <a:gd name="f43" fmla="val 595217"/>
                <a:gd name="f44" fmla="val 159068"/>
                <a:gd name="f45" fmla="val 151162"/>
                <a:gd name="f46" fmla="val 578358"/>
                <a:gd name="f47" fmla="val 145828"/>
                <a:gd name="f48" fmla="val 135255"/>
                <a:gd name="f49" fmla="val 555784"/>
                <a:gd name="f50" fmla="val 127254"/>
                <a:gd name="f51" fmla="val 541782"/>
                <a:gd name="f52" fmla="val 119348"/>
                <a:gd name="f53" fmla="val 524828"/>
                <a:gd name="f54" fmla="val 108776"/>
                <a:gd name="f55" fmla="val 505111"/>
                <a:gd name="f56" fmla="val 98108"/>
                <a:gd name="f57" fmla="val 479774"/>
                <a:gd name="f58" fmla="val 90202"/>
                <a:gd name="f59" fmla="val 457295"/>
                <a:gd name="f60" fmla="val 82201"/>
                <a:gd name="f61" fmla="val 437579"/>
                <a:gd name="f62" fmla="val 76962"/>
                <a:gd name="f63" fmla="val 415100"/>
                <a:gd name="f64" fmla="val 71628"/>
                <a:gd name="f65" fmla="val 392621"/>
                <a:gd name="f66" fmla="val 66294"/>
                <a:gd name="f67" fmla="val 370142"/>
                <a:gd name="f68" fmla="val 61055"/>
                <a:gd name="f69" fmla="val 344805"/>
                <a:gd name="f70" fmla="val 322231"/>
                <a:gd name="f71" fmla="val 299657"/>
                <a:gd name="f72" fmla="val 66389"/>
                <a:gd name="f73" fmla="val 282797"/>
                <a:gd name="f74" fmla="val 263176"/>
                <a:gd name="f75" fmla="val 84963"/>
                <a:gd name="f76" fmla="val 95536"/>
                <a:gd name="f77" fmla="val 243459"/>
                <a:gd name="f78" fmla="val 106109"/>
                <a:gd name="f79" fmla="val 235077"/>
                <a:gd name="f80" fmla="val 226600"/>
                <a:gd name="f81" fmla="val 132588"/>
                <a:gd name="f82" fmla="val 223838"/>
                <a:gd name="f83" fmla="val 148495"/>
                <a:gd name="f84" fmla="val 220980"/>
                <a:gd name="f85" fmla="val 161735"/>
                <a:gd name="f86" fmla="val 201549"/>
                <a:gd name="f87" fmla="val 229457"/>
                <a:gd name="f88" fmla="val 214789"/>
                <a:gd name="f89" fmla="val 232219"/>
                <a:gd name="f90" fmla="val 228029"/>
                <a:gd name="f91" fmla="val 240697"/>
                <a:gd name="f92" fmla="val 243935"/>
                <a:gd name="f93" fmla="val 249174"/>
                <a:gd name="f94" fmla="val 257175"/>
                <a:gd name="f95" fmla="val 260414"/>
                <a:gd name="f96" fmla="val 270415"/>
                <a:gd name="f97" fmla="val 274511"/>
                <a:gd name="f98" fmla="val 266033"/>
                <a:gd name="f99" fmla="val 243554"/>
                <a:gd name="f100" fmla="val 267748"/>
                <a:gd name="f101" fmla="val 218218"/>
                <a:gd name="f102" fmla="val 262414"/>
                <a:gd name="f103" fmla="val 195644"/>
                <a:gd name="f104" fmla="val 257080"/>
                <a:gd name="f105" fmla="val 175927"/>
                <a:gd name="f106" fmla="val 238506"/>
                <a:gd name="f107" fmla="val 142208"/>
                <a:gd name="f108" fmla="val 233172"/>
                <a:gd name="f109" fmla="val 133731"/>
                <a:gd name="f110" fmla="val 225266"/>
                <a:gd name="f111" fmla="val 125349"/>
                <a:gd name="f112" fmla="val 217265"/>
                <a:gd name="f113" fmla="val 116872"/>
                <a:gd name="f114" fmla="val 204026"/>
                <a:gd name="f115" fmla="val 100013"/>
                <a:gd name="f116" fmla="val 190786"/>
                <a:gd name="f117" fmla="val 83058"/>
                <a:gd name="f118" fmla="val 177451"/>
                <a:gd name="f119" fmla="val 66199"/>
                <a:gd name="f120" fmla="val 174784"/>
                <a:gd name="f121" fmla="val 60579"/>
                <a:gd name="f122" fmla="val 172117"/>
                <a:gd name="f123" fmla="val 57722"/>
                <a:gd name="f124" fmla="val 166878"/>
                <a:gd name="f125" fmla="val 52102"/>
                <a:gd name="f126" fmla="val 49244"/>
                <a:gd name="f127" fmla="val 169545"/>
                <a:gd name="f128" fmla="val 46387"/>
                <a:gd name="f129" fmla="val 180118"/>
                <a:gd name="f130" fmla="val 188119"/>
                <a:gd name="f131" fmla="val 54864"/>
                <a:gd name="f132" fmla="val 196025"/>
                <a:gd name="f133" fmla="val 60484"/>
                <a:gd name="f134" fmla="val 211931"/>
                <a:gd name="f135" fmla="val 66104"/>
                <a:gd name="f136" fmla="val 225171"/>
                <a:gd name="f137" fmla="val 77343"/>
                <a:gd name="f138" fmla="val 235839"/>
                <a:gd name="f139" fmla="val 88583"/>
                <a:gd name="f140" fmla="val 246412"/>
                <a:gd name="f141" fmla="val 99822"/>
                <a:gd name="f142" fmla="val 254413"/>
                <a:gd name="f143" fmla="val 113919"/>
                <a:gd name="f144" fmla="val 259747"/>
                <a:gd name="f145" fmla="val 128016"/>
                <a:gd name="f146" fmla="val 265081"/>
                <a:gd name="f147" fmla="val 139256"/>
                <a:gd name="f148" fmla="val 150495"/>
                <a:gd name="f149" fmla="val 272987"/>
                <a:gd name="f150" fmla="val 161830"/>
                <a:gd name="f151" fmla="val 275654"/>
                <a:gd name="f152" fmla="val 173069"/>
                <a:gd name="f153" fmla="val 278321"/>
                <a:gd name="f154" fmla="val 187166"/>
                <a:gd name="f155" fmla="val 201263"/>
                <a:gd name="f156" fmla="val 280988"/>
                <a:gd name="f157" fmla="val 274415"/>
                <a:gd name="f158" fmla="val 271558"/>
                <a:gd name="f159" fmla="val 268796"/>
                <a:gd name="f160" fmla="val 296894"/>
                <a:gd name="f161" fmla="val 312801"/>
                <a:gd name="f162" fmla="val 331375"/>
                <a:gd name="f163" fmla="val 234982"/>
                <a:gd name="f164" fmla="val 349949"/>
                <a:gd name="f165" fmla="val 226505"/>
                <a:gd name="f166" fmla="val 368522"/>
                <a:gd name="f167" fmla="val 223742"/>
                <a:gd name="f168" fmla="val 389763"/>
                <a:gd name="f169" fmla="val 220885"/>
                <a:gd name="f170" fmla="val 403003"/>
                <a:gd name="f171" fmla="val 413671"/>
                <a:gd name="f172" fmla="val 426911"/>
                <a:gd name="f173" fmla="val 229362"/>
                <a:gd name="f174" fmla="val 442817"/>
                <a:gd name="f175" fmla="val 458724"/>
                <a:gd name="f176" fmla="val 246221"/>
                <a:gd name="f177" fmla="val 469297"/>
                <a:gd name="f178" fmla="val 474631"/>
                <a:gd name="f179" fmla="val 479870"/>
                <a:gd name="f180" fmla="val 285655"/>
                <a:gd name="f181" fmla="val 482537"/>
                <a:gd name="f182" fmla="val 308134"/>
                <a:gd name="f183" fmla="val 316611"/>
                <a:gd name="f184" fmla="val 324993"/>
                <a:gd name="f185" fmla="val 327850"/>
                <a:gd name="f186" fmla="val 330613"/>
                <a:gd name="f187" fmla="val 474536"/>
                <a:gd name="f188" fmla="val 336233"/>
                <a:gd name="f189" fmla="val 339090"/>
                <a:gd name="f190" fmla="val 461296"/>
                <a:gd name="f191" fmla="val 344710"/>
                <a:gd name="f192" fmla="val 453295"/>
                <a:gd name="f193" fmla="val 341852"/>
                <a:gd name="f194" fmla="val 448056"/>
                <a:gd name="f195" fmla="val 440055"/>
                <a:gd name="f196" fmla="val 432054"/>
                <a:gd name="f197" fmla="val 344615"/>
                <a:gd name="f198" fmla="val 426815"/>
                <a:gd name="f199" fmla="val 353092"/>
                <a:gd name="f200" fmla="val 424148"/>
                <a:gd name="f201" fmla="val 364331"/>
                <a:gd name="f202" fmla="val 369951"/>
                <a:gd name="f203" fmla="val 372809"/>
                <a:gd name="f204" fmla="val 421481"/>
                <a:gd name="f205" fmla="val 375571"/>
                <a:gd name="f206" fmla="val 416147"/>
                <a:gd name="f207" fmla="val 381191"/>
                <a:gd name="f208" fmla="val 413480"/>
                <a:gd name="f209" fmla="val 384048"/>
                <a:gd name="f210" fmla="val 410813"/>
                <a:gd name="f211" fmla="val 386906"/>
                <a:gd name="f212" fmla="val 408146"/>
                <a:gd name="f213" fmla="val 397574"/>
                <a:gd name="f214" fmla="val 395383"/>
                <a:gd name="f215" fmla="val 379000"/>
                <a:gd name="f216" fmla="val 401003"/>
                <a:gd name="f217" fmla="val 360426"/>
                <a:gd name="f218" fmla="val 409480"/>
                <a:gd name="f219" fmla="val 349853"/>
                <a:gd name="f220" fmla="val 426339"/>
                <a:gd name="f221" fmla="val 344519"/>
                <a:gd name="f222" fmla="val 446056"/>
                <a:gd name="f223" fmla="val 460153"/>
                <a:gd name="f224" fmla="val 339185"/>
                <a:gd name="f225" fmla="val 474155"/>
                <a:gd name="f226" fmla="val 336518"/>
                <a:gd name="f227" fmla="val 488251"/>
                <a:gd name="f228" fmla="val 333851"/>
                <a:gd name="f229" fmla="val 522065"/>
                <a:gd name="f230" fmla="val 331184"/>
                <a:gd name="f231" fmla="val 541687"/>
                <a:gd name="f232" fmla="val 328517"/>
                <a:gd name="f233" fmla="val 325850"/>
                <a:gd name="f234" fmla="val 323183"/>
                <a:gd name="f235" fmla="val 514541"/>
                <a:gd name="f236" fmla="val 431959"/>
                <a:gd name="f237" fmla="val 503968"/>
                <a:gd name="f238" fmla="val 493300"/>
                <a:gd name="f239" fmla="val 434816"/>
                <a:gd name="f240" fmla="val 485394"/>
                <a:gd name="f241" fmla="val 480060"/>
                <a:gd name="f242" fmla="val 420719"/>
                <a:gd name="f243" fmla="val 482727"/>
                <a:gd name="f244" fmla="val 398240"/>
                <a:gd name="f245" fmla="val 488061"/>
                <a:gd name="f246" fmla="val 387001"/>
                <a:gd name="f247" fmla="val 378524"/>
                <a:gd name="f248" fmla="val 384143"/>
                <a:gd name="f249" fmla="val 525113"/>
                <a:gd name="f250" fmla="val 530447"/>
                <a:gd name="f251" fmla="val 406622"/>
                <a:gd name="f252" fmla="val 417862"/>
                <a:gd name="f253" fmla="val 546354"/>
                <a:gd name="f254" fmla="val 372904"/>
                <a:gd name="f255" fmla="val 533114"/>
                <a:gd name="f256" fmla="val 370046"/>
                <a:gd name="f257" fmla="val 519875"/>
                <a:gd name="f258" fmla="val 367284"/>
                <a:gd name="f259" fmla="val 501206"/>
                <a:gd name="f260" fmla="val 498539"/>
                <a:gd name="f261" fmla="val 495967"/>
                <a:gd name="f262" fmla="val 364426"/>
                <a:gd name="f263" fmla="val 494188"/>
                <a:gd name="f264" fmla="val 365379"/>
                <a:gd name="f265" fmla="val 485299"/>
                <a:gd name="f266" fmla="val 375761"/>
                <a:gd name="f267" fmla="val 472059"/>
                <a:gd name="f268" fmla="val 381381"/>
                <a:gd name="f269" fmla="val 474726"/>
                <a:gd name="f270" fmla="val 477393"/>
                <a:gd name="f271" fmla="val 384239"/>
                <a:gd name="f272" fmla="val 387096"/>
                <a:gd name="f273" fmla="val 389858"/>
                <a:gd name="f274" fmla="val 398336"/>
                <a:gd name="f275" fmla="val 466820"/>
                <a:gd name="f276" fmla="val 395478"/>
                <a:gd name="f277" fmla="val 461486"/>
                <a:gd name="f278" fmla="val 392716"/>
                <a:gd name="f279" fmla="val 459708"/>
                <a:gd name="f280" fmla="val 394621"/>
                <a:gd name="f281" fmla="val 396494"/>
                <a:gd name="f282" fmla="val 409575"/>
                <a:gd name="f283" fmla="val 420815"/>
                <a:gd name="f284" fmla="val 429292"/>
                <a:gd name="f285" fmla="val 434912"/>
                <a:gd name="f286" fmla="val 443389"/>
                <a:gd name="f287" fmla="val 451771"/>
                <a:gd name="f288" fmla="val 463010"/>
                <a:gd name="f289" fmla="val 490728"/>
                <a:gd name="f290" fmla="val 471488"/>
                <a:gd name="f291" fmla="val 493395"/>
                <a:gd name="f292" fmla="val 488347"/>
                <a:gd name="f293" fmla="val 491204"/>
                <a:gd name="f294" fmla="val 493967"/>
                <a:gd name="f295" fmla="val 477488"/>
                <a:gd name="f296" fmla="val 505206"/>
                <a:gd name="f297" fmla="val 516446"/>
                <a:gd name="f298" fmla="val 458915"/>
                <a:gd name="f299" fmla="val 524923"/>
                <a:gd name="f300" fmla="val 457136"/>
                <a:gd name="f301" fmla="val 526828"/>
                <a:gd name="f302" fmla="val 455359"/>
                <a:gd name="f303" fmla="val 527780"/>
                <a:gd name="f304" fmla="val 453581"/>
                <a:gd name="f305" fmla="val 536258"/>
                <a:gd name="f306" fmla="val 541877"/>
                <a:gd name="f307" fmla="val 550259"/>
                <a:gd name="f308" fmla="val 626269"/>
                <a:gd name="f309" fmla="val 461582"/>
                <a:gd name="f310" fmla="val 631888"/>
                <a:gd name="f311" fmla="val 634746"/>
                <a:gd name="f312" fmla="val 448247"/>
                <a:gd name="f313" fmla="val 637604"/>
                <a:gd name="f314" fmla="val 445580"/>
                <a:gd name="f315" fmla="val 629126"/>
                <a:gd name="f316" fmla="val 442913"/>
                <a:gd name="f317" fmla="val 606647"/>
                <a:gd name="f318" fmla="val 584073"/>
                <a:gd name="f319" fmla="val 435007"/>
                <a:gd name="f320" fmla="val 561594"/>
                <a:gd name="f321" fmla="val 558737"/>
                <a:gd name="f322" fmla="val 432340"/>
                <a:gd name="f323" fmla="val 544640"/>
                <a:gd name="f324" fmla="val 427006"/>
                <a:gd name="f325" fmla="val 539020"/>
                <a:gd name="f326" fmla="val 416433"/>
                <a:gd name="f327" fmla="val 405765"/>
                <a:gd name="f328" fmla="val 513683"/>
                <a:gd name="f329" fmla="val 395192"/>
                <a:gd name="f330" fmla="val 502444"/>
                <a:gd name="f331" fmla="val 392525"/>
                <a:gd name="f332" fmla="val 499586"/>
                <a:gd name="f333" fmla="val 496824"/>
                <a:gd name="f334" fmla="val 387191"/>
                <a:gd name="f335" fmla="val 381857"/>
                <a:gd name="f336" fmla="val 519303"/>
                <a:gd name="f337" fmla="val 379190"/>
                <a:gd name="f338" fmla="val 373951"/>
                <a:gd name="f339" fmla="val 555879"/>
                <a:gd name="f340" fmla="val 371285"/>
                <a:gd name="f341" fmla="val 567119"/>
                <a:gd name="f342" fmla="val 365950"/>
                <a:gd name="f343" fmla="val 363379"/>
                <a:gd name="f344" fmla="val 586835"/>
                <a:gd name="f345" fmla="val 360712"/>
                <a:gd name="f346" fmla="val 598075"/>
                <a:gd name="f347" fmla="val 355378"/>
                <a:gd name="f348" fmla="val 609314"/>
                <a:gd name="f349" fmla="val 352806"/>
                <a:gd name="f350" fmla="val 617792"/>
                <a:gd name="f351" fmla="val 620649"/>
                <a:gd name="f352" fmla="val 350139"/>
                <a:gd name="f353" fmla="val 623411"/>
                <a:gd name="f354" fmla="val 629031"/>
                <a:gd name="f355" fmla="val 634651"/>
                <a:gd name="f356" fmla="val 339566"/>
                <a:gd name="f357" fmla="val 336899"/>
                <a:gd name="f358" fmla="val 334232"/>
                <a:gd name="f359" fmla="val 614934"/>
                <a:gd name="f360" fmla="val 592455"/>
                <a:gd name="f361" fmla="val 342233"/>
                <a:gd name="f362" fmla="val 583978"/>
                <a:gd name="f363" fmla="val 344900"/>
                <a:gd name="f364" fmla="val 572738"/>
                <a:gd name="f365" fmla="val 347567"/>
                <a:gd name="f366" fmla="val 561499"/>
                <a:gd name="f367" fmla="val 350234"/>
                <a:gd name="f368" fmla="val 550164"/>
                <a:gd name="f369" fmla="val 352901"/>
                <a:gd name="f370" fmla="val 533305"/>
                <a:gd name="f371" fmla="val 516350"/>
                <a:gd name="f372" fmla="val 355568"/>
                <a:gd name="f373" fmla="val 499491"/>
                <a:gd name="f374" fmla="val 358235"/>
                <a:gd name="f375" fmla="val 471392"/>
                <a:gd name="f376" fmla="val 360902"/>
                <a:gd name="f377" fmla="val 363569"/>
                <a:gd name="f378" fmla="val 440436"/>
                <a:gd name="f379" fmla="val 374142"/>
                <a:gd name="f380" fmla="val 429197"/>
                <a:gd name="f381" fmla="val 379476"/>
                <a:gd name="f382" fmla="val 390049"/>
                <a:gd name="f383" fmla="val 400622"/>
                <a:gd name="f384" fmla="val 412337"/>
                <a:gd name="f385" fmla="val 405956"/>
                <a:gd name="f386" fmla="val 413861"/>
                <a:gd name="f387" fmla="val 406718"/>
                <a:gd name="f388" fmla="val 419195"/>
                <a:gd name="f389" fmla="val 403860"/>
                <a:gd name="f390" fmla="val 421862"/>
                <a:gd name="f391" fmla="val 427196"/>
                <a:gd name="f392" fmla="val 429863"/>
                <a:gd name="f393" fmla="val 435197"/>
                <a:gd name="f394" fmla="val 445770"/>
                <a:gd name="f395" fmla="val 375666"/>
                <a:gd name="f396" fmla="val 443103"/>
                <a:gd name="f397" fmla="val 362522"/>
                <a:gd name="f398" fmla="val 446659"/>
                <a:gd name="f399" fmla="val 360648"/>
                <a:gd name="f400" fmla="val 448437"/>
                <a:gd name="f401" fmla="val 358807"/>
                <a:gd name="f402" fmla="val 451104"/>
                <a:gd name="f403" fmla="val 456438"/>
                <a:gd name="f404" fmla="val 461772"/>
                <a:gd name="f405" fmla="val 469678"/>
                <a:gd name="f406" fmla="val 361664"/>
                <a:gd name="f407" fmla="val 475012"/>
                <a:gd name="f408" fmla="val 477679"/>
                <a:gd name="f409" fmla="val 355949"/>
                <a:gd name="f410" fmla="val 483013"/>
                <a:gd name="f411" fmla="val 353187"/>
                <a:gd name="f412" fmla="val 485585"/>
                <a:gd name="f413" fmla="val 350330"/>
                <a:gd name="f414" fmla="val 488156"/>
                <a:gd name="f415" fmla="val 347472"/>
                <a:gd name="f416" fmla="val 490919"/>
                <a:gd name="f417" fmla="val 496157"/>
                <a:gd name="f418" fmla="val 509397"/>
                <a:gd name="f419" fmla="val 525304"/>
                <a:gd name="f420" fmla="val 541211"/>
                <a:gd name="f421" fmla="val 358712"/>
                <a:gd name="f422" fmla="val 361569"/>
                <a:gd name="f423" fmla="val 543878"/>
                <a:gd name="f424" fmla="val 546545"/>
                <a:gd name="f425" fmla="val 551879"/>
                <a:gd name="f426" fmla="val 367189"/>
                <a:gd name="f427" fmla="val 549212"/>
                <a:gd name="f428" fmla="+- 0 0 -90"/>
                <a:gd name="f429" fmla="*/ f3 1 6850189"/>
                <a:gd name="f430" fmla="*/ f4 1 695039"/>
                <a:gd name="f431" fmla="+- f7 0 f5"/>
                <a:gd name="f432" fmla="+- f6 0 f5"/>
                <a:gd name="f433" fmla="*/ f428 f0 1"/>
                <a:gd name="f434" fmla="*/ f432 1 6850189"/>
                <a:gd name="f435" fmla="*/ f431 1 695039"/>
                <a:gd name="f436" fmla="*/ 652367 f432 1"/>
                <a:gd name="f437" fmla="*/ 0 f431 1"/>
                <a:gd name="f438" fmla="*/ 0 f432 1"/>
                <a:gd name="f439" fmla="*/ 695039 f431 1"/>
                <a:gd name="f440" fmla="*/ 323564 f432 1"/>
                <a:gd name="f441" fmla="*/ 652463 f432 1"/>
                <a:gd name="f442" fmla="*/ 343281 f431 1"/>
                <a:gd name="f443" fmla="*/ 253270 f431 1"/>
                <a:gd name="f444" fmla="*/ 6850190 f432 1"/>
                <a:gd name="f445" fmla="*/ 589502 f431 1"/>
                <a:gd name="f446" fmla="*/ 320897 f432 1"/>
                <a:gd name="f447" fmla="*/ 273177 f432 1"/>
                <a:gd name="f448" fmla="*/ 561404 f431 1"/>
                <a:gd name="f449" fmla="*/ 251936 f432 1"/>
                <a:gd name="f450" fmla="*/ 575501 f431 1"/>
                <a:gd name="f451" fmla="*/ 204216 f432 1"/>
                <a:gd name="f452" fmla="*/ 597980 f431 1"/>
                <a:gd name="f453" fmla="*/ 185642 f432 1"/>
                <a:gd name="f454" fmla="*/ 600837 f431 1"/>
                <a:gd name="f455" fmla="*/ 167069 f432 1"/>
                <a:gd name="f456" fmla="*/ 595217 f431 1"/>
                <a:gd name="f457" fmla="*/ 145828 f432 1"/>
                <a:gd name="f458" fmla="*/ 569881 f431 1"/>
                <a:gd name="f459" fmla="*/ 119348 f432 1"/>
                <a:gd name="f460" fmla="*/ 524828 f431 1"/>
                <a:gd name="f461" fmla="*/ 90202 f432 1"/>
                <a:gd name="f462" fmla="*/ 457295 f431 1"/>
                <a:gd name="f463" fmla="*/ 71628 f432 1"/>
                <a:gd name="f464" fmla="*/ 392621 f431 1"/>
                <a:gd name="f465" fmla="*/ 61055 f432 1"/>
                <a:gd name="f466" fmla="*/ 322231 f431 1"/>
                <a:gd name="f467" fmla="*/ 76962 f432 1"/>
                <a:gd name="f468" fmla="*/ 263176 f431 1"/>
                <a:gd name="f469" fmla="*/ 106109 f432 1"/>
                <a:gd name="f470" fmla="*/ 235077 f431 1"/>
                <a:gd name="f471" fmla="*/ 148495 f432 1"/>
                <a:gd name="f472" fmla="*/ 220980 f431 1"/>
                <a:gd name="f473" fmla="*/ 226600 f431 1"/>
                <a:gd name="f474" fmla="*/ 228029 f432 1"/>
                <a:gd name="f475" fmla="*/ 240697 f431 1"/>
                <a:gd name="f476" fmla="*/ 270415 f432 1"/>
                <a:gd name="f477" fmla="*/ 274511 f431 1"/>
                <a:gd name="f478" fmla="*/ 266033 f431 1"/>
                <a:gd name="f479" fmla="*/ 262414 f432 1"/>
                <a:gd name="f480" fmla="*/ 195644 f431 1"/>
                <a:gd name="f481" fmla="*/ 238506 f432 1"/>
                <a:gd name="f482" fmla="*/ 142208 f431 1"/>
                <a:gd name="f483" fmla="*/ 217265 f432 1"/>
                <a:gd name="f484" fmla="*/ 116872 f431 1"/>
                <a:gd name="f485" fmla="*/ 177451 f432 1"/>
                <a:gd name="f486" fmla="*/ 66199 f431 1"/>
                <a:gd name="f487" fmla="*/ 166878 f432 1"/>
                <a:gd name="f488" fmla="*/ 52102 f431 1"/>
                <a:gd name="f489" fmla="*/ 49244 f431 1"/>
                <a:gd name="f490" fmla="*/ 169545 f432 1"/>
                <a:gd name="f491" fmla="*/ 196025 f432 1"/>
                <a:gd name="f492" fmla="*/ 60484 f431 1"/>
                <a:gd name="f493" fmla="*/ 235839 f432 1"/>
                <a:gd name="f494" fmla="*/ 88583 f431 1"/>
                <a:gd name="f495" fmla="*/ 259747 f432 1"/>
                <a:gd name="f496" fmla="*/ 128016 f431 1"/>
                <a:gd name="f497" fmla="*/ 272987 f432 1"/>
                <a:gd name="f498" fmla="*/ 161830 f431 1"/>
                <a:gd name="f499" fmla="*/ 278321 f432 1"/>
                <a:gd name="f500" fmla="*/ 201263 f431 1"/>
                <a:gd name="f501" fmla="*/ 275654 f432 1"/>
                <a:gd name="f502" fmla="*/ 274415 f431 1"/>
                <a:gd name="f503" fmla="*/ 280988 f432 1"/>
                <a:gd name="f504" fmla="*/ 268796 f431 1"/>
                <a:gd name="f505" fmla="*/ 331375 f432 1"/>
                <a:gd name="f506" fmla="*/ 234982 f431 1"/>
                <a:gd name="f507" fmla="*/ 389763 f432 1"/>
                <a:gd name="f508" fmla="*/ 220885 f431 1"/>
                <a:gd name="f509" fmla="*/ 426911 f432 1"/>
                <a:gd name="f510" fmla="*/ 229362 f431 1"/>
                <a:gd name="f511" fmla="*/ 469297 f432 1"/>
                <a:gd name="f512" fmla="*/ 479870 f432 1"/>
                <a:gd name="f513" fmla="*/ 296894 f431 1"/>
                <a:gd name="f514" fmla="*/ 482537 f432 1"/>
                <a:gd name="f515" fmla="*/ 324993 f431 1"/>
                <a:gd name="f516" fmla="*/ 330613 f431 1"/>
                <a:gd name="f517" fmla="*/ 461296 f432 1"/>
                <a:gd name="f518" fmla="*/ 344710 f431 1"/>
                <a:gd name="f519" fmla="*/ 440055 f432 1"/>
                <a:gd name="f520" fmla="*/ 341852 f431 1"/>
                <a:gd name="f521" fmla="*/ 424148 f432 1"/>
                <a:gd name="f522" fmla="*/ 364331 f431 1"/>
                <a:gd name="f523" fmla="*/ 421481 f432 1"/>
                <a:gd name="f524" fmla="*/ 375571 f431 1"/>
                <a:gd name="f525" fmla="*/ 413480 f432 1"/>
                <a:gd name="f526" fmla="*/ 384048 f431 1"/>
                <a:gd name="f527" fmla="*/ 408146 f432 1"/>
                <a:gd name="f528" fmla="*/ 386906 f431 1"/>
                <a:gd name="f529" fmla="*/ 379000 f432 1"/>
                <a:gd name="f530" fmla="*/ 401003 f431 1"/>
                <a:gd name="f531" fmla="*/ 344519 f432 1"/>
                <a:gd name="f532" fmla="*/ 446056 f431 1"/>
                <a:gd name="f533" fmla="*/ 336518 f432 1"/>
                <a:gd name="f534" fmla="*/ 488251 f431 1"/>
                <a:gd name="f535" fmla="*/ 331184 f432 1"/>
                <a:gd name="f536" fmla="*/ 541687 f431 1"/>
                <a:gd name="f537" fmla="*/ 323183 f432 1"/>
                <a:gd name="f538" fmla="*/ 514541 f432 1"/>
                <a:gd name="f539" fmla="*/ 431959 f431 1"/>
                <a:gd name="f540" fmla="*/ 485394 f432 1"/>
                <a:gd name="f541" fmla="*/ 426339 f431 1"/>
                <a:gd name="f542" fmla="*/ 482727 f432 1"/>
                <a:gd name="f543" fmla="*/ 398240 f431 1"/>
                <a:gd name="f544" fmla="*/ 384143 f431 1"/>
                <a:gd name="f545" fmla="*/ 530447 f432 1"/>
                <a:gd name="f546" fmla="*/ 406622 f431 1"/>
                <a:gd name="f547" fmla="*/ 546354 f432 1"/>
                <a:gd name="f548" fmla="*/ 372904 f431 1"/>
                <a:gd name="f549" fmla="*/ 506540 f432 1"/>
                <a:gd name="f550" fmla="*/ 367284 f431 1"/>
                <a:gd name="f551" fmla="*/ 495967 f432 1"/>
                <a:gd name="f552" fmla="*/ 364426 f431 1"/>
                <a:gd name="f553" fmla="*/ 493300 f432 1"/>
                <a:gd name="f554" fmla="*/ 472059 f432 1"/>
                <a:gd name="f555" fmla="*/ 381381 f431 1"/>
                <a:gd name="f556" fmla="*/ 480060 f432 1"/>
                <a:gd name="f557" fmla="*/ 384239 f431 1"/>
                <a:gd name="f558" fmla="*/ 389858 f431 1"/>
                <a:gd name="f559" fmla="*/ 477393 f432 1"/>
                <a:gd name="f560" fmla="*/ 398336 f431 1"/>
                <a:gd name="f561" fmla="*/ 461486 f432 1"/>
                <a:gd name="f562" fmla="*/ 392716 f431 1"/>
                <a:gd name="f563" fmla="*/ 429292 f431 1"/>
                <a:gd name="f564" fmla="*/ 488061 f432 1"/>
                <a:gd name="f565" fmla="*/ 451771 f431 1"/>
                <a:gd name="f566" fmla="*/ 490728 f432 1"/>
                <a:gd name="f567" fmla="*/ 482727 f431 1"/>
                <a:gd name="f568" fmla="*/ 493967 f431 1"/>
                <a:gd name="f569" fmla="*/ 458915 f432 1"/>
                <a:gd name="f570" fmla="*/ 524923 f431 1"/>
                <a:gd name="f571" fmla="*/ 453581 f432 1"/>
                <a:gd name="f572" fmla="*/ 527780 f431 1"/>
                <a:gd name="f573" fmla="*/ 550259 f431 1"/>
                <a:gd name="f574" fmla="*/ 626269 f431 1"/>
                <a:gd name="f575" fmla="*/ 634746 f431 1"/>
                <a:gd name="f576" fmla="*/ 445580 f432 1"/>
                <a:gd name="f577" fmla="*/ 629126 f431 1"/>
                <a:gd name="f578" fmla="*/ 435007 f432 1"/>
                <a:gd name="f579" fmla="*/ 561594 f431 1"/>
                <a:gd name="f580" fmla="*/ 558737 f431 1"/>
                <a:gd name="f581" fmla="*/ 427006 f432 1"/>
                <a:gd name="f582" fmla="*/ 539020 f431 1"/>
                <a:gd name="f583" fmla="*/ 395192 f432 1"/>
                <a:gd name="f584" fmla="*/ 502444 f431 1"/>
                <a:gd name="f585" fmla="*/ 389858 f432 1"/>
                <a:gd name="f586" fmla="*/ 387191 f432 1"/>
                <a:gd name="f587" fmla="*/ 499586 f431 1"/>
                <a:gd name="f588" fmla="*/ 373951 f432 1"/>
                <a:gd name="f589" fmla="*/ 555879 f431 1"/>
                <a:gd name="f590" fmla="*/ 363379 f432 1"/>
                <a:gd name="f591" fmla="*/ 586835 f431 1"/>
                <a:gd name="f592" fmla="*/ 352806 f432 1"/>
                <a:gd name="f593" fmla="*/ 617792 f431 1"/>
                <a:gd name="f594" fmla="*/ 350139 f432 1"/>
                <a:gd name="f595" fmla="*/ 623411 f431 1"/>
                <a:gd name="f596" fmla="*/ 339566 f432 1"/>
                <a:gd name="f597" fmla="*/ 631888 f431 1"/>
                <a:gd name="f598" fmla="*/ 334232 f432 1"/>
                <a:gd name="f599" fmla="*/ 336899 f432 1"/>
                <a:gd name="f600" fmla="*/ 609314 f431 1"/>
                <a:gd name="f601" fmla="*/ 342233 f432 1"/>
                <a:gd name="f602" fmla="*/ 583978 f431 1"/>
                <a:gd name="f603" fmla="*/ 350234 f432 1"/>
                <a:gd name="f604" fmla="*/ 550164 f431 1"/>
                <a:gd name="f605" fmla="*/ 355568 f432 1"/>
                <a:gd name="f606" fmla="*/ 499491 f431 1"/>
                <a:gd name="f607" fmla="*/ 358235 f432 1"/>
                <a:gd name="f608" fmla="*/ 471392 f431 1"/>
                <a:gd name="f609" fmla="*/ 374142 f432 1"/>
                <a:gd name="f610" fmla="*/ 429197 f431 1"/>
                <a:gd name="f611" fmla="*/ 400622 f432 1"/>
                <a:gd name="f612" fmla="*/ 412337 f431 1"/>
                <a:gd name="f613" fmla="*/ 419195 f432 1"/>
                <a:gd name="f614" fmla="*/ 403860 f431 1"/>
                <a:gd name="f615" fmla="*/ 427196 f432 1"/>
                <a:gd name="f616" fmla="*/ 440436 f432 1"/>
                <a:gd name="f617" fmla="*/ 445770 f432 1"/>
                <a:gd name="f618" fmla="*/ 378524 f431 1"/>
                <a:gd name="f619" fmla="*/ 443103 f432 1"/>
                <a:gd name="f620" fmla="*/ 448437 f432 1"/>
                <a:gd name="f621" fmla="*/ 358807 f431 1"/>
                <a:gd name="f622" fmla="*/ 456438 f432 1"/>
                <a:gd name="f623" fmla="*/ 475012 f432 1"/>
                <a:gd name="f624" fmla="*/ 485585 f432 1"/>
                <a:gd name="f625" fmla="*/ 350330 f431 1"/>
                <a:gd name="f626" fmla="*/ 496157 f432 1"/>
                <a:gd name="f627" fmla="*/ 347472 f431 1"/>
                <a:gd name="f628" fmla="*/ 541211 f432 1"/>
                <a:gd name="f629" fmla="*/ 358712 f431 1"/>
                <a:gd name="f630" fmla="*/ 546545 f432 1"/>
                <a:gd name="f631" fmla="*/ 361569 f431 1"/>
                <a:gd name="f632" fmla="*/ 551879 f432 1"/>
                <a:gd name="f633" fmla="*/ 367189 f431 1"/>
                <a:gd name="f634" fmla="*/ 372809 f431 1"/>
                <a:gd name="f635" fmla="*/ f433 1 f2"/>
                <a:gd name="f636" fmla="*/ f436 1 6850189"/>
                <a:gd name="f637" fmla="*/ f437 1 695039"/>
                <a:gd name="f638" fmla="*/ f438 1 6850189"/>
                <a:gd name="f639" fmla="*/ f439 1 695039"/>
                <a:gd name="f640" fmla="*/ f440 1 6850189"/>
                <a:gd name="f641" fmla="*/ f441 1 6850189"/>
                <a:gd name="f642" fmla="*/ f442 1 695039"/>
                <a:gd name="f643" fmla="*/ f443 1 695039"/>
                <a:gd name="f644" fmla="*/ f444 1 6850189"/>
                <a:gd name="f645" fmla="*/ f445 1 695039"/>
                <a:gd name="f646" fmla="*/ f446 1 6850189"/>
                <a:gd name="f647" fmla="*/ f447 1 6850189"/>
                <a:gd name="f648" fmla="*/ f448 1 695039"/>
                <a:gd name="f649" fmla="*/ f449 1 6850189"/>
                <a:gd name="f650" fmla="*/ f450 1 695039"/>
                <a:gd name="f651" fmla="*/ f451 1 6850189"/>
                <a:gd name="f652" fmla="*/ f452 1 695039"/>
                <a:gd name="f653" fmla="*/ f453 1 6850189"/>
                <a:gd name="f654" fmla="*/ f454 1 695039"/>
                <a:gd name="f655" fmla="*/ f455 1 6850189"/>
                <a:gd name="f656" fmla="*/ f456 1 695039"/>
                <a:gd name="f657" fmla="*/ f457 1 6850189"/>
                <a:gd name="f658" fmla="*/ f458 1 695039"/>
                <a:gd name="f659" fmla="*/ f459 1 6850189"/>
                <a:gd name="f660" fmla="*/ f460 1 695039"/>
                <a:gd name="f661" fmla="*/ f461 1 6850189"/>
                <a:gd name="f662" fmla="*/ f462 1 695039"/>
                <a:gd name="f663" fmla="*/ f463 1 6850189"/>
                <a:gd name="f664" fmla="*/ f464 1 695039"/>
                <a:gd name="f665" fmla="*/ f465 1 6850189"/>
                <a:gd name="f666" fmla="*/ f466 1 695039"/>
                <a:gd name="f667" fmla="*/ f467 1 6850189"/>
                <a:gd name="f668" fmla="*/ f468 1 695039"/>
                <a:gd name="f669" fmla="*/ f469 1 6850189"/>
                <a:gd name="f670" fmla="*/ f470 1 695039"/>
                <a:gd name="f671" fmla="*/ f471 1 6850189"/>
                <a:gd name="f672" fmla="*/ f472 1 695039"/>
                <a:gd name="f673" fmla="*/ f473 1 695039"/>
                <a:gd name="f674" fmla="*/ f474 1 6850189"/>
                <a:gd name="f675" fmla="*/ f475 1 695039"/>
                <a:gd name="f676" fmla="*/ f476 1 6850189"/>
                <a:gd name="f677" fmla="*/ f477 1 695039"/>
                <a:gd name="f678" fmla="*/ f478 1 695039"/>
                <a:gd name="f679" fmla="*/ f479 1 6850189"/>
                <a:gd name="f680" fmla="*/ f480 1 695039"/>
                <a:gd name="f681" fmla="*/ f481 1 6850189"/>
                <a:gd name="f682" fmla="*/ f482 1 695039"/>
                <a:gd name="f683" fmla="*/ f483 1 6850189"/>
                <a:gd name="f684" fmla="*/ f484 1 695039"/>
                <a:gd name="f685" fmla="*/ f485 1 6850189"/>
                <a:gd name="f686" fmla="*/ f486 1 695039"/>
                <a:gd name="f687" fmla="*/ f487 1 6850189"/>
                <a:gd name="f688" fmla="*/ f488 1 695039"/>
                <a:gd name="f689" fmla="*/ f489 1 695039"/>
                <a:gd name="f690" fmla="*/ f490 1 6850189"/>
                <a:gd name="f691" fmla="*/ f491 1 6850189"/>
                <a:gd name="f692" fmla="*/ f492 1 695039"/>
                <a:gd name="f693" fmla="*/ f493 1 6850189"/>
                <a:gd name="f694" fmla="*/ f494 1 695039"/>
                <a:gd name="f695" fmla="*/ f495 1 6850189"/>
                <a:gd name="f696" fmla="*/ f496 1 695039"/>
                <a:gd name="f697" fmla="*/ f497 1 6850189"/>
                <a:gd name="f698" fmla="*/ f498 1 695039"/>
                <a:gd name="f699" fmla="*/ f499 1 6850189"/>
                <a:gd name="f700" fmla="*/ f500 1 695039"/>
                <a:gd name="f701" fmla="*/ f501 1 6850189"/>
                <a:gd name="f702" fmla="*/ f502 1 695039"/>
                <a:gd name="f703" fmla="*/ f503 1 6850189"/>
                <a:gd name="f704" fmla="*/ f504 1 695039"/>
                <a:gd name="f705" fmla="*/ f505 1 6850189"/>
                <a:gd name="f706" fmla="*/ f506 1 695039"/>
                <a:gd name="f707" fmla="*/ f507 1 6850189"/>
                <a:gd name="f708" fmla="*/ f508 1 695039"/>
                <a:gd name="f709" fmla="*/ f509 1 6850189"/>
                <a:gd name="f710" fmla="*/ f510 1 695039"/>
                <a:gd name="f711" fmla="*/ f511 1 6850189"/>
                <a:gd name="f712" fmla="*/ f512 1 6850189"/>
                <a:gd name="f713" fmla="*/ f513 1 695039"/>
                <a:gd name="f714" fmla="*/ f514 1 6850189"/>
                <a:gd name="f715" fmla="*/ f515 1 695039"/>
                <a:gd name="f716" fmla="*/ f516 1 695039"/>
                <a:gd name="f717" fmla="*/ f517 1 6850189"/>
                <a:gd name="f718" fmla="*/ f518 1 695039"/>
                <a:gd name="f719" fmla="*/ f519 1 6850189"/>
                <a:gd name="f720" fmla="*/ f520 1 695039"/>
                <a:gd name="f721" fmla="*/ f521 1 6850189"/>
                <a:gd name="f722" fmla="*/ f522 1 695039"/>
                <a:gd name="f723" fmla="*/ f523 1 6850189"/>
                <a:gd name="f724" fmla="*/ f524 1 695039"/>
                <a:gd name="f725" fmla="*/ f525 1 6850189"/>
                <a:gd name="f726" fmla="*/ f526 1 695039"/>
                <a:gd name="f727" fmla="*/ f527 1 6850189"/>
                <a:gd name="f728" fmla="*/ f528 1 695039"/>
                <a:gd name="f729" fmla="*/ f529 1 6850189"/>
                <a:gd name="f730" fmla="*/ f530 1 695039"/>
                <a:gd name="f731" fmla="*/ f531 1 6850189"/>
                <a:gd name="f732" fmla="*/ f532 1 695039"/>
                <a:gd name="f733" fmla="*/ f533 1 6850189"/>
                <a:gd name="f734" fmla="*/ f534 1 695039"/>
                <a:gd name="f735" fmla="*/ f535 1 6850189"/>
                <a:gd name="f736" fmla="*/ f536 1 695039"/>
                <a:gd name="f737" fmla="*/ f537 1 6850189"/>
                <a:gd name="f738" fmla="*/ f538 1 6850189"/>
                <a:gd name="f739" fmla="*/ f539 1 695039"/>
                <a:gd name="f740" fmla="*/ f540 1 6850189"/>
                <a:gd name="f741" fmla="*/ f541 1 695039"/>
                <a:gd name="f742" fmla="*/ f542 1 6850189"/>
                <a:gd name="f743" fmla="*/ f543 1 695039"/>
                <a:gd name="f744" fmla="*/ f544 1 695039"/>
                <a:gd name="f745" fmla="*/ f545 1 6850189"/>
                <a:gd name="f746" fmla="*/ f546 1 695039"/>
                <a:gd name="f747" fmla="*/ f547 1 6850189"/>
                <a:gd name="f748" fmla="*/ f548 1 695039"/>
                <a:gd name="f749" fmla="*/ f549 1 6850189"/>
                <a:gd name="f750" fmla="*/ f550 1 695039"/>
                <a:gd name="f751" fmla="*/ f551 1 6850189"/>
                <a:gd name="f752" fmla="*/ f552 1 695039"/>
                <a:gd name="f753" fmla="*/ f553 1 6850189"/>
                <a:gd name="f754" fmla="*/ f554 1 6850189"/>
                <a:gd name="f755" fmla="*/ f555 1 695039"/>
                <a:gd name="f756" fmla="*/ f556 1 6850189"/>
                <a:gd name="f757" fmla="*/ f557 1 695039"/>
                <a:gd name="f758" fmla="*/ f558 1 695039"/>
                <a:gd name="f759" fmla="*/ f559 1 6850189"/>
                <a:gd name="f760" fmla="*/ f560 1 695039"/>
                <a:gd name="f761" fmla="*/ f561 1 6850189"/>
                <a:gd name="f762" fmla="*/ f562 1 695039"/>
                <a:gd name="f763" fmla="*/ f563 1 695039"/>
                <a:gd name="f764" fmla="*/ f564 1 6850189"/>
                <a:gd name="f765" fmla="*/ f565 1 695039"/>
                <a:gd name="f766" fmla="*/ f566 1 6850189"/>
                <a:gd name="f767" fmla="*/ f567 1 695039"/>
                <a:gd name="f768" fmla="*/ f568 1 695039"/>
                <a:gd name="f769" fmla="*/ f569 1 6850189"/>
                <a:gd name="f770" fmla="*/ f570 1 695039"/>
                <a:gd name="f771" fmla="*/ f571 1 6850189"/>
                <a:gd name="f772" fmla="*/ f572 1 695039"/>
                <a:gd name="f773" fmla="*/ f573 1 695039"/>
                <a:gd name="f774" fmla="*/ f574 1 695039"/>
                <a:gd name="f775" fmla="*/ f575 1 695039"/>
                <a:gd name="f776" fmla="*/ f576 1 6850189"/>
                <a:gd name="f777" fmla="*/ f577 1 695039"/>
                <a:gd name="f778" fmla="*/ f578 1 6850189"/>
                <a:gd name="f779" fmla="*/ f579 1 695039"/>
                <a:gd name="f780" fmla="*/ f580 1 695039"/>
                <a:gd name="f781" fmla="*/ f581 1 6850189"/>
                <a:gd name="f782" fmla="*/ f582 1 695039"/>
                <a:gd name="f783" fmla="*/ f583 1 6850189"/>
                <a:gd name="f784" fmla="*/ f584 1 695039"/>
                <a:gd name="f785" fmla="*/ f585 1 6850189"/>
                <a:gd name="f786" fmla="*/ f586 1 6850189"/>
                <a:gd name="f787" fmla="*/ f587 1 695039"/>
                <a:gd name="f788" fmla="*/ f588 1 6850189"/>
                <a:gd name="f789" fmla="*/ f589 1 695039"/>
                <a:gd name="f790" fmla="*/ f590 1 6850189"/>
                <a:gd name="f791" fmla="*/ f591 1 695039"/>
                <a:gd name="f792" fmla="*/ f592 1 6850189"/>
                <a:gd name="f793" fmla="*/ f593 1 695039"/>
                <a:gd name="f794" fmla="*/ f594 1 6850189"/>
                <a:gd name="f795" fmla="*/ f595 1 695039"/>
                <a:gd name="f796" fmla="*/ f596 1 6850189"/>
                <a:gd name="f797" fmla="*/ f597 1 695039"/>
                <a:gd name="f798" fmla="*/ f598 1 6850189"/>
                <a:gd name="f799" fmla="*/ f599 1 6850189"/>
                <a:gd name="f800" fmla="*/ f600 1 695039"/>
                <a:gd name="f801" fmla="*/ f601 1 6850189"/>
                <a:gd name="f802" fmla="*/ f602 1 695039"/>
                <a:gd name="f803" fmla="*/ f603 1 6850189"/>
                <a:gd name="f804" fmla="*/ f604 1 695039"/>
                <a:gd name="f805" fmla="*/ f605 1 6850189"/>
                <a:gd name="f806" fmla="*/ f606 1 695039"/>
                <a:gd name="f807" fmla="*/ f607 1 6850189"/>
                <a:gd name="f808" fmla="*/ f608 1 695039"/>
                <a:gd name="f809" fmla="*/ f609 1 6850189"/>
                <a:gd name="f810" fmla="*/ f610 1 695039"/>
                <a:gd name="f811" fmla="*/ f611 1 6850189"/>
                <a:gd name="f812" fmla="*/ f612 1 695039"/>
                <a:gd name="f813" fmla="*/ f613 1 6850189"/>
                <a:gd name="f814" fmla="*/ f614 1 695039"/>
                <a:gd name="f815" fmla="*/ f615 1 6850189"/>
                <a:gd name="f816" fmla="*/ f616 1 6850189"/>
                <a:gd name="f817" fmla="*/ f617 1 6850189"/>
                <a:gd name="f818" fmla="*/ f618 1 695039"/>
                <a:gd name="f819" fmla="*/ f619 1 6850189"/>
                <a:gd name="f820" fmla="*/ f620 1 6850189"/>
                <a:gd name="f821" fmla="*/ f621 1 695039"/>
                <a:gd name="f822" fmla="*/ f622 1 6850189"/>
                <a:gd name="f823" fmla="*/ f623 1 6850189"/>
                <a:gd name="f824" fmla="*/ f624 1 6850189"/>
                <a:gd name="f825" fmla="*/ f625 1 695039"/>
                <a:gd name="f826" fmla="*/ f626 1 6850189"/>
                <a:gd name="f827" fmla="*/ f627 1 695039"/>
                <a:gd name="f828" fmla="*/ f628 1 6850189"/>
                <a:gd name="f829" fmla="*/ f629 1 695039"/>
                <a:gd name="f830" fmla="*/ f630 1 6850189"/>
                <a:gd name="f831" fmla="*/ f631 1 695039"/>
                <a:gd name="f832" fmla="*/ f632 1 6850189"/>
                <a:gd name="f833" fmla="*/ f633 1 695039"/>
                <a:gd name="f834" fmla="*/ f634 1 695039"/>
                <a:gd name="f835" fmla="*/ f5 1 f434"/>
                <a:gd name="f836" fmla="*/ f6 1 f434"/>
                <a:gd name="f837" fmla="*/ f5 1 f435"/>
                <a:gd name="f838" fmla="*/ f7 1 f435"/>
                <a:gd name="f839" fmla="+- f635 0 f1"/>
                <a:gd name="f840" fmla="*/ f636 1 f434"/>
                <a:gd name="f841" fmla="*/ f637 1 f435"/>
                <a:gd name="f842" fmla="*/ f638 1 f434"/>
                <a:gd name="f843" fmla="*/ f639 1 f435"/>
                <a:gd name="f844" fmla="*/ f640 1 f434"/>
                <a:gd name="f845" fmla="*/ f641 1 f434"/>
                <a:gd name="f846" fmla="*/ f642 1 f435"/>
                <a:gd name="f847" fmla="*/ f643 1 f435"/>
                <a:gd name="f848" fmla="*/ f644 1 f434"/>
                <a:gd name="f849" fmla="*/ f645 1 f435"/>
                <a:gd name="f850" fmla="*/ f646 1 f434"/>
                <a:gd name="f851" fmla="*/ f647 1 f434"/>
                <a:gd name="f852" fmla="*/ f648 1 f435"/>
                <a:gd name="f853" fmla="*/ f649 1 f434"/>
                <a:gd name="f854" fmla="*/ f650 1 f435"/>
                <a:gd name="f855" fmla="*/ f651 1 f434"/>
                <a:gd name="f856" fmla="*/ f652 1 f435"/>
                <a:gd name="f857" fmla="*/ f653 1 f434"/>
                <a:gd name="f858" fmla="*/ f654 1 f435"/>
                <a:gd name="f859" fmla="*/ f655 1 f434"/>
                <a:gd name="f860" fmla="*/ f656 1 f435"/>
                <a:gd name="f861" fmla="*/ f657 1 f434"/>
                <a:gd name="f862" fmla="*/ f658 1 f435"/>
                <a:gd name="f863" fmla="*/ f659 1 f434"/>
                <a:gd name="f864" fmla="*/ f660 1 f435"/>
                <a:gd name="f865" fmla="*/ f661 1 f434"/>
                <a:gd name="f866" fmla="*/ f662 1 f435"/>
                <a:gd name="f867" fmla="*/ f663 1 f434"/>
                <a:gd name="f868" fmla="*/ f664 1 f435"/>
                <a:gd name="f869" fmla="*/ f665 1 f434"/>
                <a:gd name="f870" fmla="*/ f666 1 f435"/>
                <a:gd name="f871" fmla="*/ f667 1 f434"/>
                <a:gd name="f872" fmla="*/ f668 1 f435"/>
                <a:gd name="f873" fmla="*/ f669 1 f434"/>
                <a:gd name="f874" fmla="*/ f670 1 f435"/>
                <a:gd name="f875" fmla="*/ f671 1 f434"/>
                <a:gd name="f876" fmla="*/ f672 1 f435"/>
                <a:gd name="f877" fmla="*/ f673 1 f435"/>
                <a:gd name="f878" fmla="*/ f674 1 f434"/>
                <a:gd name="f879" fmla="*/ f675 1 f435"/>
                <a:gd name="f880" fmla="*/ f676 1 f434"/>
                <a:gd name="f881" fmla="*/ f677 1 f435"/>
                <a:gd name="f882" fmla="*/ f678 1 f435"/>
                <a:gd name="f883" fmla="*/ f679 1 f434"/>
                <a:gd name="f884" fmla="*/ f680 1 f435"/>
                <a:gd name="f885" fmla="*/ f681 1 f434"/>
                <a:gd name="f886" fmla="*/ f682 1 f435"/>
                <a:gd name="f887" fmla="*/ f683 1 f434"/>
                <a:gd name="f888" fmla="*/ f684 1 f435"/>
                <a:gd name="f889" fmla="*/ f685 1 f434"/>
                <a:gd name="f890" fmla="*/ f686 1 f435"/>
                <a:gd name="f891" fmla="*/ f687 1 f434"/>
                <a:gd name="f892" fmla="*/ f688 1 f435"/>
                <a:gd name="f893" fmla="*/ f689 1 f435"/>
                <a:gd name="f894" fmla="*/ f690 1 f434"/>
                <a:gd name="f895" fmla="*/ f691 1 f434"/>
                <a:gd name="f896" fmla="*/ f692 1 f435"/>
                <a:gd name="f897" fmla="*/ f693 1 f434"/>
                <a:gd name="f898" fmla="*/ f694 1 f435"/>
                <a:gd name="f899" fmla="*/ f695 1 f434"/>
                <a:gd name="f900" fmla="*/ f696 1 f435"/>
                <a:gd name="f901" fmla="*/ f697 1 f434"/>
                <a:gd name="f902" fmla="*/ f698 1 f435"/>
                <a:gd name="f903" fmla="*/ f699 1 f434"/>
                <a:gd name="f904" fmla="*/ f700 1 f435"/>
                <a:gd name="f905" fmla="*/ f701 1 f434"/>
                <a:gd name="f906" fmla="*/ f702 1 f435"/>
                <a:gd name="f907" fmla="*/ f703 1 f434"/>
                <a:gd name="f908" fmla="*/ f704 1 f435"/>
                <a:gd name="f909" fmla="*/ f705 1 f434"/>
                <a:gd name="f910" fmla="*/ f706 1 f435"/>
                <a:gd name="f911" fmla="*/ f707 1 f434"/>
                <a:gd name="f912" fmla="*/ f708 1 f435"/>
                <a:gd name="f913" fmla="*/ f709 1 f434"/>
                <a:gd name="f914" fmla="*/ f710 1 f435"/>
                <a:gd name="f915" fmla="*/ f711 1 f434"/>
                <a:gd name="f916" fmla="*/ f712 1 f434"/>
                <a:gd name="f917" fmla="*/ f713 1 f435"/>
                <a:gd name="f918" fmla="*/ f714 1 f434"/>
                <a:gd name="f919" fmla="*/ f715 1 f435"/>
                <a:gd name="f920" fmla="*/ f716 1 f435"/>
                <a:gd name="f921" fmla="*/ f717 1 f434"/>
                <a:gd name="f922" fmla="*/ f718 1 f435"/>
                <a:gd name="f923" fmla="*/ f719 1 f434"/>
                <a:gd name="f924" fmla="*/ f720 1 f435"/>
                <a:gd name="f925" fmla="*/ f721 1 f434"/>
                <a:gd name="f926" fmla="*/ f722 1 f435"/>
                <a:gd name="f927" fmla="*/ f723 1 f434"/>
                <a:gd name="f928" fmla="*/ f724 1 f435"/>
                <a:gd name="f929" fmla="*/ f725 1 f434"/>
                <a:gd name="f930" fmla="*/ f726 1 f435"/>
                <a:gd name="f931" fmla="*/ f727 1 f434"/>
                <a:gd name="f932" fmla="*/ f728 1 f435"/>
                <a:gd name="f933" fmla="*/ f729 1 f434"/>
                <a:gd name="f934" fmla="*/ f730 1 f435"/>
                <a:gd name="f935" fmla="*/ f731 1 f434"/>
                <a:gd name="f936" fmla="*/ f732 1 f435"/>
                <a:gd name="f937" fmla="*/ f733 1 f434"/>
                <a:gd name="f938" fmla="*/ f734 1 f435"/>
                <a:gd name="f939" fmla="*/ f735 1 f434"/>
                <a:gd name="f940" fmla="*/ f736 1 f435"/>
                <a:gd name="f941" fmla="*/ f737 1 f434"/>
                <a:gd name="f942" fmla="*/ f738 1 f434"/>
                <a:gd name="f943" fmla="*/ f739 1 f435"/>
                <a:gd name="f944" fmla="*/ f740 1 f434"/>
                <a:gd name="f945" fmla="*/ f741 1 f435"/>
                <a:gd name="f946" fmla="*/ f742 1 f434"/>
                <a:gd name="f947" fmla="*/ f743 1 f435"/>
                <a:gd name="f948" fmla="*/ f744 1 f435"/>
                <a:gd name="f949" fmla="*/ f745 1 f434"/>
                <a:gd name="f950" fmla="*/ f746 1 f435"/>
                <a:gd name="f951" fmla="*/ f747 1 f434"/>
                <a:gd name="f952" fmla="*/ f748 1 f435"/>
                <a:gd name="f953" fmla="*/ f749 1 f434"/>
                <a:gd name="f954" fmla="*/ f750 1 f435"/>
                <a:gd name="f955" fmla="*/ f751 1 f434"/>
                <a:gd name="f956" fmla="*/ f752 1 f435"/>
                <a:gd name="f957" fmla="*/ f753 1 f434"/>
                <a:gd name="f958" fmla="*/ f754 1 f434"/>
                <a:gd name="f959" fmla="*/ f755 1 f435"/>
                <a:gd name="f960" fmla="*/ f756 1 f434"/>
                <a:gd name="f961" fmla="*/ f757 1 f435"/>
                <a:gd name="f962" fmla="*/ f758 1 f435"/>
                <a:gd name="f963" fmla="*/ f759 1 f434"/>
                <a:gd name="f964" fmla="*/ f760 1 f435"/>
                <a:gd name="f965" fmla="*/ f761 1 f434"/>
                <a:gd name="f966" fmla="*/ f762 1 f435"/>
                <a:gd name="f967" fmla="*/ f763 1 f435"/>
                <a:gd name="f968" fmla="*/ f764 1 f434"/>
                <a:gd name="f969" fmla="*/ f765 1 f435"/>
                <a:gd name="f970" fmla="*/ f766 1 f434"/>
                <a:gd name="f971" fmla="*/ f767 1 f435"/>
                <a:gd name="f972" fmla="*/ f768 1 f435"/>
                <a:gd name="f973" fmla="*/ f769 1 f434"/>
                <a:gd name="f974" fmla="*/ f770 1 f435"/>
                <a:gd name="f975" fmla="*/ f771 1 f434"/>
                <a:gd name="f976" fmla="*/ f772 1 f435"/>
                <a:gd name="f977" fmla="*/ f773 1 f435"/>
                <a:gd name="f978" fmla="*/ f774 1 f435"/>
                <a:gd name="f979" fmla="*/ f775 1 f435"/>
                <a:gd name="f980" fmla="*/ f776 1 f434"/>
                <a:gd name="f981" fmla="*/ f777 1 f435"/>
                <a:gd name="f982" fmla="*/ f778 1 f434"/>
                <a:gd name="f983" fmla="*/ f779 1 f435"/>
                <a:gd name="f984" fmla="*/ f780 1 f435"/>
                <a:gd name="f985" fmla="*/ f781 1 f434"/>
                <a:gd name="f986" fmla="*/ f782 1 f435"/>
                <a:gd name="f987" fmla="*/ f783 1 f434"/>
                <a:gd name="f988" fmla="*/ f784 1 f435"/>
                <a:gd name="f989" fmla="*/ f785 1 f434"/>
                <a:gd name="f990" fmla="*/ f786 1 f434"/>
                <a:gd name="f991" fmla="*/ f787 1 f435"/>
                <a:gd name="f992" fmla="*/ f788 1 f434"/>
                <a:gd name="f993" fmla="*/ f789 1 f435"/>
                <a:gd name="f994" fmla="*/ f790 1 f434"/>
                <a:gd name="f995" fmla="*/ f791 1 f435"/>
                <a:gd name="f996" fmla="*/ f792 1 f434"/>
                <a:gd name="f997" fmla="*/ f793 1 f435"/>
                <a:gd name="f998" fmla="*/ f794 1 f434"/>
                <a:gd name="f999" fmla="*/ f795 1 f435"/>
                <a:gd name="f1000" fmla="*/ f796 1 f434"/>
                <a:gd name="f1001" fmla="*/ f797 1 f435"/>
                <a:gd name="f1002" fmla="*/ f798 1 f434"/>
                <a:gd name="f1003" fmla="*/ f799 1 f434"/>
                <a:gd name="f1004" fmla="*/ f800 1 f435"/>
                <a:gd name="f1005" fmla="*/ f801 1 f434"/>
                <a:gd name="f1006" fmla="*/ f802 1 f435"/>
                <a:gd name="f1007" fmla="*/ f803 1 f434"/>
                <a:gd name="f1008" fmla="*/ f804 1 f435"/>
                <a:gd name="f1009" fmla="*/ f805 1 f434"/>
                <a:gd name="f1010" fmla="*/ f806 1 f435"/>
                <a:gd name="f1011" fmla="*/ f807 1 f434"/>
                <a:gd name="f1012" fmla="*/ f808 1 f435"/>
                <a:gd name="f1013" fmla="*/ f809 1 f434"/>
                <a:gd name="f1014" fmla="*/ f810 1 f435"/>
                <a:gd name="f1015" fmla="*/ f811 1 f434"/>
                <a:gd name="f1016" fmla="*/ f812 1 f435"/>
                <a:gd name="f1017" fmla="*/ f813 1 f434"/>
                <a:gd name="f1018" fmla="*/ f814 1 f435"/>
                <a:gd name="f1019" fmla="*/ f815 1 f434"/>
                <a:gd name="f1020" fmla="*/ f816 1 f434"/>
                <a:gd name="f1021" fmla="*/ f817 1 f434"/>
                <a:gd name="f1022" fmla="*/ f818 1 f435"/>
                <a:gd name="f1023" fmla="*/ f819 1 f434"/>
                <a:gd name="f1024" fmla="*/ f820 1 f434"/>
                <a:gd name="f1025" fmla="*/ f821 1 f435"/>
                <a:gd name="f1026" fmla="*/ f822 1 f434"/>
                <a:gd name="f1027" fmla="*/ f823 1 f434"/>
                <a:gd name="f1028" fmla="*/ f824 1 f434"/>
                <a:gd name="f1029" fmla="*/ f825 1 f435"/>
                <a:gd name="f1030" fmla="*/ f826 1 f434"/>
                <a:gd name="f1031" fmla="*/ f827 1 f435"/>
                <a:gd name="f1032" fmla="*/ f828 1 f434"/>
                <a:gd name="f1033" fmla="*/ f829 1 f435"/>
                <a:gd name="f1034" fmla="*/ f830 1 f434"/>
                <a:gd name="f1035" fmla="*/ f831 1 f435"/>
                <a:gd name="f1036" fmla="*/ f832 1 f434"/>
                <a:gd name="f1037" fmla="*/ f833 1 f435"/>
                <a:gd name="f1038" fmla="*/ f834 1 f435"/>
                <a:gd name="f1039" fmla="*/ f835 f429 1"/>
                <a:gd name="f1040" fmla="*/ f836 f429 1"/>
                <a:gd name="f1041" fmla="*/ f838 f430 1"/>
                <a:gd name="f1042" fmla="*/ f837 f430 1"/>
                <a:gd name="f1043" fmla="*/ f840 f429 1"/>
                <a:gd name="f1044" fmla="*/ f841 f430 1"/>
                <a:gd name="f1045" fmla="*/ f842 f429 1"/>
                <a:gd name="f1046" fmla="*/ f843 f430 1"/>
                <a:gd name="f1047" fmla="*/ f844 f429 1"/>
                <a:gd name="f1048" fmla="*/ f845 f429 1"/>
                <a:gd name="f1049" fmla="*/ f846 f430 1"/>
                <a:gd name="f1050" fmla="*/ f847 f430 1"/>
                <a:gd name="f1051" fmla="*/ f848 f429 1"/>
                <a:gd name="f1052" fmla="*/ f849 f430 1"/>
                <a:gd name="f1053" fmla="*/ f850 f429 1"/>
                <a:gd name="f1054" fmla="*/ f851 f429 1"/>
                <a:gd name="f1055" fmla="*/ f852 f430 1"/>
                <a:gd name="f1056" fmla="*/ f853 f429 1"/>
                <a:gd name="f1057" fmla="*/ f854 f430 1"/>
                <a:gd name="f1058" fmla="*/ f855 f429 1"/>
                <a:gd name="f1059" fmla="*/ f856 f430 1"/>
                <a:gd name="f1060" fmla="*/ f857 f429 1"/>
                <a:gd name="f1061" fmla="*/ f858 f430 1"/>
                <a:gd name="f1062" fmla="*/ f859 f429 1"/>
                <a:gd name="f1063" fmla="*/ f860 f430 1"/>
                <a:gd name="f1064" fmla="*/ f861 f429 1"/>
                <a:gd name="f1065" fmla="*/ f862 f430 1"/>
                <a:gd name="f1066" fmla="*/ f863 f429 1"/>
                <a:gd name="f1067" fmla="*/ f864 f430 1"/>
                <a:gd name="f1068" fmla="*/ f865 f429 1"/>
                <a:gd name="f1069" fmla="*/ f866 f430 1"/>
                <a:gd name="f1070" fmla="*/ f867 f429 1"/>
                <a:gd name="f1071" fmla="*/ f868 f430 1"/>
                <a:gd name="f1072" fmla="*/ f869 f429 1"/>
                <a:gd name="f1073" fmla="*/ f870 f430 1"/>
                <a:gd name="f1074" fmla="*/ f871 f429 1"/>
                <a:gd name="f1075" fmla="*/ f872 f430 1"/>
                <a:gd name="f1076" fmla="*/ f873 f429 1"/>
                <a:gd name="f1077" fmla="*/ f874 f430 1"/>
                <a:gd name="f1078" fmla="*/ f875 f429 1"/>
                <a:gd name="f1079" fmla="*/ f876 f430 1"/>
                <a:gd name="f1080" fmla="*/ f877 f430 1"/>
                <a:gd name="f1081" fmla="*/ f878 f429 1"/>
                <a:gd name="f1082" fmla="*/ f879 f430 1"/>
                <a:gd name="f1083" fmla="*/ f880 f429 1"/>
                <a:gd name="f1084" fmla="*/ f881 f430 1"/>
                <a:gd name="f1085" fmla="*/ f882 f430 1"/>
                <a:gd name="f1086" fmla="*/ f883 f429 1"/>
                <a:gd name="f1087" fmla="*/ f884 f430 1"/>
                <a:gd name="f1088" fmla="*/ f885 f429 1"/>
                <a:gd name="f1089" fmla="*/ f886 f430 1"/>
                <a:gd name="f1090" fmla="*/ f887 f429 1"/>
                <a:gd name="f1091" fmla="*/ f888 f430 1"/>
                <a:gd name="f1092" fmla="*/ f889 f429 1"/>
                <a:gd name="f1093" fmla="*/ f890 f430 1"/>
                <a:gd name="f1094" fmla="*/ f891 f429 1"/>
                <a:gd name="f1095" fmla="*/ f892 f430 1"/>
                <a:gd name="f1096" fmla="*/ f893 f430 1"/>
                <a:gd name="f1097" fmla="*/ f894 f429 1"/>
                <a:gd name="f1098" fmla="*/ f895 f429 1"/>
                <a:gd name="f1099" fmla="*/ f896 f430 1"/>
                <a:gd name="f1100" fmla="*/ f897 f429 1"/>
                <a:gd name="f1101" fmla="*/ f898 f430 1"/>
                <a:gd name="f1102" fmla="*/ f899 f429 1"/>
                <a:gd name="f1103" fmla="*/ f900 f430 1"/>
                <a:gd name="f1104" fmla="*/ f901 f429 1"/>
                <a:gd name="f1105" fmla="*/ f902 f430 1"/>
                <a:gd name="f1106" fmla="*/ f903 f429 1"/>
                <a:gd name="f1107" fmla="*/ f904 f430 1"/>
                <a:gd name="f1108" fmla="*/ f905 f429 1"/>
                <a:gd name="f1109" fmla="*/ f906 f430 1"/>
                <a:gd name="f1110" fmla="*/ f907 f429 1"/>
                <a:gd name="f1111" fmla="*/ f908 f430 1"/>
                <a:gd name="f1112" fmla="*/ f909 f429 1"/>
                <a:gd name="f1113" fmla="*/ f910 f430 1"/>
                <a:gd name="f1114" fmla="*/ f911 f429 1"/>
                <a:gd name="f1115" fmla="*/ f912 f430 1"/>
                <a:gd name="f1116" fmla="*/ f913 f429 1"/>
                <a:gd name="f1117" fmla="*/ f914 f430 1"/>
                <a:gd name="f1118" fmla="*/ f915 f429 1"/>
                <a:gd name="f1119" fmla="*/ f916 f429 1"/>
                <a:gd name="f1120" fmla="*/ f917 f430 1"/>
                <a:gd name="f1121" fmla="*/ f918 f429 1"/>
                <a:gd name="f1122" fmla="*/ f919 f430 1"/>
                <a:gd name="f1123" fmla="*/ f920 f430 1"/>
                <a:gd name="f1124" fmla="*/ f921 f429 1"/>
                <a:gd name="f1125" fmla="*/ f922 f430 1"/>
                <a:gd name="f1126" fmla="*/ f923 f429 1"/>
                <a:gd name="f1127" fmla="*/ f924 f430 1"/>
                <a:gd name="f1128" fmla="*/ f925 f429 1"/>
                <a:gd name="f1129" fmla="*/ f926 f430 1"/>
                <a:gd name="f1130" fmla="*/ f927 f429 1"/>
                <a:gd name="f1131" fmla="*/ f928 f430 1"/>
                <a:gd name="f1132" fmla="*/ f929 f429 1"/>
                <a:gd name="f1133" fmla="*/ f930 f430 1"/>
                <a:gd name="f1134" fmla="*/ f931 f429 1"/>
                <a:gd name="f1135" fmla="*/ f932 f430 1"/>
                <a:gd name="f1136" fmla="*/ f933 f429 1"/>
                <a:gd name="f1137" fmla="*/ f934 f430 1"/>
                <a:gd name="f1138" fmla="*/ f935 f429 1"/>
                <a:gd name="f1139" fmla="*/ f936 f430 1"/>
                <a:gd name="f1140" fmla="*/ f937 f429 1"/>
                <a:gd name="f1141" fmla="*/ f938 f430 1"/>
                <a:gd name="f1142" fmla="*/ f939 f429 1"/>
                <a:gd name="f1143" fmla="*/ f940 f430 1"/>
                <a:gd name="f1144" fmla="*/ f941 f429 1"/>
                <a:gd name="f1145" fmla="*/ f942 f429 1"/>
                <a:gd name="f1146" fmla="*/ f943 f430 1"/>
                <a:gd name="f1147" fmla="*/ f944 f429 1"/>
                <a:gd name="f1148" fmla="*/ f945 f430 1"/>
                <a:gd name="f1149" fmla="*/ f946 f429 1"/>
                <a:gd name="f1150" fmla="*/ f947 f430 1"/>
                <a:gd name="f1151" fmla="*/ f948 f430 1"/>
                <a:gd name="f1152" fmla="*/ f949 f429 1"/>
                <a:gd name="f1153" fmla="*/ f950 f430 1"/>
                <a:gd name="f1154" fmla="*/ f951 f429 1"/>
                <a:gd name="f1155" fmla="*/ f952 f430 1"/>
                <a:gd name="f1156" fmla="*/ f953 f429 1"/>
                <a:gd name="f1157" fmla="*/ f954 f430 1"/>
                <a:gd name="f1158" fmla="*/ f955 f429 1"/>
                <a:gd name="f1159" fmla="*/ f956 f430 1"/>
                <a:gd name="f1160" fmla="*/ f957 f429 1"/>
                <a:gd name="f1161" fmla="*/ f958 f429 1"/>
                <a:gd name="f1162" fmla="*/ f959 f430 1"/>
                <a:gd name="f1163" fmla="*/ f960 f429 1"/>
                <a:gd name="f1164" fmla="*/ f961 f430 1"/>
                <a:gd name="f1165" fmla="*/ f962 f430 1"/>
                <a:gd name="f1166" fmla="*/ f963 f429 1"/>
                <a:gd name="f1167" fmla="*/ f964 f430 1"/>
                <a:gd name="f1168" fmla="*/ f965 f429 1"/>
                <a:gd name="f1169" fmla="*/ f966 f430 1"/>
                <a:gd name="f1170" fmla="*/ f967 f430 1"/>
                <a:gd name="f1171" fmla="*/ f968 f429 1"/>
                <a:gd name="f1172" fmla="*/ f969 f430 1"/>
                <a:gd name="f1173" fmla="*/ f970 f429 1"/>
                <a:gd name="f1174" fmla="*/ f971 f430 1"/>
                <a:gd name="f1175" fmla="*/ f972 f430 1"/>
                <a:gd name="f1176" fmla="*/ f973 f429 1"/>
                <a:gd name="f1177" fmla="*/ f974 f430 1"/>
                <a:gd name="f1178" fmla="*/ f975 f429 1"/>
                <a:gd name="f1179" fmla="*/ f976 f430 1"/>
                <a:gd name="f1180" fmla="*/ f977 f430 1"/>
                <a:gd name="f1181" fmla="*/ f978 f430 1"/>
                <a:gd name="f1182" fmla="*/ f979 f430 1"/>
                <a:gd name="f1183" fmla="*/ f980 f429 1"/>
                <a:gd name="f1184" fmla="*/ f981 f430 1"/>
                <a:gd name="f1185" fmla="*/ f982 f429 1"/>
                <a:gd name="f1186" fmla="*/ f983 f430 1"/>
                <a:gd name="f1187" fmla="*/ f984 f430 1"/>
                <a:gd name="f1188" fmla="*/ f985 f429 1"/>
                <a:gd name="f1189" fmla="*/ f986 f430 1"/>
                <a:gd name="f1190" fmla="*/ f987 f429 1"/>
                <a:gd name="f1191" fmla="*/ f988 f430 1"/>
                <a:gd name="f1192" fmla="*/ f989 f429 1"/>
                <a:gd name="f1193" fmla="*/ f990 f429 1"/>
                <a:gd name="f1194" fmla="*/ f991 f430 1"/>
                <a:gd name="f1195" fmla="*/ f992 f429 1"/>
                <a:gd name="f1196" fmla="*/ f993 f430 1"/>
                <a:gd name="f1197" fmla="*/ f994 f429 1"/>
                <a:gd name="f1198" fmla="*/ f995 f430 1"/>
                <a:gd name="f1199" fmla="*/ f996 f429 1"/>
                <a:gd name="f1200" fmla="*/ f997 f430 1"/>
                <a:gd name="f1201" fmla="*/ f998 f429 1"/>
                <a:gd name="f1202" fmla="*/ f999 f430 1"/>
                <a:gd name="f1203" fmla="*/ f1000 f429 1"/>
                <a:gd name="f1204" fmla="*/ f1001 f430 1"/>
                <a:gd name="f1205" fmla="*/ f1002 f429 1"/>
                <a:gd name="f1206" fmla="*/ f1003 f429 1"/>
                <a:gd name="f1207" fmla="*/ f1004 f430 1"/>
                <a:gd name="f1208" fmla="*/ f1005 f429 1"/>
                <a:gd name="f1209" fmla="*/ f1006 f430 1"/>
                <a:gd name="f1210" fmla="*/ f1007 f429 1"/>
                <a:gd name="f1211" fmla="*/ f1008 f430 1"/>
                <a:gd name="f1212" fmla="*/ f1009 f429 1"/>
                <a:gd name="f1213" fmla="*/ f1010 f430 1"/>
                <a:gd name="f1214" fmla="*/ f1011 f429 1"/>
                <a:gd name="f1215" fmla="*/ f1012 f430 1"/>
                <a:gd name="f1216" fmla="*/ f1013 f429 1"/>
                <a:gd name="f1217" fmla="*/ f1014 f430 1"/>
                <a:gd name="f1218" fmla="*/ f1015 f429 1"/>
                <a:gd name="f1219" fmla="*/ f1016 f430 1"/>
                <a:gd name="f1220" fmla="*/ f1017 f429 1"/>
                <a:gd name="f1221" fmla="*/ f1018 f430 1"/>
                <a:gd name="f1222" fmla="*/ f1019 f429 1"/>
                <a:gd name="f1223" fmla="*/ f1020 f429 1"/>
                <a:gd name="f1224" fmla="*/ f1021 f429 1"/>
                <a:gd name="f1225" fmla="*/ f1022 f430 1"/>
                <a:gd name="f1226" fmla="*/ f1023 f429 1"/>
                <a:gd name="f1227" fmla="*/ f1024 f429 1"/>
                <a:gd name="f1228" fmla="*/ f1025 f430 1"/>
                <a:gd name="f1229" fmla="*/ f1026 f429 1"/>
                <a:gd name="f1230" fmla="*/ f1027 f429 1"/>
                <a:gd name="f1231" fmla="*/ f1028 f429 1"/>
                <a:gd name="f1232" fmla="*/ f1029 f430 1"/>
                <a:gd name="f1233" fmla="*/ f1030 f429 1"/>
                <a:gd name="f1234" fmla="*/ f1031 f430 1"/>
                <a:gd name="f1235" fmla="*/ f1032 f429 1"/>
                <a:gd name="f1236" fmla="*/ f1033 f430 1"/>
                <a:gd name="f1237" fmla="*/ f1034 f429 1"/>
                <a:gd name="f1238" fmla="*/ f1035 f430 1"/>
                <a:gd name="f1239" fmla="*/ f1036 f429 1"/>
                <a:gd name="f1240" fmla="*/ f1037 f430 1"/>
                <a:gd name="f1241" fmla="*/ f1038 f4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39">
                  <a:pos x="f1043" y="f1044"/>
                </a:cxn>
                <a:cxn ang="f839">
                  <a:pos x="f1045" y="f1044"/>
                </a:cxn>
                <a:cxn ang="f839">
                  <a:pos x="f1045" y="f1046"/>
                </a:cxn>
                <a:cxn ang="f839">
                  <a:pos x="f1047" y="f1046"/>
                </a:cxn>
                <a:cxn ang="f839">
                  <a:pos x="f1048" y="f1049"/>
                </a:cxn>
                <a:cxn ang="f839">
                  <a:pos x="f1048" y="f1050"/>
                </a:cxn>
                <a:cxn ang="f839">
                  <a:pos x="f1051" y="f1050"/>
                </a:cxn>
                <a:cxn ang="f839">
                  <a:pos x="f1051" y="f1044"/>
                </a:cxn>
                <a:cxn ang="f839">
                  <a:pos x="f1043" y="f1044"/>
                </a:cxn>
                <a:cxn ang="f839">
                  <a:pos x="f1047" y="f1052"/>
                </a:cxn>
                <a:cxn ang="f839">
                  <a:pos x="f1053" y="f1052"/>
                </a:cxn>
                <a:cxn ang="f839">
                  <a:pos x="f1054" y="f1055"/>
                </a:cxn>
                <a:cxn ang="f839">
                  <a:pos x="f1056" y="f1057"/>
                </a:cxn>
                <a:cxn ang="f839">
                  <a:pos x="f1058" y="f1059"/>
                </a:cxn>
                <a:cxn ang="f839">
                  <a:pos x="f1060" y="f1061"/>
                </a:cxn>
                <a:cxn ang="f839">
                  <a:pos x="f1062" y="f1063"/>
                </a:cxn>
                <a:cxn ang="f839">
                  <a:pos x="f1064" y="f1065"/>
                </a:cxn>
                <a:cxn ang="f839">
                  <a:pos x="f1066" y="f1067"/>
                </a:cxn>
                <a:cxn ang="f839">
                  <a:pos x="f1068" y="f1069"/>
                </a:cxn>
                <a:cxn ang="f839">
                  <a:pos x="f1070" y="f1071"/>
                </a:cxn>
                <a:cxn ang="f839">
                  <a:pos x="f1072" y="f1073"/>
                </a:cxn>
                <a:cxn ang="f839">
                  <a:pos x="f1074" y="f1075"/>
                </a:cxn>
                <a:cxn ang="f839">
                  <a:pos x="f1076" y="f1077"/>
                </a:cxn>
                <a:cxn ang="f839">
                  <a:pos x="f1078" y="f1079"/>
                </a:cxn>
                <a:cxn ang="f839">
                  <a:pos x="f1060" y="f1080"/>
                </a:cxn>
                <a:cxn ang="f839">
                  <a:pos x="f1081" y="f1082"/>
                </a:cxn>
                <a:cxn ang="f839">
                  <a:pos x="f1083" y="f1084"/>
                </a:cxn>
                <a:cxn ang="f839">
                  <a:pos x="f1083" y="f1085"/>
                </a:cxn>
                <a:cxn ang="f839">
                  <a:pos x="f1086" y="f1087"/>
                </a:cxn>
                <a:cxn ang="f839">
                  <a:pos x="f1088" y="f1089"/>
                </a:cxn>
                <a:cxn ang="f839">
                  <a:pos x="f1090" y="f1091"/>
                </a:cxn>
                <a:cxn ang="f839">
                  <a:pos x="f1092" y="f1093"/>
                </a:cxn>
                <a:cxn ang="f839">
                  <a:pos x="f1094" y="f1095"/>
                </a:cxn>
                <a:cxn ang="f839">
                  <a:pos x="f1094" y="f1096"/>
                </a:cxn>
                <a:cxn ang="f839">
                  <a:pos x="f1097" y="f1096"/>
                </a:cxn>
                <a:cxn ang="f839">
                  <a:pos x="f1098" y="f1099"/>
                </a:cxn>
                <a:cxn ang="f839">
                  <a:pos x="f1100" y="f1101"/>
                </a:cxn>
                <a:cxn ang="f839">
                  <a:pos x="f1102" y="f1103"/>
                </a:cxn>
                <a:cxn ang="f839">
                  <a:pos x="f1104" y="f1105"/>
                </a:cxn>
                <a:cxn ang="f839">
                  <a:pos x="f1106" y="f1107"/>
                </a:cxn>
                <a:cxn ang="f839">
                  <a:pos x="f1108" y="f1109"/>
                </a:cxn>
                <a:cxn ang="f839">
                  <a:pos x="f1110" y="f1111"/>
                </a:cxn>
                <a:cxn ang="f839">
                  <a:pos x="f1112" y="f1113"/>
                </a:cxn>
                <a:cxn ang="f839">
                  <a:pos x="f1114" y="f1115"/>
                </a:cxn>
                <a:cxn ang="f839">
                  <a:pos x="f1116" y="f1117"/>
                </a:cxn>
                <a:cxn ang="f839">
                  <a:pos x="f1118" y="f1075"/>
                </a:cxn>
                <a:cxn ang="f839">
                  <a:pos x="f1119" y="f1120"/>
                </a:cxn>
                <a:cxn ang="f839">
                  <a:pos x="f1121" y="f1122"/>
                </a:cxn>
                <a:cxn ang="f839">
                  <a:pos x="f1119" y="f1123"/>
                </a:cxn>
                <a:cxn ang="f839">
                  <a:pos x="f1124" y="f1125"/>
                </a:cxn>
                <a:cxn ang="f839">
                  <a:pos x="f1126" y="f1127"/>
                </a:cxn>
                <a:cxn ang="f839">
                  <a:pos x="f1128" y="f1129"/>
                </a:cxn>
                <a:cxn ang="f839">
                  <a:pos x="f1130" y="f1131"/>
                </a:cxn>
                <a:cxn ang="f839">
                  <a:pos x="f1132" y="f1133"/>
                </a:cxn>
                <a:cxn ang="f839">
                  <a:pos x="f1134" y="f1135"/>
                </a:cxn>
                <a:cxn ang="f839">
                  <a:pos x="f1136" y="f1137"/>
                </a:cxn>
                <a:cxn ang="f839">
                  <a:pos x="f1138" y="f1139"/>
                </a:cxn>
                <a:cxn ang="f839">
                  <a:pos x="f1140" y="f1141"/>
                </a:cxn>
                <a:cxn ang="f839">
                  <a:pos x="f1142" y="f1143"/>
                </a:cxn>
                <a:cxn ang="f839">
                  <a:pos x="f1144" y="f1052"/>
                </a:cxn>
                <a:cxn ang="f839">
                  <a:pos x="f1145" y="f1146"/>
                </a:cxn>
                <a:cxn ang="f839">
                  <a:pos x="f1147" y="f1148"/>
                </a:cxn>
                <a:cxn ang="f839">
                  <a:pos x="f1149" y="f1150"/>
                </a:cxn>
                <a:cxn ang="f839">
                  <a:pos x="f1145" y="f1151"/>
                </a:cxn>
                <a:cxn ang="f839">
                  <a:pos x="f1152" y="f1153"/>
                </a:cxn>
                <a:cxn ang="f839">
                  <a:pos x="f1145" y="f1146"/>
                </a:cxn>
                <a:cxn ang="f839">
                  <a:pos x="f1154" y="f1155"/>
                </a:cxn>
                <a:cxn ang="f839">
                  <a:pos x="f1156" y="f1157"/>
                </a:cxn>
                <a:cxn ang="f839">
                  <a:pos x="f1158" y="f1159"/>
                </a:cxn>
                <a:cxn ang="f839">
                  <a:pos x="f1160" y="f1157"/>
                </a:cxn>
                <a:cxn ang="f839">
                  <a:pos x="f1161" y="f1162"/>
                </a:cxn>
                <a:cxn ang="f839">
                  <a:pos x="f1163" y="f1164"/>
                </a:cxn>
                <a:cxn ang="f839">
                  <a:pos x="f1147" y="f1165"/>
                </a:cxn>
                <a:cxn ang="f839">
                  <a:pos x="f1166" y="f1167"/>
                </a:cxn>
                <a:cxn ang="f839">
                  <a:pos x="f1168" y="f1169"/>
                </a:cxn>
                <a:cxn ang="f839">
                  <a:pos x="f1168" y="f1167"/>
                </a:cxn>
                <a:cxn ang="f839">
                  <a:pos x="f1163" y="f1170"/>
                </a:cxn>
                <a:cxn ang="f839">
                  <a:pos x="f1171" y="f1172"/>
                </a:cxn>
                <a:cxn ang="f839">
                  <a:pos x="f1173" y="f1174"/>
                </a:cxn>
                <a:cxn ang="f839">
                  <a:pos x="f1171" y="f1175"/>
                </a:cxn>
                <a:cxn ang="f839">
                  <a:pos x="f1176" y="f1177"/>
                </a:cxn>
                <a:cxn ang="f839">
                  <a:pos x="f1178" y="f1179"/>
                </a:cxn>
                <a:cxn ang="f839">
                  <a:pos x="f1176" y="f1180"/>
                </a:cxn>
                <a:cxn ang="f839">
                  <a:pos x="f1176" y="f1181"/>
                </a:cxn>
                <a:cxn ang="f839">
                  <a:pos x="f1178" y="f1182"/>
                </a:cxn>
                <a:cxn ang="f839">
                  <a:pos x="f1183" y="f1184"/>
                </a:cxn>
                <a:cxn ang="f839">
                  <a:pos x="f1185" y="f1186"/>
                </a:cxn>
                <a:cxn ang="f839">
                  <a:pos x="f1185" y="f1187"/>
                </a:cxn>
                <a:cxn ang="f839">
                  <a:pos x="f1188" y="f1189"/>
                </a:cxn>
                <a:cxn ang="f839">
                  <a:pos x="f1190" y="f1191"/>
                </a:cxn>
                <a:cxn ang="f839">
                  <a:pos x="f1192" y="f1175"/>
                </a:cxn>
                <a:cxn ang="f839">
                  <a:pos x="f1193" y="f1194"/>
                </a:cxn>
                <a:cxn ang="f839">
                  <a:pos x="f1195" y="f1196"/>
                </a:cxn>
                <a:cxn ang="f839">
                  <a:pos x="f1197" y="f1198"/>
                </a:cxn>
                <a:cxn ang="f839">
                  <a:pos x="f1199" y="f1200"/>
                </a:cxn>
                <a:cxn ang="f839">
                  <a:pos x="f1201" y="f1202"/>
                </a:cxn>
                <a:cxn ang="f839">
                  <a:pos x="f1203" y="f1204"/>
                </a:cxn>
                <a:cxn ang="f839">
                  <a:pos x="f1205" y="f1202"/>
                </a:cxn>
                <a:cxn ang="f839">
                  <a:pos x="f1206" y="f1207"/>
                </a:cxn>
                <a:cxn ang="f839">
                  <a:pos x="f1208" y="f1209"/>
                </a:cxn>
                <a:cxn ang="f839">
                  <a:pos x="f1210" y="f1211"/>
                </a:cxn>
                <a:cxn ang="f839">
                  <a:pos x="f1212" y="f1213"/>
                </a:cxn>
                <a:cxn ang="f839">
                  <a:pos x="f1214" y="f1215"/>
                </a:cxn>
                <a:cxn ang="f839">
                  <a:pos x="f1216" y="f1217"/>
                </a:cxn>
                <a:cxn ang="f839">
                  <a:pos x="f1218" y="f1219"/>
                </a:cxn>
                <a:cxn ang="f839">
                  <a:pos x="f1220" y="f1221"/>
                </a:cxn>
                <a:cxn ang="f839">
                  <a:pos x="f1222" y="f1150"/>
                </a:cxn>
                <a:cxn ang="f839">
                  <a:pos x="f1223" y="f1151"/>
                </a:cxn>
                <a:cxn ang="f839">
                  <a:pos x="f1224" y="f1225"/>
                </a:cxn>
                <a:cxn ang="f839">
                  <a:pos x="f1226" y="f1159"/>
                </a:cxn>
                <a:cxn ang="f839">
                  <a:pos x="f1224" y="f1159"/>
                </a:cxn>
                <a:cxn ang="f839">
                  <a:pos x="f1227" y="f1228"/>
                </a:cxn>
                <a:cxn ang="f839">
                  <a:pos x="f1227" y="f1159"/>
                </a:cxn>
                <a:cxn ang="f839">
                  <a:pos x="f1229" y="f1155"/>
                </a:cxn>
                <a:cxn ang="f839">
                  <a:pos x="f1230" y="f1228"/>
                </a:cxn>
                <a:cxn ang="f839">
                  <a:pos x="f1231" y="f1232"/>
                </a:cxn>
                <a:cxn ang="f839">
                  <a:pos x="f1233" y="f1234"/>
                </a:cxn>
                <a:cxn ang="f839">
                  <a:pos x="f1235" y="f1236"/>
                </a:cxn>
                <a:cxn ang="f839">
                  <a:pos x="f1237" y="f1238"/>
                </a:cxn>
                <a:cxn ang="f839">
                  <a:pos x="f1239" y="f1240"/>
                </a:cxn>
                <a:cxn ang="f839">
                  <a:pos x="f1237" y="f1241"/>
                </a:cxn>
              </a:cxnLst>
              <a:rect l="f1039" t="f1042" r="f1040" b="f1041"/>
              <a:pathLst>
                <a:path w="6850189" h="695039">
                  <a:moveTo>
                    <a:pt x="f8" y="f5"/>
                  </a:moveTo>
                  <a:lnTo>
                    <a:pt x="f5" y="f5"/>
                  </a:lnTo>
                  <a:lnTo>
                    <a:pt x="f5" y="f7"/>
                  </a:lnTo>
                  <a:lnTo>
                    <a:pt x="f9" y="f7"/>
                  </a:lnTo>
                  <a:cubicBezTo>
                    <a:pt x="f10" y="f7"/>
                    <a:pt x="f11" y="f12"/>
                    <a:pt x="f11" y="f13"/>
                  </a:cubicBezTo>
                  <a:lnTo>
                    <a:pt x="f11" y="f14"/>
                  </a:lnTo>
                  <a:lnTo>
                    <a:pt x="f15" y="f14"/>
                  </a:lnTo>
                  <a:lnTo>
                    <a:pt x="f15" y="f5"/>
                  </a:lnTo>
                  <a:lnTo>
                    <a:pt x="f8" y="f5"/>
                  </a:lnTo>
                  <a:close/>
                  <a:moveTo>
                    <a:pt x="f9" y="f16"/>
                  </a:moveTo>
                  <a:lnTo>
                    <a:pt x="f17" y="f16"/>
                  </a:lnTo>
                  <a:cubicBezTo>
                    <a:pt x="f18" y="f19"/>
                    <a:pt x="f20" y="f21"/>
                    <a:pt x="f22" y="f23"/>
                  </a:cubicBezTo>
                  <a:cubicBezTo>
                    <a:pt x="f24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36" y="f37"/>
                    <a:pt x="f38" y="f37"/>
                    <a:pt x="f39" y="f37"/>
                  </a:cubicBezTo>
                  <a:cubicBezTo>
                    <a:pt x="f40" y="f37"/>
                    <a:pt x="f41" y="f35"/>
                    <a:pt x="f42" y="f43"/>
                  </a:cubicBezTo>
                  <a:cubicBezTo>
                    <a:pt x="f44" y="f31"/>
                    <a:pt x="f45" y="f46"/>
                    <a:pt x="f47" y="f2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cubicBezTo>
                    <a:pt x="f66" y="f67"/>
                    <a:pt x="f68" y="f69"/>
                    <a:pt x="f68" y="f70"/>
                  </a:cubicBezTo>
                  <a:cubicBezTo>
                    <a:pt x="f68" y="f71"/>
                    <a:pt x="f72" y="f73"/>
                    <a:pt x="f62" y="f74"/>
                  </a:cubicBezTo>
                  <a:cubicBezTo>
                    <a:pt x="f75" y="f28"/>
                    <a:pt x="f76" y="f77"/>
                    <a:pt x="f78" y="f79"/>
                  </a:cubicBezTo>
                  <a:cubicBezTo>
                    <a:pt x="f52" y="f80"/>
                    <a:pt x="f81" y="f82"/>
                    <a:pt x="f83" y="f84"/>
                  </a:cubicBezTo>
                  <a:cubicBezTo>
                    <a:pt x="f85" y="f84"/>
                    <a:pt x="f41" y="f82"/>
                    <a:pt x="f39" y="f80"/>
                  </a:cubicBezTo>
                  <a:cubicBezTo>
                    <a:pt x="f86" y="f87"/>
                    <a:pt x="f88" y="f89"/>
                    <a:pt x="f90" y="f91"/>
                  </a:cubicBezTo>
                  <a:cubicBezTo>
                    <a:pt x="f92" y="f93"/>
                    <a:pt x="f94" y="f95"/>
                    <a:pt x="f96" y="f97"/>
                  </a:cubicBezTo>
                  <a:lnTo>
                    <a:pt x="f96" y="f98"/>
                  </a:lnTo>
                  <a:cubicBezTo>
                    <a:pt x="f96" y="f99"/>
                    <a:pt x="f100" y="f101"/>
                    <a:pt x="f102" y="f103"/>
                  </a:cubicBezTo>
                  <a:cubicBezTo>
                    <a:pt x="f104" y="f105"/>
                    <a:pt x="f93" y="f44"/>
                    <a:pt x="f106" y="f107"/>
                  </a:cubicBezTo>
                  <a:cubicBezTo>
                    <a:pt x="f108" y="f109"/>
                    <a:pt x="f110" y="f111"/>
                    <a:pt x="f112" y="f113"/>
                  </a:cubicBezTo>
                  <a:cubicBezTo>
                    <a:pt x="f114" y="f115"/>
                    <a:pt x="f116" y="f117"/>
                    <a:pt x="f118" y="f119"/>
                  </a:cubicBezTo>
                  <a:cubicBezTo>
                    <a:pt x="f120" y="f121"/>
                    <a:pt x="f122" y="f123"/>
                    <a:pt x="f124" y="f125"/>
                  </a:cubicBezTo>
                  <a:lnTo>
                    <a:pt x="f124" y="f126"/>
                  </a:lnTo>
                  <a:cubicBezTo>
                    <a:pt x="f124" y="f126"/>
                    <a:pt x="f127" y="f128"/>
                    <a:pt x="f127" y="f126"/>
                  </a:cubicBezTo>
                  <a:cubicBezTo>
                    <a:pt x="f129" y="f126"/>
                    <a:pt x="f130" y="f131"/>
                    <a:pt x="f132" y="f133"/>
                  </a:cubicBezTo>
                  <a:cubicBezTo>
                    <a:pt x="f134" y="f135"/>
                    <a:pt x="f136" y="f137"/>
                    <a:pt x="f138" y="f139"/>
                  </a:cubicBezTo>
                  <a:cubicBezTo>
                    <a:pt x="f140" y="f141"/>
                    <a:pt x="f142" y="f143"/>
                    <a:pt x="f144" y="f145"/>
                  </a:cubicBezTo>
                  <a:cubicBezTo>
                    <a:pt x="f146" y="f147"/>
                    <a:pt x="f100" y="f148"/>
                    <a:pt x="f149" y="f150"/>
                  </a:cubicBezTo>
                  <a:cubicBezTo>
                    <a:pt x="f151" y="f152"/>
                    <a:pt x="f153" y="f154"/>
                    <a:pt x="f153" y="f155"/>
                  </a:cubicBezTo>
                  <a:cubicBezTo>
                    <a:pt x="f156" y="f80"/>
                    <a:pt x="f153" y="f28"/>
                    <a:pt x="f151" y="f157"/>
                  </a:cubicBezTo>
                  <a:cubicBezTo>
                    <a:pt x="f151" y="f157"/>
                    <a:pt x="f153" y="f158"/>
                    <a:pt x="f156" y="f159"/>
                  </a:cubicBezTo>
                  <a:cubicBezTo>
                    <a:pt x="f160" y="f28"/>
                    <a:pt x="f161" y="f91"/>
                    <a:pt x="f162" y="f163"/>
                  </a:cubicBezTo>
                  <a:cubicBezTo>
                    <a:pt x="f164" y="f165"/>
                    <a:pt x="f166" y="f167"/>
                    <a:pt x="f168" y="f169"/>
                  </a:cubicBezTo>
                  <a:cubicBezTo>
                    <a:pt x="f170" y="f169"/>
                    <a:pt x="f171" y="f167"/>
                    <a:pt x="f172" y="f173"/>
                  </a:cubicBezTo>
                  <a:cubicBezTo>
                    <a:pt x="f174" y="f163"/>
                    <a:pt x="f175" y="f176"/>
                    <a:pt x="f177" y="f74"/>
                  </a:cubicBezTo>
                  <a:cubicBezTo>
                    <a:pt x="f178" y="f157"/>
                    <a:pt x="f179" y="f180"/>
                    <a:pt x="f179" y="f160"/>
                  </a:cubicBezTo>
                  <a:cubicBezTo>
                    <a:pt x="f181" y="f182"/>
                    <a:pt x="f181" y="f183"/>
                    <a:pt x="f181" y="f184"/>
                  </a:cubicBezTo>
                  <a:cubicBezTo>
                    <a:pt x="f181" y="f185"/>
                    <a:pt x="f181" y="f186"/>
                    <a:pt x="f179" y="f186"/>
                  </a:cubicBezTo>
                  <a:cubicBezTo>
                    <a:pt x="f187" y="f188"/>
                    <a:pt x="f177" y="f189"/>
                    <a:pt x="f190" y="f191"/>
                  </a:cubicBezTo>
                  <a:cubicBezTo>
                    <a:pt x="f192" y="f193"/>
                    <a:pt x="f194" y="f189"/>
                    <a:pt x="f195" y="f193"/>
                  </a:cubicBezTo>
                  <a:cubicBezTo>
                    <a:pt x="f196" y="f197"/>
                    <a:pt x="f198" y="f199"/>
                    <a:pt x="f200" y="f201"/>
                  </a:cubicBezTo>
                  <a:cubicBezTo>
                    <a:pt x="f200" y="f202"/>
                    <a:pt x="f200" y="f203"/>
                    <a:pt x="f204" y="f205"/>
                  </a:cubicBezTo>
                  <a:cubicBezTo>
                    <a:pt x="f206" y="f205"/>
                    <a:pt x="f206" y="f207"/>
                    <a:pt x="f208" y="f209"/>
                  </a:cubicBezTo>
                  <a:cubicBezTo>
                    <a:pt x="f208" y="f209"/>
                    <a:pt x="f210" y="f211"/>
                    <a:pt x="f212" y="f211"/>
                  </a:cubicBezTo>
                  <a:cubicBezTo>
                    <a:pt x="f213" y="f168"/>
                    <a:pt x="f211" y="f214"/>
                    <a:pt x="f215" y="f216"/>
                  </a:cubicBezTo>
                  <a:cubicBezTo>
                    <a:pt x="f217" y="f218"/>
                    <a:pt x="f219" y="f220"/>
                    <a:pt x="f221" y="f222"/>
                  </a:cubicBezTo>
                  <a:cubicBezTo>
                    <a:pt x="f193" y="f223"/>
                    <a:pt x="f224" y="f225"/>
                    <a:pt x="f226" y="f227"/>
                  </a:cubicBezTo>
                  <a:cubicBezTo>
                    <a:pt x="f226" y="f55"/>
                    <a:pt x="f228" y="f229"/>
                    <a:pt x="f230" y="f231"/>
                  </a:cubicBezTo>
                  <a:cubicBezTo>
                    <a:pt x="f232" y="f49"/>
                    <a:pt x="f233" y="f21"/>
                    <a:pt x="f234" y="f16"/>
                  </a:cubicBezTo>
                  <a:close/>
                  <a:moveTo>
                    <a:pt x="f235" y="f236"/>
                  </a:moveTo>
                  <a:cubicBezTo>
                    <a:pt x="f237" y="f61"/>
                    <a:pt x="f238" y="f239"/>
                    <a:pt x="f240" y="f220"/>
                  </a:cubicBezTo>
                  <a:cubicBezTo>
                    <a:pt x="f241" y="f242"/>
                    <a:pt x="f241" y="f218"/>
                    <a:pt x="f243" y="f244"/>
                  </a:cubicBezTo>
                  <a:cubicBezTo>
                    <a:pt x="f245" y="f246"/>
                    <a:pt x="f237" y="f247"/>
                    <a:pt x="f235" y="f248"/>
                  </a:cubicBezTo>
                  <a:cubicBezTo>
                    <a:pt x="f249" y="f246"/>
                    <a:pt x="f250" y="f214"/>
                    <a:pt x="f250" y="f251"/>
                  </a:cubicBezTo>
                  <a:cubicBezTo>
                    <a:pt x="f250" y="f252"/>
                    <a:pt x="f249" y="f220"/>
                    <a:pt x="f235" y="f236"/>
                  </a:cubicBezTo>
                  <a:close/>
                  <a:moveTo>
                    <a:pt x="f253" y="f254"/>
                  </a:moveTo>
                  <a:cubicBezTo>
                    <a:pt x="f255" y="f256"/>
                    <a:pt x="f257" y="f256"/>
                    <a:pt x="f10" y="f258"/>
                  </a:cubicBezTo>
                  <a:cubicBezTo>
                    <a:pt x="f259" y="f258"/>
                    <a:pt x="f260" y="f258"/>
                    <a:pt x="f261" y="f262"/>
                  </a:cubicBezTo>
                  <a:cubicBezTo>
                    <a:pt x="f263" y="f262"/>
                    <a:pt x="f238" y="f264"/>
                    <a:pt x="f238" y="f258"/>
                  </a:cubicBezTo>
                  <a:cubicBezTo>
                    <a:pt x="f265" y="f67"/>
                    <a:pt x="f241" y="f266"/>
                    <a:pt x="f267" y="f268"/>
                  </a:cubicBezTo>
                  <a:cubicBezTo>
                    <a:pt x="f269" y="f268"/>
                    <a:pt x="f270" y="f271"/>
                    <a:pt x="f241" y="f271"/>
                  </a:cubicBezTo>
                  <a:cubicBezTo>
                    <a:pt x="f243" y="f271"/>
                    <a:pt x="f240" y="f272"/>
                    <a:pt x="f240" y="f273"/>
                  </a:cubicBezTo>
                  <a:cubicBezTo>
                    <a:pt x="f240" y="f65"/>
                    <a:pt x="f243" y="f274"/>
                    <a:pt x="f270" y="f274"/>
                  </a:cubicBezTo>
                  <a:cubicBezTo>
                    <a:pt x="f267" y="f274"/>
                    <a:pt x="f275" y="f276"/>
                    <a:pt x="f277" y="f278"/>
                  </a:cubicBezTo>
                  <a:cubicBezTo>
                    <a:pt x="f279" y="f280"/>
                    <a:pt x="f279" y="f281"/>
                    <a:pt x="f277" y="f274"/>
                  </a:cubicBezTo>
                  <a:cubicBezTo>
                    <a:pt x="f275" y="f282"/>
                    <a:pt x="f267" y="f283"/>
                    <a:pt x="f241" y="f284"/>
                  </a:cubicBezTo>
                  <a:cubicBezTo>
                    <a:pt x="f240" y="f285"/>
                    <a:pt x="f240" y="f286"/>
                    <a:pt x="f245" y="f287"/>
                  </a:cubicBezTo>
                  <a:cubicBezTo>
                    <a:pt x="f245" y="f288"/>
                    <a:pt x="f289" y="f290"/>
                    <a:pt x="f289" y="f243"/>
                  </a:cubicBezTo>
                  <a:cubicBezTo>
                    <a:pt x="f291" y="f292"/>
                    <a:pt x="f289" y="f293"/>
                    <a:pt x="f245" y="f294"/>
                  </a:cubicBezTo>
                  <a:cubicBezTo>
                    <a:pt x="f295" y="f296"/>
                    <a:pt x="f275" y="f297"/>
                    <a:pt x="f298" y="f299"/>
                  </a:cubicBezTo>
                  <a:cubicBezTo>
                    <a:pt x="f300" y="f301"/>
                    <a:pt x="f302" y="f303"/>
                    <a:pt x="f304" y="f303"/>
                  </a:cubicBezTo>
                  <a:cubicBezTo>
                    <a:pt x="f298" y="f305"/>
                    <a:pt x="f298" y="f306"/>
                    <a:pt x="f298" y="f307"/>
                  </a:cubicBezTo>
                  <a:lnTo>
                    <a:pt x="f298" y="f308"/>
                  </a:lnTo>
                  <a:cubicBezTo>
                    <a:pt x="f309" y="f310"/>
                    <a:pt x="f298" y="f311"/>
                    <a:pt x="f304" y="f311"/>
                  </a:cubicBezTo>
                  <a:cubicBezTo>
                    <a:pt x="f312" y="f313"/>
                    <a:pt x="f314" y="f311"/>
                    <a:pt x="f314" y="f315"/>
                  </a:cubicBezTo>
                  <a:cubicBezTo>
                    <a:pt x="f316" y="f317"/>
                    <a:pt x="f61" y="f318"/>
                    <a:pt x="f319" y="f320"/>
                  </a:cubicBezTo>
                  <a:lnTo>
                    <a:pt x="f319" y="f321"/>
                  </a:lnTo>
                  <a:cubicBezTo>
                    <a:pt x="f319" y="f307"/>
                    <a:pt x="f322" y="f323"/>
                    <a:pt x="f324" y="f325"/>
                  </a:cubicBezTo>
                  <a:cubicBezTo>
                    <a:pt x="f326" y="f303"/>
                    <a:pt x="f327" y="f328"/>
                    <a:pt x="f329" y="f330"/>
                  </a:cubicBezTo>
                  <a:cubicBezTo>
                    <a:pt x="f331" y="f332"/>
                    <a:pt x="f331" y="f333"/>
                    <a:pt x="f273" y="f294"/>
                  </a:cubicBezTo>
                  <a:cubicBezTo>
                    <a:pt x="f334" y="f333"/>
                    <a:pt x="f334" y="f332"/>
                    <a:pt x="f334" y="f332"/>
                  </a:cubicBezTo>
                  <a:cubicBezTo>
                    <a:pt x="f335" y="f336"/>
                    <a:pt x="f337" y="f325"/>
                    <a:pt x="f338" y="f339"/>
                  </a:cubicBezTo>
                  <a:cubicBezTo>
                    <a:pt x="f340" y="f341"/>
                    <a:pt x="f342" y="f46"/>
                    <a:pt x="f343" y="f344"/>
                  </a:cubicBezTo>
                  <a:cubicBezTo>
                    <a:pt x="f345" y="f346"/>
                    <a:pt x="f347" y="f348"/>
                    <a:pt x="f349" y="f350"/>
                  </a:cubicBezTo>
                  <a:cubicBezTo>
                    <a:pt x="f349" y="f351"/>
                    <a:pt x="f352" y="f351"/>
                    <a:pt x="f352" y="f353"/>
                  </a:cubicBezTo>
                  <a:cubicBezTo>
                    <a:pt x="f352" y="f354"/>
                    <a:pt x="f69" y="f355"/>
                    <a:pt x="f356" y="f310"/>
                  </a:cubicBezTo>
                  <a:cubicBezTo>
                    <a:pt x="f357" y="f310"/>
                    <a:pt x="f358" y="f354"/>
                    <a:pt x="f358" y="f353"/>
                  </a:cubicBezTo>
                  <a:cubicBezTo>
                    <a:pt x="f358" y="f350"/>
                    <a:pt x="f357" y="f359"/>
                    <a:pt x="f357" y="f348"/>
                  </a:cubicBezTo>
                  <a:cubicBezTo>
                    <a:pt x="f356" y="f37"/>
                    <a:pt x="f356" y="f360"/>
                    <a:pt x="f361" y="f362"/>
                  </a:cubicBezTo>
                  <a:cubicBezTo>
                    <a:pt x="f363" y="f364"/>
                    <a:pt x="f365" y="f366"/>
                    <a:pt x="f367" y="f368"/>
                  </a:cubicBezTo>
                  <a:cubicBezTo>
                    <a:pt x="f369" y="f370"/>
                    <a:pt x="f369" y="f371"/>
                    <a:pt x="f372" y="f373"/>
                  </a:cubicBezTo>
                  <a:cubicBezTo>
                    <a:pt x="f372" y="f227"/>
                    <a:pt x="f372" y="f57"/>
                    <a:pt x="f374" y="f375"/>
                  </a:cubicBezTo>
                  <a:cubicBezTo>
                    <a:pt x="f376" y="f59"/>
                    <a:pt x="f377" y="f378"/>
                    <a:pt x="f379" y="f380"/>
                  </a:cubicBezTo>
                  <a:cubicBezTo>
                    <a:pt x="f381" y="f242"/>
                    <a:pt x="f382" y="f63"/>
                    <a:pt x="f383" y="f384"/>
                  </a:cubicBezTo>
                  <a:cubicBezTo>
                    <a:pt x="f385" y="f218"/>
                    <a:pt x="f386" y="f387"/>
                    <a:pt x="f388" y="f389"/>
                  </a:cubicBezTo>
                  <a:cubicBezTo>
                    <a:pt x="f390" y="f389"/>
                    <a:pt x="f391" y="f216"/>
                    <a:pt x="f391" y="f244"/>
                  </a:cubicBezTo>
                  <a:cubicBezTo>
                    <a:pt x="f392" y="f168"/>
                    <a:pt x="f393" y="f246"/>
                    <a:pt x="f378" y="f248"/>
                  </a:cubicBezTo>
                  <a:lnTo>
                    <a:pt x="f394" y="f247"/>
                  </a:lnTo>
                  <a:cubicBezTo>
                    <a:pt x="f394" y="f395"/>
                    <a:pt x="f396" y="f256"/>
                    <a:pt x="f396" y="f262"/>
                  </a:cubicBezTo>
                  <a:lnTo>
                    <a:pt x="f394" y="f262"/>
                  </a:lnTo>
                  <a:cubicBezTo>
                    <a:pt x="f394" y="f397"/>
                    <a:pt x="f398" y="f399"/>
                    <a:pt x="f400" y="f401"/>
                  </a:cubicBezTo>
                  <a:lnTo>
                    <a:pt x="f400" y="f262"/>
                  </a:lnTo>
                  <a:cubicBezTo>
                    <a:pt x="f402" y="f258"/>
                    <a:pt x="f402" y="f256"/>
                    <a:pt x="f403" y="f254"/>
                  </a:cubicBezTo>
                  <a:cubicBezTo>
                    <a:pt x="f404" y="f258"/>
                    <a:pt x="f405" y="f406"/>
                    <a:pt x="f407" y="f401"/>
                  </a:cubicBezTo>
                  <a:cubicBezTo>
                    <a:pt x="f408" y="f409"/>
                    <a:pt x="f410" y="f411"/>
                    <a:pt x="f412" y="f413"/>
                  </a:cubicBezTo>
                  <a:cubicBezTo>
                    <a:pt x="f414" y="f415"/>
                    <a:pt x="f416" y="f415"/>
                    <a:pt x="f417" y="f415"/>
                  </a:cubicBezTo>
                  <a:cubicBezTo>
                    <a:pt x="f418" y="f199"/>
                    <a:pt x="f419" y="f409"/>
                    <a:pt x="f420" y="f421"/>
                  </a:cubicBezTo>
                  <a:cubicBezTo>
                    <a:pt x="f420" y="f422"/>
                    <a:pt x="f423" y="f422"/>
                    <a:pt x="f424" y="f422"/>
                  </a:cubicBezTo>
                  <a:cubicBezTo>
                    <a:pt x="f425" y="f422"/>
                    <a:pt x="f425" y="f262"/>
                    <a:pt x="f425" y="f426"/>
                  </a:cubicBezTo>
                  <a:cubicBezTo>
                    <a:pt x="f425" y="f203"/>
                    <a:pt x="f427" y="f203"/>
                    <a:pt x="f424" y="f203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7117050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ONLY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1;p16">
            <a:extLst>
              <a:ext uri="{FF2B5EF4-FFF2-40B4-BE49-F238E27FC236}">
                <a16:creationId xmlns:a16="http://schemas.microsoft.com/office/drawing/2014/main" id="{6722D6E4-7DB7-4132-AFE1-5678ACD9108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68302" y="313346"/>
            <a:ext cx="7007403" cy="572697"/>
          </a:xfrm>
        </p:spPr>
        <p:txBody>
          <a:bodyPr anchorCtr="1"/>
          <a:lstStyle>
            <a:lvl1pPr algn="ctr">
              <a:defRPr sz="2400">
                <a:solidFill>
                  <a:srgbClr val="DA3B3B"/>
                </a:solidFill>
              </a:defRPr>
            </a:lvl1pPr>
          </a:lstStyle>
          <a:p>
            <a:pPr lvl="0"/>
            <a:endParaRPr lang="es-PE" dirty="0"/>
          </a:p>
        </p:txBody>
      </p:sp>
      <p:grpSp>
        <p:nvGrpSpPr>
          <p:cNvPr id="3" name="Grupo 16">
            <a:extLst>
              <a:ext uri="{FF2B5EF4-FFF2-40B4-BE49-F238E27FC236}">
                <a16:creationId xmlns:a16="http://schemas.microsoft.com/office/drawing/2014/main" id="{BC726096-C270-4967-B141-F0B70EAE3514}"/>
              </a:ext>
            </a:extLst>
          </p:cNvPr>
          <p:cNvGrpSpPr/>
          <p:nvPr/>
        </p:nvGrpSpPr>
        <p:grpSpPr>
          <a:xfrm>
            <a:off x="0" y="0"/>
            <a:ext cx="9133959" cy="926753"/>
            <a:chOff x="0" y="0"/>
            <a:chExt cx="9133959" cy="926753"/>
          </a:xfrm>
        </p:grpSpPr>
        <p:sp>
          <p:nvSpPr>
            <p:cNvPr id="4" name="Forma libre: forma 17">
              <a:extLst>
                <a:ext uri="{FF2B5EF4-FFF2-40B4-BE49-F238E27FC236}">
                  <a16:creationId xmlns:a16="http://schemas.microsoft.com/office/drawing/2014/main" id="{5A7EA2B3-8570-406E-9A78-509FDD745727}"/>
                </a:ext>
              </a:extLst>
            </p:cNvPr>
            <p:cNvSpPr/>
            <p:nvPr/>
          </p:nvSpPr>
          <p:spPr>
            <a:xfrm>
              <a:off x="548027" y="602132"/>
              <a:ext cx="84838" cy="9016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3627"/>
                <a:gd name="f7" fmla="val 67627"/>
                <a:gd name="f8" fmla="val 29242"/>
                <a:gd name="f9" fmla="val 2857"/>
                <a:gd name="f10" fmla="val 23908"/>
                <a:gd name="f11" fmla="val 15907"/>
                <a:gd name="f12" fmla="val 10668"/>
                <a:gd name="f13" fmla="val 5334"/>
                <a:gd name="f14" fmla="val 5715"/>
                <a:gd name="f15" fmla="val 2667"/>
                <a:gd name="f16" fmla="val 8573"/>
                <a:gd name="f17" fmla="val 10573"/>
                <a:gd name="f18" fmla="val 28289"/>
                <a:gd name="f19" fmla="val 48006"/>
                <a:gd name="f20" fmla="val 37147"/>
                <a:gd name="f21" fmla="val 45148"/>
                <a:gd name="f22" fmla="val 56388"/>
                <a:gd name="f23" fmla="val 55721"/>
                <a:gd name="f24" fmla="val 45149"/>
                <a:gd name="f25" fmla="val 33814"/>
                <a:gd name="f26" fmla="val 30956"/>
                <a:gd name="f27" fmla="val 28099"/>
                <a:gd name="f28" fmla="val 60960"/>
                <a:gd name="f29" fmla="val 22479"/>
                <a:gd name="f30" fmla="val 19717"/>
                <a:gd name="f31" fmla="val 58293"/>
                <a:gd name="f32" fmla="val 14097"/>
                <a:gd name="f33" fmla="val 5620"/>
                <a:gd name="f34" fmla="val 55626"/>
                <a:gd name="f35" fmla="val 52959"/>
                <a:gd name="f36" fmla="val 50292"/>
                <a:gd name="f37" fmla="val 42291"/>
                <a:gd name="f38" fmla="val 8477"/>
                <a:gd name="f39" fmla="val 37052"/>
                <a:gd name="f40" fmla="val 11335"/>
                <a:gd name="f41" fmla="val 29051"/>
                <a:gd name="f42" fmla="+- 0 0 -90"/>
                <a:gd name="f43" fmla="*/ f3 1 63627"/>
                <a:gd name="f44" fmla="*/ f4 1 67627"/>
                <a:gd name="f45" fmla="+- f7 0 f5"/>
                <a:gd name="f46" fmla="+- f6 0 f5"/>
                <a:gd name="f47" fmla="*/ f42 f0 1"/>
                <a:gd name="f48" fmla="*/ f46 1 63627"/>
                <a:gd name="f49" fmla="*/ f45 1 67627"/>
                <a:gd name="f50" fmla="*/ 29242 f46 1"/>
                <a:gd name="f51" fmla="*/ 2857 f45 1"/>
                <a:gd name="f52" fmla="*/ 23908 f46 1"/>
                <a:gd name="f53" fmla="*/ 5334 f46 1"/>
                <a:gd name="f54" fmla="*/ 5715 f45 1"/>
                <a:gd name="f55" fmla="*/ 0 f46 1"/>
                <a:gd name="f56" fmla="*/ 8573 f45 1"/>
                <a:gd name="f57" fmla="*/ 37147 f46 1"/>
                <a:gd name="f58" fmla="*/ 67627 f45 1"/>
                <a:gd name="f59" fmla="*/ 63627 f46 1"/>
                <a:gd name="f60" fmla="*/ 33814 f45 1"/>
                <a:gd name="f61" fmla="*/ 30956 f45 1"/>
                <a:gd name="f62" fmla="*/ 60960 f46 1"/>
                <a:gd name="f63" fmla="*/ 19717 f45 1"/>
                <a:gd name="f64" fmla="*/ 55626 f46 1"/>
                <a:gd name="f65" fmla="*/ 0 f45 1"/>
                <a:gd name="f66" fmla="*/ 50292 f46 1"/>
                <a:gd name="f67" fmla="*/ 29051 f46 1"/>
                <a:gd name="f68" fmla="*/ f47 1 f2"/>
                <a:gd name="f69" fmla="*/ f50 1 63627"/>
                <a:gd name="f70" fmla="*/ f51 1 67627"/>
                <a:gd name="f71" fmla="*/ f52 1 63627"/>
                <a:gd name="f72" fmla="*/ f53 1 63627"/>
                <a:gd name="f73" fmla="*/ f54 1 67627"/>
                <a:gd name="f74" fmla="*/ f55 1 63627"/>
                <a:gd name="f75" fmla="*/ f56 1 67627"/>
                <a:gd name="f76" fmla="*/ f57 1 63627"/>
                <a:gd name="f77" fmla="*/ f58 1 67627"/>
                <a:gd name="f78" fmla="*/ f59 1 63627"/>
                <a:gd name="f79" fmla="*/ f60 1 67627"/>
                <a:gd name="f80" fmla="*/ f61 1 67627"/>
                <a:gd name="f81" fmla="*/ f62 1 63627"/>
                <a:gd name="f82" fmla="*/ f63 1 67627"/>
                <a:gd name="f83" fmla="*/ f64 1 63627"/>
                <a:gd name="f84" fmla="*/ f65 1 67627"/>
                <a:gd name="f85" fmla="*/ f66 1 63627"/>
                <a:gd name="f86" fmla="*/ f67 1 63627"/>
                <a:gd name="f87" fmla="*/ f5 1 f48"/>
                <a:gd name="f88" fmla="*/ f6 1 f48"/>
                <a:gd name="f89" fmla="*/ f5 1 f49"/>
                <a:gd name="f90" fmla="*/ f7 1 f49"/>
                <a:gd name="f91" fmla="+- f68 0 f1"/>
                <a:gd name="f92" fmla="*/ f69 1 f48"/>
                <a:gd name="f93" fmla="*/ f70 1 f49"/>
                <a:gd name="f94" fmla="*/ f71 1 f48"/>
                <a:gd name="f95" fmla="*/ f72 1 f48"/>
                <a:gd name="f96" fmla="*/ f73 1 f49"/>
                <a:gd name="f97" fmla="*/ f74 1 f48"/>
                <a:gd name="f98" fmla="*/ f75 1 f49"/>
                <a:gd name="f99" fmla="*/ f76 1 f48"/>
                <a:gd name="f100" fmla="*/ f77 1 f49"/>
                <a:gd name="f101" fmla="*/ f78 1 f48"/>
                <a:gd name="f102" fmla="*/ f79 1 f49"/>
                <a:gd name="f103" fmla="*/ f80 1 f49"/>
                <a:gd name="f104" fmla="*/ f81 1 f48"/>
                <a:gd name="f105" fmla="*/ f82 1 f49"/>
                <a:gd name="f106" fmla="*/ f83 1 f48"/>
                <a:gd name="f107" fmla="*/ f84 1 f49"/>
                <a:gd name="f108" fmla="*/ f85 1 f48"/>
                <a:gd name="f109" fmla="*/ f86 1 f48"/>
                <a:gd name="f110" fmla="*/ f87 f43 1"/>
                <a:gd name="f111" fmla="*/ f88 f43 1"/>
                <a:gd name="f112" fmla="*/ f90 f44 1"/>
                <a:gd name="f113" fmla="*/ f89 f44 1"/>
                <a:gd name="f114" fmla="*/ f92 f43 1"/>
                <a:gd name="f115" fmla="*/ f93 f44 1"/>
                <a:gd name="f116" fmla="*/ f94 f43 1"/>
                <a:gd name="f117" fmla="*/ f95 f43 1"/>
                <a:gd name="f118" fmla="*/ f96 f44 1"/>
                <a:gd name="f119" fmla="*/ f97 f43 1"/>
                <a:gd name="f120" fmla="*/ f98 f44 1"/>
                <a:gd name="f121" fmla="*/ f99 f43 1"/>
                <a:gd name="f122" fmla="*/ f100 f44 1"/>
                <a:gd name="f123" fmla="*/ f101 f43 1"/>
                <a:gd name="f124" fmla="*/ f102 f44 1"/>
                <a:gd name="f125" fmla="*/ f103 f44 1"/>
                <a:gd name="f126" fmla="*/ f104 f43 1"/>
                <a:gd name="f127" fmla="*/ f105 f44 1"/>
                <a:gd name="f128" fmla="*/ f106 f43 1"/>
                <a:gd name="f129" fmla="*/ f107 f44 1"/>
                <a:gd name="f130" fmla="*/ f108 f43 1"/>
                <a:gd name="f131" fmla="*/ f109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1">
                  <a:pos x="f114" y="f115"/>
                </a:cxn>
                <a:cxn ang="f91">
                  <a:pos x="f116" y="f115"/>
                </a:cxn>
                <a:cxn ang="f91">
                  <a:pos x="f117" y="f118"/>
                </a:cxn>
                <a:cxn ang="f91">
                  <a:pos x="f119" y="f120"/>
                </a:cxn>
                <a:cxn ang="f91">
                  <a:pos x="f121" y="f122"/>
                </a:cxn>
                <a:cxn ang="f91">
                  <a:pos x="f123" y="f124"/>
                </a:cxn>
                <a:cxn ang="f91">
                  <a:pos x="f123" y="f125"/>
                </a:cxn>
                <a:cxn ang="f91">
                  <a:pos x="f126" y="f127"/>
                </a:cxn>
                <a:cxn ang="f91">
                  <a:pos x="f128" y="f129"/>
                </a:cxn>
                <a:cxn ang="f91">
                  <a:pos x="f130" y="f115"/>
                </a:cxn>
                <a:cxn ang="f91">
                  <a:pos x="f131" y="f115"/>
                </a:cxn>
              </a:cxnLst>
              <a:rect l="f110" t="f113" r="f111" b="f112"/>
              <a:pathLst>
                <a:path w="63627" h="67627">
                  <a:moveTo>
                    <a:pt x="f8" y="f9"/>
                  </a:moveTo>
                  <a:lnTo>
                    <a:pt x="f10" y="f9"/>
                  </a:lnTo>
                  <a:cubicBezTo>
                    <a:pt x="f11" y="f5"/>
                    <a:pt x="f12" y="f9"/>
                    <a:pt x="f13" y="f14"/>
                  </a:cubicBezTo>
                  <a:cubicBezTo>
                    <a:pt x="f15" y="f14"/>
                    <a:pt x="f5" y="f16"/>
                    <a:pt x="f5" y="f16"/>
                  </a:cubicBezTo>
                  <a:cubicBezTo>
                    <a:pt x="f17" y="f18"/>
                    <a:pt x="f10" y="f19"/>
                    <a:pt x="f20" y="f7"/>
                  </a:cubicBezTo>
                  <a:cubicBezTo>
                    <a:pt x="f21" y="f22"/>
                    <a:pt x="f23" y="f24"/>
                    <a:pt x="f6" y="f25"/>
                  </a:cubicBezTo>
                  <a:lnTo>
                    <a:pt x="f6" y="f26"/>
                  </a:lnTo>
                  <a:cubicBezTo>
                    <a:pt x="f6" y="f27"/>
                    <a:pt x="f28" y="f29"/>
                    <a:pt x="f28" y="f30"/>
                  </a:cubicBezTo>
                  <a:cubicBezTo>
                    <a:pt x="f31" y="f32"/>
                    <a:pt x="f31" y="f33"/>
                    <a:pt x="f34" y="f5"/>
                  </a:cubicBezTo>
                  <a:cubicBezTo>
                    <a:pt x="f35" y="f5"/>
                    <a:pt x="f35" y="f9"/>
                    <a:pt x="f36" y="f9"/>
                  </a:cubicBezTo>
                  <a:cubicBezTo>
                    <a:pt x="f37" y="f38"/>
                    <a:pt x="f39" y="f40"/>
                    <a:pt x="f41" y="f9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5" name="Forma libre: forma 18">
              <a:extLst>
                <a:ext uri="{FF2B5EF4-FFF2-40B4-BE49-F238E27FC236}">
                  <a16:creationId xmlns:a16="http://schemas.microsoft.com/office/drawing/2014/main" id="{48BC66AD-E4B7-40BC-94BA-4B14EF320232}"/>
                </a:ext>
              </a:extLst>
            </p:cNvPr>
            <p:cNvSpPr/>
            <p:nvPr/>
          </p:nvSpPr>
          <p:spPr>
            <a:xfrm>
              <a:off x="0" y="0"/>
              <a:ext cx="9133959" cy="92675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850189"/>
                <a:gd name="f7" fmla="val 695039"/>
                <a:gd name="f8" fmla="val 652367"/>
                <a:gd name="f9" fmla="val 323564"/>
                <a:gd name="f10" fmla="val 506540"/>
                <a:gd name="f11" fmla="val 652463"/>
                <a:gd name="f12" fmla="val 537496"/>
                <a:gd name="f13" fmla="val 343281"/>
                <a:gd name="f14" fmla="val 253270"/>
                <a:gd name="f15" fmla="val 6850190"/>
                <a:gd name="f16" fmla="val 589502"/>
                <a:gd name="f17" fmla="val 320897"/>
                <a:gd name="f18" fmla="val 304991"/>
                <a:gd name="f19" fmla="val 583883"/>
                <a:gd name="f20" fmla="val 289084"/>
                <a:gd name="f21" fmla="val 572643"/>
                <a:gd name="f22" fmla="val 273177"/>
                <a:gd name="f23" fmla="val 561404"/>
                <a:gd name="f24" fmla="val 265176"/>
                <a:gd name="f25" fmla="val 567023"/>
                <a:gd name="f26" fmla="val 259937"/>
                <a:gd name="f27" fmla="val 569881"/>
                <a:gd name="f28" fmla="val 251936"/>
                <a:gd name="f29" fmla="val 575501"/>
                <a:gd name="f30" fmla="val 238697"/>
                <a:gd name="f31" fmla="val 586740"/>
                <a:gd name="f32" fmla="val 220123"/>
                <a:gd name="f33" fmla="val 592360"/>
                <a:gd name="f34" fmla="val 204216"/>
                <a:gd name="f35" fmla="val 597980"/>
                <a:gd name="f36" fmla="val 198882"/>
                <a:gd name="f37" fmla="val 600837"/>
                <a:gd name="f38" fmla="val 193643"/>
                <a:gd name="f39" fmla="val 185642"/>
                <a:gd name="f40" fmla="val 180308"/>
                <a:gd name="f41" fmla="val 172403"/>
                <a:gd name="f42" fmla="val 167069"/>
                <a:gd name="f43" fmla="val 595217"/>
                <a:gd name="f44" fmla="val 159068"/>
                <a:gd name="f45" fmla="val 151162"/>
                <a:gd name="f46" fmla="val 578358"/>
                <a:gd name="f47" fmla="val 145828"/>
                <a:gd name="f48" fmla="val 135255"/>
                <a:gd name="f49" fmla="val 555784"/>
                <a:gd name="f50" fmla="val 127254"/>
                <a:gd name="f51" fmla="val 541782"/>
                <a:gd name="f52" fmla="val 119348"/>
                <a:gd name="f53" fmla="val 524828"/>
                <a:gd name="f54" fmla="val 108776"/>
                <a:gd name="f55" fmla="val 505111"/>
                <a:gd name="f56" fmla="val 98108"/>
                <a:gd name="f57" fmla="val 479774"/>
                <a:gd name="f58" fmla="val 90202"/>
                <a:gd name="f59" fmla="val 457295"/>
                <a:gd name="f60" fmla="val 82201"/>
                <a:gd name="f61" fmla="val 437579"/>
                <a:gd name="f62" fmla="val 76962"/>
                <a:gd name="f63" fmla="val 415100"/>
                <a:gd name="f64" fmla="val 71628"/>
                <a:gd name="f65" fmla="val 392621"/>
                <a:gd name="f66" fmla="val 66294"/>
                <a:gd name="f67" fmla="val 370142"/>
                <a:gd name="f68" fmla="val 61055"/>
                <a:gd name="f69" fmla="val 344805"/>
                <a:gd name="f70" fmla="val 322231"/>
                <a:gd name="f71" fmla="val 299657"/>
                <a:gd name="f72" fmla="val 66389"/>
                <a:gd name="f73" fmla="val 282797"/>
                <a:gd name="f74" fmla="val 263176"/>
                <a:gd name="f75" fmla="val 84963"/>
                <a:gd name="f76" fmla="val 95536"/>
                <a:gd name="f77" fmla="val 243459"/>
                <a:gd name="f78" fmla="val 106109"/>
                <a:gd name="f79" fmla="val 235077"/>
                <a:gd name="f80" fmla="val 226600"/>
                <a:gd name="f81" fmla="val 132588"/>
                <a:gd name="f82" fmla="val 223838"/>
                <a:gd name="f83" fmla="val 148495"/>
                <a:gd name="f84" fmla="val 220980"/>
                <a:gd name="f85" fmla="val 161735"/>
                <a:gd name="f86" fmla="val 201549"/>
                <a:gd name="f87" fmla="val 229457"/>
                <a:gd name="f88" fmla="val 214789"/>
                <a:gd name="f89" fmla="val 232219"/>
                <a:gd name="f90" fmla="val 228029"/>
                <a:gd name="f91" fmla="val 240697"/>
                <a:gd name="f92" fmla="val 243935"/>
                <a:gd name="f93" fmla="val 249174"/>
                <a:gd name="f94" fmla="val 257175"/>
                <a:gd name="f95" fmla="val 260414"/>
                <a:gd name="f96" fmla="val 270415"/>
                <a:gd name="f97" fmla="val 274511"/>
                <a:gd name="f98" fmla="val 266033"/>
                <a:gd name="f99" fmla="val 243554"/>
                <a:gd name="f100" fmla="val 267748"/>
                <a:gd name="f101" fmla="val 218218"/>
                <a:gd name="f102" fmla="val 262414"/>
                <a:gd name="f103" fmla="val 195644"/>
                <a:gd name="f104" fmla="val 257080"/>
                <a:gd name="f105" fmla="val 175927"/>
                <a:gd name="f106" fmla="val 238506"/>
                <a:gd name="f107" fmla="val 142208"/>
                <a:gd name="f108" fmla="val 233172"/>
                <a:gd name="f109" fmla="val 133731"/>
                <a:gd name="f110" fmla="val 225266"/>
                <a:gd name="f111" fmla="val 125349"/>
                <a:gd name="f112" fmla="val 217265"/>
                <a:gd name="f113" fmla="val 116872"/>
                <a:gd name="f114" fmla="val 204026"/>
                <a:gd name="f115" fmla="val 100013"/>
                <a:gd name="f116" fmla="val 190786"/>
                <a:gd name="f117" fmla="val 83058"/>
                <a:gd name="f118" fmla="val 177451"/>
                <a:gd name="f119" fmla="val 66199"/>
                <a:gd name="f120" fmla="val 174784"/>
                <a:gd name="f121" fmla="val 60579"/>
                <a:gd name="f122" fmla="val 172117"/>
                <a:gd name="f123" fmla="val 57722"/>
                <a:gd name="f124" fmla="val 166878"/>
                <a:gd name="f125" fmla="val 52102"/>
                <a:gd name="f126" fmla="val 49244"/>
                <a:gd name="f127" fmla="val 169545"/>
                <a:gd name="f128" fmla="val 46387"/>
                <a:gd name="f129" fmla="val 180118"/>
                <a:gd name="f130" fmla="val 188119"/>
                <a:gd name="f131" fmla="val 54864"/>
                <a:gd name="f132" fmla="val 196025"/>
                <a:gd name="f133" fmla="val 60484"/>
                <a:gd name="f134" fmla="val 211931"/>
                <a:gd name="f135" fmla="val 66104"/>
                <a:gd name="f136" fmla="val 225171"/>
                <a:gd name="f137" fmla="val 77343"/>
                <a:gd name="f138" fmla="val 235839"/>
                <a:gd name="f139" fmla="val 88583"/>
                <a:gd name="f140" fmla="val 246412"/>
                <a:gd name="f141" fmla="val 99822"/>
                <a:gd name="f142" fmla="val 254413"/>
                <a:gd name="f143" fmla="val 113919"/>
                <a:gd name="f144" fmla="val 259747"/>
                <a:gd name="f145" fmla="val 128016"/>
                <a:gd name="f146" fmla="val 265081"/>
                <a:gd name="f147" fmla="val 139256"/>
                <a:gd name="f148" fmla="val 150495"/>
                <a:gd name="f149" fmla="val 272987"/>
                <a:gd name="f150" fmla="val 161830"/>
                <a:gd name="f151" fmla="val 275654"/>
                <a:gd name="f152" fmla="val 173069"/>
                <a:gd name="f153" fmla="val 278321"/>
                <a:gd name="f154" fmla="val 187166"/>
                <a:gd name="f155" fmla="val 201263"/>
                <a:gd name="f156" fmla="val 280988"/>
                <a:gd name="f157" fmla="val 274415"/>
                <a:gd name="f158" fmla="val 271558"/>
                <a:gd name="f159" fmla="val 268796"/>
                <a:gd name="f160" fmla="val 296894"/>
                <a:gd name="f161" fmla="val 312801"/>
                <a:gd name="f162" fmla="val 331375"/>
                <a:gd name="f163" fmla="val 234982"/>
                <a:gd name="f164" fmla="val 349949"/>
                <a:gd name="f165" fmla="val 226505"/>
                <a:gd name="f166" fmla="val 368522"/>
                <a:gd name="f167" fmla="val 223742"/>
                <a:gd name="f168" fmla="val 389763"/>
                <a:gd name="f169" fmla="val 220885"/>
                <a:gd name="f170" fmla="val 403003"/>
                <a:gd name="f171" fmla="val 413671"/>
                <a:gd name="f172" fmla="val 426911"/>
                <a:gd name="f173" fmla="val 229362"/>
                <a:gd name="f174" fmla="val 442817"/>
                <a:gd name="f175" fmla="val 458724"/>
                <a:gd name="f176" fmla="val 246221"/>
                <a:gd name="f177" fmla="val 469297"/>
                <a:gd name="f178" fmla="val 474631"/>
                <a:gd name="f179" fmla="val 479870"/>
                <a:gd name="f180" fmla="val 285655"/>
                <a:gd name="f181" fmla="val 482537"/>
                <a:gd name="f182" fmla="val 308134"/>
                <a:gd name="f183" fmla="val 316611"/>
                <a:gd name="f184" fmla="val 324993"/>
                <a:gd name="f185" fmla="val 327850"/>
                <a:gd name="f186" fmla="val 330613"/>
                <a:gd name="f187" fmla="val 474536"/>
                <a:gd name="f188" fmla="val 336233"/>
                <a:gd name="f189" fmla="val 339090"/>
                <a:gd name="f190" fmla="val 461296"/>
                <a:gd name="f191" fmla="val 344710"/>
                <a:gd name="f192" fmla="val 453295"/>
                <a:gd name="f193" fmla="val 341852"/>
                <a:gd name="f194" fmla="val 448056"/>
                <a:gd name="f195" fmla="val 440055"/>
                <a:gd name="f196" fmla="val 432054"/>
                <a:gd name="f197" fmla="val 344615"/>
                <a:gd name="f198" fmla="val 426815"/>
                <a:gd name="f199" fmla="val 353092"/>
                <a:gd name="f200" fmla="val 424148"/>
                <a:gd name="f201" fmla="val 364331"/>
                <a:gd name="f202" fmla="val 369951"/>
                <a:gd name="f203" fmla="val 372809"/>
                <a:gd name="f204" fmla="val 421481"/>
                <a:gd name="f205" fmla="val 375571"/>
                <a:gd name="f206" fmla="val 416147"/>
                <a:gd name="f207" fmla="val 381191"/>
                <a:gd name="f208" fmla="val 413480"/>
                <a:gd name="f209" fmla="val 384048"/>
                <a:gd name="f210" fmla="val 410813"/>
                <a:gd name="f211" fmla="val 386906"/>
                <a:gd name="f212" fmla="val 408146"/>
                <a:gd name="f213" fmla="val 397574"/>
                <a:gd name="f214" fmla="val 395383"/>
                <a:gd name="f215" fmla="val 379000"/>
                <a:gd name="f216" fmla="val 401003"/>
                <a:gd name="f217" fmla="val 360426"/>
                <a:gd name="f218" fmla="val 409480"/>
                <a:gd name="f219" fmla="val 349853"/>
                <a:gd name="f220" fmla="val 426339"/>
                <a:gd name="f221" fmla="val 344519"/>
                <a:gd name="f222" fmla="val 446056"/>
                <a:gd name="f223" fmla="val 460153"/>
                <a:gd name="f224" fmla="val 339185"/>
                <a:gd name="f225" fmla="val 474155"/>
                <a:gd name="f226" fmla="val 336518"/>
                <a:gd name="f227" fmla="val 488251"/>
                <a:gd name="f228" fmla="val 333851"/>
                <a:gd name="f229" fmla="val 522065"/>
                <a:gd name="f230" fmla="val 331184"/>
                <a:gd name="f231" fmla="val 541687"/>
                <a:gd name="f232" fmla="val 328517"/>
                <a:gd name="f233" fmla="val 325850"/>
                <a:gd name="f234" fmla="val 323183"/>
                <a:gd name="f235" fmla="val 514541"/>
                <a:gd name="f236" fmla="val 431959"/>
                <a:gd name="f237" fmla="val 503968"/>
                <a:gd name="f238" fmla="val 493300"/>
                <a:gd name="f239" fmla="val 434816"/>
                <a:gd name="f240" fmla="val 485394"/>
                <a:gd name="f241" fmla="val 480060"/>
                <a:gd name="f242" fmla="val 420719"/>
                <a:gd name="f243" fmla="val 482727"/>
                <a:gd name="f244" fmla="val 398240"/>
                <a:gd name="f245" fmla="val 488061"/>
                <a:gd name="f246" fmla="val 387001"/>
                <a:gd name="f247" fmla="val 378524"/>
                <a:gd name="f248" fmla="val 384143"/>
                <a:gd name="f249" fmla="val 525113"/>
                <a:gd name="f250" fmla="val 530447"/>
                <a:gd name="f251" fmla="val 406622"/>
                <a:gd name="f252" fmla="val 417862"/>
                <a:gd name="f253" fmla="val 546354"/>
                <a:gd name="f254" fmla="val 372904"/>
                <a:gd name="f255" fmla="val 533114"/>
                <a:gd name="f256" fmla="val 370046"/>
                <a:gd name="f257" fmla="val 519875"/>
                <a:gd name="f258" fmla="val 367284"/>
                <a:gd name="f259" fmla="val 501206"/>
                <a:gd name="f260" fmla="val 498539"/>
                <a:gd name="f261" fmla="val 495967"/>
                <a:gd name="f262" fmla="val 364426"/>
                <a:gd name="f263" fmla="val 494188"/>
                <a:gd name="f264" fmla="val 365379"/>
                <a:gd name="f265" fmla="val 485299"/>
                <a:gd name="f266" fmla="val 375761"/>
                <a:gd name="f267" fmla="val 472059"/>
                <a:gd name="f268" fmla="val 381381"/>
                <a:gd name="f269" fmla="val 474726"/>
                <a:gd name="f270" fmla="val 477393"/>
                <a:gd name="f271" fmla="val 384239"/>
                <a:gd name="f272" fmla="val 387096"/>
                <a:gd name="f273" fmla="val 389858"/>
                <a:gd name="f274" fmla="val 398336"/>
                <a:gd name="f275" fmla="val 466820"/>
                <a:gd name="f276" fmla="val 395478"/>
                <a:gd name="f277" fmla="val 461486"/>
                <a:gd name="f278" fmla="val 392716"/>
                <a:gd name="f279" fmla="val 459708"/>
                <a:gd name="f280" fmla="val 394621"/>
                <a:gd name="f281" fmla="val 396494"/>
                <a:gd name="f282" fmla="val 409575"/>
                <a:gd name="f283" fmla="val 420815"/>
                <a:gd name="f284" fmla="val 429292"/>
                <a:gd name="f285" fmla="val 434912"/>
                <a:gd name="f286" fmla="val 443389"/>
                <a:gd name="f287" fmla="val 451771"/>
                <a:gd name="f288" fmla="val 463010"/>
                <a:gd name="f289" fmla="val 490728"/>
                <a:gd name="f290" fmla="val 471488"/>
                <a:gd name="f291" fmla="val 493395"/>
                <a:gd name="f292" fmla="val 488347"/>
                <a:gd name="f293" fmla="val 491204"/>
                <a:gd name="f294" fmla="val 493967"/>
                <a:gd name="f295" fmla="val 477488"/>
                <a:gd name="f296" fmla="val 505206"/>
                <a:gd name="f297" fmla="val 516446"/>
                <a:gd name="f298" fmla="val 458915"/>
                <a:gd name="f299" fmla="val 524923"/>
                <a:gd name="f300" fmla="val 457136"/>
                <a:gd name="f301" fmla="val 526828"/>
                <a:gd name="f302" fmla="val 455359"/>
                <a:gd name="f303" fmla="val 527780"/>
                <a:gd name="f304" fmla="val 453581"/>
                <a:gd name="f305" fmla="val 536258"/>
                <a:gd name="f306" fmla="val 541877"/>
                <a:gd name="f307" fmla="val 550259"/>
                <a:gd name="f308" fmla="val 626269"/>
                <a:gd name="f309" fmla="val 461582"/>
                <a:gd name="f310" fmla="val 631888"/>
                <a:gd name="f311" fmla="val 634746"/>
                <a:gd name="f312" fmla="val 448247"/>
                <a:gd name="f313" fmla="val 637604"/>
                <a:gd name="f314" fmla="val 445580"/>
                <a:gd name="f315" fmla="val 629126"/>
                <a:gd name="f316" fmla="val 442913"/>
                <a:gd name="f317" fmla="val 606647"/>
                <a:gd name="f318" fmla="val 584073"/>
                <a:gd name="f319" fmla="val 435007"/>
                <a:gd name="f320" fmla="val 561594"/>
                <a:gd name="f321" fmla="val 558737"/>
                <a:gd name="f322" fmla="val 432340"/>
                <a:gd name="f323" fmla="val 544640"/>
                <a:gd name="f324" fmla="val 427006"/>
                <a:gd name="f325" fmla="val 539020"/>
                <a:gd name="f326" fmla="val 416433"/>
                <a:gd name="f327" fmla="val 405765"/>
                <a:gd name="f328" fmla="val 513683"/>
                <a:gd name="f329" fmla="val 395192"/>
                <a:gd name="f330" fmla="val 502444"/>
                <a:gd name="f331" fmla="val 392525"/>
                <a:gd name="f332" fmla="val 499586"/>
                <a:gd name="f333" fmla="val 496824"/>
                <a:gd name="f334" fmla="val 387191"/>
                <a:gd name="f335" fmla="val 381857"/>
                <a:gd name="f336" fmla="val 519303"/>
                <a:gd name="f337" fmla="val 379190"/>
                <a:gd name="f338" fmla="val 373951"/>
                <a:gd name="f339" fmla="val 555879"/>
                <a:gd name="f340" fmla="val 371285"/>
                <a:gd name="f341" fmla="val 567119"/>
                <a:gd name="f342" fmla="val 365950"/>
                <a:gd name="f343" fmla="val 363379"/>
                <a:gd name="f344" fmla="val 586835"/>
                <a:gd name="f345" fmla="val 360712"/>
                <a:gd name="f346" fmla="val 598075"/>
                <a:gd name="f347" fmla="val 355378"/>
                <a:gd name="f348" fmla="val 609314"/>
                <a:gd name="f349" fmla="val 352806"/>
                <a:gd name="f350" fmla="val 617792"/>
                <a:gd name="f351" fmla="val 620649"/>
                <a:gd name="f352" fmla="val 350139"/>
                <a:gd name="f353" fmla="val 623411"/>
                <a:gd name="f354" fmla="val 629031"/>
                <a:gd name="f355" fmla="val 634651"/>
                <a:gd name="f356" fmla="val 339566"/>
                <a:gd name="f357" fmla="val 336899"/>
                <a:gd name="f358" fmla="val 334232"/>
                <a:gd name="f359" fmla="val 614934"/>
                <a:gd name="f360" fmla="val 592455"/>
                <a:gd name="f361" fmla="val 342233"/>
                <a:gd name="f362" fmla="val 583978"/>
                <a:gd name="f363" fmla="val 344900"/>
                <a:gd name="f364" fmla="val 572738"/>
                <a:gd name="f365" fmla="val 347567"/>
                <a:gd name="f366" fmla="val 561499"/>
                <a:gd name="f367" fmla="val 350234"/>
                <a:gd name="f368" fmla="val 550164"/>
                <a:gd name="f369" fmla="val 352901"/>
                <a:gd name="f370" fmla="val 533305"/>
                <a:gd name="f371" fmla="val 516350"/>
                <a:gd name="f372" fmla="val 355568"/>
                <a:gd name="f373" fmla="val 499491"/>
                <a:gd name="f374" fmla="val 358235"/>
                <a:gd name="f375" fmla="val 471392"/>
                <a:gd name="f376" fmla="val 360902"/>
                <a:gd name="f377" fmla="val 363569"/>
                <a:gd name="f378" fmla="val 440436"/>
                <a:gd name="f379" fmla="val 374142"/>
                <a:gd name="f380" fmla="val 429197"/>
                <a:gd name="f381" fmla="val 379476"/>
                <a:gd name="f382" fmla="val 390049"/>
                <a:gd name="f383" fmla="val 400622"/>
                <a:gd name="f384" fmla="val 412337"/>
                <a:gd name="f385" fmla="val 405956"/>
                <a:gd name="f386" fmla="val 413861"/>
                <a:gd name="f387" fmla="val 406718"/>
                <a:gd name="f388" fmla="val 419195"/>
                <a:gd name="f389" fmla="val 403860"/>
                <a:gd name="f390" fmla="val 421862"/>
                <a:gd name="f391" fmla="val 427196"/>
                <a:gd name="f392" fmla="val 429863"/>
                <a:gd name="f393" fmla="val 435197"/>
                <a:gd name="f394" fmla="val 445770"/>
                <a:gd name="f395" fmla="val 375666"/>
                <a:gd name="f396" fmla="val 443103"/>
                <a:gd name="f397" fmla="val 362522"/>
                <a:gd name="f398" fmla="val 446659"/>
                <a:gd name="f399" fmla="val 360648"/>
                <a:gd name="f400" fmla="val 448437"/>
                <a:gd name="f401" fmla="val 358807"/>
                <a:gd name="f402" fmla="val 451104"/>
                <a:gd name="f403" fmla="val 456438"/>
                <a:gd name="f404" fmla="val 461772"/>
                <a:gd name="f405" fmla="val 469678"/>
                <a:gd name="f406" fmla="val 361664"/>
                <a:gd name="f407" fmla="val 475012"/>
                <a:gd name="f408" fmla="val 477679"/>
                <a:gd name="f409" fmla="val 355949"/>
                <a:gd name="f410" fmla="val 483013"/>
                <a:gd name="f411" fmla="val 353187"/>
                <a:gd name="f412" fmla="val 485585"/>
                <a:gd name="f413" fmla="val 350330"/>
                <a:gd name="f414" fmla="val 488156"/>
                <a:gd name="f415" fmla="val 347472"/>
                <a:gd name="f416" fmla="val 490919"/>
                <a:gd name="f417" fmla="val 496157"/>
                <a:gd name="f418" fmla="val 509397"/>
                <a:gd name="f419" fmla="val 525304"/>
                <a:gd name="f420" fmla="val 541211"/>
                <a:gd name="f421" fmla="val 358712"/>
                <a:gd name="f422" fmla="val 361569"/>
                <a:gd name="f423" fmla="val 543878"/>
                <a:gd name="f424" fmla="val 546545"/>
                <a:gd name="f425" fmla="val 551879"/>
                <a:gd name="f426" fmla="val 367189"/>
                <a:gd name="f427" fmla="val 549212"/>
                <a:gd name="f428" fmla="+- 0 0 -90"/>
                <a:gd name="f429" fmla="*/ f3 1 6850189"/>
                <a:gd name="f430" fmla="*/ f4 1 695039"/>
                <a:gd name="f431" fmla="+- f7 0 f5"/>
                <a:gd name="f432" fmla="+- f6 0 f5"/>
                <a:gd name="f433" fmla="*/ f428 f0 1"/>
                <a:gd name="f434" fmla="*/ f432 1 6850189"/>
                <a:gd name="f435" fmla="*/ f431 1 695039"/>
                <a:gd name="f436" fmla="*/ 652367 f432 1"/>
                <a:gd name="f437" fmla="*/ 0 f431 1"/>
                <a:gd name="f438" fmla="*/ 0 f432 1"/>
                <a:gd name="f439" fmla="*/ 695039 f431 1"/>
                <a:gd name="f440" fmla="*/ 323564 f432 1"/>
                <a:gd name="f441" fmla="*/ 652463 f432 1"/>
                <a:gd name="f442" fmla="*/ 343281 f431 1"/>
                <a:gd name="f443" fmla="*/ 253270 f431 1"/>
                <a:gd name="f444" fmla="*/ 6850190 f432 1"/>
                <a:gd name="f445" fmla="*/ 589502 f431 1"/>
                <a:gd name="f446" fmla="*/ 320897 f432 1"/>
                <a:gd name="f447" fmla="*/ 273177 f432 1"/>
                <a:gd name="f448" fmla="*/ 561404 f431 1"/>
                <a:gd name="f449" fmla="*/ 251936 f432 1"/>
                <a:gd name="f450" fmla="*/ 575501 f431 1"/>
                <a:gd name="f451" fmla="*/ 204216 f432 1"/>
                <a:gd name="f452" fmla="*/ 597980 f431 1"/>
                <a:gd name="f453" fmla="*/ 185642 f432 1"/>
                <a:gd name="f454" fmla="*/ 600837 f431 1"/>
                <a:gd name="f455" fmla="*/ 167069 f432 1"/>
                <a:gd name="f456" fmla="*/ 595217 f431 1"/>
                <a:gd name="f457" fmla="*/ 145828 f432 1"/>
                <a:gd name="f458" fmla="*/ 569881 f431 1"/>
                <a:gd name="f459" fmla="*/ 119348 f432 1"/>
                <a:gd name="f460" fmla="*/ 524828 f431 1"/>
                <a:gd name="f461" fmla="*/ 90202 f432 1"/>
                <a:gd name="f462" fmla="*/ 457295 f431 1"/>
                <a:gd name="f463" fmla="*/ 71628 f432 1"/>
                <a:gd name="f464" fmla="*/ 392621 f431 1"/>
                <a:gd name="f465" fmla="*/ 61055 f432 1"/>
                <a:gd name="f466" fmla="*/ 322231 f431 1"/>
                <a:gd name="f467" fmla="*/ 76962 f432 1"/>
                <a:gd name="f468" fmla="*/ 263176 f431 1"/>
                <a:gd name="f469" fmla="*/ 106109 f432 1"/>
                <a:gd name="f470" fmla="*/ 235077 f431 1"/>
                <a:gd name="f471" fmla="*/ 148495 f432 1"/>
                <a:gd name="f472" fmla="*/ 220980 f431 1"/>
                <a:gd name="f473" fmla="*/ 226600 f431 1"/>
                <a:gd name="f474" fmla="*/ 228029 f432 1"/>
                <a:gd name="f475" fmla="*/ 240697 f431 1"/>
                <a:gd name="f476" fmla="*/ 270415 f432 1"/>
                <a:gd name="f477" fmla="*/ 274511 f431 1"/>
                <a:gd name="f478" fmla="*/ 266033 f431 1"/>
                <a:gd name="f479" fmla="*/ 262414 f432 1"/>
                <a:gd name="f480" fmla="*/ 195644 f431 1"/>
                <a:gd name="f481" fmla="*/ 238506 f432 1"/>
                <a:gd name="f482" fmla="*/ 142208 f431 1"/>
                <a:gd name="f483" fmla="*/ 217265 f432 1"/>
                <a:gd name="f484" fmla="*/ 116872 f431 1"/>
                <a:gd name="f485" fmla="*/ 177451 f432 1"/>
                <a:gd name="f486" fmla="*/ 66199 f431 1"/>
                <a:gd name="f487" fmla="*/ 166878 f432 1"/>
                <a:gd name="f488" fmla="*/ 52102 f431 1"/>
                <a:gd name="f489" fmla="*/ 49244 f431 1"/>
                <a:gd name="f490" fmla="*/ 169545 f432 1"/>
                <a:gd name="f491" fmla="*/ 196025 f432 1"/>
                <a:gd name="f492" fmla="*/ 60484 f431 1"/>
                <a:gd name="f493" fmla="*/ 235839 f432 1"/>
                <a:gd name="f494" fmla="*/ 88583 f431 1"/>
                <a:gd name="f495" fmla="*/ 259747 f432 1"/>
                <a:gd name="f496" fmla="*/ 128016 f431 1"/>
                <a:gd name="f497" fmla="*/ 272987 f432 1"/>
                <a:gd name="f498" fmla="*/ 161830 f431 1"/>
                <a:gd name="f499" fmla="*/ 278321 f432 1"/>
                <a:gd name="f500" fmla="*/ 201263 f431 1"/>
                <a:gd name="f501" fmla="*/ 275654 f432 1"/>
                <a:gd name="f502" fmla="*/ 274415 f431 1"/>
                <a:gd name="f503" fmla="*/ 280988 f432 1"/>
                <a:gd name="f504" fmla="*/ 268796 f431 1"/>
                <a:gd name="f505" fmla="*/ 331375 f432 1"/>
                <a:gd name="f506" fmla="*/ 234982 f431 1"/>
                <a:gd name="f507" fmla="*/ 389763 f432 1"/>
                <a:gd name="f508" fmla="*/ 220885 f431 1"/>
                <a:gd name="f509" fmla="*/ 426911 f432 1"/>
                <a:gd name="f510" fmla="*/ 229362 f431 1"/>
                <a:gd name="f511" fmla="*/ 469297 f432 1"/>
                <a:gd name="f512" fmla="*/ 479870 f432 1"/>
                <a:gd name="f513" fmla="*/ 296894 f431 1"/>
                <a:gd name="f514" fmla="*/ 482537 f432 1"/>
                <a:gd name="f515" fmla="*/ 324993 f431 1"/>
                <a:gd name="f516" fmla="*/ 330613 f431 1"/>
                <a:gd name="f517" fmla="*/ 461296 f432 1"/>
                <a:gd name="f518" fmla="*/ 344710 f431 1"/>
                <a:gd name="f519" fmla="*/ 440055 f432 1"/>
                <a:gd name="f520" fmla="*/ 341852 f431 1"/>
                <a:gd name="f521" fmla="*/ 424148 f432 1"/>
                <a:gd name="f522" fmla="*/ 364331 f431 1"/>
                <a:gd name="f523" fmla="*/ 421481 f432 1"/>
                <a:gd name="f524" fmla="*/ 375571 f431 1"/>
                <a:gd name="f525" fmla="*/ 413480 f432 1"/>
                <a:gd name="f526" fmla="*/ 384048 f431 1"/>
                <a:gd name="f527" fmla="*/ 408146 f432 1"/>
                <a:gd name="f528" fmla="*/ 386906 f431 1"/>
                <a:gd name="f529" fmla="*/ 379000 f432 1"/>
                <a:gd name="f530" fmla="*/ 401003 f431 1"/>
                <a:gd name="f531" fmla="*/ 344519 f432 1"/>
                <a:gd name="f532" fmla="*/ 446056 f431 1"/>
                <a:gd name="f533" fmla="*/ 336518 f432 1"/>
                <a:gd name="f534" fmla="*/ 488251 f431 1"/>
                <a:gd name="f535" fmla="*/ 331184 f432 1"/>
                <a:gd name="f536" fmla="*/ 541687 f431 1"/>
                <a:gd name="f537" fmla="*/ 323183 f432 1"/>
                <a:gd name="f538" fmla="*/ 514541 f432 1"/>
                <a:gd name="f539" fmla="*/ 431959 f431 1"/>
                <a:gd name="f540" fmla="*/ 485394 f432 1"/>
                <a:gd name="f541" fmla="*/ 426339 f431 1"/>
                <a:gd name="f542" fmla="*/ 482727 f432 1"/>
                <a:gd name="f543" fmla="*/ 398240 f431 1"/>
                <a:gd name="f544" fmla="*/ 384143 f431 1"/>
                <a:gd name="f545" fmla="*/ 530447 f432 1"/>
                <a:gd name="f546" fmla="*/ 406622 f431 1"/>
                <a:gd name="f547" fmla="*/ 546354 f432 1"/>
                <a:gd name="f548" fmla="*/ 372904 f431 1"/>
                <a:gd name="f549" fmla="*/ 506540 f432 1"/>
                <a:gd name="f550" fmla="*/ 367284 f431 1"/>
                <a:gd name="f551" fmla="*/ 495967 f432 1"/>
                <a:gd name="f552" fmla="*/ 364426 f431 1"/>
                <a:gd name="f553" fmla="*/ 493300 f432 1"/>
                <a:gd name="f554" fmla="*/ 472059 f432 1"/>
                <a:gd name="f555" fmla="*/ 381381 f431 1"/>
                <a:gd name="f556" fmla="*/ 480060 f432 1"/>
                <a:gd name="f557" fmla="*/ 384239 f431 1"/>
                <a:gd name="f558" fmla="*/ 389858 f431 1"/>
                <a:gd name="f559" fmla="*/ 477393 f432 1"/>
                <a:gd name="f560" fmla="*/ 398336 f431 1"/>
                <a:gd name="f561" fmla="*/ 461486 f432 1"/>
                <a:gd name="f562" fmla="*/ 392716 f431 1"/>
                <a:gd name="f563" fmla="*/ 429292 f431 1"/>
                <a:gd name="f564" fmla="*/ 488061 f432 1"/>
                <a:gd name="f565" fmla="*/ 451771 f431 1"/>
                <a:gd name="f566" fmla="*/ 490728 f432 1"/>
                <a:gd name="f567" fmla="*/ 482727 f431 1"/>
                <a:gd name="f568" fmla="*/ 493967 f431 1"/>
                <a:gd name="f569" fmla="*/ 458915 f432 1"/>
                <a:gd name="f570" fmla="*/ 524923 f431 1"/>
                <a:gd name="f571" fmla="*/ 453581 f432 1"/>
                <a:gd name="f572" fmla="*/ 527780 f431 1"/>
                <a:gd name="f573" fmla="*/ 550259 f431 1"/>
                <a:gd name="f574" fmla="*/ 626269 f431 1"/>
                <a:gd name="f575" fmla="*/ 634746 f431 1"/>
                <a:gd name="f576" fmla="*/ 445580 f432 1"/>
                <a:gd name="f577" fmla="*/ 629126 f431 1"/>
                <a:gd name="f578" fmla="*/ 435007 f432 1"/>
                <a:gd name="f579" fmla="*/ 561594 f431 1"/>
                <a:gd name="f580" fmla="*/ 558737 f431 1"/>
                <a:gd name="f581" fmla="*/ 427006 f432 1"/>
                <a:gd name="f582" fmla="*/ 539020 f431 1"/>
                <a:gd name="f583" fmla="*/ 395192 f432 1"/>
                <a:gd name="f584" fmla="*/ 502444 f431 1"/>
                <a:gd name="f585" fmla="*/ 389858 f432 1"/>
                <a:gd name="f586" fmla="*/ 387191 f432 1"/>
                <a:gd name="f587" fmla="*/ 499586 f431 1"/>
                <a:gd name="f588" fmla="*/ 373951 f432 1"/>
                <a:gd name="f589" fmla="*/ 555879 f431 1"/>
                <a:gd name="f590" fmla="*/ 363379 f432 1"/>
                <a:gd name="f591" fmla="*/ 586835 f431 1"/>
                <a:gd name="f592" fmla="*/ 352806 f432 1"/>
                <a:gd name="f593" fmla="*/ 617792 f431 1"/>
                <a:gd name="f594" fmla="*/ 350139 f432 1"/>
                <a:gd name="f595" fmla="*/ 623411 f431 1"/>
                <a:gd name="f596" fmla="*/ 339566 f432 1"/>
                <a:gd name="f597" fmla="*/ 631888 f431 1"/>
                <a:gd name="f598" fmla="*/ 334232 f432 1"/>
                <a:gd name="f599" fmla="*/ 336899 f432 1"/>
                <a:gd name="f600" fmla="*/ 609314 f431 1"/>
                <a:gd name="f601" fmla="*/ 342233 f432 1"/>
                <a:gd name="f602" fmla="*/ 583978 f431 1"/>
                <a:gd name="f603" fmla="*/ 350234 f432 1"/>
                <a:gd name="f604" fmla="*/ 550164 f431 1"/>
                <a:gd name="f605" fmla="*/ 355568 f432 1"/>
                <a:gd name="f606" fmla="*/ 499491 f431 1"/>
                <a:gd name="f607" fmla="*/ 358235 f432 1"/>
                <a:gd name="f608" fmla="*/ 471392 f431 1"/>
                <a:gd name="f609" fmla="*/ 374142 f432 1"/>
                <a:gd name="f610" fmla="*/ 429197 f431 1"/>
                <a:gd name="f611" fmla="*/ 400622 f432 1"/>
                <a:gd name="f612" fmla="*/ 412337 f431 1"/>
                <a:gd name="f613" fmla="*/ 419195 f432 1"/>
                <a:gd name="f614" fmla="*/ 403860 f431 1"/>
                <a:gd name="f615" fmla="*/ 427196 f432 1"/>
                <a:gd name="f616" fmla="*/ 440436 f432 1"/>
                <a:gd name="f617" fmla="*/ 445770 f432 1"/>
                <a:gd name="f618" fmla="*/ 378524 f431 1"/>
                <a:gd name="f619" fmla="*/ 443103 f432 1"/>
                <a:gd name="f620" fmla="*/ 448437 f432 1"/>
                <a:gd name="f621" fmla="*/ 358807 f431 1"/>
                <a:gd name="f622" fmla="*/ 456438 f432 1"/>
                <a:gd name="f623" fmla="*/ 475012 f432 1"/>
                <a:gd name="f624" fmla="*/ 485585 f432 1"/>
                <a:gd name="f625" fmla="*/ 350330 f431 1"/>
                <a:gd name="f626" fmla="*/ 496157 f432 1"/>
                <a:gd name="f627" fmla="*/ 347472 f431 1"/>
                <a:gd name="f628" fmla="*/ 541211 f432 1"/>
                <a:gd name="f629" fmla="*/ 358712 f431 1"/>
                <a:gd name="f630" fmla="*/ 546545 f432 1"/>
                <a:gd name="f631" fmla="*/ 361569 f431 1"/>
                <a:gd name="f632" fmla="*/ 551879 f432 1"/>
                <a:gd name="f633" fmla="*/ 367189 f431 1"/>
                <a:gd name="f634" fmla="*/ 372809 f431 1"/>
                <a:gd name="f635" fmla="*/ f433 1 f2"/>
                <a:gd name="f636" fmla="*/ f436 1 6850189"/>
                <a:gd name="f637" fmla="*/ f437 1 695039"/>
                <a:gd name="f638" fmla="*/ f438 1 6850189"/>
                <a:gd name="f639" fmla="*/ f439 1 695039"/>
                <a:gd name="f640" fmla="*/ f440 1 6850189"/>
                <a:gd name="f641" fmla="*/ f441 1 6850189"/>
                <a:gd name="f642" fmla="*/ f442 1 695039"/>
                <a:gd name="f643" fmla="*/ f443 1 695039"/>
                <a:gd name="f644" fmla="*/ f444 1 6850189"/>
                <a:gd name="f645" fmla="*/ f445 1 695039"/>
                <a:gd name="f646" fmla="*/ f446 1 6850189"/>
                <a:gd name="f647" fmla="*/ f447 1 6850189"/>
                <a:gd name="f648" fmla="*/ f448 1 695039"/>
                <a:gd name="f649" fmla="*/ f449 1 6850189"/>
                <a:gd name="f650" fmla="*/ f450 1 695039"/>
                <a:gd name="f651" fmla="*/ f451 1 6850189"/>
                <a:gd name="f652" fmla="*/ f452 1 695039"/>
                <a:gd name="f653" fmla="*/ f453 1 6850189"/>
                <a:gd name="f654" fmla="*/ f454 1 695039"/>
                <a:gd name="f655" fmla="*/ f455 1 6850189"/>
                <a:gd name="f656" fmla="*/ f456 1 695039"/>
                <a:gd name="f657" fmla="*/ f457 1 6850189"/>
                <a:gd name="f658" fmla="*/ f458 1 695039"/>
                <a:gd name="f659" fmla="*/ f459 1 6850189"/>
                <a:gd name="f660" fmla="*/ f460 1 695039"/>
                <a:gd name="f661" fmla="*/ f461 1 6850189"/>
                <a:gd name="f662" fmla="*/ f462 1 695039"/>
                <a:gd name="f663" fmla="*/ f463 1 6850189"/>
                <a:gd name="f664" fmla="*/ f464 1 695039"/>
                <a:gd name="f665" fmla="*/ f465 1 6850189"/>
                <a:gd name="f666" fmla="*/ f466 1 695039"/>
                <a:gd name="f667" fmla="*/ f467 1 6850189"/>
                <a:gd name="f668" fmla="*/ f468 1 695039"/>
                <a:gd name="f669" fmla="*/ f469 1 6850189"/>
                <a:gd name="f670" fmla="*/ f470 1 695039"/>
                <a:gd name="f671" fmla="*/ f471 1 6850189"/>
                <a:gd name="f672" fmla="*/ f472 1 695039"/>
                <a:gd name="f673" fmla="*/ f473 1 695039"/>
                <a:gd name="f674" fmla="*/ f474 1 6850189"/>
                <a:gd name="f675" fmla="*/ f475 1 695039"/>
                <a:gd name="f676" fmla="*/ f476 1 6850189"/>
                <a:gd name="f677" fmla="*/ f477 1 695039"/>
                <a:gd name="f678" fmla="*/ f478 1 695039"/>
                <a:gd name="f679" fmla="*/ f479 1 6850189"/>
                <a:gd name="f680" fmla="*/ f480 1 695039"/>
                <a:gd name="f681" fmla="*/ f481 1 6850189"/>
                <a:gd name="f682" fmla="*/ f482 1 695039"/>
                <a:gd name="f683" fmla="*/ f483 1 6850189"/>
                <a:gd name="f684" fmla="*/ f484 1 695039"/>
                <a:gd name="f685" fmla="*/ f485 1 6850189"/>
                <a:gd name="f686" fmla="*/ f486 1 695039"/>
                <a:gd name="f687" fmla="*/ f487 1 6850189"/>
                <a:gd name="f688" fmla="*/ f488 1 695039"/>
                <a:gd name="f689" fmla="*/ f489 1 695039"/>
                <a:gd name="f690" fmla="*/ f490 1 6850189"/>
                <a:gd name="f691" fmla="*/ f491 1 6850189"/>
                <a:gd name="f692" fmla="*/ f492 1 695039"/>
                <a:gd name="f693" fmla="*/ f493 1 6850189"/>
                <a:gd name="f694" fmla="*/ f494 1 695039"/>
                <a:gd name="f695" fmla="*/ f495 1 6850189"/>
                <a:gd name="f696" fmla="*/ f496 1 695039"/>
                <a:gd name="f697" fmla="*/ f497 1 6850189"/>
                <a:gd name="f698" fmla="*/ f498 1 695039"/>
                <a:gd name="f699" fmla="*/ f499 1 6850189"/>
                <a:gd name="f700" fmla="*/ f500 1 695039"/>
                <a:gd name="f701" fmla="*/ f501 1 6850189"/>
                <a:gd name="f702" fmla="*/ f502 1 695039"/>
                <a:gd name="f703" fmla="*/ f503 1 6850189"/>
                <a:gd name="f704" fmla="*/ f504 1 695039"/>
                <a:gd name="f705" fmla="*/ f505 1 6850189"/>
                <a:gd name="f706" fmla="*/ f506 1 695039"/>
                <a:gd name="f707" fmla="*/ f507 1 6850189"/>
                <a:gd name="f708" fmla="*/ f508 1 695039"/>
                <a:gd name="f709" fmla="*/ f509 1 6850189"/>
                <a:gd name="f710" fmla="*/ f510 1 695039"/>
                <a:gd name="f711" fmla="*/ f511 1 6850189"/>
                <a:gd name="f712" fmla="*/ f512 1 6850189"/>
                <a:gd name="f713" fmla="*/ f513 1 695039"/>
                <a:gd name="f714" fmla="*/ f514 1 6850189"/>
                <a:gd name="f715" fmla="*/ f515 1 695039"/>
                <a:gd name="f716" fmla="*/ f516 1 695039"/>
                <a:gd name="f717" fmla="*/ f517 1 6850189"/>
                <a:gd name="f718" fmla="*/ f518 1 695039"/>
                <a:gd name="f719" fmla="*/ f519 1 6850189"/>
                <a:gd name="f720" fmla="*/ f520 1 695039"/>
                <a:gd name="f721" fmla="*/ f521 1 6850189"/>
                <a:gd name="f722" fmla="*/ f522 1 695039"/>
                <a:gd name="f723" fmla="*/ f523 1 6850189"/>
                <a:gd name="f724" fmla="*/ f524 1 695039"/>
                <a:gd name="f725" fmla="*/ f525 1 6850189"/>
                <a:gd name="f726" fmla="*/ f526 1 695039"/>
                <a:gd name="f727" fmla="*/ f527 1 6850189"/>
                <a:gd name="f728" fmla="*/ f528 1 695039"/>
                <a:gd name="f729" fmla="*/ f529 1 6850189"/>
                <a:gd name="f730" fmla="*/ f530 1 695039"/>
                <a:gd name="f731" fmla="*/ f531 1 6850189"/>
                <a:gd name="f732" fmla="*/ f532 1 695039"/>
                <a:gd name="f733" fmla="*/ f533 1 6850189"/>
                <a:gd name="f734" fmla="*/ f534 1 695039"/>
                <a:gd name="f735" fmla="*/ f535 1 6850189"/>
                <a:gd name="f736" fmla="*/ f536 1 695039"/>
                <a:gd name="f737" fmla="*/ f537 1 6850189"/>
                <a:gd name="f738" fmla="*/ f538 1 6850189"/>
                <a:gd name="f739" fmla="*/ f539 1 695039"/>
                <a:gd name="f740" fmla="*/ f540 1 6850189"/>
                <a:gd name="f741" fmla="*/ f541 1 695039"/>
                <a:gd name="f742" fmla="*/ f542 1 6850189"/>
                <a:gd name="f743" fmla="*/ f543 1 695039"/>
                <a:gd name="f744" fmla="*/ f544 1 695039"/>
                <a:gd name="f745" fmla="*/ f545 1 6850189"/>
                <a:gd name="f746" fmla="*/ f546 1 695039"/>
                <a:gd name="f747" fmla="*/ f547 1 6850189"/>
                <a:gd name="f748" fmla="*/ f548 1 695039"/>
                <a:gd name="f749" fmla="*/ f549 1 6850189"/>
                <a:gd name="f750" fmla="*/ f550 1 695039"/>
                <a:gd name="f751" fmla="*/ f551 1 6850189"/>
                <a:gd name="f752" fmla="*/ f552 1 695039"/>
                <a:gd name="f753" fmla="*/ f553 1 6850189"/>
                <a:gd name="f754" fmla="*/ f554 1 6850189"/>
                <a:gd name="f755" fmla="*/ f555 1 695039"/>
                <a:gd name="f756" fmla="*/ f556 1 6850189"/>
                <a:gd name="f757" fmla="*/ f557 1 695039"/>
                <a:gd name="f758" fmla="*/ f558 1 695039"/>
                <a:gd name="f759" fmla="*/ f559 1 6850189"/>
                <a:gd name="f760" fmla="*/ f560 1 695039"/>
                <a:gd name="f761" fmla="*/ f561 1 6850189"/>
                <a:gd name="f762" fmla="*/ f562 1 695039"/>
                <a:gd name="f763" fmla="*/ f563 1 695039"/>
                <a:gd name="f764" fmla="*/ f564 1 6850189"/>
                <a:gd name="f765" fmla="*/ f565 1 695039"/>
                <a:gd name="f766" fmla="*/ f566 1 6850189"/>
                <a:gd name="f767" fmla="*/ f567 1 695039"/>
                <a:gd name="f768" fmla="*/ f568 1 695039"/>
                <a:gd name="f769" fmla="*/ f569 1 6850189"/>
                <a:gd name="f770" fmla="*/ f570 1 695039"/>
                <a:gd name="f771" fmla="*/ f571 1 6850189"/>
                <a:gd name="f772" fmla="*/ f572 1 695039"/>
                <a:gd name="f773" fmla="*/ f573 1 695039"/>
                <a:gd name="f774" fmla="*/ f574 1 695039"/>
                <a:gd name="f775" fmla="*/ f575 1 695039"/>
                <a:gd name="f776" fmla="*/ f576 1 6850189"/>
                <a:gd name="f777" fmla="*/ f577 1 695039"/>
                <a:gd name="f778" fmla="*/ f578 1 6850189"/>
                <a:gd name="f779" fmla="*/ f579 1 695039"/>
                <a:gd name="f780" fmla="*/ f580 1 695039"/>
                <a:gd name="f781" fmla="*/ f581 1 6850189"/>
                <a:gd name="f782" fmla="*/ f582 1 695039"/>
                <a:gd name="f783" fmla="*/ f583 1 6850189"/>
                <a:gd name="f784" fmla="*/ f584 1 695039"/>
                <a:gd name="f785" fmla="*/ f585 1 6850189"/>
                <a:gd name="f786" fmla="*/ f586 1 6850189"/>
                <a:gd name="f787" fmla="*/ f587 1 695039"/>
                <a:gd name="f788" fmla="*/ f588 1 6850189"/>
                <a:gd name="f789" fmla="*/ f589 1 695039"/>
                <a:gd name="f790" fmla="*/ f590 1 6850189"/>
                <a:gd name="f791" fmla="*/ f591 1 695039"/>
                <a:gd name="f792" fmla="*/ f592 1 6850189"/>
                <a:gd name="f793" fmla="*/ f593 1 695039"/>
                <a:gd name="f794" fmla="*/ f594 1 6850189"/>
                <a:gd name="f795" fmla="*/ f595 1 695039"/>
                <a:gd name="f796" fmla="*/ f596 1 6850189"/>
                <a:gd name="f797" fmla="*/ f597 1 695039"/>
                <a:gd name="f798" fmla="*/ f598 1 6850189"/>
                <a:gd name="f799" fmla="*/ f599 1 6850189"/>
                <a:gd name="f800" fmla="*/ f600 1 695039"/>
                <a:gd name="f801" fmla="*/ f601 1 6850189"/>
                <a:gd name="f802" fmla="*/ f602 1 695039"/>
                <a:gd name="f803" fmla="*/ f603 1 6850189"/>
                <a:gd name="f804" fmla="*/ f604 1 695039"/>
                <a:gd name="f805" fmla="*/ f605 1 6850189"/>
                <a:gd name="f806" fmla="*/ f606 1 695039"/>
                <a:gd name="f807" fmla="*/ f607 1 6850189"/>
                <a:gd name="f808" fmla="*/ f608 1 695039"/>
                <a:gd name="f809" fmla="*/ f609 1 6850189"/>
                <a:gd name="f810" fmla="*/ f610 1 695039"/>
                <a:gd name="f811" fmla="*/ f611 1 6850189"/>
                <a:gd name="f812" fmla="*/ f612 1 695039"/>
                <a:gd name="f813" fmla="*/ f613 1 6850189"/>
                <a:gd name="f814" fmla="*/ f614 1 695039"/>
                <a:gd name="f815" fmla="*/ f615 1 6850189"/>
                <a:gd name="f816" fmla="*/ f616 1 6850189"/>
                <a:gd name="f817" fmla="*/ f617 1 6850189"/>
                <a:gd name="f818" fmla="*/ f618 1 695039"/>
                <a:gd name="f819" fmla="*/ f619 1 6850189"/>
                <a:gd name="f820" fmla="*/ f620 1 6850189"/>
                <a:gd name="f821" fmla="*/ f621 1 695039"/>
                <a:gd name="f822" fmla="*/ f622 1 6850189"/>
                <a:gd name="f823" fmla="*/ f623 1 6850189"/>
                <a:gd name="f824" fmla="*/ f624 1 6850189"/>
                <a:gd name="f825" fmla="*/ f625 1 695039"/>
                <a:gd name="f826" fmla="*/ f626 1 6850189"/>
                <a:gd name="f827" fmla="*/ f627 1 695039"/>
                <a:gd name="f828" fmla="*/ f628 1 6850189"/>
                <a:gd name="f829" fmla="*/ f629 1 695039"/>
                <a:gd name="f830" fmla="*/ f630 1 6850189"/>
                <a:gd name="f831" fmla="*/ f631 1 695039"/>
                <a:gd name="f832" fmla="*/ f632 1 6850189"/>
                <a:gd name="f833" fmla="*/ f633 1 695039"/>
                <a:gd name="f834" fmla="*/ f634 1 695039"/>
                <a:gd name="f835" fmla="*/ f5 1 f434"/>
                <a:gd name="f836" fmla="*/ f6 1 f434"/>
                <a:gd name="f837" fmla="*/ f5 1 f435"/>
                <a:gd name="f838" fmla="*/ f7 1 f435"/>
                <a:gd name="f839" fmla="+- f635 0 f1"/>
                <a:gd name="f840" fmla="*/ f636 1 f434"/>
                <a:gd name="f841" fmla="*/ f637 1 f435"/>
                <a:gd name="f842" fmla="*/ f638 1 f434"/>
                <a:gd name="f843" fmla="*/ f639 1 f435"/>
                <a:gd name="f844" fmla="*/ f640 1 f434"/>
                <a:gd name="f845" fmla="*/ f641 1 f434"/>
                <a:gd name="f846" fmla="*/ f642 1 f435"/>
                <a:gd name="f847" fmla="*/ f643 1 f435"/>
                <a:gd name="f848" fmla="*/ f644 1 f434"/>
                <a:gd name="f849" fmla="*/ f645 1 f435"/>
                <a:gd name="f850" fmla="*/ f646 1 f434"/>
                <a:gd name="f851" fmla="*/ f647 1 f434"/>
                <a:gd name="f852" fmla="*/ f648 1 f435"/>
                <a:gd name="f853" fmla="*/ f649 1 f434"/>
                <a:gd name="f854" fmla="*/ f650 1 f435"/>
                <a:gd name="f855" fmla="*/ f651 1 f434"/>
                <a:gd name="f856" fmla="*/ f652 1 f435"/>
                <a:gd name="f857" fmla="*/ f653 1 f434"/>
                <a:gd name="f858" fmla="*/ f654 1 f435"/>
                <a:gd name="f859" fmla="*/ f655 1 f434"/>
                <a:gd name="f860" fmla="*/ f656 1 f435"/>
                <a:gd name="f861" fmla="*/ f657 1 f434"/>
                <a:gd name="f862" fmla="*/ f658 1 f435"/>
                <a:gd name="f863" fmla="*/ f659 1 f434"/>
                <a:gd name="f864" fmla="*/ f660 1 f435"/>
                <a:gd name="f865" fmla="*/ f661 1 f434"/>
                <a:gd name="f866" fmla="*/ f662 1 f435"/>
                <a:gd name="f867" fmla="*/ f663 1 f434"/>
                <a:gd name="f868" fmla="*/ f664 1 f435"/>
                <a:gd name="f869" fmla="*/ f665 1 f434"/>
                <a:gd name="f870" fmla="*/ f666 1 f435"/>
                <a:gd name="f871" fmla="*/ f667 1 f434"/>
                <a:gd name="f872" fmla="*/ f668 1 f435"/>
                <a:gd name="f873" fmla="*/ f669 1 f434"/>
                <a:gd name="f874" fmla="*/ f670 1 f435"/>
                <a:gd name="f875" fmla="*/ f671 1 f434"/>
                <a:gd name="f876" fmla="*/ f672 1 f435"/>
                <a:gd name="f877" fmla="*/ f673 1 f435"/>
                <a:gd name="f878" fmla="*/ f674 1 f434"/>
                <a:gd name="f879" fmla="*/ f675 1 f435"/>
                <a:gd name="f880" fmla="*/ f676 1 f434"/>
                <a:gd name="f881" fmla="*/ f677 1 f435"/>
                <a:gd name="f882" fmla="*/ f678 1 f435"/>
                <a:gd name="f883" fmla="*/ f679 1 f434"/>
                <a:gd name="f884" fmla="*/ f680 1 f435"/>
                <a:gd name="f885" fmla="*/ f681 1 f434"/>
                <a:gd name="f886" fmla="*/ f682 1 f435"/>
                <a:gd name="f887" fmla="*/ f683 1 f434"/>
                <a:gd name="f888" fmla="*/ f684 1 f435"/>
                <a:gd name="f889" fmla="*/ f685 1 f434"/>
                <a:gd name="f890" fmla="*/ f686 1 f435"/>
                <a:gd name="f891" fmla="*/ f687 1 f434"/>
                <a:gd name="f892" fmla="*/ f688 1 f435"/>
                <a:gd name="f893" fmla="*/ f689 1 f435"/>
                <a:gd name="f894" fmla="*/ f690 1 f434"/>
                <a:gd name="f895" fmla="*/ f691 1 f434"/>
                <a:gd name="f896" fmla="*/ f692 1 f435"/>
                <a:gd name="f897" fmla="*/ f693 1 f434"/>
                <a:gd name="f898" fmla="*/ f694 1 f435"/>
                <a:gd name="f899" fmla="*/ f695 1 f434"/>
                <a:gd name="f900" fmla="*/ f696 1 f435"/>
                <a:gd name="f901" fmla="*/ f697 1 f434"/>
                <a:gd name="f902" fmla="*/ f698 1 f435"/>
                <a:gd name="f903" fmla="*/ f699 1 f434"/>
                <a:gd name="f904" fmla="*/ f700 1 f435"/>
                <a:gd name="f905" fmla="*/ f701 1 f434"/>
                <a:gd name="f906" fmla="*/ f702 1 f435"/>
                <a:gd name="f907" fmla="*/ f703 1 f434"/>
                <a:gd name="f908" fmla="*/ f704 1 f435"/>
                <a:gd name="f909" fmla="*/ f705 1 f434"/>
                <a:gd name="f910" fmla="*/ f706 1 f435"/>
                <a:gd name="f911" fmla="*/ f707 1 f434"/>
                <a:gd name="f912" fmla="*/ f708 1 f435"/>
                <a:gd name="f913" fmla="*/ f709 1 f434"/>
                <a:gd name="f914" fmla="*/ f710 1 f435"/>
                <a:gd name="f915" fmla="*/ f711 1 f434"/>
                <a:gd name="f916" fmla="*/ f712 1 f434"/>
                <a:gd name="f917" fmla="*/ f713 1 f435"/>
                <a:gd name="f918" fmla="*/ f714 1 f434"/>
                <a:gd name="f919" fmla="*/ f715 1 f435"/>
                <a:gd name="f920" fmla="*/ f716 1 f435"/>
                <a:gd name="f921" fmla="*/ f717 1 f434"/>
                <a:gd name="f922" fmla="*/ f718 1 f435"/>
                <a:gd name="f923" fmla="*/ f719 1 f434"/>
                <a:gd name="f924" fmla="*/ f720 1 f435"/>
                <a:gd name="f925" fmla="*/ f721 1 f434"/>
                <a:gd name="f926" fmla="*/ f722 1 f435"/>
                <a:gd name="f927" fmla="*/ f723 1 f434"/>
                <a:gd name="f928" fmla="*/ f724 1 f435"/>
                <a:gd name="f929" fmla="*/ f725 1 f434"/>
                <a:gd name="f930" fmla="*/ f726 1 f435"/>
                <a:gd name="f931" fmla="*/ f727 1 f434"/>
                <a:gd name="f932" fmla="*/ f728 1 f435"/>
                <a:gd name="f933" fmla="*/ f729 1 f434"/>
                <a:gd name="f934" fmla="*/ f730 1 f435"/>
                <a:gd name="f935" fmla="*/ f731 1 f434"/>
                <a:gd name="f936" fmla="*/ f732 1 f435"/>
                <a:gd name="f937" fmla="*/ f733 1 f434"/>
                <a:gd name="f938" fmla="*/ f734 1 f435"/>
                <a:gd name="f939" fmla="*/ f735 1 f434"/>
                <a:gd name="f940" fmla="*/ f736 1 f435"/>
                <a:gd name="f941" fmla="*/ f737 1 f434"/>
                <a:gd name="f942" fmla="*/ f738 1 f434"/>
                <a:gd name="f943" fmla="*/ f739 1 f435"/>
                <a:gd name="f944" fmla="*/ f740 1 f434"/>
                <a:gd name="f945" fmla="*/ f741 1 f435"/>
                <a:gd name="f946" fmla="*/ f742 1 f434"/>
                <a:gd name="f947" fmla="*/ f743 1 f435"/>
                <a:gd name="f948" fmla="*/ f744 1 f435"/>
                <a:gd name="f949" fmla="*/ f745 1 f434"/>
                <a:gd name="f950" fmla="*/ f746 1 f435"/>
                <a:gd name="f951" fmla="*/ f747 1 f434"/>
                <a:gd name="f952" fmla="*/ f748 1 f435"/>
                <a:gd name="f953" fmla="*/ f749 1 f434"/>
                <a:gd name="f954" fmla="*/ f750 1 f435"/>
                <a:gd name="f955" fmla="*/ f751 1 f434"/>
                <a:gd name="f956" fmla="*/ f752 1 f435"/>
                <a:gd name="f957" fmla="*/ f753 1 f434"/>
                <a:gd name="f958" fmla="*/ f754 1 f434"/>
                <a:gd name="f959" fmla="*/ f755 1 f435"/>
                <a:gd name="f960" fmla="*/ f756 1 f434"/>
                <a:gd name="f961" fmla="*/ f757 1 f435"/>
                <a:gd name="f962" fmla="*/ f758 1 f435"/>
                <a:gd name="f963" fmla="*/ f759 1 f434"/>
                <a:gd name="f964" fmla="*/ f760 1 f435"/>
                <a:gd name="f965" fmla="*/ f761 1 f434"/>
                <a:gd name="f966" fmla="*/ f762 1 f435"/>
                <a:gd name="f967" fmla="*/ f763 1 f435"/>
                <a:gd name="f968" fmla="*/ f764 1 f434"/>
                <a:gd name="f969" fmla="*/ f765 1 f435"/>
                <a:gd name="f970" fmla="*/ f766 1 f434"/>
                <a:gd name="f971" fmla="*/ f767 1 f435"/>
                <a:gd name="f972" fmla="*/ f768 1 f435"/>
                <a:gd name="f973" fmla="*/ f769 1 f434"/>
                <a:gd name="f974" fmla="*/ f770 1 f435"/>
                <a:gd name="f975" fmla="*/ f771 1 f434"/>
                <a:gd name="f976" fmla="*/ f772 1 f435"/>
                <a:gd name="f977" fmla="*/ f773 1 f435"/>
                <a:gd name="f978" fmla="*/ f774 1 f435"/>
                <a:gd name="f979" fmla="*/ f775 1 f435"/>
                <a:gd name="f980" fmla="*/ f776 1 f434"/>
                <a:gd name="f981" fmla="*/ f777 1 f435"/>
                <a:gd name="f982" fmla="*/ f778 1 f434"/>
                <a:gd name="f983" fmla="*/ f779 1 f435"/>
                <a:gd name="f984" fmla="*/ f780 1 f435"/>
                <a:gd name="f985" fmla="*/ f781 1 f434"/>
                <a:gd name="f986" fmla="*/ f782 1 f435"/>
                <a:gd name="f987" fmla="*/ f783 1 f434"/>
                <a:gd name="f988" fmla="*/ f784 1 f435"/>
                <a:gd name="f989" fmla="*/ f785 1 f434"/>
                <a:gd name="f990" fmla="*/ f786 1 f434"/>
                <a:gd name="f991" fmla="*/ f787 1 f435"/>
                <a:gd name="f992" fmla="*/ f788 1 f434"/>
                <a:gd name="f993" fmla="*/ f789 1 f435"/>
                <a:gd name="f994" fmla="*/ f790 1 f434"/>
                <a:gd name="f995" fmla="*/ f791 1 f435"/>
                <a:gd name="f996" fmla="*/ f792 1 f434"/>
                <a:gd name="f997" fmla="*/ f793 1 f435"/>
                <a:gd name="f998" fmla="*/ f794 1 f434"/>
                <a:gd name="f999" fmla="*/ f795 1 f435"/>
                <a:gd name="f1000" fmla="*/ f796 1 f434"/>
                <a:gd name="f1001" fmla="*/ f797 1 f435"/>
                <a:gd name="f1002" fmla="*/ f798 1 f434"/>
                <a:gd name="f1003" fmla="*/ f799 1 f434"/>
                <a:gd name="f1004" fmla="*/ f800 1 f435"/>
                <a:gd name="f1005" fmla="*/ f801 1 f434"/>
                <a:gd name="f1006" fmla="*/ f802 1 f435"/>
                <a:gd name="f1007" fmla="*/ f803 1 f434"/>
                <a:gd name="f1008" fmla="*/ f804 1 f435"/>
                <a:gd name="f1009" fmla="*/ f805 1 f434"/>
                <a:gd name="f1010" fmla="*/ f806 1 f435"/>
                <a:gd name="f1011" fmla="*/ f807 1 f434"/>
                <a:gd name="f1012" fmla="*/ f808 1 f435"/>
                <a:gd name="f1013" fmla="*/ f809 1 f434"/>
                <a:gd name="f1014" fmla="*/ f810 1 f435"/>
                <a:gd name="f1015" fmla="*/ f811 1 f434"/>
                <a:gd name="f1016" fmla="*/ f812 1 f435"/>
                <a:gd name="f1017" fmla="*/ f813 1 f434"/>
                <a:gd name="f1018" fmla="*/ f814 1 f435"/>
                <a:gd name="f1019" fmla="*/ f815 1 f434"/>
                <a:gd name="f1020" fmla="*/ f816 1 f434"/>
                <a:gd name="f1021" fmla="*/ f817 1 f434"/>
                <a:gd name="f1022" fmla="*/ f818 1 f435"/>
                <a:gd name="f1023" fmla="*/ f819 1 f434"/>
                <a:gd name="f1024" fmla="*/ f820 1 f434"/>
                <a:gd name="f1025" fmla="*/ f821 1 f435"/>
                <a:gd name="f1026" fmla="*/ f822 1 f434"/>
                <a:gd name="f1027" fmla="*/ f823 1 f434"/>
                <a:gd name="f1028" fmla="*/ f824 1 f434"/>
                <a:gd name="f1029" fmla="*/ f825 1 f435"/>
                <a:gd name="f1030" fmla="*/ f826 1 f434"/>
                <a:gd name="f1031" fmla="*/ f827 1 f435"/>
                <a:gd name="f1032" fmla="*/ f828 1 f434"/>
                <a:gd name="f1033" fmla="*/ f829 1 f435"/>
                <a:gd name="f1034" fmla="*/ f830 1 f434"/>
                <a:gd name="f1035" fmla="*/ f831 1 f435"/>
                <a:gd name="f1036" fmla="*/ f832 1 f434"/>
                <a:gd name="f1037" fmla="*/ f833 1 f435"/>
                <a:gd name="f1038" fmla="*/ f834 1 f435"/>
                <a:gd name="f1039" fmla="*/ f835 f429 1"/>
                <a:gd name="f1040" fmla="*/ f836 f429 1"/>
                <a:gd name="f1041" fmla="*/ f838 f430 1"/>
                <a:gd name="f1042" fmla="*/ f837 f430 1"/>
                <a:gd name="f1043" fmla="*/ f840 f429 1"/>
                <a:gd name="f1044" fmla="*/ f841 f430 1"/>
                <a:gd name="f1045" fmla="*/ f842 f429 1"/>
                <a:gd name="f1046" fmla="*/ f843 f430 1"/>
                <a:gd name="f1047" fmla="*/ f844 f429 1"/>
                <a:gd name="f1048" fmla="*/ f845 f429 1"/>
                <a:gd name="f1049" fmla="*/ f846 f430 1"/>
                <a:gd name="f1050" fmla="*/ f847 f430 1"/>
                <a:gd name="f1051" fmla="*/ f848 f429 1"/>
                <a:gd name="f1052" fmla="*/ f849 f430 1"/>
                <a:gd name="f1053" fmla="*/ f850 f429 1"/>
                <a:gd name="f1054" fmla="*/ f851 f429 1"/>
                <a:gd name="f1055" fmla="*/ f852 f430 1"/>
                <a:gd name="f1056" fmla="*/ f853 f429 1"/>
                <a:gd name="f1057" fmla="*/ f854 f430 1"/>
                <a:gd name="f1058" fmla="*/ f855 f429 1"/>
                <a:gd name="f1059" fmla="*/ f856 f430 1"/>
                <a:gd name="f1060" fmla="*/ f857 f429 1"/>
                <a:gd name="f1061" fmla="*/ f858 f430 1"/>
                <a:gd name="f1062" fmla="*/ f859 f429 1"/>
                <a:gd name="f1063" fmla="*/ f860 f430 1"/>
                <a:gd name="f1064" fmla="*/ f861 f429 1"/>
                <a:gd name="f1065" fmla="*/ f862 f430 1"/>
                <a:gd name="f1066" fmla="*/ f863 f429 1"/>
                <a:gd name="f1067" fmla="*/ f864 f430 1"/>
                <a:gd name="f1068" fmla="*/ f865 f429 1"/>
                <a:gd name="f1069" fmla="*/ f866 f430 1"/>
                <a:gd name="f1070" fmla="*/ f867 f429 1"/>
                <a:gd name="f1071" fmla="*/ f868 f430 1"/>
                <a:gd name="f1072" fmla="*/ f869 f429 1"/>
                <a:gd name="f1073" fmla="*/ f870 f430 1"/>
                <a:gd name="f1074" fmla="*/ f871 f429 1"/>
                <a:gd name="f1075" fmla="*/ f872 f430 1"/>
                <a:gd name="f1076" fmla="*/ f873 f429 1"/>
                <a:gd name="f1077" fmla="*/ f874 f430 1"/>
                <a:gd name="f1078" fmla="*/ f875 f429 1"/>
                <a:gd name="f1079" fmla="*/ f876 f430 1"/>
                <a:gd name="f1080" fmla="*/ f877 f430 1"/>
                <a:gd name="f1081" fmla="*/ f878 f429 1"/>
                <a:gd name="f1082" fmla="*/ f879 f430 1"/>
                <a:gd name="f1083" fmla="*/ f880 f429 1"/>
                <a:gd name="f1084" fmla="*/ f881 f430 1"/>
                <a:gd name="f1085" fmla="*/ f882 f430 1"/>
                <a:gd name="f1086" fmla="*/ f883 f429 1"/>
                <a:gd name="f1087" fmla="*/ f884 f430 1"/>
                <a:gd name="f1088" fmla="*/ f885 f429 1"/>
                <a:gd name="f1089" fmla="*/ f886 f430 1"/>
                <a:gd name="f1090" fmla="*/ f887 f429 1"/>
                <a:gd name="f1091" fmla="*/ f888 f430 1"/>
                <a:gd name="f1092" fmla="*/ f889 f429 1"/>
                <a:gd name="f1093" fmla="*/ f890 f430 1"/>
                <a:gd name="f1094" fmla="*/ f891 f429 1"/>
                <a:gd name="f1095" fmla="*/ f892 f430 1"/>
                <a:gd name="f1096" fmla="*/ f893 f430 1"/>
                <a:gd name="f1097" fmla="*/ f894 f429 1"/>
                <a:gd name="f1098" fmla="*/ f895 f429 1"/>
                <a:gd name="f1099" fmla="*/ f896 f430 1"/>
                <a:gd name="f1100" fmla="*/ f897 f429 1"/>
                <a:gd name="f1101" fmla="*/ f898 f430 1"/>
                <a:gd name="f1102" fmla="*/ f899 f429 1"/>
                <a:gd name="f1103" fmla="*/ f900 f430 1"/>
                <a:gd name="f1104" fmla="*/ f901 f429 1"/>
                <a:gd name="f1105" fmla="*/ f902 f430 1"/>
                <a:gd name="f1106" fmla="*/ f903 f429 1"/>
                <a:gd name="f1107" fmla="*/ f904 f430 1"/>
                <a:gd name="f1108" fmla="*/ f905 f429 1"/>
                <a:gd name="f1109" fmla="*/ f906 f430 1"/>
                <a:gd name="f1110" fmla="*/ f907 f429 1"/>
                <a:gd name="f1111" fmla="*/ f908 f430 1"/>
                <a:gd name="f1112" fmla="*/ f909 f429 1"/>
                <a:gd name="f1113" fmla="*/ f910 f430 1"/>
                <a:gd name="f1114" fmla="*/ f911 f429 1"/>
                <a:gd name="f1115" fmla="*/ f912 f430 1"/>
                <a:gd name="f1116" fmla="*/ f913 f429 1"/>
                <a:gd name="f1117" fmla="*/ f914 f430 1"/>
                <a:gd name="f1118" fmla="*/ f915 f429 1"/>
                <a:gd name="f1119" fmla="*/ f916 f429 1"/>
                <a:gd name="f1120" fmla="*/ f917 f430 1"/>
                <a:gd name="f1121" fmla="*/ f918 f429 1"/>
                <a:gd name="f1122" fmla="*/ f919 f430 1"/>
                <a:gd name="f1123" fmla="*/ f920 f430 1"/>
                <a:gd name="f1124" fmla="*/ f921 f429 1"/>
                <a:gd name="f1125" fmla="*/ f922 f430 1"/>
                <a:gd name="f1126" fmla="*/ f923 f429 1"/>
                <a:gd name="f1127" fmla="*/ f924 f430 1"/>
                <a:gd name="f1128" fmla="*/ f925 f429 1"/>
                <a:gd name="f1129" fmla="*/ f926 f430 1"/>
                <a:gd name="f1130" fmla="*/ f927 f429 1"/>
                <a:gd name="f1131" fmla="*/ f928 f430 1"/>
                <a:gd name="f1132" fmla="*/ f929 f429 1"/>
                <a:gd name="f1133" fmla="*/ f930 f430 1"/>
                <a:gd name="f1134" fmla="*/ f931 f429 1"/>
                <a:gd name="f1135" fmla="*/ f932 f430 1"/>
                <a:gd name="f1136" fmla="*/ f933 f429 1"/>
                <a:gd name="f1137" fmla="*/ f934 f430 1"/>
                <a:gd name="f1138" fmla="*/ f935 f429 1"/>
                <a:gd name="f1139" fmla="*/ f936 f430 1"/>
                <a:gd name="f1140" fmla="*/ f937 f429 1"/>
                <a:gd name="f1141" fmla="*/ f938 f430 1"/>
                <a:gd name="f1142" fmla="*/ f939 f429 1"/>
                <a:gd name="f1143" fmla="*/ f940 f430 1"/>
                <a:gd name="f1144" fmla="*/ f941 f429 1"/>
                <a:gd name="f1145" fmla="*/ f942 f429 1"/>
                <a:gd name="f1146" fmla="*/ f943 f430 1"/>
                <a:gd name="f1147" fmla="*/ f944 f429 1"/>
                <a:gd name="f1148" fmla="*/ f945 f430 1"/>
                <a:gd name="f1149" fmla="*/ f946 f429 1"/>
                <a:gd name="f1150" fmla="*/ f947 f430 1"/>
                <a:gd name="f1151" fmla="*/ f948 f430 1"/>
                <a:gd name="f1152" fmla="*/ f949 f429 1"/>
                <a:gd name="f1153" fmla="*/ f950 f430 1"/>
                <a:gd name="f1154" fmla="*/ f951 f429 1"/>
                <a:gd name="f1155" fmla="*/ f952 f430 1"/>
                <a:gd name="f1156" fmla="*/ f953 f429 1"/>
                <a:gd name="f1157" fmla="*/ f954 f430 1"/>
                <a:gd name="f1158" fmla="*/ f955 f429 1"/>
                <a:gd name="f1159" fmla="*/ f956 f430 1"/>
                <a:gd name="f1160" fmla="*/ f957 f429 1"/>
                <a:gd name="f1161" fmla="*/ f958 f429 1"/>
                <a:gd name="f1162" fmla="*/ f959 f430 1"/>
                <a:gd name="f1163" fmla="*/ f960 f429 1"/>
                <a:gd name="f1164" fmla="*/ f961 f430 1"/>
                <a:gd name="f1165" fmla="*/ f962 f430 1"/>
                <a:gd name="f1166" fmla="*/ f963 f429 1"/>
                <a:gd name="f1167" fmla="*/ f964 f430 1"/>
                <a:gd name="f1168" fmla="*/ f965 f429 1"/>
                <a:gd name="f1169" fmla="*/ f966 f430 1"/>
                <a:gd name="f1170" fmla="*/ f967 f430 1"/>
                <a:gd name="f1171" fmla="*/ f968 f429 1"/>
                <a:gd name="f1172" fmla="*/ f969 f430 1"/>
                <a:gd name="f1173" fmla="*/ f970 f429 1"/>
                <a:gd name="f1174" fmla="*/ f971 f430 1"/>
                <a:gd name="f1175" fmla="*/ f972 f430 1"/>
                <a:gd name="f1176" fmla="*/ f973 f429 1"/>
                <a:gd name="f1177" fmla="*/ f974 f430 1"/>
                <a:gd name="f1178" fmla="*/ f975 f429 1"/>
                <a:gd name="f1179" fmla="*/ f976 f430 1"/>
                <a:gd name="f1180" fmla="*/ f977 f430 1"/>
                <a:gd name="f1181" fmla="*/ f978 f430 1"/>
                <a:gd name="f1182" fmla="*/ f979 f430 1"/>
                <a:gd name="f1183" fmla="*/ f980 f429 1"/>
                <a:gd name="f1184" fmla="*/ f981 f430 1"/>
                <a:gd name="f1185" fmla="*/ f982 f429 1"/>
                <a:gd name="f1186" fmla="*/ f983 f430 1"/>
                <a:gd name="f1187" fmla="*/ f984 f430 1"/>
                <a:gd name="f1188" fmla="*/ f985 f429 1"/>
                <a:gd name="f1189" fmla="*/ f986 f430 1"/>
                <a:gd name="f1190" fmla="*/ f987 f429 1"/>
                <a:gd name="f1191" fmla="*/ f988 f430 1"/>
                <a:gd name="f1192" fmla="*/ f989 f429 1"/>
                <a:gd name="f1193" fmla="*/ f990 f429 1"/>
                <a:gd name="f1194" fmla="*/ f991 f430 1"/>
                <a:gd name="f1195" fmla="*/ f992 f429 1"/>
                <a:gd name="f1196" fmla="*/ f993 f430 1"/>
                <a:gd name="f1197" fmla="*/ f994 f429 1"/>
                <a:gd name="f1198" fmla="*/ f995 f430 1"/>
                <a:gd name="f1199" fmla="*/ f996 f429 1"/>
                <a:gd name="f1200" fmla="*/ f997 f430 1"/>
                <a:gd name="f1201" fmla="*/ f998 f429 1"/>
                <a:gd name="f1202" fmla="*/ f999 f430 1"/>
                <a:gd name="f1203" fmla="*/ f1000 f429 1"/>
                <a:gd name="f1204" fmla="*/ f1001 f430 1"/>
                <a:gd name="f1205" fmla="*/ f1002 f429 1"/>
                <a:gd name="f1206" fmla="*/ f1003 f429 1"/>
                <a:gd name="f1207" fmla="*/ f1004 f430 1"/>
                <a:gd name="f1208" fmla="*/ f1005 f429 1"/>
                <a:gd name="f1209" fmla="*/ f1006 f430 1"/>
                <a:gd name="f1210" fmla="*/ f1007 f429 1"/>
                <a:gd name="f1211" fmla="*/ f1008 f430 1"/>
                <a:gd name="f1212" fmla="*/ f1009 f429 1"/>
                <a:gd name="f1213" fmla="*/ f1010 f430 1"/>
                <a:gd name="f1214" fmla="*/ f1011 f429 1"/>
                <a:gd name="f1215" fmla="*/ f1012 f430 1"/>
                <a:gd name="f1216" fmla="*/ f1013 f429 1"/>
                <a:gd name="f1217" fmla="*/ f1014 f430 1"/>
                <a:gd name="f1218" fmla="*/ f1015 f429 1"/>
                <a:gd name="f1219" fmla="*/ f1016 f430 1"/>
                <a:gd name="f1220" fmla="*/ f1017 f429 1"/>
                <a:gd name="f1221" fmla="*/ f1018 f430 1"/>
                <a:gd name="f1222" fmla="*/ f1019 f429 1"/>
                <a:gd name="f1223" fmla="*/ f1020 f429 1"/>
                <a:gd name="f1224" fmla="*/ f1021 f429 1"/>
                <a:gd name="f1225" fmla="*/ f1022 f430 1"/>
                <a:gd name="f1226" fmla="*/ f1023 f429 1"/>
                <a:gd name="f1227" fmla="*/ f1024 f429 1"/>
                <a:gd name="f1228" fmla="*/ f1025 f430 1"/>
                <a:gd name="f1229" fmla="*/ f1026 f429 1"/>
                <a:gd name="f1230" fmla="*/ f1027 f429 1"/>
                <a:gd name="f1231" fmla="*/ f1028 f429 1"/>
                <a:gd name="f1232" fmla="*/ f1029 f430 1"/>
                <a:gd name="f1233" fmla="*/ f1030 f429 1"/>
                <a:gd name="f1234" fmla="*/ f1031 f430 1"/>
                <a:gd name="f1235" fmla="*/ f1032 f429 1"/>
                <a:gd name="f1236" fmla="*/ f1033 f430 1"/>
                <a:gd name="f1237" fmla="*/ f1034 f429 1"/>
                <a:gd name="f1238" fmla="*/ f1035 f430 1"/>
                <a:gd name="f1239" fmla="*/ f1036 f429 1"/>
                <a:gd name="f1240" fmla="*/ f1037 f430 1"/>
                <a:gd name="f1241" fmla="*/ f1038 f4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39">
                  <a:pos x="f1043" y="f1044"/>
                </a:cxn>
                <a:cxn ang="f839">
                  <a:pos x="f1045" y="f1044"/>
                </a:cxn>
                <a:cxn ang="f839">
                  <a:pos x="f1045" y="f1046"/>
                </a:cxn>
                <a:cxn ang="f839">
                  <a:pos x="f1047" y="f1046"/>
                </a:cxn>
                <a:cxn ang="f839">
                  <a:pos x="f1048" y="f1049"/>
                </a:cxn>
                <a:cxn ang="f839">
                  <a:pos x="f1048" y="f1050"/>
                </a:cxn>
                <a:cxn ang="f839">
                  <a:pos x="f1051" y="f1050"/>
                </a:cxn>
                <a:cxn ang="f839">
                  <a:pos x="f1051" y="f1044"/>
                </a:cxn>
                <a:cxn ang="f839">
                  <a:pos x="f1043" y="f1044"/>
                </a:cxn>
                <a:cxn ang="f839">
                  <a:pos x="f1047" y="f1052"/>
                </a:cxn>
                <a:cxn ang="f839">
                  <a:pos x="f1053" y="f1052"/>
                </a:cxn>
                <a:cxn ang="f839">
                  <a:pos x="f1054" y="f1055"/>
                </a:cxn>
                <a:cxn ang="f839">
                  <a:pos x="f1056" y="f1057"/>
                </a:cxn>
                <a:cxn ang="f839">
                  <a:pos x="f1058" y="f1059"/>
                </a:cxn>
                <a:cxn ang="f839">
                  <a:pos x="f1060" y="f1061"/>
                </a:cxn>
                <a:cxn ang="f839">
                  <a:pos x="f1062" y="f1063"/>
                </a:cxn>
                <a:cxn ang="f839">
                  <a:pos x="f1064" y="f1065"/>
                </a:cxn>
                <a:cxn ang="f839">
                  <a:pos x="f1066" y="f1067"/>
                </a:cxn>
                <a:cxn ang="f839">
                  <a:pos x="f1068" y="f1069"/>
                </a:cxn>
                <a:cxn ang="f839">
                  <a:pos x="f1070" y="f1071"/>
                </a:cxn>
                <a:cxn ang="f839">
                  <a:pos x="f1072" y="f1073"/>
                </a:cxn>
                <a:cxn ang="f839">
                  <a:pos x="f1074" y="f1075"/>
                </a:cxn>
                <a:cxn ang="f839">
                  <a:pos x="f1076" y="f1077"/>
                </a:cxn>
                <a:cxn ang="f839">
                  <a:pos x="f1078" y="f1079"/>
                </a:cxn>
                <a:cxn ang="f839">
                  <a:pos x="f1060" y="f1080"/>
                </a:cxn>
                <a:cxn ang="f839">
                  <a:pos x="f1081" y="f1082"/>
                </a:cxn>
                <a:cxn ang="f839">
                  <a:pos x="f1083" y="f1084"/>
                </a:cxn>
                <a:cxn ang="f839">
                  <a:pos x="f1083" y="f1085"/>
                </a:cxn>
                <a:cxn ang="f839">
                  <a:pos x="f1086" y="f1087"/>
                </a:cxn>
                <a:cxn ang="f839">
                  <a:pos x="f1088" y="f1089"/>
                </a:cxn>
                <a:cxn ang="f839">
                  <a:pos x="f1090" y="f1091"/>
                </a:cxn>
                <a:cxn ang="f839">
                  <a:pos x="f1092" y="f1093"/>
                </a:cxn>
                <a:cxn ang="f839">
                  <a:pos x="f1094" y="f1095"/>
                </a:cxn>
                <a:cxn ang="f839">
                  <a:pos x="f1094" y="f1096"/>
                </a:cxn>
                <a:cxn ang="f839">
                  <a:pos x="f1097" y="f1096"/>
                </a:cxn>
                <a:cxn ang="f839">
                  <a:pos x="f1098" y="f1099"/>
                </a:cxn>
                <a:cxn ang="f839">
                  <a:pos x="f1100" y="f1101"/>
                </a:cxn>
                <a:cxn ang="f839">
                  <a:pos x="f1102" y="f1103"/>
                </a:cxn>
                <a:cxn ang="f839">
                  <a:pos x="f1104" y="f1105"/>
                </a:cxn>
                <a:cxn ang="f839">
                  <a:pos x="f1106" y="f1107"/>
                </a:cxn>
                <a:cxn ang="f839">
                  <a:pos x="f1108" y="f1109"/>
                </a:cxn>
                <a:cxn ang="f839">
                  <a:pos x="f1110" y="f1111"/>
                </a:cxn>
                <a:cxn ang="f839">
                  <a:pos x="f1112" y="f1113"/>
                </a:cxn>
                <a:cxn ang="f839">
                  <a:pos x="f1114" y="f1115"/>
                </a:cxn>
                <a:cxn ang="f839">
                  <a:pos x="f1116" y="f1117"/>
                </a:cxn>
                <a:cxn ang="f839">
                  <a:pos x="f1118" y="f1075"/>
                </a:cxn>
                <a:cxn ang="f839">
                  <a:pos x="f1119" y="f1120"/>
                </a:cxn>
                <a:cxn ang="f839">
                  <a:pos x="f1121" y="f1122"/>
                </a:cxn>
                <a:cxn ang="f839">
                  <a:pos x="f1119" y="f1123"/>
                </a:cxn>
                <a:cxn ang="f839">
                  <a:pos x="f1124" y="f1125"/>
                </a:cxn>
                <a:cxn ang="f839">
                  <a:pos x="f1126" y="f1127"/>
                </a:cxn>
                <a:cxn ang="f839">
                  <a:pos x="f1128" y="f1129"/>
                </a:cxn>
                <a:cxn ang="f839">
                  <a:pos x="f1130" y="f1131"/>
                </a:cxn>
                <a:cxn ang="f839">
                  <a:pos x="f1132" y="f1133"/>
                </a:cxn>
                <a:cxn ang="f839">
                  <a:pos x="f1134" y="f1135"/>
                </a:cxn>
                <a:cxn ang="f839">
                  <a:pos x="f1136" y="f1137"/>
                </a:cxn>
                <a:cxn ang="f839">
                  <a:pos x="f1138" y="f1139"/>
                </a:cxn>
                <a:cxn ang="f839">
                  <a:pos x="f1140" y="f1141"/>
                </a:cxn>
                <a:cxn ang="f839">
                  <a:pos x="f1142" y="f1143"/>
                </a:cxn>
                <a:cxn ang="f839">
                  <a:pos x="f1144" y="f1052"/>
                </a:cxn>
                <a:cxn ang="f839">
                  <a:pos x="f1145" y="f1146"/>
                </a:cxn>
                <a:cxn ang="f839">
                  <a:pos x="f1147" y="f1148"/>
                </a:cxn>
                <a:cxn ang="f839">
                  <a:pos x="f1149" y="f1150"/>
                </a:cxn>
                <a:cxn ang="f839">
                  <a:pos x="f1145" y="f1151"/>
                </a:cxn>
                <a:cxn ang="f839">
                  <a:pos x="f1152" y="f1153"/>
                </a:cxn>
                <a:cxn ang="f839">
                  <a:pos x="f1145" y="f1146"/>
                </a:cxn>
                <a:cxn ang="f839">
                  <a:pos x="f1154" y="f1155"/>
                </a:cxn>
                <a:cxn ang="f839">
                  <a:pos x="f1156" y="f1157"/>
                </a:cxn>
                <a:cxn ang="f839">
                  <a:pos x="f1158" y="f1159"/>
                </a:cxn>
                <a:cxn ang="f839">
                  <a:pos x="f1160" y="f1157"/>
                </a:cxn>
                <a:cxn ang="f839">
                  <a:pos x="f1161" y="f1162"/>
                </a:cxn>
                <a:cxn ang="f839">
                  <a:pos x="f1163" y="f1164"/>
                </a:cxn>
                <a:cxn ang="f839">
                  <a:pos x="f1147" y="f1165"/>
                </a:cxn>
                <a:cxn ang="f839">
                  <a:pos x="f1166" y="f1167"/>
                </a:cxn>
                <a:cxn ang="f839">
                  <a:pos x="f1168" y="f1169"/>
                </a:cxn>
                <a:cxn ang="f839">
                  <a:pos x="f1168" y="f1167"/>
                </a:cxn>
                <a:cxn ang="f839">
                  <a:pos x="f1163" y="f1170"/>
                </a:cxn>
                <a:cxn ang="f839">
                  <a:pos x="f1171" y="f1172"/>
                </a:cxn>
                <a:cxn ang="f839">
                  <a:pos x="f1173" y="f1174"/>
                </a:cxn>
                <a:cxn ang="f839">
                  <a:pos x="f1171" y="f1175"/>
                </a:cxn>
                <a:cxn ang="f839">
                  <a:pos x="f1176" y="f1177"/>
                </a:cxn>
                <a:cxn ang="f839">
                  <a:pos x="f1178" y="f1179"/>
                </a:cxn>
                <a:cxn ang="f839">
                  <a:pos x="f1176" y="f1180"/>
                </a:cxn>
                <a:cxn ang="f839">
                  <a:pos x="f1176" y="f1181"/>
                </a:cxn>
                <a:cxn ang="f839">
                  <a:pos x="f1178" y="f1182"/>
                </a:cxn>
                <a:cxn ang="f839">
                  <a:pos x="f1183" y="f1184"/>
                </a:cxn>
                <a:cxn ang="f839">
                  <a:pos x="f1185" y="f1186"/>
                </a:cxn>
                <a:cxn ang="f839">
                  <a:pos x="f1185" y="f1187"/>
                </a:cxn>
                <a:cxn ang="f839">
                  <a:pos x="f1188" y="f1189"/>
                </a:cxn>
                <a:cxn ang="f839">
                  <a:pos x="f1190" y="f1191"/>
                </a:cxn>
                <a:cxn ang="f839">
                  <a:pos x="f1192" y="f1175"/>
                </a:cxn>
                <a:cxn ang="f839">
                  <a:pos x="f1193" y="f1194"/>
                </a:cxn>
                <a:cxn ang="f839">
                  <a:pos x="f1195" y="f1196"/>
                </a:cxn>
                <a:cxn ang="f839">
                  <a:pos x="f1197" y="f1198"/>
                </a:cxn>
                <a:cxn ang="f839">
                  <a:pos x="f1199" y="f1200"/>
                </a:cxn>
                <a:cxn ang="f839">
                  <a:pos x="f1201" y="f1202"/>
                </a:cxn>
                <a:cxn ang="f839">
                  <a:pos x="f1203" y="f1204"/>
                </a:cxn>
                <a:cxn ang="f839">
                  <a:pos x="f1205" y="f1202"/>
                </a:cxn>
                <a:cxn ang="f839">
                  <a:pos x="f1206" y="f1207"/>
                </a:cxn>
                <a:cxn ang="f839">
                  <a:pos x="f1208" y="f1209"/>
                </a:cxn>
                <a:cxn ang="f839">
                  <a:pos x="f1210" y="f1211"/>
                </a:cxn>
                <a:cxn ang="f839">
                  <a:pos x="f1212" y="f1213"/>
                </a:cxn>
                <a:cxn ang="f839">
                  <a:pos x="f1214" y="f1215"/>
                </a:cxn>
                <a:cxn ang="f839">
                  <a:pos x="f1216" y="f1217"/>
                </a:cxn>
                <a:cxn ang="f839">
                  <a:pos x="f1218" y="f1219"/>
                </a:cxn>
                <a:cxn ang="f839">
                  <a:pos x="f1220" y="f1221"/>
                </a:cxn>
                <a:cxn ang="f839">
                  <a:pos x="f1222" y="f1150"/>
                </a:cxn>
                <a:cxn ang="f839">
                  <a:pos x="f1223" y="f1151"/>
                </a:cxn>
                <a:cxn ang="f839">
                  <a:pos x="f1224" y="f1225"/>
                </a:cxn>
                <a:cxn ang="f839">
                  <a:pos x="f1226" y="f1159"/>
                </a:cxn>
                <a:cxn ang="f839">
                  <a:pos x="f1224" y="f1159"/>
                </a:cxn>
                <a:cxn ang="f839">
                  <a:pos x="f1227" y="f1228"/>
                </a:cxn>
                <a:cxn ang="f839">
                  <a:pos x="f1227" y="f1159"/>
                </a:cxn>
                <a:cxn ang="f839">
                  <a:pos x="f1229" y="f1155"/>
                </a:cxn>
                <a:cxn ang="f839">
                  <a:pos x="f1230" y="f1228"/>
                </a:cxn>
                <a:cxn ang="f839">
                  <a:pos x="f1231" y="f1232"/>
                </a:cxn>
                <a:cxn ang="f839">
                  <a:pos x="f1233" y="f1234"/>
                </a:cxn>
                <a:cxn ang="f839">
                  <a:pos x="f1235" y="f1236"/>
                </a:cxn>
                <a:cxn ang="f839">
                  <a:pos x="f1237" y="f1238"/>
                </a:cxn>
                <a:cxn ang="f839">
                  <a:pos x="f1239" y="f1240"/>
                </a:cxn>
                <a:cxn ang="f839">
                  <a:pos x="f1237" y="f1241"/>
                </a:cxn>
              </a:cxnLst>
              <a:rect l="f1039" t="f1042" r="f1040" b="f1041"/>
              <a:pathLst>
                <a:path w="6850189" h="695039">
                  <a:moveTo>
                    <a:pt x="f8" y="f5"/>
                  </a:moveTo>
                  <a:lnTo>
                    <a:pt x="f5" y="f5"/>
                  </a:lnTo>
                  <a:lnTo>
                    <a:pt x="f5" y="f7"/>
                  </a:lnTo>
                  <a:lnTo>
                    <a:pt x="f9" y="f7"/>
                  </a:lnTo>
                  <a:cubicBezTo>
                    <a:pt x="f10" y="f7"/>
                    <a:pt x="f11" y="f12"/>
                    <a:pt x="f11" y="f13"/>
                  </a:cubicBezTo>
                  <a:lnTo>
                    <a:pt x="f11" y="f14"/>
                  </a:lnTo>
                  <a:lnTo>
                    <a:pt x="f15" y="f14"/>
                  </a:lnTo>
                  <a:lnTo>
                    <a:pt x="f15" y="f5"/>
                  </a:lnTo>
                  <a:lnTo>
                    <a:pt x="f8" y="f5"/>
                  </a:lnTo>
                  <a:close/>
                  <a:moveTo>
                    <a:pt x="f9" y="f16"/>
                  </a:moveTo>
                  <a:lnTo>
                    <a:pt x="f17" y="f16"/>
                  </a:lnTo>
                  <a:cubicBezTo>
                    <a:pt x="f18" y="f19"/>
                    <a:pt x="f20" y="f21"/>
                    <a:pt x="f22" y="f23"/>
                  </a:cubicBezTo>
                  <a:cubicBezTo>
                    <a:pt x="f24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36" y="f37"/>
                    <a:pt x="f38" y="f37"/>
                    <a:pt x="f39" y="f37"/>
                  </a:cubicBezTo>
                  <a:cubicBezTo>
                    <a:pt x="f40" y="f37"/>
                    <a:pt x="f41" y="f35"/>
                    <a:pt x="f42" y="f43"/>
                  </a:cubicBezTo>
                  <a:cubicBezTo>
                    <a:pt x="f44" y="f31"/>
                    <a:pt x="f45" y="f46"/>
                    <a:pt x="f47" y="f2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cubicBezTo>
                    <a:pt x="f66" y="f67"/>
                    <a:pt x="f68" y="f69"/>
                    <a:pt x="f68" y="f70"/>
                  </a:cubicBezTo>
                  <a:cubicBezTo>
                    <a:pt x="f68" y="f71"/>
                    <a:pt x="f72" y="f73"/>
                    <a:pt x="f62" y="f74"/>
                  </a:cubicBezTo>
                  <a:cubicBezTo>
                    <a:pt x="f75" y="f28"/>
                    <a:pt x="f76" y="f77"/>
                    <a:pt x="f78" y="f79"/>
                  </a:cubicBezTo>
                  <a:cubicBezTo>
                    <a:pt x="f52" y="f80"/>
                    <a:pt x="f81" y="f82"/>
                    <a:pt x="f83" y="f84"/>
                  </a:cubicBezTo>
                  <a:cubicBezTo>
                    <a:pt x="f85" y="f84"/>
                    <a:pt x="f41" y="f82"/>
                    <a:pt x="f39" y="f80"/>
                  </a:cubicBezTo>
                  <a:cubicBezTo>
                    <a:pt x="f86" y="f87"/>
                    <a:pt x="f88" y="f89"/>
                    <a:pt x="f90" y="f91"/>
                  </a:cubicBezTo>
                  <a:cubicBezTo>
                    <a:pt x="f92" y="f93"/>
                    <a:pt x="f94" y="f95"/>
                    <a:pt x="f96" y="f97"/>
                  </a:cubicBezTo>
                  <a:lnTo>
                    <a:pt x="f96" y="f98"/>
                  </a:lnTo>
                  <a:cubicBezTo>
                    <a:pt x="f96" y="f99"/>
                    <a:pt x="f100" y="f101"/>
                    <a:pt x="f102" y="f103"/>
                  </a:cubicBezTo>
                  <a:cubicBezTo>
                    <a:pt x="f104" y="f105"/>
                    <a:pt x="f93" y="f44"/>
                    <a:pt x="f106" y="f107"/>
                  </a:cubicBezTo>
                  <a:cubicBezTo>
                    <a:pt x="f108" y="f109"/>
                    <a:pt x="f110" y="f111"/>
                    <a:pt x="f112" y="f113"/>
                  </a:cubicBezTo>
                  <a:cubicBezTo>
                    <a:pt x="f114" y="f115"/>
                    <a:pt x="f116" y="f117"/>
                    <a:pt x="f118" y="f119"/>
                  </a:cubicBezTo>
                  <a:cubicBezTo>
                    <a:pt x="f120" y="f121"/>
                    <a:pt x="f122" y="f123"/>
                    <a:pt x="f124" y="f125"/>
                  </a:cubicBezTo>
                  <a:lnTo>
                    <a:pt x="f124" y="f126"/>
                  </a:lnTo>
                  <a:cubicBezTo>
                    <a:pt x="f124" y="f126"/>
                    <a:pt x="f127" y="f128"/>
                    <a:pt x="f127" y="f126"/>
                  </a:cubicBezTo>
                  <a:cubicBezTo>
                    <a:pt x="f129" y="f126"/>
                    <a:pt x="f130" y="f131"/>
                    <a:pt x="f132" y="f133"/>
                  </a:cubicBezTo>
                  <a:cubicBezTo>
                    <a:pt x="f134" y="f135"/>
                    <a:pt x="f136" y="f137"/>
                    <a:pt x="f138" y="f139"/>
                  </a:cubicBezTo>
                  <a:cubicBezTo>
                    <a:pt x="f140" y="f141"/>
                    <a:pt x="f142" y="f143"/>
                    <a:pt x="f144" y="f145"/>
                  </a:cubicBezTo>
                  <a:cubicBezTo>
                    <a:pt x="f146" y="f147"/>
                    <a:pt x="f100" y="f148"/>
                    <a:pt x="f149" y="f150"/>
                  </a:cubicBezTo>
                  <a:cubicBezTo>
                    <a:pt x="f151" y="f152"/>
                    <a:pt x="f153" y="f154"/>
                    <a:pt x="f153" y="f155"/>
                  </a:cubicBezTo>
                  <a:cubicBezTo>
                    <a:pt x="f156" y="f80"/>
                    <a:pt x="f153" y="f28"/>
                    <a:pt x="f151" y="f157"/>
                  </a:cubicBezTo>
                  <a:cubicBezTo>
                    <a:pt x="f151" y="f157"/>
                    <a:pt x="f153" y="f158"/>
                    <a:pt x="f156" y="f159"/>
                  </a:cubicBezTo>
                  <a:cubicBezTo>
                    <a:pt x="f160" y="f28"/>
                    <a:pt x="f161" y="f91"/>
                    <a:pt x="f162" y="f163"/>
                  </a:cubicBezTo>
                  <a:cubicBezTo>
                    <a:pt x="f164" y="f165"/>
                    <a:pt x="f166" y="f167"/>
                    <a:pt x="f168" y="f169"/>
                  </a:cubicBezTo>
                  <a:cubicBezTo>
                    <a:pt x="f170" y="f169"/>
                    <a:pt x="f171" y="f167"/>
                    <a:pt x="f172" y="f173"/>
                  </a:cubicBezTo>
                  <a:cubicBezTo>
                    <a:pt x="f174" y="f163"/>
                    <a:pt x="f175" y="f176"/>
                    <a:pt x="f177" y="f74"/>
                  </a:cubicBezTo>
                  <a:cubicBezTo>
                    <a:pt x="f178" y="f157"/>
                    <a:pt x="f179" y="f180"/>
                    <a:pt x="f179" y="f160"/>
                  </a:cubicBezTo>
                  <a:cubicBezTo>
                    <a:pt x="f181" y="f182"/>
                    <a:pt x="f181" y="f183"/>
                    <a:pt x="f181" y="f184"/>
                  </a:cubicBezTo>
                  <a:cubicBezTo>
                    <a:pt x="f181" y="f185"/>
                    <a:pt x="f181" y="f186"/>
                    <a:pt x="f179" y="f186"/>
                  </a:cubicBezTo>
                  <a:cubicBezTo>
                    <a:pt x="f187" y="f188"/>
                    <a:pt x="f177" y="f189"/>
                    <a:pt x="f190" y="f191"/>
                  </a:cubicBezTo>
                  <a:cubicBezTo>
                    <a:pt x="f192" y="f193"/>
                    <a:pt x="f194" y="f189"/>
                    <a:pt x="f195" y="f193"/>
                  </a:cubicBezTo>
                  <a:cubicBezTo>
                    <a:pt x="f196" y="f197"/>
                    <a:pt x="f198" y="f199"/>
                    <a:pt x="f200" y="f201"/>
                  </a:cubicBezTo>
                  <a:cubicBezTo>
                    <a:pt x="f200" y="f202"/>
                    <a:pt x="f200" y="f203"/>
                    <a:pt x="f204" y="f205"/>
                  </a:cubicBezTo>
                  <a:cubicBezTo>
                    <a:pt x="f206" y="f205"/>
                    <a:pt x="f206" y="f207"/>
                    <a:pt x="f208" y="f209"/>
                  </a:cubicBezTo>
                  <a:cubicBezTo>
                    <a:pt x="f208" y="f209"/>
                    <a:pt x="f210" y="f211"/>
                    <a:pt x="f212" y="f211"/>
                  </a:cubicBezTo>
                  <a:cubicBezTo>
                    <a:pt x="f213" y="f168"/>
                    <a:pt x="f211" y="f214"/>
                    <a:pt x="f215" y="f216"/>
                  </a:cubicBezTo>
                  <a:cubicBezTo>
                    <a:pt x="f217" y="f218"/>
                    <a:pt x="f219" y="f220"/>
                    <a:pt x="f221" y="f222"/>
                  </a:cubicBezTo>
                  <a:cubicBezTo>
                    <a:pt x="f193" y="f223"/>
                    <a:pt x="f224" y="f225"/>
                    <a:pt x="f226" y="f227"/>
                  </a:cubicBezTo>
                  <a:cubicBezTo>
                    <a:pt x="f226" y="f55"/>
                    <a:pt x="f228" y="f229"/>
                    <a:pt x="f230" y="f231"/>
                  </a:cubicBezTo>
                  <a:cubicBezTo>
                    <a:pt x="f232" y="f49"/>
                    <a:pt x="f233" y="f21"/>
                    <a:pt x="f234" y="f16"/>
                  </a:cubicBezTo>
                  <a:close/>
                  <a:moveTo>
                    <a:pt x="f235" y="f236"/>
                  </a:moveTo>
                  <a:cubicBezTo>
                    <a:pt x="f237" y="f61"/>
                    <a:pt x="f238" y="f239"/>
                    <a:pt x="f240" y="f220"/>
                  </a:cubicBezTo>
                  <a:cubicBezTo>
                    <a:pt x="f241" y="f242"/>
                    <a:pt x="f241" y="f218"/>
                    <a:pt x="f243" y="f244"/>
                  </a:cubicBezTo>
                  <a:cubicBezTo>
                    <a:pt x="f245" y="f246"/>
                    <a:pt x="f237" y="f247"/>
                    <a:pt x="f235" y="f248"/>
                  </a:cubicBezTo>
                  <a:cubicBezTo>
                    <a:pt x="f249" y="f246"/>
                    <a:pt x="f250" y="f214"/>
                    <a:pt x="f250" y="f251"/>
                  </a:cubicBezTo>
                  <a:cubicBezTo>
                    <a:pt x="f250" y="f252"/>
                    <a:pt x="f249" y="f220"/>
                    <a:pt x="f235" y="f236"/>
                  </a:cubicBezTo>
                  <a:close/>
                  <a:moveTo>
                    <a:pt x="f253" y="f254"/>
                  </a:moveTo>
                  <a:cubicBezTo>
                    <a:pt x="f255" y="f256"/>
                    <a:pt x="f257" y="f256"/>
                    <a:pt x="f10" y="f258"/>
                  </a:cubicBezTo>
                  <a:cubicBezTo>
                    <a:pt x="f259" y="f258"/>
                    <a:pt x="f260" y="f258"/>
                    <a:pt x="f261" y="f262"/>
                  </a:cubicBezTo>
                  <a:cubicBezTo>
                    <a:pt x="f263" y="f262"/>
                    <a:pt x="f238" y="f264"/>
                    <a:pt x="f238" y="f258"/>
                  </a:cubicBezTo>
                  <a:cubicBezTo>
                    <a:pt x="f265" y="f67"/>
                    <a:pt x="f241" y="f266"/>
                    <a:pt x="f267" y="f268"/>
                  </a:cubicBezTo>
                  <a:cubicBezTo>
                    <a:pt x="f269" y="f268"/>
                    <a:pt x="f270" y="f271"/>
                    <a:pt x="f241" y="f271"/>
                  </a:cubicBezTo>
                  <a:cubicBezTo>
                    <a:pt x="f243" y="f271"/>
                    <a:pt x="f240" y="f272"/>
                    <a:pt x="f240" y="f273"/>
                  </a:cubicBezTo>
                  <a:cubicBezTo>
                    <a:pt x="f240" y="f65"/>
                    <a:pt x="f243" y="f274"/>
                    <a:pt x="f270" y="f274"/>
                  </a:cubicBezTo>
                  <a:cubicBezTo>
                    <a:pt x="f267" y="f274"/>
                    <a:pt x="f275" y="f276"/>
                    <a:pt x="f277" y="f278"/>
                  </a:cubicBezTo>
                  <a:cubicBezTo>
                    <a:pt x="f279" y="f280"/>
                    <a:pt x="f279" y="f281"/>
                    <a:pt x="f277" y="f274"/>
                  </a:cubicBezTo>
                  <a:cubicBezTo>
                    <a:pt x="f275" y="f282"/>
                    <a:pt x="f267" y="f283"/>
                    <a:pt x="f241" y="f284"/>
                  </a:cubicBezTo>
                  <a:cubicBezTo>
                    <a:pt x="f240" y="f285"/>
                    <a:pt x="f240" y="f286"/>
                    <a:pt x="f245" y="f287"/>
                  </a:cubicBezTo>
                  <a:cubicBezTo>
                    <a:pt x="f245" y="f288"/>
                    <a:pt x="f289" y="f290"/>
                    <a:pt x="f289" y="f243"/>
                  </a:cubicBezTo>
                  <a:cubicBezTo>
                    <a:pt x="f291" y="f292"/>
                    <a:pt x="f289" y="f293"/>
                    <a:pt x="f245" y="f294"/>
                  </a:cubicBezTo>
                  <a:cubicBezTo>
                    <a:pt x="f295" y="f296"/>
                    <a:pt x="f275" y="f297"/>
                    <a:pt x="f298" y="f299"/>
                  </a:cubicBezTo>
                  <a:cubicBezTo>
                    <a:pt x="f300" y="f301"/>
                    <a:pt x="f302" y="f303"/>
                    <a:pt x="f304" y="f303"/>
                  </a:cubicBezTo>
                  <a:cubicBezTo>
                    <a:pt x="f298" y="f305"/>
                    <a:pt x="f298" y="f306"/>
                    <a:pt x="f298" y="f307"/>
                  </a:cubicBezTo>
                  <a:lnTo>
                    <a:pt x="f298" y="f308"/>
                  </a:lnTo>
                  <a:cubicBezTo>
                    <a:pt x="f309" y="f310"/>
                    <a:pt x="f298" y="f311"/>
                    <a:pt x="f304" y="f311"/>
                  </a:cubicBezTo>
                  <a:cubicBezTo>
                    <a:pt x="f312" y="f313"/>
                    <a:pt x="f314" y="f311"/>
                    <a:pt x="f314" y="f315"/>
                  </a:cubicBezTo>
                  <a:cubicBezTo>
                    <a:pt x="f316" y="f317"/>
                    <a:pt x="f61" y="f318"/>
                    <a:pt x="f319" y="f320"/>
                  </a:cubicBezTo>
                  <a:lnTo>
                    <a:pt x="f319" y="f321"/>
                  </a:lnTo>
                  <a:cubicBezTo>
                    <a:pt x="f319" y="f307"/>
                    <a:pt x="f322" y="f323"/>
                    <a:pt x="f324" y="f325"/>
                  </a:cubicBezTo>
                  <a:cubicBezTo>
                    <a:pt x="f326" y="f303"/>
                    <a:pt x="f327" y="f328"/>
                    <a:pt x="f329" y="f330"/>
                  </a:cubicBezTo>
                  <a:cubicBezTo>
                    <a:pt x="f331" y="f332"/>
                    <a:pt x="f331" y="f333"/>
                    <a:pt x="f273" y="f294"/>
                  </a:cubicBezTo>
                  <a:cubicBezTo>
                    <a:pt x="f334" y="f333"/>
                    <a:pt x="f334" y="f332"/>
                    <a:pt x="f334" y="f332"/>
                  </a:cubicBezTo>
                  <a:cubicBezTo>
                    <a:pt x="f335" y="f336"/>
                    <a:pt x="f337" y="f325"/>
                    <a:pt x="f338" y="f339"/>
                  </a:cubicBezTo>
                  <a:cubicBezTo>
                    <a:pt x="f340" y="f341"/>
                    <a:pt x="f342" y="f46"/>
                    <a:pt x="f343" y="f344"/>
                  </a:cubicBezTo>
                  <a:cubicBezTo>
                    <a:pt x="f345" y="f346"/>
                    <a:pt x="f347" y="f348"/>
                    <a:pt x="f349" y="f350"/>
                  </a:cubicBezTo>
                  <a:cubicBezTo>
                    <a:pt x="f349" y="f351"/>
                    <a:pt x="f352" y="f351"/>
                    <a:pt x="f352" y="f353"/>
                  </a:cubicBezTo>
                  <a:cubicBezTo>
                    <a:pt x="f352" y="f354"/>
                    <a:pt x="f69" y="f355"/>
                    <a:pt x="f356" y="f310"/>
                  </a:cubicBezTo>
                  <a:cubicBezTo>
                    <a:pt x="f357" y="f310"/>
                    <a:pt x="f358" y="f354"/>
                    <a:pt x="f358" y="f353"/>
                  </a:cubicBezTo>
                  <a:cubicBezTo>
                    <a:pt x="f358" y="f350"/>
                    <a:pt x="f357" y="f359"/>
                    <a:pt x="f357" y="f348"/>
                  </a:cubicBezTo>
                  <a:cubicBezTo>
                    <a:pt x="f356" y="f37"/>
                    <a:pt x="f356" y="f360"/>
                    <a:pt x="f361" y="f362"/>
                  </a:cubicBezTo>
                  <a:cubicBezTo>
                    <a:pt x="f363" y="f364"/>
                    <a:pt x="f365" y="f366"/>
                    <a:pt x="f367" y="f368"/>
                  </a:cubicBezTo>
                  <a:cubicBezTo>
                    <a:pt x="f369" y="f370"/>
                    <a:pt x="f369" y="f371"/>
                    <a:pt x="f372" y="f373"/>
                  </a:cubicBezTo>
                  <a:cubicBezTo>
                    <a:pt x="f372" y="f227"/>
                    <a:pt x="f372" y="f57"/>
                    <a:pt x="f374" y="f375"/>
                  </a:cubicBezTo>
                  <a:cubicBezTo>
                    <a:pt x="f376" y="f59"/>
                    <a:pt x="f377" y="f378"/>
                    <a:pt x="f379" y="f380"/>
                  </a:cubicBezTo>
                  <a:cubicBezTo>
                    <a:pt x="f381" y="f242"/>
                    <a:pt x="f382" y="f63"/>
                    <a:pt x="f383" y="f384"/>
                  </a:cubicBezTo>
                  <a:cubicBezTo>
                    <a:pt x="f385" y="f218"/>
                    <a:pt x="f386" y="f387"/>
                    <a:pt x="f388" y="f389"/>
                  </a:cubicBezTo>
                  <a:cubicBezTo>
                    <a:pt x="f390" y="f389"/>
                    <a:pt x="f391" y="f216"/>
                    <a:pt x="f391" y="f244"/>
                  </a:cubicBezTo>
                  <a:cubicBezTo>
                    <a:pt x="f392" y="f168"/>
                    <a:pt x="f393" y="f246"/>
                    <a:pt x="f378" y="f248"/>
                  </a:cubicBezTo>
                  <a:lnTo>
                    <a:pt x="f394" y="f247"/>
                  </a:lnTo>
                  <a:cubicBezTo>
                    <a:pt x="f394" y="f395"/>
                    <a:pt x="f396" y="f256"/>
                    <a:pt x="f396" y="f262"/>
                  </a:cubicBezTo>
                  <a:lnTo>
                    <a:pt x="f394" y="f262"/>
                  </a:lnTo>
                  <a:cubicBezTo>
                    <a:pt x="f394" y="f397"/>
                    <a:pt x="f398" y="f399"/>
                    <a:pt x="f400" y="f401"/>
                  </a:cubicBezTo>
                  <a:lnTo>
                    <a:pt x="f400" y="f262"/>
                  </a:lnTo>
                  <a:cubicBezTo>
                    <a:pt x="f402" y="f258"/>
                    <a:pt x="f402" y="f256"/>
                    <a:pt x="f403" y="f254"/>
                  </a:cubicBezTo>
                  <a:cubicBezTo>
                    <a:pt x="f404" y="f258"/>
                    <a:pt x="f405" y="f406"/>
                    <a:pt x="f407" y="f401"/>
                  </a:cubicBezTo>
                  <a:cubicBezTo>
                    <a:pt x="f408" y="f409"/>
                    <a:pt x="f410" y="f411"/>
                    <a:pt x="f412" y="f413"/>
                  </a:cubicBezTo>
                  <a:cubicBezTo>
                    <a:pt x="f414" y="f415"/>
                    <a:pt x="f416" y="f415"/>
                    <a:pt x="f417" y="f415"/>
                  </a:cubicBezTo>
                  <a:cubicBezTo>
                    <a:pt x="f418" y="f199"/>
                    <a:pt x="f419" y="f409"/>
                    <a:pt x="f420" y="f421"/>
                  </a:cubicBezTo>
                  <a:cubicBezTo>
                    <a:pt x="f420" y="f422"/>
                    <a:pt x="f423" y="f422"/>
                    <a:pt x="f424" y="f422"/>
                  </a:cubicBezTo>
                  <a:cubicBezTo>
                    <a:pt x="f425" y="f422"/>
                    <a:pt x="f425" y="f262"/>
                    <a:pt x="f425" y="f426"/>
                  </a:cubicBezTo>
                  <a:cubicBezTo>
                    <a:pt x="f425" y="f203"/>
                    <a:pt x="f427" y="f203"/>
                    <a:pt x="f424" y="f203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5779959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ONLY_1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3;p17">
            <a:extLst>
              <a:ext uri="{FF2B5EF4-FFF2-40B4-BE49-F238E27FC236}">
                <a16:creationId xmlns:a16="http://schemas.microsoft.com/office/drawing/2014/main" id="{A9A651F9-B42A-4673-9B5C-CB4F76A70BA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68302" y="313346"/>
            <a:ext cx="7007403" cy="572697"/>
          </a:xfrm>
        </p:spPr>
        <p:txBody>
          <a:bodyPr anchorCtr="1"/>
          <a:lstStyle>
            <a:lvl1pPr algn="ctr">
              <a:defRPr sz="24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3" name="Google Shape;84;p17">
            <a:extLst>
              <a:ext uri="{FF2B5EF4-FFF2-40B4-BE49-F238E27FC236}">
                <a16:creationId xmlns:a16="http://schemas.microsoft.com/office/drawing/2014/main" id="{8848127B-0769-4759-9361-62A642DD572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356183" y="2912345"/>
            <a:ext cx="2395801" cy="625504"/>
          </a:xfrm>
        </p:spPr>
        <p:txBody>
          <a:bodyPr anchor="b" anchorCtr="1"/>
          <a:lstStyle>
            <a:lvl1pPr algn="ctr">
              <a:defRPr sz="18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4" name="Google Shape;85;p17">
            <a:extLst>
              <a:ext uri="{FF2B5EF4-FFF2-40B4-BE49-F238E27FC236}">
                <a16:creationId xmlns:a16="http://schemas.microsoft.com/office/drawing/2014/main" id="{8B13E398-3258-44B8-A4DD-0E3EF4143FF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356174" y="3469846"/>
            <a:ext cx="2395801" cy="1308597"/>
          </a:xfrm>
        </p:spPr>
        <p:txBody>
          <a:bodyPr anchorCtr="1"/>
          <a:lstStyle>
            <a:lvl1pPr algn="ctr">
              <a:buNone/>
              <a:defRPr lang="es-PE" sz="1400"/>
            </a:lvl1pPr>
          </a:lstStyle>
          <a:p>
            <a:pPr lvl="0"/>
            <a:endParaRPr lang="es-PE"/>
          </a:p>
        </p:txBody>
      </p:sp>
      <p:sp>
        <p:nvSpPr>
          <p:cNvPr id="5" name="Google Shape;86;p17">
            <a:extLst>
              <a:ext uri="{FF2B5EF4-FFF2-40B4-BE49-F238E27FC236}">
                <a16:creationId xmlns:a16="http://schemas.microsoft.com/office/drawing/2014/main" id="{95C5286E-3045-42AE-9DBA-560A98EFC82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392015" y="2912345"/>
            <a:ext cx="2395801" cy="625504"/>
          </a:xfrm>
        </p:spPr>
        <p:txBody>
          <a:bodyPr anchor="b" anchorCtr="1"/>
          <a:lstStyle>
            <a:lvl1pPr algn="ctr">
              <a:defRPr sz="18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6" name="Google Shape;87;p17">
            <a:extLst>
              <a:ext uri="{FF2B5EF4-FFF2-40B4-BE49-F238E27FC236}">
                <a16:creationId xmlns:a16="http://schemas.microsoft.com/office/drawing/2014/main" id="{A78E9E7D-B9C3-4DCB-AFA7-D1AAFDF7D5D8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92015" y="3469846"/>
            <a:ext cx="2395801" cy="1308597"/>
          </a:xfrm>
        </p:spPr>
        <p:txBody>
          <a:bodyPr anchorCtr="1"/>
          <a:lstStyle>
            <a:lvl1pPr algn="ctr">
              <a:buNone/>
              <a:defRPr lang="es-PE" sz="1400"/>
            </a:lvl1pPr>
          </a:lstStyle>
          <a:p>
            <a:pPr lvl="0"/>
            <a:endParaRPr lang="es-PE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897A83D-5B12-4275-8225-77C0F8B98C58}"/>
              </a:ext>
            </a:extLst>
          </p:cNvPr>
          <p:cNvSpPr/>
          <p:nvPr/>
        </p:nvSpPr>
        <p:spPr>
          <a:xfrm>
            <a:off x="0" y="4983159"/>
            <a:ext cx="9144000" cy="174622"/>
          </a:xfrm>
          <a:prstGeom prst="rect">
            <a:avLst/>
          </a:pr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grpSp>
        <p:nvGrpSpPr>
          <p:cNvPr id="8" name="Grupo 18">
            <a:extLst>
              <a:ext uri="{FF2B5EF4-FFF2-40B4-BE49-F238E27FC236}">
                <a16:creationId xmlns:a16="http://schemas.microsoft.com/office/drawing/2014/main" id="{5E6FE2FD-0AF8-43EF-B262-1A1B501216A0}"/>
              </a:ext>
            </a:extLst>
          </p:cNvPr>
          <p:cNvGrpSpPr/>
          <p:nvPr/>
        </p:nvGrpSpPr>
        <p:grpSpPr>
          <a:xfrm>
            <a:off x="8465341" y="4457700"/>
            <a:ext cx="574682" cy="612775"/>
            <a:chOff x="8465341" y="4457700"/>
            <a:chExt cx="574682" cy="612775"/>
          </a:xfrm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D3CB5352-F0EA-489B-A90D-13A99214D95A}"/>
                </a:ext>
              </a:extLst>
            </p:cNvPr>
            <p:cNvSpPr/>
            <p:nvPr/>
          </p:nvSpPr>
          <p:spPr>
            <a:xfrm>
              <a:off x="8778084" y="4457700"/>
              <a:ext cx="261939" cy="61118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2"/>
                <a:gd name="f7" fmla="val 236"/>
                <a:gd name="f8" fmla="val 28"/>
                <a:gd name="f9" fmla="val 29"/>
                <a:gd name="f10" fmla="val 233"/>
                <a:gd name="f11" fmla="val 31"/>
                <a:gd name="f12" fmla="val 231"/>
                <a:gd name="f13" fmla="val 33"/>
                <a:gd name="f14" fmla="val 229"/>
                <a:gd name="f15" fmla="val 41"/>
                <a:gd name="f16" fmla="val 216"/>
                <a:gd name="f17" fmla="val 46"/>
                <a:gd name="f18" fmla="val 202"/>
                <a:gd name="f19" fmla="val 48"/>
                <a:gd name="f20" fmla="val 187"/>
                <a:gd name="f21" fmla="val 50"/>
                <a:gd name="f22" fmla="val 178"/>
                <a:gd name="f23" fmla="val 169"/>
                <a:gd name="f24" fmla="val 51"/>
                <a:gd name="f25" fmla="val 160"/>
                <a:gd name="f26" fmla="val 52"/>
                <a:gd name="f27" fmla="val 143"/>
                <a:gd name="f28" fmla="val 54"/>
                <a:gd name="f29" fmla="val 126"/>
                <a:gd name="f30" fmla="val 55"/>
                <a:gd name="f31" fmla="val 109"/>
                <a:gd name="f32" fmla="val 104"/>
                <a:gd name="f33" fmla="val 56"/>
                <a:gd name="f34" fmla="val 99"/>
                <a:gd name="f35" fmla="val 93"/>
                <a:gd name="f36" fmla="val 90"/>
                <a:gd name="f37" fmla="val 87"/>
                <a:gd name="f38" fmla="val 84"/>
                <a:gd name="f39" fmla="val 83"/>
                <a:gd name="f40" fmla="val 53"/>
                <a:gd name="f41" fmla="val 81"/>
                <a:gd name="f42" fmla="val 79"/>
                <a:gd name="f43" fmla="val 78"/>
                <a:gd name="f44" fmla="val 77"/>
                <a:gd name="f45" fmla="val 59"/>
                <a:gd name="f46" fmla="val 75"/>
                <a:gd name="f47" fmla="val 61"/>
                <a:gd name="f48" fmla="val 72"/>
                <a:gd name="f49" fmla="val 62"/>
                <a:gd name="f50" fmla="val 68"/>
                <a:gd name="f51" fmla="val 63"/>
                <a:gd name="f52" fmla="val 67"/>
                <a:gd name="f53" fmla="val 66"/>
                <a:gd name="f54" fmla="val 65"/>
                <a:gd name="f55" fmla="val 64"/>
                <a:gd name="f56" fmla="val 60"/>
                <a:gd name="f57" fmla="val 58"/>
                <a:gd name="f58" fmla="val 71"/>
                <a:gd name="f59" fmla="val 73"/>
                <a:gd name="f60" fmla="val 44"/>
                <a:gd name="f61" fmla="val 37"/>
                <a:gd name="f62" fmla="val 27"/>
                <a:gd name="f63" fmla="val 21"/>
                <a:gd name="f64" fmla="val 15"/>
                <a:gd name="f65" fmla="val 14"/>
                <a:gd name="f66" fmla="val 12"/>
                <a:gd name="f67" fmla="val 11"/>
                <a:gd name="f68" fmla="val 7"/>
                <a:gd name="f69" fmla="val 5"/>
                <a:gd name="f70" fmla="val 10"/>
                <a:gd name="f71" fmla="val 17"/>
                <a:gd name="f72" fmla="val 49"/>
                <a:gd name="f73" fmla="val 25"/>
                <a:gd name="f74" fmla="val 47"/>
                <a:gd name="f75" fmla="val 32"/>
                <a:gd name="f76" fmla="val 36"/>
                <a:gd name="f77" fmla="val 43"/>
                <a:gd name="f78" fmla="val 35"/>
                <a:gd name="f79" fmla="val 30"/>
                <a:gd name="f80" fmla="val 34"/>
                <a:gd name="f81" fmla="val 26"/>
                <a:gd name="f82" fmla="val 24"/>
                <a:gd name="f83" fmla="val 22"/>
                <a:gd name="f84" fmla="val 20"/>
                <a:gd name="f85" fmla="val 18"/>
                <a:gd name="f86" fmla="val 19"/>
                <a:gd name="f87" fmla="val 38"/>
                <a:gd name="f88" fmla="val 39"/>
                <a:gd name="f89" fmla="val 40"/>
                <a:gd name="f90" fmla="val 42"/>
                <a:gd name="f91" fmla="val 13"/>
                <a:gd name="f92" fmla="val 9"/>
                <a:gd name="f93" fmla="val 6"/>
                <a:gd name="f94" fmla="val 4"/>
                <a:gd name="f95" fmla="val 3"/>
                <a:gd name="f96" fmla="val 70"/>
                <a:gd name="f97" fmla="val 88"/>
                <a:gd name="f98" fmla="val 85"/>
                <a:gd name="f99" fmla="val 92"/>
                <a:gd name="f100" fmla="val 97"/>
                <a:gd name="f101" fmla="val 133"/>
                <a:gd name="f102" fmla="val 100"/>
                <a:gd name="f103" fmla="val 151"/>
                <a:gd name="f104" fmla="val 101"/>
                <a:gd name="f105" fmla="val 188"/>
                <a:gd name="f106" fmla="val 199"/>
                <a:gd name="f107" fmla="val 209"/>
                <a:gd name="f108" fmla="val 220"/>
                <a:gd name="f109" fmla="+- 0 0 -90"/>
                <a:gd name="f110" fmla="*/ f3 1 102"/>
                <a:gd name="f111" fmla="*/ f4 1 236"/>
                <a:gd name="f112" fmla="+- f7 0 f5"/>
                <a:gd name="f113" fmla="+- f6 0 f5"/>
                <a:gd name="f114" fmla="*/ f109 f0 1"/>
                <a:gd name="f115" fmla="*/ f113 1 102"/>
                <a:gd name="f116" fmla="*/ f112 1 236"/>
                <a:gd name="f117" fmla="*/ 28 f113 1"/>
                <a:gd name="f118" fmla="*/ 236 f112 1"/>
                <a:gd name="f119" fmla="*/ 33 f113 1"/>
                <a:gd name="f120" fmla="*/ 229 f112 1"/>
                <a:gd name="f121" fmla="*/ 48 f113 1"/>
                <a:gd name="f122" fmla="*/ 187 f112 1"/>
                <a:gd name="f123" fmla="*/ 51 f113 1"/>
                <a:gd name="f124" fmla="*/ 160 f112 1"/>
                <a:gd name="f125" fmla="*/ 55 f113 1"/>
                <a:gd name="f126" fmla="*/ 109 f112 1"/>
                <a:gd name="f127" fmla="*/ 56 f113 1"/>
                <a:gd name="f128" fmla="*/ 93 f112 1"/>
                <a:gd name="f129" fmla="*/ 84 f112 1"/>
                <a:gd name="f130" fmla="*/ 52 f113 1"/>
                <a:gd name="f131" fmla="*/ 79 f112 1"/>
                <a:gd name="f132" fmla="*/ 77 f112 1"/>
                <a:gd name="f133" fmla="*/ 62 f113 1"/>
                <a:gd name="f134" fmla="*/ 68 f112 1"/>
                <a:gd name="f135" fmla="*/ 63 f113 1"/>
                <a:gd name="f136" fmla="*/ 67 f112 1"/>
                <a:gd name="f137" fmla="*/ 61 f113 1"/>
                <a:gd name="f138" fmla="*/ 64 f112 1"/>
                <a:gd name="f139" fmla="*/ 59 f113 1"/>
                <a:gd name="f140" fmla="*/ 66 f112 1"/>
                <a:gd name="f141" fmla="*/ 75 f112 1"/>
                <a:gd name="f142" fmla="*/ 31 f113 1"/>
                <a:gd name="f143" fmla="*/ 71 f112 1"/>
                <a:gd name="f144" fmla="*/ 15 f113 1"/>
                <a:gd name="f145" fmla="*/ 11 f113 1"/>
                <a:gd name="f146" fmla="*/ 5 f113 1"/>
                <a:gd name="f147" fmla="*/ 59 f112 1"/>
                <a:gd name="f148" fmla="*/ 10 f113 1"/>
                <a:gd name="f149" fmla="*/ 52 f112 1"/>
                <a:gd name="f150" fmla="*/ 32 f113 1"/>
                <a:gd name="f151" fmla="*/ 44 f112 1"/>
                <a:gd name="f152" fmla="*/ 36 f113 1"/>
                <a:gd name="f153" fmla="*/ 37 f112 1"/>
                <a:gd name="f154" fmla="*/ 35 f113 1"/>
                <a:gd name="f155" fmla="*/ 30 f112 1"/>
                <a:gd name="f156" fmla="*/ 27 f113 1"/>
                <a:gd name="f157" fmla="*/ 26 f112 1"/>
                <a:gd name="f158" fmla="*/ 20 f113 1"/>
                <a:gd name="f159" fmla="*/ 29 f112 1"/>
                <a:gd name="f160" fmla="*/ 18 f113 1"/>
                <a:gd name="f161" fmla="*/ 32 f112 1"/>
                <a:gd name="f162" fmla="*/ 22 f113 1"/>
                <a:gd name="f163" fmla="*/ 33 f112 1"/>
                <a:gd name="f164" fmla="*/ 29 f113 1"/>
                <a:gd name="f165" fmla="*/ 31 f112 1"/>
                <a:gd name="f166" fmla="*/ 38 f112 1"/>
                <a:gd name="f167" fmla="*/ 40 f112 1"/>
                <a:gd name="f168" fmla="*/ 13 f113 1"/>
                <a:gd name="f169" fmla="*/ 46 f112 1"/>
                <a:gd name="f170" fmla="*/ 12 f113 1"/>
                <a:gd name="f171" fmla="*/ 4 f113 1"/>
                <a:gd name="f172" fmla="*/ 3 f113 1"/>
                <a:gd name="f173" fmla="*/ 26 f113 1"/>
                <a:gd name="f174" fmla="*/ 3 f112 1"/>
                <a:gd name="f175" fmla="*/ 38 f113 1"/>
                <a:gd name="f176" fmla="*/ 4 f112 1"/>
                <a:gd name="f177" fmla="*/ 28 f112 1"/>
                <a:gd name="f178" fmla="*/ 70 f113 1"/>
                <a:gd name="f179" fmla="*/ 36 f112 1"/>
                <a:gd name="f180" fmla="*/ 83 f113 1"/>
                <a:gd name="f181" fmla="*/ 61 f112 1"/>
                <a:gd name="f182" fmla="*/ 97 f113 1"/>
                <a:gd name="f183" fmla="*/ 133 f112 1"/>
                <a:gd name="f184" fmla="*/ 101 f113 1"/>
                <a:gd name="f185" fmla="*/ 188 f112 1"/>
                <a:gd name="f186" fmla="*/ 100 f113 1"/>
                <a:gd name="f187" fmla="*/ 220 f112 1"/>
                <a:gd name="f188" fmla="*/ 84 f113 1"/>
                <a:gd name="f189" fmla="*/ f114 1 f2"/>
                <a:gd name="f190" fmla="*/ f117 1 102"/>
                <a:gd name="f191" fmla="*/ f118 1 236"/>
                <a:gd name="f192" fmla="*/ f119 1 102"/>
                <a:gd name="f193" fmla="*/ f120 1 236"/>
                <a:gd name="f194" fmla="*/ f121 1 102"/>
                <a:gd name="f195" fmla="*/ f122 1 236"/>
                <a:gd name="f196" fmla="*/ f123 1 102"/>
                <a:gd name="f197" fmla="*/ f124 1 236"/>
                <a:gd name="f198" fmla="*/ f125 1 102"/>
                <a:gd name="f199" fmla="*/ f126 1 236"/>
                <a:gd name="f200" fmla="*/ f127 1 102"/>
                <a:gd name="f201" fmla="*/ f128 1 236"/>
                <a:gd name="f202" fmla="*/ f129 1 236"/>
                <a:gd name="f203" fmla="*/ f130 1 102"/>
                <a:gd name="f204" fmla="*/ f131 1 236"/>
                <a:gd name="f205" fmla="*/ f132 1 236"/>
                <a:gd name="f206" fmla="*/ f133 1 102"/>
                <a:gd name="f207" fmla="*/ f134 1 236"/>
                <a:gd name="f208" fmla="*/ f135 1 102"/>
                <a:gd name="f209" fmla="*/ f136 1 236"/>
                <a:gd name="f210" fmla="*/ f137 1 102"/>
                <a:gd name="f211" fmla="*/ f138 1 236"/>
                <a:gd name="f212" fmla="*/ f139 1 102"/>
                <a:gd name="f213" fmla="*/ f140 1 236"/>
                <a:gd name="f214" fmla="*/ f141 1 236"/>
                <a:gd name="f215" fmla="*/ f142 1 102"/>
                <a:gd name="f216" fmla="*/ f143 1 236"/>
                <a:gd name="f217" fmla="*/ f144 1 102"/>
                <a:gd name="f218" fmla="*/ f145 1 102"/>
                <a:gd name="f219" fmla="*/ f146 1 102"/>
                <a:gd name="f220" fmla="*/ f147 1 236"/>
                <a:gd name="f221" fmla="*/ f148 1 102"/>
                <a:gd name="f222" fmla="*/ f149 1 236"/>
                <a:gd name="f223" fmla="*/ f150 1 102"/>
                <a:gd name="f224" fmla="*/ f151 1 236"/>
                <a:gd name="f225" fmla="*/ f152 1 102"/>
                <a:gd name="f226" fmla="*/ f153 1 236"/>
                <a:gd name="f227" fmla="*/ f154 1 102"/>
                <a:gd name="f228" fmla="*/ f155 1 236"/>
                <a:gd name="f229" fmla="*/ f156 1 102"/>
                <a:gd name="f230" fmla="*/ f157 1 236"/>
                <a:gd name="f231" fmla="*/ f158 1 102"/>
                <a:gd name="f232" fmla="*/ f159 1 236"/>
                <a:gd name="f233" fmla="*/ f160 1 102"/>
                <a:gd name="f234" fmla="*/ f161 1 236"/>
                <a:gd name="f235" fmla="*/ f162 1 102"/>
                <a:gd name="f236" fmla="*/ f163 1 236"/>
                <a:gd name="f237" fmla="*/ f164 1 102"/>
                <a:gd name="f238" fmla="*/ f165 1 236"/>
                <a:gd name="f239" fmla="*/ f166 1 236"/>
                <a:gd name="f240" fmla="*/ f167 1 236"/>
                <a:gd name="f241" fmla="*/ f168 1 102"/>
                <a:gd name="f242" fmla="*/ f169 1 236"/>
                <a:gd name="f243" fmla="*/ f170 1 102"/>
                <a:gd name="f244" fmla="*/ f171 1 102"/>
                <a:gd name="f245" fmla="*/ f172 1 102"/>
                <a:gd name="f246" fmla="*/ f173 1 102"/>
                <a:gd name="f247" fmla="*/ f174 1 236"/>
                <a:gd name="f248" fmla="*/ f175 1 102"/>
                <a:gd name="f249" fmla="*/ f176 1 236"/>
                <a:gd name="f250" fmla="*/ f177 1 236"/>
                <a:gd name="f251" fmla="*/ f178 1 102"/>
                <a:gd name="f252" fmla="*/ f179 1 236"/>
                <a:gd name="f253" fmla="*/ f180 1 102"/>
                <a:gd name="f254" fmla="*/ f181 1 236"/>
                <a:gd name="f255" fmla="*/ f182 1 102"/>
                <a:gd name="f256" fmla="*/ f183 1 236"/>
                <a:gd name="f257" fmla="*/ f184 1 102"/>
                <a:gd name="f258" fmla="*/ f185 1 236"/>
                <a:gd name="f259" fmla="*/ f186 1 102"/>
                <a:gd name="f260" fmla="*/ f187 1 236"/>
                <a:gd name="f261" fmla="*/ f188 1 102"/>
                <a:gd name="f262" fmla="*/ 0 1 f115"/>
                <a:gd name="f263" fmla="*/ f6 1 f115"/>
                <a:gd name="f264" fmla="*/ 0 1 f116"/>
                <a:gd name="f265" fmla="*/ f7 1 f116"/>
                <a:gd name="f266" fmla="+- f189 0 f1"/>
                <a:gd name="f267" fmla="*/ f190 1 f115"/>
                <a:gd name="f268" fmla="*/ f191 1 f116"/>
                <a:gd name="f269" fmla="*/ f192 1 f115"/>
                <a:gd name="f270" fmla="*/ f193 1 f116"/>
                <a:gd name="f271" fmla="*/ f194 1 f115"/>
                <a:gd name="f272" fmla="*/ f195 1 f116"/>
                <a:gd name="f273" fmla="*/ f196 1 f115"/>
                <a:gd name="f274" fmla="*/ f197 1 f116"/>
                <a:gd name="f275" fmla="*/ f198 1 f115"/>
                <a:gd name="f276" fmla="*/ f199 1 f116"/>
                <a:gd name="f277" fmla="*/ f200 1 f115"/>
                <a:gd name="f278" fmla="*/ f201 1 f116"/>
                <a:gd name="f279" fmla="*/ f202 1 f116"/>
                <a:gd name="f280" fmla="*/ f203 1 f115"/>
                <a:gd name="f281" fmla="*/ f204 1 f116"/>
                <a:gd name="f282" fmla="*/ f205 1 f116"/>
                <a:gd name="f283" fmla="*/ f206 1 f115"/>
                <a:gd name="f284" fmla="*/ f207 1 f116"/>
                <a:gd name="f285" fmla="*/ f208 1 f115"/>
                <a:gd name="f286" fmla="*/ f209 1 f116"/>
                <a:gd name="f287" fmla="*/ f210 1 f115"/>
                <a:gd name="f288" fmla="*/ f211 1 f116"/>
                <a:gd name="f289" fmla="*/ f212 1 f115"/>
                <a:gd name="f290" fmla="*/ f213 1 f116"/>
                <a:gd name="f291" fmla="*/ f214 1 f116"/>
                <a:gd name="f292" fmla="*/ f215 1 f115"/>
                <a:gd name="f293" fmla="*/ f216 1 f116"/>
                <a:gd name="f294" fmla="*/ f217 1 f115"/>
                <a:gd name="f295" fmla="*/ f218 1 f115"/>
                <a:gd name="f296" fmla="*/ f219 1 f115"/>
                <a:gd name="f297" fmla="*/ f220 1 f116"/>
                <a:gd name="f298" fmla="*/ f221 1 f115"/>
                <a:gd name="f299" fmla="*/ f222 1 f116"/>
                <a:gd name="f300" fmla="*/ f223 1 f115"/>
                <a:gd name="f301" fmla="*/ f224 1 f116"/>
                <a:gd name="f302" fmla="*/ f225 1 f115"/>
                <a:gd name="f303" fmla="*/ f226 1 f116"/>
                <a:gd name="f304" fmla="*/ f227 1 f115"/>
                <a:gd name="f305" fmla="*/ f228 1 f116"/>
                <a:gd name="f306" fmla="*/ f229 1 f115"/>
                <a:gd name="f307" fmla="*/ f230 1 f116"/>
                <a:gd name="f308" fmla="*/ f231 1 f115"/>
                <a:gd name="f309" fmla="*/ f232 1 f116"/>
                <a:gd name="f310" fmla="*/ f233 1 f115"/>
                <a:gd name="f311" fmla="*/ f234 1 f116"/>
                <a:gd name="f312" fmla="*/ f235 1 f115"/>
                <a:gd name="f313" fmla="*/ f236 1 f116"/>
                <a:gd name="f314" fmla="*/ f237 1 f115"/>
                <a:gd name="f315" fmla="*/ f238 1 f116"/>
                <a:gd name="f316" fmla="*/ f239 1 f116"/>
                <a:gd name="f317" fmla="*/ f240 1 f116"/>
                <a:gd name="f318" fmla="*/ f241 1 f115"/>
                <a:gd name="f319" fmla="*/ f242 1 f116"/>
                <a:gd name="f320" fmla="*/ f243 1 f115"/>
                <a:gd name="f321" fmla="*/ f244 1 f115"/>
                <a:gd name="f322" fmla="*/ f245 1 f115"/>
                <a:gd name="f323" fmla="*/ f246 1 f115"/>
                <a:gd name="f324" fmla="*/ f247 1 f116"/>
                <a:gd name="f325" fmla="*/ f248 1 f115"/>
                <a:gd name="f326" fmla="*/ f249 1 f116"/>
                <a:gd name="f327" fmla="*/ f250 1 f116"/>
                <a:gd name="f328" fmla="*/ f251 1 f115"/>
                <a:gd name="f329" fmla="*/ f252 1 f116"/>
                <a:gd name="f330" fmla="*/ f253 1 f115"/>
                <a:gd name="f331" fmla="*/ f254 1 f116"/>
                <a:gd name="f332" fmla="*/ f255 1 f115"/>
                <a:gd name="f333" fmla="*/ f256 1 f116"/>
                <a:gd name="f334" fmla="*/ f257 1 f115"/>
                <a:gd name="f335" fmla="*/ f258 1 f116"/>
                <a:gd name="f336" fmla="*/ f259 1 f115"/>
                <a:gd name="f337" fmla="*/ f260 1 f116"/>
                <a:gd name="f338" fmla="*/ f261 1 f115"/>
                <a:gd name="f339" fmla="*/ f262 f110 1"/>
                <a:gd name="f340" fmla="*/ f263 f110 1"/>
                <a:gd name="f341" fmla="*/ f265 f111 1"/>
                <a:gd name="f342" fmla="*/ f264 f111 1"/>
                <a:gd name="f343" fmla="*/ f267 f110 1"/>
                <a:gd name="f344" fmla="*/ f268 f111 1"/>
                <a:gd name="f345" fmla="*/ f269 f110 1"/>
                <a:gd name="f346" fmla="*/ f270 f111 1"/>
                <a:gd name="f347" fmla="*/ f271 f110 1"/>
                <a:gd name="f348" fmla="*/ f272 f111 1"/>
                <a:gd name="f349" fmla="*/ f273 f110 1"/>
                <a:gd name="f350" fmla="*/ f274 f111 1"/>
                <a:gd name="f351" fmla="*/ f275 f110 1"/>
                <a:gd name="f352" fmla="*/ f276 f111 1"/>
                <a:gd name="f353" fmla="*/ f277 f110 1"/>
                <a:gd name="f354" fmla="*/ f278 f111 1"/>
                <a:gd name="f355" fmla="*/ f279 f111 1"/>
                <a:gd name="f356" fmla="*/ f280 f110 1"/>
                <a:gd name="f357" fmla="*/ f281 f111 1"/>
                <a:gd name="f358" fmla="*/ f282 f111 1"/>
                <a:gd name="f359" fmla="*/ f283 f110 1"/>
                <a:gd name="f360" fmla="*/ f284 f111 1"/>
                <a:gd name="f361" fmla="*/ f285 f110 1"/>
                <a:gd name="f362" fmla="*/ f286 f111 1"/>
                <a:gd name="f363" fmla="*/ f287 f110 1"/>
                <a:gd name="f364" fmla="*/ f288 f111 1"/>
                <a:gd name="f365" fmla="*/ f289 f110 1"/>
                <a:gd name="f366" fmla="*/ f290 f111 1"/>
                <a:gd name="f367" fmla="*/ f291 f111 1"/>
                <a:gd name="f368" fmla="*/ f292 f110 1"/>
                <a:gd name="f369" fmla="*/ f293 f111 1"/>
                <a:gd name="f370" fmla="*/ f294 f110 1"/>
                <a:gd name="f371" fmla="*/ f295 f110 1"/>
                <a:gd name="f372" fmla="*/ f296 f110 1"/>
                <a:gd name="f373" fmla="*/ f297 f111 1"/>
                <a:gd name="f374" fmla="*/ f298 f110 1"/>
                <a:gd name="f375" fmla="*/ f299 f111 1"/>
                <a:gd name="f376" fmla="*/ f300 f110 1"/>
                <a:gd name="f377" fmla="*/ f301 f111 1"/>
                <a:gd name="f378" fmla="*/ f302 f110 1"/>
                <a:gd name="f379" fmla="*/ f303 f111 1"/>
                <a:gd name="f380" fmla="*/ f304 f110 1"/>
                <a:gd name="f381" fmla="*/ f305 f111 1"/>
                <a:gd name="f382" fmla="*/ f306 f110 1"/>
                <a:gd name="f383" fmla="*/ f307 f111 1"/>
                <a:gd name="f384" fmla="*/ f308 f110 1"/>
                <a:gd name="f385" fmla="*/ f309 f111 1"/>
                <a:gd name="f386" fmla="*/ f310 f110 1"/>
                <a:gd name="f387" fmla="*/ f311 f111 1"/>
                <a:gd name="f388" fmla="*/ f312 f110 1"/>
                <a:gd name="f389" fmla="*/ f313 f111 1"/>
                <a:gd name="f390" fmla="*/ f314 f110 1"/>
                <a:gd name="f391" fmla="*/ f315 f111 1"/>
                <a:gd name="f392" fmla="*/ f316 f111 1"/>
                <a:gd name="f393" fmla="*/ f317 f111 1"/>
                <a:gd name="f394" fmla="*/ f318 f110 1"/>
                <a:gd name="f395" fmla="*/ f319 f111 1"/>
                <a:gd name="f396" fmla="*/ f320 f110 1"/>
                <a:gd name="f397" fmla="*/ f321 f110 1"/>
                <a:gd name="f398" fmla="*/ f322 f110 1"/>
                <a:gd name="f399" fmla="*/ f323 f110 1"/>
                <a:gd name="f400" fmla="*/ f324 f111 1"/>
                <a:gd name="f401" fmla="*/ f325 f110 1"/>
                <a:gd name="f402" fmla="*/ f326 f111 1"/>
                <a:gd name="f403" fmla="*/ f327 f111 1"/>
                <a:gd name="f404" fmla="*/ f328 f110 1"/>
                <a:gd name="f405" fmla="*/ f329 f111 1"/>
                <a:gd name="f406" fmla="*/ f330 f110 1"/>
                <a:gd name="f407" fmla="*/ f331 f111 1"/>
                <a:gd name="f408" fmla="*/ f332 f110 1"/>
                <a:gd name="f409" fmla="*/ f333 f111 1"/>
                <a:gd name="f410" fmla="*/ f334 f110 1"/>
                <a:gd name="f411" fmla="*/ f335 f111 1"/>
                <a:gd name="f412" fmla="*/ f336 f110 1"/>
                <a:gd name="f413" fmla="*/ f337 f111 1"/>
                <a:gd name="f414" fmla="*/ f338 f1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66">
                  <a:pos x="f343" y="f344"/>
                </a:cxn>
                <a:cxn ang="f266">
                  <a:pos x="f345" y="f346"/>
                </a:cxn>
                <a:cxn ang="f266">
                  <a:pos x="f347" y="f348"/>
                </a:cxn>
                <a:cxn ang="f266">
                  <a:pos x="f349" y="f350"/>
                </a:cxn>
                <a:cxn ang="f266">
                  <a:pos x="f351" y="f352"/>
                </a:cxn>
                <a:cxn ang="f266">
                  <a:pos x="f353" y="f354"/>
                </a:cxn>
                <a:cxn ang="f266">
                  <a:pos x="f351" y="f355"/>
                </a:cxn>
                <a:cxn ang="f266">
                  <a:pos x="f356" y="f357"/>
                </a:cxn>
                <a:cxn ang="f266">
                  <a:pos x="f353" y="f358"/>
                </a:cxn>
                <a:cxn ang="f266">
                  <a:pos x="f359" y="f360"/>
                </a:cxn>
                <a:cxn ang="f266">
                  <a:pos x="f361" y="f362"/>
                </a:cxn>
                <a:cxn ang="f266">
                  <a:pos x="f363" y="f364"/>
                </a:cxn>
                <a:cxn ang="f266">
                  <a:pos x="f365" y="f366"/>
                </a:cxn>
                <a:cxn ang="f266">
                  <a:pos x="f349" y="f367"/>
                </a:cxn>
                <a:cxn ang="f266">
                  <a:pos x="f368" y="f369"/>
                </a:cxn>
                <a:cxn ang="f266">
                  <a:pos x="f370" y="f366"/>
                </a:cxn>
                <a:cxn ang="f266">
                  <a:pos x="f371" y="f366"/>
                </a:cxn>
                <a:cxn ang="f266">
                  <a:pos x="f372" y="f373"/>
                </a:cxn>
                <a:cxn ang="f266">
                  <a:pos x="f374" y="f375"/>
                </a:cxn>
                <a:cxn ang="f266">
                  <a:pos x="f376" y="f377"/>
                </a:cxn>
                <a:cxn ang="f266">
                  <a:pos x="f378" y="f379"/>
                </a:cxn>
                <a:cxn ang="f266">
                  <a:pos x="f380" y="f381"/>
                </a:cxn>
                <a:cxn ang="f266">
                  <a:pos x="f382" y="f383"/>
                </a:cxn>
                <a:cxn ang="f266">
                  <a:pos x="f384" y="f385"/>
                </a:cxn>
                <a:cxn ang="f266">
                  <a:pos x="f386" y="f387"/>
                </a:cxn>
                <a:cxn ang="f266">
                  <a:pos x="f388" y="f389"/>
                </a:cxn>
                <a:cxn ang="f266">
                  <a:pos x="f390" y="f381"/>
                </a:cxn>
                <a:cxn ang="f266">
                  <a:pos x="f368" y="f391"/>
                </a:cxn>
                <a:cxn ang="f266">
                  <a:pos x="f376" y="f392"/>
                </a:cxn>
                <a:cxn ang="f266">
                  <a:pos x="f368" y="f393"/>
                </a:cxn>
                <a:cxn ang="f266">
                  <a:pos x="f394" y="f395"/>
                </a:cxn>
                <a:cxn ang="f266">
                  <a:pos x="f396" y="f395"/>
                </a:cxn>
                <a:cxn ang="f266">
                  <a:pos x="f397" y="f392"/>
                </a:cxn>
                <a:cxn ang="f266">
                  <a:pos x="f398" y="f383"/>
                </a:cxn>
                <a:cxn ang="f266">
                  <a:pos x="f399" y="f400"/>
                </a:cxn>
                <a:cxn ang="f266">
                  <a:pos x="f401" y="f402"/>
                </a:cxn>
                <a:cxn ang="f266">
                  <a:pos x="f359" y="f403"/>
                </a:cxn>
                <a:cxn ang="f266">
                  <a:pos x="f404" y="f405"/>
                </a:cxn>
                <a:cxn ang="f266">
                  <a:pos x="f406" y="f407"/>
                </a:cxn>
                <a:cxn ang="f266">
                  <a:pos x="f408" y="f409"/>
                </a:cxn>
                <a:cxn ang="f266">
                  <a:pos x="f410" y="f411"/>
                </a:cxn>
                <a:cxn ang="f266">
                  <a:pos x="f412" y="f413"/>
                </a:cxn>
                <a:cxn ang="f266">
                  <a:pos x="f414" y="f344"/>
                </a:cxn>
                <a:cxn ang="f266">
                  <a:pos x="f390" y="f344"/>
                </a:cxn>
                <a:cxn ang="f266">
                  <a:pos x="f343" y="f344"/>
                </a:cxn>
              </a:cxnLst>
              <a:rect l="f339" t="f342" r="f340" b="f341"/>
              <a:pathLst>
                <a:path w="102" h="236">
                  <a:moveTo>
                    <a:pt x="f8" y="f7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1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0" y="f32"/>
                    <a:pt x="f33" y="f34"/>
                    <a:pt x="f33" y="f35"/>
                  </a:cubicBezTo>
                  <a:cubicBezTo>
                    <a:pt x="f33" y="f36"/>
                    <a:pt x="f30" y="f37"/>
                    <a:pt x="f30" y="f38"/>
                  </a:cubicBezTo>
                  <a:cubicBezTo>
                    <a:pt x="f28" y="f39"/>
                    <a:pt x="f40" y="f41"/>
                    <a:pt x="f26" y="f42"/>
                  </a:cubicBezTo>
                  <a:cubicBezTo>
                    <a:pt x="f28" y="f43"/>
                    <a:pt x="f30" y="f43"/>
                    <a:pt x="f3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0"/>
                    <a:pt x="f51" y="f50"/>
                    <a:pt x="f51" y="f52"/>
                  </a:cubicBezTo>
                  <a:cubicBezTo>
                    <a:pt x="f51" y="f53"/>
                    <a:pt x="f49" y="f54"/>
                    <a:pt x="f47" y="f55"/>
                  </a:cubicBezTo>
                  <a:cubicBezTo>
                    <a:pt x="f56" y="f55"/>
                    <a:pt x="f45" y="f54"/>
                    <a:pt x="f45" y="f53"/>
                  </a:cubicBezTo>
                  <a:cubicBezTo>
                    <a:pt x="f57" y="f58"/>
                    <a:pt x="f30" y="f59"/>
                    <a:pt x="f24" y="f46"/>
                  </a:cubicBezTo>
                  <a:cubicBezTo>
                    <a:pt x="f60" y="f43"/>
                    <a:pt x="f61" y="f44"/>
                    <a:pt x="f11" y="f58"/>
                  </a:cubicBezTo>
                  <a:cubicBezTo>
                    <a:pt x="f62" y="f53"/>
                    <a:pt x="f63" y="f54"/>
                    <a:pt x="f64" y="f53"/>
                  </a:cubicBezTo>
                  <a:cubicBezTo>
                    <a:pt x="f65" y="f53"/>
                    <a:pt x="f66" y="f53"/>
                    <a:pt x="f67" y="f53"/>
                  </a:cubicBezTo>
                  <a:cubicBezTo>
                    <a:pt x="f68" y="f54"/>
                    <a:pt x="f69" y="f49"/>
                    <a:pt x="f69" y="f45"/>
                  </a:cubicBezTo>
                  <a:cubicBezTo>
                    <a:pt x="f69" y="f33"/>
                    <a:pt x="f68" y="f40"/>
                    <a:pt x="f70" y="f26"/>
                  </a:cubicBezTo>
                  <a:cubicBezTo>
                    <a:pt x="f71" y="f72"/>
                    <a:pt x="f73" y="f74"/>
                    <a:pt x="f75" y="f60"/>
                  </a:cubicBezTo>
                  <a:cubicBezTo>
                    <a:pt x="f76" y="f77"/>
                    <a:pt x="f61" y="f15"/>
                    <a:pt x="f76" y="f61"/>
                  </a:cubicBezTo>
                  <a:cubicBezTo>
                    <a:pt x="f76" y="f78"/>
                    <a:pt x="f78" y="f75"/>
                    <a:pt x="f78" y="f79"/>
                  </a:cubicBezTo>
                  <a:cubicBezTo>
                    <a:pt x="f80" y="f81"/>
                    <a:pt x="f11" y="f82"/>
                    <a:pt x="f62" y="f81"/>
                  </a:cubicBezTo>
                  <a:cubicBezTo>
                    <a:pt x="f73" y="f62"/>
                    <a:pt x="f83" y="f8"/>
                    <a:pt x="f84" y="f9"/>
                  </a:cubicBezTo>
                  <a:cubicBezTo>
                    <a:pt x="f85" y="f9"/>
                    <a:pt x="f85" y="f79"/>
                    <a:pt x="f85" y="f75"/>
                  </a:cubicBezTo>
                  <a:cubicBezTo>
                    <a:pt x="f86" y="f13"/>
                    <a:pt x="f84" y="f13"/>
                    <a:pt x="f83" y="f13"/>
                  </a:cubicBezTo>
                  <a:cubicBezTo>
                    <a:pt x="f82" y="f75"/>
                    <a:pt x="f81" y="f11"/>
                    <a:pt x="f9" y="f79"/>
                  </a:cubicBezTo>
                  <a:cubicBezTo>
                    <a:pt x="f79" y="f9"/>
                    <a:pt x="f11" y="f9"/>
                    <a:pt x="f11" y="f11"/>
                  </a:cubicBezTo>
                  <a:cubicBezTo>
                    <a:pt x="f11" y="f13"/>
                    <a:pt x="f75" y="f76"/>
                    <a:pt x="f75" y="f87"/>
                  </a:cubicBezTo>
                  <a:cubicBezTo>
                    <a:pt x="f75" y="f88"/>
                    <a:pt x="f75" y="f89"/>
                    <a:pt x="f11" y="f89"/>
                  </a:cubicBezTo>
                  <a:cubicBezTo>
                    <a:pt x="f73" y="f90"/>
                    <a:pt x="f86" y="f60"/>
                    <a:pt x="f91" y="f17"/>
                  </a:cubicBezTo>
                  <a:cubicBezTo>
                    <a:pt x="f91" y="f17"/>
                    <a:pt x="f66" y="f17"/>
                    <a:pt x="f66" y="f17"/>
                  </a:cubicBezTo>
                  <a:cubicBezTo>
                    <a:pt x="f92" y="f77"/>
                    <a:pt x="f93" y="f15"/>
                    <a:pt x="f94" y="f87"/>
                  </a:cubicBezTo>
                  <a:cubicBezTo>
                    <a:pt x="f5" y="f78"/>
                    <a:pt x="f5" y="f79"/>
                    <a:pt x="f95" y="f81"/>
                  </a:cubicBezTo>
                  <a:cubicBezTo>
                    <a:pt x="f67" y="f85"/>
                    <a:pt x="f85" y="f67"/>
                    <a:pt x="f81" y="f95"/>
                  </a:cubicBezTo>
                  <a:cubicBezTo>
                    <a:pt x="f9" y="f5"/>
                    <a:pt x="f78" y="f5"/>
                    <a:pt x="f87" y="f94"/>
                  </a:cubicBezTo>
                  <a:cubicBezTo>
                    <a:pt x="f17" y="f66"/>
                    <a:pt x="f28" y="f84"/>
                    <a:pt x="f49" y="f8"/>
                  </a:cubicBezTo>
                  <a:cubicBezTo>
                    <a:pt x="f55" y="f11"/>
                    <a:pt x="f52" y="f80"/>
                    <a:pt x="f96" y="f76"/>
                  </a:cubicBezTo>
                  <a:cubicBezTo>
                    <a:pt x="f44" y="f77"/>
                    <a:pt x="f41" y="f24"/>
                    <a:pt x="f39" y="f47"/>
                  </a:cubicBezTo>
                  <a:cubicBezTo>
                    <a:pt x="f97" y="f98"/>
                    <a:pt x="f99" y="f31"/>
                    <a:pt x="f100" y="f101"/>
                  </a:cubicBezTo>
                  <a:cubicBezTo>
                    <a:pt x="f102" y="f103"/>
                    <a:pt x="f6" y="f23"/>
                    <a:pt x="f104" y="f105"/>
                  </a:cubicBezTo>
                  <a:cubicBezTo>
                    <a:pt x="f104" y="f106"/>
                    <a:pt x="f104" y="f107"/>
                    <a:pt x="f102" y="f108"/>
                  </a:cubicBezTo>
                  <a:cubicBezTo>
                    <a:pt x="f102" y="f14"/>
                    <a:pt x="f35" y="f7"/>
                    <a:pt x="f38" y="f7"/>
                  </a:cubicBezTo>
                  <a:cubicBezTo>
                    <a:pt x="f53" y="f7"/>
                    <a:pt x="f19" y="f7"/>
                    <a:pt x="f9" y="f7"/>
                  </a:cubicBezTo>
                  <a:cubicBezTo>
                    <a:pt x="f9" y="f7"/>
                    <a:pt x="f8" y="f7"/>
                    <a:pt x="f8" y="f7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6098F0FF-D272-452F-ABD2-D6BD7C99C333}"/>
                </a:ext>
              </a:extLst>
            </p:cNvPr>
            <p:cNvSpPr/>
            <p:nvPr/>
          </p:nvSpPr>
          <p:spPr>
            <a:xfrm>
              <a:off x="8635209" y="4819646"/>
              <a:ext cx="260347" cy="25082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2"/>
                <a:gd name="f7" fmla="val 97"/>
                <a:gd name="f8" fmla="val 51"/>
                <a:gd name="f9" fmla="val 61"/>
                <a:gd name="f10" fmla="val 70"/>
                <a:gd name="f11" fmla="val 80"/>
                <a:gd name="f12" fmla="val 3"/>
                <a:gd name="f13" fmla="val 89"/>
                <a:gd name="f14" fmla="val 5"/>
                <a:gd name="f15" fmla="val 10"/>
                <a:gd name="f16" fmla="val 100"/>
                <a:gd name="f17" fmla="val 20"/>
                <a:gd name="f18" fmla="val 101"/>
                <a:gd name="f19" fmla="val 24"/>
                <a:gd name="f20" fmla="val 28"/>
                <a:gd name="f21" fmla="val 32"/>
                <a:gd name="f22" fmla="val 53"/>
                <a:gd name="f23" fmla="val 95"/>
                <a:gd name="f24" fmla="val 72"/>
                <a:gd name="f25" fmla="val 83"/>
                <a:gd name="f26" fmla="val 78"/>
                <a:gd name="f27" fmla="val 75"/>
                <a:gd name="f28" fmla="val 67"/>
                <a:gd name="f29" fmla="val 94"/>
                <a:gd name="f30" fmla="val 64"/>
                <a:gd name="f31" fmla="val 93"/>
                <a:gd name="f32" fmla="val 92"/>
                <a:gd name="f33" fmla="val 58"/>
                <a:gd name="f34" fmla="val 91"/>
                <a:gd name="f35" fmla="val 48"/>
                <a:gd name="f36" fmla="val 43"/>
                <a:gd name="f37" fmla="val 39"/>
                <a:gd name="f38" fmla="val 36"/>
                <a:gd name="f39" fmla="val 96"/>
                <a:gd name="f40" fmla="val 15"/>
                <a:gd name="f41" fmla="val 85"/>
                <a:gd name="f42" fmla="val 11"/>
                <a:gd name="f43" fmla="val 77"/>
                <a:gd name="f44" fmla="val 8"/>
                <a:gd name="f45" fmla="val 69"/>
                <a:gd name="f46" fmla="val 1"/>
                <a:gd name="f47" fmla="val 46"/>
                <a:gd name="f48" fmla="val 34"/>
                <a:gd name="f49" fmla="val 29"/>
                <a:gd name="f50" fmla="val 23"/>
                <a:gd name="f51" fmla="val 18"/>
                <a:gd name="f52" fmla="val 6"/>
                <a:gd name="f53" fmla="val 12"/>
                <a:gd name="f54" fmla="val 27"/>
                <a:gd name="f55" fmla="val 35"/>
                <a:gd name="f56" fmla="val 38"/>
                <a:gd name="f57" fmla="val 37"/>
                <a:gd name="f58" fmla="val 16"/>
                <a:gd name="f59" fmla="val 65"/>
                <a:gd name="f60" fmla="val 9"/>
                <a:gd name="f61" fmla="val 59"/>
                <a:gd name="f62" fmla="val 13"/>
                <a:gd name="f63" fmla="val 60"/>
                <a:gd name="f64" fmla="val 14"/>
                <a:gd name="f65" fmla="val 17"/>
                <a:gd name="f66" fmla="val 81"/>
                <a:gd name="f67" fmla="val 19"/>
                <a:gd name="f68" fmla="val 86"/>
                <a:gd name="f69" fmla="val 30"/>
                <a:gd name="f70" fmla="val 87"/>
                <a:gd name="f71" fmla="val 33"/>
                <a:gd name="f72" fmla="val 47"/>
                <a:gd name="f73" fmla="val 54"/>
                <a:gd name="f74" fmla="val 82"/>
                <a:gd name="f75" fmla="val 62"/>
                <a:gd name="f76" fmla="val 63"/>
                <a:gd name="f77" fmla="val 84"/>
                <a:gd name="f78" fmla="val 66"/>
                <a:gd name="f79" fmla="val 55"/>
                <a:gd name="f80" fmla="+- 0 0 -90"/>
                <a:gd name="f81" fmla="*/ f3 1 102"/>
                <a:gd name="f82" fmla="*/ f4 1 97"/>
                <a:gd name="f83" fmla="+- f7 0 f5"/>
                <a:gd name="f84" fmla="+- f6 0 f5"/>
                <a:gd name="f85" fmla="*/ f80 f0 1"/>
                <a:gd name="f86" fmla="*/ f84 1 102"/>
                <a:gd name="f87" fmla="*/ f83 1 97"/>
                <a:gd name="f88" fmla="*/ 51 f84 1"/>
                <a:gd name="f89" fmla="*/ 0 f83 1"/>
                <a:gd name="f90" fmla="*/ 80 f84 1"/>
                <a:gd name="f91" fmla="*/ 3 f83 1"/>
                <a:gd name="f92" fmla="*/ 100 f84 1"/>
                <a:gd name="f93" fmla="*/ 20 f83 1"/>
                <a:gd name="f94" fmla="*/ 102 f84 1"/>
                <a:gd name="f95" fmla="*/ 32 f83 1"/>
                <a:gd name="f96" fmla="*/ 83 f84 1"/>
                <a:gd name="f97" fmla="*/ 89 f83 1"/>
                <a:gd name="f98" fmla="*/ 67 f84 1"/>
                <a:gd name="f99" fmla="*/ 94 f83 1"/>
                <a:gd name="f100" fmla="*/ 58 f84 1"/>
                <a:gd name="f101" fmla="*/ 91 f83 1"/>
                <a:gd name="f102" fmla="*/ 43 f84 1"/>
                <a:gd name="f103" fmla="*/ 32 f84 1"/>
                <a:gd name="f104" fmla="*/ 95 f83 1"/>
                <a:gd name="f105" fmla="*/ 20 f84 1"/>
                <a:gd name="f106" fmla="*/ 92 f83 1"/>
                <a:gd name="f107" fmla="*/ 8 f84 1"/>
                <a:gd name="f108" fmla="*/ 69 f83 1"/>
                <a:gd name="f109" fmla="*/ 0 f84 1"/>
                <a:gd name="f110" fmla="*/ 34 f83 1"/>
                <a:gd name="f111" fmla="*/ 3 f84 1"/>
                <a:gd name="f112" fmla="*/ 18 f83 1"/>
                <a:gd name="f113" fmla="*/ 91 f84 1"/>
                <a:gd name="f114" fmla="*/ 39 f83 1"/>
                <a:gd name="f115" fmla="*/ 36 f83 1"/>
                <a:gd name="f116" fmla="*/ 75 f84 1"/>
                <a:gd name="f117" fmla="*/ 12 f83 1"/>
                <a:gd name="f118" fmla="*/ 61 f84 1"/>
                <a:gd name="f119" fmla="*/ 9 f83 1"/>
                <a:gd name="f120" fmla="*/ 11 f83 1"/>
                <a:gd name="f121" fmla="*/ 60 f84 1"/>
                <a:gd name="f122" fmla="*/ 13 f83 1"/>
                <a:gd name="f123" fmla="*/ 17 f83 1"/>
                <a:gd name="f124" fmla="*/ 86 f84 1"/>
                <a:gd name="f125" fmla="*/ 30 f83 1"/>
                <a:gd name="f126" fmla="*/ 87 f84 1"/>
                <a:gd name="f127" fmla="*/ 82 f84 1"/>
                <a:gd name="f128" fmla="*/ 62 f83 1"/>
                <a:gd name="f129" fmla="*/ 84 f84 1"/>
                <a:gd name="f130" fmla="*/ 65 f83 1"/>
                <a:gd name="f131" fmla="*/ 63 f83 1"/>
                <a:gd name="f132" fmla="*/ f85 1 f2"/>
                <a:gd name="f133" fmla="*/ f88 1 102"/>
                <a:gd name="f134" fmla="*/ f89 1 97"/>
                <a:gd name="f135" fmla="*/ f90 1 102"/>
                <a:gd name="f136" fmla="*/ f91 1 97"/>
                <a:gd name="f137" fmla="*/ f92 1 102"/>
                <a:gd name="f138" fmla="*/ f93 1 97"/>
                <a:gd name="f139" fmla="*/ f94 1 102"/>
                <a:gd name="f140" fmla="*/ f95 1 97"/>
                <a:gd name="f141" fmla="*/ f96 1 102"/>
                <a:gd name="f142" fmla="*/ f97 1 97"/>
                <a:gd name="f143" fmla="*/ f98 1 102"/>
                <a:gd name="f144" fmla="*/ f99 1 97"/>
                <a:gd name="f145" fmla="*/ f100 1 102"/>
                <a:gd name="f146" fmla="*/ f101 1 97"/>
                <a:gd name="f147" fmla="*/ f102 1 102"/>
                <a:gd name="f148" fmla="*/ f103 1 102"/>
                <a:gd name="f149" fmla="*/ f104 1 97"/>
                <a:gd name="f150" fmla="*/ f105 1 102"/>
                <a:gd name="f151" fmla="*/ f106 1 97"/>
                <a:gd name="f152" fmla="*/ f107 1 102"/>
                <a:gd name="f153" fmla="*/ f108 1 97"/>
                <a:gd name="f154" fmla="*/ f109 1 102"/>
                <a:gd name="f155" fmla="*/ f110 1 97"/>
                <a:gd name="f156" fmla="*/ f111 1 102"/>
                <a:gd name="f157" fmla="*/ f112 1 97"/>
                <a:gd name="f158" fmla="*/ f113 1 102"/>
                <a:gd name="f159" fmla="*/ f114 1 97"/>
                <a:gd name="f160" fmla="*/ f115 1 97"/>
                <a:gd name="f161" fmla="*/ f116 1 102"/>
                <a:gd name="f162" fmla="*/ f117 1 97"/>
                <a:gd name="f163" fmla="*/ f118 1 102"/>
                <a:gd name="f164" fmla="*/ f119 1 97"/>
                <a:gd name="f165" fmla="*/ f120 1 97"/>
                <a:gd name="f166" fmla="*/ f121 1 102"/>
                <a:gd name="f167" fmla="*/ f122 1 97"/>
                <a:gd name="f168" fmla="*/ f123 1 97"/>
                <a:gd name="f169" fmla="*/ f124 1 102"/>
                <a:gd name="f170" fmla="*/ f125 1 97"/>
                <a:gd name="f171" fmla="*/ f126 1 102"/>
                <a:gd name="f172" fmla="*/ f127 1 102"/>
                <a:gd name="f173" fmla="*/ f128 1 97"/>
                <a:gd name="f174" fmla="*/ f129 1 102"/>
                <a:gd name="f175" fmla="*/ f130 1 97"/>
                <a:gd name="f176" fmla="*/ f131 1 97"/>
                <a:gd name="f177" fmla="*/ 0 1 f86"/>
                <a:gd name="f178" fmla="*/ f6 1 f86"/>
                <a:gd name="f179" fmla="*/ 0 1 f87"/>
                <a:gd name="f180" fmla="*/ f7 1 f87"/>
                <a:gd name="f181" fmla="+- f132 0 f1"/>
                <a:gd name="f182" fmla="*/ f133 1 f86"/>
                <a:gd name="f183" fmla="*/ f134 1 f87"/>
                <a:gd name="f184" fmla="*/ f135 1 f86"/>
                <a:gd name="f185" fmla="*/ f136 1 f87"/>
                <a:gd name="f186" fmla="*/ f137 1 f86"/>
                <a:gd name="f187" fmla="*/ f138 1 f87"/>
                <a:gd name="f188" fmla="*/ f139 1 f86"/>
                <a:gd name="f189" fmla="*/ f140 1 f87"/>
                <a:gd name="f190" fmla="*/ f141 1 f86"/>
                <a:gd name="f191" fmla="*/ f142 1 f87"/>
                <a:gd name="f192" fmla="*/ f143 1 f86"/>
                <a:gd name="f193" fmla="*/ f144 1 f87"/>
                <a:gd name="f194" fmla="*/ f145 1 f86"/>
                <a:gd name="f195" fmla="*/ f146 1 f87"/>
                <a:gd name="f196" fmla="*/ f147 1 f86"/>
                <a:gd name="f197" fmla="*/ f148 1 f86"/>
                <a:gd name="f198" fmla="*/ f149 1 f87"/>
                <a:gd name="f199" fmla="*/ f150 1 f86"/>
                <a:gd name="f200" fmla="*/ f151 1 f87"/>
                <a:gd name="f201" fmla="*/ f152 1 f86"/>
                <a:gd name="f202" fmla="*/ f153 1 f87"/>
                <a:gd name="f203" fmla="*/ f154 1 f86"/>
                <a:gd name="f204" fmla="*/ f155 1 f87"/>
                <a:gd name="f205" fmla="*/ f156 1 f86"/>
                <a:gd name="f206" fmla="*/ f157 1 f87"/>
                <a:gd name="f207" fmla="*/ f158 1 f86"/>
                <a:gd name="f208" fmla="*/ f159 1 f87"/>
                <a:gd name="f209" fmla="*/ f160 1 f87"/>
                <a:gd name="f210" fmla="*/ f161 1 f86"/>
                <a:gd name="f211" fmla="*/ f162 1 f87"/>
                <a:gd name="f212" fmla="*/ f163 1 f86"/>
                <a:gd name="f213" fmla="*/ f164 1 f87"/>
                <a:gd name="f214" fmla="*/ f165 1 f87"/>
                <a:gd name="f215" fmla="*/ f166 1 f86"/>
                <a:gd name="f216" fmla="*/ f167 1 f87"/>
                <a:gd name="f217" fmla="*/ f168 1 f87"/>
                <a:gd name="f218" fmla="*/ f169 1 f86"/>
                <a:gd name="f219" fmla="*/ f170 1 f87"/>
                <a:gd name="f220" fmla="*/ f171 1 f86"/>
                <a:gd name="f221" fmla="*/ f172 1 f86"/>
                <a:gd name="f222" fmla="*/ f173 1 f87"/>
                <a:gd name="f223" fmla="*/ f174 1 f86"/>
                <a:gd name="f224" fmla="*/ f175 1 f87"/>
                <a:gd name="f225" fmla="*/ f176 1 f87"/>
                <a:gd name="f226" fmla="*/ f177 f81 1"/>
                <a:gd name="f227" fmla="*/ f178 f81 1"/>
                <a:gd name="f228" fmla="*/ f180 f82 1"/>
                <a:gd name="f229" fmla="*/ f179 f82 1"/>
                <a:gd name="f230" fmla="*/ f182 f81 1"/>
                <a:gd name="f231" fmla="*/ f183 f82 1"/>
                <a:gd name="f232" fmla="*/ f184 f81 1"/>
                <a:gd name="f233" fmla="*/ f185 f82 1"/>
                <a:gd name="f234" fmla="*/ f186 f81 1"/>
                <a:gd name="f235" fmla="*/ f187 f82 1"/>
                <a:gd name="f236" fmla="*/ f188 f81 1"/>
                <a:gd name="f237" fmla="*/ f189 f82 1"/>
                <a:gd name="f238" fmla="*/ f190 f81 1"/>
                <a:gd name="f239" fmla="*/ f191 f82 1"/>
                <a:gd name="f240" fmla="*/ f192 f81 1"/>
                <a:gd name="f241" fmla="*/ f193 f82 1"/>
                <a:gd name="f242" fmla="*/ f194 f81 1"/>
                <a:gd name="f243" fmla="*/ f195 f82 1"/>
                <a:gd name="f244" fmla="*/ f196 f81 1"/>
                <a:gd name="f245" fmla="*/ f197 f81 1"/>
                <a:gd name="f246" fmla="*/ f198 f82 1"/>
                <a:gd name="f247" fmla="*/ f199 f81 1"/>
                <a:gd name="f248" fmla="*/ f200 f82 1"/>
                <a:gd name="f249" fmla="*/ f201 f81 1"/>
                <a:gd name="f250" fmla="*/ f202 f82 1"/>
                <a:gd name="f251" fmla="*/ f203 f81 1"/>
                <a:gd name="f252" fmla="*/ f204 f82 1"/>
                <a:gd name="f253" fmla="*/ f205 f81 1"/>
                <a:gd name="f254" fmla="*/ f206 f82 1"/>
                <a:gd name="f255" fmla="*/ f207 f81 1"/>
                <a:gd name="f256" fmla="*/ f208 f82 1"/>
                <a:gd name="f257" fmla="*/ f209 f82 1"/>
                <a:gd name="f258" fmla="*/ f210 f81 1"/>
                <a:gd name="f259" fmla="*/ f211 f82 1"/>
                <a:gd name="f260" fmla="*/ f212 f81 1"/>
                <a:gd name="f261" fmla="*/ f213 f82 1"/>
                <a:gd name="f262" fmla="*/ f214 f82 1"/>
                <a:gd name="f263" fmla="*/ f215 f81 1"/>
                <a:gd name="f264" fmla="*/ f216 f82 1"/>
                <a:gd name="f265" fmla="*/ f217 f82 1"/>
                <a:gd name="f266" fmla="*/ f218 f81 1"/>
                <a:gd name="f267" fmla="*/ f219 f82 1"/>
                <a:gd name="f268" fmla="*/ f220 f81 1"/>
                <a:gd name="f269" fmla="*/ f221 f81 1"/>
                <a:gd name="f270" fmla="*/ f222 f82 1"/>
                <a:gd name="f271" fmla="*/ f223 f81 1"/>
                <a:gd name="f272" fmla="*/ f224 f82 1"/>
                <a:gd name="f273" fmla="*/ f225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81">
                  <a:pos x="f230" y="f231"/>
                </a:cxn>
                <a:cxn ang="f181">
                  <a:pos x="f232" y="f233"/>
                </a:cxn>
                <a:cxn ang="f181">
                  <a:pos x="f234" y="f235"/>
                </a:cxn>
                <a:cxn ang="f181">
                  <a:pos x="f236" y="f237"/>
                </a:cxn>
                <a:cxn ang="f181">
                  <a:pos x="f238" y="f239"/>
                </a:cxn>
                <a:cxn ang="f181">
                  <a:pos x="f240" y="f241"/>
                </a:cxn>
                <a:cxn ang="f181">
                  <a:pos x="f242" y="f243"/>
                </a:cxn>
                <a:cxn ang="f181">
                  <a:pos x="f244" y="f243"/>
                </a:cxn>
                <a:cxn ang="f181">
                  <a:pos x="f245" y="f246"/>
                </a:cxn>
                <a:cxn ang="f181">
                  <a:pos x="f247" y="f248"/>
                </a:cxn>
                <a:cxn ang="f181">
                  <a:pos x="f249" y="f250"/>
                </a:cxn>
                <a:cxn ang="f181">
                  <a:pos x="f251" y="f252"/>
                </a:cxn>
                <a:cxn ang="f181">
                  <a:pos x="f253" y="f254"/>
                </a:cxn>
                <a:cxn ang="f181">
                  <a:pos x="f247" y="f233"/>
                </a:cxn>
                <a:cxn ang="f181">
                  <a:pos x="f244" y="f231"/>
                </a:cxn>
                <a:cxn ang="f181">
                  <a:pos x="f230" y="f231"/>
                </a:cxn>
                <a:cxn ang="f181">
                  <a:pos x="f255" y="f256"/>
                </a:cxn>
                <a:cxn ang="f181">
                  <a:pos x="f255" y="f257"/>
                </a:cxn>
                <a:cxn ang="f181">
                  <a:pos x="f258" y="f259"/>
                </a:cxn>
                <a:cxn ang="f181">
                  <a:pos x="f260" y="f261"/>
                </a:cxn>
                <a:cxn ang="f181">
                  <a:pos x="f242" y="f262"/>
                </a:cxn>
                <a:cxn ang="f181">
                  <a:pos x="f263" y="f264"/>
                </a:cxn>
                <a:cxn ang="f181">
                  <a:pos x="f258" y="f265"/>
                </a:cxn>
                <a:cxn ang="f181">
                  <a:pos x="f266" y="f267"/>
                </a:cxn>
                <a:cxn ang="f181">
                  <a:pos x="f268" y="f256"/>
                </a:cxn>
                <a:cxn ang="f181">
                  <a:pos x="f269" y="f270"/>
                </a:cxn>
                <a:cxn ang="f181">
                  <a:pos x="f271" y="f272"/>
                </a:cxn>
                <a:cxn ang="f181">
                  <a:pos x="f266" y="f273"/>
                </a:cxn>
                <a:cxn ang="f181">
                  <a:pos x="f255" y="f256"/>
                </a:cxn>
              </a:cxnLst>
              <a:rect l="f226" t="f229" r="f227" b="f228"/>
              <a:pathLst>
                <a:path w="102" h="97">
                  <a:moveTo>
                    <a:pt x="f8" y="f5"/>
                  </a:moveTo>
                  <a:cubicBezTo>
                    <a:pt x="f9" y="f5"/>
                    <a:pt x="f10" y="f5"/>
                    <a:pt x="f11" y="f12"/>
                  </a:cubicBezTo>
                  <a:cubicBezTo>
                    <a:pt x="f13" y="f14"/>
                    <a:pt x="f7" y="f15"/>
                    <a:pt x="f16" y="f17"/>
                  </a:cubicBezTo>
                  <a:cubicBezTo>
                    <a:pt x="f18" y="f19"/>
                    <a:pt x="f6" y="f20"/>
                    <a:pt x="f6" y="f21"/>
                  </a:cubicBezTo>
                  <a:cubicBezTo>
                    <a:pt x="f18" y="f22"/>
                    <a:pt x="f23" y="f24"/>
                    <a:pt x="f25" y="f13"/>
                  </a:cubicBezTo>
                  <a:cubicBezTo>
                    <a:pt x="f26" y="f7"/>
                    <a:pt x="f27" y="f7"/>
                    <a:pt x="f28" y="f29"/>
                  </a:cubicBezTo>
                  <a:cubicBezTo>
                    <a:pt x="f30" y="f31"/>
                    <a:pt x="f9" y="f32"/>
                    <a:pt x="f33" y="f34"/>
                  </a:cubicBezTo>
                  <a:cubicBezTo>
                    <a:pt x="f22" y="f13"/>
                    <a:pt x="f35" y="f13"/>
                    <a:pt x="f36" y="f34"/>
                  </a:cubicBezTo>
                  <a:cubicBezTo>
                    <a:pt x="f37" y="f32"/>
                    <a:pt x="f38" y="f29"/>
                    <a:pt x="f21" y="f23"/>
                  </a:cubicBezTo>
                  <a:cubicBezTo>
                    <a:pt x="f20" y="f7"/>
                    <a:pt x="f19" y="f39"/>
                    <a:pt x="f17" y="f32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12" y="f33"/>
                    <a:pt x="f46" y="f47"/>
                    <a:pt x="f5" y="f48"/>
                  </a:cubicBezTo>
                  <a:cubicBezTo>
                    <a:pt x="f5" y="f49"/>
                    <a:pt x="f5" y="f50"/>
                    <a:pt x="f12" y="f51"/>
                  </a:cubicBezTo>
                  <a:cubicBezTo>
                    <a:pt x="f52" y="f42"/>
                    <a:pt x="f53" y="f52"/>
                    <a:pt x="f17" y="f12"/>
                  </a:cubicBezTo>
                  <a:cubicBezTo>
                    <a:pt x="f54" y="f46"/>
                    <a:pt x="f55" y="f5"/>
                    <a:pt x="f36" y="f5"/>
                  </a:cubicBezTo>
                  <a:cubicBezTo>
                    <a:pt x="f47" y="f5"/>
                    <a:pt x="f35" y="f5"/>
                    <a:pt x="f8" y="f5"/>
                  </a:cubicBezTo>
                  <a:close/>
                  <a:moveTo>
                    <a:pt x="f34" y="f37"/>
                  </a:moveTo>
                  <a:cubicBezTo>
                    <a:pt x="f34" y="f56"/>
                    <a:pt x="f34" y="f57"/>
                    <a:pt x="f34" y="f38"/>
                  </a:cubicBezTo>
                  <a:cubicBezTo>
                    <a:pt x="f34" y="f19"/>
                    <a:pt x="f41" y="f58"/>
                    <a:pt x="f27" y="f53"/>
                  </a:cubicBezTo>
                  <a:cubicBezTo>
                    <a:pt x="f10" y="f42"/>
                    <a:pt x="f59" y="f15"/>
                    <a:pt x="f9" y="f60"/>
                  </a:cubicBezTo>
                  <a:cubicBezTo>
                    <a:pt x="f61" y="f60"/>
                    <a:pt x="f33" y="f15"/>
                    <a:pt x="f33" y="f42"/>
                  </a:cubicBezTo>
                  <a:cubicBezTo>
                    <a:pt x="f33" y="f62"/>
                    <a:pt x="f61" y="f62"/>
                    <a:pt x="f63" y="f62"/>
                  </a:cubicBezTo>
                  <a:cubicBezTo>
                    <a:pt x="f59" y="f64"/>
                    <a:pt x="f10" y="f40"/>
                    <a:pt x="f27" y="f65"/>
                  </a:cubicBezTo>
                  <a:cubicBezTo>
                    <a:pt x="f66" y="f67"/>
                    <a:pt x="f41" y="f19"/>
                    <a:pt x="f68" y="f69"/>
                  </a:cubicBezTo>
                  <a:cubicBezTo>
                    <a:pt x="f70" y="f71"/>
                    <a:pt x="f70" y="f38"/>
                    <a:pt x="f70" y="f37"/>
                  </a:cubicBezTo>
                  <a:cubicBezTo>
                    <a:pt x="f70" y="f72"/>
                    <a:pt x="f41" y="f73"/>
                    <a:pt x="f74" y="f75"/>
                  </a:cubicBezTo>
                  <a:cubicBezTo>
                    <a:pt x="f74" y="f76"/>
                    <a:pt x="f74" y="f59"/>
                    <a:pt x="f77" y="f59"/>
                  </a:cubicBezTo>
                  <a:cubicBezTo>
                    <a:pt x="f41" y="f78"/>
                    <a:pt x="f68" y="f59"/>
                    <a:pt x="f68" y="f76"/>
                  </a:cubicBezTo>
                  <a:cubicBezTo>
                    <a:pt x="f13" y="f79"/>
                    <a:pt x="f34" y="f72"/>
                    <a:pt x="f34" y="f37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2E514F55-E898-40FA-971C-EAA5E25FF554}"/>
                </a:ext>
              </a:extLst>
            </p:cNvPr>
            <p:cNvSpPr/>
            <p:nvPr/>
          </p:nvSpPr>
          <p:spPr>
            <a:xfrm>
              <a:off x="8465341" y="4708519"/>
              <a:ext cx="246065" cy="18573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6"/>
                <a:gd name="f7" fmla="val 72"/>
                <a:gd name="f8" fmla="val 3"/>
                <a:gd name="f9" fmla="val 6"/>
                <a:gd name="f10" fmla="val 9"/>
                <a:gd name="f11" fmla="val 95"/>
                <a:gd name="f12" fmla="val 8"/>
                <a:gd name="f13" fmla="val 94"/>
                <a:gd name="f14" fmla="val 91"/>
                <a:gd name="f15" fmla="val 88"/>
                <a:gd name="f16" fmla="val 87"/>
                <a:gd name="f17" fmla="val 12"/>
                <a:gd name="f18" fmla="val 85"/>
                <a:gd name="f19" fmla="val 15"/>
                <a:gd name="f20" fmla="val 86"/>
                <a:gd name="f21" fmla="val 18"/>
                <a:gd name="f22" fmla="val 89"/>
                <a:gd name="f23" fmla="val 20"/>
                <a:gd name="f24" fmla="val 21"/>
                <a:gd name="f25" fmla="val 93"/>
                <a:gd name="f26" fmla="val 22"/>
                <a:gd name="f27" fmla="val 23"/>
                <a:gd name="f28" fmla="val 24"/>
                <a:gd name="f29" fmla="val 25"/>
                <a:gd name="f30" fmla="val 30"/>
                <a:gd name="f31" fmla="val 34"/>
                <a:gd name="f32" fmla="val 38"/>
                <a:gd name="f33" fmla="val 39"/>
                <a:gd name="f34" fmla="val 40"/>
                <a:gd name="f35" fmla="val 41"/>
                <a:gd name="f36" fmla="val 81"/>
                <a:gd name="f37" fmla="val 43"/>
                <a:gd name="f38" fmla="val 75"/>
                <a:gd name="f39" fmla="val 47"/>
                <a:gd name="f40" fmla="val 67"/>
                <a:gd name="f41" fmla="val 53"/>
                <a:gd name="f42" fmla="val 63"/>
                <a:gd name="f43" fmla="val 61"/>
                <a:gd name="f44" fmla="val 62"/>
                <a:gd name="f45" fmla="val 70"/>
                <a:gd name="f46" fmla="val 60"/>
                <a:gd name="f47" fmla="val 42"/>
                <a:gd name="f48" fmla="val 7"/>
                <a:gd name="f49" fmla="val 5"/>
                <a:gd name="f50" fmla="val 68"/>
                <a:gd name="f51" fmla="val 4"/>
                <a:gd name="f52" fmla="val 64"/>
                <a:gd name="f53" fmla="val 2"/>
                <a:gd name="f54" fmla="val 1"/>
                <a:gd name="f55" fmla="val 33"/>
                <a:gd name="f56" fmla="+- 0 0 -90"/>
                <a:gd name="f57" fmla="*/ f3 1 96"/>
                <a:gd name="f58" fmla="*/ f4 1 72"/>
                <a:gd name="f59" fmla="+- f7 0 f5"/>
                <a:gd name="f60" fmla="+- f6 0 f5"/>
                <a:gd name="f61" fmla="*/ f56 f0 1"/>
                <a:gd name="f62" fmla="*/ f60 1 96"/>
                <a:gd name="f63" fmla="*/ f59 1 72"/>
                <a:gd name="f64" fmla="*/ 96 f60 1"/>
                <a:gd name="f65" fmla="*/ 0 f59 1"/>
                <a:gd name="f66" fmla="*/ 9 f59 1"/>
                <a:gd name="f67" fmla="*/ 94 f60 1"/>
                <a:gd name="f68" fmla="*/ 8 f59 1"/>
                <a:gd name="f69" fmla="*/ 87 f60 1"/>
                <a:gd name="f70" fmla="*/ 12 f59 1"/>
                <a:gd name="f71" fmla="*/ 89 f60 1"/>
                <a:gd name="f72" fmla="*/ 20 f59 1"/>
                <a:gd name="f73" fmla="*/ 23 f59 1"/>
                <a:gd name="f74" fmla="*/ 25 f59 1"/>
                <a:gd name="f75" fmla="*/ 38 f59 1"/>
                <a:gd name="f76" fmla="*/ 40 f59 1"/>
                <a:gd name="f77" fmla="*/ 75 f60 1"/>
                <a:gd name="f78" fmla="*/ 47 f59 1"/>
                <a:gd name="f79" fmla="*/ 62 f60 1"/>
                <a:gd name="f80" fmla="*/ 70 f59 1"/>
                <a:gd name="f81" fmla="*/ 60 f60 1"/>
                <a:gd name="f82" fmla="*/ 72 f59 1"/>
                <a:gd name="f83" fmla="*/ 7 f60 1"/>
                <a:gd name="f84" fmla="*/ 5 f60 1"/>
                <a:gd name="f85" fmla="*/ 4 f60 1"/>
                <a:gd name="f86" fmla="*/ 60 f59 1"/>
                <a:gd name="f87" fmla="*/ 0 f60 1"/>
                <a:gd name="f88" fmla="*/ 7 f59 1"/>
                <a:gd name="f89" fmla="*/ 2 f59 1"/>
                <a:gd name="f90" fmla="*/ 2 f60 1"/>
                <a:gd name="f91" fmla="*/ 3 f60 1"/>
                <a:gd name="f92" fmla="*/ 93 f60 1"/>
                <a:gd name="f93" fmla="*/ f61 1 f2"/>
                <a:gd name="f94" fmla="*/ f64 1 96"/>
                <a:gd name="f95" fmla="*/ f65 1 72"/>
                <a:gd name="f96" fmla="*/ f66 1 72"/>
                <a:gd name="f97" fmla="*/ f67 1 96"/>
                <a:gd name="f98" fmla="*/ f68 1 72"/>
                <a:gd name="f99" fmla="*/ f69 1 96"/>
                <a:gd name="f100" fmla="*/ f70 1 72"/>
                <a:gd name="f101" fmla="*/ f71 1 96"/>
                <a:gd name="f102" fmla="*/ f72 1 72"/>
                <a:gd name="f103" fmla="*/ f73 1 72"/>
                <a:gd name="f104" fmla="*/ f74 1 72"/>
                <a:gd name="f105" fmla="*/ f75 1 72"/>
                <a:gd name="f106" fmla="*/ f76 1 72"/>
                <a:gd name="f107" fmla="*/ f77 1 96"/>
                <a:gd name="f108" fmla="*/ f78 1 72"/>
                <a:gd name="f109" fmla="*/ f79 1 96"/>
                <a:gd name="f110" fmla="*/ f80 1 72"/>
                <a:gd name="f111" fmla="*/ f81 1 96"/>
                <a:gd name="f112" fmla="*/ f82 1 72"/>
                <a:gd name="f113" fmla="*/ f83 1 96"/>
                <a:gd name="f114" fmla="*/ f84 1 96"/>
                <a:gd name="f115" fmla="*/ f85 1 96"/>
                <a:gd name="f116" fmla="*/ f86 1 72"/>
                <a:gd name="f117" fmla="*/ f87 1 96"/>
                <a:gd name="f118" fmla="*/ f88 1 72"/>
                <a:gd name="f119" fmla="*/ f89 1 72"/>
                <a:gd name="f120" fmla="*/ f90 1 96"/>
                <a:gd name="f121" fmla="*/ f91 1 96"/>
                <a:gd name="f122" fmla="*/ f92 1 96"/>
                <a:gd name="f123" fmla="*/ 0 1 f62"/>
                <a:gd name="f124" fmla="*/ f6 1 f62"/>
                <a:gd name="f125" fmla="*/ 0 1 f63"/>
                <a:gd name="f126" fmla="*/ f7 1 f63"/>
                <a:gd name="f127" fmla="+- f93 0 f1"/>
                <a:gd name="f128" fmla="*/ f94 1 f62"/>
                <a:gd name="f129" fmla="*/ f95 1 f63"/>
                <a:gd name="f130" fmla="*/ f96 1 f63"/>
                <a:gd name="f131" fmla="*/ f97 1 f62"/>
                <a:gd name="f132" fmla="*/ f98 1 f63"/>
                <a:gd name="f133" fmla="*/ f99 1 f62"/>
                <a:gd name="f134" fmla="*/ f100 1 f63"/>
                <a:gd name="f135" fmla="*/ f101 1 f62"/>
                <a:gd name="f136" fmla="*/ f102 1 f63"/>
                <a:gd name="f137" fmla="*/ f103 1 f63"/>
                <a:gd name="f138" fmla="*/ f104 1 f63"/>
                <a:gd name="f139" fmla="*/ f105 1 f63"/>
                <a:gd name="f140" fmla="*/ f106 1 f63"/>
                <a:gd name="f141" fmla="*/ f107 1 f62"/>
                <a:gd name="f142" fmla="*/ f108 1 f63"/>
                <a:gd name="f143" fmla="*/ f109 1 f62"/>
                <a:gd name="f144" fmla="*/ f110 1 f63"/>
                <a:gd name="f145" fmla="*/ f111 1 f62"/>
                <a:gd name="f146" fmla="*/ f112 1 f63"/>
                <a:gd name="f147" fmla="*/ f113 1 f62"/>
                <a:gd name="f148" fmla="*/ f114 1 f62"/>
                <a:gd name="f149" fmla="*/ f115 1 f62"/>
                <a:gd name="f150" fmla="*/ f116 1 f63"/>
                <a:gd name="f151" fmla="*/ f117 1 f62"/>
                <a:gd name="f152" fmla="*/ f118 1 f63"/>
                <a:gd name="f153" fmla="*/ f119 1 f63"/>
                <a:gd name="f154" fmla="*/ f120 1 f62"/>
                <a:gd name="f155" fmla="*/ f121 1 f62"/>
                <a:gd name="f156" fmla="*/ f122 1 f62"/>
                <a:gd name="f157" fmla="*/ f123 f57 1"/>
                <a:gd name="f158" fmla="*/ f124 f57 1"/>
                <a:gd name="f159" fmla="*/ f126 f58 1"/>
                <a:gd name="f160" fmla="*/ f125 f58 1"/>
                <a:gd name="f161" fmla="*/ f128 f57 1"/>
                <a:gd name="f162" fmla="*/ f129 f58 1"/>
                <a:gd name="f163" fmla="*/ f130 f58 1"/>
                <a:gd name="f164" fmla="*/ f131 f57 1"/>
                <a:gd name="f165" fmla="*/ f132 f58 1"/>
                <a:gd name="f166" fmla="*/ f133 f57 1"/>
                <a:gd name="f167" fmla="*/ f134 f58 1"/>
                <a:gd name="f168" fmla="*/ f135 f57 1"/>
                <a:gd name="f169" fmla="*/ f136 f58 1"/>
                <a:gd name="f170" fmla="*/ f137 f58 1"/>
                <a:gd name="f171" fmla="*/ f138 f58 1"/>
                <a:gd name="f172" fmla="*/ f139 f58 1"/>
                <a:gd name="f173" fmla="*/ f140 f58 1"/>
                <a:gd name="f174" fmla="*/ f141 f57 1"/>
                <a:gd name="f175" fmla="*/ f142 f58 1"/>
                <a:gd name="f176" fmla="*/ f143 f57 1"/>
                <a:gd name="f177" fmla="*/ f144 f58 1"/>
                <a:gd name="f178" fmla="*/ f145 f57 1"/>
                <a:gd name="f179" fmla="*/ f146 f58 1"/>
                <a:gd name="f180" fmla="*/ f147 f57 1"/>
                <a:gd name="f181" fmla="*/ f148 f57 1"/>
                <a:gd name="f182" fmla="*/ f149 f57 1"/>
                <a:gd name="f183" fmla="*/ f150 f58 1"/>
                <a:gd name="f184" fmla="*/ f151 f57 1"/>
                <a:gd name="f185" fmla="*/ f152 f58 1"/>
                <a:gd name="f186" fmla="*/ f153 f58 1"/>
                <a:gd name="f187" fmla="*/ f154 f57 1"/>
                <a:gd name="f188" fmla="*/ f155 f57 1"/>
                <a:gd name="f189" fmla="*/ f156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7">
                  <a:pos x="f161" y="f162"/>
                </a:cxn>
                <a:cxn ang="f127">
                  <a:pos x="f161" y="f163"/>
                </a:cxn>
                <a:cxn ang="f127">
                  <a:pos x="f164" y="f165"/>
                </a:cxn>
                <a:cxn ang="f127">
                  <a:pos x="f166" y="f167"/>
                </a:cxn>
                <a:cxn ang="f127">
                  <a:pos x="f168" y="f169"/>
                </a:cxn>
                <a:cxn ang="f127">
                  <a:pos x="f164" y="f170"/>
                </a:cxn>
                <a:cxn ang="f127">
                  <a:pos x="f161" y="f171"/>
                </a:cxn>
                <a:cxn ang="f127">
                  <a:pos x="f161" y="f172"/>
                </a:cxn>
                <a:cxn ang="f127">
                  <a:pos x="f164" y="f173"/>
                </a:cxn>
                <a:cxn ang="f127">
                  <a:pos x="f174" y="f175"/>
                </a:cxn>
                <a:cxn ang="f127">
                  <a:pos x="f176" y="f177"/>
                </a:cxn>
                <a:cxn ang="f127">
                  <a:pos x="f178" y="f179"/>
                </a:cxn>
                <a:cxn ang="f127">
                  <a:pos x="f180" y="f179"/>
                </a:cxn>
                <a:cxn ang="f127">
                  <a:pos x="f181" y="f179"/>
                </a:cxn>
                <a:cxn ang="f127">
                  <a:pos x="f182" y="f183"/>
                </a:cxn>
                <a:cxn ang="f127">
                  <a:pos x="f184" y="f185"/>
                </a:cxn>
                <a:cxn ang="f127">
                  <a:pos x="f184" y="f186"/>
                </a:cxn>
                <a:cxn ang="f127">
                  <a:pos x="f187" y="f162"/>
                </a:cxn>
                <a:cxn ang="f127">
                  <a:pos x="f188" y="f162"/>
                </a:cxn>
                <a:cxn ang="f127">
                  <a:pos x="f189" y="f162"/>
                </a:cxn>
                <a:cxn ang="f127">
                  <a:pos x="f161" y="f162"/>
                </a:cxn>
              </a:cxnLst>
              <a:rect l="f157" t="f160" r="f158" b="f159"/>
              <a:pathLst>
                <a:path w="96" h="72">
                  <a:moveTo>
                    <a:pt x="f6" y="f5"/>
                  </a:moveTo>
                  <a:cubicBezTo>
                    <a:pt x="f6" y="f8"/>
                    <a:pt x="f6" y="f9"/>
                    <a:pt x="f6" y="f10"/>
                  </a:cubicBezTo>
                  <a:cubicBezTo>
                    <a:pt x="f11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17"/>
                  </a:cubicBezTo>
                  <a:cubicBezTo>
                    <a:pt x="f18" y="f19"/>
                    <a:pt x="f20" y="f21"/>
                    <a:pt x="f22" y="f23"/>
                  </a:cubicBezTo>
                  <a:cubicBezTo>
                    <a:pt x="f14" y="f24"/>
                    <a:pt x="f25" y="f26"/>
                    <a:pt x="f13" y="f27"/>
                  </a:cubicBezTo>
                  <a:cubicBezTo>
                    <a:pt x="f11" y="f28"/>
                    <a:pt x="f6" y="f29"/>
                    <a:pt x="f6" y="f29"/>
                  </a:cubicBezTo>
                  <a:cubicBezTo>
                    <a:pt x="f6" y="f30"/>
                    <a:pt x="f6" y="f31"/>
                    <a:pt x="f6" y="f32"/>
                  </a:cubicBezTo>
                  <a:cubicBezTo>
                    <a:pt x="f6" y="f33"/>
                    <a:pt x="f11" y="f34"/>
                    <a:pt x="f13" y="f34"/>
                  </a:cubicBezTo>
                  <a:cubicBezTo>
                    <a:pt x="f16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4" y="f7"/>
                    <a:pt x="f43" y="f7"/>
                    <a:pt x="f46" y="f7"/>
                  </a:cubicBezTo>
                  <a:cubicBezTo>
                    <a:pt x="f47" y="f7"/>
                    <a:pt x="f28" y="f7"/>
                    <a:pt x="f48" y="f7"/>
                  </a:cubicBezTo>
                  <a:cubicBezTo>
                    <a:pt x="f9" y="f7"/>
                    <a:pt x="f9" y="f7"/>
                    <a:pt x="f49" y="f7"/>
                  </a:cubicBezTo>
                  <a:cubicBezTo>
                    <a:pt x="f49" y="f50"/>
                    <a:pt x="f51" y="f52"/>
                    <a:pt x="f51" y="f46"/>
                  </a:cubicBezTo>
                  <a:cubicBezTo>
                    <a:pt x="f8" y="f47"/>
                    <a:pt x="f53" y="f29"/>
                    <a:pt x="f5" y="f48"/>
                  </a:cubicBezTo>
                  <a:cubicBezTo>
                    <a:pt x="f5" y="f49"/>
                    <a:pt x="f5" y="f51"/>
                    <a:pt x="f5" y="f53"/>
                  </a:cubicBezTo>
                  <a:cubicBezTo>
                    <a:pt x="f5" y="f54"/>
                    <a:pt x="f54" y="f54"/>
                    <a:pt x="f53" y="f5"/>
                  </a:cubicBezTo>
                  <a:cubicBezTo>
                    <a:pt x="f53" y="f5"/>
                    <a:pt x="f8" y="f5"/>
                    <a:pt x="f8" y="f5"/>
                  </a:cubicBezTo>
                  <a:cubicBezTo>
                    <a:pt x="f55" y="f5"/>
                    <a:pt x="f42" y="f5"/>
                    <a:pt x="f25" y="f5"/>
                  </a:cubicBezTo>
                  <a:cubicBezTo>
                    <a:pt x="f13" y="f5"/>
                    <a:pt x="f11" y="f5"/>
                    <a:pt x="f6" y="f5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56378E2E-B06B-4733-84A2-74C571F3AF05}"/>
                </a:ext>
              </a:extLst>
            </p:cNvPr>
            <p:cNvSpPr/>
            <p:nvPr/>
          </p:nvSpPr>
          <p:spPr>
            <a:xfrm>
              <a:off x="8478042" y="4905371"/>
              <a:ext cx="196852" cy="1635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7"/>
                <a:gd name="f7" fmla="val 63"/>
                <a:gd name="f8" fmla="val 19"/>
                <a:gd name="f9" fmla="val 38"/>
                <a:gd name="f10" fmla="val 57"/>
                <a:gd name="f11" fmla="val 58"/>
                <a:gd name="f12" fmla="val 22"/>
                <a:gd name="f13" fmla="val 64"/>
                <a:gd name="f14" fmla="val 43"/>
                <a:gd name="f15" fmla="val 61"/>
                <a:gd name="f16" fmla="val 76"/>
                <a:gd name="f17" fmla="val 62"/>
                <a:gd name="f18" fmla="val 74"/>
                <a:gd name="f19" fmla="val 72"/>
                <a:gd name="f20" fmla="val 69"/>
                <a:gd name="f21" fmla="val 67"/>
                <a:gd name="f22" fmla="val 56"/>
                <a:gd name="f23" fmla="val 59"/>
                <a:gd name="f24" fmla="val 48"/>
                <a:gd name="f25" fmla="val 52"/>
                <a:gd name="f26" fmla="val 31"/>
                <a:gd name="f27" fmla="val 28"/>
                <a:gd name="f28" fmla="val 26"/>
                <a:gd name="f29" fmla="val 20"/>
                <a:gd name="f30" fmla="val 17"/>
                <a:gd name="f31" fmla="val 15"/>
                <a:gd name="f32" fmla="val 9"/>
                <a:gd name="f33" fmla="val 4"/>
                <a:gd name="f34" fmla="val 51"/>
                <a:gd name="f35" fmla="val 3"/>
                <a:gd name="f36" fmla="val 34"/>
                <a:gd name="f37" fmla="val 1"/>
                <a:gd name="f38" fmla="val 18"/>
                <a:gd name="f39" fmla="+- 0 0 -90"/>
                <a:gd name="f40" fmla="*/ f3 1 77"/>
                <a:gd name="f41" fmla="*/ f4 1 63"/>
                <a:gd name="f42" fmla="+- f7 0 f5"/>
                <a:gd name="f43" fmla="+- f6 0 f5"/>
                <a:gd name="f44" fmla="*/ f39 f0 1"/>
                <a:gd name="f45" fmla="*/ f43 1 77"/>
                <a:gd name="f46" fmla="*/ f42 1 63"/>
                <a:gd name="f47" fmla="*/ 0 f43 1"/>
                <a:gd name="f48" fmla="*/ 0 f42 1"/>
                <a:gd name="f49" fmla="*/ 57 f43 1"/>
                <a:gd name="f50" fmla="*/ 77 f43 1"/>
                <a:gd name="f51" fmla="*/ 61 f42 1"/>
                <a:gd name="f52" fmla="*/ 72 f43 1"/>
                <a:gd name="f53" fmla="*/ 63 f42 1"/>
                <a:gd name="f54" fmla="*/ 64 f43 1"/>
                <a:gd name="f55" fmla="*/ 56 f43 1"/>
                <a:gd name="f56" fmla="*/ 59 f42 1"/>
                <a:gd name="f57" fmla="*/ 31 f43 1"/>
                <a:gd name="f58" fmla="*/ 22 f43 1"/>
                <a:gd name="f59" fmla="*/ 15 f43 1"/>
                <a:gd name="f60" fmla="*/ 4 f43 1"/>
                <a:gd name="f61" fmla="*/ 51 f42 1"/>
                <a:gd name="f62" fmla="*/ 1 f42 1"/>
                <a:gd name="f63" fmla="*/ f44 1 f2"/>
                <a:gd name="f64" fmla="*/ f47 1 77"/>
                <a:gd name="f65" fmla="*/ f48 1 63"/>
                <a:gd name="f66" fmla="*/ f49 1 77"/>
                <a:gd name="f67" fmla="*/ f50 1 77"/>
                <a:gd name="f68" fmla="*/ f51 1 63"/>
                <a:gd name="f69" fmla="*/ f52 1 77"/>
                <a:gd name="f70" fmla="*/ f53 1 63"/>
                <a:gd name="f71" fmla="*/ f54 1 77"/>
                <a:gd name="f72" fmla="*/ f55 1 77"/>
                <a:gd name="f73" fmla="*/ f56 1 63"/>
                <a:gd name="f74" fmla="*/ f57 1 77"/>
                <a:gd name="f75" fmla="*/ f58 1 77"/>
                <a:gd name="f76" fmla="*/ f59 1 77"/>
                <a:gd name="f77" fmla="*/ f60 1 77"/>
                <a:gd name="f78" fmla="*/ f61 1 63"/>
                <a:gd name="f79" fmla="*/ f62 1 63"/>
                <a:gd name="f80" fmla="*/ 0 1 f45"/>
                <a:gd name="f81" fmla="*/ f6 1 f45"/>
                <a:gd name="f82" fmla="*/ 0 1 f46"/>
                <a:gd name="f83" fmla="*/ f7 1 f46"/>
                <a:gd name="f84" fmla="+- f63 0 f1"/>
                <a:gd name="f85" fmla="*/ f64 1 f45"/>
                <a:gd name="f86" fmla="*/ f65 1 f46"/>
                <a:gd name="f87" fmla="*/ f66 1 f45"/>
                <a:gd name="f88" fmla="*/ f67 1 f45"/>
                <a:gd name="f89" fmla="*/ f68 1 f46"/>
                <a:gd name="f90" fmla="*/ f69 1 f45"/>
                <a:gd name="f91" fmla="*/ f70 1 f46"/>
                <a:gd name="f92" fmla="*/ f71 1 f45"/>
                <a:gd name="f93" fmla="*/ f72 1 f45"/>
                <a:gd name="f94" fmla="*/ f73 1 f46"/>
                <a:gd name="f95" fmla="*/ f74 1 f45"/>
                <a:gd name="f96" fmla="*/ f75 1 f45"/>
                <a:gd name="f97" fmla="*/ f76 1 f45"/>
                <a:gd name="f98" fmla="*/ f77 1 f45"/>
                <a:gd name="f99" fmla="*/ f78 1 f46"/>
                <a:gd name="f100" fmla="*/ f79 1 f46"/>
                <a:gd name="f101" fmla="*/ f80 f40 1"/>
                <a:gd name="f102" fmla="*/ f81 f40 1"/>
                <a:gd name="f103" fmla="*/ f83 f41 1"/>
                <a:gd name="f104" fmla="*/ f82 f41 1"/>
                <a:gd name="f105" fmla="*/ f85 f40 1"/>
                <a:gd name="f106" fmla="*/ f86 f41 1"/>
                <a:gd name="f107" fmla="*/ f87 f40 1"/>
                <a:gd name="f108" fmla="*/ f88 f40 1"/>
                <a:gd name="f109" fmla="*/ f89 f41 1"/>
                <a:gd name="f110" fmla="*/ f90 f40 1"/>
                <a:gd name="f111" fmla="*/ f91 f41 1"/>
                <a:gd name="f112" fmla="*/ f92 f40 1"/>
                <a:gd name="f113" fmla="*/ f93 f40 1"/>
                <a:gd name="f114" fmla="*/ f94 f41 1"/>
                <a:gd name="f115" fmla="*/ f95 f40 1"/>
                <a:gd name="f116" fmla="*/ f96 f40 1"/>
                <a:gd name="f117" fmla="*/ f97 f40 1"/>
                <a:gd name="f118" fmla="*/ f98 f40 1"/>
                <a:gd name="f119" fmla="*/ f99 f41 1"/>
                <a:gd name="f120" fmla="*/ f100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4">
                  <a:pos x="f105" y="f106"/>
                </a:cxn>
                <a:cxn ang="f84">
                  <a:pos x="f107" y="f106"/>
                </a:cxn>
                <a:cxn ang="f84">
                  <a:pos x="f108" y="f109"/>
                </a:cxn>
                <a:cxn ang="f84">
                  <a:pos x="f110" y="f111"/>
                </a:cxn>
                <a:cxn ang="f84">
                  <a:pos x="f112" y="f111"/>
                </a:cxn>
                <a:cxn ang="f84">
                  <a:pos x="f113" y="f114"/>
                </a:cxn>
                <a:cxn ang="f84">
                  <a:pos x="f115" y="f114"/>
                </a:cxn>
                <a:cxn ang="f84">
                  <a:pos x="f116" y="f111"/>
                </a:cxn>
                <a:cxn ang="f84">
                  <a:pos x="f117" y="f111"/>
                </a:cxn>
                <a:cxn ang="f84">
                  <a:pos x="f118" y="f119"/>
                </a:cxn>
                <a:cxn ang="f84">
                  <a:pos x="f105" y="f120"/>
                </a:cxn>
                <a:cxn ang="f84">
                  <a:pos x="f105" y="f106"/>
                </a:cxn>
              </a:cxnLst>
              <a:rect l="f101" t="f104" r="f102" b="f103"/>
              <a:pathLst>
                <a:path w="77" h="63">
                  <a:moveTo>
                    <a:pt x="f5" y="f5"/>
                  </a:moveTo>
                  <a:cubicBezTo>
                    <a:pt x="f8" y="f5"/>
                    <a:pt x="f9" y="f5"/>
                    <a:pt x="f10" y="f5"/>
                  </a:cubicBezTo>
                  <a:cubicBezTo>
                    <a:pt x="f11" y="f12"/>
                    <a:pt x="f13" y="f14"/>
                    <a:pt x="f6" y="f15"/>
                  </a:cubicBezTo>
                  <a:cubicBezTo>
                    <a:pt x="f16" y="f17"/>
                    <a:pt x="f18" y="f7"/>
                    <a:pt x="f19" y="f7"/>
                  </a:cubicBezTo>
                  <a:cubicBezTo>
                    <a:pt x="f20" y="f7"/>
                    <a:pt x="f21" y="f7"/>
                    <a:pt x="f13" y="f7"/>
                  </a:cubicBezTo>
                  <a:cubicBezTo>
                    <a:pt x="f15" y="f7"/>
                    <a:pt x="f11" y="f17"/>
                    <a:pt x="f22" y="f23"/>
                  </a:cubicBezTo>
                  <a:cubicBezTo>
                    <a:pt x="f24" y="f25"/>
                    <a:pt x="f9" y="f25"/>
                    <a:pt x="f26" y="f23"/>
                  </a:cubicBezTo>
                  <a:cubicBezTo>
                    <a:pt x="f27" y="f17"/>
                    <a:pt x="f28" y="f7"/>
                    <a:pt x="f12" y="f7"/>
                  </a:cubicBezTo>
                  <a:cubicBezTo>
                    <a:pt x="f29" y="f7"/>
                    <a:pt x="f30" y="f7"/>
                    <a:pt x="f31" y="f7"/>
                  </a:cubicBezTo>
                  <a:cubicBezTo>
                    <a:pt x="f32" y="f17"/>
                    <a:pt x="f33" y="f10"/>
                    <a:pt x="f33" y="f34"/>
                  </a:cubicBezTo>
                  <a:cubicBezTo>
                    <a:pt x="f35" y="f36"/>
                    <a:pt x="f37" y="f38"/>
                    <a:pt x="f5" y="f37"/>
                  </a:cubicBezTo>
                  <a:cubicBezTo>
                    <a:pt x="f5" y="f37"/>
                    <a:pt x="f5" y="f37"/>
                    <a:pt x="f5" y="f5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AC12E09F-9916-49A5-B64D-3342FBCEE5B6}"/>
                </a:ext>
              </a:extLst>
            </p:cNvPr>
            <p:cNvSpPr/>
            <p:nvPr/>
          </p:nvSpPr>
          <p:spPr>
            <a:xfrm>
              <a:off x="8468514" y="4535488"/>
              <a:ext cx="239709" cy="1635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4"/>
                <a:gd name="f7" fmla="val 63"/>
                <a:gd name="f8" fmla="val 60"/>
                <a:gd name="f9" fmla="val 3"/>
                <a:gd name="f10" fmla="val 5"/>
                <a:gd name="f11" fmla="val 8"/>
                <a:gd name="f12" fmla="val 14"/>
                <a:gd name="f13" fmla="val 62"/>
                <a:gd name="f14" fmla="val 19"/>
                <a:gd name="f15" fmla="val 66"/>
                <a:gd name="f16" fmla="val 24"/>
                <a:gd name="f17" fmla="val 72"/>
                <a:gd name="f18" fmla="val 29"/>
                <a:gd name="f19" fmla="val 77"/>
                <a:gd name="f20" fmla="val 35"/>
                <a:gd name="f21" fmla="val 83"/>
                <a:gd name="f22" fmla="val 41"/>
                <a:gd name="f23" fmla="val 88"/>
                <a:gd name="f24" fmla="val 46"/>
                <a:gd name="f25" fmla="val 92"/>
                <a:gd name="f26" fmla="val 53"/>
                <a:gd name="f27" fmla="val 61"/>
                <a:gd name="f28" fmla="val 31"/>
                <a:gd name="f29" fmla="val 2"/>
                <a:gd name="f30" fmla="val 54"/>
                <a:gd name="f31" fmla="val 47"/>
                <a:gd name="f32" fmla="val 11"/>
                <a:gd name="f33" fmla="val 16"/>
                <a:gd name="f34" fmla="val 22"/>
                <a:gd name="f35" fmla="val 30"/>
                <a:gd name="f36" fmla="val 27"/>
                <a:gd name="f37" fmla="val 32"/>
                <a:gd name="f38" fmla="val 34"/>
                <a:gd name="f39" fmla="val 42"/>
                <a:gd name="f40" fmla="val 51"/>
                <a:gd name="f41" fmla="+- 0 0 -90"/>
                <a:gd name="f42" fmla="*/ f3 1 94"/>
                <a:gd name="f43" fmla="*/ f4 1 63"/>
                <a:gd name="f44" fmla="+- f7 0 f5"/>
                <a:gd name="f45" fmla="+- f6 0 f5"/>
                <a:gd name="f46" fmla="*/ f41 f0 1"/>
                <a:gd name="f47" fmla="*/ f45 1 94"/>
                <a:gd name="f48" fmla="*/ f44 1 63"/>
                <a:gd name="f49" fmla="*/ 60 f45 1"/>
                <a:gd name="f50" fmla="*/ 0 f44 1"/>
                <a:gd name="f51" fmla="*/ 8 f44 1"/>
                <a:gd name="f52" fmla="*/ 66 f45 1"/>
                <a:gd name="f53" fmla="*/ 24 f44 1"/>
                <a:gd name="f54" fmla="*/ 83 f45 1"/>
                <a:gd name="f55" fmla="*/ 41 f44 1"/>
                <a:gd name="f56" fmla="*/ 94 f45 1"/>
                <a:gd name="f57" fmla="*/ 61 f44 1"/>
                <a:gd name="f58" fmla="*/ 63 f44 1"/>
                <a:gd name="f59" fmla="*/ 0 f45 1"/>
                <a:gd name="f60" fmla="*/ 11 f45 1"/>
                <a:gd name="f61" fmla="*/ 27 f45 1"/>
                <a:gd name="f62" fmla="*/ 34 f45 1"/>
                <a:gd name="f63" fmla="*/ f46 1 f2"/>
                <a:gd name="f64" fmla="*/ f49 1 94"/>
                <a:gd name="f65" fmla="*/ f50 1 63"/>
                <a:gd name="f66" fmla="*/ f51 1 63"/>
                <a:gd name="f67" fmla="*/ f52 1 94"/>
                <a:gd name="f68" fmla="*/ f53 1 63"/>
                <a:gd name="f69" fmla="*/ f54 1 94"/>
                <a:gd name="f70" fmla="*/ f55 1 63"/>
                <a:gd name="f71" fmla="*/ f56 1 94"/>
                <a:gd name="f72" fmla="*/ f57 1 63"/>
                <a:gd name="f73" fmla="*/ f58 1 63"/>
                <a:gd name="f74" fmla="*/ f59 1 94"/>
                <a:gd name="f75" fmla="*/ f60 1 94"/>
                <a:gd name="f76" fmla="*/ f61 1 94"/>
                <a:gd name="f77" fmla="*/ f62 1 94"/>
                <a:gd name="f78" fmla="*/ 0 1 f47"/>
                <a:gd name="f79" fmla="*/ f6 1 f47"/>
                <a:gd name="f80" fmla="*/ 0 1 f48"/>
                <a:gd name="f81" fmla="*/ f7 1 f48"/>
                <a:gd name="f82" fmla="+- f63 0 f1"/>
                <a:gd name="f83" fmla="*/ f64 1 f47"/>
                <a:gd name="f84" fmla="*/ f65 1 f48"/>
                <a:gd name="f85" fmla="*/ f66 1 f48"/>
                <a:gd name="f86" fmla="*/ f67 1 f47"/>
                <a:gd name="f87" fmla="*/ f68 1 f48"/>
                <a:gd name="f88" fmla="*/ f69 1 f47"/>
                <a:gd name="f89" fmla="*/ f70 1 f48"/>
                <a:gd name="f90" fmla="*/ f71 1 f47"/>
                <a:gd name="f91" fmla="*/ f72 1 f48"/>
                <a:gd name="f92" fmla="*/ f73 1 f48"/>
                <a:gd name="f93" fmla="*/ f74 1 f47"/>
                <a:gd name="f94" fmla="*/ f75 1 f47"/>
                <a:gd name="f95" fmla="*/ f76 1 f47"/>
                <a:gd name="f96" fmla="*/ f77 1 f47"/>
                <a:gd name="f97" fmla="*/ f78 f42 1"/>
                <a:gd name="f98" fmla="*/ f79 f42 1"/>
                <a:gd name="f99" fmla="*/ f81 f43 1"/>
                <a:gd name="f100" fmla="*/ f80 f43 1"/>
                <a:gd name="f101" fmla="*/ f83 f42 1"/>
                <a:gd name="f102" fmla="*/ f84 f43 1"/>
                <a:gd name="f103" fmla="*/ f85 f43 1"/>
                <a:gd name="f104" fmla="*/ f86 f42 1"/>
                <a:gd name="f105" fmla="*/ f87 f43 1"/>
                <a:gd name="f106" fmla="*/ f88 f42 1"/>
                <a:gd name="f107" fmla="*/ f89 f43 1"/>
                <a:gd name="f108" fmla="*/ f90 f42 1"/>
                <a:gd name="f109" fmla="*/ f91 f43 1"/>
                <a:gd name="f110" fmla="*/ f92 f43 1"/>
                <a:gd name="f111" fmla="*/ f93 f42 1"/>
                <a:gd name="f112" fmla="*/ f94 f42 1"/>
                <a:gd name="f113" fmla="*/ f95 f42 1"/>
                <a:gd name="f114" fmla="*/ f96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2">
                  <a:pos x="f101" y="f102"/>
                </a:cxn>
                <a:cxn ang="f82">
                  <a:pos x="f101" y="f103"/>
                </a:cxn>
                <a:cxn ang="f82">
                  <a:pos x="f104" y="f105"/>
                </a:cxn>
                <a:cxn ang="f82">
                  <a:pos x="f106" y="f107"/>
                </a:cxn>
                <a:cxn ang="f82">
                  <a:pos x="f108" y="f109"/>
                </a:cxn>
                <a:cxn ang="f82">
                  <a:pos x="f108" y="f110"/>
                </a:cxn>
                <a:cxn ang="f82">
                  <a:pos x="f111" y="f110"/>
                </a:cxn>
                <a:cxn ang="f82">
                  <a:pos x="f111" y="f109"/>
                </a:cxn>
                <a:cxn ang="f82">
                  <a:pos x="f112" y="f107"/>
                </a:cxn>
                <a:cxn ang="f82">
                  <a:pos x="f113" y="f105"/>
                </a:cxn>
                <a:cxn ang="f82">
                  <a:pos x="f114" y="f103"/>
                </a:cxn>
                <a:cxn ang="f82">
                  <a:pos x="f114" y="f102"/>
                </a:cxn>
                <a:cxn ang="f82">
                  <a:pos x="f101" y="f102"/>
                </a:cxn>
              </a:cxnLst>
              <a:rect l="f97" t="f100" r="f98" b="f99"/>
              <a:pathLst>
                <a:path w="94" h="63">
                  <a:moveTo>
                    <a:pt x="f8" y="f5"/>
                  </a:moveTo>
                  <a:cubicBezTo>
                    <a:pt x="f8" y="f9"/>
                    <a:pt x="f8" y="f10"/>
                    <a:pt x="f8" y="f11"/>
                  </a:cubicBezTo>
                  <a:cubicBezTo>
                    <a:pt x="f8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6" y="f27"/>
                  </a:cubicBezTo>
                  <a:cubicBezTo>
                    <a:pt x="f6" y="f13"/>
                    <a:pt x="f6" y="f13"/>
                    <a:pt x="f6" y="f7"/>
                  </a:cubicBezTo>
                  <a:cubicBezTo>
                    <a:pt x="f7" y="f7"/>
                    <a:pt x="f28" y="f7"/>
                    <a:pt x="f5" y="f7"/>
                  </a:cubicBezTo>
                  <a:cubicBezTo>
                    <a:pt x="f5" y="f13"/>
                    <a:pt x="f5" y="f13"/>
                    <a:pt x="f5" y="f27"/>
                  </a:cubicBezTo>
                  <a:cubicBezTo>
                    <a:pt x="f29" y="f30"/>
                    <a:pt x="f10" y="f31"/>
                    <a:pt x="f32" y="f22"/>
                  </a:cubicBezTo>
                  <a:cubicBezTo>
                    <a:pt x="f33" y="f20"/>
                    <a:pt x="f34" y="f35"/>
                    <a:pt x="f36" y="f16"/>
                  </a:cubicBezTo>
                  <a:cubicBezTo>
                    <a:pt x="f37" y="f14"/>
                    <a:pt x="f38" y="f12"/>
                    <a:pt x="f38" y="f11"/>
                  </a:cubicBezTo>
                  <a:cubicBezTo>
                    <a:pt x="f38" y="f10"/>
                    <a:pt x="f38" y="f9"/>
                    <a:pt x="f38" y="f5"/>
                  </a:cubicBezTo>
                  <a:cubicBezTo>
                    <a:pt x="f39" y="f5"/>
                    <a:pt x="f40" y="f5"/>
                    <a:pt x="f8" y="f5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116E501E-54A3-4765-855A-0B833C17A776}"/>
                </a:ext>
              </a:extLst>
            </p:cNvPr>
            <p:cNvSpPr/>
            <p:nvPr/>
          </p:nvSpPr>
          <p:spPr>
            <a:xfrm>
              <a:off x="8536783" y="4459281"/>
              <a:ext cx="103190" cy="6508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0"/>
                <a:gd name="f7" fmla="val 25"/>
                <a:gd name="f8" fmla="val 20"/>
                <a:gd name="f9" fmla="val 14"/>
                <a:gd name="f10" fmla="val 8"/>
                <a:gd name="f11" fmla="val 3"/>
                <a:gd name="f12" fmla="val 1"/>
                <a:gd name="f13" fmla="val 24"/>
                <a:gd name="f14" fmla="val 23"/>
                <a:gd name="f15" fmla="val 16"/>
                <a:gd name="f16" fmla="val 9"/>
                <a:gd name="f17" fmla="val 2"/>
                <a:gd name="f18" fmla="val 26"/>
                <a:gd name="f19" fmla="val 37"/>
                <a:gd name="f20" fmla="val 39"/>
                <a:gd name="f21" fmla="val 22"/>
                <a:gd name="f22" fmla="val 31"/>
                <a:gd name="f23" fmla="+- 0 0 -90"/>
                <a:gd name="f24" fmla="*/ f3 1 40"/>
                <a:gd name="f25" fmla="*/ f4 1 25"/>
                <a:gd name="f26" fmla="+- f7 0 f5"/>
                <a:gd name="f27" fmla="+- f6 0 f5"/>
                <a:gd name="f28" fmla="*/ f23 f0 1"/>
                <a:gd name="f29" fmla="*/ f27 1 40"/>
                <a:gd name="f30" fmla="*/ f26 1 25"/>
                <a:gd name="f31" fmla="*/ 20 f27 1"/>
                <a:gd name="f32" fmla="*/ 25 f26 1"/>
                <a:gd name="f33" fmla="*/ 3 f27 1"/>
                <a:gd name="f34" fmla="*/ 0 f27 1"/>
                <a:gd name="f35" fmla="*/ 23 f26 1"/>
                <a:gd name="f36" fmla="*/ 2 f26 1"/>
                <a:gd name="f37" fmla="*/ 2 f27 1"/>
                <a:gd name="f38" fmla="*/ 0 f26 1"/>
                <a:gd name="f39" fmla="*/ 37 f27 1"/>
                <a:gd name="f40" fmla="*/ 39 f27 1"/>
                <a:gd name="f41" fmla="*/ 22 f26 1"/>
                <a:gd name="f42" fmla="*/ f28 1 f2"/>
                <a:gd name="f43" fmla="*/ f31 1 40"/>
                <a:gd name="f44" fmla="*/ f32 1 25"/>
                <a:gd name="f45" fmla="*/ f33 1 40"/>
                <a:gd name="f46" fmla="*/ f34 1 40"/>
                <a:gd name="f47" fmla="*/ f35 1 25"/>
                <a:gd name="f48" fmla="*/ f36 1 25"/>
                <a:gd name="f49" fmla="*/ f37 1 40"/>
                <a:gd name="f50" fmla="*/ f38 1 25"/>
                <a:gd name="f51" fmla="*/ f39 1 40"/>
                <a:gd name="f52" fmla="*/ f40 1 40"/>
                <a:gd name="f53" fmla="*/ f41 1 25"/>
                <a:gd name="f54" fmla="*/ 0 1 f29"/>
                <a:gd name="f55" fmla="*/ f6 1 f29"/>
                <a:gd name="f56" fmla="*/ 0 1 f30"/>
                <a:gd name="f57" fmla="*/ f7 1 f30"/>
                <a:gd name="f58" fmla="+- f42 0 f1"/>
                <a:gd name="f59" fmla="*/ f43 1 f29"/>
                <a:gd name="f60" fmla="*/ f44 1 f30"/>
                <a:gd name="f61" fmla="*/ f45 1 f29"/>
                <a:gd name="f62" fmla="*/ f46 1 f29"/>
                <a:gd name="f63" fmla="*/ f47 1 f30"/>
                <a:gd name="f64" fmla="*/ f48 1 f30"/>
                <a:gd name="f65" fmla="*/ f49 1 f29"/>
                <a:gd name="f66" fmla="*/ f50 1 f30"/>
                <a:gd name="f67" fmla="*/ f51 1 f29"/>
                <a:gd name="f68" fmla="*/ f52 1 f29"/>
                <a:gd name="f69" fmla="*/ f53 1 f30"/>
                <a:gd name="f70" fmla="*/ f54 f24 1"/>
                <a:gd name="f71" fmla="*/ f55 f24 1"/>
                <a:gd name="f72" fmla="*/ f57 f25 1"/>
                <a:gd name="f73" fmla="*/ f56 f25 1"/>
                <a:gd name="f74" fmla="*/ f59 f24 1"/>
                <a:gd name="f75" fmla="*/ f60 f25 1"/>
                <a:gd name="f76" fmla="*/ f61 f24 1"/>
                <a:gd name="f77" fmla="*/ f62 f24 1"/>
                <a:gd name="f78" fmla="*/ f63 f25 1"/>
                <a:gd name="f79" fmla="*/ f64 f25 1"/>
                <a:gd name="f80" fmla="*/ f65 f24 1"/>
                <a:gd name="f81" fmla="*/ f66 f25 1"/>
                <a:gd name="f82" fmla="*/ f67 f24 1"/>
                <a:gd name="f83" fmla="*/ f68 f24 1"/>
                <a:gd name="f84" fmla="*/ f69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8">
                  <a:pos x="f74" y="f75"/>
                </a:cxn>
                <a:cxn ang="f58">
                  <a:pos x="f76" y="f75"/>
                </a:cxn>
                <a:cxn ang="f58">
                  <a:pos x="f77" y="f78"/>
                </a:cxn>
                <a:cxn ang="f58">
                  <a:pos x="f77" y="f79"/>
                </a:cxn>
                <a:cxn ang="f58">
                  <a:pos x="f80" y="f81"/>
                </a:cxn>
                <a:cxn ang="f58">
                  <a:pos x="f82" y="f81"/>
                </a:cxn>
                <a:cxn ang="f58">
                  <a:pos x="f83" y="f79"/>
                </a:cxn>
                <a:cxn ang="f58">
                  <a:pos x="f83" y="f84"/>
                </a:cxn>
                <a:cxn ang="f58">
                  <a:pos x="f82" y="f75"/>
                </a:cxn>
                <a:cxn ang="f58">
                  <a:pos x="f74" y="f75"/>
                </a:cxn>
              </a:cxnLst>
              <a:rect l="f70" t="f73" r="f71" b="f72"/>
              <a:pathLst>
                <a:path w="40" h="25">
                  <a:moveTo>
                    <a:pt x="f8" y="f7"/>
                  </a:moveTo>
                  <a:cubicBezTo>
                    <a:pt x="f9" y="f7"/>
                    <a:pt x="f10" y="f7"/>
                    <a:pt x="f11" y="f7"/>
                  </a:cubicBezTo>
                  <a:cubicBezTo>
                    <a:pt x="f12" y="f7"/>
                    <a:pt x="f5" y="f13"/>
                    <a:pt x="f5" y="f14"/>
                  </a:cubicBezTo>
                  <a:cubicBezTo>
                    <a:pt x="f5" y="f15"/>
                    <a:pt x="f5" y="f16"/>
                    <a:pt x="f5" y="f17"/>
                  </a:cubicBezTo>
                  <a:cubicBezTo>
                    <a:pt x="f5" y="f5"/>
                    <a:pt x="f12" y="f5"/>
                    <a:pt x="f17" y="f5"/>
                  </a:cubicBezTo>
                  <a:cubicBezTo>
                    <a:pt x="f9" y="f5"/>
                    <a:pt x="f18" y="f5"/>
                    <a:pt x="f19" y="f5"/>
                  </a:cubicBezTo>
                  <a:cubicBezTo>
                    <a:pt x="f20" y="f5"/>
                    <a:pt x="f20" y="f5"/>
                    <a:pt x="f20" y="f17"/>
                  </a:cubicBezTo>
                  <a:cubicBezTo>
                    <a:pt x="f20" y="f16"/>
                    <a:pt x="f20" y="f15"/>
                    <a:pt x="f20" y="f21"/>
                  </a:cubicBezTo>
                  <a:cubicBezTo>
                    <a:pt x="f6" y="f13"/>
                    <a:pt x="f20" y="f7"/>
                    <a:pt x="f19" y="f7"/>
                  </a:cubicBezTo>
                  <a:cubicBezTo>
                    <a:pt x="f22" y="f7"/>
                    <a:pt x="f7" y="f7"/>
                    <a:pt x="f8" y="f7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B3800CC6-379A-4B7D-BFB5-2C9A1A42B9FE}"/>
                </a:ext>
              </a:extLst>
            </p:cNvPr>
            <p:cNvSpPr/>
            <p:nvPr/>
          </p:nvSpPr>
          <p:spPr>
            <a:xfrm>
              <a:off x="8695532" y="4695818"/>
              <a:ext cx="153984" cy="1143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0"/>
                <a:gd name="f7" fmla="val 44"/>
                <a:gd name="f8" fmla="val 41"/>
                <a:gd name="f9" fmla="val 30"/>
                <a:gd name="f10" fmla="val 38"/>
                <a:gd name="f11" fmla="val 34"/>
                <a:gd name="f12" fmla="val 35"/>
                <a:gd name="f13" fmla="val 32"/>
                <a:gd name="f14" fmla="val 42"/>
                <a:gd name="f15" fmla="val 31"/>
                <a:gd name="f16" fmla="val 43"/>
                <a:gd name="f17" fmla="val 29"/>
                <a:gd name="f18" fmla="val 25"/>
                <a:gd name="f19" fmla="val 22"/>
                <a:gd name="f20" fmla="val 20"/>
                <a:gd name="f21" fmla="val 39"/>
                <a:gd name="f22" fmla="val 16"/>
                <a:gd name="f23" fmla="val 10"/>
                <a:gd name="f24" fmla="val 26"/>
                <a:gd name="f25" fmla="val 2"/>
                <a:gd name="f26" fmla="val 21"/>
                <a:gd name="f27" fmla="val 1"/>
                <a:gd name="f28" fmla="val 18"/>
                <a:gd name="f29" fmla="val 17"/>
                <a:gd name="f30" fmla="val 3"/>
                <a:gd name="f31" fmla="val 4"/>
                <a:gd name="f32" fmla="val 13"/>
                <a:gd name="f33" fmla="val 23"/>
                <a:gd name="f34" fmla="val 27"/>
                <a:gd name="f35" fmla="val 40"/>
                <a:gd name="f36" fmla="val 36"/>
                <a:gd name="f37" fmla="val 37"/>
                <a:gd name="f38" fmla="val 33"/>
                <a:gd name="f39" fmla="val 28"/>
                <a:gd name="f40" fmla="val 14"/>
                <a:gd name="f41" fmla="val 9"/>
                <a:gd name="f42" fmla="val 6"/>
                <a:gd name="f43" fmla="val 45"/>
                <a:gd name="f44" fmla="val 48"/>
                <a:gd name="f45" fmla="val 51"/>
                <a:gd name="f46" fmla="val 54"/>
                <a:gd name="f47" fmla="val 57"/>
                <a:gd name="f48" fmla="val 59"/>
                <a:gd name="f49" fmla="val 12"/>
                <a:gd name="f50" fmla="val 19"/>
                <a:gd name="f51" fmla="val 56"/>
                <a:gd name="f52" fmla="val 55"/>
                <a:gd name="f53" fmla="val 52"/>
                <a:gd name="f54" fmla="val 49"/>
                <a:gd name="f55" fmla="val 46"/>
                <a:gd name="f56" fmla="+- 0 0 -90"/>
                <a:gd name="f57" fmla="*/ f3 1 60"/>
                <a:gd name="f58" fmla="*/ f4 1 44"/>
                <a:gd name="f59" fmla="+- f7 0 f5"/>
                <a:gd name="f60" fmla="+- f6 0 f5"/>
                <a:gd name="f61" fmla="*/ f56 f0 1"/>
                <a:gd name="f62" fmla="*/ f60 1 60"/>
                <a:gd name="f63" fmla="*/ f59 1 44"/>
                <a:gd name="f64" fmla="*/ 41 f60 1"/>
                <a:gd name="f65" fmla="*/ 30 f59 1"/>
                <a:gd name="f66" fmla="*/ 32 f60 1"/>
                <a:gd name="f67" fmla="*/ 42 f59 1"/>
                <a:gd name="f68" fmla="*/ 29 f60 1"/>
                <a:gd name="f69" fmla="*/ 43 f59 1"/>
                <a:gd name="f70" fmla="*/ 20 f60 1"/>
                <a:gd name="f71" fmla="*/ 39 f59 1"/>
                <a:gd name="f72" fmla="*/ 2 f60 1"/>
                <a:gd name="f73" fmla="*/ 22 f59 1"/>
                <a:gd name="f74" fmla="*/ 1 f60 1"/>
                <a:gd name="f75" fmla="*/ 18 f59 1"/>
                <a:gd name="f76" fmla="*/ 4 f60 1"/>
                <a:gd name="f77" fmla="*/ 26 f60 1"/>
                <a:gd name="f78" fmla="*/ 27 f60 1"/>
                <a:gd name="f79" fmla="*/ 41 f59 1"/>
                <a:gd name="f80" fmla="*/ 37 f60 1"/>
                <a:gd name="f81" fmla="*/ 27 f59 1"/>
                <a:gd name="f82" fmla="*/ 33 f60 1"/>
                <a:gd name="f83" fmla="*/ 25 f59 1"/>
                <a:gd name="f84" fmla="*/ 31 f60 1"/>
                <a:gd name="f85" fmla="*/ 14 f59 1"/>
                <a:gd name="f86" fmla="*/ 45 f60 1"/>
                <a:gd name="f87" fmla="*/ 4 f59 1"/>
                <a:gd name="f88" fmla="*/ 54 f60 1"/>
                <a:gd name="f89" fmla="*/ 1 f59 1"/>
                <a:gd name="f90" fmla="*/ 59 f60 1"/>
                <a:gd name="f91" fmla="*/ 57 f60 1"/>
                <a:gd name="f92" fmla="*/ 55 f60 1"/>
                <a:gd name="f93" fmla="*/ 32 f59 1"/>
                <a:gd name="f94" fmla="*/ 46 f60 1"/>
                <a:gd name="f95" fmla="*/ 34 f59 1"/>
                <a:gd name="f96" fmla="*/ f61 1 f2"/>
                <a:gd name="f97" fmla="*/ f64 1 60"/>
                <a:gd name="f98" fmla="*/ f65 1 44"/>
                <a:gd name="f99" fmla="*/ f66 1 60"/>
                <a:gd name="f100" fmla="*/ f67 1 44"/>
                <a:gd name="f101" fmla="*/ f68 1 60"/>
                <a:gd name="f102" fmla="*/ f69 1 44"/>
                <a:gd name="f103" fmla="*/ f70 1 60"/>
                <a:gd name="f104" fmla="*/ f71 1 44"/>
                <a:gd name="f105" fmla="*/ f72 1 60"/>
                <a:gd name="f106" fmla="*/ f73 1 44"/>
                <a:gd name="f107" fmla="*/ f74 1 60"/>
                <a:gd name="f108" fmla="*/ f75 1 44"/>
                <a:gd name="f109" fmla="*/ f76 1 60"/>
                <a:gd name="f110" fmla="*/ f77 1 60"/>
                <a:gd name="f111" fmla="*/ f78 1 60"/>
                <a:gd name="f112" fmla="*/ f79 1 44"/>
                <a:gd name="f113" fmla="*/ f80 1 60"/>
                <a:gd name="f114" fmla="*/ f81 1 44"/>
                <a:gd name="f115" fmla="*/ f82 1 60"/>
                <a:gd name="f116" fmla="*/ f83 1 44"/>
                <a:gd name="f117" fmla="*/ f84 1 60"/>
                <a:gd name="f118" fmla="*/ f85 1 44"/>
                <a:gd name="f119" fmla="*/ f86 1 60"/>
                <a:gd name="f120" fmla="*/ f87 1 44"/>
                <a:gd name="f121" fmla="*/ f88 1 60"/>
                <a:gd name="f122" fmla="*/ f89 1 44"/>
                <a:gd name="f123" fmla="*/ f90 1 60"/>
                <a:gd name="f124" fmla="*/ f91 1 60"/>
                <a:gd name="f125" fmla="*/ f92 1 60"/>
                <a:gd name="f126" fmla="*/ f93 1 44"/>
                <a:gd name="f127" fmla="*/ f94 1 60"/>
                <a:gd name="f128" fmla="*/ f95 1 44"/>
                <a:gd name="f129" fmla="*/ 0 1 f62"/>
                <a:gd name="f130" fmla="*/ f6 1 f62"/>
                <a:gd name="f131" fmla="*/ 0 1 f63"/>
                <a:gd name="f132" fmla="*/ f7 1 f63"/>
                <a:gd name="f133" fmla="+- f96 0 f1"/>
                <a:gd name="f134" fmla="*/ f97 1 f62"/>
                <a:gd name="f135" fmla="*/ f98 1 f63"/>
                <a:gd name="f136" fmla="*/ f99 1 f62"/>
                <a:gd name="f137" fmla="*/ f100 1 f63"/>
                <a:gd name="f138" fmla="*/ f101 1 f62"/>
                <a:gd name="f139" fmla="*/ f102 1 f63"/>
                <a:gd name="f140" fmla="*/ f103 1 f62"/>
                <a:gd name="f141" fmla="*/ f104 1 f63"/>
                <a:gd name="f142" fmla="*/ f105 1 f62"/>
                <a:gd name="f143" fmla="*/ f106 1 f63"/>
                <a:gd name="f144" fmla="*/ f107 1 f62"/>
                <a:gd name="f145" fmla="*/ f108 1 f63"/>
                <a:gd name="f146" fmla="*/ f109 1 f62"/>
                <a:gd name="f147" fmla="*/ f110 1 f62"/>
                <a:gd name="f148" fmla="*/ f111 1 f62"/>
                <a:gd name="f149" fmla="*/ f112 1 f63"/>
                <a:gd name="f150" fmla="*/ f113 1 f62"/>
                <a:gd name="f151" fmla="*/ f114 1 f63"/>
                <a:gd name="f152" fmla="*/ f115 1 f62"/>
                <a:gd name="f153" fmla="*/ f116 1 f63"/>
                <a:gd name="f154" fmla="*/ f117 1 f62"/>
                <a:gd name="f155" fmla="*/ f118 1 f63"/>
                <a:gd name="f156" fmla="*/ f119 1 f62"/>
                <a:gd name="f157" fmla="*/ f120 1 f63"/>
                <a:gd name="f158" fmla="*/ f121 1 f62"/>
                <a:gd name="f159" fmla="*/ f122 1 f63"/>
                <a:gd name="f160" fmla="*/ f123 1 f62"/>
                <a:gd name="f161" fmla="*/ f124 1 f62"/>
                <a:gd name="f162" fmla="*/ f125 1 f62"/>
                <a:gd name="f163" fmla="*/ f126 1 f63"/>
                <a:gd name="f164" fmla="*/ f127 1 f62"/>
                <a:gd name="f165" fmla="*/ f128 1 f63"/>
                <a:gd name="f166" fmla="*/ f129 f57 1"/>
                <a:gd name="f167" fmla="*/ f130 f57 1"/>
                <a:gd name="f168" fmla="*/ f132 f58 1"/>
                <a:gd name="f169" fmla="*/ f131 f58 1"/>
                <a:gd name="f170" fmla="*/ f134 f57 1"/>
                <a:gd name="f171" fmla="*/ f135 f58 1"/>
                <a:gd name="f172" fmla="*/ f136 f57 1"/>
                <a:gd name="f173" fmla="*/ f137 f58 1"/>
                <a:gd name="f174" fmla="*/ f138 f57 1"/>
                <a:gd name="f175" fmla="*/ f139 f58 1"/>
                <a:gd name="f176" fmla="*/ f140 f57 1"/>
                <a:gd name="f177" fmla="*/ f141 f58 1"/>
                <a:gd name="f178" fmla="*/ f142 f57 1"/>
                <a:gd name="f179" fmla="*/ f143 f58 1"/>
                <a:gd name="f180" fmla="*/ f144 f57 1"/>
                <a:gd name="f181" fmla="*/ f145 f58 1"/>
                <a:gd name="f182" fmla="*/ f146 f57 1"/>
                <a:gd name="f183" fmla="*/ f147 f57 1"/>
                <a:gd name="f184" fmla="*/ f148 f57 1"/>
                <a:gd name="f185" fmla="*/ f149 f58 1"/>
                <a:gd name="f186" fmla="*/ f150 f57 1"/>
                <a:gd name="f187" fmla="*/ f151 f58 1"/>
                <a:gd name="f188" fmla="*/ f152 f57 1"/>
                <a:gd name="f189" fmla="*/ f153 f58 1"/>
                <a:gd name="f190" fmla="*/ f154 f57 1"/>
                <a:gd name="f191" fmla="*/ f155 f58 1"/>
                <a:gd name="f192" fmla="*/ f156 f57 1"/>
                <a:gd name="f193" fmla="*/ f157 f58 1"/>
                <a:gd name="f194" fmla="*/ f158 f57 1"/>
                <a:gd name="f195" fmla="*/ f159 f58 1"/>
                <a:gd name="f196" fmla="*/ f160 f57 1"/>
                <a:gd name="f197" fmla="*/ f161 f57 1"/>
                <a:gd name="f198" fmla="*/ f162 f57 1"/>
                <a:gd name="f199" fmla="*/ f163 f58 1"/>
                <a:gd name="f200" fmla="*/ f164 f57 1"/>
                <a:gd name="f201" fmla="*/ f165 f5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3">
                  <a:pos x="f170" y="f171"/>
                </a:cxn>
                <a:cxn ang="f133">
                  <a:pos x="f172" y="f173"/>
                </a:cxn>
                <a:cxn ang="f133">
                  <a:pos x="f174" y="f175"/>
                </a:cxn>
                <a:cxn ang="f133">
                  <a:pos x="f176" y="f177"/>
                </a:cxn>
                <a:cxn ang="f133">
                  <a:pos x="f178" y="f179"/>
                </a:cxn>
                <a:cxn ang="f133">
                  <a:pos x="f180" y="f181"/>
                </a:cxn>
                <a:cxn ang="f133">
                  <a:pos x="f182" y="f181"/>
                </a:cxn>
                <a:cxn ang="f133">
                  <a:pos x="f183" y="f177"/>
                </a:cxn>
                <a:cxn ang="f133">
                  <a:pos x="f184" y="f185"/>
                </a:cxn>
                <a:cxn ang="f133">
                  <a:pos x="f186" y="f187"/>
                </a:cxn>
                <a:cxn ang="f133">
                  <a:pos x="f188" y="f189"/>
                </a:cxn>
                <a:cxn ang="f133">
                  <a:pos x="f190" y="f191"/>
                </a:cxn>
                <a:cxn ang="f133">
                  <a:pos x="f192" y="f193"/>
                </a:cxn>
                <a:cxn ang="f133">
                  <a:pos x="f194" y="f195"/>
                </a:cxn>
                <a:cxn ang="f133">
                  <a:pos x="f196" y="f193"/>
                </a:cxn>
                <a:cxn ang="f133">
                  <a:pos x="f197" y="f187"/>
                </a:cxn>
                <a:cxn ang="f133">
                  <a:pos x="f198" y="f199"/>
                </a:cxn>
                <a:cxn ang="f133">
                  <a:pos x="f200" y="f201"/>
                </a:cxn>
                <a:cxn ang="f133">
                  <a:pos x="f170" y="f171"/>
                </a:cxn>
              </a:cxnLst>
              <a:rect l="f166" t="f169" r="f167" b="f168"/>
              <a:pathLst>
                <a:path w="60" h="44">
                  <a:moveTo>
                    <a:pt x="f8" y="f9"/>
                  </a:moveTo>
                  <a:cubicBezTo>
                    <a:pt x="f10" y="f11"/>
                    <a:pt x="f12" y="f10"/>
                    <a:pt x="f13" y="f14"/>
                  </a:cubicBezTo>
                  <a:cubicBezTo>
                    <a:pt x="f15" y="f16"/>
                    <a:pt x="f9" y="f16"/>
                    <a:pt x="f17" y="f16"/>
                  </a:cubicBezTo>
                  <a:cubicBezTo>
                    <a:pt x="f18" y="f7"/>
                    <a:pt x="f19" y="f14"/>
                    <a:pt x="f20" y="f21"/>
                  </a:cubicBezTo>
                  <a:cubicBezTo>
                    <a:pt x="f22" y="f15"/>
                    <a:pt x="f23" y="f24"/>
                    <a:pt x="f25" y="f19"/>
                  </a:cubicBezTo>
                  <a:cubicBezTo>
                    <a:pt x="f5" y="f26"/>
                    <a:pt x="f5" y="f20"/>
                    <a:pt x="f27" y="f28"/>
                  </a:cubicBezTo>
                  <a:cubicBezTo>
                    <a:pt x="f25" y="f29"/>
                    <a:pt x="f30" y="f29"/>
                    <a:pt x="f31" y="f28"/>
                  </a:cubicBezTo>
                  <a:cubicBezTo>
                    <a:pt x="f32" y="f33"/>
                    <a:pt x="f20" y="f9"/>
                    <a:pt x="f24" y="f21"/>
                  </a:cubicBezTo>
                  <a:cubicBezTo>
                    <a:pt x="f24" y="f21"/>
                    <a:pt x="f34" y="f35"/>
                    <a:pt x="f34" y="f8"/>
                  </a:cubicBezTo>
                  <a:cubicBezTo>
                    <a:pt x="f15" y="f36"/>
                    <a:pt x="f11" y="f13"/>
                    <a:pt x="f37" y="f34"/>
                  </a:cubicBezTo>
                  <a:cubicBezTo>
                    <a:pt x="f36" y="f24"/>
                    <a:pt x="f11" y="f24"/>
                    <a:pt x="f38" y="f18"/>
                  </a:cubicBezTo>
                  <a:cubicBezTo>
                    <a:pt x="f39" y="f33"/>
                    <a:pt x="f34" y="f28"/>
                    <a:pt x="f15" y="f40"/>
                  </a:cubicBezTo>
                  <a:cubicBezTo>
                    <a:pt x="f11" y="f41"/>
                    <a:pt x="f21" y="f42"/>
                    <a:pt x="f43" y="f31"/>
                  </a:cubicBezTo>
                  <a:cubicBezTo>
                    <a:pt x="f44" y="f30"/>
                    <a:pt x="f45" y="f25"/>
                    <a:pt x="f46" y="f27"/>
                  </a:cubicBezTo>
                  <a:cubicBezTo>
                    <a:pt x="f47" y="f5"/>
                    <a:pt x="f48" y="f27"/>
                    <a:pt x="f48" y="f31"/>
                  </a:cubicBezTo>
                  <a:cubicBezTo>
                    <a:pt x="f6" y="f49"/>
                    <a:pt x="f6" y="f50"/>
                    <a:pt x="f47" y="f34"/>
                  </a:cubicBezTo>
                  <a:cubicBezTo>
                    <a:pt x="f51" y="f39"/>
                    <a:pt x="f51" y="f9"/>
                    <a:pt x="f52" y="f13"/>
                  </a:cubicBezTo>
                  <a:cubicBezTo>
                    <a:pt x="f53" y="f12"/>
                    <a:pt x="f54" y="f36"/>
                    <a:pt x="f55" y="f11"/>
                  </a:cubicBezTo>
                  <a:cubicBezTo>
                    <a:pt x="f7" y="f38"/>
                    <a:pt x="f14" y="f15"/>
                    <a:pt x="f8" y="f9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16" name="Grupo 29">
            <a:extLst>
              <a:ext uri="{FF2B5EF4-FFF2-40B4-BE49-F238E27FC236}">
                <a16:creationId xmlns:a16="http://schemas.microsoft.com/office/drawing/2014/main" id="{42606040-875D-4B3B-ABAC-BD83C0EF23A3}"/>
              </a:ext>
            </a:extLst>
          </p:cNvPr>
          <p:cNvGrpSpPr/>
          <p:nvPr/>
        </p:nvGrpSpPr>
        <p:grpSpPr>
          <a:xfrm>
            <a:off x="0" y="0"/>
            <a:ext cx="9133959" cy="926753"/>
            <a:chOff x="0" y="0"/>
            <a:chExt cx="9133959" cy="926753"/>
          </a:xfrm>
        </p:grpSpPr>
        <p:sp>
          <p:nvSpPr>
            <p:cNvPr id="17" name="Forma libre: forma 30">
              <a:extLst>
                <a:ext uri="{FF2B5EF4-FFF2-40B4-BE49-F238E27FC236}">
                  <a16:creationId xmlns:a16="http://schemas.microsoft.com/office/drawing/2014/main" id="{9817324A-6643-489C-91FC-9BC5B580BC34}"/>
                </a:ext>
              </a:extLst>
            </p:cNvPr>
            <p:cNvSpPr/>
            <p:nvPr/>
          </p:nvSpPr>
          <p:spPr>
            <a:xfrm>
              <a:off x="548027" y="602132"/>
              <a:ext cx="84838" cy="9016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3627"/>
                <a:gd name="f7" fmla="val 67627"/>
                <a:gd name="f8" fmla="val 29242"/>
                <a:gd name="f9" fmla="val 2857"/>
                <a:gd name="f10" fmla="val 23908"/>
                <a:gd name="f11" fmla="val 15907"/>
                <a:gd name="f12" fmla="val 10668"/>
                <a:gd name="f13" fmla="val 5334"/>
                <a:gd name="f14" fmla="val 5715"/>
                <a:gd name="f15" fmla="val 2667"/>
                <a:gd name="f16" fmla="val 8573"/>
                <a:gd name="f17" fmla="val 10573"/>
                <a:gd name="f18" fmla="val 28289"/>
                <a:gd name="f19" fmla="val 48006"/>
                <a:gd name="f20" fmla="val 37147"/>
                <a:gd name="f21" fmla="val 45148"/>
                <a:gd name="f22" fmla="val 56388"/>
                <a:gd name="f23" fmla="val 55721"/>
                <a:gd name="f24" fmla="val 45149"/>
                <a:gd name="f25" fmla="val 33814"/>
                <a:gd name="f26" fmla="val 30956"/>
                <a:gd name="f27" fmla="val 28099"/>
                <a:gd name="f28" fmla="val 60960"/>
                <a:gd name="f29" fmla="val 22479"/>
                <a:gd name="f30" fmla="val 19717"/>
                <a:gd name="f31" fmla="val 58293"/>
                <a:gd name="f32" fmla="val 14097"/>
                <a:gd name="f33" fmla="val 5620"/>
                <a:gd name="f34" fmla="val 55626"/>
                <a:gd name="f35" fmla="val 52959"/>
                <a:gd name="f36" fmla="val 50292"/>
                <a:gd name="f37" fmla="val 42291"/>
                <a:gd name="f38" fmla="val 8477"/>
                <a:gd name="f39" fmla="val 37052"/>
                <a:gd name="f40" fmla="val 11335"/>
                <a:gd name="f41" fmla="val 29051"/>
                <a:gd name="f42" fmla="+- 0 0 -90"/>
                <a:gd name="f43" fmla="*/ f3 1 63627"/>
                <a:gd name="f44" fmla="*/ f4 1 67627"/>
                <a:gd name="f45" fmla="+- f7 0 f5"/>
                <a:gd name="f46" fmla="+- f6 0 f5"/>
                <a:gd name="f47" fmla="*/ f42 f0 1"/>
                <a:gd name="f48" fmla="*/ f46 1 63627"/>
                <a:gd name="f49" fmla="*/ f45 1 67627"/>
                <a:gd name="f50" fmla="*/ 29242 f46 1"/>
                <a:gd name="f51" fmla="*/ 2857 f45 1"/>
                <a:gd name="f52" fmla="*/ 23908 f46 1"/>
                <a:gd name="f53" fmla="*/ 5334 f46 1"/>
                <a:gd name="f54" fmla="*/ 5715 f45 1"/>
                <a:gd name="f55" fmla="*/ 0 f46 1"/>
                <a:gd name="f56" fmla="*/ 8573 f45 1"/>
                <a:gd name="f57" fmla="*/ 37147 f46 1"/>
                <a:gd name="f58" fmla="*/ 67627 f45 1"/>
                <a:gd name="f59" fmla="*/ 63627 f46 1"/>
                <a:gd name="f60" fmla="*/ 33814 f45 1"/>
                <a:gd name="f61" fmla="*/ 30956 f45 1"/>
                <a:gd name="f62" fmla="*/ 60960 f46 1"/>
                <a:gd name="f63" fmla="*/ 19717 f45 1"/>
                <a:gd name="f64" fmla="*/ 55626 f46 1"/>
                <a:gd name="f65" fmla="*/ 0 f45 1"/>
                <a:gd name="f66" fmla="*/ 50292 f46 1"/>
                <a:gd name="f67" fmla="*/ 29051 f46 1"/>
                <a:gd name="f68" fmla="*/ f47 1 f2"/>
                <a:gd name="f69" fmla="*/ f50 1 63627"/>
                <a:gd name="f70" fmla="*/ f51 1 67627"/>
                <a:gd name="f71" fmla="*/ f52 1 63627"/>
                <a:gd name="f72" fmla="*/ f53 1 63627"/>
                <a:gd name="f73" fmla="*/ f54 1 67627"/>
                <a:gd name="f74" fmla="*/ f55 1 63627"/>
                <a:gd name="f75" fmla="*/ f56 1 67627"/>
                <a:gd name="f76" fmla="*/ f57 1 63627"/>
                <a:gd name="f77" fmla="*/ f58 1 67627"/>
                <a:gd name="f78" fmla="*/ f59 1 63627"/>
                <a:gd name="f79" fmla="*/ f60 1 67627"/>
                <a:gd name="f80" fmla="*/ f61 1 67627"/>
                <a:gd name="f81" fmla="*/ f62 1 63627"/>
                <a:gd name="f82" fmla="*/ f63 1 67627"/>
                <a:gd name="f83" fmla="*/ f64 1 63627"/>
                <a:gd name="f84" fmla="*/ f65 1 67627"/>
                <a:gd name="f85" fmla="*/ f66 1 63627"/>
                <a:gd name="f86" fmla="*/ f67 1 63627"/>
                <a:gd name="f87" fmla="*/ f5 1 f48"/>
                <a:gd name="f88" fmla="*/ f6 1 f48"/>
                <a:gd name="f89" fmla="*/ f5 1 f49"/>
                <a:gd name="f90" fmla="*/ f7 1 f49"/>
                <a:gd name="f91" fmla="+- f68 0 f1"/>
                <a:gd name="f92" fmla="*/ f69 1 f48"/>
                <a:gd name="f93" fmla="*/ f70 1 f49"/>
                <a:gd name="f94" fmla="*/ f71 1 f48"/>
                <a:gd name="f95" fmla="*/ f72 1 f48"/>
                <a:gd name="f96" fmla="*/ f73 1 f49"/>
                <a:gd name="f97" fmla="*/ f74 1 f48"/>
                <a:gd name="f98" fmla="*/ f75 1 f49"/>
                <a:gd name="f99" fmla="*/ f76 1 f48"/>
                <a:gd name="f100" fmla="*/ f77 1 f49"/>
                <a:gd name="f101" fmla="*/ f78 1 f48"/>
                <a:gd name="f102" fmla="*/ f79 1 f49"/>
                <a:gd name="f103" fmla="*/ f80 1 f49"/>
                <a:gd name="f104" fmla="*/ f81 1 f48"/>
                <a:gd name="f105" fmla="*/ f82 1 f49"/>
                <a:gd name="f106" fmla="*/ f83 1 f48"/>
                <a:gd name="f107" fmla="*/ f84 1 f49"/>
                <a:gd name="f108" fmla="*/ f85 1 f48"/>
                <a:gd name="f109" fmla="*/ f86 1 f48"/>
                <a:gd name="f110" fmla="*/ f87 f43 1"/>
                <a:gd name="f111" fmla="*/ f88 f43 1"/>
                <a:gd name="f112" fmla="*/ f90 f44 1"/>
                <a:gd name="f113" fmla="*/ f89 f44 1"/>
                <a:gd name="f114" fmla="*/ f92 f43 1"/>
                <a:gd name="f115" fmla="*/ f93 f44 1"/>
                <a:gd name="f116" fmla="*/ f94 f43 1"/>
                <a:gd name="f117" fmla="*/ f95 f43 1"/>
                <a:gd name="f118" fmla="*/ f96 f44 1"/>
                <a:gd name="f119" fmla="*/ f97 f43 1"/>
                <a:gd name="f120" fmla="*/ f98 f44 1"/>
                <a:gd name="f121" fmla="*/ f99 f43 1"/>
                <a:gd name="f122" fmla="*/ f100 f44 1"/>
                <a:gd name="f123" fmla="*/ f101 f43 1"/>
                <a:gd name="f124" fmla="*/ f102 f44 1"/>
                <a:gd name="f125" fmla="*/ f103 f44 1"/>
                <a:gd name="f126" fmla="*/ f104 f43 1"/>
                <a:gd name="f127" fmla="*/ f105 f44 1"/>
                <a:gd name="f128" fmla="*/ f106 f43 1"/>
                <a:gd name="f129" fmla="*/ f107 f44 1"/>
                <a:gd name="f130" fmla="*/ f108 f43 1"/>
                <a:gd name="f131" fmla="*/ f109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1">
                  <a:pos x="f114" y="f115"/>
                </a:cxn>
                <a:cxn ang="f91">
                  <a:pos x="f116" y="f115"/>
                </a:cxn>
                <a:cxn ang="f91">
                  <a:pos x="f117" y="f118"/>
                </a:cxn>
                <a:cxn ang="f91">
                  <a:pos x="f119" y="f120"/>
                </a:cxn>
                <a:cxn ang="f91">
                  <a:pos x="f121" y="f122"/>
                </a:cxn>
                <a:cxn ang="f91">
                  <a:pos x="f123" y="f124"/>
                </a:cxn>
                <a:cxn ang="f91">
                  <a:pos x="f123" y="f125"/>
                </a:cxn>
                <a:cxn ang="f91">
                  <a:pos x="f126" y="f127"/>
                </a:cxn>
                <a:cxn ang="f91">
                  <a:pos x="f128" y="f129"/>
                </a:cxn>
                <a:cxn ang="f91">
                  <a:pos x="f130" y="f115"/>
                </a:cxn>
                <a:cxn ang="f91">
                  <a:pos x="f131" y="f115"/>
                </a:cxn>
              </a:cxnLst>
              <a:rect l="f110" t="f113" r="f111" b="f112"/>
              <a:pathLst>
                <a:path w="63627" h="67627">
                  <a:moveTo>
                    <a:pt x="f8" y="f9"/>
                  </a:moveTo>
                  <a:lnTo>
                    <a:pt x="f10" y="f9"/>
                  </a:lnTo>
                  <a:cubicBezTo>
                    <a:pt x="f11" y="f5"/>
                    <a:pt x="f12" y="f9"/>
                    <a:pt x="f13" y="f14"/>
                  </a:cubicBezTo>
                  <a:cubicBezTo>
                    <a:pt x="f15" y="f14"/>
                    <a:pt x="f5" y="f16"/>
                    <a:pt x="f5" y="f16"/>
                  </a:cubicBezTo>
                  <a:cubicBezTo>
                    <a:pt x="f17" y="f18"/>
                    <a:pt x="f10" y="f19"/>
                    <a:pt x="f20" y="f7"/>
                  </a:cubicBezTo>
                  <a:cubicBezTo>
                    <a:pt x="f21" y="f22"/>
                    <a:pt x="f23" y="f24"/>
                    <a:pt x="f6" y="f25"/>
                  </a:cubicBezTo>
                  <a:lnTo>
                    <a:pt x="f6" y="f26"/>
                  </a:lnTo>
                  <a:cubicBezTo>
                    <a:pt x="f6" y="f27"/>
                    <a:pt x="f28" y="f29"/>
                    <a:pt x="f28" y="f30"/>
                  </a:cubicBezTo>
                  <a:cubicBezTo>
                    <a:pt x="f31" y="f32"/>
                    <a:pt x="f31" y="f33"/>
                    <a:pt x="f34" y="f5"/>
                  </a:cubicBezTo>
                  <a:cubicBezTo>
                    <a:pt x="f35" y="f5"/>
                    <a:pt x="f35" y="f9"/>
                    <a:pt x="f36" y="f9"/>
                  </a:cubicBezTo>
                  <a:cubicBezTo>
                    <a:pt x="f37" y="f38"/>
                    <a:pt x="f39" y="f40"/>
                    <a:pt x="f41" y="f9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8" name="Forma libre: forma 31">
              <a:extLst>
                <a:ext uri="{FF2B5EF4-FFF2-40B4-BE49-F238E27FC236}">
                  <a16:creationId xmlns:a16="http://schemas.microsoft.com/office/drawing/2014/main" id="{95FC7823-02BC-4702-A6A7-C34633BEF0D1}"/>
                </a:ext>
              </a:extLst>
            </p:cNvPr>
            <p:cNvSpPr/>
            <p:nvPr/>
          </p:nvSpPr>
          <p:spPr>
            <a:xfrm>
              <a:off x="0" y="0"/>
              <a:ext cx="9133959" cy="92675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850189"/>
                <a:gd name="f7" fmla="val 695039"/>
                <a:gd name="f8" fmla="val 652367"/>
                <a:gd name="f9" fmla="val 323564"/>
                <a:gd name="f10" fmla="val 506540"/>
                <a:gd name="f11" fmla="val 652463"/>
                <a:gd name="f12" fmla="val 537496"/>
                <a:gd name="f13" fmla="val 343281"/>
                <a:gd name="f14" fmla="val 253270"/>
                <a:gd name="f15" fmla="val 6850190"/>
                <a:gd name="f16" fmla="val 589502"/>
                <a:gd name="f17" fmla="val 320897"/>
                <a:gd name="f18" fmla="val 304991"/>
                <a:gd name="f19" fmla="val 583883"/>
                <a:gd name="f20" fmla="val 289084"/>
                <a:gd name="f21" fmla="val 572643"/>
                <a:gd name="f22" fmla="val 273177"/>
                <a:gd name="f23" fmla="val 561404"/>
                <a:gd name="f24" fmla="val 265176"/>
                <a:gd name="f25" fmla="val 567023"/>
                <a:gd name="f26" fmla="val 259937"/>
                <a:gd name="f27" fmla="val 569881"/>
                <a:gd name="f28" fmla="val 251936"/>
                <a:gd name="f29" fmla="val 575501"/>
                <a:gd name="f30" fmla="val 238697"/>
                <a:gd name="f31" fmla="val 586740"/>
                <a:gd name="f32" fmla="val 220123"/>
                <a:gd name="f33" fmla="val 592360"/>
                <a:gd name="f34" fmla="val 204216"/>
                <a:gd name="f35" fmla="val 597980"/>
                <a:gd name="f36" fmla="val 198882"/>
                <a:gd name="f37" fmla="val 600837"/>
                <a:gd name="f38" fmla="val 193643"/>
                <a:gd name="f39" fmla="val 185642"/>
                <a:gd name="f40" fmla="val 180308"/>
                <a:gd name="f41" fmla="val 172403"/>
                <a:gd name="f42" fmla="val 167069"/>
                <a:gd name="f43" fmla="val 595217"/>
                <a:gd name="f44" fmla="val 159068"/>
                <a:gd name="f45" fmla="val 151162"/>
                <a:gd name="f46" fmla="val 578358"/>
                <a:gd name="f47" fmla="val 145828"/>
                <a:gd name="f48" fmla="val 135255"/>
                <a:gd name="f49" fmla="val 555784"/>
                <a:gd name="f50" fmla="val 127254"/>
                <a:gd name="f51" fmla="val 541782"/>
                <a:gd name="f52" fmla="val 119348"/>
                <a:gd name="f53" fmla="val 524828"/>
                <a:gd name="f54" fmla="val 108776"/>
                <a:gd name="f55" fmla="val 505111"/>
                <a:gd name="f56" fmla="val 98108"/>
                <a:gd name="f57" fmla="val 479774"/>
                <a:gd name="f58" fmla="val 90202"/>
                <a:gd name="f59" fmla="val 457295"/>
                <a:gd name="f60" fmla="val 82201"/>
                <a:gd name="f61" fmla="val 437579"/>
                <a:gd name="f62" fmla="val 76962"/>
                <a:gd name="f63" fmla="val 415100"/>
                <a:gd name="f64" fmla="val 71628"/>
                <a:gd name="f65" fmla="val 392621"/>
                <a:gd name="f66" fmla="val 66294"/>
                <a:gd name="f67" fmla="val 370142"/>
                <a:gd name="f68" fmla="val 61055"/>
                <a:gd name="f69" fmla="val 344805"/>
                <a:gd name="f70" fmla="val 322231"/>
                <a:gd name="f71" fmla="val 299657"/>
                <a:gd name="f72" fmla="val 66389"/>
                <a:gd name="f73" fmla="val 282797"/>
                <a:gd name="f74" fmla="val 263176"/>
                <a:gd name="f75" fmla="val 84963"/>
                <a:gd name="f76" fmla="val 95536"/>
                <a:gd name="f77" fmla="val 243459"/>
                <a:gd name="f78" fmla="val 106109"/>
                <a:gd name="f79" fmla="val 235077"/>
                <a:gd name="f80" fmla="val 226600"/>
                <a:gd name="f81" fmla="val 132588"/>
                <a:gd name="f82" fmla="val 223838"/>
                <a:gd name="f83" fmla="val 148495"/>
                <a:gd name="f84" fmla="val 220980"/>
                <a:gd name="f85" fmla="val 161735"/>
                <a:gd name="f86" fmla="val 201549"/>
                <a:gd name="f87" fmla="val 229457"/>
                <a:gd name="f88" fmla="val 214789"/>
                <a:gd name="f89" fmla="val 232219"/>
                <a:gd name="f90" fmla="val 228029"/>
                <a:gd name="f91" fmla="val 240697"/>
                <a:gd name="f92" fmla="val 243935"/>
                <a:gd name="f93" fmla="val 249174"/>
                <a:gd name="f94" fmla="val 257175"/>
                <a:gd name="f95" fmla="val 260414"/>
                <a:gd name="f96" fmla="val 270415"/>
                <a:gd name="f97" fmla="val 274511"/>
                <a:gd name="f98" fmla="val 266033"/>
                <a:gd name="f99" fmla="val 243554"/>
                <a:gd name="f100" fmla="val 267748"/>
                <a:gd name="f101" fmla="val 218218"/>
                <a:gd name="f102" fmla="val 262414"/>
                <a:gd name="f103" fmla="val 195644"/>
                <a:gd name="f104" fmla="val 257080"/>
                <a:gd name="f105" fmla="val 175927"/>
                <a:gd name="f106" fmla="val 238506"/>
                <a:gd name="f107" fmla="val 142208"/>
                <a:gd name="f108" fmla="val 233172"/>
                <a:gd name="f109" fmla="val 133731"/>
                <a:gd name="f110" fmla="val 225266"/>
                <a:gd name="f111" fmla="val 125349"/>
                <a:gd name="f112" fmla="val 217265"/>
                <a:gd name="f113" fmla="val 116872"/>
                <a:gd name="f114" fmla="val 204026"/>
                <a:gd name="f115" fmla="val 100013"/>
                <a:gd name="f116" fmla="val 190786"/>
                <a:gd name="f117" fmla="val 83058"/>
                <a:gd name="f118" fmla="val 177451"/>
                <a:gd name="f119" fmla="val 66199"/>
                <a:gd name="f120" fmla="val 174784"/>
                <a:gd name="f121" fmla="val 60579"/>
                <a:gd name="f122" fmla="val 172117"/>
                <a:gd name="f123" fmla="val 57722"/>
                <a:gd name="f124" fmla="val 166878"/>
                <a:gd name="f125" fmla="val 52102"/>
                <a:gd name="f126" fmla="val 49244"/>
                <a:gd name="f127" fmla="val 169545"/>
                <a:gd name="f128" fmla="val 46387"/>
                <a:gd name="f129" fmla="val 180118"/>
                <a:gd name="f130" fmla="val 188119"/>
                <a:gd name="f131" fmla="val 54864"/>
                <a:gd name="f132" fmla="val 196025"/>
                <a:gd name="f133" fmla="val 60484"/>
                <a:gd name="f134" fmla="val 211931"/>
                <a:gd name="f135" fmla="val 66104"/>
                <a:gd name="f136" fmla="val 225171"/>
                <a:gd name="f137" fmla="val 77343"/>
                <a:gd name="f138" fmla="val 235839"/>
                <a:gd name="f139" fmla="val 88583"/>
                <a:gd name="f140" fmla="val 246412"/>
                <a:gd name="f141" fmla="val 99822"/>
                <a:gd name="f142" fmla="val 254413"/>
                <a:gd name="f143" fmla="val 113919"/>
                <a:gd name="f144" fmla="val 259747"/>
                <a:gd name="f145" fmla="val 128016"/>
                <a:gd name="f146" fmla="val 265081"/>
                <a:gd name="f147" fmla="val 139256"/>
                <a:gd name="f148" fmla="val 150495"/>
                <a:gd name="f149" fmla="val 272987"/>
                <a:gd name="f150" fmla="val 161830"/>
                <a:gd name="f151" fmla="val 275654"/>
                <a:gd name="f152" fmla="val 173069"/>
                <a:gd name="f153" fmla="val 278321"/>
                <a:gd name="f154" fmla="val 187166"/>
                <a:gd name="f155" fmla="val 201263"/>
                <a:gd name="f156" fmla="val 280988"/>
                <a:gd name="f157" fmla="val 274415"/>
                <a:gd name="f158" fmla="val 271558"/>
                <a:gd name="f159" fmla="val 268796"/>
                <a:gd name="f160" fmla="val 296894"/>
                <a:gd name="f161" fmla="val 312801"/>
                <a:gd name="f162" fmla="val 331375"/>
                <a:gd name="f163" fmla="val 234982"/>
                <a:gd name="f164" fmla="val 349949"/>
                <a:gd name="f165" fmla="val 226505"/>
                <a:gd name="f166" fmla="val 368522"/>
                <a:gd name="f167" fmla="val 223742"/>
                <a:gd name="f168" fmla="val 389763"/>
                <a:gd name="f169" fmla="val 220885"/>
                <a:gd name="f170" fmla="val 403003"/>
                <a:gd name="f171" fmla="val 413671"/>
                <a:gd name="f172" fmla="val 426911"/>
                <a:gd name="f173" fmla="val 229362"/>
                <a:gd name="f174" fmla="val 442817"/>
                <a:gd name="f175" fmla="val 458724"/>
                <a:gd name="f176" fmla="val 246221"/>
                <a:gd name="f177" fmla="val 469297"/>
                <a:gd name="f178" fmla="val 474631"/>
                <a:gd name="f179" fmla="val 479870"/>
                <a:gd name="f180" fmla="val 285655"/>
                <a:gd name="f181" fmla="val 482537"/>
                <a:gd name="f182" fmla="val 308134"/>
                <a:gd name="f183" fmla="val 316611"/>
                <a:gd name="f184" fmla="val 324993"/>
                <a:gd name="f185" fmla="val 327850"/>
                <a:gd name="f186" fmla="val 330613"/>
                <a:gd name="f187" fmla="val 474536"/>
                <a:gd name="f188" fmla="val 336233"/>
                <a:gd name="f189" fmla="val 339090"/>
                <a:gd name="f190" fmla="val 461296"/>
                <a:gd name="f191" fmla="val 344710"/>
                <a:gd name="f192" fmla="val 453295"/>
                <a:gd name="f193" fmla="val 341852"/>
                <a:gd name="f194" fmla="val 448056"/>
                <a:gd name="f195" fmla="val 440055"/>
                <a:gd name="f196" fmla="val 432054"/>
                <a:gd name="f197" fmla="val 344615"/>
                <a:gd name="f198" fmla="val 426815"/>
                <a:gd name="f199" fmla="val 353092"/>
                <a:gd name="f200" fmla="val 424148"/>
                <a:gd name="f201" fmla="val 364331"/>
                <a:gd name="f202" fmla="val 369951"/>
                <a:gd name="f203" fmla="val 372809"/>
                <a:gd name="f204" fmla="val 421481"/>
                <a:gd name="f205" fmla="val 375571"/>
                <a:gd name="f206" fmla="val 416147"/>
                <a:gd name="f207" fmla="val 381191"/>
                <a:gd name="f208" fmla="val 413480"/>
                <a:gd name="f209" fmla="val 384048"/>
                <a:gd name="f210" fmla="val 410813"/>
                <a:gd name="f211" fmla="val 386906"/>
                <a:gd name="f212" fmla="val 408146"/>
                <a:gd name="f213" fmla="val 397574"/>
                <a:gd name="f214" fmla="val 395383"/>
                <a:gd name="f215" fmla="val 379000"/>
                <a:gd name="f216" fmla="val 401003"/>
                <a:gd name="f217" fmla="val 360426"/>
                <a:gd name="f218" fmla="val 409480"/>
                <a:gd name="f219" fmla="val 349853"/>
                <a:gd name="f220" fmla="val 426339"/>
                <a:gd name="f221" fmla="val 344519"/>
                <a:gd name="f222" fmla="val 446056"/>
                <a:gd name="f223" fmla="val 460153"/>
                <a:gd name="f224" fmla="val 339185"/>
                <a:gd name="f225" fmla="val 474155"/>
                <a:gd name="f226" fmla="val 336518"/>
                <a:gd name="f227" fmla="val 488251"/>
                <a:gd name="f228" fmla="val 333851"/>
                <a:gd name="f229" fmla="val 522065"/>
                <a:gd name="f230" fmla="val 331184"/>
                <a:gd name="f231" fmla="val 541687"/>
                <a:gd name="f232" fmla="val 328517"/>
                <a:gd name="f233" fmla="val 325850"/>
                <a:gd name="f234" fmla="val 323183"/>
                <a:gd name="f235" fmla="val 514541"/>
                <a:gd name="f236" fmla="val 431959"/>
                <a:gd name="f237" fmla="val 503968"/>
                <a:gd name="f238" fmla="val 493300"/>
                <a:gd name="f239" fmla="val 434816"/>
                <a:gd name="f240" fmla="val 485394"/>
                <a:gd name="f241" fmla="val 480060"/>
                <a:gd name="f242" fmla="val 420719"/>
                <a:gd name="f243" fmla="val 482727"/>
                <a:gd name="f244" fmla="val 398240"/>
                <a:gd name="f245" fmla="val 488061"/>
                <a:gd name="f246" fmla="val 387001"/>
                <a:gd name="f247" fmla="val 378524"/>
                <a:gd name="f248" fmla="val 384143"/>
                <a:gd name="f249" fmla="val 525113"/>
                <a:gd name="f250" fmla="val 530447"/>
                <a:gd name="f251" fmla="val 406622"/>
                <a:gd name="f252" fmla="val 417862"/>
                <a:gd name="f253" fmla="val 546354"/>
                <a:gd name="f254" fmla="val 372904"/>
                <a:gd name="f255" fmla="val 533114"/>
                <a:gd name="f256" fmla="val 370046"/>
                <a:gd name="f257" fmla="val 519875"/>
                <a:gd name="f258" fmla="val 367284"/>
                <a:gd name="f259" fmla="val 501206"/>
                <a:gd name="f260" fmla="val 498539"/>
                <a:gd name="f261" fmla="val 495967"/>
                <a:gd name="f262" fmla="val 364426"/>
                <a:gd name="f263" fmla="val 494188"/>
                <a:gd name="f264" fmla="val 365379"/>
                <a:gd name="f265" fmla="val 485299"/>
                <a:gd name="f266" fmla="val 375761"/>
                <a:gd name="f267" fmla="val 472059"/>
                <a:gd name="f268" fmla="val 381381"/>
                <a:gd name="f269" fmla="val 474726"/>
                <a:gd name="f270" fmla="val 477393"/>
                <a:gd name="f271" fmla="val 384239"/>
                <a:gd name="f272" fmla="val 387096"/>
                <a:gd name="f273" fmla="val 389858"/>
                <a:gd name="f274" fmla="val 398336"/>
                <a:gd name="f275" fmla="val 466820"/>
                <a:gd name="f276" fmla="val 395478"/>
                <a:gd name="f277" fmla="val 461486"/>
                <a:gd name="f278" fmla="val 392716"/>
                <a:gd name="f279" fmla="val 459708"/>
                <a:gd name="f280" fmla="val 394621"/>
                <a:gd name="f281" fmla="val 396494"/>
                <a:gd name="f282" fmla="val 409575"/>
                <a:gd name="f283" fmla="val 420815"/>
                <a:gd name="f284" fmla="val 429292"/>
                <a:gd name="f285" fmla="val 434912"/>
                <a:gd name="f286" fmla="val 443389"/>
                <a:gd name="f287" fmla="val 451771"/>
                <a:gd name="f288" fmla="val 463010"/>
                <a:gd name="f289" fmla="val 490728"/>
                <a:gd name="f290" fmla="val 471488"/>
                <a:gd name="f291" fmla="val 493395"/>
                <a:gd name="f292" fmla="val 488347"/>
                <a:gd name="f293" fmla="val 491204"/>
                <a:gd name="f294" fmla="val 493967"/>
                <a:gd name="f295" fmla="val 477488"/>
                <a:gd name="f296" fmla="val 505206"/>
                <a:gd name="f297" fmla="val 516446"/>
                <a:gd name="f298" fmla="val 458915"/>
                <a:gd name="f299" fmla="val 524923"/>
                <a:gd name="f300" fmla="val 457136"/>
                <a:gd name="f301" fmla="val 526828"/>
                <a:gd name="f302" fmla="val 455359"/>
                <a:gd name="f303" fmla="val 527780"/>
                <a:gd name="f304" fmla="val 453581"/>
                <a:gd name="f305" fmla="val 536258"/>
                <a:gd name="f306" fmla="val 541877"/>
                <a:gd name="f307" fmla="val 550259"/>
                <a:gd name="f308" fmla="val 626269"/>
                <a:gd name="f309" fmla="val 461582"/>
                <a:gd name="f310" fmla="val 631888"/>
                <a:gd name="f311" fmla="val 634746"/>
                <a:gd name="f312" fmla="val 448247"/>
                <a:gd name="f313" fmla="val 637604"/>
                <a:gd name="f314" fmla="val 445580"/>
                <a:gd name="f315" fmla="val 629126"/>
                <a:gd name="f316" fmla="val 442913"/>
                <a:gd name="f317" fmla="val 606647"/>
                <a:gd name="f318" fmla="val 584073"/>
                <a:gd name="f319" fmla="val 435007"/>
                <a:gd name="f320" fmla="val 561594"/>
                <a:gd name="f321" fmla="val 558737"/>
                <a:gd name="f322" fmla="val 432340"/>
                <a:gd name="f323" fmla="val 544640"/>
                <a:gd name="f324" fmla="val 427006"/>
                <a:gd name="f325" fmla="val 539020"/>
                <a:gd name="f326" fmla="val 416433"/>
                <a:gd name="f327" fmla="val 405765"/>
                <a:gd name="f328" fmla="val 513683"/>
                <a:gd name="f329" fmla="val 395192"/>
                <a:gd name="f330" fmla="val 502444"/>
                <a:gd name="f331" fmla="val 392525"/>
                <a:gd name="f332" fmla="val 499586"/>
                <a:gd name="f333" fmla="val 496824"/>
                <a:gd name="f334" fmla="val 387191"/>
                <a:gd name="f335" fmla="val 381857"/>
                <a:gd name="f336" fmla="val 519303"/>
                <a:gd name="f337" fmla="val 379190"/>
                <a:gd name="f338" fmla="val 373951"/>
                <a:gd name="f339" fmla="val 555879"/>
                <a:gd name="f340" fmla="val 371285"/>
                <a:gd name="f341" fmla="val 567119"/>
                <a:gd name="f342" fmla="val 365950"/>
                <a:gd name="f343" fmla="val 363379"/>
                <a:gd name="f344" fmla="val 586835"/>
                <a:gd name="f345" fmla="val 360712"/>
                <a:gd name="f346" fmla="val 598075"/>
                <a:gd name="f347" fmla="val 355378"/>
                <a:gd name="f348" fmla="val 609314"/>
                <a:gd name="f349" fmla="val 352806"/>
                <a:gd name="f350" fmla="val 617792"/>
                <a:gd name="f351" fmla="val 620649"/>
                <a:gd name="f352" fmla="val 350139"/>
                <a:gd name="f353" fmla="val 623411"/>
                <a:gd name="f354" fmla="val 629031"/>
                <a:gd name="f355" fmla="val 634651"/>
                <a:gd name="f356" fmla="val 339566"/>
                <a:gd name="f357" fmla="val 336899"/>
                <a:gd name="f358" fmla="val 334232"/>
                <a:gd name="f359" fmla="val 614934"/>
                <a:gd name="f360" fmla="val 592455"/>
                <a:gd name="f361" fmla="val 342233"/>
                <a:gd name="f362" fmla="val 583978"/>
                <a:gd name="f363" fmla="val 344900"/>
                <a:gd name="f364" fmla="val 572738"/>
                <a:gd name="f365" fmla="val 347567"/>
                <a:gd name="f366" fmla="val 561499"/>
                <a:gd name="f367" fmla="val 350234"/>
                <a:gd name="f368" fmla="val 550164"/>
                <a:gd name="f369" fmla="val 352901"/>
                <a:gd name="f370" fmla="val 533305"/>
                <a:gd name="f371" fmla="val 516350"/>
                <a:gd name="f372" fmla="val 355568"/>
                <a:gd name="f373" fmla="val 499491"/>
                <a:gd name="f374" fmla="val 358235"/>
                <a:gd name="f375" fmla="val 471392"/>
                <a:gd name="f376" fmla="val 360902"/>
                <a:gd name="f377" fmla="val 363569"/>
                <a:gd name="f378" fmla="val 440436"/>
                <a:gd name="f379" fmla="val 374142"/>
                <a:gd name="f380" fmla="val 429197"/>
                <a:gd name="f381" fmla="val 379476"/>
                <a:gd name="f382" fmla="val 390049"/>
                <a:gd name="f383" fmla="val 400622"/>
                <a:gd name="f384" fmla="val 412337"/>
                <a:gd name="f385" fmla="val 405956"/>
                <a:gd name="f386" fmla="val 413861"/>
                <a:gd name="f387" fmla="val 406718"/>
                <a:gd name="f388" fmla="val 419195"/>
                <a:gd name="f389" fmla="val 403860"/>
                <a:gd name="f390" fmla="val 421862"/>
                <a:gd name="f391" fmla="val 427196"/>
                <a:gd name="f392" fmla="val 429863"/>
                <a:gd name="f393" fmla="val 435197"/>
                <a:gd name="f394" fmla="val 445770"/>
                <a:gd name="f395" fmla="val 375666"/>
                <a:gd name="f396" fmla="val 443103"/>
                <a:gd name="f397" fmla="val 362522"/>
                <a:gd name="f398" fmla="val 446659"/>
                <a:gd name="f399" fmla="val 360648"/>
                <a:gd name="f400" fmla="val 448437"/>
                <a:gd name="f401" fmla="val 358807"/>
                <a:gd name="f402" fmla="val 451104"/>
                <a:gd name="f403" fmla="val 456438"/>
                <a:gd name="f404" fmla="val 461772"/>
                <a:gd name="f405" fmla="val 469678"/>
                <a:gd name="f406" fmla="val 361664"/>
                <a:gd name="f407" fmla="val 475012"/>
                <a:gd name="f408" fmla="val 477679"/>
                <a:gd name="f409" fmla="val 355949"/>
                <a:gd name="f410" fmla="val 483013"/>
                <a:gd name="f411" fmla="val 353187"/>
                <a:gd name="f412" fmla="val 485585"/>
                <a:gd name="f413" fmla="val 350330"/>
                <a:gd name="f414" fmla="val 488156"/>
                <a:gd name="f415" fmla="val 347472"/>
                <a:gd name="f416" fmla="val 490919"/>
                <a:gd name="f417" fmla="val 496157"/>
                <a:gd name="f418" fmla="val 509397"/>
                <a:gd name="f419" fmla="val 525304"/>
                <a:gd name="f420" fmla="val 541211"/>
                <a:gd name="f421" fmla="val 358712"/>
                <a:gd name="f422" fmla="val 361569"/>
                <a:gd name="f423" fmla="val 543878"/>
                <a:gd name="f424" fmla="val 546545"/>
                <a:gd name="f425" fmla="val 551879"/>
                <a:gd name="f426" fmla="val 367189"/>
                <a:gd name="f427" fmla="val 549212"/>
                <a:gd name="f428" fmla="+- 0 0 -90"/>
                <a:gd name="f429" fmla="*/ f3 1 6850189"/>
                <a:gd name="f430" fmla="*/ f4 1 695039"/>
                <a:gd name="f431" fmla="+- f7 0 f5"/>
                <a:gd name="f432" fmla="+- f6 0 f5"/>
                <a:gd name="f433" fmla="*/ f428 f0 1"/>
                <a:gd name="f434" fmla="*/ f432 1 6850189"/>
                <a:gd name="f435" fmla="*/ f431 1 695039"/>
                <a:gd name="f436" fmla="*/ 652367 f432 1"/>
                <a:gd name="f437" fmla="*/ 0 f431 1"/>
                <a:gd name="f438" fmla="*/ 0 f432 1"/>
                <a:gd name="f439" fmla="*/ 695039 f431 1"/>
                <a:gd name="f440" fmla="*/ 323564 f432 1"/>
                <a:gd name="f441" fmla="*/ 652463 f432 1"/>
                <a:gd name="f442" fmla="*/ 343281 f431 1"/>
                <a:gd name="f443" fmla="*/ 253270 f431 1"/>
                <a:gd name="f444" fmla="*/ 6850190 f432 1"/>
                <a:gd name="f445" fmla="*/ 589502 f431 1"/>
                <a:gd name="f446" fmla="*/ 320897 f432 1"/>
                <a:gd name="f447" fmla="*/ 273177 f432 1"/>
                <a:gd name="f448" fmla="*/ 561404 f431 1"/>
                <a:gd name="f449" fmla="*/ 251936 f432 1"/>
                <a:gd name="f450" fmla="*/ 575501 f431 1"/>
                <a:gd name="f451" fmla="*/ 204216 f432 1"/>
                <a:gd name="f452" fmla="*/ 597980 f431 1"/>
                <a:gd name="f453" fmla="*/ 185642 f432 1"/>
                <a:gd name="f454" fmla="*/ 600837 f431 1"/>
                <a:gd name="f455" fmla="*/ 167069 f432 1"/>
                <a:gd name="f456" fmla="*/ 595217 f431 1"/>
                <a:gd name="f457" fmla="*/ 145828 f432 1"/>
                <a:gd name="f458" fmla="*/ 569881 f431 1"/>
                <a:gd name="f459" fmla="*/ 119348 f432 1"/>
                <a:gd name="f460" fmla="*/ 524828 f431 1"/>
                <a:gd name="f461" fmla="*/ 90202 f432 1"/>
                <a:gd name="f462" fmla="*/ 457295 f431 1"/>
                <a:gd name="f463" fmla="*/ 71628 f432 1"/>
                <a:gd name="f464" fmla="*/ 392621 f431 1"/>
                <a:gd name="f465" fmla="*/ 61055 f432 1"/>
                <a:gd name="f466" fmla="*/ 322231 f431 1"/>
                <a:gd name="f467" fmla="*/ 76962 f432 1"/>
                <a:gd name="f468" fmla="*/ 263176 f431 1"/>
                <a:gd name="f469" fmla="*/ 106109 f432 1"/>
                <a:gd name="f470" fmla="*/ 235077 f431 1"/>
                <a:gd name="f471" fmla="*/ 148495 f432 1"/>
                <a:gd name="f472" fmla="*/ 220980 f431 1"/>
                <a:gd name="f473" fmla="*/ 226600 f431 1"/>
                <a:gd name="f474" fmla="*/ 228029 f432 1"/>
                <a:gd name="f475" fmla="*/ 240697 f431 1"/>
                <a:gd name="f476" fmla="*/ 270415 f432 1"/>
                <a:gd name="f477" fmla="*/ 274511 f431 1"/>
                <a:gd name="f478" fmla="*/ 266033 f431 1"/>
                <a:gd name="f479" fmla="*/ 262414 f432 1"/>
                <a:gd name="f480" fmla="*/ 195644 f431 1"/>
                <a:gd name="f481" fmla="*/ 238506 f432 1"/>
                <a:gd name="f482" fmla="*/ 142208 f431 1"/>
                <a:gd name="f483" fmla="*/ 217265 f432 1"/>
                <a:gd name="f484" fmla="*/ 116872 f431 1"/>
                <a:gd name="f485" fmla="*/ 177451 f432 1"/>
                <a:gd name="f486" fmla="*/ 66199 f431 1"/>
                <a:gd name="f487" fmla="*/ 166878 f432 1"/>
                <a:gd name="f488" fmla="*/ 52102 f431 1"/>
                <a:gd name="f489" fmla="*/ 49244 f431 1"/>
                <a:gd name="f490" fmla="*/ 169545 f432 1"/>
                <a:gd name="f491" fmla="*/ 196025 f432 1"/>
                <a:gd name="f492" fmla="*/ 60484 f431 1"/>
                <a:gd name="f493" fmla="*/ 235839 f432 1"/>
                <a:gd name="f494" fmla="*/ 88583 f431 1"/>
                <a:gd name="f495" fmla="*/ 259747 f432 1"/>
                <a:gd name="f496" fmla="*/ 128016 f431 1"/>
                <a:gd name="f497" fmla="*/ 272987 f432 1"/>
                <a:gd name="f498" fmla="*/ 161830 f431 1"/>
                <a:gd name="f499" fmla="*/ 278321 f432 1"/>
                <a:gd name="f500" fmla="*/ 201263 f431 1"/>
                <a:gd name="f501" fmla="*/ 275654 f432 1"/>
                <a:gd name="f502" fmla="*/ 274415 f431 1"/>
                <a:gd name="f503" fmla="*/ 280988 f432 1"/>
                <a:gd name="f504" fmla="*/ 268796 f431 1"/>
                <a:gd name="f505" fmla="*/ 331375 f432 1"/>
                <a:gd name="f506" fmla="*/ 234982 f431 1"/>
                <a:gd name="f507" fmla="*/ 389763 f432 1"/>
                <a:gd name="f508" fmla="*/ 220885 f431 1"/>
                <a:gd name="f509" fmla="*/ 426911 f432 1"/>
                <a:gd name="f510" fmla="*/ 229362 f431 1"/>
                <a:gd name="f511" fmla="*/ 469297 f432 1"/>
                <a:gd name="f512" fmla="*/ 479870 f432 1"/>
                <a:gd name="f513" fmla="*/ 296894 f431 1"/>
                <a:gd name="f514" fmla="*/ 482537 f432 1"/>
                <a:gd name="f515" fmla="*/ 324993 f431 1"/>
                <a:gd name="f516" fmla="*/ 330613 f431 1"/>
                <a:gd name="f517" fmla="*/ 461296 f432 1"/>
                <a:gd name="f518" fmla="*/ 344710 f431 1"/>
                <a:gd name="f519" fmla="*/ 440055 f432 1"/>
                <a:gd name="f520" fmla="*/ 341852 f431 1"/>
                <a:gd name="f521" fmla="*/ 424148 f432 1"/>
                <a:gd name="f522" fmla="*/ 364331 f431 1"/>
                <a:gd name="f523" fmla="*/ 421481 f432 1"/>
                <a:gd name="f524" fmla="*/ 375571 f431 1"/>
                <a:gd name="f525" fmla="*/ 413480 f432 1"/>
                <a:gd name="f526" fmla="*/ 384048 f431 1"/>
                <a:gd name="f527" fmla="*/ 408146 f432 1"/>
                <a:gd name="f528" fmla="*/ 386906 f431 1"/>
                <a:gd name="f529" fmla="*/ 379000 f432 1"/>
                <a:gd name="f530" fmla="*/ 401003 f431 1"/>
                <a:gd name="f531" fmla="*/ 344519 f432 1"/>
                <a:gd name="f532" fmla="*/ 446056 f431 1"/>
                <a:gd name="f533" fmla="*/ 336518 f432 1"/>
                <a:gd name="f534" fmla="*/ 488251 f431 1"/>
                <a:gd name="f535" fmla="*/ 331184 f432 1"/>
                <a:gd name="f536" fmla="*/ 541687 f431 1"/>
                <a:gd name="f537" fmla="*/ 323183 f432 1"/>
                <a:gd name="f538" fmla="*/ 514541 f432 1"/>
                <a:gd name="f539" fmla="*/ 431959 f431 1"/>
                <a:gd name="f540" fmla="*/ 485394 f432 1"/>
                <a:gd name="f541" fmla="*/ 426339 f431 1"/>
                <a:gd name="f542" fmla="*/ 482727 f432 1"/>
                <a:gd name="f543" fmla="*/ 398240 f431 1"/>
                <a:gd name="f544" fmla="*/ 384143 f431 1"/>
                <a:gd name="f545" fmla="*/ 530447 f432 1"/>
                <a:gd name="f546" fmla="*/ 406622 f431 1"/>
                <a:gd name="f547" fmla="*/ 546354 f432 1"/>
                <a:gd name="f548" fmla="*/ 372904 f431 1"/>
                <a:gd name="f549" fmla="*/ 506540 f432 1"/>
                <a:gd name="f550" fmla="*/ 367284 f431 1"/>
                <a:gd name="f551" fmla="*/ 495967 f432 1"/>
                <a:gd name="f552" fmla="*/ 364426 f431 1"/>
                <a:gd name="f553" fmla="*/ 493300 f432 1"/>
                <a:gd name="f554" fmla="*/ 472059 f432 1"/>
                <a:gd name="f555" fmla="*/ 381381 f431 1"/>
                <a:gd name="f556" fmla="*/ 480060 f432 1"/>
                <a:gd name="f557" fmla="*/ 384239 f431 1"/>
                <a:gd name="f558" fmla="*/ 389858 f431 1"/>
                <a:gd name="f559" fmla="*/ 477393 f432 1"/>
                <a:gd name="f560" fmla="*/ 398336 f431 1"/>
                <a:gd name="f561" fmla="*/ 461486 f432 1"/>
                <a:gd name="f562" fmla="*/ 392716 f431 1"/>
                <a:gd name="f563" fmla="*/ 429292 f431 1"/>
                <a:gd name="f564" fmla="*/ 488061 f432 1"/>
                <a:gd name="f565" fmla="*/ 451771 f431 1"/>
                <a:gd name="f566" fmla="*/ 490728 f432 1"/>
                <a:gd name="f567" fmla="*/ 482727 f431 1"/>
                <a:gd name="f568" fmla="*/ 493967 f431 1"/>
                <a:gd name="f569" fmla="*/ 458915 f432 1"/>
                <a:gd name="f570" fmla="*/ 524923 f431 1"/>
                <a:gd name="f571" fmla="*/ 453581 f432 1"/>
                <a:gd name="f572" fmla="*/ 527780 f431 1"/>
                <a:gd name="f573" fmla="*/ 550259 f431 1"/>
                <a:gd name="f574" fmla="*/ 626269 f431 1"/>
                <a:gd name="f575" fmla="*/ 634746 f431 1"/>
                <a:gd name="f576" fmla="*/ 445580 f432 1"/>
                <a:gd name="f577" fmla="*/ 629126 f431 1"/>
                <a:gd name="f578" fmla="*/ 435007 f432 1"/>
                <a:gd name="f579" fmla="*/ 561594 f431 1"/>
                <a:gd name="f580" fmla="*/ 558737 f431 1"/>
                <a:gd name="f581" fmla="*/ 427006 f432 1"/>
                <a:gd name="f582" fmla="*/ 539020 f431 1"/>
                <a:gd name="f583" fmla="*/ 395192 f432 1"/>
                <a:gd name="f584" fmla="*/ 502444 f431 1"/>
                <a:gd name="f585" fmla="*/ 389858 f432 1"/>
                <a:gd name="f586" fmla="*/ 387191 f432 1"/>
                <a:gd name="f587" fmla="*/ 499586 f431 1"/>
                <a:gd name="f588" fmla="*/ 373951 f432 1"/>
                <a:gd name="f589" fmla="*/ 555879 f431 1"/>
                <a:gd name="f590" fmla="*/ 363379 f432 1"/>
                <a:gd name="f591" fmla="*/ 586835 f431 1"/>
                <a:gd name="f592" fmla="*/ 352806 f432 1"/>
                <a:gd name="f593" fmla="*/ 617792 f431 1"/>
                <a:gd name="f594" fmla="*/ 350139 f432 1"/>
                <a:gd name="f595" fmla="*/ 623411 f431 1"/>
                <a:gd name="f596" fmla="*/ 339566 f432 1"/>
                <a:gd name="f597" fmla="*/ 631888 f431 1"/>
                <a:gd name="f598" fmla="*/ 334232 f432 1"/>
                <a:gd name="f599" fmla="*/ 336899 f432 1"/>
                <a:gd name="f600" fmla="*/ 609314 f431 1"/>
                <a:gd name="f601" fmla="*/ 342233 f432 1"/>
                <a:gd name="f602" fmla="*/ 583978 f431 1"/>
                <a:gd name="f603" fmla="*/ 350234 f432 1"/>
                <a:gd name="f604" fmla="*/ 550164 f431 1"/>
                <a:gd name="f605" fmla="*/ 355568 f432 1"/>
                <a:gd name="f606" fmla="*/ 499491 f431 1"/>
                <a:gd name="f607" fmla="*/ 358235 f432 1"/>
                <a:gd name="f608" fmla="*/ 471392 f431 1"/>
                <a:gd name="f609" fmla="*/ 374142 f432 1"/>
                <a:gd name="f610" fmla="*/ 429197 f431 1"/>
                <a:gd name="f611" fmla="*/ 400622 f432 1"/>
                <a:gd name="f612" fmla="*/ 412337 f431 1"/>
                <a:gd name="f613" fmla="*/ 419195 f432 1"/>
                <a:gd name="f614" fmla="*/ 403860 f431 1"/>
                <a:gd name="f615" fmla="*/ 427196 f432 1"/>
                <a:gd name="f616" fmla="*/ 440436 f432 1"/>
                <a:gd name="f617" fmla="*/ 445770 f432 1"/>
                <a:gd name="f618" fmla="*/ 378524 f431 1"/>
                <a:gd name="f619" fmla="*/ 443103 f432 1"/>
                <a:gd name="f620" fmla="*/ 448437 f432 1"/>
                <a:gd name="f621" fmla="*/ 358807 f431 1"/>
                <a:gd name="f622" fmla="*/ 456438 f432 1"/>
                <a:gd name="f623" fmla="*/ 475012 f432 1"/>
                <a:gd name="f624" fmla="*/ 485585 f432 1"/>
                <a:gd name="f625" fmla="*/ 350330 f431 1"/>
                <a:gd name="f626" fmla="*/ 496157 f432 1"/>
                <a:gd name="f627" fmla="*/ 347472 f431 1"/>
                <a:gd name="f628" fmla="*/ 541211 f432 1"/>
                <a:gd name="f629" fmla="*/ 358712 f431 1"/>
                <a:gd name="f630" fmla="*/ 546545 f432 1"/>
                <a:gd name="f631" fmla="*/ 361569 f431 1"/>
                <a:gd name="f632" fmla="*/ 551879 f432 1"/>
                <a:gd name="f633" fmla="*/ 367189 f431 1"/>
                <a:gd name="f634" fmla="*/ 372809 f431 1"/>
                <a:gd name="f635" fmla="*/ f433 1 f2"/>
                <a:gd name="f636" fmla="*/ f436 1 6850189"/>
                <a:gd name="f637" fmla="*/ f437 1 695039"/>
                <a:gd name="f638" fmla="*/ f438 1 6850189"/>
                <a:gd name="f639" fmla="*/ f439 1 695039"/>
                <a:gd name="f640" fmla="*/ f440 1 6850189"/>
                <a:gd name="f641" fmla="*/ f441 1 6850189"/>
                <a:gd name="f642" fmla="*/ f442 1 695039"/>
                <a:gd name="f643" fmla="*/ f443 1 695039"/>
                <a:gd name="f644" fmla="*/ f444 1 6850189"/>
                <a:gd name="f645" fmla="*/ f445 1 695039"/>
                <a:gd name="f646" fmla="*/ f446 1 6850189"/>
                <a:gd name="f647" fmla="*/ f447 1 6850189"/>
                <a:gd name="f648" fmla="*/ f448 1 695039"/>
                <a:gd name="f649" fmla="*/ f449 1 6850189"/>
                <a:gd name="f650" fmla="*/ f450 1 695039"/>
                <a:gd name="f651" fmla="*/ f451 1 6850189"/>
                <a:gd name="f652" fmla="*/ f452 1 695039"/>
                <a:gd name="f653" fmla="*/ f453 1 6850189"/>
                <a:gd name="f654" fmla="*/ f454 1 695039"/>
                <a:gd name="f655" fmla="*/ f455 1 6850189"/>
                <a:gd name="f656" fmla="*/ f456 1 695039"/>
                <a:gd name="f657" fmla="*/ f457 1 6850189"/>
                <a:gd name="f658" fmla="*/ f458 1 695039"/>
                <a:gd name="f659" fmla="*/ f459 1 6850189"/>
                <a:gd name="f660" fmla="*/ f460 1 695039"/>
                <a:gd name="f661" fmla="*/ f461 1 6850189"/>
                <a:gd name="f662" fmla="*/ f462 1 695039"/>
                <a:gd name="f663" fmla="*/ f463 1 6850189"/>
                <a:gd name="f664" fmla="*/ f464 1 695039"/>
                <a:gd name="f665" fmla="*/ f465 1 6850189"/>
                <a:gd name="f666" fmla="*/ f466 1 695039"/>
                <a:gd name="f667" fmla="*/ f467 1 6850189"/>
                <a:gd name="f668" fmla="*/ f468 1 695039"/>
                <a:gd name="f669" fmla="*/ f469 1 6850189"/>
                <a:gd name="f670" fmla="*/ f470 1 695039"/>
                <a:gd name="f671" fmla="*/ f471 1 6850189"/>
                <a:gd name="f672" fmla="*/ f472 1 695039"/>
                <a:gd name="f673" fmla="*/ f473 1 695039"/>
                <a:gd name="f674" fmla="*/ f474 1 6850189"/>
                <a:gd name="f675" fmla="*/ f475 1 695039"/>
                <a:gd name="f676" fmla="*/ f476 1 6850189"/>
                <a:gd name="f677" fmla="*/ f477 1 695039"/>
                <a:gd name="f678" fmla="*/ f478 1 695039"/>
                <a:gd name="f679" fmla="*/ f479 1 6850189"/>
                <a:gd name="f680" fmla="*/ f480 1 695039"/>
                <a:gd name="f681" fmla="*/ f481 1 6850189"/>
                <a:gd name="f682" fmla="*/ f482 1 695039"/>
                <a:gd name="f683" fmla="*/ f483 1 6850189"/>
                <a:gd name="f684" fmla="*/ f484 1 695039"/>
                <a:gd name="f685" fmla="*/ f485 1 6850189"/>
                <a:gd name="f686" fmla="*/ f486 1 695039"/>
                <a:gd name="f687" fmla="*/ f487 1 6850189"/>
                <a:gd name="f688" fmla="*/ f488 1 695039"/>
                <a:gd name="f689" fmla="*/ f489 1 695039"/>
                <a:gd name="f690" fmla="*/ f490 1 6850189"/>
                <a:gd name="f691" fmla="*/ f491 1 6850189"/>
                <a:gd name="f692" fmla="*/ f492 1 695039"/>
                <a:gd name="f693" fmla="*/ f493 1 6850189"/>
                <a:gd name="f694" fmla="*/ f494 1 695039"/>
                <a:gd name="f695" fmla="*/ f495 1 6850189"/>
                <a:gd name="f696" fmla="*/ f496 1 695039"/>
                <a:gd name="f697" fmla="*/ f497 1 6850189"/>
                <a:gd name="f698" fmla="*/ f498 1 695039"/>
                <a:gd name="f699" fmla="*/ f499 1 6850189"/>
                <a:gd name="f700" fmla="*/ f500 1 695039"/>
                <a:gd name="f701" fmla="*/ f501 1 6850189"/>
                <a:gd name="f702" fmla="*/ f502 1 695039"/>
                <a:gd name="f703" fmla="*/ f503 1 6850189"/>
                <a:gd name="f704" fmla="*/ f504 1 695039"/>
                <a:gd name="f705" fmla="*/ f505 1 6850189"/>
                <a:gd name="f706" fmla="*/ f506 1 695039"/>
                <a:gd name="f707" fmla="*/ f507 1 6850189"/>
                <a:gd name="f708" fmla="*/ f508 1 695039"/>
                <a:gd name="f709" fmla="*/ f509 1 6850189"/>
                <a:gd name="f710" fmla="*/ f510 1 695039"/>
                <a:gd name="f711" fmla="*/ f511 1 6850189"/>
                <a:gd name="f712" fmla="*/ f512 1 6850189"/>
                <a:gd name="f713" fmla="*/ f513 1 695039"/>
                <a:gd name="f714" fmla="*/ f514 1 6850189"/>
                <a:gd name="f715" fmla="*/ f515 1 695039"/>
                <a:gd name="f716" fmla="*/ f516 1 695039"/>
                <a:gd name="f717" fmla="*/ f517 1 6850189"/>
                <a:gd name="f718" fmla="*/ f518 1 695039"/>
                <a:gd name="f719" fmla="*/ f519 1 6850189"/>
                <a:gd name="f720" fmla="*/ f520 1 695039"/>
                <a:gd name="f721" fmla="*/ f521 1 6850189"/>
                <a:gd name="f722" fmla="*/ f522 1 695039"/>
                <a:gd name="f723" fmla="*/ f523 1 6850189"/>
                <a:gd name="f724" fmla="*/ f524 1 695039"/>
                <a:gd name="f725" fmla="*/ f525 1 6850189"/>
                <a:gd name="f726" fmla="*/ f526 1 695039"/>
                <a:gd name="f727" fmla="*/ f527 1 6850189"/>
                <a:gd name="f728" fmla="*/ f528 1 695039"/>
                <a:gd name="f729" fmla="*/ f529 1 6850189"/>
                <a:gd name="f730" fmla="*/ f530 1 695039"/>
                <a:gd name="f731" fmla="*/ f531 1 6850189"/>
                <a:gd name="f732" fmla="*/ f532 1 695039"/>
                <a:gd name="f733" fmla="*/ f533 1 6850189"/>
                <a:gd name="f734" fmla="*/ f534 1 695039"/>
                <a:gd name="f735" fmla="*/ f535 1 6850189"/>
                <a:gd name="f736" fmla="*/ f536 1 695039"/>
                <a:gd name="f737" fmla="*/ f537 1 6850189"/>
                <a:gd name="f738" fmla="*/ f538 1 6850189"/>
                <a:gd name="f739" fmla="*/ f539 1 695039"/>
                <a:gd name="f740" fmla="*/ f540 1 6850189"/>
                <a:gd name="f741" fmla="*/ f541 1 695039"/>
                <a:gd name="f742" fmla="*/ f542 1 6850189"/>
                <a:gd name="f743" fmla="*/ f543 1 695039"/>
                <a:gd name="f744" fmla="*/ f544 1 695039"/>
                <a:gd name="f745" fmla="*/ f545 1 6850189"/>
                <a:gd name="f746" fmla="*/ f546 1 695039"/>
                <a:gd name="f747" fmla="*/ f547 1 6850189"/>
                <a:gd name="f748" fmla="*/ f548 1 695039"/>
                <a:gd name="f749" fmla="*/ f549 1 6850189"/>
                <a:gd name="f750" fmla="*/ f550 1 695039"/>
                <a:gd name="f751" fmla="*/ f551 1 6850189"/>
                <a:gd name="f752" fmla="*/ f552 1 695039"/>
                <a:gd name="f753" fmla="*/ f553 1 6850189"/>
                <a:gd name="f754" fmla="*/ f554 1 6850189"/>
                <a:gd name="f755" fmla="*/ f555 1 695039"/>
                <a:gd name="f756" fmla="*/ f556 1 6850189"/>
                <a:gd name="f757" fmla="*/ f557 1 695039"/>
                <a:gd name="f758" fmla="*/ f558 1 695039"/>
                <a:gd name="f759" fmla="*/ f559 1 6850189"/>
                <a:gd name="f760" fmla="*/ f560 1 695039"/>
                <a:gd name="f761" fmla="*/ f561 1 6850189"/>
                <a:gd name="f762" fmla="*/ f562 1 695039"/>
                <a:gd name="f763" fmla="*/ f563 1 695039"/>
                <a:gd name="f764" fmla="*/ f564 1 6850189"/>
                <a:gd name="f765" fmla="*/ f565 1 695039"/>
                <a:gd name="f766" fmla="*/ f566 1 6850189"/>
                <a:gd name="f767" fmla="*/ f567 1 695039"/>
                <a:gd name="f768" fmla="*/ f568 1 695039"/>
                <a:gd name="f769" fmla="*/ f569 1 6850189"/>
                <a:gd name="f770" fmla="*/ f570 1 695039"/>
                <a:gd name="f771" fmla="*/ f571 1 6850189"/>
                <a:gd name="f772" fmla="*/ f572 1 695039"/>
                <a:gd name="f773" fmla="*/ f573 1 695039"/>
                <a:gd name="f774" fmla="*/ f574 1 695039"/>
                <a:gd name="f775" fmla="*/ f575 1 695039"/>
                <a:gd name="f776" fmla="*/ f576 1 6850189"/>
                <a:gd name="f777" fmla="*/ f577 1 695039"/>
                <a:gd name="f778" fmla="*/ f578 1 6850189"/>
                <a:gd name="f779" fmla="*/ f579 1 695039"/>
                <a:gd name="f780" fmla="*/ f580 1 695039"/>
                <a:gd name="f781" fmla="*/ f581 1 6850189"/>
                <a:gd name="f782" fmla="*/ f582 1 695039"/>
                <a:gd name="f783" fmla="*/ f583 1 6850189"/>
                <a:gd name="f784" fmla="*/ f584 1 695039"/>
                <a:gd name="f785" fmla="*/ f585 1 6850189"/>
                <a:gd name="f786" fmla="*/ f586 1 6850189"/>
                <a:gd name="f787" fmla="*/ f587 1 695039"/>
                <a:gd name="f788" fmla="*/ f588 1 6850189"/>
                <a:gd name="f789" fmla="*/ f589 1 695039"/>
                <a:gd name="f790" fmla="*/ f590 1 6850189"/>
                <a:gd name="f791" fmla="*/ f591 1 695039"/>
                <a:gd name="f792" fmla="*/ f592 1 6850189"/>
                <a:gd name="f793" fmla="*/ f593 1 695039"/>
                <a:gd name="f794" fmla="*/ f594 1 6850189"/>
                <a:gd name="f795" fmla="*/ f595 1 695039"/>
                <a:gd name="f796" fmla="*/ f596 1 6850189"/>
                <a:gd name="f797" fmla="*/ f597 1 695039"/>
                <a:gd name="f798" fmla="*/ f598 1 6850189"/>
                <a:gd name="f799" fmla="*/ f599 1 6850189"/>
                <a:gd name="f800" fmla="*/ f600 1 695039"/>
                <a:gd name="f801" fmla="*/ f601 1 6850189"/>
                <a:gd name="f802" fmla="*/ f602 1 695039"/>
                <a:gd name="f803" fmla="*/ f603 1 6850189"/>
                <a:gd name="f804" fmla="*/ f604 1 695039"/>
                <a:gd name="f805" fmla="*/ f605 1 6850189"/>
                <a:gd name="f806" fmla="*/ f606 1 695039"/>
                <a:gd name="f807" fmla="*/ f607 1 6850189"/>
                <a:gd name="f808" fmla="*/ f608 1 695039"/>
                <a:gd name="f809" fmla="*/ f609 1 6850189"/>
                <a:gd name="f810" fmla="*/ f610 1 695039"/>
                <a:gd name="f811" fmla="*/ f611 1 6850189"/>
                <a:gd name="f812" fmla="*/ f612 1 695039"/>
                <a:gd name="f813" fmla="*/ f613 1 6850189"/>
                <a:gd name="f814" fmla="*/ f614 1 695039"/>
                <a:gd name="f815" fmla="*/ f615 1 6850189"/>
                <a:gd name="f816" fmla="*/ f616 1 6850189"/>
                <a:gd name="f817" fmla="*/ f617 1 6850189"/>
                <a:gd name="f818" fmla="*/ f618 1 695039"/>
                <a:gd name="f819" fmla="*/ f619 1 6850189"/>
                <a:gd name="f820" fmla="*/ f620 1 6850189"/>
                <a:gd name="f821" fmla="*/ f621 1 695039"/>
                <a:gd name="f822" fmla="*/ f622 1 6850189"/>
                <a:gd name="f823" fmla="*/ f623 1 6850189"/>
                <a:gd name="f824" fmla="*/ f624 1 6850189"/>
                <a:gd name="f825" fmla="*/ f625 1 695039"/>
                <a:gd name="f826" fmla="*/ f626 1 6850189"/>
                <a:gd name="f827" fmla="*/ f627 1 695039"/>
                <a:gd name="f828" fmla="*/ f628 1 6850189"/>
                <a:gd name="f829" fmla="*/ f629 1 695039"/>
                <a:gd name="f830" fmla="*/ f630 1 6850189"/>
                <a:gd name="f831" fmla="*/ f631 1 695039"/>
                <a:gd name="f832" fmla="*/ f632 1 6850189"/>
                <a:gd name="f833" fmla="*/ f633 1 695039"/>
                <a:gd name="f834" fmla="*/ f634 1 695039"/>
                <a:gd name="f835" fmla="*/ f5 1 f434"/>
                <a:gd name="f836" fmla="*/ f6 1 f434"/>
                <a:gd name="f837" fmla="*/ f5 1 f435"/>
                <a:gd name="f838" fmla="*/ f7 1 f435"/>
                <a:gd name="f839" fmla="+- f635 0 f1"/>
                <a:gd name="f840" fmla="*/ f636 1 f434"/>
                <a:gd name="f841" fmla="*/ f637 1 f435"/>
                <a:gd name="f842" fmla="*/ f638 1 f434"/>
                <a:gd name="f843" fmla="*/ f639 1 f435"/>
                <a:gd name="f844" fmla="*/ f640 1 f434"/>
                <a:gd name="f845" fmla="*/ f641 1 f434"/>
                <a:gd name="f846" fmla="*/ f642 1 f435"/>
                <a:gd name="f847" fmla="*/ f643 1 f435"/>
                <a:gd name="f848" fmla="*/ f644 1 f434"/>
                <a:gd name="f849" fmla="*/ f645 1 f435"/>
                <a:gd name="f850" fmla="*/ f646 1 f434"/>
                <a:gd name="f851" fmla="*/ f647 1 f434"/>
                <a:gd name="f852" fmla="*/ f648 1 f435"/>
                <a:gd name="f853" fmla="*/ f649 1 f434"/>
                <a:gd name="f854" fmla="*/ f650 1 f435"/>
                <a:gd name="f855" fmla="*/ f651 1 f434"/>
                <a:gd name="f856" fmla="*/ f652 1 f435"/>
                <a:gd name="f857" fmla="*/ f653 1 f434"/>
                <a:gd name="f858" fmla="*/ f654 1 f435"/>
                <a:gd name="f859" fmla="*/ f655 1 f434"/>
                <a:gd name="f860" fmla="*/ f656 1 f435"/>
                <a:gd name="f861" fmla="*/ f657 1 f434"/>
                <a:gd name="f862" fmla="*/ f658 1 f435"/>
                <a:gd name="f863" fmla="*/ f659 1 f434"/>
                <a:gd name="f864" fmla="*/ f660 1 f435"/>
                <a:gd name="f865" fmla="*/ f661 1 f434"/>
                <a:gd name="f866" fmla="*/ f662 1 f435"/>
                <a:gd name="f867" fmla="*/ f663 1 f434"/>
                <a:gd name="f868" fmla="*/ f664 1 f435"/>
                <a:gd name="f869" fmla="*/ f665 1 f434"/>
                <a:gd name="f870" fmla="*/ f666 1 f435"/>
                <a:gd name="f871" fmla="*/ f667 1 f434"/>
                <a:gd name="f872" fmla="*/ f668 1 f435"/>
                <a:gd name="f873" fmla="*/ f669 1 f434"/>
                <a:gd name="f874" fmla="*/ f670 1 f435"/>
                <a:gd name="f875" fmla="*/ f671 1 f434"/>
                <a:gd name="f876" fmla="*/ f672 1 f435"/>
                <a:gd name="f877" fmla="*/ f673 1 f435"/>
                <a:gd name="f878" fmla="*/ f674 1 f434"/>
                <a:gd name="f879" fmla="*/ f675 1 f435"/>
                <a:gd name="f880" fmla="*/ f676 1 f434"/>
                <a:gd name="f881" fmla="*/ f677 1 f435"/>
                <a:gd name="f882" fmla="*/ f678 1 f435"/>
                <a:gd name="f883" fmla="*/ f679 1 f434"/>
                <a:gd name="f884" fmla="*/ f680 1 f435"/>
                <a:gd name="f885" fmla="*/ f681 1 f434"/>
                <a:gd name="f886" fmla="*/ f682 1 f435"/>
                <a:gd name="f887" fmla="*/ f683 1 f434"/>
                <a:gd name="f888" fmla="*/ f684 1 f435"/>
                <a:gd name="f889" fmla="*/ f685 1 f434"/>
                <a:gd name="f890" fmla="*/ f686 1 f435"/>
                <a:gd name="f891" fmla="*/ f687 1 f434"/>
                <a:gd name="f892" fmla="*/ f688 1 f435"/>
                <a:gd name="f893" fmla="*/ f689 1 f435"/>
                <a:gd name="f894" fmla="*/ f690 1 f434"/>
                <a:gd name="f895" fmla="*/ f691 1 f434"/>
                <a:gd name="f896" fmla="*/ f692 1 f435"/>
                <a:gd name="f897" fmla="*/ f693 1 f434"/>
                <a:gd name="f898" fmla="*/ f694 1 f435"/>
                <a:gd name="f899" fmla="*/ f695 1 f434"/>
                <a:gd name="f900" fmla="*/ f696 1 f435"/>
                <a:gd name="f901" fmla="*/ f697 1 f434"/>
                <a:gd name="f902" fmla="*/ f698 1 f435"/>
                <a:gd name="f903" fmla="*/ f699 1 f434"/>
                <a:gd name="f904" fmla="*/ f700 1 f435"/>
                <a:gd name="f905" fmla="*/ f701 1 f434"/>
                <a:gd name="f906" fmla="*/ f702 1 f435"/>
                <a:gd name="f907" fmla="*/ f703 1 f434"/>
                <a:gd name="f908" fmla="*/ f704 1 f435"/>
                <a:gd name="f909" fmla="*/ f705 1 f434"/>
                <a:gd name="f910" fmla="*/ f706 1 f435"/>
                <a:gd name="f911" fmla="*/ f707 1 f434"/>
                <a:gd name="f912" fmla="*/ f708 1 f435"/>
                <a:gd name="f913" fmla="*/ f709 1 f434"/>
                <a:gd name="f914" fmla="*/ f710 1 f435"/>
                <a:gd name="f915" fmla="*/ f711 1 f434"/>
                <a:gd name="f916" fmla="*/ f712 1 f434"/>
                <a:gd name="f917" fmla="*/ f713 1 f435"/>
                <a:gd name="f918" fmla="*/ f714 1 f434"/>
                <a:gd name="f919" fmla="*/ f715 1 f435"/>
                <a:gd name="f920" fmla="*/ f716 1 f435"/>
                <a:gd name="f921" fmla="*/ f717 1 f434"/>
                <a:gd name="f922" fmla="*/ f718 1 f435"/>
                <a:gd name="f923" fmla="*/ f719 1 f434"/>
                <a:gd name="f924" fmla="*/ f720 1 f435"/>
                <a:gd name="f925" fmla="*/ f721 1 f434"/>
                <a:gd name="f926" fmla="*/ f722 1 f435"/>
                <a:gd name="f927" fmla="*/ f723 1 f434"/>
                <a:gd name="f928" fmla="*/ f724 1 f435"/>
                <a:gd name="f929" fmla="*/ f725 1 f434"/>
                <a:gd name="f930" fmla="*/ f726 1 f435"/>
                <a:gd name="f931" fmla="*/ f727 1 f434"/>
                <a:gd name="f932" fmla="*/ f728 1 f435"/>
                <a:gd name="f933" fmla="*/ f729 1 f434"/>
                <a:gd name="f934" fmla="*/ f730 1 f435"/>
                <a:gd name="f935" fmla="*/ f731 1 f434"/>
                <a:gd name="f936" fmla="*/ f732 1 f435"/>
                <a:gd name="f937" fmla="*/ f733 1 f434"/>
                <a:gd name="f938" fmla="*/ f734 1 f435"/>
                <a:gd name="f939" fmla="*/ f735 1 f434"/>
                <a:gd name="f940" fmla="*/ f736 1 f435"/>
                <a:gd name="f941" fmla="*/ f737 1 f434"/>
                <a:gd name="f942" fmla="*/ f738 1 f434"/>
                <a:gd name="f943" fmla="*/ f739 1 f435"/>
                <a:gd name="f944" fmla="*/ f740 1 f434"/>
                <a:gd name="f945" fmla="*/ f741 1 f435"/>
                <a:gd name="f946" fmla="*/ f742 1 f434"/>
                <a:gd name="f947" fmla="*/ f743 1 f435"/>
                <a:gd name="f948" fmla="*/ f744 1 f435"/>
                <a:gd name="f949" fmla="*/ f745 1 f434"/>
                <a:gd name="f950" fmla="*/ f746 1 f435"/>
                <a:gd name="f951" fmla="*/ f747 1 f434"/>
                <a:gd name="f952" fmla="*/ f748 1 f435"/>
                <a:gd name="f953" fmla="*/ f749 1 f434"/>
                <a:gd name="f954" fmla="*/ f750 1 f435"/>
                <a:gd name="f955" fmla="*/ f751 1 f434"/>
                <a:gd name="f956" fmla="*/ f752 1 f435"/>
                <a:gd name="f957" fmla="*/ f753 1 f434"/>
                <a:gd name="f958" fmla="*/ f754 1 f434"/>
                <a:gd name="f959" fmla="*/ f755 1 f435"/>
                <a:gd name="f960" fmla="*/ f756 1 f434"/>
                <a:gd name="f961" fmla="*/ f757 1 f435"/>
                <a:gd name="f962" fmla="*/ f758 1 f435"/>
                <a:gd name="f963" fmla="*/ f759 1 f434"/>
                <a:gd name="f964" fmla="*/ f760 1 f435"/>
                <a:gd name="f965" fmla="*/ f761 1 f434"/>
                <a:gd name="f966" fmla="*/ f762 1 f435"/>
                <a:gd name="f967" fmla="*/ f763 1 f435"/>
                <a:gd name="f968" fmla="*/ f764 1 f434"/>
                <a:gd name="f969" fmla="*/ f765 1 f435"/>
                <a:gd name="f970" fmla="*/ f766 1 f434"/>
                <a:gd name="f971" fmla="*/ f767 1 f435"/>
                <a:gd name="f972" fmla="*/ f768 1 f435"/>
                <a:gd name="f973" fmla="*/ f769 1 f434"/>
                <a:gd name="f974" fmla="*/ f770 1 f435"/>
                <a:gd name="f975" fmla="*/ f771 1 f434"/>
                <a:gd name="f976" fmla="*/ f772 1 f435"/>
                <a:gd name="f977" fmla="*/ f773 1 f435"/>
                <a:gd name="f978" fmla="*/ f774 1 f435"/>
                <a:gd name="f979" fmla="*/ f775 1 f435"/>
                <a:gd name="f980" fmla="*/ f776 1 f434"/>
                <a:gd name="f981" fmla="*/ f777 1 f435"/>
                <a:gd name="f982" fmla="*/ f778 1 f434"/>
                <a:gd name="f983" fmla="*/ f779 1 f435"/>
                <a:gd name="f984" fmla="*/ f780 1 f435"/>
                <a:gd name="f985" fmla="*/ f781 1 f434"/>
                <a:gd name="f986" fmla="*/ f782 1 f435"/>
                <a:gd name="f987" fmla="*/ f783 1 f434"/>
                <a:gd name="f988" fmla="*/ f784 1 f435"/>
                <a:gd name="f989" fmla="*/ f785 1 f434"/>
                <a:gd name="f990" fmla="*/ f786 1 f434"/>
                <a:gd name="f991" fmla="*/ f787 1 f435"/>
                <a:gd name="f992" fmla="*/ f788 1 f434"/>
                <a:gd name="f993" fmla="*/ f789 1 f435"/>
                <a:gd name="f994" fmla="*/ f790 1 f434"/>
                <a:gd name="f995" fmla="*/ f791 1 f435"/>
                <a:gd name="f996" fmla="*/ f792 1 f434"/>
                <a:gd name="f997" fmla="*/ f793 1 f435"/>
                <a:gd name="f998" fmla="*/ f794 1 f434"/>
                <a:gd name="f999" fmla="*/ f795 1 f435"/>
                <a:gd name="f1000" fmla="*/ f796 1 f434"/>
                <a:gd name="f1001" fmla="*/ f797 1 f435"/>
                <a:gd name="f1002" fmla="*/ f798 1 f434"/>
                <a:gd name="f1003" fmla="*/ f799 1 f434"/>
                <a:gd name="f1004" fmla="*/ f800 1 f435"/>
                <a:gd name="f1005" fmla="*/ f801 1 f434"/>
                <a:gd name="f1006" fmla="*/ f802 1 f435"/>
                <a:gd name="f1007" fmla="*/ f803 1 f434"/>
                <a:gd name="f1008" fmla="*/ f804 1 f435"/>
                <a:gd name="f1009" fmla="*/ f805 1 f434"/>
                <a:gd name="f1010" fmla="*/ f806 1 f435"/>
                <a:gd name="f1011" fmla="*/ f807 1 f434"/>
                <a:gd name="f1012" fmla="*/ f808 1 f435"/>
                <a:gd name="f1013" fmla="*/ f809 1 f434"/>
                <a:gd name="f1014" fmla="*/ f810 1 f435"/>
                <a:gd name="f1015" fmla="*/ f811 1 f434"/>
                <a:gd name="f1016" fmla="*/ f812 1 f435"/>
                <a:gd name="f1017" fmla="*/ f813 1 f434"/>
                <a:gd name="f1018" fmla="*/ f814 1 f435"/>
                <a:gd name="f1019" fmla="*/ f815 1 f434"/>
                <a:gd name="f1020" fmla="*/ f816 1 f434"/>
                <a:gd name="f1021" fmla="*/ f817 1 f434"/>
                <a:gd name="f1022" fmla="*/ f818 1 f435"/>
                <a:gd name="f1023" fmla="*/ f819 1 f434"/>
                <a:gd name="f1024" fmla="*/ f820 1 f434"/>
                <a:gd name="f1025" fmla="*/ f821 1 f435"/>
                <a:gd name="f1026" fmla="*/ f822 1 f434"/>
                <a:gd name="f1027" fmla="*/ f823 1 f434"/>
                <a:gd name="f1028" fmla="*/ f824 1 f434"/>
                <a:gd name="f1029" fmla="*/ f825 1 f435"/>
                <a:gd name="f1030" fmla="*/ f826 1 f434"/>
                <a:gd name="f1031" fmla="*/ f827 1 f435"/>
                <a:gd name="f1032" fmla="*/ f828 1 f434"/>
                <a:gd name="f1033" fmla="*/ f829 1 f435"/>
                <a:gd name="f1034" fmla="*/ f830 1 f434"/>
                <a:gd name="f1035" fmla="*/ f831 1 f435"/>
                <a:gd name="f1036" fmla="*/ f832 1 f434"/>
                <a:gd name="f1037" fmla="*/ f833 1 f435"/>
                <a:gd name="f1038" fmla="*/ f834 1 f435"/>
                <a:gd name="f1039" fmla="*/ f835 f429 1"/>
                <a:gd name="f1040" fmla="*/ f836 f429 1"/>
                <a:gd name="f1041" fmla="*/ f838 f430 1"/>
                <a:gd name="f1042" fmla="*/ f837 f430 1"/>
                <a:gd name="f1043" fmla="*/ f840 f429 1"/>
                <a:gd name="f1044" fmla="*/ f841 f430 1"/>
                <a:gd name="f1045" fmla="*/ f842 f429 1"/>
                <a:gd name="f1046" fmla="*/ f843 f430 1"/>
                <a:gd name="f1047" fmla="*/ f844 f429 1"/>
                <a:gd name="f1048" fmla="*/ f845 f429 1"/>
                <a:gd name="f1049" fmla="*/ f846 f430 1"/>
                <a:gd name="f1050" fmla="*/ f847 f430 1"/>
                <a:gd name="f1051" fmla="*/ f848 f429 1"/>
                <a:gd name="f1052" fmla="*/ f849 f430 1"/>
                <a:gd name="f1053" fmla="*/ f850 f429 1"/>
                <a:gd name="f1054" fmla="*/ f851 f429 1"/>
                <a:gd name="f1055" fmla="*/ f852 f430 1"/>
                <a:gd name="f1056" fmla="*/ f853 f429 1"/>
                <a:gd name="f1057" fmla="*/ f854 f430 1"/>
                <a:gd name="f1058" fmla="*/ f855 f429 1"/>
                <a:gd name="f1059" fmla="*/ f856 f430 1"/>
                <a:gd name="f1060" fmla="*/ f857 f429 1"/>
                <a:gd name="f1061" fmla="*/ f858 f430 1"/>
                <a:gd name="f1062" fmla="*/ f859 f429 1"/>
                <a:gd name="f1063" fmla="*/ f860 f430 1"/>
                <a:gd name="f1064" fmla="*/ f861 f429 1"/>
                <a:gd name="f1065" fmla="*/ f862 f430 1"/>
                <a:gd name="f1066" fmla="*/ f863 f429 1"/>
                <a:gd name="f1067" fmla="*/ f864 f430 1"/>
                <a:gd name="f1068" fmla="*/ f865 f429 1"/>
                <a:gd name="f1069" fmla="*/ f866 f430 1"/>
                <a:gd name="f1070" fmla="*/ f867 f429 1"/>
                <a:gd name="f1071" fmla="*/ f868 f430 1"/>
                <a:gd name="f1072" fmla="*/ f869 f429 1"/>
                <a:gd name="f1073" fmla="*/ f870 f430 1"/>
                <a:gd name="f1074" fmla="*/ f871 f429 1"/>
                <a:gd name="f1075" fmla="*/ f872 f430 1"/>
                <a:gd name="f1076" fmla="*/ f873 f429 1"/>
                <a:gd name="f1077" fmla="*/ f874 f430 1"/>
                <a:gd name="f1078" fmla="*/ f875 f429 1"/>
                <a:gd name="f1079" fmla="*/ f876 f430 1"/>
                <a:gd name="f1080" fmla="*/ f877 f430 1"/>
                <a:gd name="f1081" fmla="*/ f878 f429 1"/>
                <a:gd name="f1082" fmla="*/ f879 f430 1"/>
                <a:gd name="f1083" fmla="*/ f880 f429 1"/>
                <a:gd name="f1084" fmla="*/ f881 f430 1"/>
                <a:gd name="f1085" fmla="*/ f882 f430 1"/>
                <a:gd name="f1086" fmla="*/ f883 f429 1"/>
                <a:gd name="f1087" fmla="*/ f884 f430 1"/>
                <a:gd name="f1088" fmla="*/ f885 f429 1"/>
                <a:gd name="f1089" fmla="*/ f886 f430 1"/>
                <a:gd name="f1090" fmla="*/ f887 f429 1"/>
                <a:gd name="f1091" fmla="*/ f888 f430 1"/>
                <a:gd name="f1092" fmla="*/ f889 f429 1"/>
                <a:gd name="f1093" fmla="*/ f890 f430 1"/>
                <a:gd name="f1094" fmla="*/ f891 f429 1"/>
                <a:gd name="f1095" fmla="*/ f892 f430 1"/>
                <a:gd name="f1096" fmla="*/ f893 f430 1"/>
                <a:gd name="f1097" fmla="*/ f894 f429 1"/>
                <a:gd name="f1098" fmla="*/ f895 f429 1"/>
                <a:gd name="f1099" fmla="*/ f896 f430 1"/>
                <a:gd name="f1100" fmla="*/ f897 f429 1"/>
                <a:gd name="f1101" fmla="*/ f898 f430 1"/>
                <a:gd name="f1102" fmla="*/ f899 f429 1"/>
                <a:gd name="f1103" fmla="*/ f900 f430 1"/>
                <a:gd name="f1104" fmla="*/ f901 f429 1"/>
                <a:gd name="f1105" fmla="*/ f902 f430 1"/>
                <a:gd name="f1106" fmla="*/ f903 f429 1"/>
                <a:gd name="f1107" fmla="*/ f904 f430 1"/>
                <a:gd name="f1108" fmla="*/ f905 f429 1"/>
                <a:gd name="f1109" fmla="*/ f906 f430 1"/>
                <a:gd name="f1110" fmla="*/ f907 f429 1"/>
                <a:gd name="f1111" fmla="*/ f908 f430 1"/>
                <a:gd name="f1112" fmla="*/ f909 f429 1"/>
                <a:gd name="f1113" fmla="*/ f910 f430 1"/>
                <a:gd name="f1114" fmla="*/ f911 f429 1"/>
                <a:gd name="f1115" fmla="*/ f912 f430 1"/>
                <a:gd name="f1116" fmla="*/ f913 f429 1"/>
                <a:gd name="f1117" fmla="*/ f914 f430 1"/>
                <a:gd name="f1118" fmla="*/ f915 f429 1"/>
                <a:gd name="f1119" fmla="*/ f916 f429 1"/>
                <a:gd name="f1120" fmla="*/ f917 f430 1"/>
                <a:gd name="f1121" fmla="*/ f918 f429 1"/>
                <a:gd name="f1122" fmla="*/ f919 f430 1"/>
                <a:gd name="f1123" fmla="*/ f920 f430 1"/>
                <a:gd name="f1124" fmla="*/ f921 f429 1"/>
                <a:gd name="f1125" fmla="*/ f922 f430 1"/>
                <a:gd name="f1126" fmla="*/ f923 f429 1"/>
                <a:gd name="f1127" fmla="*/ f924 f430 1"/>
                <a:gd name="f1128" fmla="*/ f925 f429 1"/>
                <a:gd name="f1129" fmla="*/ f926 f430 1"/>
                <a:gd name="f1130" fmla="*/ f927 f429 1"/>
                <a:gd name="f1131" fmla="*/ f928 f430 1"/>
                <a:gd name="f1132" fmla="*/ f929 f429 1"/>
                <a:gd name="f1133" fmla="*/ f930 f430 1"/>
                <a:gd name="f1134" fmla="*/ f931 f429 1"/>
                <a:gd name="f1135" fmla="*/ f932 f430 1"/>
                <a:gd name="f1136" fmla="*/ f933 f429 1"/>
                <a:gd name="f1137" fmla="*/ f934 f430 1"/>
                <a:gd name="f1138" fmla="*/ f935 f429 1"/>
                <a:gd name="f1139" fmla="*/ f936 f430 1"/>
                <a:gd name="f1140" fmla="*/ f937 f429 1"/>
                <a:gd name="f1141" fmla="*/ f938 f430 1"/>
                <a:gd name="f1142" fmla="*/ f939 f429 1"/>
                <a:gd name="f1143" fmla="*/ f940 f430 1"/>
                <a:gd name="f1144" fmla="*/ f941 f429 1"/>
                <a:gd name="f1145" fmla="*/ f942 f429 1"/>
                <a:gd name="f1146" fmla="*/ f943 f430 1"/>
                <a:gd name="f1147" fmla="*/ f944 f429 1"/>
                <a:gd name="f1148" fmla="*/ f945 f430 1"/>
                <a:gd name="f1149" fmla="*/ f946 f429 1"/>
                <a:gd name="f1150" fmla="*/ f947 f430 1"/>
                <a:gd name="f1151" fmla="*/ f948 f430 1"/>
                <a:gd name="f1152" fmla="*/ f949 f429 1"/>
                <a:gd name="f1153" fmla="*/ f950 f430 1"/>
                <a:gd name="f1154" fmla="*/ f951 f429 1"/>
                <a:gd name="f1155" fmla="*/ f952 f430 1"/>
                <a:gd name="f1156" fmla="*/ f953 f429 1"/>
                <a:gd name="f1157" fmla="*/ f954 f430 1"/>
                <a:gd name="f1158" fmla="*/ f955 f429 1"/>
                <a:gd name="f1159" fmla="*/ f956 f430 1"/>
                <a:gd name="f1160" fmla="*/ f957 f429 1"/>
                <a:gd name="f1161" fmla="*/ f958 f429 1"/>
                <a:gd name="f1162" fmla="*/ f959 f430 1"/>
                <a:gd name="f1163" fmla="*/ f960 f429 1"/>
                <a:gd name="f1164" fmla="*/ f961 f430 1"/>
                <a:gd name="f1165" fmla="*/ f962 f430 1"/>
                <a:gd name="f1166" fmla="*/ f963 f429 1"/>
                <a:gd name="f1167" fmla="*/ f964 f430 1"/>
                <a:gd name="f1168" fmla="*/ f965 f429 1"/>
                <a:gd name="f1169" fmla="*/ f966 f430 1"/>
                <a:gd name="f1170" fmla="*/ f967 f430 1"/>
                <a:gd name="f1171" fmla="*/ f968 f429 1"/>
                <a:gd name="f1172" fmla="*/ f969 f430 1"/>
                <a:gd name="f1173" fmla="*/ f970 f429 1"/>
                <a:gd name="f1174" fmla="*/ f971 f430 1"/>
                <a:gd name="f1175" fmla="*/ f972 f430 1"/>
                <a:gd name="f1176" fmla="*/ f973 f429 1"/>
                <a:gd name="f1177" fmla="*/ f974 f430 1"/>
                <a:gd name="f1178" fmla="*/ f975 f429 1"/>
                <a:gd name="f1179" fmla="*/ f976 f430 1"/>
                <a:gd name="f1180" fmla="*/ f977 f430 1"/>
                <a:gd name="f1181" fmla="*/ f978 f430 1"/>
                <a:gd name="f1182" fmla="*/ f979 f430 1"/>
                <a:gd name="f1183" fmla="*/ f980 f429 1"/>
                <a:gd name="f1184" fmla="*/ f981 f430 1"/>
                <a:gd name="f1185" fmla="*/ f982 f429 1"/>
                <a:gd name="f1186" fmla="*/ f983 f430 1"/>
                <a:gd name="f1187" fmla="*/ f984 f430 1"/>
                <a:gd name="f1188" fmla="*/ f985 f429 1"/>
                <a:gd name="f1189" fmla="*/ f986 f430 1"/>
                <a:gd name="f1190" fmla="*/ f987 f429 1"/>
                <a:gd name="f1191" fmla="*/ f988 f430 1"/>
                <a:gd name="f1192" fmla="*/ f989 f429 1"/>
                <a:gd name="f1193" fmla="*/ f990 f429 1"/>
                <a:gd name="f1194" fmla="*/ f991 f430 1"/>
                <a:gd name="f1195" fmla="*/ f992 f429 1"/>
                <a:gd name="f1196" fmla="*/ f993 f430 1"/>
                <a:gd name="f1197" fmla="*/ f994 f429 1"/>
                <a:gd name="f1198" fmla="*/ f995 f430 1"/>
                <a:gd name="f1199" fmla="*/ f996 f429 1"/>
                <a:gd name="f1200" fmla="*/ f997 f430 1"/>
                <a:gd name="f1201" fmla="*/ f998 f429 1"/>
                <a:gd name="f1202" fmla="*/ f999 f430 1"/>
                <a:gd name="f1203" fmla="*/ f1000 f429 1"/>
                <a:gd name="f1204" fmla="*/ f1001 f430 1"/>
                <a:gd name="f1205" fmla="*/ f1002 f429 1"/>
                <a:gd name="f1206" fmla="*/ f1003 f429 1"/>
                <a:gd name="f1207" fmla="*/ f1004 f430 1"/>
                <a:gd name="f1208" fmla="*/ f1005 f429 1"/>
                <a:gd name="f1209" fmla="*/ f1006 f430 1"/>
                <a:gd name="f1210" fmla="*/ f1007 f429 1"/>
                <a:gd name="f1211" fmla="*/ f1008 f430 1"/>
                <a:gd name="f1212" fmla="*/ f1009 f429 1"/>
                <a:gd name="f1213" fmla="*/ f1010 f430 1"/>
                <a:gd name="f1214" fmla="*/ f1011 f429 1"/>
                <a:gd name="f1215" fmla="*/ f1012 f430 1"/>
                <a:gd name="f1216" fmla="*/ f1013 f429 1"/>
                <a:gd name="f1217" fmla="*/ f1014 f430 1"/>
                <a:gd name="f1218" fmla="*/ f1015 f429 1"/>
                <a:gd name="f1219" fmla="*/ f1016 f430 1"/>
                <a:gd name="f1220" fmla="*/ f1017 f429 1"/>
                <a:gd name="f1221" fmla="*/ f1018 f430 1"/>
                <a:gd name="f1222" fmla="*/ f1019 f429 1"/>
                <a:gd name="f1223" fmla="*/ f1020 f429 1"/>
                <a:gd name="f1224" fmla="*/ f1021 f429 1"/>
                <a:gd name="f1225" fmla="*/ f1022 f430 1"/>
                <a:gd name="f1226" fmla="*/ f1023 f429 1"/>
                <a:gd name="f1227" fmla="*/ f1024 f429 1"/>
                <a:gd name="f1228" fmla="*/ f1025 f430 1"/>
                <a:gd name="f1229" fmla="*/ f1026 f429 1"/>
                <a:gd name="f1230" fmla="*/ f1027 f429 1"/>
                <a:gd name="f1231" fmla="*/ f1028 f429 1"/>
                <a:gd name="f1232" fmla="*/ f1029 f430 1"/>
                <a:gd name="f1233" fmla="*/ f1030 f429 1"/>
                <a:gd name="f1234" fmla="*/ f1031 f430 1"/>
                <a:gd name="f1235" fmla="*/ f1032 f429 1"/>
                <a:gd name="f1236" fmla="*/ f1033 f430 1"/>
                <a:gd name="f1237" fmla="*/ f1034 f429 1"/>
                <a:gd name="f1238" fmla="*/ f1035 f430 1"/>
                <a:gd name="f1239" fmla="*/ f1036 f429 1"/>
                <a:gd name="f1240" fmla="*/ f1037 f430 1"/>
                <a:gd name="f1241" fmla="*/ f1038 f4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39">
                  <a:pos x="f1043" y="f1044"/>
                </a:cxn>
                <a:cxn ang="f839">
                  <a:pos x="f1045" y="f1044"/>
                </a:cxn>
                <a:cxn ang="f839">
                  <a:pos x="f1045" y="f1046"/>
                </a:cxn>
                <a:cxn ang="f839">
                  <a:pos x="f1047" y="f1046"/>
                </a:cxn>
                <a:cxn ang="f839">
                  <a:pos x="f1048" y="f1049"/>
                </a:cxn>
                <a:cxn ang="f839">
                  <a:pos x="f1048" y="f1050"/>
                </a:cxn>
                <a:cxn ang="f839">
                  <a:pos x="f1051" y="f1050"/>
                </a:cxn>
                <a:cxn ang="f839">
                  <a:pos x="f1051" y="f1044"/>
                </a:cxn>
                <a:cxn ang="f839">
                  <a:pos x="f1043" y="f1044"/>
                </a:cxn>
                <a:cxn ang="f839">
                  <a:pos x="f1047" y="f1052"/>
                </a:cxn>
                <a:cxn ang="f839">
                  <a:pos x="f1053" y="f1052"/>
                </a:cxn>
                <a:cxn ang="f839">
                  <a:pos x="f1054" y="f1055"/>
                </a:cxn>
                <a:cxn ang="f839">
                  <a:pos x="f1056" y="f1057"/>
                </a:cxn>
                <a:cxn ang="f839">
                  <a:pos x="f1058" y="f1059"/>
                </a:cxn>
                <a:cxn ang="f839">
                  <a:pos x="f1060" y="f1061"/>
                </a:cxn>
                <a:cxn ang="f839">
                  <a:pos x="f1062" y="f1063"/>
                </a:cxn>
                <a:cxn ang="f839">
                  <a:pos x="f1064" y="f1065"/>
                </a:cxn>
                <a:cxn ang="f839">
                  <a:pos x="f1066" y="f1067"/>
                </a:cxn>
                <a:cxn ang="f839">
                  <a:pos x="f1068" y="f1069"/>
                </a:cxn>
                <a:cxn ang="f839">
                  <a:pos x="f1070" y="f1071"/>
                </a:cxn>
                <a:cxn ang="f839">
                  <a:pos x="f1072" y="f1073"/>
                </a:cxn>
                <a:cxn ang="f839">
                  <a:pos x="f1074" y="f1075"/>
                </a:cxn>
                <a:cxn ang="f839">
                  <a:pos x="f1076" y="f1077"/>
                </a:cxn>
                <a:cxn ang="f839">
                  <a:pos x="f1078" y="f1079"/>
                </a:cxn>
                <a:cxn ang="f839">
                  <a:pos x="f1060" y="f1080"/>
                </a:cxn>
                <a:cxn ang="f839">
                  <a:pos x="f1081" y="f1082"/>
                </a:cxn>
                <a:cxn ang="f839">
                  <a:pos x="f1083" y="f1084"/>
                </a:cxn>
                <a:cxn ang="f839">
                  <a:pos x="f1083" y="f1085"/>
                </a:cxn>
                <a:cxn ang="f839">
                  <a:pos x="f1086" y="f1087"/>
                </a:cxn>
                <a:cxn ang="f839">
                  <a:pos x="f1088" y="f1089"/>
                </a:cxn>
                <a:cxn ang="f839">
                  <a:pos x="f1090" y="f1091"/>
                </a:cxn>
                <a:cxn ang="f839">
                  <a:pos x="f1092" y="f1093"/>
                </a:cxn>
                <a:cxn ang="f839">
                  <a:pos x="f1094" y="f1095"/>
                </a:cxn>
                <a:cxn ang="f839">
                  <a:pos x="f1094" y="f1096"/>
                </a:cxn>
                <a:cxn ang="f839">
                  <a:pos x="f1097" y="f1096"/>
                </a:cxn>
                <a:cxn ang="f839">
                  <a:pos x="f1098" y="f1099"/>
                </a:cxn>
                <a:cxn ang="f839">
                  <a:pos x="f1100" y="f1101"/>
                </a:cxn>
                <a:cxn ang="f839">
                  <a:pos x="f1102" y="f1103"/>
                </a:cxn>
                <a:cxn ang="f839">
                  <a:pos x="f1104" y="f1105"/>
                </a:cxn>
                <a:cxn ang="f839">
                  <a:pos x="f1106" y="f1107"/>
                </a:cxn>
                <a:cxn ang="f839">
                  <a:pos x="f1108" y="f1109"/>
                </a:cxn>
                <a:cxn ang="f839">
                  <a:pos x="f1110" y="f1111"/>
                </a:cxn>
                <a:cxn ang="f839">
                  <a:pos x="f1112" y="f1113"/>
                </a:cxn>
                <a:cxn ang="f839">
                  <a:pos x="f1114" y="f1115"/>
                </a:cxn>
                <a:cxn ang="f839">
                  <a:pos x="f1116" y="f1117"/>
                </a:cxn>
                <a:cxn ang="f839">
                  <a:pos x="f1118" y="f1075"/>
                </a:cxn>
                <a:cxn ang="f839">
                  <a:pos x="f1119" y="f1120"/>
                </a:cxn>
                <a:cxn ang="f839">
                  <a:pos x="f1121" y="f1122"/>
                </a:cxn>
                <a:cxn ang="f839">
                  <a:pos x="f1119" y="f1123"/>
                </a:cxn>
                <a:cxn ang="f839">
                  <a:pos x="f1124" y="f1125"/>
                </a:cxn>
                <a:cxn ang="f839">
                  <a:pos x="f1126" y="f1127"/>
                </a:cxn>
                <a:cxn ang="f839">
                  <a:pos x="f1128" y="f1129"/>
                </a:cxn>
                <a:cxn ang="f839">
                  <a:pos x="f1130" y="f1131"/>
                </a:cxn>
                <a:cxn ang="f839">
                  <a:pos x="f1132" y="f1133"/>
                </a:cxn>
                <a:cxn ang="f839">
                  <a:pos x="f1134" y="f1135"/>
                </a:cxn>
                <a:cxn ang="f839">
                  <a:pos x="f1136" y="f1137"/>
                </a:cxn>
                <a:cxn ang="f839">
                  <a:pos x="f1138" y="f1139"/>
                </a:cxn>
                <a:cxn ang="f839">
                  <a:pos x="f1140" y="f1141"/>
                </a:cxn>
                <a:cxn ang="f839">
                  <a:pos x="f1142" y="f1143"/>
                </a:cxn>
                <a:cxn ang="f839">
                  <a:pos x="f1144" y="f1052"/>
                </a:cxn>
                <a:cxn ang="f839">
                  <a:pos x="f1145" y="f1146"/>
                </a:cxn>
                <a:cxn ang="f839">
                  <a:pos x="f1147" y="f1148"/>
                </a:cxn>
                <a:cxn ang="f839">
                  <a:pos x="f1149" y="f1150"/>
                </a:cxn>
                <a:cxn ang="f839">
                  <a:pos x="f1145" y="f1151"/>
                </a:cxn>
                <a:cxn ang="f839">
                  <a:pos x="f1152" y="f1153"/>
                </a:cxn>
                <a:cxn ang="f839">
                  <a:pos x="f1145" y="f1146"/>
                </a:cxn>
                <a:cxn ang="f839">
                  <a:pos x="f1154" y="f1155"/>
                </a:cxn>
                <a:cxn ang="f839">
                  <a:pos x="f1156" y="f1157"/>
                </a:cxn>
                <a:cxn ang="f839">
                  <a:pos x="f1158" y="f1159"/>
                </a:cxn>
                <a:cxn ang="f839">
                  <a:pos x="f1160" y="f1157"/>
                </a:cxn>
                <a:cxn ang="f839">
                  <a:pos x="f1161" y="f1162"/>
                </a:cxn>
                <a:cxn ang="f839">
                  <a:pos x="f1163" y="f1164"/>
                </a:cxn>
                <a:cxn ang="f839">
                  <a:pos x="f1147" y="f1165"/>
                </a:cxn>
                <a:cxn ang="f839">
                  <a:pos x="f1166" y="f1167"/>
                </a:cxn>
                <a:cxn ang="f839">
                  <a:pos x="f1168" y="f1169"/>
                </a:cxn>
                <a:cxn ang="f839">
                  <a:pos x="f1168" y="f1167"/>
                </a:cxn>
                <a:cxn ang="f839">
                  <a:pos x="f1163" y="f1170"/>
                </a:cxn>
                <a:cxn ang="f839">
                  <a:pos x="f1171" y="f1172"/>
                </a:cxn>
                <a:cxn ang="f839">
                  <a:pos x="f1173" y="f1174"/>
                </a:cxn>
                <a:cxn ang="f839">
                  <a:pos x="f1171" y="f1175"/>
                </a:cxn>
                <a:cxn ang="f839">
                  <a:pos x="f1176" y="f1177"/>
                </a:cxn>
                <a:cxn ang="f839">
                  <a:pos x="f1178" y="f1179"/>
                </a:cxn>
                <a:cxn ang="f839">
                  <a:pos x="f1176" y="f1180"/>
                </a:cxn>
                <a:cxn ang="f839">
                  <a:pos x="f1176" y="f1181"/>
                </a:cxn>
                <a:cxn ang="f839">
                  <a:pos x="f1178" y="f1182"/>
                </a:cxn>
                <a:cxn ang="f839">
                  <a:pos x="f1183" y="f1184"/>
                </a:cxn>
                <a:cxn ang="f839">
                  <a:pos x="f1185" y="f1186"/>
                </a:cxn>
                <a:cxn ang="f839">
                  <a:pos x="f1185" y="f1187"/>
                </a:cxn>
                <a:cxn ang="f839">
                  <a:pos x="f1188" y="f1189"/>
                </a:cxn>
                <a:cxn ang="f839">
                  <a:pos x="f1190" y="f1191"/>
                </a:cxn>
                <a:cxn ang="f839">
                  <a:pos x="f1192" y="f1175"/>
                </a:cxn>
                <a:cxn ang="f839">
                  <a:pos x="f1193" y="f1194"/>
                </a:cxn>
                <a:cxn ang="f839">
                  <a:pos x="f1195" y="f1196"/>
                </a:cxn>
                <a:cxn ang="f839">
                  <a:pos x="f1197" y="f1198"/>
                </a:cxn>
                <a:cxn ang="f839">
                  <a:pos x="f1199" y="f1200"/>
                </a:cxn>
                <a:cxn ang="f839">
                  <a:pos x="f1201" y="f1202"/>
                </a:cxn>
                <a:cxn ang="f839">
                  <a:pos x="f1203" y="f1204"/>
                </a:cxn>
                <a:cxn ang="f839">
                  <a:pos x="f1205" y="f1202"/>
                </a:cxn>
                <a:cxn ang="f839">
                  <a:pos x="f1206" y="f1207"/>
                </a:cxn>
                <a:cxn ang="f839">
                  <a:pos x="f1208" y="f1209"/>
                </a:cxn>
                <a:cxn ang="f839">
                  <a:pos x="f1210" y="f1211"/>
                </a:cxn>
                <a:cxn ang="f839">
                  <a:pos x="f1212" y="f1213"/>
                </a:cxn>
                <a:cxn ang="f839">
                  <a:pos x="f1214" y="f1215"/>
                </a:cxn>
                <a:cxn ang="f839">
                  <a:pos x="f1216" y="f1217"/>
                </a:cxn>
                <a:cxn ang="f839">
                  <a:pos x="f1218" y="f1219"/>
                </a:cxn>
                <a:cxn ang="f839">
                  <a:pos x="f1220" y="f1221"/>
                </a:cxn>
                <a:cxn ang="f839">
                  <a:pos x="f1222" y="f1150"/>
                </a:cxn>
                <a:cxn ang="f839">
                  <a:pos x="f1223" y="f1151"/>
                </a:cxn>
                <a:cxn ang="f839">
                  <a:pos x="f1224" y="f1225"/>
                </a:cxn>
                <a:cxn ang="f839">
                  <a:pos x="f1226" y="f1159"/>
                </a:cxn>
                <a:cxn ang="f839">
                  <a:pos x="f1224" y="f1159"/>
                </a:cxn>
                <a:cxn ang="f839">
                  <a:pos x="f1227" y="f1228"/>
                </a:cxn>
                <a:cxn ang="f839">
                  <a:pos x="f1227" y="f1159"/>
                </a:cxn>
                <a:cxn ang="f839">
                  <a:pos x="f1229" y="f1155"/>
                </a:cxn>
                <a:cxn ang="f839">
                  <a:pos x="f1230" y="f1228"/>
                </a:cxn>
                <a:cxn ang="f839">
                  <a:pos x="f1231" y="f1232"/>
                </a:cxn>
                <a:cxn ang="f839">
                  <a:pos x="f1233" y="f1234"/>
                </a:cxn>
                <a:cxn ang="f839">
                  <a:pos x="f1235" y="f1236"/>
                </a:cxn>
                <a:cxn ang="f839">
                  <a:pos x="f1237" y="f1238"/>
                </a:cxn>
                <a:cxn ang="f839">
                  <a:pos x="f1239" y="f1240"/>
                </a:cxn>
                <a:cxn ang="f839">
                  <a:pos x="f1237" y="f1241"/>
                </a:cxn>
              </a:cxnLst>
              <a:rect l="f1039" t="f1042" r="f1040" b="f1041"/>
              <a:pathLst>
                <a:path w="6850189" h="695039">
                  <a:moveTo>
                    <a:pt x="f8" y="f5"/>
                  </a:moveTo>
                  <a:lnTo>
                    <a:pt x="f5" y="f5"/>
                  </a:lnTo>
                  <a:lnTo>
                    <a:pt x="f5" y="f7"/>
                  </a:lnTo>
                  <a:lnTo>
                    <a:pt x="f9" y="f7"/>
                  </a:lnTo>
                  <a:cubicBezTo>
                    <a:pt x="f10" y="f7"/>
                    <a:pt x="f11" y="f12"/>
                    <a:pt x="f11" y="f13"/>
                  </a:cubicBezTo>
                  <a:lnTo>
                    <a:pt x="f11" y="f14"/>
                  </a:lnTo>
                  <a:lnTo>
                    <a:pt x="f15" y="f14"/>
                  </a:lnTo>
                  <a:lnTo>
                    <a:pt x="f15" y="f5"/>
                  </a:lnTo>
                  <a:lnTo>
                    <a:pt x="f8" y="f5"/>
                  </a:lnTo>
                  <a:close/>
                  <a:moveTo>
                    <a:pt x="f9" y="f16"/>
                  </a:moveTo>
                  <a:lnTo>
                    <a:pt x="f17" y="f16"/>
                  </a:lnTo>
                  <a:cubicBezTo>
                    <a:pt x="f18" y="f19"/>
                    <a:pt x="f20" y="f21"/>
                    <a:pt x="f22" y="f23"/>
                  </a:cubicBezTo>
                  <a:cubicBezTo>
                    <a:pt x="f24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36" y="f37"/>
                    <a:pt x="f38" y="f37"/>
                    <a:pt x="f39" y="f37"/>
                  </a:cubicBezTo>
                  <a:cubicBezTo>
                    <a:pt x="f40" y="f37"/>
                    <a:pt x="f41" y="f35"/>
                    <a:pt x="f42" y="f43"/>
                  </a:cubicBezTo>
                  <a:cubicBezTo>
                    <a:pt x="f44" y="f31"/>
                    <a:pt x="f45" y="f46"/>
                    <a:pt x="f47" y="f2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cubicBezTo>
                    <a:pt x="f66" y="f67"/>
                    <a:pt x="f68" y="f69"/>
                    <a:pt x="f68" y="f70"/>
                  </a:cubicBezTo>
                  <a:cubicBezTo>
                    <a:pt x="f68" y="f71"/>
                    <a:pt x="f72" y="f73"/>
                    <a:pt x="f62" y="f74"/>
                  </a:cubicBezTo>
                  <a:cubicBezTo>
                    <a:pt x="f75" y="f28"/>
                    <a:pt x="f76" y="f77"/>
                    <a:pt x="f78" y="f79"/>
                  </a:cubicBezTo>
                  <a:cubicBezTo>
                    <a:pt x="f52" y="f80"/>
                    <a:pt x="f81" y="f82"/>
                    <a:pt x="f83" y="f84"/>
                  </a:cubicBezTo>
                  <a:cubicBezTo>
                    <a:pt x="f85" y="f84"/>
                    <a:pt x="f41" y="f82"/>
                    <a:pt x="f39" y="f80"/>
                  </a:cubicBezTo>
                  <a:cubicBezTo>
                    <a:pt x="f86" y="f87"/>
                    <a:pt x="f88" y="f89"/>
                    <a:pt x="f90" y="f91"/>
                  </a:cubicBezTo>
                  <a:cubicBezTo>
                    <a:pt x="f92" y="f93"/>
                    <a:pt x="f94" y="f95"/>
                    <a:pt x="f96" y="f97"/>
                  </a:cubicBezTo>
                  <a:lnTo>
                    <a:pt x="f96" y="f98"/>
                  </a:lnTo>
                  <a:cubicBezTo>
                    <a:pt x="f96" y="f99"/>
                    <a:pt x="f100" y="f101"/>
                    <a:pt x="f102" y="f103"/>
                  </a:cubicBezTo>
                  <a:cubicBezTo>
                    <a:pt x="f104" y="f105"/>
                    <a:pt x="f93" y="f44"/>
                    <a:pt x="f106" y="f107"/>
                  </a:cubicBezTo>
                  <a:cubicBezTo>
                    <a:pt x="f108" y="f109"/>
                    <a:pt x="f110" y="f111"/>
                    <a:pt x="f112" y="f113"/>
                  </a:cubicBezTo>
                  <a:cubicBezTo>
                    <a:pt x="f114" y="f115"/>
                    <a:pt x="f116" y="f117"/>
                    <a:pt x="f118" y="f119"/>
                  </a:cubicBezTo>
                  <a:cubicBezTo>
                    <a:pt x="f120" y="f121"/>
                    <a:pt x="f122" y="f123"/>
                    <a:pt x="f124" y="f125"/>
                  </a:cubicBezTo>
                  <a:lnTo>
                    <a:pt x="f124" y="f126"/>
                  </a:lnTo>
                  <a:cubicBezTo>
                    <a:pt x="f124" y="f126"/>
                    <a:pt x="f127" y="f128"/>
                    <a:pt x="f127" y="f126"/>
                  </a:cubicBezTo>
                  <a:cubicBezTo>
                    <a:pt x="f129" y="f126"/>
                    <a:pt x="f130" y="f131"/>
                    <a:pt x="f132" y="f133"/>
                  </a:cubicBezTo>
                  <a:cubicBezTo>
                    <a:pt x="f134" y="f135"/>
                    <a:pt x="f136" y="f137"/>
                    <a:pt x="f138" y="f139"/>
                  </a:cubicBezTo>
                  <a:cubicBezTo>
                    <a:pt x="f140" y="f141"/>
                    <a:pt x="f142" y="f143"/>
                    <a:pt x="f144" y="f145"/>
                  </a:cubicBezTo>
                  <a:cubicBezTo>
                    <a:pt x="f146" y="f147"/>
                    <a:pt x="f100" y="f148"/>
                    <a:pt x="f149" y="f150"/>
                  </a:cubicBezTo>
                  <a:cubicBezTo>
                    <a:pt x="f151" y="f152"/>
                    <a:pt x="f153" y="f154"/>
                    <a:pt x="f153" y="f155"/>
                  </a:cubicBezTo>
                  <a:cubicBezTo>
                    <a:pt x="f156" y="f80"/>
                    <a:pt x="f153" y="f28"/>
                    <a:pt x="f151" y="f157"/>
                  </a:cubicBezTo>
                  <a:cubicBezTo>
                    <a:pt x="f151" y="f157"/>
                    <a:pt x="f153" y="f158"/>
                    <a:pt x="f156" y="f159"/>
                  </a:cubicBezTo>
                  <a:cubicBezTo>
                    <a:pt x="f160" y="f28"/>
                    <a:pt x="f161" y="f91"/>
                    <a:pt x="f162" y="f163"/>
                  </a:cubicBezTo>
                  <a:cubicBezTo>
                    <a:pt x="f164" y="f165"/>
                    <a:pt x="f166" y="f167"/>
                    <a:pt x="f168" y="f169"/>
                  </a:cubicBezTo>
                  <a:cubicBezTo>
                    <a:pt x="f170" y="f169"/>
                    <a:pt x="f171" y="f167"/>
                    <a:pt x="f172" y="f173"/>
                  </a:cubicBezTo>
                  <a:cubicBezTo>
                    <a:pt x="f174" y="f163"/>
                    <a:pt x="f175" y="f176"/>
                    <a:pt x="f177" y="f74"/>
                  </a:cubicBezTo>
                  <a:cubicBezTo>
                    <a:pt x="f178" y="f157"/>
                    <a:pt x="f179" y="f180"/>
                    <a:pt x="f179" y="f160"/>
                  </a:cubicBezTo>
                  <a:cubicBezTo>
                    <a:pt x="f181" y="f182"/>
                    <a:pt x="f181" y="f183"/>
                    <a:pt x="f181" y="f184"/>
                  </a:cubicBezTo>
                  <a:cubicBezTo>
                    <a:pt x="f181" y="f185"/>
                    <a:pt x="f181" y="f186"/>
                    <a:pt x="f179" y="f186"/>
                  </a:cubicBezTo>
                  <a:cubicBezTo>
                    <a:pt x="f187" y="f188"/>
                    <a:pt x="f177" y="f189"/>
                    <a:pt x="f190" y="f191"/>
                  </a:cubicBezTo>
                  <a:cubicBezTo>
                    <a:pt x="f192" y="f193"/>
                    <a:pt x="f194" y="f189"/>
                    <a:pt x="f195" y="f193"/>
                  </a:cubicBezTo>
                  <a:cubicBezTo>
                    <a:pt x="f196" y="f197"/>
                    <a:pt x="f198" y="f199"/>
                    <a:pt x="f200" y="f201"/>
                  </a:cubicBezTo>
                  <a:cubicBezTo>
                    <a:pt x="f200" y="f202"/>
                    <a:pt x="f200" y="f203"/>
                    <a:pt x="f204" y="f205"/>
                  </a:cubicBezTo>
                  <a:cubicBezTo>
                    <a:pt x="f206" y="f205"/>
                    <a:pt x="f206" y="f207"/>
                    <a:pt x="f208" y="f209"/>
                  </a:cubicBezTo>
                  <a:cubicBezTo>
                    <a:pt x="f208" y="f209"/>
                    <a:pt x="f210" y="f211"/>
                    <a:pt x="f212" y="f211"/>
                  </a:cubicBezTo>
                  <a:cubicBezTo>
                    <a:pt x="f213" y="f168"/>
                    <a:pt x="f211" y="f214"/>
                    <a:pt x="f215" y="f216"/>
                  </a:cubicBezTo>
                  <a:cubicBezTo>
                    <a:pt x="f217" y="f218"/>
                    <a:pt x="f219" y="f220"/>
                    <a:pt x="f221" y="f222"/>
                  </a:cubicBezTo>
                  <a:cubicBezTo>
                    <a:pt x="f193" y="f223"/>
                    <a:pt x="f224" y="f225"/>
                    <a:pt x="f226" y="f227"/>
                  </a:cubicBezTo>
                  <a:cubicBezTo>
                    <a:pt x="f226" y="f55"/>
                    <a:pt x="f228" y="f229"/>
                    <a:pt x="f230" y="f231"/>
                  </a:cubicBezTo>
                  <a:cubicBezTo>
                    <a:pt x="f232" y="f49"/>
                    <a:pt x="f233" y="f21"/>
                    <a:pt x="f234" y="f16"/>
                  </a:cubicBezTo>
                  <a:close/>
                  <a:moveTo>
                    <a:pt x="f235" y="f236"/>
                  </a:moveTo>
                  <a:cubicBezTo>
                    <a:pt x="f237" y="f61"/>
                    <a:pt x="f238" y="f239"/>
                    <a:pt x="f240" y="f220"/>
                  </a:cubicBezTo>
                  <a:cubicBezTo>
                    <a:pt x="f241" y="f242"/>
                    <a:pt x="f241" y="f218"/>
                    <a:pt x="f243" y="f244"/>
                  </a:cubicBezTo>
                  <a:cubicBezTo>
                    <a:pt x="f245" y="f246"/>
                    <a:pt x="f237" y="f247"/>
                    <a:pt x="f235" y="f248"/>
                  </a:cubicBezTo>
                  <a:cubicBezTo>
                    <a:pt x="f249" y="f246"/>
                    <a:pt x="f250" y="f214"/>
                    <a:pt x="f250" y="f251"/>
                  </a:cubicBezTo>
                  <a:cubicBezTo>
                    <a:pt x="f250" y="f252"/>
                    <a:pt x="f249" y="f220"/>
                    <a:pt x="f235" y="f236"/>
                  </a:cubicBezTo>
                  <a:close/>
                  <a:moveTo>
                    <a:pt x="f253" y="f254"/>
                  </a:moveTo>
                  <a:cubicBezTo>
                    <a:pt x="f255" y="f256"/>
                    <a:pt x="f257" y="f256"/>
                    <a:pt x="f10" y="f258"/>
                  </a:cubicBezTo>
                  <a:cubicBezTo>
                    <a:pt x="f259" y="f258"/>
                    <a:pt x="f260" y="f258"/>
                    <a:pt x="f261" y="f262"/>
                  </a:cubicBezTo>
                  <a:cubicBezTo>
                    <a:pt x="f263" y="f262"/>
                    <a:pt x="f238" y="f264"/>
                    <a:pt x="f238" y="f258"/>
                  </a:cubicBezTo>
                  <a:cubicBezTo>
                    <a:pt x="f265" y="f67"/>
                    <a:pt x="f241" y="f266"/>
                    <a:pt x="f267" y="f268"/>
                  </a:cubicBezTo>
                  <a:cubicBezTo>
                    <a:pt x="f269" y="f268"/>
                    <a:pt x="f270" y="f271"/>
                    <a:pt x="f241" y="f271"/>
                  </a:cubicBezTo>
                  <a:cubicBezTo>
                    <a:pt x="f243" y="f271"/>
                    <a:pt x="f240" y="f272"/>
                    <a:pt x="f240" y="f273"/>
                  </a:cubicBezTo>
                  <a:cubicBezTo>
                    <a:pt x="f240" y="f65"/>
                    <a:pt x="f243" y="f274"/>
                    <a:pt x="f270" y="f274"/>
                  </a:cubicBezTo>
                  <a:cubicBezTo>
                    <a:pt x="f267" y="f274"/>
                    <a:pt x="f275" y="f276"/>
                    <a:pt x="f277" y="f278"/>
                  </a:cubicBezTo>
                  <a:cubicBezTo>
                    <a:pt x="f279" y="f280"/>
                    <a:pt x="f279" y="f281"/>
                    <a:pt x="f277" y="f274"/>
                  </a:cubicBezTo>
                  <a:cubicBezTo>
                    <a:pt x="f275" y="f282"/>
                    <a:pt x="f267" y="f283"/>
                    <a:pt x="f241" y="f284"/>
                  </a:cubicBezTo>
                  <a:cubicBezTo>
                    <a:pt x="f240" y="f285"/>
                    <a:pt x="f240" y="f286"/>
                    <a:pt x="f245" y="f287"/>
                  </a:cubicBezTo>
                  <a:cubicBezTo>
                    <a:pt x="f245" y="f288"/>
                    <a:pt x="f289" y="f290"/>
                    <a:pt x="f289" y="f243"/>
                  </a:cubicBezTo>
                  <a:cubicBezTo>
                    <a:pt x="f291" y="f292"/>
                    <a:pt x="f289" y="f293"/>
                    <a:pt x="f245" y="f294"/>
                  </a:cubicBezTo>
                  <a:cubicBezTo>
                    <a:pt x="f295" y="f296"/>
                    <a:pt x="f275" y="f297"/>
                    <a:pt x="f298" y="f299"/>
                  </a:cubicBezTo>
                  <a:cubicBezTo>
                    <a:pt x="f300" y="f301"/>
                    <a:pt x="f302" y="f303"/>
                    <a:pt x="f304" y="f303"/>
                  </a:cubicBezTo>
                  <a:cubicBezTo>
                    <a:pt x="f298" y="f305"/>
                    <a:pt x="f298" y="f306"/>
                    <a:pt x="f298" y="f307"/>
                  </a:cubicBezTo>
                  <a:lnTo>
                    <a:pt x="f298" y="f308"/>
                  </a:lnTo>
                  <a:cubicBezTo>
                    <a:pt x="f309" y="f310"/>
                    <a:pt x="f298" y="f311"/>
                    <a:pt x="f304" y="f311"/>
                  </a:cubicBezTo>
                  <a:cubicBezTo>
                    <a:pt x="f312" y="f313"/>
                    <a:pt x="f314" y="f311"/>
                    <a:pt x="f314" y="f315"/>
                  </a:cubicBezTo>
                  <a:cubicBezTo>
                    <a:pt x="f316" y="f317"/>
                    <a:pt x="f61" y="f318"/>
                    <a:pt x="f319" y="f320"/>
                  </a:cubicBezTo>
                  <a:lnTo>
                    <a:pt x="f319" y="f321"/>
                  </a:lnTo>
                  <a:cubicBezTo>
                    <a:pt x="f319" y="f307"/>
                    <a:pt x="f322" y="f323"/>
                    <a:pt x="f324" y="f325"/>
                  </a:cubicBezTo>
                  <a:cubicBezTo>
                    <a:pt x="f326" y="f303"/>
                    <a:pt x="f327" y="f328"/>
                    <a:pt x="f329" y="f330"/>
                  </a:cubicBezTo>
                  <a:cubicBezTo>
                    <a:pt x="f331" y="f332"/>
                    <a:pt x="f331" y="f333"/>
                    <a:pt x="f273" y="f294"/>
                  </a:cubicBezTo>
                  <a:cubicBezTo>
                    <a:pt x="f334" y="f333"/>
                    <a:pt x="f334" y="f332"/>
                    <a:pt x="f334" y="f332"/>
                  </a:cubicBezTo>
                  <a:cubicBezTo>
                    <a:pt x="f335" y="f336"/>
                    <a:pt x="f337" y="f325"/>
                    <a:pt x="f338" y="f339"/>
                  </a:cubicBezTo>
                  <a:cubicBezTo>
                    <a:pt x="f340" y="f341"/>
                    <a:pt x="f342" y="f46"/>
                    <a:pt x="f343" y="f344"/>
                  </a:cubicBezTo>
                  <a:cubicBezTo>
                    <a:pt x="f345" y="f346"/>
                    <a:pt x="f347" y="f348"/>
                    <a:pt x="f349" y="f350"/>
                  </a:cubicBezTo>
                  <a:cubicBezTo>
                    <a:pt x="f349" y="f351"/>
                    <a:pt x="f352" y="f351"/>
                    <a:pt x="f352" y="f353"/>
                  </a:cubicBezTo>
                  <a:cubicBezTo>
                    <a:pt x="f352" y="f354"/>
                    <a:pt x="f69" y="f355"/>
                    <a:pt x="f356" y="f310"/>
                  </a:cubicBezTo>
                  <a:cubicBezTo>
                    <a:pt x="f357" y="f310"/>
                    <a:pt x="f358" y="f354"/>
                    <a:pt x="f358" y="f353"/>
                  </a:cubicBezTo>
                  <a:cubicBezTo>
                    <a:pt x="f358" y="f350"/>
                    <a:pt x="f357" y="f359"/>
                    <a:pt x="f357" y="f348"/>
                  </a:cubicBezTo>
                  <a:cubicBezTo>
                    <a:pt x="f356" y="f37"/>
                    <a:pt x="f356" y="f360"/>
                    <a:pt x="f361" y="f362"/>
                  </a:cubicBezTo>
                  <a:cubicBezTo>
                    <a:pt x="f363" y="f364"/>
                    <a:pt x="f365" y="f366"/>
                    <a:pt x="f367" y="f368"/>
                  </a:cubicBezTo>
                  <a:cubicBezTo>
                    <a:pt x="f369" y="f370"/>
                    <a:pt x="f369" y="f371"/>
                    <a:pt x="f372" y="f373"/>
                  </a:cubicBezTo>
                  <a:cubicBezTo>
                    <a:pt x="f372" y="f227"/>
                    <a:pt x="f372" y="f57"/>
                    <a:pt x="f374" y="f375"/>
                  </a:cubicBezTo>
                  <a:cubicBezTo>
                    <a:pt x="f376" y="f59"/>
                    <a:pt x="f377" y="f378"/>
                    <a:pt x="f379" y="f380"/>
                  </a:cubicBezTo>
                  <a:cubicBezTo>
                    <a:pt x="f381" y="f242"/>
                    <a:pt x="f382" y="f63"/>
                    <a:pt x="f383" y="f384"/>
                  </a:cubicBezTo>
                  <a:cubicBezTo>
                    <a:pt x="f385" y="f218"/>
                    <a:pt x="f386" y="f387"/>
                    <a:pt x="f388" y="f389"/>
                  </a:cubicBezTo>
                  <a:cubicBezTo>
                    <a:pt x="f390" y="f389"/>
                    <a:pt x="f391" y="f216"/>
                    <a:pt x="f391" y="f244"/>
                  </a:cubicBezTo>
                  <a:cubicBezTo>
                    <a:pt x="f392" y="f168"/>
                    <a:pt x="f393" y="f246"/>
                    <a:pt x="f378" y="f248"/>
                  </a:cubicBezTo>
                  <a:lnTo>
                    <a:pt x="f394" y="f247"/>
                  </a:lnTo>
                  <a:cubicBezTo>
                    <a:pt x="f394" y="f395"/>
                    <a:pt x="f396" y="f256"/>
                    <a:pt x="f396" y="f262"/>
                  </a:cubicBezTo>
                  <a:lnTo>
                    <a:pt x="f394" y="f262"/>
                  </a:lnTo>
                  <a:cubicBezTo>
                    <a:pt x="f394" y="f397"/>
                    <a:pt x="f398" y="f399"/>
                    <a:pt x="f400" y="f401"/>
                  </a:cubicBezTo>
                  <a:lnTo>
                    <a:pt x="f400" y="f262"/>
                  </a:lnTo>
                  <a:cubicBezTo>
                    <a:pt x="f402" y="f258"/>
                    <a:pt x="f402" y="f256"/>
                    <a:pt x="f403" y="f254"/>
                  </a:cubicBezTo>
                  <a:cubicBezTo>
                    <a:pt x="f404" y="f258"/>
                    <a:pt x="f405" y="f406"/>
                    <a:pt x="f407" y="f401"/>
                  </a:cubicBezTo>
                  <a:cubicBezTo>
                    <a:pt x="f408" y="f409"/>
                    <a:pt x="f410" y="f411"/>
                    <a:pt x="f412" y="f413"/>
                  </a:cubicBezTo>
                  <a:cubicBezTo>
                    <a:pt x="f414" y="f415"/>
                    <a:pt x="f416" y="f415"/>
                    <a:pt x="f417" y="f415"/>
                  </a:cubicBezTo>
                  <a:cubicBezTo>
                    <a:pt x="f418" y="f199"/>
                    <a:pt x="f419" y="f409"/>
                    <a:pt x="f420" y="f421"/>
                  </a:cubicBezTo>
                  <a:cubicBezTo>
                    <a:pt x="f420" y="f422"/>
                    <a:pt x="f423" y="f422"/>
                    <a:pt x="f424" y="f422"/>
                  </a:cubicBezTo>
                  <a:cubicBezTo>
                    <a:pt x="f425" y="f422"/>
                    <a:pt x="f425" y="f262"/>
                    <a:pt x="f425" y="f426"/>
                  </a:cubicBezTo>
                  <a:cubicBezTo>
                    <a:pt x="f425" y="f203"/>
                    <a:pt x="f427" y="f203"/>
                    <a:pt x="f424" y="f203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3104752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_COLUMN_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9;p18">
            <a:extLst>
              <a:ext uri="{FF2B5EF4-FFF2-40B4-BE49-F238E27FC236}">
                <a16:creationId xmlns:a16="http://schemas.microsoft.com/office/drawing/2014/main" id="{4AA16086-47A4-4E24-8951-FE41C57F02A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56814" y="1558000"/>
            <a:ext cx="2808003" cy="562502"/>
          </a:xfrm>
        </p:spPr>
        <p:txBody>
          <a:bodyPr anchor="b" anchorCtr="1"/>
          <a:lstStyle>
            <a:lvl1pPr algn="ctr">
              <a:defRPr sz="24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3" name="Google Shape;90;p18">
            <a:extLst>
              <a:ext uri="{FF2B5EF4-FFF2-40B4-BE49-F238E27FC236}">
                <a16:creationId xmlns:a16="http://schemas.microsoft.com/office/drawing/2014/main" id="{CF5449D4-272A-46E5-B870-6D706AA849D0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264706" y="2730023"/>
            <a:ext cx="2992200" cy="1730995"/>
          </a:xfrm>
        </p:spPr>
        <p:txBody>
          <a:bodyPr anchorCtr="1"/>
          <a:lstStyle>
            <a:lvl1pPr indent="-317497" algn="ctr">
              <a:buSzPts val="1400"/>
              <a:defRPr lang="es-PE" sz="1400"/>
            </a:lvl1pPr>
          </a:lstStyle>
          <a:p>
            <a:pPr lvl="0"/>
            <a:endParaRPr lang="es-PE"/>
          </a:p>
        </p:txBody>
      </p:sp>
      <p:grpSp>
        <p:nvGrpSpPr>
          <p:cNvPr id="4" name="Grupo 4">
            <a:extLst>
              <a:ext uri="{FF2B5EF4-FFF2-40B4-BE49-F238E27FC236}">
                <a16:creationId xmlns:a16="http://schemas.microsoft.com/office/drawing/2014/main" id="{59399E69-5A08-43A8-A168-B4BA52722807}"/>
              </a:ext>
            </a:extLst>
          </p:cNvPr>
          <p:cNvGrpSpPr/>
          <p:nvPr/>
        </p:nvGrpSpPr>
        <p:grpSpPr>
          <a:xfrm>
            <a:off x="0" y="0"/>
            <a:ext cx="9133959" cy="926753"/>
            <a:chOff x="0" y="0"/>
            <a:chExt cx="9133959" cy="926753"/>
          </a:xfrm>
        </p:grpSpPr>
        <p:sp>
          <p:nvSpPr>
            <p:cNvPr id="5" name="Forma libre: forma 5">
              <a:extLst>
                <a:ext uri="{FF2B5EF4-FFF2-40B4-BE49-F238E27FC236}">
                  <a16:creationId xmlns:a16="http://schemas.microsoft.com/office/drawing/2014/main" id="{646FADDE-E47D-4034-B93A-20093E2824C0}"/>
                </a:ext>
              </a:extLst>
            </p:cNvPr>
            <p:cNvSpPr/>
            <p:nvPr/>
          </p:nvSpPr>
          <p:spPr>
            <a:xfrm>
              <a:off x="548027" y="602132"/>
              <a:ext cx="84838" cy="9016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3627"/>
                <a:gd name="f7" fmla="val 67627"/>
                <a:gd name="f8" fmla="val 29242"/>
                <a:gd name="f9" fmla="val 2857"/>
                <a:gd name="f10" fmla="val 23908"/>
                <a:gd name="f11" fmla="val 15907"/>
                <a:gd name="f12" fmla="val 10668"/>
                <a:gd name="f13" fmla="val 5334"/>
                <a:gd name="f14" fmla="val 5715"/>
                <a:gd name="f15" fmla="val 2667"/>
                <a:gd name="f16" fmla="val 8573"/>
                <a:gd name="f17" fmla="val 10573"/>
                <a:gd name="f18" fmla="val 28289"/>
                <a:gd name="f19" fmla="val 48006"/>
                <a:gd name="f20" fmla="val 37147"/>
                <a:gd name="f21" fmla="val 45148"/>
                <a:gd name="f22" fmla="val 56388"/>
                <a:gd name="f23" fmla="val 55721"/>
                <a:gd name="f24" fmla="val 45149"/>
                <a:gd name="f25" fmla="val 33814"/>
                <a:gd name="f26" fmla="val 30956"/>
                <a:gd name="f27" fmla="val 28099"/>
                <a:gd name="f28" fmla="val 60960"/>
                <a:gd name="f29" fmla="val 22479"/>
                <a:gd name="f30" fmla="val 19717"/>
                <a:gd name="f31" fmla="val 58293"/>
                <a:gd name="f32" fmla="val 14097"/>
                <a:gd name="f33" fmla="val 5620"/>
                <a:gd name="f34" fmla="val 55626"/>
                <a:gd name="f35" fmla="val 52959"/>
                <a:gd name="f36" fmla="val 50292"/>
                <a:gd name="f37" fmla="val 42291"/>
                <a:gd name="f38" fmla="val 8477"/>
                <a:gd name="f39" fmla="val 37052"/>
                <a:gd name="f40" fmla="val 11335"/>
                <a:gd name="f41" fmla="val 29051"/>
                <a:gd name="f42" fmla="+- 0 0 -90"/>
                <a:gd name="f43" fmla="*/ f3 1 63627"/>
                <a:gd name="f44" fmla="*/ f4 1 67627"/>
                <a:gd name="f45" fmla="+- f7 0 f5"/>
                <a:gd name="f46" fmla="+- f6 0 f5"/>
                <a:gd name="f47" fmla="*/ f42 f0 1"/>
                <a:gd name="f48" fmla="*/ f46 1 63627"/>
                <a:gd name="f49" fmla="*/ f45 1 67627"/>
                <a:gd name="f50" fmla="*/ 29242 f46 1"/>
                <a:gd name="f51" fmla="*/ 2857 f45 1"/>
                <a:gd name="f52" fmla="*/ 23908 f46 1"/>
                <a:gd name="f53" fmla="*/ 5334 f46 1"/>
                <a:gd name="f54" fmla="*/ 5715 f45 1"/>
                <a:gd name="f55" fmla="*/ 0 f46 1"/>
                <a:gd name="f56" fmla="*/ 8573 f45 1"/>
                <a:gd name="f57" fmla="*/ 37147 f46 1"/>
                <a:gd name="f58" fmla="*/ 67627 f45 1"/>
                <a:gd name="f59" fmla="*/ 63627 f46 1"/>
                <a:gd name="f60" fmla="*/ 33814 f45 1"/>
                <a:gd name="f61" fmla="*/ 30956 f45 1"/>
                <a:gd name="f62" fmla="*/ 60960 f46 1"/>
                <a:gd name="f63" fmla="*/ 19717 f45 1"/>
                <a:gd name="f64" fmla="*/ 55626 f46 1"/>
                <a:gd name="f65" fmla="*/ 0 f45 1"/>
                <a:gd name="f66" fmla="*/ 50292 f46 1"/>
                <a:gd name="f67" fmla="*/ 29051 f46 1"/>
                <a:gd name="f68" fmla="*/ f47 1 f2"/>
                <a:gd name="f69" fmla="*/ f50 1 63627"/>
                <a:gd name="f70" fmla="*/ f51 1 67627"/>
                <a:gd name="f71" fmla="*/ f52 1 63627"/>
                <a:gd name="f72" fmla="*/ f53 1 63627"/>
                <a:gd name="f73" fmla="*/ f54 1 67627"/>
                <a:gd name="f74" fmla="*/ f55 1 63627"/>
                <a:gd name="f75" fmla="*/ f56 1 67627"/>
                <a:gd name="f76" fmla="*/ f57 1 63627"/>
                <a:gd name="f77" fmla="*/ f58 1 67627"/>
                <a:gd name="f78" fmla="*/ f59 1 63627"/>
                <a:gd name="f79" fmla="*/ f60 1 67627"/>
                <a:gd name="f80" fmla="*/ f61 1 67627"/>
                <a:gd name="f81" fmla="*/ f62 1 63627"/>
                <a:gd name="f82" fmla="*/ f63 1 67627"/>
                <a:gd name="f83" fmla="*/ f64 1 63627"/>
                <a:gd name="f84" fmla="*/ f65 1 67627"/>
                <a:gd name="f85" fmla="*/ f66 1 63627"/>
                <a:gd name="f86" fmla="*/ f67 1 63627"/>
                <a:gd name="f87" fmla="*/ f5 1 f48"/>
                <a:gd name="f88" fmla="*/ f6 1 f48"/>
                <a:gd name="f89" fmla="*/ f5 1 f49"/>
                <a:gd name="f90" fmla="*/ f7 1 f49"/>
                <a:gd name="f91" fmla="+- f68 0 f1"/>
                <a:gd name="f92" fmla="*/ f69 1 f48"/>
                <a:gd name="f93" fmla="*/ f70 1 f49"/>
                <a:gd name="f94" fmla="*/ f71 1 f48"/>
                <a:gd name="f95" fmla="*/ f72 1 f48"/>
                <a:gd name="f96" fmla="*/ f73 1 f49"/>
                <a:gd name="f97" fmla="*/ f74 1 f48"/>
                <a:gd name="f98" fmla="*/ f75 1 f49"/>
                <a:gd name="f99" fmla="*/ f76 1 f48"/>
                <a:gd name="f100" fmla="*/ f77 1 f49"/>
                <a:gd name="f101" fmla="*/ f78 1 f48"/>
                <a:gd name="f102" fmla="*/ f79 1 f49"/>
                <a:gd name="f103" fmla="*/ f80 1 f49"/>
                <a:gd name="f104" fmla="*/ f81 1 f48"/>
                <a:gd name="f105" fmla="*/ f82 1 f49"/>
                <a:gd name="f106" fmla="*/ f83 1 f48"/>
                <a:gd name="f107" fmla="*/ f84 1 f49"/>
                <a:gd name="f108" fmla="*/ f85 1 f48"/>
                <a:gd name="f109" fmla="*/ f86 1 f48"/>
                <a:gd name="f110" fmla="*/ f87 f43 1"/>
                <a:gd name="f111" fmla="*/ f88 f43 1"/>
                <a:gd name="f112" fmla="*/ f90 f44 1"/>
                <a:gd name="f113" fmla="*/ f89 f44 1"/>
                <a:gd name="f114" fmla="*/ f92 f43 1"/>
                <a:gd name="f115" fmla="*/ f93 f44 1"/>
                <a:gd name="f116" fmla="*/ f94 f43 1"/>
                <a:gd name="f117" fmla="*/ f95 f43 1"/>
                <a:gd name="f118" fmla="*/ f96 f44 1"/>
                <a:gd name="f119" fmla="*/ f97 f43 1"/>
                <a:gd name="f120" fmla="*/ f98 f44 1"/>
                <a:gd name="f121" fmla="*/ f99 f43 1"/>
                <a:gd name="f122" fmla="*/ f100 f44 1"/>
                <a:gd name="f123" fmla="*/ f101 f43 1"/>
                <a:gd name="f124" fmla="*/ f102 f44 1"/>
                <a:gd name="f125" fmla="*/ f103 f44 1"/>
                <a:gd name="f126" fmla="*/ f104 f43 1"/>
                <a:gd name="f127" fmla="*/ f105 f44 1"/>
                <a:gd name="f128" fmla="*/ f106 f43 1"/>
                <a:gd name="f129" fmla="*/ f107 f44 1"/>
                <a:gd name="f130" fmla="*/ f108 f43 1"/>
                <a:gd name="f131" fmla="*/ f109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1">
                  <a:pos x="f114" y="f115"/>
                </a:cxn>
                <a:cxn ang="f91">
                  <a:pos x="f116" y="f115"/>
                </a:cxn>
                <a:cxn ang="f91">
                  <a:pos x="f117" y="f118"/>
                </a:cxn>
                <a:cxn ang="f91">
                  <a:pos x="f119" y="f120"/>
                </a:cxn>
                <a:cxn ang="f91">
                  <a:pos x="f121" y="f122"/>
                </a:cxn>
                <a:cxn ang="f91">
                  <a:pos x="f123" y="f124"/>
                </a:cxn>
                <a:cxn ang="f91">
                  <a:pos x="f123" y="f125"/>
                </a:cxn>
                <a:cxn ang="f91">
                  <a:pos x="f126" y="f127"/>
                </a:cxn>
                <a:cxn ang="f91">
                  <a:pos x="f128" y="f129"/>
                </a:cxn>
                <a:cxn ang="f91">
                  <a:pos x="f130" y="f115"/>
                </a:cxn>
                <a:cxn ang="f91">
                  <a:pos x="f131" y="f115"/>
                </a:cxn>
              </a:cxnLst>
              <a:rect l="f110" t="f113" r="f111" b="f112"/>
              <a:pathLst>
                <a:path w="63627" h="67627">
                  <a:moveTo>
                    <a:pt x="f8" y="f9"/>
                  </a:moveTo>
                  <a:lnTo>
                    <a:pt x="f10" y="f9"/>
                  </a:lnTo>
                  <a:cubicBezTo>
                    <a:pt x="f11" y="f5"/>
                    <a:pt x="f12" y="f9"/>
                    <a:pt x="f13" y="f14"/>
                  </a:cubicBezTo>
                  <a:cubicBezTo>
                    <a:pt x="f15" y="f14"/>
                    <a:pt x="f5" y="f16"/>
                    <a:pt x="f5" y="f16"/>
                  </a:cubicBezTo>
                  <a:cubicBezTo>
                    <a:pt x="f17" y="f18"/>
                    <a:pt x="f10" y="f19"/>
                    <a:pt x="f20" y="f7"/>
                  </a:cubicBezTo>
                  <a:cubicBezTo>
                    <a:pt x="f21" y="f22"/>
                    <a:pt x="f23" y="f24"/>
                    <a:pt x="f6" y="f25"/>
                  </a:cubicBezTo>
                  <a:lnTo>
                    <a:pt x="f6" y="f26"/>
                  </a:lnTo>
                  <a:cubicBezTo>
                    <a:pt x="f6" y="f27"/>
                    <a:pt x="f28" y="f29"/>
                    <a:pt x="f28" y="f30"/>
                  </a:cubicBezTo>
                  <a:cubicBezTo>
                    <a:pt x="f31" y="f32"/>
                    <a:pt x="f31" y="f33"/>
                    <a:pt x="f34" y="f5"/>
                  </a:cubicBezTo>
                  <a:cubicBezTo>
                    <a:pt x="f35" y="f5"/>
                    <a:pt x="f35" y="f9"/>
                    <a:pt x="f36" y="f9"/>
                  </a:cubicBezTo>
                  <a:cubicBezTo>
                    <a:pt x="f37" y="f38"/>
                    <a:pt x="f39" y="f40"/>
                    <a:pt x="f41" y="f9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6" name="Forma libre: forma 6">
              <a:extLst>
                <a:ext uri="{FF2B5EF4-FFF2-40B4-BE49-F238E27FC236}">
                  <a16:creationId xmlns:a16="http://schemas.microsoft.com/office/drawing/2014/main" id="{4BDAC175-7D67-4055-BB91-AC0539A10062}"/>
                </a:ext>
              </a:extLst>
            </p:cNvPr>
            <p:cNvSpPr/>
            <p:nvPr/>
          </p:nvSpPr>
          <p:spPr>
            <a:xfrm>
              <a:off x="0" y="0"/>
              <a:ext cx="9133959" cy="92675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850189"/>
                <a:gd name="f7" fmla="val 695039"/>
                <a:gd name="f8" fmla="val 652367"/>
                <a:gd name="f9" fmla="val 323564"/>
                <a:gd name="f10" fmla="val 506540"/>
                <a:gd name="f11" fmla="val 652463"/>
                <a:gd name="f12" fmla="val 537496"/>
                <a:gd name="f13" fmla="val 343281"/>
                <a:gd name="f14" fmla="val 253270"/>
                <a:gd name="f15" fmla="val 6850190"/>
                <a:gd name="f16" fmla="val 589502"/>
                <a:gd name="f17" fmla="val 320897"/>
                <a:gd name="f18" fmla="val 304991"/>
                <a:gd name="f19" fmla="val 583883"/>
                <a:gd name="f20" fmla="val 289084"/>
                <a:gd name="f21" fmla="val 572643"/>
                <a:gd name="f22" fmla="val 273177"/>
                <a:gd name="f23" fmla="val 561404"/>
                <a:gd name="f24" fmla="val 265176"/>
                <a:gd name="f25" fmla="val 567023"/>
                <a:gd name="f26" fmla="val 259937"/>
                <a:gd name="f27" fmla="val 569881"/>
                <a:gd name="f28" fmla="val 251936"/>
                <a:gd name="f29" fmla="val 575501"/>
                <a:gd name="f30" fmla="val 238697"/>
                <a:gd name="f31" fmla="val 586740"/>
                <a:gd name="f32" fmla="val 220123"/>
                <a:gd name="f33" fmla="val 592360"/>
                <a:gd name="f34" fmla="val 204216"/>
                <a:gd name="f35" fmla="val 597980"/>
                <a:gd name="f36" fmla="val 198882"/>
                <a:gd name="f37" fmla="val 600837"/>
                <a:gd name="f38" fmla="val 193643"/>
                <a:gd name="f39" fmla="val 185642"/>
                <a:gd name="f40" fmla="val 180308"/>
                <a:gd name="f41" fmla="val 172403"/>
                <a:gd name="f42" fmla="val 167069"/>
                <a:gd name="f43" fmla="val 595217"/>
                <a:gd name="f44" fmla="val 159068"/>
                <a:gd name="f45" fmla="val 151162"/>
                <a:gd name="f46" fmla="val 578358"/>
                <a:gd name="f47" fmla="val 145828"/>
                <a:gd name="f48" fmla="val 135255"/>
                <a:gd name="f49" fmla="val 555784"/>
                <a:gd name="f50" fmla="val 127254"/>
                <a:gd name="f51" fmla="val 541782"/>
                <a:gd name="f52" fmla="val 119348"/>
                <a:gd name="f53" fmla="val 524828"/>
                <a:gd name="f54" fmla="val 108776"/>
                <a:gd name="f55" fmla="val 505111"/>
                <a:gd name="f56" fmla="val 98108"/>
                <a:gd name="f57" fmla="val 479774"/>
                <a:gd name="f58" fmla="val 90202"/>
                <a:gd name="f59" fmla="val 457295"/>
                <a:gd name="f60" fmla="val 82201"/>
                <a:gd name="f61" fmla="val 437579"/>
                <a:gd name="f62" fmla="val 76962"/>
                <a:gd name="f63" fmla="val 415100"/>
                <a:gd name="f64" fmla="val 71628"/>
                <a:gd name="f65" fmla="val 392621"/>
                <a:gd name="f66" fmla="val 66294"/>
                <a:gd name="f67" fmla="val 370142"/>
                <a:gd name="f68" fmla="val 61055"/>
                <a:gd name="f69" fmla="val 344805"/>
                <a:gd name="f70" fmla="val 322231"/>
                <a:gd name="f71" fmla="val 299657"/>
                <a:gd name="f72" fmla="val 66389"/>
                <a:gd name="f73" fmla="val 282797"/>
                <a:gd name="f74" fmla="val 263176"/>
                <a:gd name="f75" fmla="val 84963"/>
                <a:gd name="f76" fmla="val 95536"/>
                <a:gd name="f77" fmla="val 243459"/>
                <a:gd name="f78" fmla="val 106109"/>
                <a:gd name="f79" fmla="val 235077"/>
                <a:gd name="f80" fmla="val 226600"/>
                <a:gd name="f81" fmla="val 132588"/>
                <a:gd name="f82" fmla="val 223838"/>
                <a:gd name="f83" fmla="val 148495"/>
                <a:gd name="f84" fmla="val 220980"/>
                <a:gd name="f85" fmla="val 161735"/>
                <a:gd name="f86" fmla="val 201549"/>
                <a:gd name="f87" fmla="val 229457"/>
                <a:gd name="f88" fmla="val 214789"/>
                <a:gd name="f89" fmla="val 232219"/>
                <a:gd name="f90" fmla="val 228029"/>
                <a:gd name="f91" fmla="val 240697"/>
                <a:gd name="f92" fmla="val 243935"/>
                <a:gd name="f93" fmla="val 249174"/>
                <a:gd name="f94" fmla="val 257175"/>
                <a:gd name="f95" fmla="val 260414"/>
                <a:gd name="f96" fmla="val 270415"/>
                <a:gd name="f97" fmla="val 274511"/>
                <a:gd name="f98" fmla="val 266033"/>
                <a:gd name="f99" fmla="val 243554"/>
                <a:gd name="f100" fmla="val 267748"/>
                <a:gd name="f101" fmla="val 218218"/>
                <a:gd name="f102" fmla="val 262414"/>
                <a:gd name="f103" fmla="val 195644"/>
                <a:gd name="f104" fmla="val 257080"/>
                <a:gd name="f105" fmla="val 175927"/>
                <a:gd name="f106" fmla="val 238506"/>
                <a:gd name="f107" fmla="val 142208"/>
                <a:gd name="f108" fmla="val 233172"/>
                <a:gd name="f109" fmla="val 133731"/>
                <a:gd name="f110" fmla="val 225266"/>
                <a:gd name="f111" fmla="val 125349"/>
                <a:gd name="f112" fmla="val 217265"/>
                <a:gd name="f113" fmla="val 116872"/>
                <a:gd name="f114" fmla="val 204026"/>
                <a:gd name="f115" fmla="val 100013"/>
                <a:gd name="f116" fmla="val 190786"/>
                <a:gd name="f117" fmla="val 83058"/>
                <a:gd name="f118" fmla="val 177451"/>
                <a:gd name="f119" fmla="val 66199"/>
                <a:gd name="f120" fmla="val 174784"/>
                <a:gd name="f121" fmla="val 60579"/>
                <a:gd name="f122" fmla="val 172117"/>
                <a:gd name="f123" fmla="val 57722"/>
                <a:gd name="f124" fmla="val 166878"/>
                <a:gd name="f125" fmla="val 52102"/>
                <a:gd name="f126" fmla="val 49244"/>
                <a:gd name="f127" fmla="val 169545"/>
                <a:gd name="f128" fmla="val 46387"/>
                <a:gd name="f129" fmla="val 180118"/>
                <a:gd name="f130" fmla="val 188119"/>
                <a:gd name="f131" fmla="val 54864"/>
                <a:gd name="f132" fmla="val 196025"/>
                <a:gd name="f133" fmla="val 60484"/>
                <a:gd name="f134" fmla="val 211931"/>
                <a:gd name="f135" fmla="val 66104"/>
                <a:gd name="f136" fmla="val 225171"/>
                <a:gd name="f137" fmla="val 77343"/>
                <a:gd name="f138" fmla="val 235839"/>
                <a:gd name="f139" fmla="val 88583"/>
                <a:gd name="f140" fmla="val 246412"/>
                <a:gd name="f141" fmla="val 99822"/>
                <a:gd name="f142" fmla="val 254413"/>
                <a:gd name="f143" fmla="val 113919"/>
                <a:gd name="f144" fmla="val 259747"/>
                <a:gd name="f145" fmla="val 128016"/>
                <a:gd name="f146" fmla="val 265081"/>
                <a:gd name="f147" fmla="val 139256"/>
                <a:gd name="f148" fmla="val 150495"/>
                <a:gd name="f149" fmla="val 272987"/>
                <a:gd name="f150" fmla="val 161830"/>
                <a:gd name="f151" fmla="val 275654"/>
                <a:gd name="f152" fmla="val 173069"/>
                <a:gd name="f153" fmla="val 278321"/>
                <a:gd name="f154" fmla="val 187166"/>
                <a:gd name="f155" fmla="val 201263"/>
                <a:gd name="f156" fmla="val 280988"/>
                <a:gd name="f157" fmla="val 274415"/>
                <a:gd name="f158" fmla="val 271558"/>
                <a:gd name="f159" fmla="val 268796"/>
                <a:gd name="f160" fmla="val 296894"/>
                <a:gd name="f161" fmla="val 312801"/>
                <a:gd name="f162" fmla="val 331375"/>
                <a:gd name="f163" fmla="val 234982"/>
                <a:gd name="f164" fmla="val 349949"/>
                <a:gd name="f165" fmla="val 226505"/>
                <a:gd name="f166" fmla="val 368522"/>
                <a:gd name="f167" fmla="val 223742"/>
                <a:gd name="f168" fmla="val 389763"/>
                <a:gd name="f169" fmla="val 220885"/>
                <a:gd name="f170" fmla="val 403003"/>
                <a:gd name="f171" fmla="val 413671"/>
                <a:gd name="f172" fmla="val 426911"/>
                <a:gd name="f173" fmla="val 229362"/>
                <a:gd name="f174" fmla="val 442817"/>
                <a:gd name="f175" fmla="val 458724"/>
                <a:gd name="f176" fmla="val 246221"/>
                <a:gd name="f177" fmla="val 469297"/>
                <a:gd name="f178" fmla="val 474631"/>
                <a:gd name="f179" fmla="val 479870"/>
                <a:gd name="f180" fmla="val 285655"/>
                <a:gd name="f181" fmla="val 482537"/>
                <a:gd name="f182" fmla="val 308134"/>
                <a:gd name="f183" fmla="val 316611"/>
                <a:gd name="f184" fmla="val 324993"/>
                <a:gd name="f185" fmla="val 327850"/>
                <a:gd name="f186" fmla="val 330613"/>
                <a:gd name="f187" fmla="val 474536"/>
                <a:gd name="f188" fmla="val 336233"/>
                <a:gd name="f189" fmla="val 339090"/>
                <a:gd name="f190" fmla="val 461296"/>
                <a:gd name="f191" fmla="val 344710"/>
                <a:gd name="f192" fmla="val 453295"/>
                <a:gd name="f193" fmla="val 341852"/>
                <a:gd name="f194" fmla="val 448056"/>
                <a:gd name="f195" fmla="val 440055"/>
                <a:gd name="f196" fmla="val 432054"/>
                <a:gd name="f197" fmla="val 344615"/>
                <a:gd name="f198" fmla="val 426815"/>
                <a:gd name="f199" fmla="val 353092"/>
                <a:gd name="f200" fmla="val 424148"/>
                <a:gd name="f201" fmla="val 364331"/>
                <a:gd name="f202" fmla="val 369951"/>
                <a:gd name="f203" fmla="val 372809"/>
                <a:gd name="f204" fmla="val 421481"/>
                <a:gd name="f205" fmla="val 375571"/>
                <a:gd name="f206" fmla="val 416147"/>
                <a:gd name="f207" fmla="val 381191"/>
                <a:gd name="f208" fmla="val 413480"/>
                <a:gd name="f209" fmla="val 384048"/>
                <a:gd name="f210" fmla="val 410813"/>
                <a:gd name="f211" fmla="val 386906"/>
                <a:gd name="f212" fmla="val 408146"/>
                <a:gd name="f213" fmla="val 397574"/>
                <a:gd name="f214" fmla="val 395383"/>
                <a:gd name="f215" fmla="val 379000"/>
                <a:gd name="f216" fmla="val 401003"/>
                <a:gd name="f217" fmla="val 360426"/>
                <a:gd name="f218" fmla="val 409480"/>
                <a:gd name="f219" fmla="val 349853"/>
                <a:gd name="f220" fmla="val 426339"/>
                <a:gd name="f221" fmla="val 344519"/>
                <a:gd name="f222" fmla="val 446056"/>
                <a:gd name="f223" fmla="val 460153"/>
                <a:gd name="f224" fmla="val 339185"/>
                <a:gd name="f225" fmla="val 474155"/>
                <a:gd name="f226" fmla="val 336518"/>
                <a:gd name="f227" fmla="val 488251"/>
                <a:gd name="f228" fmla="val 333851"/>
                <a:gd name="f229" fmla="val 522065"/>
                <a:gd name="f230" fmla="val 331184"/>
                <a:gd name="f231" fmla="val 541687"/>
                <a:gd name="f232" fmla="val 328517"/>
                <a:gd name="f233" fmla="val 325850"/>
                <a:gd name="f234" fmla="val 323183"/>
                <a:gd name="f235" fmla="val 514541"/>
                <a:gd name="f236" fmla="val 431959"/>
                <a:gd name="f237" fmla="val 503968"/>
                <a:gd name="f238" fmla="val 493300"/>
                <a:gd name="f239" fmla="val 434816"/>
                <a:gd name="f240" fmla="val 485394"/>
                <a:gd name="f241" fmla="val 480060"/>
                <a:gd name="f242" fmla="val 420719"/>
                <a:gd name="f243" fmla="val 482727"/>
                <a:gd name="f244" fmla="val 398240"/>
                <a:gd name="f245" fmla="val 488061"/>
                <a:gd name="f246" fmla="val 387001"/>
                <a:gd name="f247" fmla="val 378524"/>
                <a:gd name="f248" fmla="val 384143"/>
                <a:gd name="f249" fmla="val 525113"/>
                <a:gd name="f250" fmla="val 530447"/>
                <a:gd name="f251" fmla="val 406622"/>
                <a:gd name="f252" fmla="val 417862"/>
                <a:gd name="f253" fmla="val 546354"/>
                <a:gd name="f254" fmla="val 372904"/>
                <a:gd name="f255" fmla="val 533114"/>
                <a:gd name="f256" fmla="val 370046"/>
                <a:gd name="f257" fmla="val 519875"/>
                <a:gd name="f258" fmla="val 367284"/>
                <a:gd name="f259" fmla="val 501206"/>
                <a:gd name="f260" fmla="val 498539"/>
                <a:gd name="f261" fmla="val 495967"/>
                <a:gd name="f262" fmla="val 364426"/>
                <a:gd name="f263" fmla="val 494188"/>
                <a:gd name="f264" fmla="val 365379"/>
                <a:gd name="f265" fmla="val 485299"/>
                <a:gd name="f266" fmla="val 375761"/>
                <a:gd name="f267" fmla="val 472059"/>
                <a:gd name="f268" fmla="val 381381"/>
                <a:gd name="f269" fmla="val 474726"/>
                <a:gd name="f270" fmla="val 477393"/>
                <a:gd name="f271" fmla="val 384239"/>
                <a:gd name="f272" fmla="val 387096"/>
                <a:gd name="f273" fmla="val 389858"/>
                <a:gd name="f274" fmla="val 398336"/>
                <a:gd name="f275" fmla="val 466820"/>
                <a:gd name="f276" fmla="val 395478"/>
                <a:gd name="f277" fmla="val 461486"/>
                <a:gd name="f278" fmla="val 392716"/>
                <a:gd name="f279" fmla="val 459708"/>
                <a:gd name="f280" fmla="val 394621"/>
                <a:gd name="f281" fmla="val 396494"/>
                <a:gd name="f282" fmla="val 409575"/>
                <a:gd name="f283" fmla="val 420815"/>
                <a:gd name="f284" fmla="val 429292"/>
                <a:gd name="f285" fmla="val 434912"/>
                <a:gd name="f286" fmla="val 443389"/>
                <a:gd name="f287" fmla="val 451771"/>
                <a:gd name="f288" fmla="val 463010"/>
                <a:gd name="f289" fmla="val 490728"/>
                <a:gd name="f290" fmla="val 471488"/>
                <a:gd name="f291" fmla="val 493395"/>
                <a:gd name="f292" fmla="val 488347"/>
                <a:gd name="f293" fmla="val 491204"/>
                <a:gd name="f294" fmla="val 493967"/>
                <a:gd name="f295" fmla="val 477488"/>
                <a:gd name="f296" fmla="val 505206"/>
                <a:gd name="f297" fmla="val 516446"/>
                <a:gd name="f298" fmla="val 458915"/>
                <a:gd name="f299" fmla="val 524923"/>
                <a:gd name="f300" fmla="val 457136"/>
                <a:gd name="f301" fmla="val 526828"/>
                <a:gd name="f302" fmla="val 455359"/>
                <a:gd name="f303" fmla="val 527780"/>
                <a:gd name="f304" fmla="val 453581"/>
                <a:gd name="f305" fmla="val 536258"/>
                <a:gd name="f306" fmla="val 541877"/>
                <a:gd name="f307" fmla="val 550259"/>
                <a:gd name="f308" fmla="val 626269"/>
                <a:gd name="f309" fmla="val 461582"/>
                <a:gd name="f310" fmla="val 631888"/>
                <a:gd name="f311" fmla="val 634746"/>
                <a:gd name="f312" fmla="val 448247"/>
                <a:gd name="f313" fmla="val 637604"/>
                <a:gd name="f314" fmla="val 445580"/>
                <a:gd name="f315" fmla="val 629126"/>
                <a:gd name="f316" fmla="val 442913"/>
                <a:gd name="f317" fmla="val 606647"/>
                <a:gd name="f318" fmla="val 584073"/>
                <a:gd name="f319" fmla="val 435007"/>
                <a:gd name="f320" fmla="val 561594"/>
                <a:gd name="f321" fmla="val 558737"/>
                <a:gd name="f322" fmla="val 432340"/>
                <a:gd name="f323" fmla="val 544640"/>
                <a:gd name="f324" fmla="val 427006"/>
                <a:gd name="f325" fmla="val 539020"/>
                <a:gd name="f326" fmla="val 416433"/>
                <a:gd name="f327" fmla="val 405765"/>
                <a:gd name="f328" fmla="val 513683"/>
                <a:gd name="f329" fmla="val 395192"/>
                <a:gd name="f330" fmla="val 502444"/>
                <a:gd name="f331" fmla="val 392525"/>
                <a:gd name="f332" fmla="val 499586"/>
                <a:gd name="f333" fmla="val 496824"/>
                <a:gd name="f334" fmla="val 387191"/>
                <a:gd name="f335" fmla="val 381857"/>
                <a:gd name="f336" fmla="val 519303"/>
                <a:gd name="f337" fmla="val 379190"/>
                <a:gd name="f338" fmla="val 373951"/>
                <a:gd name="f339" fmla="val 555879"/>
                <a:gd name="f340" fmla="val 371285"/>
                <a:gd name="f341" fmla="val 567119"/>
                <a:gd name="f342" fmla="val 365950"/>
                <a:gd name="f343" fmla="val 363379"/>
                <a:gd name="f344" fmla="val 586835"/>
                <a:gd name="f345" fmla="val 360712"/>
                <a:gd name="f346" fmla="val 598075"/>
                <a:gd name="f347" fmla="val 355378"/>
                <a:gd name="f348" fmla="val 609314"/>
                <a:gd name="f349" fmla="val 352806"/>
                <a:gd name="f350" fmla="val 617792"/>
                <a:gd name="f351" fmla="val 620649"/>
                <a:gd name="f352" fmla="val 350139"/>
                <a:gd name="f353" fmla="val 623411"/>
                <a:gd name="f354" fmla="val 629031"/>
                <a:gd name="f355" fmla="val 634651"/>
                <a:gd name="f356" fmla="val 339566"/>
                <a:gd name="f357" fmla="val 336899"/>
                <a:gd name="f358" fmla="val 334232"/>
                <a:gd name="f359" fmla="val 614934"/>
                <a:gd name="f360" fmla="val 592455"/>
                <a:gd name="f361" fmla="val 342233"/>
                <a:gd name="f362" fmla="val 583978"/>
                <a:gd name="f363" fmla="val 344900"/>
                <a:gd name="f364" fmla="val 572738"/>
                <a:gd name="f365" fmla="val 347567"/>
                <a:gd name="f366" fmla="val 561499"/>
                <a:gd name="f367" fmla="val 350234"/>
                <a:gd name="f368" fmla="val 550164"/>
                <a:gd name="f369" fmla="val 352901"/>
                <a:gd name="f370" fmla="val 533305"/>
                <a:gd name="f371" fmla="val 516350"/>
                <a:gd name="f372" fmla="val 355568"/>
                <a:gd name="f373" fmla="val 499491"/>
                <a:gd name="f374" fmla="val 358235"/>
                <a:gd name="f375" fmla="val 471392"/>
                <a:gd name="f376" fmla="val 360902"/>
                <a:gd name="f377" fmla="val 363569"/>
                <a:gd name="f378" fmla="val 440436"/>
                <a:gd name="f379" fmla="val 374142"/>
                <a:gd name="f380" fmla="val 429197"/>
                <a:gd name="f381" fmla="val 379476"/>
                <a:gd name="f382" fmla="val 390049"/>
                <a:gd name="f383" fmla="val 400622"/>
                <a:gd name="f384" fmla="val 412337"/>
                <a:gd name="f385" fmla="val 405956"/>
                <a:gd name="f386" fmla="val 413861"/>
                <a:gd name="f387" fmla="val 406718"/>
                <a:gd name="f388" fmla="val 419195"/>
                <a:gd name="f389" fmla="val 403860"/>
                <a:gd name="f390" fmla="val 421862"/>
                <a:gd name="f391" fmla="val 427196"/>
                <a:gd name="f392" fmla="val 429863"/>
                <a:gd name="f393" fmla="val 435197"/>
                <a:gd name="f394" fmla="val 445770"/>
                <a:gd name="f395" fmla="val 375666"/>
                <a:gd name="f396" fmla="val 443103"/>
                <a:gd name="f397" fmla="val 362522"/>
                <a:gd name="f398" fmla="val 446659"/>
                <a:gd name="f399" fmla="val 360648"/>
                <a:gd name="f400" fmla="val 448437"/>
                <a:gd name="f401" fmla="val 358807"/>
                <a:gd name="f402" fmla="val 451104"/>
                <a:gd name="f403" fmla="val 456438"/>
                <a:gd name="f404" fmla="val 461772"/>
                <a:gd name="f405" fmla="val 469678"/>
                <a:gd name="f406" fmla="val 361664"/>
                <a:gd name="f407" fmla="val 475012"/>
                <a:gd name="f408" fmla="val 477679"/>
                <a:gd name="f409" fmla="val 355949"/>
                <a:gd name="f410" fmla="val 483013"/>
                <a:gd name="f411" fmla="val 353187"/>
                <a:gd name="f412" fmla="val 485585"/>
                <a:gd name="f413" fmla="val 350330"/>
                <a:gd name="f414" fmla="val 488156"/>
                <a:gd name="f415" fmla="val 347472"/>
                <a:gd name="f416" fmla="val 490919"/>
                <a:gd name="f417" fmla="val 496157"/>
                <a:gd name="f418" fmla="val 509397"/>
                <a:gd name="f419" fmla="val 525304"/>
                <a:gd name="f420" fmla="val 541211"/>
                <a:gd name="f421" fmla="val 358712"/>
                <a:gd name="f422" fmla="val 361569"/>
                <a:gd name="f423" fmla="val 543878"/>
                <a:gd name="f424" fmla="val 546545"/>
                <a:gd name="f425" fmla="val 551879"/>
                <a:gd name="f426" fmla="val 367189"/>
                <a:gd name="f427" fmla="val 549212"/>
                <a:gd name="f428" fmla="+- 0 0 -90"/>
                <a:gd name="f429" fmla="*/ f3 1 6850189"/>
                <a:gd name="f430" fmla="*/ f4 1 695039"/>
                <a:gd name="f431" fmla="+- f7 0 f5"/>
                <a:gd name="f432" fmla="+- f6 0 f5"/>
                <a:gd name="f433" fmla="*/ f428 f0 1"/>
                <a:gd name="f434" fmla="*/ f432 1 6850189"/>
                <a:gd name="f435" fmla="*/ f431 1 695039"/>
                <a:gd name="f436" fmla="*/ 652367 f432 1"/>
                <a:gd name="f437" fmla="*/ 0 f431 1"/>
                <a:gd name="f438" fmla="*/ 0 f432 1"/>
                <a:gd name="f439" fmla="*/ 695039 f431 1"/>
                <a:gd name="f440" fmla="*/ 323564 f432 1"/>
                <a:gd name="f441" fmla="*/ 652463 f432 1"/>
                <a:gd name="f442" fmla="*/ 343281 f431 1"/>
                <a:gd name="f443" fmla="*/ 253270 f431 1"/>
                <a:gd name="f444" fmla="*/ 6850190 f432 1"/>
                <a:gd name="f445" fmla="*/ 589502 f431 1"/>
                <a:gd name="f446" fmla="*/ 320897 f432 1"/>
                <a:gd name="f447" fmla="*/ 273177 f432 1"/>
                <a:gd name="f448" fmla="*/ 561404 f431 1"/>
                <a:gd name="f449" fmla="*/ 251936 f432 1"/>
                <a:gd name="f450" fmla="*/ 575501 f431 1"/>
                <a:gd name="f451" fmla="*/ 204216 f432 1"/>
                <a:gd name="f452" fmla="*/ 597980 f431 1"/>
                <a:gd name="f453" fmla="*/ 185642 f432 1"/>
                <a:gd name="f454" fmla="*/ 600837 f431 1"/>
                <a:gd name="f455" fmla="*/ 167069 f432 1"/>
                <a:gd name="f456" fmla="*/ 595217 f431 1"/>
                <a:gd name="f457" fmla="*/ 145828 f432 1"/>
                <a:gd name="f458" fmla="*/ 569881 f431 1"/>
                <a:gd name="f459" fmla="*/ 119348 f432 1"/>
                <a:gd name="f460" fmla="*/ 524828 f431 1"/>
                <a:gd name="f461" fmla="*/ 90202 f432 1"/>
                <a:gd name="f462" fmla="*/ 457295 f431 1"/>
                <a:gd name="f463" fmla="*/ 71628 f432 1"/>
                <a:gd name="f464" fmla="*/ 392621 f431 1"/>
                <a:gd name="f465" fmla="*/ 61055 f432 1"/>
                <a:gd name="f466" fmla="*/ 322231 f431 1"/>
                <a:gd name="f467" fmla="*/ 76962 f432 1"/>
                <a:gd name="f468" fmla="*/ 263176 f431 1"/>
                <a:gd name="f469" fmla="*/ 106109 f432 1"/>
                <a:gd name="f470" fmla="*/ 235077 f431 1"/>
                <a:gd name="f471" fmla="*/ 148495 f432 1"/>
                <a:gd name="f472" fmla="*/ 220980 f431 1"/>
                <a:gd name="f473" fmla="*/ 226600 f431 1"/>
                <a:gd name="f474" fmla="*/ 228029 f432 1"/>
                <a:gd name="f475" fmla="*/ 240697 f431 1"/>
                <a:gd name="f476" fmla="*/ 270415 f432 1"/>
                <a:gd name="f477" fmla="*/ 274511 f431 1"/>
                <a:gd name="f478" fmla="*/ 266033 f431 1"/>
                <a:gd name="f479" fmla="*/ 262414 f432 1"/>
                <a:gd name="f480" fmla="*/ 195644 f431 1"/>
                <a:gd name="f481" fmla="*/ 238506 f432 1"/>
                <a:gd name="f482" fmla="*/ 142208 f431 1"/>
                <a:gd name="f483" fmla="*/ 217265 f432 1"/>
                <a:gd name="f484" fmla="*/ 116872 f431 1"/>
                <a:gd name="f485" fmla="*/ 177451 f432 1"/>
                <a:gd name="f486" fmla="*/ 66199 f431 1"/>
                <a:gd name="f487" fmla="*/ 166878 f432 1"/>
                <a:gd name="f488" fmla="*/ 52102 f431 1"/>
                <a:gd name="f489" fmla="*/ 49244 f431 1"/>
                <a:gd name="f490" fmla="*/ 169545 f432 1"/>
                <a:gd name="f491" fmla="*/ 196025 f432 1"/>
                <a:gd name="f492" fmla="*/ 60484 f431 1"/>
                <a:gd name="f493" fmla="*/ 235839 f432 1"/>
                <a:gd name="f494" fmla="*/ 88583 f431 1"/>
                <a:gd name="f495" fmla="*/ 259747 f432 1"/>
                <a:gd name="f496" fmla="*/ 128016 f431 1"/>
                <a:gd name="f497" fmla="*/ 272987 f432 1"/>
                <a:gd name="f498" fmla="*/ 161830 f431 1"/>
                <a:gd name="f499" fmla="*/ 278321 f432 1"/>
                <a:gd name="f500" fmla="*/ 201263 f431 1"/>
                <a:gd name="f501" fmla="*/ 275654 f432 1"/>
                <a:gd name="f502" fmla="*/ 274415 f431 1"/>
                <a:gd name="f503" fmla="*/ 280988 f432 1"/>
                <a:gd name="f504" fmla="*/ 268796 f431 1"/>
                <a:gd name="f505" fmla="*/ 331375 f432 1"/>
                <a:gd name="f506" fmla="*/ 234982 f431 1"/>
                <a:gd name="f507" fmla="*/ 389763 f432 1"/>
                <a:gd name="f508" fmla="*/ 220885 f431 1"/>
                <a:gd name="f509" fmla="*/ 426911 f432 1"/>
                <a:gd name="f510" fmla="*/ 229362 f431 1"/>
                <a:gd name="f511" fmla="*/ 469297 f432 1"/>
                <a:gd name="f512" fmla="*/ 479870 f432 1"/>
                <a:gd name="f513" fmla="*/ 296894 f431 1"/>
                <a:gd name="f514" fmla="*/ 482537 f432 1"/>
                <a:gd name="f515" fmla="*/ 324993 f431 1"/>
                <a:gd name="f516" fmla="*/ 330613 f431 1"/>
                <a:gd name="f517" fmla="*/ 461296 f432 1"/>
                <a:gd name="f518" fmla="*/ 344710 f431 1"/>
                <a:gd name="f519" fmla="*/ 440055 f432 1"/>
                <a:gd name="f520" fmla="*/ 341852 f431 1"/>
                <a:gd name="f521" fmla="*/ 424148 f432 1"/>
                <a:gd name="f522" fmla="*/ 364331 f431 1"/>
                <a:gd name="f523" fmla="*/ 421481 f432 1"/>
                <a:gd name="f524" fmla="*/ 375571 f431 1"/>
                <a:gd name="f525" fmla="*/ 413480 f432 1"/>
                <a:gd name="f526" fmla="*/ 384048 f431 1"/>
                <a:gd name="f527" fmla="*/ 408146 f432 1"/>
                <a:gd name="f528" fmla="*/ 386906 f431 1"/>
                <a:gd name="f529" fmla="*/ 379000 f432 1"/>
                <a:gd name="f530" fmla="*/ 401003 f431 1"/>
                <a:gd name="f531" fmla="*/ 344519 f432 1"/>
                <a:gd name="f532" fmla="*/ 446056 f431 1"/>
                <a:gd name="f533" fmla="*/ 336518 f432 1"/>
                <a:gd name="f534" fmla="*/ 488251 f431 1"/>
                <a:gd name="f535" fmla="*/ 331184 f432 1"/>
                <a:gd name="f536" fmla="*/ 541687 f431 1"/>
                <a:gd name="f537" fmla="*/ 323183 f432 1"/>
                <a:gd name="f538" fmla="*/ 514541 f432 1"/>
                <a:gd name="f539" fmla="*/ 431959 f431 1"/>
                <a:gd name="f540" fmla="*/ 485394 f432 1"/>
                <a:gd name="f541" fmla="*/ 426339 f431 1"/>
                <a:gd name="f542" fmla="*/ 482727 f432 1"/>
                <a:gd name="f543" fmla="*/ 398240 f431 1"/>
                <a:gd name="f544" fmla="*/ 384143 f431 1"/>
                <a:gd name="f545" fmla="*/ 530447 f432 1"/>
                <a:gd name="f546" fmla="*/ 406622 f431 1"/>
                <a:gd name="f547" fmla="*/ 546354 f432 1"/>
                <a:gd name="f548" fmla="*/ 372904 f431 1"/>
                <a:gd name="f549" fmla="*/ 506540 f432 1"/>
                <a:gd name="f550" fmla="*/ 367284 f431 1"/>
                <a:gd name="f551" fmla="*/ 495967 f432 1"/>
                <a:gd name="f552" fmla="*/ 364426 f431 1"/>
                <a:gd name="f553" fmla="*/ 493300 f432 1"/>
                <a:gd name="f554" fmla="*/ 472059 f432 1"/>
                <a:gd name="f555" fmla="*/ 381381 f431 1"/>
                <a:gd name="f556" fmla="*/ 480060 f432 1"/>
                <a:gd name="f557" fmla="*/ 384239 f431 1"/>
                <a:gd name="f558" fmla="*/ 389858 f431 1"/>
                <a:gd name="f559" fmla="*/ 477393 f432 1"/>
                <a:gd name="f560" fmla="*/ 398336 f431 1"/>
                <a:gd name="f561" fmla="*/ 461486 f432 1"/>
                <a:gd name="f562" fmla="*/ 392716 f431 1"/>
                <a:gd name="f563" fmla="*/ 429292 f431 1"/>
                <a:gd name="f564" fmla="*/ 488061 f432 1"/>
                <a:gd name="f565" fmla="*/ 451771 f431 1"/>
                <a:gd name="f566" fmla="*/ 490728 f432 1"/>
                <a:gd name="f567" fmla="*/ 482727 f431 1"/>
                <a:gd name="f568" fmla="*/ 493967 f431 1"/>
                <a:gd name="f569" fmla="*/ 458915 f432 1"/>
                <a:gd name="f570" fmla="*/ 524923 f431 1"/>
                <a:gd name="f571" fmla="*/ 453581 f432 1"/>
                <a:gd name="f572" fmla="*/ 527780 f431 1"/>
                <a:gd name="f573" fmla="*/ 550259 f431 1"/>
                <a:gd name="f574" fmla="*/ 626269 f431 1"/>
                <a:gd name="f575" fmla="*/ 634746 f431 1"/>
                <a:gd name="f576" fmla="*/ 445580 f432 1"/>
                <a:gd name="f577" fmla="*/ 629126 f431 1"/>
                <a:gd name="f578" fmla="*/ 435007 f432 1"/>
                <a:gd name="f579" fmla="*/ 561594 f431 1"/>
                <a:gd name="f580" fmla="*/ 558737 f431 1"/>
                <a:gd name="f581" fmla="*/ 427006 f432 1"/>
                <a:gd name="f582" fmla="*/ 539020 f431 1"/>
                <a:gd name="f583" fmla="*/ 395192 f432 1"/>
                <a:gd name="f584" fmla="*/ 502444 f431 1"/>
                <a:gd name="f585" fmla="*/ 389858 f432 1"/>
                <a:gd name="f586" fmla="*/ 387191 f432 1"/>
                <a:gd name="f587" fmla="*/ 499586 f431 1"/>
                <a:gd name="f588" fmla="*/ 373951 f432 1"/>
                <a:gd name="f589" fmla="*/ 555879 f431 1"/>
                <a:gd name="f590" fmla="*/ 363379 f432 1"/>
                <a:gd name="f591" fmla="*/ 586835 f431 1"/>
                <a:gd name="f592" fmla="*/ 352806 f432 1"/>
                <a:gd name="f593" fmla="*/ 617792 f431 1"/>
                <a:gd name="f594" fmla="*/ 350139 f432 1"/>
                <a:gd name="f595" fmla="*/ 623411 f431 1"/>
                <a:gd name="f596" fmla="*/ 339566 f432 1"/>
                <a:gd name="f597" fmla="*/ 631888 f431 1"/>
                <a:gd name="f598" fmla="*/ 334232 f432 1"/>
                <a:gd name="f599" fmla="*/ 336899 f432 1"/>
                <a:gd name="f600" fmla="*/ 609314 f431 1"/>
                <a:gd name="f601" fmla="*/ 342233 f432 1"/>
                <a:gd name="f602" fmla="*/ 583978 f431 1"/>
                <a:gd name="f603" fmla="*/ 350234 f432 1"/>
                <a:gd name="f604" fmla="*/ 550164 f431 1"/>
                <a:gd name="f605" fmla="*/ 355568 f432 1"/>
                <a:gd name="f606" fmla="*/ 499491 f431 1"/>
                <a:gd name="f607" fmla="*/ 358235 f432 1"/>
                <a:gd name="f608" fmla="*/ 471392 f431 1"/>
                <a:gd name="f609" fmla="*/ 374142 f432 1"/>
                <a:gd name="f610" fmla="*/ 429197 f431 1"/>
                <a:gd name="f611" fmla="*/ 400622 f432 1"/>
                <a:gd name="f612" fmla="*/ 412337 f431 1"/>
                <a:gd name="f613" fmla="*/ 419195 f432 1"/>
                <a:gd name="f614" fmla="*/ 403860 f431 1"/>
                <a:gd name="f615" fmla="*/ 427196 f432 1"/>
                <a:gd name="f616" fmla="*/ 440436 f432 1"/>
                <a:gd name="f617" fmla="*/ 445770 f432 1"/>
                <a:gd name="f618" fmla="*/ 378524 f431 1"/>
                <a:gd name="f619" fmla="*/ 443103 f432 1"/>
                <a:gd name="f620" fmla="*/ 448437 f432 1"/>
                <a:gd name="f621" fmla="*/ 358807 f431 1"/>
                <a:gd name="f622" fmla="*/ 456438 f432 1"/>
                <a:gd name="f623" fmla="*/ 475012 f432 1"/>
                <a:gd name="f624" fmla="*/ 485585 f432 1"/>
                <a:gd name="f625" fmla="*/ 350330 f431 1"/>
                <a:gd name="f626" fmla="*/ 496157 f432 1"/>
                <a:gd name="f627" fmla="*/ 347472 f431 1"/>
                <a:gd name="f628" fmla="*/ 541211 f432 1"/>
                <a:gd name="f629" fmla="*/ 358712 f431 1"/>
                <a:gd name="f630" fmla="*/ 546545 f432 1"/>
                <a:gd name="f631" fmla="*/ 361569 f431 1"/>
                <a:gd name="f632" fmla="*/ 551879 f432 1"/>
                <a:gd name="f633" fmla="*/ 367189 f431 1"/>
                <a:gd name="f634" fmla="*/ 372809 f431 1"/>
                <a:gd name="f635" fmla="*/ f433 1 f2"/>
                <a:gd name="f636" fmla="*/ f436 1 6850189"/>
                <a:gd name="f637" fmla="*/ f437 1 695039"/>
                <a:gd name="f638" fmla="*/ f438 1 6850189"/>
                <a:gd name="f639" fmla="*/ f439 1 695039"/>
                <a:gd name="f640" fmla="*/ f440 1 6850189"/>
                <a:gd name="f641" fmla="*/ f441 1 6850189"/>
                <a:gd name="f642" fmla="*/ f442 1 695039"/>
                <a:gd name="f643" fmla="*/ f443 1 695039"/>
                <a:gd name="f644" fmla="*/ f444 1 6850189"/>
                <a:gd name="f645" fmla="*/ f445 1 695039"/>
                <a:gd name="f646" fmla="*/ f446 1 6850189"/>
                <a:gd name="f647" fmla="*/ f447 1 6850189"/>
                <a:gd name="f648" fmla="*/ f448 1 695039"/>
                <a:gd name="f649" fmla="*/ f449 1 6850189"/>
                <a:gd name="f650" fmla="*/ f450 1 695039"/>
                <a:gd name="f651" fmla="*/ f451 1 6850189"/>
                <a:gd name="f652" fmla="*/ f452 1 695039"/>
                <a:gd name="f653" fmla="*/ f453 1 6850189"/>
                <a:gd name="f654" fmla="*/ f454 1 695039"/>
                <a:gd name="f655" fmla="*/ f455 1 6850189"/>
                <a:gd name="f656" fmla="*/ f456 1 695039"/>
                <a:gd name="f657" fmla="*/ f457 1 6850189"/>
                <a:gd name="f658" fmla="*/ f458 1 695039"/>
                <a:gd name="f659" fmla="*/ f459 1 6850189"/>
                <a:gd name="f660" fmla="*/ f460 1 695039"/>
                <a:gd name="f661" fmla="*/ f461 1 6850189"/>
                <a:gd name="f662" fmla="*/ f462 1 695039"/>
                <a:gd name="f663" fmla="*/ f463 1 6850189"/>
                <a:gd name="f664" fmla="*/ f464 1 695039"/>
                <a:gd name="f665" fmla="*/ f465 1 6850189"/>
                <a:gd name="f666" fmla="*/ f466 1 695039"/>
                <a:gd name="f667" fmla="*/ f467 1 6850189"/>
                <a:gd name="f668" fmla="*/ f468 1 695039"/>
                <a:gd name="f669" fmla="*/ f469 1 6850189"/>
                <a:gd name="f670" fmla="*/ f470 1 695039"/>
                <a:gd name="f671" fmla="*/ f471 1 6850189"/>
                <a:gd name="f672" fmla="*/ f472 1 695039"/>
                <a:gd name="f673" fmla="*/ f473 1 695039"/>
                <a:gd name="f674" fmla="*/ f474 1 6850189"/>
                <a:gd name="f675" fmla="*/ f475 1 695039"/>
                <a:gd name="f676" fmla="*/ f476 1 6850189"/>
                <a:gd name="f677" fmla="*/ f477 1 695039"/>
                <a:gd name="f678" fmla="*/ f478 1 695039"/>
                <a:gd name="f679" fmla="*/ f479 1 6850189"/>
                <a:gd name="f680" fmla="*/ f480 1 695039"/>
                <a:gd name="f681" fmla="*/ f481 1 6850189"/>
                <a:gd name="f682" fmla="*/ f482 1 695039"/>
                <a:gd name="f683" fmla="*/ f483 1 6850189"/>
                <a:gd name="f684" fmla="*/ f484 1 695039"/>
                <a:gd name="f685" fmla="*/ f485 1 6850189"/>
                <a:gd name="f686" fmla="*/ f486 1 695039"/>
                <a:gd name="f687" fmla="*/ f487 1 6850189"/>
                <a:gd name="f688" fmla="*/ f488 1 695039"/>
                <a:gd name="f689" fmla="*/ f489 1 695039"/>
                <a:gd name="f690" fmla="*/ f490 1 6850189"/>
                <a:gd name="f691" fmla="*/ f491 1 6850189"/>
                <a:gd name="f692" fmla="*/ f492 1 695039"/>
                <a:gd name="f693" fmla="*/ f493 1 6850189"/>
                <a:gd name="f694" fmla="*/ f494 1 695039"/>
                <a:gd name="f695" fmla="*/ f495 1 6850189"/>
                <a:gd name="f696" fmla="*/ f496 1 695039"/>
                <a:gd name="f697" fmla="*/ f497 1 6850189"/>
                <a:gd name="f698" fmla="*/ f498 1 695039"/>
                <a:gd name="f699" fmla="*/ f499 1 6850189"/>
                <a:gd name="f700" fmla="*/ f500 1 695039"/>
                <a:gd name="f701" fmla="*/ f501 1 6850189"/>
                <a:gd name="f702" fmla="*/ f502 1 695039"/>
                <a:gd name="f703" fmla="*/ f503 1 6850189"/>
                <a:gd name="f704" fmla="*/ f504 1 695039"/>
                <a:gd name="f705" fmla="*/ f505 1 6850189"/>
                <a:gd name="f706" fmla="*/ f506 1 695039"/>
                <a:gd name="f707" fmla="*/ f507 1 6850189"/>
                <a:gd name="f708" fmla="*/ f508 1 695039"/>
                <a:gd name="f709" fmla="*/ f509 1 6850189"/>
                <a:gd name="f710" fmla="*/ f510 1 695039"/>
                <a:gd name="f711" fmla="*/ f511 1 6850189"/>
                <a:gd name="f712" fmla="*/ f512 1 6850189"/>
                <a:gd name="f713" fmla="*/ f513 1 695039"/>
                <a:gd name="f714" fmla="*/ f514 1 6850189"/>
                <a:gd name="f715" fmla="*/ f515 1 695039"/>
                <a:gd name="f716" fmla="*/ f516 1 695039"/>
                <a:gd name="f717" fmla="*/ f517 1 6850189"/>
                <a:gd name="f718" fmla="*/ f518 1 695039"/>
                <a:gd name="f719" fmla="*/ f519 1 6850189"/>
                <a:gd name="f720" fmla="*/ f520 1 695039"/>
                <a:gd name="f721" fmla="*/ f521 1 6850189"/>
                <a:gd name="f722" fmla="*/ f522 1 695039"/>
                <a:gd name="f723" fmla="*/ f523 1 6850189"/>
                <a:gd name="f724" fmla="*/ f524 1 695039"/>
                <a:gd name="f725" fmla="*/ f525 1 6850189"/>
                <a:gd name="f726" fmla="*/ f526 1 695039"/>
                <a:gd name="f727" fmla="*/ f527 1 6850189"/>
                <a:gd name="f728" fmla="*/ f528 1 695039"/>
                <a:gd name="f729" fmla="*/ f529 1 6850189"/>
                <a:gd name="f730" fmla="*/ f530 1 695039"/>
                <a:gd name="f731" fmla="*/ f531 1 6850189"/>
                <a:gd name="f732" fmla="*/ f532 1 695039"/>
                <a:gd name="f733" fmla="*/ f533 1 6850189"/>
                <a:gd name="f734" fmla="*/ f534 1 695039"/>
                <a:gd name="f735" fmla="*/ f535 1 6850189"/>
                <a:gd name="f736" fmla="*/ f536 1 695039"/>
                <a:gd name="f737" fmla="*/ f537 1 6850189"/>
                <a:gd name="f738" fmla="*/ f538 1 6850189"/>
                <a:gd name="f739" fmla="*/ f539 1 695039"/>
                <a:gd name="f740" fmla="*/ f540 1 6850189"/>
                <a:gd name="f741" fmla="*/ f541 1 695039"/>
                <a:gd name="f742" fmla="*/ f542 1 6850189"/>
                <a:gd name="f743" fmla="*/ f543 1 695039"/>
                <a:gd name="f744" fmla="*/ f544 1 695039"/>
                <a:gd name="f745" fmla="*/ f545 1 6850189"/>
                <a:gd name="f746" fmla="*/ f546 1 695039"/>
                <a:gd name="f747" fmla="*/ f547 1 6850189"/>
                <a:gd name="f748" fmla="*/ f548 1 695039"/>
                <a:gd name="f749" fmla="*/ f549 1 6850189"/>
                <a:gd name="f750" fmla="*/ f550 1 695039"/>
                <a:gd name="f751" fmla="*/ f551 1 6850189"/>
                <a:gd name="f752" fmla="*/ f552 1 695039"/>
                <a:gd name="f753" fmla="*/ f553 1 6850189"/>
                <a:gd name="f754" fmla="*/ f554 1 6850189"/>
                <a:gd name="f755" fmla="*/ f555 1 695039"/>
                <a:gd name="f756" fmla="*/ f556 1 6850189"/>
                <a:gd name="f757" fmla="*/ f557 1 695039"/>
                <a:gd name="f758" fmla="*/ f558 1 695039"/>
                <a:gd name="f759" fmla="*/ f559 1 6850189"/>
                <a:gd name="f760" fmla="*/ f560 1 695039"/>
                <a:gd name="f761" fmla="*/ f561 1 6850189"/>
                <a:gd name="f762" fmla="*/ f562 1 695039"/>
                <a:gd name="f763" fmla="*/ f563 1 695039"/>
                <a:gd name="f764" fmla="*/ f564 1 6850189"/>
                <a:gd name="f765" fmla="*/ f565 1 695039"/>
                <a:gd name="f766" fmla="*/ f566 1 6850189"/>
                <a:gd name="f767" fmla="*/ f567 1 695039"/>
                <a:gd name="f768" fmla="*/ f568 1 695039"/>
                <a:gd name="f769" fmla="*/ f569 1 6850189"/>
                <a:gd name="f770" fmla="*/ f570 1 695039"/>
                <a:gd name="f771" fmla="*/ f571 1 6850189"/>
                <a:gd name="f772" fmla="*/ f572 1 695039"/>
                <a:gd name="f773" fmla="*/ f573 1 695039"/>
                <a:gd name="f774" fmla="*/ f574 1 695039"/>
                <a:gd name="f775" fmla="*/ f575 1 695039"/>
                <a:gd name="f776" fmla="*/ f576 1 6850189"/>
                <a:gd name="f777" fmla="*/ f577 1 695039"/>
                <a:gd name="f778" fmla="*/ f578 1 6850189"/>
                <a:gd name="f779" fmla="*/ f579 1 695039"/>
                <a:gd name="f780" fmla="*/ f580 1 695039"/>
                <a:gd name="f781" fmla="*/ f581 1 6850189"/>
                <a:gd name="f782" fmla="*/ f582 1 695039"/>
                <a:gd name="f783" fmla="*/ f583 1 6850189"/>
                <a:gd name="f784" fmla="*/ f584 1 695039"/>
                <a:gd name="f785" fmla="*/ f585 1 6850189"/>
                <a:gd name="f786" fmla="*/ f586 1 6850189"/>
                <a:gd name="f787" fmla="*/ f587 1 695039"/>
                <a:gd name="f788" fmla="*/ f588 1 6850189"/>
                <a:gd name="f789" fmla="*/ f589 1 695039"/>
                <a:gd name="f790" fmla="*/ f590 1 6850189"/>
                <a:gd name="f791" fmla="*/ f591 1 695039"/>
                <a:gd name="f792" fmla="*/ f592 1 6850189"/>
                <a:gd name="f793" fmla="*/ f593 1 695039"/>
                <a:gd name="f794" fmla="*/ f594 1 6850189"/>
                <a:gd name="f795" fmla="*/ f595 1 695039"/>
                <a:gd name="f796" fmla="*/ f596 1 6850189"/>
                <a:gd name="f797" fmla="*/ f597 1 695039"/>
                <a:gd name="f798" fmla="*/ f598 1 6850189"/>
                <a:gd name="f799" fmla="*/ f599 1 6850189"/>
                <a:gd name="f800" fmla="*/ f600 1 695039"/>
                <a:gd name="f801" fmla="*/ f601 1 6850189"/>
                <a:gd name="f802" fmla="*/ f602 1 695039"/>
                <a:gd name="f803" fmla="*/ f603 1 6850189"/>
                <a:gd name="f804" fmla="*/ f604 1 695039"/>
                <a:gd name="f805" fmla="*/ f605 1 6850189"/>
                <a:gd name="f806" fmla="*/ f606 1 695039"/>
                <a:gd name="f807" fmla="*/ f607 1 6850189"/>
                <a:gd name="f808" fmla="*/ f608 1 695039"/>
                <a:gd name="f809" fmla="*/ f609 1 6850189"/>
                <a:gd name="f810" fmla="*/ f610 1 695039"/>
                <a:gd name="f811" fmla="*/ f611 1 6850189"/>
                <a:gd name="f812" fmla="*/ f612 1 695039"/>
                <a:gd name="f813" fmla="*/ f613 1 6850189"/>
                <a:gd name="f814" fmla="*/ f614 1 695039"/>
                <a:gd name="f815" fmla="*/ f615 1 6850189"/>
                <a:gd name="f816" fmla="*/ f616 1 6850189"/>
                <a:gd name="f817" fmla="*/ f617 1 6850189"/>
                <a:gd name="f818" fmla="*/ f618 1 695039"/>
                <a:gd name="f819" fmla="*/ f619 1 6850189"/>
                <a:gd name="f820" fmla="*/ f620 1 6850189"/>
                <a:gd name="f821" fmla="*/ f621 1 695039"/>
                <a:gd name="f822" fmla="*/ f622 1 6850189"/>
                <a:gd name="f823" fmla="*/ f623 1 6850189"/>
                <a:gd name="f824" fmla="*/ f624 1 6850189"/>
                <a:gd name="f825" fmla="*/ f625 1 695039"/>
                <a:gd name="f826" fmla="*/ f626 1 6850189"/>
                <a:gd name="f827" fmla="*/ f627 1 695039"/>
                <a:gd name="f828" fmla="*/ f628 1 6850189"/>
                <a:gd name="f829" fmla="*/ f629 1 695039"/>
                <a:gd name="f830" fmla="*/ f630 1 6850189"/>
                <a:gd name="f831" fmla="*/ f631 1 695039"/>
                <a:gd name="f832" fmla="*/ f632 1 6850189"/>
                <a:gd name="f833" fmla="*/ f633 1 695039"/>
                <a:gd name="f834" fmla="*/ f634 1 695039"/>
                <a:gd name="f835" fmla="*/ f5 1 f434"/>
                <a:gd name="f836" fmla="*/ f6 1 f434"/>
                <a:gd name="f837" fmla="*/ f5 1 f435"/>
                <a:gd name="f838" fmla="*/ f7 1 f435"/>
                <a:gd name="f839" fmla="+- f635 0 f1"/>
                <a:gd name="f840" fmla="*/ f636 1 f434"/>
                <a:gd name="f841" fmla="*/ f637 1 f435"/>
                <a:gd name="f842" fmla="*/ f638 1 f434"/>
                <a:gd name="f843" fmla="*/ f639 1 f435"/>
                <a:gd name="f844" fmla="*/ f640 1 f434"/>
                <a:gd name="f845" fmla="*/ f641 1 f434"/>
                <a:gd name="f846" fmla="*/ f642 1 f435"/>
                <a:gd name="f847" fmla="*/ f643 1 f435"/>
                <a:gd name="f848" fmla="*/ f644 1 f434"/>
                <a:gd name="f849" fmla="*/ f645 1 f435"/>
                <a:gd name="f850" fmla="*/ f646 1 f434"/>
                <a:gd name="f851" fmla="*/ f647 1 f434"/>
                <a:gd name="f852" fmla="*/ f648 1 f435"/>
                <a:gd name="f853" fmla="*/ f649 1 f434"/>
                <a:gd name="f854" fmla="*/ f650 1 f435"/>
                <a:gd name="f855" fmla="*/ f651 1 f434"/>
                <a:gd name="f856" fmla="*/ f652 1 f435"/>
                <a:gd name="f857" fmla="*/ f653 1 f434"/>
                <a:gd name="f858" fmla="*/ f654 1 f435"/>
                <a:gd name="f859" fmla="*/ f655 1 f434"/>
                <a:gd name="f860" fmla="*/ f656 1 f435"/>
                <a:gd name="f861" fmla="*/ f657 1 f434"/>
                <a:gd name="f862" fmla="*/ f658 1 f435"/>
                <a:gd name="f863" fmla="*/ f659 1 f434"/>
                <a:gd name="f864" fmla="*/ f660 1 f435"/>
                <a:gd name="f865" fmla="*/ f661 1 f434"/>
                <a:gd name="f866" fmla="*/ f662 1 f435"/>
                <a:gd name="f867" fmla="*/ f663 1 f434"/>
                <a:gd name="f868" fmla="*/ f664 1 f435"/>
                <a:gd name="f869" fmla="*/ f665 1 f434"/>
                <a:gd name="f870" fmla="*/ f666 1 f435"/>
                <a:gd name="f871" fmla="*/ f667 1 f434"/>
                <a:gd name="f872" fmla="*/ f668 1 f435"/>
                <a:gd name="f873" fmla="*/ f669 1 f434"/>
                <a:gd name="f874" fmla="*/ f670 1 f435"/>
                <a:gd name="f875" fmla="*/ f671 1 f434"/>
                <a:gd name="f876" fmla="*/ f672 1 f435"/>
                <a:gd name="f877" fmla="*/ f673 1 f435"/>
                <a:gd name="f878" fmla="*/ f674 1 f434"/>
                <a:gd name="f879" fmla="*/ f675 1 f435"/>
                <a:gd name="f880" fmla="*/ f676 1 f434"/>
                <a:gd name="f881" fmla="*/ f677 1 f435"/>
                <a:gd name="f882" fmla="*/ f678 1 f435"/>
                <a:gd name="f883" fmla="*/ f679 1 f434"/>
                <a:gd name="f884" fmla="*/ f680 1 f435"/>
                <a:gd name="f885" fmla="*/ f681 1 f434"/>
                <a:gd name="f886" fmla="*/ f682 1 f435"/>
                <a:gd name="f887" fmla="*/ f683 1 f434"/>
                <a:gd name="f888" fmla="*/ f684 1 f435"/>
                <a:gd name="f889" fmla="*/ f685 1 f434"/>
                <a:gd name="f890" fmla="*/ f686 1 f435"/>
                <a:gd name="f891" fmla="*/ f687 1 f434"/>
                <a:gd name="f892" fmla="*/ f688 1 f435"/>
                <a:gd name="f893" fmla="*/ f689 1 f435"/>
                <a:gd name="f894" fmla="*/ f690 1 f434"/>
                <a:gd name="f895" fmla="*/ f691 1 f434"/>
                <a:gd name="f896" fmla="*/ f692 1 f435"/>
                <a:gd name="f897" fmla="*/ f693 1 f434"/>
                <a:gd name="f898" fmla="*/ f694 1 f435"/>
                <a:gd name="f899" fmla="*/ f695 1 f434"/>
                <a:gd name="f900" fmla="*/ f696 1 f435"/>
                <a:gd name="f901" fmla="*/ f697 1 f434"/>
                <a:gd name="f902" fmla="*/ f698 1 f435"/>
                <a:gd name="f903" fmla="*/ f699 1 f434"/>
                <a:gd name="f904" fmla="*/ f700 1 f435"/>
                <a:gd name="f905" fmla="*/ f701 1 f434"/>
                <a:gd name="f906" fmla="*/ f702 1 f435"/>
                <a:gd name="f907" fmla="*/ f703 1 f434"/>
                <a:gd name="f908" fmla="*/ f704 1 f435"/>
                <a:gd name="f909" fmla="*/ f705 1 f434"/>
                <a:gd name="f910" fmla="*/ f706 1 f435"/>
                <a:gd name="f911" fmla="*/ f707 1 f434"/>
                <a:gd name="f912" fmla="*/ f708 1 f435"/>
                <a:gd name="f913" fmla="*/ f709 1 f434"/>
                <a:gd name="f914" fmla="*/ f710 1 f435"/>
                <a:gd name="f915" fmla="*/ f711 1 f434"/>
                <a:gd name="f916" fmla="*/ f712 1 f434"/>
                <a:gd name="f917" fmla="*/ f713 1 f435"/>
                <a:gd name="f918" fmla="*/ f714 1 f434"/>
                <a:gd name="f919" fmla="*/ f715 1 f435"/>
                <a:gd name="f920" fmla="*/ f716 1 f435"/>
                <a:gd name="f921" fmla="*/ f717 1 f434"/>
                <a:gd name="f922" fmla="*/ f718 1 f435"/>
                <a:gd name="f923" fmla="*/ f719 1 f434"/>
                <a:gd name="f924" fmla="*/ f720 1 f435"/>
                <a:gd name="f925" fmla="*/ f721 1 f434"/>
                <a:gd name="f926" fmla="*/ f722 1 f435"/>
                <a:gd name="f927" fmla="*/ f723 1 f434"/>
                <a:gd name="f928" fmla="*/ f724 1 f435"/>
                <a:gd name="f929" fmla="*/ f725 1 f434"/>
                <a:gd name="f930" fmla="*/ f726 1 f435"/>
                <a:gd name="f931" fmla="*/ f727 1 f434"/>
                <a:gd name="f932" fmla="*/ f728 1 f435"/>
                <a:gd name="f933" fmla="*/ f729 1 f434"/>
                <a:gd name="f934" fmla="*/ f730 1 f435"/>
                <a:gd name="f935" fmla="*/ f731 1 f434"/>
                <a:gd name="f936" fmla="*/ f732 1 f435"/>
                <a:gd name="f937" fmla="*/ f733 1 f434"/>
                <a:gd name="f938" fmla="*/ f734 1 f435"/>
                <a:gd name="f939" fmla="*/ f735 1 f434"/>
                <a:gd name="f940" fmla="*/ f736 1 f435"/>
                <a:gd name="f941" fmla="*/ f737 1 f434"/>
                <a:gd name="f942" fmla="*/ f738 1 f434"/>
                <a:gd name="f943" fmla="*/ f739 1 f435"/>
                <a:gd name="f944" fmla="*/ f740 1 f434"/>
                <a:gd name="f945" fmla="*/ f741 1 f435"/>
                <a:gd name="f946" fmla="*/ f742 1 f434"/>
                <a:gd name="f947" fmla="*/ f743 1 f435"/>
                <a:gd name="f948" fmla="*/ f744 1 f435"/>
                <a:gd name="f949" fmla="*/ f745 1 f434"/>
                <a:gd name="f950" fmla="*/ f746 1 f435"/>
                <a:gd name="f951" fmla="*/ f747 1 f434"/>
                <a:gd name="f952" fmla="*/ f748 1 f435"/>
                <a:gd name="f953" fmla="*/ f749 1 f434"/>
                <a:gd name="f954" fmla="*/ f750 1 f435"/>
                <a:gd name="f955" fmla="*/ f751 1 f434"/>
                <a:gd name="f956" fmla="*/ f752 1 f435"/>
                <a:gd name="f957" fmla="*/ f753 1 f434"/>
                <a:gd name="f958" fmla="*/ f754 1 f434"/>
                <a:gd name="f959" fmla="*/ f755 1 f435"/>
                <a:gd name="f960" fmla="*/ f756 1 f434"/>
                <a:gd name="f961" fmla="*/ f757 1 f435"/>
                <a:gd name="f962" fmla="*/ f758 1 f435"/>
                <a:gd name="f963" fmla="*/ f759 1 f434"/>
                <a:gd name="f964" fmla="*/ f760 1 f435"/>
                <a:gd name="f965" fmla="*/ f761 1 f434"/>
                <a:gd name="f966" fmla="*/ f762 1 f435"/>
                <a:gd name="f967" fmla="*/ f763 1 f435"/>
                <a:gd name="f968" fmla="*/ f764 1 f434"/>
                <a:gd name="f969" fmla="*/ f765 1 f435"/>
                <a:gd name="f970" fmla="*/ f766 1 f434"/>
                <a:gd name="f971" fmla="*/ f767 1 f435"/>
                <a:gd name="f972" fmla="*/ f768 1 f435"/>
                <a:gd name="f973" fmla="*/ f769 1 f434"/>
                <a:gd name="f974" fmla="*/ f770 1 f435"/>
                <a:gd name="f975" fmla="*/ f771 1 f434"/>
                <a:gd name="f976" fmla="*/ f772 1 f435"/>
                <a:gd name="f977" fmla="*/ f773 1 f435"/>
                <a:gd name="f978" fmla="*/ f774 1 f435"/>
                <a:gd name="f979" fmla="*/ f775 1 f435"/>
                <a:gd name="f980" fmla="*/ f776 1 f434"/>
                <a:gd name="f981" fmla="*/ f777 1 f435"/>
                <a:gd name="f982" fmla="*/ f778 1 f434"/>
                <a:gd name="f983" fmla="*/ f779 1 f435"/>
                <a:gd name="f984" fmla="*/ f780 1 f435"/>
                <a:gd name="f985" fmla="*/ f781 1 f434"/>
                <a:gd name="f986" fmla="*/ f782 1 f435"/>
                <a:gd name="f987" fmla="*/ f783 1 f434"/>
                <a:gd name="f988" fmla="*/ f784 1 f435"/>
                <a:gd name="f989" fmla="*/ f785 1 f434"/>
                <a:gd name="f990" fmla="*/ f786 1 f434"/>
                <a:gd name="f991" fmla="*/ f787 1 f435"/>
                <a:gd name="f992" fmla="*/ f788 1 f434"/>
                <a:gd name="f993" fmla="*/ f789 1 f435"/>
                <a:gd name="f994" fmla="*/ f790 1 f434"/>
                <a:gd name="f995" fmla="*/ f791 1 f435"/>
                <a:gd name="f996" fmla="*/ f792 1 f434"/>
                <a:gd name="f997" fmla="*/ f793 1 f435"/>
                <a:gd name="f998" fmla="*/ f794 1 f434"/>
                <a:gd name="f999" fmla="*/ f795 1 f435"/>
                <a:gd name="f1000" fmla="*/ f796 1 f434"/>
                <a:gd name="f1001" fmla="*/ f797 1 f435"/>
                <a:gd name="f1002" fmla="*/ f798 1 f434"/>
                <a:gd name="f1003" fmla="*/ f799 1 f434"/>
                <a:gd name="f1004" fmla="*/ f800 1 f435"/>
                <a:gd name="f1005" fmla="*/ f801 1 f434"/>
                <a:gd name="f1006" fmla="*/ f802 1 f435"/>
                <a:gd name="f1007" fmla="*/ f803 1 f434"/>
                <a:gd name="f1008" fmla="*/ f804 1 f435"/>
                <a:gd name="f1009" fmla="*/ f805 1 f434"/>
                <a:gd name="f1010" fmla="*/ f806 1 f435"/>
                <a:gd name="f1011" fmla="*/ f807 1 f434"/>
                <a:gd name="f1012" fmla="*/ f808 1 f435"/>
                <a:gd name="f1013" fmla="*/ f809 1 f434"/>
                <a:gd name="f1014" fmla="*/ f810 1 f435"/>
                <a:gd name="f1015" fmla="*/ f811 1 f434"/>
                <a:gd name="f1016" fmla="*/ f812 1 f435"/>
                <a:gd name="f1017" fmla="*/ f813 1 f434"/>
                <a:gd name="f1018" fmla="*/ f814 1 f435"/>
                <a:gd name="f1019" fmla="*/ f815 1 f434"/>
                <a:gd name="f1020" fmla="*/ f816 1 f434"/>
                <a:gd name="f1021" fmla="*/ f817 1 f434"/>
                <a:gd name="f1022" fmla="*/ f818 1 f435"/>
                <a:gd name="f1023" fmla="*/ f819 1 f434"/>
                <a:gd name="f1024" fmla="*/ f820 1 f434"/>
                <a:gd name="f1025" fmla="*/ f821 1 f435"/>
                <a:gd name="f1026" fmla="*/ f822 1 f434"/>
                <a:gd name="f1027" fmla="*/ f823 1 f434"/>
                <a:gd name="f1028" fmla="*/ f824 1 f434"/>
                <a:gd name="f1029" fmla="*/ f825 1 f435"/>
                <a:gd name="f1030" fmla="*/ f826 1 f434"/>
                <a:gd name="f1031" fmla="*/ f827 1 f435"/>
                <a:gd name="f1032" fmla="*/ f828 1 f434"/>
                <a:gd name="f1033" fmla="*/ f829 1 f435"/>
                <a:gd name="f1034" fmla="*/ f830 1 f434"/>
                <a:gd name="f1035" fmla="*/ f831 1 f435"/>
                <a:gd name="f1036" fmla="*/ f832 1 f434"/>
                <a:gd name="f1037" fmla="*/ f833 1 f435"/>
                <a:gd name="f1038" fmla="*/ f834 1 f435"/>
                <a:gd name="f1039" fmla="*/ f835 f429 1"/>
                <a:gd name="f1040" fmla="*/ f836 f429 1"/>
                <a:gd name="f1041" fmla="*/ f838 f430 1"/>
                <a:gd name="f1042" fmla="*/ f837 f430 1"/>
                <a:gd name="f1043" fmla="*/ f840 f429 1"/>
                <a:gd name="f1044" fmla="*/ f841 f430 1"/>
                <a:gd name="f1045" fmla="*/ f842 f429 1"/>
                <a:gd name="f1046" fmla="*/ f843 f430 1"/>
                <a:gd name="f1047" fmla="*/ f844 f429 1"/>
                <a:gd name="f1048" fmla="*/ f845 f429 1"/>
                <a:gd name="f1049" fmla="*/ f846 f430 1"/>
                <a:gd name="f1050" fmla="*/ f847 f430 1"/>
                <a:gd name="f1051" fmla="*/ f848 f429 1"/>
                <a:gd name="f1052" fmla="*/ f849 f430 1"/>
                <a:gd name="f1053" fmla="*/ f850 f429 1"/>
                <a:gd name="f1054" fmla="*/ f851 f429 1"/>
                <a:gd name="f1055" fmla="*/ f852 f430 1"/>
                <a:gd name="f1056" fmla="*/ f853 f429 1"/>
                <a:gd name="f1057" fmla="*/ f854 f430 1"/>
                <a:gd name="f1058" fmla="*/ f855 f429 1"/>
                <a:gd name="f1059" fmla="*/ f856 f430 1"/>
                <a:gd name="f1060" fmla="*/ f857 f429 1"/>
                <a:gd name="f1061" fmla="*/ f858 f430 1"/>
                <a:gd name="f1062" fmla="*/ f859 f429 1"/>
                <a:gd name="f1063" fmla="*/ f860 f430 1"/>
                <a:gd name="f1064" fmla="*/ f861 f429 1"/>
                <a:gd name="f1065" fmla="*/ f862 f430 1"/>
                <a:gd name="f1066" fmla="*/ f863 f429 1"/>
                <a:gd name="f1067" fmla="*/ f864 f430 1"/>
                <a:gd name="f1068" fmla="*/ f865 f429 1"/>
                <a:gd name="f1069" fmla="*/ f866 f430 1"/>
                <a:gd name="f1070" fmla="*/ f867 f429 1"/>
                <a:gd name="f1071" fmla="*/ f868 f430 1"/>
                <a:gd name="f1072" fmla="*/ f869 f429 1"/>
                <a:gd name="f1073" fmla="*/ f870 f430 1"/>
                <a:gd name="f1074" fmla="*/ f871 f429 1"/>
                <a:gd name="f1075" fmla="*/ f872 f430 1"/>
                <a:gd name="f1076" fmla="*/ f873 f429 1"/>
                <a:gd name="f1077" fmla="*/ f874 f430 1"/>
                <a:gd name="f1078" fmla="*/ f875 f429 1"/>
                <a:gd name="f1079" fmla="*/ f876 f430 1"/>
                <a:gd name="f1080" fmla="*/ f877 f430 1"/>
                <a:gd name="f1081" fmla="*/ f878 f429 1"/>
                <a:gd name="f1082" fmla="*/ f879 f430 1"/>
                <a:gd name="f1083" fmla="*/ f880 f429 1"/>
                <a:gd name="f1084" fmla="*/ f881 f430 1"/>
                <a:gd name="f1085" fmla="*/ f882 f430 1"/>
                <a:gd name="f1086" fmla="*/ f883 f429 1"/>
                <a:gd name="f1087" fmla="*/ f884 f430 1"/>
                <a:gd name="f1088" fmla="*/ f885 f429 1"/>
                <a:gd name="f1089" fmla="*/ f886 f430 1"/>
                <a:gd name="f1090" fmla="*/ f887 f429 1"/>
                <a:gd name="f1091" fmla="*/ f888 f430 1"/>
                <a:gd name="f1092" fmla="*/ f889 f429 1"/>
                <a:gd name="f1093" fmla="*/ f890 f430 1"/>
                <a:gd name="f1094" fmla="*/ f891 f429 1"/>
                <a:gd name="f1095" fmla="*/ f892 f430 1"/>
                <a:gd name="f1096" fmla="*/ f893 f430 1"/>
                <a:gd name="f1097" fmla="*/ f894 f429 1"/>
                <a:gd name="f1098" fmla="*/ f895 f429 1"/>
                <a:gd name="f1099" fmla="*/ f896 f430 1"/>
                <a:gd name="f1100" fmla="*/ f897 f429 1"/>
                <a:gd name="f1101" fmla="*/ f898 f430 1"/>
                <a:gd name="f1102" fmla="*/ f899 f429 1"/>
                <a:gd name="f1103" fmla="*/ f900 f430 1"/>
                <a:gd name="f1104" fmla="*/ f901 f429 1"/>
                <a:gd name="f1105" fmla="*/ f902 f430 1"/>
                <a:gd name="f1106" fmla="*/ f903 f429 1"/>
                <a:gd name="f1107" fmla="*/ f904 f430 1"/>
                <a:gd name="f1108" fmla="*/ f905 f429 1"/>
                <a:gd name="f1109" fmla="*/ f906 f430 1"/>
                <a:gd name="f1110" fmla="*/ f907 f429 1"/>
                <a:gd name="f1111" fmla="*/ f908 f430 1"/>
                <a:gd name="f1112" fmla="*/ f909 f429 1"/>
                <a:gd name="f1113" fmla="*/ f910 f430 1"/>
                <a:gd name="f1114" fmla="*/ f911 f429 1"/>
                <a:gd name="f1115" fmla="*/ f912 f430 1"/>
                <a:gd name="f1116" fmla="*/ f913 f429 1"/>
                <a:gd name="f1117" fmla="*/ f914 f430 1"/>
                <a:gd name="f1118" fmla="*/ f915 f429 1"/>
                <a:gd name="f1119" fmla="*/ f916 f429 1"/>
                <a:gd name="f1120" fmla="*/ f917 f430 1"/>
                <a:gd name="f1121" fmla="*/ f918 f429 1"/>
                <a:gd name="f1122" fmla="*/ f919 f430 1"/>
                <a:gd name="f1123" fmla="*/ f920 f430 1"/>
                <a:gd name="f1124" fmla="*/ f921 f429 1"/>
                <a:gd name="f1125" fmla="*/ f922 f430 1"/>
                <a:gd name="f1126" fmla="*/ f923 f429 1"/>
                <a:gd name="f1127" fmla="*/ f924 f430 1"/>
                <a:gd name="f1128" fmla="*/ f925 f429 1"/>
                <a:gd name="f1129" fmla="*/ f926 f430 1"/>
                <a:gd name="f1130" fmla="*/ f927 f429 1"/>
                <a:gd name="f1131" fmla="*/ f928 f430 1"/>
                <a:gd name="f1132" fmla="*/ f929 f429 1"/>
                <a:gd name="f1133" fmla="*/ f930 f430 1"/>
                <a:gd name="f1134" fmla="*/ f931 f429 1"/>
                <a:gd name="f1135" fmla="*/ f932 f430 1"/>
                <a:gd name="f1136" fmla="*/ f933 f429 1"/>
                <a:gd name="f1137" fmla="*/ f934 f430 1"/>
                <a:gd name="f1138" fmla="*/ f935 f429 1"/>
                <a:gd name="f1139" fmla="*/ f936 f430 1"/>
                <a:gd name="f1140" fmla="*/ f937 f429 1"/>
                <a:gd name="f1141" fmla="*/ f938 f430 1"/>
                <a:gd name="f1142" fmla="*/ f939 f429 1"/>
                <a:gd name="f1143" fmla="*/ f940 f430 1"/>
                <a:gd name="f1144" fmla="*/ f941 f429 1"/>
                <a:gd name="f1145" fmla="*/ f942 f429 1"/>
                <a:gd name="f1146" fmla="*/ f943 f430 1"/>
                <a:gd name="f1147" fmla="*/ f944 f429 1"/>
                <a:gd name="f1148" fmla="*/ f945 f430 1"/>
                <a:gd name="f1149" fmla="*/ f946 f429 1"/>
                <a:gd name="f1150" fmla="*/ f947 f430 1"/>
                <a:gd name="f1151" fmla="*/ f948 f430 1"/>
                <a:gd name="f1152" fmla="*/ f949 f429 1"/>
                <a:gd name="f1153" fmla="*/ f950 f430 1"/>
                <a:gd name="f1154" fmla="*/ f951 f429 1"/>
                <a:gd name="f1155" fmla="*/ f952 f430 1"/>
                <a:gd name="f1156" fmla="*/ f953 f429 1"/>
                <a:gd name="f1157" fmla="*/ f954 f430 1"/>
                <a:gd name="f1158" fmla="*/ f955 f429 1"/>
                <a:gd name="f1159" fmla="*/ f956 f430 1"/>
                <a:gd name="f1160" fmla="*/ f957 f429 1"/>
                <a:gd name="f1161" fmla="*/ f958 f429 1"/>
                <a:gd name="f1162" fmla="*/ f959 f430 1"/>
                <a:gd name="f1163" fmla="*/ f960 f429 1"/>
                <a:gd name="f1164" fmla="*/ f961 f430 1"/>
                <a:gd name="f1165" fmla="*/ f962 f430 1"/>
                <a:gd name="f1166" fmla="*/ f963 f429 1"/>
                <a:gd name="f1167" fmla="*/ f964 f430 1"/>
                <a:gd name="f1168" fmla="*/ f965 f429 1"/>
                <a:gd name="f1169" fmla="*/ f966 f430 1"/>
                <a:gd name="f1170" fmla="*/ f967 f430 1"/>
                <a:gd name="f1171" fmla="*/ f968 f429 1"/>
                <a:gd name="f1172" fmla="*/ f969 f430 1"/>
                <a:gd name="f1173" fmla="*/ f970 f429 1"/>
                <a:gd name="f1174" fmla="*/ f971 f430 1"/>
                <a:gd name="f1175" fmla="*/ f972 f430 1"/>
                <a:gd name="f1176" fmla="*/ f973 f429 1"/>
                <a:gd name="f1177" fmla="*/ f974 f430 1"/>
                <a:gd name="f1178" fmla="*/ f975 f429 1"/>
                <a:gd name="f1179" fmla="*/ f976 f430 1"/>
                <a:gd name="f1180" fmla="*/ f977 f430 1"/>
                <a:gd name="f1181" fmla="*/ f978 f430 1"/>
                <a:gd name="f1182" fmla="*/ f979 f430 1"/>
                <a:gd name="f1183" fmla="*/ f980 f429 1"/>
                <a:gd name="f1184" fmla="*/ f981 f430 1"/>
                <a:gd name="f1185" fmla="*/ f982 f429 1"/>
                <a:gd name="f1186" fmla="*/ f983 f430 1"/>
                <a:gd name="f1187" fmla="*/ f984 f430 1"/>
                <a:gd name="f1188" fmla="*/ f985 f429 1"/>
                <a:gd name="f1189" fmla="*/ f986 f430 1"/>
                <a:gd name="f1190" fmla="*/ f987 f429 1"/>
                <a:gd name="f1191" fmla="*/ f988 f430 1"/>
                <a:gd name="f1192" fmla="*/ f989 f429 1"/>
                <a:gd name="f1193" fmla="*/ f990 f429 1"/>
                <a:gd name="f1194" fmla="*/ f991 f430 1"/>
                <a:gd name="f1195" fmla="*/ f992 f429 1"/>
                <a:gd name="f1196" fmla="*/ f993 f430 1"/>
                <a:gd name="f1197" fmla="*/ f994 f429 1"/>
                <a:gd name="f1198" fmla="*/ f995 f430 1"/>
                <a:gd name="f1199" fmla="*/ f996 f429 1"/>
                <a:gd name="f1200" fmla="*/ f997 f430 1"/>
                <a:gd name="f1201" fmla="*/ f998 f429 1"/>
                <a:gd name="f1202" fmla="*/ f999 f430 1"/>
                <a:gd name="f1203" fmla="*/ f1000 f429 1"/>
                <a:gd name="f1204" fmla="*/ f1001 f430 1"/>
                <a:gd name="f1205" fmla="*/ f1002 f429 1"/>
                <a:gd name="f1206" fmla="*/ f1003 f429 1"/>
                <a:gd name="f1207" fmla="*/ f1004 f430 1"/>
                <a:gd name="f1208" fmla="*/ f1005 f429 1"/>
                <a:gd name="f1209" fmla="*/ f1006 f430 1"/>
                <a:gd name="f1210" fmla="*/ f1007 f429 1"/>
                <a:gd name="f1211" fmla="*/ f1008 f430 1"/>
                <a:gd name="f1212" fmla="*/ f1009 f429 1"/>
                <a:gd name="f1213" fmla="*/ f1010 f430 1"/>
                <a:gd name="f1214" fmla="*/ f1011 f429 1"/>
                <a:gd name="f1215" fmla="*/ f1012 f430 1"/>
                <a:gd name="f1216" fmla="*/ f1013 f429 1"/>
                <a:gd name="f1217" fmla="*/ f1014 f430 1"/>
                <a:gd name="f1218" fmla="*/ f1015 f429 1"/>
                <a:gd name="f1219" fmla="*/ f1016 f430 1"/>
                <a:gd name="f1220" fmla="*/ f1017 f429 1"/>
                <a:gd name="f1221" fmla="*/ f1018 f430 1"/>
                <a:gd name="f1222" fmla="*/ f1019 f429 1"/>
                <a:gd name="f1223" fmla="*/ f1020 f429 1"/>
                <a:gd name="f1224" fmla="*/ f1021 f429 1"/>
                <a:gd name="f1225" fmla="*/ f1022 f430 1"/>
                <a:gd name="f1226" fmla="*/ f1023 f429 1"/>
                <a:gd name="f1227" fmla="*/ f1024 f429 1"/>
                <a:gd name="f1228" fmla="*/ f1025 f430 1"/>
                <a:gd name="f1229" fmla="*/ f1026 f429 1"/>
                <a:gd name="f1230" fmla="*/ f1027 f429 1"/>
                <a:gd name="f1231" fmla="*/ f1028 f429 1"/>
                <a:gd name="f1232" fmla="*/ f1029 f430 1"/>
                <a:gd name="f1233" fmla="*/ f1030 f429 1"/>
                <a:gd name="f1234" fmla="*/ f1031 f430 1"/>
                <a:gd name="f1235" fmla="*/ f1032 f429 1"/>
                <a:gd name="f1236" fmla="*/ f1033 f430 1"/>
                <a:gd name="f1237" fmla="*/ f1034 f429 1"/>
                <a:gd name="f1238" fmla="*/ f1035 f430 1"/>
                <a:gd name="f1239" fmla="*/ f1036 f429 1"/>
                <a:gd name="f1240" fmla="*/ f1037 f430 1"/>
                <a:gd name="f1241" fmla="*/ f1038 f4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39">
                  <a:pos x="f1043" y="f1044"/>
                </a:cxn>
                <a:cxn ang="f839">
                  <a:pos x="f1045" y="f1044"/>
                </a:cxn>
                <a:cxn ang="f839">
                  <a:pos x="f1045" y="f1046"/>
                </a:cxn>
                <a:cxn ang="f839">
                  <a:pos x="f1047" y="f1046"/>
                </a:cxn>
                <a:cxn ang="f839">
                  <a:pos x="f1048" y="f1049"/>
                </a:cxn>
                <a:cxn ang="f839">
                  <a:pos x="f1048" y="f1050"/>
                </a:cxn>
                <a:cxn ang="f839">
                  <a:pos x="f1051" y="f1050"/>
                </a:cxn>
                <a:cxn ang="f839">
                  <a:pos x="f1051" y="f1044"/>
                </a:cxn>
                <a:cxn ang="f839">
                  <a:pos x="f1043" y="f1044"/>
                </a:cxn>
                <a:cxn ang="f839">
                  <a:pos x="f1047" y="f1052"/>
                </a:cxn>
                <a:cxn ang="f839">
                  <a:pos x="f1053" y="f1052"/>
                </a:cxn>
                <a:cxn ang="f839">
                  <a:pos x="f1054" y="f1055"/>
                </a:cxn>
                <a:cxn ang="f839">
                  <a:pos x="f1056" y="f1057"/>
                </a:cxn>
                <a:cxn ang="f839">
                  <a:pos x="f1058" y="f1059"/>
                </a:cxn>
                <a:cxn ang="f839">
                  <a:pos x="f1060" y="f1061"/>
                </a:cxn>
                <a:cxn ang="f839">
                  <a:pos x="f1062" y="f1063"/>
                </a:cxn>
                <a:cxn ang="f839">
                  <a:pos x="f1064" y="f1065"/>
                </a:cxn>
                <a:cxn ang="f839">
                  <a:pos x="f1066" y="f1067"/>
                </a:cxn>
                <a:cxn ang="f839">
                  <a:pos x="f1068" y="f1069"/>
                </a:cxn>
                <a:cxn ang="f839">
                  <a:pos x="f1070" y="f1071"/>
                </a:cxn>
                <a:cxn ang="f839">
                  <a:pos x="f1072" y="f1073"/>
                </a:cxn>
                <a:cxn ang="f839">
                  <a:pos x="f1074" y="f1075"/>
                </a:cxn>
                <a:cxn ang="f839">
                  <a:pos x="f1076" y="f1077"/>
                </a:cxn>
                <a:cxn ang="f839">
                  <a:pos x="f1078" y="f1079"/>
                </a:cxn>
                <a:cxn ang="f839">
                  <a:pos x="f1060" y="f1080"/>
                </a:cxn>
                <a:cxn ang="f839">
                  <a:pos x="f1081" y="f1082"/>
                </a:cxn>
                <a:cxn ang="f839">
                  <a:pos x="f1083" y="f1084"/>
                </a:cxn>
                <a:cxn ang="f839">
                  <a:pos x="f1083" y="f1085"/>
                </a:cxn>
                <a:cxn ang="f839">
                  <a:pos x="f1086" y="f1087"/>
                </a:cxn>
                <a:cxn ang="f839">
                  <a:pos x="f1088" y="f1089"/>
                </a:cxn>
                <a:cxn ang="f839">
                  <a:pos x="f1090" y="f1091"/>
                </a:cxn>
                <a:cxn ang="f839">
                  <a:pos x="f1092" y="f1093"/>
                </a:cxn>
                <a:cxn ang="f839">
                  <a:pos x="f1094" y="f1095"/>
                </a:cxn>
                <a:cxn ang="f839">
                  <a:pos x="f1094" y="f1096"/>
                </a:cxn>
                <a:cxn ang="f839">
                  <a:pos x="f1097" y="f1096"/>
                </a:cxn>
                <a:cxn ang="f839">
                  <a:pos x="f1098" y="f1099"/>
                </a:cxn>
                <a:cxn ang="f839">
                  <a:pos x="f1100" y="f1101"/>
                </a:cxn>
                <a:cxn ang="f839">
                  <a:pos x="f1102" y="f1103"/>
                </a:cxn>
                <a:cxn ang="f839">
                  <a:pos x="f1104" y="f1105"/>
                </a:cxn>
                <a:cxn ang="f839">
                  <a:pos x="f1106" y="f1107"/>
                </a:cxn>
                <a:cxn ang="f839">
                  <a:pos x="f1108" y="f1109"/>
                </a:cxn>
                <a:cxn ang="f839">
                  <a:pos x="f1110" y="f1111"/>
                </a:cxn>
                <a:cxn ang="f839">
                  <a:pos x="f1112" y="f1113"/>
                </a:cxn>
                <a:cxn ang="f839">
                  <a:pos x="f1114" y="f1115"/>
                </a:cxn>
                <a:cxn ang="f839">
                  <a:pos x="f1116" y="f1117"/>
                </a:cxn>
                <a:cxn ang="f839">
                  <a:pos x="f1118" y="f1075"/>
                </a:cxn>
                <a:cxn ang="f839">
                  <a:pos x="f1119" y="f1120"/>
                </a:cxn>
                <a:cxn ang="f839">
                  <a:pos x="f1121" y="f1122"/>
                </a:cxn>
                <a:cxn ang="f839">
                  <a:pos x="f1119" y="f1123"/>
                </a:cxn>
                <a:cxn ang="f839">
                  <a:pos x="f1124" y="f1125"/>
                </a:cxn>
                <a:cxn ang="f839">
                  <a:pos x="f1126" y="f1127"/>
                </a:cxn>
                <a:cxn ang="f839">
                  <a:pos x="f1128" y="f1129"/>
                </a:cxn>
                <a:cxn ang="f839">
                  <a:pos x="f1130" y="f1131"/>
                </a:cxn>
                <a:cxn ang="f839">
                  <a:pos x="f1132" y="f1133"/>
                </a:cxn>
                <a:cxn ang="f839">
                  <a:pos x="f1134" y="f1135"/>
                </a:cxn>
                <a:cxn ang="f839">
                  <a:pos x="f1136" y="f1137"/>
                </a:cxn>
                <a:cxn ang="f839">
                  <a:pos x="f1138" y="f1139"/>
                </a:cxn>
                <a:cxn ang="f839">
                  <a:pos x="f1140" y="f1141"/>
                </a:cxn>
                <a:cxn ang="f839">
                  <a:pos x="f1142" y="f1143"/>
                </a:cxn>
                <a:cxn ang="f839">
                  <a:pos x="f1144" y="f1052"/>
                </a:cxn>
                <a:cxn ang="f839">
                  <a:pos x="f1145" y="f1146"/>
                </a:cxn>
                <a:cxn ang="f839">
                  <a:pos x="f1147" y="f1148"/>
                </a:cxn>
                <a:cxn ang="f839">
                  <a:pos x="f1149" y="f1150"/>
                </a:cxn>
                <a:cxn ang="f839">
                  <a:pos x="f1145" y="f1151"/>
                </a:cxn>
                <a:cxn ang="f839">
                  <a:pos x="f1152" y="f1153"/>
                </a:cxn>
                <a:cxn ang="f839">
                  <a:pos x="f1145" y="f1146"/>
                </a:cxn>
                <a:cxn ang="f839">
                  <a:pos x="f1154" y="f1155"/>
                </a:cxn>
                <a:cxn ang="f839">
                  <a:pos x="f1156" y="f1157"/>
                </a:cxn>
                <a:cxn ang="f839">
                  <a:pos x="f1158" y="f1159"/>
                </a:cxn>
                <a:cxn ang="f839">
                  <a:pos x="f1160" y="f1157"/>
                </a:cxn>
                <a:cxn ang="f839">
                  <a:pos x="f1161" y="f1162"/>
                </a:cxn>
                <a:cxn ang="f839">
                  <a:pos x="f1163" y="f1164"/>
                </a:cxn>
                <a:cxn ang="f839">
                  <a:pos x="f1147" y="f1165"/>
                </a:cxn>
                <a:cxn ang="f839">
                  <a:pos x="f1166" y="f1167"/>
                </a:cxn>
                <a:cxn ang="f839">
                  <a:pos x="f1168" y="f1169"/>
                </a:cxn>
                <a:cxn ang="f839">
                  <a:pos x="f1168" y="f1167"/>
                </a:cxn>
                <a:cxn ang="f839">
                  <a:pos x="f1163" y="f1170"/>
                </a:cxn>
                <a:cxn ang="f839">
                  <a:pos x="f1171" y="f1172"/>
                </a:cxn>
                <a:cxn ang="f839">
                  <a:pos x="f1173" y="f1174"/>
                </a:cxn>
                <a:cxn ang="f839">
                  <a:pos x="f1171" y="f1175"/>
                </a:cxn>
                <a:cxn ang="f839">
                  <a:pos x="f1176" y="f1177"/>
                </a:cxn>
                <a:cxn ang="f839">
                  <a:pos x="f1178" y="f1179"/>
                </a:cxn>
                <a:cxn ang="f839">
                  <a:pos x="f1176" y="f1180"/>
                </a:cxn>
                <a:cxn ang="f839">
                  <a:pos x="f1176" y="f1181"/>
                </a:cxn>
                <a:cxn ang="f839">
                  <a:pos x="f1178" y="f1182"/>
                </a:cxn>
                <a:cxn ang="f839">
                  <a:pos x="f1183" y="f1184"/>
                </a:cxn>
                <a:cxn ang="f839">
                  <a:pos x="f1185" y="f1186"/>
                </a:cxn>
                <a:cxn ang="f839">
                  <a:pos x="f1185" y="f1187"/>
                </a:cxn>
                <a:cxn ang="f839">
                  <a:pos x="f1188" y="f1189"/>
                </a:cxn>
                <a:cxn ang="f839">
                  <a:pos x="f1190" y="f1191"/>
                </a:cxn>
                <a:cxn ang="f839">
                  <a:pos x="f1192" y="f1175"/>
                </a:cxn>
                <a:cxn ang="f839">
                  <a:pos x="f1193" y="f1194"/>
                </a:cxn>
                <a:cxn ang="f839">
                  <a:pos x="f1195" y="f1196"/>
                </a:cxn>
                <a:cxn ang="f839">
                  <a:pos x="f1197" y="f1198"/>
                </a:cxn>
                <a:cxn ang="f839">
                  <a:pos x="f1199" y="f1200"/>
                </a:cxn>
                <a:cxn ang="f839">
                  <a:pos x="f1201" y="f1202"/>
                </a:cxn>
                <a:cxn ang="f839">
                  <a:pos x="f1203" y="f1204"/>
                </a:cxn>
                <a:cxn ang="f839">
                  <a:pos x="f1205" y="f1202"/>
                </a:cxn>
                <a:cxn ang="f839">
                  <a:pos x="f1206" y="f1207"/>
                </a:cxn>
                <a:cxn ang="f839">
                  <a:pos x="f1208" y="f1209"/>
                </a:cxn>
                <a:cxn ang="f839">
                  <a:pos x="f1210" y="f1211"/>
                </a:cxn>
                <a:cxn ang="f839">
                  <a:pos x="f1212" y="f1213"/>
                </a:cxn>
                <a:cxn ang="f839">
                  <a:pos x="f1214" y="f1215"/>
                </a:cxn>
                <a:cxn ang="f839">
                  <a:pos x="f1216" y="f1217"/>
                </a:cxn>
                <a:cxn ang="f839">
                  <a:pos x="f1218" y="f1219"/>
                </a:cxn>
                <a:cxn ang="f839">
                  <a:pos x="f1220" y="f1221"/>
                </a:cxn>
                <a:cxn ang="f839">
                  <a:pos x="f1222" y="f1150"/>
                </a:cxn>
                <a:cxn ang="f839">
                  <a:pos x="f1223" y="f1151"/>
                </a:cxn>
                <a:cxn ang="f839">
                  <a:pos x="f1224" y="f1225"/>
                </a:cxn>
                <a:cxn ang="f839">
                  <a:pos x="f1226" y="f1159"/>
                </a:cxn>
                <a:cxn ang="f839">
                  <a:pos x="f1224" y="f1159"/>
                </a:cxn>
                <a:cxn ang="f839">
                  <a:pos x="f1227" y="f1228"/>
                </a:cxn>
                <a:cxn ang="f839">
                  <a:pos x="f1227" y="f1159"/>
                </a:cxn>
                <a:cxn ang="f839">
                  <a:pos x="f1229" y="f1155"/>
                </a:cxn>
                <a:cxn ang="f839">
                  <a:pos x="f1230" y="f1228"/>
                </a:cxn>
                <a:cxn ang="f839">
                  <a:pos x="f1231" y="f1232"/>
                </a:cxn>
                <a:cxn ang="f839">
                  <a:pos x="f1233" y="f1234"/>
                </a:cxn>
                <a:cxn ang="f839">
                  <a:pos x="f1235" y="f1236"/>
                </a:cxn>
                <a:cxn ang="f839">
                  <a:pos x="f1237" y="f1238"/>
                </a:cxn>
                <a:cxn ang="f839">
                  <a:pos x="f1239" y="f1240"/>
                </a:cxn>
                <a:cxn ang="f839">
                  <a:pos x="f1237" y="f1241"/>
                </a:cxn>
              </a:cxnLst>
              <a:rect l="f1039" t="f1042" r="f1040" b="f1041"/>
              <a:pathLst>
                <a:path w="6850189" h="695039">
                  <a:moveTo>
                    <a:pt x="f8" y="f5"/>
                  </a:moveTo>
                  <a:lnTo>
                    <a:pt x="f5" y="f5"/>
                  </a:lnTo>
                  <a:lnTo>
                    <a:pt x="f5" y="f7"/>
                  </a:lnTo>
                  <a:lnTo>
                    <a:pt x="f9" y="f7"/>
                  </a:lnTo>
                  <a:cubicBezTo>
                    <a:pt x="f10" y="f7"/>
                    <a:pt x="f11" y="f12"/>
                    <a:pt x="f11" y="f13"/>
                  </a:cubicBezTo>
                  <a:lnTo>
                    <a:pt x="f11" y="f14"/>
                  </a:lnTo>
                  <a:lnTo>
                    <a:pt x="f15" y="f14"/>
                  </a:lnTo>
                  <a:lnTo>
                    <a:pt x="f15" y="f5"/>
                  </a:lnTo>
                  <a:lnTo>
                    <a:pt x="f8" y="f5"/>
                  </a:lnTo>
                  <a:close/>
                  <a:moveTo>
                    <a:pt x="f9" y="f16"/>
                  </a:moveTo>
                  <a:lnTo>
                    <a:pt x="f17" y="f16"/>
                  </a:lnTo>
                  <a:cubicBezTo>
                    <a:pt x="f18" y="f19"/>
                    <a:pt x="f20" y="f21"/>
                    <a:pt x="f22" y="f23"/>
                  </a:cubicBezTo>
                  <a:cubicBezTo>
                    <a:pt x="f24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36" y="f37"/>
                    <a:pt x="f38" y="f37"/>
                    <a:pt x="f39" y="f37"/>
                  </a:cubicBezTo>
                  <a:cubicBezTo>
                    <a:pt x="f40" y="f37"/>
                    <a:pt x="f41" y="f35"/>
                    <a:pt x="f42" y="f43"/>
                  </a:cubicBezTo>
                  <a:cubicBezTo>
                    <a:pt x="f44" y="f31"/>
                    <a:pt x="f45" y="f46"/>
                    <a:pt x="f47" y="f2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cubicBezTo>
                    <a:pt x="f66" y="f67"/>
                    <a:pt x="f68" y="f69"/>
                    <a:pt x="f68" y="f70"/>
                  </a:cubicBezTo>
                  <a:cubicBezTo>
                    <a:pt x="f68" y="f71"/>
                    <a:pt x="f72" y="f73"/>
                    <a:pt x="f62" y="f74"/>
                  </a:cubicBezTo>
                  <a:cubicBezTo>
                    <a:pt x="f75" y="f28"/>
                    <a:pt x="f76" y="f77"/>
                    <a:pt x="f78" y="f79"/>
                  </a:cubicBezTo>
                  <a:cubicBezTo>
                    <a:pt x="f52" y="f80"/>
                    <a:pt x="f81" y="f82"/>
                    <a:pt x="f83" y="f84"/>
                  </a:cubicBezTo>
                  <a:cubicBezTo>
                    <a:pt x="f85" y="f84"/>
                    <a:pt x="f41" y="f82"/>
                    <a:pt x="f39" y="f80"/>
                  </a:cubicBezTo>
                  <a:cubicBezTo>
                    <a:pt x="f86" y="f87"/>
                    <a:pt x="f88" y="f89"/>
                    <a:pt x="f90" y="f91"/>
                  </a:cubicBezTo>
                  <a:cubicBezTo>
                    <a:pt x="f92" y="f93"/>
                    <a:pt x="f94" y="f95"/>
                    <a:pt x="f96" y="f97"/>
                  </a:cubicBezTo>
                  <a:lnTo>
                    <a:pt x="f96" y="f98"/>
                  </a:lnTo>
                  <a:cubicBezTo>
                    <a:pt x="f96" y="f99"/>
                    <a:pt x="f100" y="f101"/>
                    <a:pt x="f102" y="f103"/>
                  </a:cubicBezTo>
                  <a:cubicBezTo>
                    <a:pt x="f104" y="f105"/>
                    <a:pt x="f93" y="f44"/>
                    <a:pt x="f106" y="f107"/>
                  </a:cubicBezTo>
                  <a:cubicBezTo>
                    <a:pt x="f108" y="f109"/>
                    <a:pt x="f110" y="f111"/>
                    <a:pt x="f112" y="f113"/>
                  </a:cubicBezTo>
                  <a:cubicBezTo>
                    <a:pt x="f114" y="f115"/>
                    <a:pt x="f116" y="f117"/>
                    <a:pt x="f118" y="f119"/>
                  </a:cubicBezTo>
                  <a:cubicBezTo>
                    <a:pt x="f120" y="f121"/>
                    <a:pt x="f122" y="f123"/>
                    <a:pt x="f124" y="f125"/>
                  </a:cubicBezTo>
                  <a:lnTo>
                    <a:pt x="f124" y="f126"/>
                  </a:lnTo>
                  <a:cubicBezTo>
                    <a:pt x="f124" y="f126"/>
                    <a:pt x="f127" y="f128"/>
                    <a:pt x="f127" y="f126"/>
                  </a:cubicBezTo>
                  <a:cubicBezTo>
                    <a:pt x="f129" y="f126"/>
                    <a:pt x="f130" y="f131"/>
                    <a:pt x="f132" y="f133"/>
                  </a:cubicBezTo>
                  <a:cubicBezTo>
                    <a:pt x="f134" y="f135"/>
                    <a:pt x="f136" y="f137"/>
                    <a:pt x="f138" y="f139"/>
                  </a:cubicBezTo>
                  <a:cubicBezTo>
                    <a:pt x="f140" y="f141"/>
                    <a:pt x="f142" y="f143"/>
                    <a:pt x="f144" y="f145"/>
                  </a:cubicBezTo>
                  <a:cubicBezTo>
                    <a:pt x="f146" y="f147"/>
                    <a:pt x="f100" y="f148"/>
                    <a:pt x="f149" y="f150"/>
                  </a:cubicBezTo>
                  <a:cubicBezTo>
                    <a:pt x="f151" y="f152"/>
                    <a:pt x="f153" y="f154"/>
                    <a:pt x="f153" y="f155"/>
                  </a:cubicBezTo>
                  <a:cubicBezTo>
                    <a:pt x="f156" y="f80"/>
                    <a:pt x="f153" y="f28"/>
                    <a:pt x="f151" y="f157"/>
                  </a:cubicBezTo>
                  <a:cubicBezTo>
                    <a:pt x="f151" y="f157"/>
                    <a:pt x="f153" y="f158"/>
                    <a:pt x="f156" y="f159"/>
                  </a:cubicBezTo>
                  <a:cubicBezTo>
                    <a:pt x="f160" y="f28"/>
                    <a:pt x="f161" y="f91"/>
                    <a:pt x="f162" y="f163"/>
                  </a:cubicBezTo>
                  <a:cubicBezTo>
                    <a:pt x="f164" y="f165"/>
                    <a:pt x="f166" y="f167"/>
                    <a:pt x="f168" y="f169"/>
                  </a:cubicBezTo>
                  <a:cubicBezTo>
                    <a:pt x="f170" y="f169"/>
                    <a:pt x="f171" y="f167"/>
                    <a:pt x="f172" y="f173"/>
                  </a:cubicBezTo>
                  <a:cubicBezTo>
                    <a:pt x="f174" y="f163"/>
                    <a:pt x="f175" y="f176"/>
                    <a:pt x="f177" y="f74"/>
                  </a:cubicBezTo>
                  <a:cubicBezTo>
                    <a:pt x="f178" y="f157"/>
                    <a:pt x="f179" y="f180"/>
                    <a:pt x="f179" y="f160"/>
                  </a:cubicBezTo>
                  <a:cubicBezTo>
                    <a:pt x="f181" y="f182"/>
                    <a:pt x="f181" y="f183"/>
                    <a:pt x="f181" y="f184"/>
                  </a:cubicBezTo>
                  <a:cubicBezTo>
                    <a:pt x="f181" y="f185"/>
                    <a:pt x="f181" y="f186"/>
                    <a:pt x="f179" y="f186"/>
                  </a:cubicBezTo>
                  <a:cubicBezTo>
                    <a:pt x="f187" y="f188"/>
                    <a:pt x="f177" y="f189"/>
                    <a:pt x="f190" y="f191"/>
                  </a:cubicBezTo>
                  <a:cubicBezTo>
                    <a:pt x="f192" y="f193"/>
                    <a:pt x="f194" y="f189"/>
                    <a:pt x="f195" y="f193"/>
                  </a:cubicBezTo>
                  <a:cubicBezTo>
                    <a:pt x="f196" y="f197"/>
                    <a:pt x="f198" y="f199"/>
                    <a:pt x="f200" y="f201"/>
                  </a:cubicBezTo>
                  <a:cubicBezTo>
                    <a:pt x="f200" y="f202"/>
                    <a:pt x="f200" y="f203"/>
                    <a:pt x="f204" y="f205"/>
                  </a:cubicBezTo>
                  <a:cubicBezTo>
                    <a:pt x="f206" y="f205"/>
                    <a:pt x="f206" y="f207"/>
                    <a:pt x="f208" y="f209"/>
                  </a:cubicBezTo>
                  <a:cubicBezTo>
                    <a:pt x="f208" y="f209"/>
                    <a:pt x="f210" y="f211"/>
                    <a:pt x="f212" y="f211"/>
                  </a:cubicBezTo>
                  <a:cubicBezTo>
                    <a:pt x="f213" y="f168"/>
                    <a:pt x="f211" y="f214"/>
                    <a:pt x="f215" y="f216"/>
                  </a:cubicBezTo>
                  <a:cubicBezTo>
                    <a:pt x="f217" y="f218"/>
                    <a:pt x="f219" y="f220"/>
                    <a:pt x="f221" y="f222"/>
                  </a:cubicBezTo>
                  <a:cubicBezTo>
                    <a:pt x="f193" y="f223"/>
                    <a:pt x="f224" y="f225"/>
                    <a:pt x="f226" y="f227"/>
                  </a:cubicBezTo>
                  <a:cubicBezTo>
                    <a:pt x="f226" y="f55"/>
                    <a:pt x="f228" y="f229"/>
                    <a:pt x="f230" y="f231"/>
                  </a:cubicBezTo>
                  <a:cubicBezTo>
                    <a:pt x="f232" y="f49"/>
                    <a:pt x="f233" y="f21"/>
                    <a:pt x="f234" y="f16"/>
                  </a:cubicBezTo>
                  <a:close/>
                  <a:moveTo>
                    <a:pt x="f235" y="f236"/>
                  </a:moveTo>
                  <a:cubicBezTo>
                    <a:pt x="f237" y="f61"/>
                    <a:pt x="f238" y="f239"/>
                    <a:pt x="f240" y="f220"/>
                  </a:cubicBezTo>
                  <a:cubicBezTo>
                    <a:pt x="f241" y="f242"/>
                    <a:pt x="f241" y="f218"/>
                    <a:pt x="f243" y="f244"/>
                  </a:cubicBezTo>
                  <a:cubicBezTo>
                    <a:pt x="f245" y="f246"/>
                    <a:pt x="f237" y="f247"/>
                    <a:pt x="f235" y="f248"/>
                  </a:cubicBezTo>
                  <a:cubicBezTo>
                    <a:pt x="f249" y="f246"/>
                    <a:pt x="f250" y="f214"/>
                    <a:pt x="f250" y="f251"/>
                  </a:cubicBezTo>
                  <a:cubicBezTo>
                    <a:pt x="f250" y="f252"/>
                    <a:pt x="f249" y="f220"/>
                    <a:pt x="f235" y="f236"/>
                  </a:cubicBezTo>
                  <a:close/>
                  <a:moveTo>
                    <a:pt x="f253" y="f254"/>
                  </a:moveTo>
                  <a:cubicBezTo>
                    <a:pt x="f255" y="f256"/>
                    <a:pt x="f257" y="f256"/>
                    <a:pt x="f10" y="f258"/>
                  </a:cubicBezTo>
                  <a:cubicBezTo>
                    <a:pt x="f259" y="f258"/>
                    <a:pt x="f260" y="f258"/>
                    <a:pt x="f261" y="f262"/>
                  </a:cubicBezTo>
                  <a:cubicBezTo>
                    <a:pt x="f263" y="f262"/>
                    <a:pt x="f238" y="f264"/>
                    <a:pt x="f238" y="f258"/>
                  </a:cubicBezTo>
                  <a:cubicBezTo>
                    <a:pt x="f265" y="f67"/>
                    <a:pt x="f241" y="f266"/>
                    <a:pt x="f267" y="f268"/>
                  </a:cubicBezTo>
                  <a:cubicBezTo>
                    <a:pt x="f269" y="f268"/>
                    <a:pt x="f270" y="f271"/>
                    <a:pt x="f241" y="f271"/>
                  </a:cubicBezTo>
                  <a:cubicBezTo>
                    <a:pt x="f243" y="f271"/>
                    <a:pt x="f240" y="f272"/>
                    <a:pt x="f240" y="f273"/>
                  </a:cubicBezTo>
                  <a:cubicBezTo>
                    <a:pt x="f240" y="f65"/>
                    <a:pt x="f243" y="f274"/>
                    <a:pt x="f270" y="f274"/>
                  </a:cubicBezTo>
                  <a:cubicBezTo>
                    <a:pt x="f267" y="f274"/>
                    <a:pt x="f275" y="f276"/>
                    <a:pt x="f277" y="f278"/>
                  </a:cubicBezTo>
                  <a:cubicBezTo>
                    <a:pt x="f279" y="f280"/>
                    <a:pt x="f279" y="f281"/>
                    <a:pt x="f277" y="f274"/>
                  </a:cubicBezTo>
                  <a:cubicBezTo>
                    <a:pt x="f275" y="f282"/>
                    <a:pt x="f267" y="f283"/>
                    <a:pt x="f241" y="f284"/>
                  </a:cubicBezTo>
                  <a:cubicBezTo>
                    <a:pt x="f240" y="f285"/>
                    <a:pt x="f240" y="f286"/>
                    <a:pt x="f245" y="f287"/>
                  </a:cubicBezTo>
                  <a:cubicBezTo>
                    <a:pt x="f245" y="f288"/>
                    <a:pt x="f289" y="f290"/>
                    <a:pt x="f289" y="f243"/>
                  </a:cubicBezTo>
                  <a:cubicBezTo>
                    <a:pt x="f291" y="f292"/>
                    <a:pt x="f289" y="f293"/>
                    <a:pt x="f245" y="f294"/>
                  </a:cubicBezTo>
                  <a:cubicBezTo>
                    <a:pt x="f295" y="f296"/>
                    <a:pt x="f275" y="f297"/>
                    <a:pt x="f298" y="f299"/>
                  </a:cubicBezTo>
                  <a:cubicBezTo>
                    <a:pt x="f300" y="f301"/>
                    <a:pt x="f302" y="f303"/>
                    <a:pt x="f304" y="f303"/>
                  </a:cubicBezTo>
                  <a:cubicBezTo>
                    <a:pt x="f298" y="f305"/>
                    <a:pt x="f298" y="f306"/>
                    <a:pt x="f298" y="f307"/>
                  </a:cubicBezTo>
                  <a:lnTo>
                    <a:pt x="f298" y="f308"/>
                  </a:lnTo>
                  <a:cubicBezTo>
                    <a:pt x="f309" y="f310"/>
                    <a:pt x="f298" y="f311"/>
                    <a:pt x="f304" y="f311"/>
                  </a:cubicBezTo>
                  <a:cubicBezTo>
                    <a:pt x="f312" y="f313"/>
                    <a:pt x="f314" y="f311"/>
                    <a:pt x="f314" y="f315"/>
                  </a:cubicBezTo>
                  <a:cubicBezTo>
                    <a:pt x="f316" y="f317"/>
                    <a:pt x="f61" y="f318"/>
                    <a:pt x="f319" y="f320"/>
                  </a:cubicBezTo>
                  <a:lnTo>
                    <a:pt x="f319" y="f321"/>
                  </a:lnTo>
                  <a:cubicBezTo>
                    <a:pt x="f319" y="f307"/>
                    <a:pt x="f322" y="f323"/>
                    <a:pt x="f324" y="f325"/>
                  </a:cubicBezTo>
                  <a:cubicBezTo>
                    <a:pt x="f326" y="f303"/>
                    <a:pt x="f327" y="f328"/>
                    <a:pt x="f329" y="f330"/>
                  </a:cubicBezTo>
                  <a:cubicBezTo>
                    <a:pt x="f331" y="f332"/>
                    <a:pt x="f331" y="f333"/>
                    <a:pt x="f273" y="f294"/>
                  </a:cubicBezTo>
                  <a:cubicBezTo>
                    <a:pt x="f334" y="f333"/>
                    <a:pt x="f334" y="f332"/>
                    <a:pt x="f334" y="f332"/>
                  </a:cubicBezTo>
                  <a:cubicBezTo>
                    <a:pt x="f335" y="f336"/>
                    <a:pt x="f337" y="f325"/>
                    <a:pt x="f338" y="f339"/>
                  </a:cubicBezTo>
                  <a:cubicBezTo>
                    <a:pt x="f340" y="f341"/>
                    <a:pt x="f342" y="f46"/>
                    <a:pt x="f343" y="f344"/>
                  </a:cubicBezTo>
                  <a:cubicBezTo>
                    <a:pt x="f345" y="f346"/>
                    <a:pt x="f347" y="f348"/>
                    <a:pt x="f349" y="f350"/>
                  </a:cubicBezTo>
                  <a:cubicBezTo>
                    <a:pt x="f349" y="f351"/>
                    <a:pt x="f352" y="f351"/>
                    <a:pt x="f352" y="f353"/>
                  </a:cubicBezTo>
                  <a:cubicBezTo>
                    <a:pt x="f352" y="f354"/>
                    <a:pt x="f69" y="f355"/>
                    <a:pt x="f356" y="f310"/>
                  </a:cubicBezTo>
                  <a:cubicBezTo>
                    <a:pt x="f357" y="f310"/>
                    <a:pt x="f358" y="f354"/>
                    <a:pt x="f358" y="f353"/>
                  </a:cubicBezTo>
                  <a:cubicBezTo>
                    <a:pt x="f358" y="f350"/>
                    <a:pt x="f357" y="f359"/>
                    <a:pt x="f357" y="f348"/>
                  </a:cubicBezTo>
                  <a:cubicBezTo>
                    <a:pt x="f356" y="f37"/>
                    <a:pt x="f356" y="f360"/>
                    <a:pt x="f361" y="f362"/>
                  </a:cubicBezTo>
                  <a:cubicBezTo>
                    <a:pt x="f363" y="f364"/>
                    <a:pt x="f365" y="f366"/>
                    <a:pt x="f367" y="f368"/>
                  </a:cubicBezTo>
                  <a:cubicBezTo>
                    <a:pt x="f369" y="f370"/>
                    <a:pt x="f369" y="f371"/>
                    <a:pt x="f372" y="f373"/>
                  </a:cubicBezTo>
                  <a:cubicBezTo>
                    <a:pt x="f372" y="f227"/>
                    <a:pt x="f372" y="f57"/>
                    <a:pt x="f374" y="f375"/>
                  </a:cubicBezTo>
                  <a:cubicBezTo>
                    <a:pt x="f376" y="f59"/>
                    <a:pt x="f377" y="f378"/>
                    <a:pt x="f379" y="f380"/>
                  </a:cubicBezTo>
                  <a:cubicBezTo>
                    <a:pt x="f381" y="f242"/>
                    <a:pt x="f382" y="f63"/>
                    <a:pt x="f383" y="f384"/>
                  </a:cubicBezTo>
                  <a:cubicBezTo>
                    <a:pt x="f385" y="f218"/>
                    <a:pt x="f386" y="f387"/>
                    <a:pt x="f388" y="f389"/>
                  </a:cubicBezTo>
                  <a:cubicBezTo>
                    <a:pt x="f390" y="f389"/>
                    <a:pt x="f391" y="f216"/>
                    <a:pt x="f391" y="f244"/>
                  </a:cubicBezTo>
                  <a:cubicBezTo>
                    <a:pt x="f392" y="f168"/>
                    <a:pt x="f393" y="f246"/>
                    <a:pt x="f378" y="f248"/>
                  </a:cubicBezTo>
                  <a:lnTo>
                    <a:pt x="f394" y="f247"/>
                  </a:lnTo>
                  <a:cubicBezTo>
                    <a:pt x="f394" y="f395"/>
                    <a:pt x="f396" y="f256"/>
                    <a:pt x="f396" y="f262"/>
                  </a:cubicBezTo>
                  <a:lnTo>
                    <a:pt x="f394" y="f262"/>
                  </a:lnTo>
                  <a:cubicBezTo>
                    <a:pt x="f394" y="f397"/>
                    <a:pt x="f398" y="f399"/>
                    <a:pt x="f400" y="f401"/>
                  </a:cubicBezTo>
                  <a:lnTo>
                    <a:pt x="f400" y="f262"/>
                  </a:lnTo>
                  <a:cubicBezTo>
                    <a:pt x="f402" y="f258"/>
                    <a:pt x="f402" y="f256"/>
                    <a:pt x="f403" y="f254"/>
                  </a:cubicBezTo>
                  <a:cubicBezTo>
                    <a:pt x="f404" y="f258"/>
                    <a:pt x="f405" y="f406"/>
                    <a:pt x="f407" y="f401"/>
                  </a:cubicBezTo>
                  <a:cubicBezTo>
                    <a:pt x="f408" y="f409"/>
                    <a:pt x="f410" y="f411"/>
                    <a:pt x="f412" y="f413"/>
                  </a:cubicBezTo>
                  <a:cubicBezTo>
                    <a:pt x="f414" y="f415"/>
                    <a:pt x="f416" y="f415"/>
                    <a:pt x="f417" y="f415"/>
                  </a:cubicBezTo>
                  <a:cubicBezTo>
                    <a:pt x="f418" y="f199"/>
                    <a:pt x="f419" y="f409"/>
                    <a:pt x="f420" y="f421"/>
                  </a:cubicBezTo>
                  <a:cubicBezTo>
                    <a:pt x="f420" y="f422"/>
                    <a:pt x="f423" y="f422"/>
                    <a:pt x="f424" y="f422"/>
                  </a:cubicBezTo>
                  <a:cubicBezTo>
                    <a:pt x="f425" y="f422"/>
                    <a:pt x="f425" y="f262"/>
                    <a:pt x="f425" y="f426"/>
                  </a:cubicBezTo>
                  <a:cubicBezTo>
                    <a:pt x="f425" y="f203"/>
                    <a:pt x="f427" y="f203"/>
                    <a:pt x="f424" y="f203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7477514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ONLY_1_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2;p19">
            <a:extLst>
              <a:ext uri="{FF2B5EF4-FFF2-40B4-BE49-F238E27FC236}">
                <a16:creationId xmlns:a16="http://schemas.microsoft.com/office/drawing/2014/main" id="{5405AB3B-88C2-4F46-B7AD-830CCB86BCD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68302" y="313346"/>
            <a:ext cx="7007403" cy="572697"/>
          </a:xfrm>
        </p:spPr>
        <p:txBody>
          <a:bodyPr anchorCtr="1"/>
          <a:lstStyle>
            <a:lvl1pPr algn="ctr">
              <a:defRPr sz="24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3" name="Google Shape;93;p19">
            <a:extLst>
              <a:ext uri="{FF2B5EF4-FFF2-40B4-BE49-F238E27FC236}">
                <a16:creationId xmlns:a16="http://schemas.microsoft.com/office/drawing/2014/main" id="{64DADB1E-11E9-48C5-93CD-773E5E76C79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92976" y="3470778"/>
            <a:ext cx="2113498" cy="448202"/>
          </a:xfrm>
        </p:spPr>
        <p:txBody>
          <a:bodyPr anchor="b" anchorCtr="1"/>
          <a:lstStyle>
            <a:lvl1pPr algn="ctr">
              <a:defRPr sz="1800"/>
            </a:lvl1pPr>
          </a:lstStyle>
          <a:p>
            <a:pPr lvl="0"/>
            <a:endParaRPr lang="es-PE"/>
          </a:p>
        </p:txBody>
      </p:sp>
      <p:sp>
        <p:nvSpPr>
          <p:cNvPr id="4" name="Google Shape;94;p19">
            <a:extLst>
              <a:ext uri="{FF2B5EF4-FFF2-40B4-BE49-F238E27FC236}">
                <a16:creationId xmlns:a16="http://schemas.microsoft.com/office/drawing/2014/main" id="{90546FF0-057C-4670-B431-674EAB568778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792976" y="3850849"/>
            <a:ext cx="2113498" cy="625504"/>
          </a:xfrm>
        </p:spPr>
        <p:txBody>
          <a:bodyPr anchorCtr="1"/>
          <a:lstStyle>
            <a:lvl1pPr algn="ctr">
              <a:buNone/>
              <a:defRPr lang="es-PE" sz="1400"/>
            </a:lvl1pPr>
          </a:lstStyle>
          <a:p>
            <a:pPr lvl="0"/>
            <a:endParaRPr lang="es-PE"/>
          </a:p>
        </p:txBody>
      </p:sp>
      <p:sp>
        <p:nvSpPr>
          <p:cNvPr id="5" name="Google Shape;95;p19">
            <a:extLst>
              <a:ext uri="{FF2B5EF4-FFF2-40B4-BE49-F238E27FC236}">
                <a16:creationId xmlns:a16="http://schemas.microsoft.com/office/drawing/2014/main" id="{67D2AF54-6F18-4701-AB4B-51FAC0BFDF3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515246" y="3470778"/>
            <a:ext cx="2113498" cy="448202"/>
          </a:xfrm>
        </p:spPr>
        <p:txBody>
          <a:bodyPr anchor="b" anchorCtr="1"/>
          <a:lstStyle>
            <a:lvl1pPr algn="ctr">
              <a:defRPr sz="1800"/>
            </a:lvl1pPr>
          </a:lstStyle>
          <a:p>
            <a:pPr lvl="0"/>
            <a:endParaRPr lang="es-PE"/>
          </a:p>
        </p:txBody>
      </p:sp>
      <p:sp>
        <p:nvSpPr>
          <p:cNvPr id="6" name="Google Shape;96;p19">
            <a:extLst>
              <a:ext uri="{FF2B5EF4-FFF2-40B4-BE49-F238E27FC236}">
                <a16:creationId xmlns:a16="http://schemas.microsoft.com/office/drawing/2014/main" id="{1CBE5340-7E68-4A5F-AA9A-BB0D24C661A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515246" y="3850849"/>
            <a:ext cx="2113498" cy="625504"/>
          </a:xfrm>
        </p:spPr>
        <p:txBody>
          <a:bodyPr anchorCtr="1"/>
          <a:lstStyle>
            <a:lvl1pPr algn="ctr">
              <a:buNone/>
              <a:defRPr lang="es-PE" sz="1400"/>
            </a:lvl1pPr>
          </a:lstStyle>
          <a:p>
            <a:pPr lvl="0"/>
            <a:endParaRPr lang="es-PE"/>
          </a:p>
        </p:txBody>
      </p:sp>
      <p:sp>
        <p:nvSpPr>
          <p:cNvPr id="7" name="Google Shape;97;p19">
            <a:extLst>
              <a:ext uri="{FF2B5EF4-FFF2-40B4-BE49-F238E27FC236}">
                <a16:creationId xmlns:a16="http://schemas.microsoft.com/office/drawing/2014/main" id="{D84EF656-739F-4D6F-8313-16ABB6F322E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37524" y="3470778"/>
            <a:ext cx="2113498" cy="448202"/>
          </a:xfrm>
        </p:spPr>
        <p:txBody>
          <a:bodyPr anchor="b" anchorCtr="1"/>
          <a:lstStyle>
            <a:lvl1pPr algn="ctr">
              <a:defRPr sz="1800"/>
            </a:lvl1pPr>
          </a:lstStyle>
          <a:p>
            <a:pPr lvl="0"/>
            <a:endParaRPr lang="es-PE"/>
          </a:p>
        </p:txBody>
      </p:sp>
      <p:sp>
        <p:nvSpPr>
          <p:cNvPr id="8" name="Google Shape;98;p19">
            <a:extLst>
              <a:ext uri="{FF2B5EF4-FFF2-40B4-BE49-F238E27FC236}">
                <a16:creationId xmlns:a16="http://schemas.microsoft.com/office/drawing/2014/main" id="{4558308B-82E5-4099-9DB1-D2029517050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237524" y="3850849"/>
            <a:ext cx="2113498" cy="625504"/>
          </a:xfrm>
        </p:spPr>
        <p:txBody>
          <a:bodyPr anchorCtr="1"/>
          <a:lstStyle>
            <a:lvl1pPr algn="ctr">
              <a:buNone/>
              <a:defRPr lang="es-PE" sz="1400"/>
            </a:lvl1pPr>
          </a:lstStyle>
          <a:p>
            <a:pPr lvl="0"/>
            <a:endParaRPr lang="es-PE"/>
          </a:p>
        </p:txBody>
      </p:sp>
      <p:sp>
        <p:nvSpPr>
          <p:cNvPr id="9" name="Google Shape;99;p19">
            <a:extLst>
              <a:ext uri="{FF2B5EF4-FFF2-40B4-BE49-F238E27FC236}">
                <a16:creationId xmlns:a16="http://schemas.microsoft.com/office/drawing/2014/main" id="{37091A36-A094-4059-9BC2-D16D8EEA33E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92976" y="1717471"/>
            <a:ext cx="2113498" cy="448202"/>
          </a:xfrm>
        </p:spPr>
        <p:txBody>
          <a:bodyPr anchor="b" anchorCtr="1"/>
          <a:lstStyle>
            <a:lvl1pPr algn="ctr">
              <a:defRPr sz="1800"/>
            </a:lvl1pPr>
          </a:lstStyle>
          <a:p>
            <a:pPr lvl="0"/>
            <a:endParaRPr lang="es-PE"/>
          </a:p>
        </p:txBody>
      </p:sp>
      <p:sp>
        <p:nvSpPr>
          <p:cNvPr id="10" name="Google Shape;100;p19">
            <a:extLst>
              <a:ext uri="{FF2B5EF4-FFF2-40B4-BE49-F238E27FC236}">
                <a16:creationId xmlns:a16="http://schemas.microsoft.com/office/drawing/2014/main" id="{CD73C458-D4C7-4E98-904D-CB7BF040080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792976" y="2097551"/>
            <a:ext cx="2113498" cy="625504"/>
          </a:xfrm>
        </p:spPr>
        <p:txBody>
          <a:bodyPr anchorCtr="1"/>
          <a:lstStyle>
            <a:lvl1pPr algn="ctr">
              <a:buNone/>
              <a:defRPr lang="es-PE" sz="1400"/>
            </a:lvl1pPr>
          </a:lstStyle>
          <a:p>
            <a:pPr lvl="0"/>
            <a:endParaRPr lang="es-PE"/>
          </a:p>
        </p:txBody>
      </p:sp>
      <p:sp>
        <p:nvSpPr>
          <p:cNvPr id="11" name="Google Shape;101;p19">
            <a:extLst>
              <a:ext uri="{FF2B5EF4-FFF2-40B4-BE49-F238E27FC236}">
                <a16:creationId xmlns:a16="http://schemas.microsoft.com/office/drawing/2014/main" id="{D23F4845-4CB7-4AE2-8E22-851E2173692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515246" y="1717471"/>
            <a:ext cx="2113498" cy="448202"/>
          </a:xfrm>
        </p:spPr>
        <p:txBody>
          <a:bodyPr anchor="b" anchorCtr="1"/>
          <a:lstStyle>
            <a:lvl1pPr algn="ctr">
              <a:defRPr sz="1800"/>
            </a:lvl1pPr>
          </a:lstStyle>
          <a:p>
            <a:pPr lvl="0"/>
            <a:endParaRPr lang="es-PE"/>
          </a:p>
        </p:txBody>
      </p:sp>
      <p:sp>
        <p:nvSpPr>
          <p:cNvPr id="12" name="Google Shape;102;p19">
            <a:extLst>
              <a:ext uri="{FF2B5EF4-FFF2-40B4-BE49-F238E27FC236}">
                <a16:creationId xmlns:a16="http://schemas.microsoft.com/office/drawing/2014/main" id="{26B249A1-D497-4821-883C-A766075F562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515246" y="2097551"/>
            <a:ext cx="2113498" cy="625504"/>
          </a:xfrm>
        </p:spPr>
        <p:txBody>
          <a:bodyPr anchorCtr="1"/>
          <a:lstStyle>
            <a:lvl1pPr algn="ctr">
              <a:buNone/>
              <a:defRPr lang="es-PE" sz="1400"/>
            </a:lvl1pPr>
          </a:lstStyle>
          <a:p>
            <a:pPr lvl="0"/>
            <a:endParaRPr lang="es-PE"/>
          </a:p>
        </p:txBody>
      </p:sp>
      <p:sp>
        <p:nvSpPr>
          <p:cNvPr id="13" name="Google Shape;103;p19">
            <a:extLst>
              <a:ext uri="{FF2B5EF4-FFF2-40B4-BE49-F238E27FC236}">
                <a16:creationId xmlns:a16="http://schemas.microsoft.com/office/drawing/2014/main" id="{7DB549A9-CB8F-495C-ABF0-3BAEAB14DCE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37524" y="1717471"/>
            <a:ext cx="2113498" cy="448202"/>
          </a:xfrm>
        </p:spPr>
        <p:txBody>
          <a:bodyPr anchor="b" anchorCtr="1"/>
          <a:lstStyle>
            <a:lvl1pPr algn="ctr">
              <a:defRPr sz="1800"/>
            </a:lvl1pPr>
          </a:lstStyle>
          <a:p>
            <a:pPr lvl="0"/>
            <a:endParaRPr lang="es-PE"/>
          </a:p>
        </p:txBody>
      </p:sp>
      <p:sp>
        <p:nvSpPr>
          <p:cNvPr id="14" name="Google Shape;104;p19">
            <a:extLst>
              <a:ext uri="{FF2B5EF4-FFF2-40B4-BE49-F238E27FC236}">
                <a16:creationId xmlns:a16="http://schemas.microsoft.com/office/drawing/2014/main" id="{2E69A9FE-06CD-45F7-82F3-28827119F84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237524" y="2097551"/>
            <a:ext cx="2113498" cy="625504"/>
          </a:xfrm>
        </p:spPr>
        <p:txBody>
          <a:bodyPr anchorCtr="1"/>
          <a:lstStyle>
            <a:lvl1pPr algn="ctr">
              <a:buNone/>
              <a:defRPr lang="es-PE" sz="1400"/>
            </a:lvl1pPr>
          </a:lstStyle>
          <a:p>
            <a:pPr lvl="0"/>
            <a:endParaRPr lang="es-PE"/>
          </a:p>
        </p:txBody>
      </p:sp>
      <p:grpSp>
        <p:nvGrpSpPr>
          <p:cNvPr id="15" name="Grupo 27">
            <a:extLst>
              <a:ext uri="{FF2B5EF4-FFF2-40B4-BE49-F238E27FC236}">
                <a16:creationId xmlns:a16="http://schemas.microsoft.com/office/drawing/2014/main" id="{5C7E75AA-DE17-4D53-8955-52D8933AAEC1}"/>
              </a:ext>
            </a:extLst>
          </p:cNvPr>
          <p:cNvGrpSpPr/>
          <p:nvPr/>
        </p:nvGrpSpPr>
        <p:grpSpPr>
          <a:xfrm>
            <a:off x="0" y="0"/>
            <a:ext cx="9144000" cy="5143499"/>
            <a:chOff x="0" y="0"/>
            <a:chExt cx="9144000" cy="5143499"/>
          </a:xfrm>
        </p:grpSpPr>
        <p:sp>
          <p:nvSpPr>
            <p:cNvPr id="16" name="Rectangle 5">
              <a:extLst>
                <a:ext uri="{FF2B5EF4-FFF2-40B4-BE49-F238E27FC236}">
                  <a16:creationId xmlns:a16="http://schemas.microsoft.com/office/drawing/2014/main" id="{5657AF32-60E0-410D-A6C6-5881AB813774}"/>
                </a:ext>
              </a:extLst>
            </p:cNvPr>
            <p:cNvSpPr/>
            <p:nvPr/>
          </p:nvSpPr>
          <p:spPr>
            <a:xfrm>
              <a:off x="0" y="4969361"/>
              <a:ext cx="9144000" cy="174138"/>
            </a:xfrm>
            <a:prstGeom prst="rect">
              <a:avLst/>
            </a:pr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grpSp>
          <p:nvGrpSpPr>
            <p:cNvPr id="17" name="Grupo 29">
              <a:extLst>
                <a:ext uri="{FF2B5EF4-FFF2-40B4-BE49-F238E27FC236}">
                  <a16:creationId xmlns:a16="http://schemas.microsoft.com/office/drawing/2014/main" id="{25C731BA-F9DF-4DDF-8FC9-1CC2DB9BE529}"/>
                </a:ext>
              </a:extLst>
            </p:cNvPr>
            <p:cNvGrpSpPr/>
            <p:nvPr/>
          </p:nvGrpSpPr>
          <p:grpSpPr>
            <a:xfrm>
              <a:off x="8465341" y="4445355"/>
              <a:ext cx="574682" cy="611075"/>
              <a:chOff x="8465341" y="4445355"/>
              <a:chExt cx="574682" cy="611075"/>
            </a:xfrm>
          </p:grpSpPr>
          <p:sp>
            <p:nvSpPr>
              <p:cNvPr id="18" name="Freeform 6">
                <a:extLst>
                  <a:ext uri="{FF2B5EF4-FFF2-40B4-BE49-F238E27FC236}">
                    <a16:creationId xmlns:a16="http://schemas.microsoft.com/office/drawing/2014/main" id="{57F79B12-A394-4C92-B420-638F73E6952C}"/>
                  </a:ext>
                </a:extLst>
              </p:cNvPr>
              <p:cNvSpPr/>
              <p:nvPr/>
            </p:nvSpPr>
            <p:spPr>
              <a:xfrm>
                <a:off x="8778084" y="4445355"/>
                <a:ext cx="261939" cy="609493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02"/>
                  <a:gd name="f7" fmla="val 236"/>
                  <a:gd name="f8" fmla="val 28"/>
                  <a:gd name="f9" fmla="val 29"/>
                  <a:gd name="f10" fmla="val 233"/>
                  <a:gd name="f11" fmla="val 31"/>
                  <a:gd name="f12" fmla="val 231"/>
                  <a:gd name="f13" fmla="val 33"/>
                  <a:gd name="f14" fmla="val 229"/>
                  <a:gd name="f15" fmla="val 41"/>
                  <a:gd name="f16" fmla="val 216"/>
                  <a:gd name="f17" fmla="val 46"/>
                  <a:gd name="f18" fmla="val 202"/>
                  <a:gd name="f19" fmla="val 48"/>
                  <a:gd name="f20" fmla="val 187"/>
                  <a:gd name="f21" fmla="val 50"/>
                  <a:gd name="f22" fmla="val 178"/>
                  <a:gd name="f23" fmla="val 169"/>
                  <a:gd name="f24" fmla="val 51"/>
                  <a:gd name="f25" fmla="val 160"/>
                  <a:gd name="f26" fmla="val 52"/>
                  <a:gd name="f27" fmla="val 143"/>
                  <a:gd name="f28" fmla="val 54"/>
                  <a:gd name="f29" fmla="val 126"/>
                  <a:gd name="f30" fmla="val 55"/>
                  <a:gd name="f31" fmla="val 109"/>
                  <a:gd name="f32" fmla="val 104"/>
                  <a:gd name="f33" fmla="val 56"/>
                  <a:gd name="f34" fmla="val 99"/>
                  <a:gd name="f35" fmla="val 93"/>
                  <a:gd name="f36" fmla="val 90"/>
                  <a:gd name="f37" fmla="val 87"/>
                  <a:gd name="f38" fmla="val 84"/>
                  <a:gd name="f39" fmla="val 83"/>
                  <a:gd name="f40" fmla="val 53"/>
                  <a:gd name="f41" fmla="val 81"/>
                  <a:gd name="f42" fmla="val 79"/>
                  <a:gd name="f43" fmla="val 78"/>
                  <a:gd name="f44" fmla="val 77"/>
                  <a:gd name="f45" fmla="val 59"/>
                  <a:gd name="f46" fmla="val 75"/>
                  <a:gd name="f47" fmla="val 61"/>
                  <a:gd name="f48" fmla="val 72"/>
                  <a:gd name="f49" fmla="val 62"/>
                  <a:gd name="f50" fmla="val 68"/>
                  <a:gd name="f51" fmla="val 63"/>
                  <a:gd name="f52" fmla="val 67"/>
                  <a:gd name="f53" fmla="val 66"/>
                  <a:gd name="f54" fmla="val 65"/>
                  <a:gd name="f55" fmla="val 64"/>
                  <a:gd name="f56" fmla="val 60"/>
                  <a:gd name="f57" fmla="val 58"/>
                  <a:gd name="f58" fmla="val 71"/>
                  <a:gd name="f59" fmla="val 73"/>
                  <a:gd name="f60" fmla="val 44"/>
                  <a:gd name="f61" fmla="val 37"/>
                  <a:gd name="f62" fmla="val 27"/>
                  <a:gd name="f63" fmla="val 21"/>
                  <a:gd name="f64" fmla="val 15"/>
                  <a:gd name="f65" fmla="val 14"/>
                  <a:gd name="f66" fmla="val 12"/>
                  <a:gd name="f67" fmla="val 11"/>
                  <a:gd name="f68" fmla="val 7"/>
                  <a:gd name="f69" fmla="val 5"/>
                  <a:gd name="f70" fmla="val 10"/>
                  <a:gd name="f71" fmla="val 17"/>
                  <a:gd name="f72" fmla="val 49"/>
                  <a:gd name="f73" fmla="val 25"/>
                  <a:gd name="f74" fmla="val 47"/>
                  <a:gd name="f75" fmla="val 32"/>
                  <a:gd name="f76" fmla="val 36"/>
                  <a:gd name="f77" fmla="val 43"/>
                  <a:gd name="f78" fmla="val 35"/>
                  <a:gd name="f79" fmla="val 30"/>
                  <a:gd name="f80" fmla="val 34"/>
                  <a:gd name="f81" fmla="val 26"/>
                  <a:gd name="f82" fmla="val 24"/>
                  <a:gd name="f83" fmla="val 22"/>
                  <a:gd name="f84" fmla="val 20"/>
                  <a:gd name="f85" fmla="val 18"/>
                  <a:gd name="f86" fmla="val 19"/>
                  <a:gd name="f87" fmla="val 38"/>
                  <a:gd name="f88" fmla="val 39"/>
                  <a:gd name="f89" fmla="val 40"/>
                  <a:gd name="f90" fmla="val 42"/>
                  <a:gd name="f91" fmla="val 13"/>
                  <a:gd name="f92" fmla="val 9"/>
                  <a:gd name="f93" fmla="val 6"/>
                  <a:gd name="f94" fmla="val 4"/>
                  <a:gd name="f95" fmla="val 3"/>
                  <a:gd name="f96" fmla="val 70"/>
                  <a:gd name="f97" fmla="val 88"/>
                  <a:gd name="f98" fmla="val 85"/>
                  <a:gd name="f99" fmla="val 92"/>
                  <a:gd name="f100" fmla="val 97"/>
                  <a:gd name="f101" fmla="val 133"/>
                  <a:gd name="f102" fmla="val 100"/>
                  <a:gd name="f103" fmla="val 151"/>
                  <a:gd name="f104" fmla="val 101"/>
                  <a:gd name="f105" fmla="val 188"/>
                  <a:gd name="f106" fmla="val 199"/>
                  <a:gd name="f107" fmla="val 209"/>
                  <a:gd name="f108" fmla="val 220"/>
                  <a:gd name="f109" fmla="+- 0 0 -90"/>
                  <a:gd name="f110" fmla="*/ f3 1 102"/>
                  <a:gd name="f111" fmla="*/ f4 1 236"/>
                  <a:gd name="f112" fmla="+- f7 0 f5"/>
                  <a:gd name="f113" fmla="+- f6 0 f5"/>
                  <a:gd name="f114" fmla="*/ f109 f0 1"/>
                  <a:gd name="f115" fmla="*/ f113 1 102"/>
                  <a:gd name="f116" fmla="*/ f112 1 236"/>
                  <a:gd name="f117" fmla="*/ 28 f113 1"/>
                  <a:gd name="f118" fmla="*/ 236 f112 1"/>
                  <a:gd name="f119" fmla="*/ 33 f113 1"/>
                  <a:gd name="f120" fmla="*/ 229 f112 1"/>
                  <a:gd name="f121" fmla="*/ 48 f113 1"/>
                  <a:gd name="f122" fmla="*/ 187 f112 1"/>
                  <a:gd name="f123" fmla="*/ 51 f113 1"/>
                  <a:gd name="f124" fmla="*/ 160 f112 1"/>
                  <a:gd name="f125" fmla="*/ 55 f113 1"/>
                  <a:gd name="f126" fmla="*/ 109 f112 1"/>
                  <a:gd name="f127" fmla="*/ 56 f113 1"/>
                  <a:gd name="f128" fmla="*/ 93 f112 1"/>
                  <a:gd name="f129" fmla="*/ 84 f112 1"/>
                  <a:gd name="f130" fmla="*/ 52 f113 1"/>
                  <a:gd name="f131" fmla="*/ 79 f112 1"/>
                  <a:gd name="f132" fmla="*/ 77 f112 1"/>
                  <a:gd name="f133" fmla="*/ 62 f113 1"/>
                  <a:gd name="f134" fmla="*/ 68 f112 1"/>
                  <a:gd name="f135" fmla="*/ 63 f113 1"/>
                  <a:gd name="f136" fmla="*/ 67 f112 1"/>
                  <a:gd name="f137" fmla="*/ 61 f113 1"/>
                  <a:gd name="f138" fmla="*/ 64 f112 1"/>
                  <a:gd name="f139" fmla="*/ 59 f113 1"/>
                  <a:gd name="f140" fmla="*/ 66 f112 1"/>
                  <a:gd name="f141" fmla="*/ 75 f112 1"/>
                  <a:gd name="f142" fmla="*/ 31 f113 1"/>
                  <a:gd name="f143" fmla="*/ 71 f112 1"/>
                  <a:gd name="f144" fmla="*/ 15 f113 1"/>
                  <a:gd name="f145" fmla="*/ 11 f113 1"/>
                  <a:gd name="f146" fmla="*/ 5 f113 1"/>
                  <a:gd name="f147" fmla="*/ 59 f112 1"/>
                  <a:gd name="f148" fmla="*/ 10 f113 1"/>
                  <a:gd name="f149" fmla="*/ 52 f112 1"/>
                  <a:gd name="f150" fmla="*/ 32 f113 1"/>
                  <a:gd name="f151" fmla="*/ 44 f112 1"/>
                  <a:gd name="f152" fmla="*/ 36 f113 1"/>
                  <a:gd name="f153" fmla="*/ 37 f112 1"/>
                  <a:gd name="f154" fmla="*/ 35 f113 1"/>
                  <a:gd name="f155" fmla="*/ 30 f112 1"/>
                  <a:gd name="f156" fmla="*/ 27 f113 1"/>
                  <a:gd name="f157" fmla="*/ 26 f112 1"/>
                  <a:gd name="f158" fmla="*/ 20 f113 1"/>
                  <a:gd name="f159" fmla="*/ 29 f112 1"/>
                  <a:gd name="f160" fmla="*/ 18 f113 1"/>
                  <a:gd name="f161" fmla="*/ 32 f112 1"/>
                  <a:gd name="f162" fmla="*/ 22 f113 1"/>
                  <a:gd name="f163" fmla="*/ 33 f112 1"/>
                  <a:gd name="f164" fmla="*/ 29 f113 1"/>
                  <a:gd name="f165" fmla="*/ 31 f112 1"/>
                  <a:gd name="f166" fmla="*/ 38 f112 1"/>
                  <a:gd name="f167" fmla="*/ 40 f112 1"/>
                  <a:gd name="f168" fmla="*/ 13 f113 1"/>
                  <a:gd name="f169" fmla="*/ 46 f112 1"/>
                  <a:gd name="f170" fmla="*/ 12 f113 1"/>
                  <a:gd name="f171" fmla="*/ 4 f113 1"/>
                  <a:gd name="f172" fmla="*/ 3 f113 1"/>
                  <a:gd name="f173" fmla="*/ 26 f113 1"/>
                  <a:gd name="f174" fmla="*/ 3 f112 1"/>
                  <a:gd name="f175" fmla="*/ 38 f113 1"/>
                  <a:gd name="f176" fmla="*/ 4 f112 1"/>
                  <a:gd name="f177" fmla="*/ 28 f112 1"/>
                  <a:gd name="f178" fmla="*/ 70 f113 1"/>
                  <a:gd name="f179" fmla="*/ 36 f112 1"/>
                  <a:gd name="f180" fmla="*/ 83 f113 1"/>
                  <a:gd name="f181" fmla="*/ 61 f112 1"/>
                  <a:gd name="f182" fmla="*/ 97 f113 1"/>
                  <a:gd name="f183" fmla="*/ 133 f112 1"/>
                  <a:gd name="f184" fmla="*/ 101 f113 1"/>
                  <a:gd name="f185" fmla="*/ 188 f112 1"/>
                  <a:gd name="f186" fmla="*/ 100 f113 1"/>
                  <a:gd name="f187" fmla="*/ 220 f112 1"/>
                  <a:gd name="f188" fmla="*/ 84 f113 1"/>
                  <a:gd name="f189" fmla="*/ f114 1 f2"/>
                  <a:gd name="f190" fmla="*/ f117 1 102"/>
                  <a:gd name="f191" fmla="*/ f118 1 236"/>
                  <a:gd name="f192" fmla="*/ f119 1 102"/>
                  <a:gd name="f193" fmla="*/ f120 1 236"/>
                  <a:gd name="f194" fmla="*/ f121 1 102"/>
                  <a:gd name="f195" fmla="*/ f122 1 236"/>
                  <a:gd name="f196" fmla="*/ f123 1 102"/>
                  <a:gd name="f197" fmla="*/ f124 1 236"/>
                  <a:gd name="f198" fmla="*/ f125 1 102"/>
                  <a:gd name="f199" fmla="*/ f126 1 236"/>
                  <a:gd name="f200" fmla="*/ f127 1 102"/>
                  <a:gd name="f201" fmla="*/ f128 1 236"/>
                  <a:gd name="f202" fmla="*/ f129 1 236"/>
                  <a:gd name="f203" fmla="*/ f130 1 102"/>
                  <a:gd name="f204" fmla="*/ f131 1 236"/>
                  <a:gd name="f205" fmla="*/ f132 1 236"/>
                  <a:gd name="f206" fmla="*/ f133 1 102"/>
                  <a:gd name="f207" fmla="*/ f134 1 236"/>
                  <a:gd name="f208" fmla="*/ f135 1 102"/>
                  <a:gd name="f209" fmla="*/ f136 1 236"/>
                  <a:gd name="f210" fmla="*/ f137 1 102"/>
                  <a:gd name="f211" fmla="*/ f138 1 236"/>
                  <a:gd name="f212" fmla="*/ f139 1 102"/>
                  <a:gd name="f213" fmla="*/ f140 1 236"/>
                  <a:gd name="f214" fmla="*/ f141 1 236"/>
                  <a:gd name="f215" fmla="*/ f142 1 102"/>
                  <a:gd name="f216" fmla="*/ f143 1 236"/>
                  <a:gd name="f217" fmla="*/ f144 1 102"/>
                  <a:gd name="f218" fmla="*/ f145 1 102"/>
                  <a:gd name="f219" fmla="*/ f146 1 102"/>
                  <a:gd name="f220" fmla="*/ f147 1 236"/>
                  <a:gd name="f221" fmla="*/ f148 1 102"/>
                  <a:gd name="f222" fmla="*/ f149 1 236"/>
                  <a:gd name="f223" fmla="*/ f150 1 102"/>
                  <a:gd name="f224" fmla="*/ f151 1 236"/>
                  <a:gd name="f225" fmla="*/ f152 1 102"/>
                  <a:gd name="f226" fmla="*/ f153 1 236"/>
                  <a:gd name="f227" fmla="*/ f154 1 102"/>
                  <a:gd name="f228" fmla="*/ f155 1 236"/>
                  <a:gd name="f229" fmla="*/ f156 1 102"/>
                  <a:gd name="f230" fmla="*/ f157 1 236"/>
                  <a:gd name="f231" fmla="*/ f158 1 102"/>
                  <a:gd name="f232" fmla="*/ f159 1 236"/>
                  <a:gd name="f233" fmla="*/ f160 1 102"/>
                  <a:gd name="f234" fmla="*/ f161 1 236"/>
                  <a:gd name="f235" fmla="*/ f162 1 102"/>
                  <a:gd name="f236" fmla="*/ f163 1 236"/>
                  <a:gd name="f237" fmla="*/ f164 1 102"/>
                  <a:gd name="f238" fmla="*/ f165 1 236"/>
                  <a:gd name="f239" fmla="*/ f166 1 236"/>
                  <a:gd name="f240" fmla="*/ f167 1 236"/>
                  <a:gd name="f241" fmla="*/ f168 1 102"/>
                  <a:gd name="f242" fmla="*/ f169 1 236"/>
                  <a:gd name="f243" fmla="*/ f170 1 102"/>
                  <a:gd name="f244" fmla="*/ f171 1 102"/>
                  <a:gd name="f245" fmla="*/ f172 1 102"/>
                  <a:gd name="f246" fmla="*/ f173 1 102"/>
                  <a:gd name="f247" fmla="*/ f174 1 236"/>
                  <a:gd name="f248" fmla="*/ f175 1 102"/>
                  <a:gd name="f249" fmla="*/ f176 1 236"/>
                  <a:gd name="f250" fmla="*/ f177 1 236"/>
                  <a:gd name="f251" fmla="*/ f178 1 102"/>
                  <a:gd name="f252" fmla="*/ f179 1 236"/>
                  <a:gd name="f253" fmla="*/ f180 1 102"/>
                  <a:gd name="f254" fmla="*/ f181 1 236"/>
                  <a:gd name="f255" fmla="*/ f182 1 102"/>
                  <a:gd name="f256" fmla="*/ f183 1 236"/>
                  <a:gd name="f257" fmla="*/ f184 1 102"/>
                  <a:gd name="f258" fmla="*/ f185 1 236"/>
                  <a:gd name="f259" fmla="*/ f186 1 102"/>
                  <a:gd name="f260" fmla="*/ f187 1 236"/>
                  <a:gd name="f261" fmla="*/ f188 1 102"/>
                  <a:gd name="f262" fmla="*/ 0 1 f115"/>
                  <a:gd name="f263" fmla="*/ f6 1 f115"/>
                  <a:gd name="f264" fmla="*/ 0 1 f116"/>
                  <a:gd name="f265" fmla="*/ f7 1 f116"/>
                  <a:gd name="f266" fmla="+- f189 0 f1"/>
                  <a:gd name="f267" fmla="*/ f190 1 f115"/>
                  <a:gd name="f268" fmla="*/ f191 1 f116"/>
                  <a:gd name="f269" fmla="*/ f192 1 f115"/>
                  <a:gd name="f270" fmla="*/ f193 1 f116"/>
                  <a:gd name="f271" fmla="*/ f194 1 f115"/>
                  <a:gd name="f272" fmla="*/ f195 1 f116"/>
                  <a:gd name="f273" fmla="*/ f196 1 f115"/>
                  <a:gd name="f274" fmla="*/ f197 1 f116"/>
                  <a:gd name="f275" fmla="*/ f198 1 f115"/>
                  <a:gd name="f276" fmla="*/ f199 1 f116"/>
                  <a:gd name="f277" fmla="*/ f200 1 f115"/>
                  <a:gd name="f278" fmla="*/ f201 1 f116"/>
                  <a:gd name="f279" fmla="*/ f202 1 f116"/>
                  <a:gd name="f280" fmla="*/ f203 1 f115"/>
                  <a:gd name="f281" fmla="*/ f204 1 f116"/>
                  <a:gd name="f282" fmla="*/ f205 1 f116"/>
                  <a:gd name="f283" fmla="*/ f206 1 f115"/>
                  <a:gd name="f284" fmla="*/ f207 1 f116"/>
                  <a:gd name="f285" fmla="*/ f208 1 f115"/>
                  <a:gd name="f286" fmla="*/ f209 1 f116"/>
                  <a:gd name="f287" fmla="*/ f210 1 f115"/>
                  <a:gd name="f288" fmla="*/ f211 1 f116"/>
                  <a:gd name="f289" fmla="*/ f212 1 f115"/>
                  <a:gd name="f290" fmla="*/ f213 1 f116"/>
                  <a:gd name="f291" fmla="*/ f214 1 f116"/>
                  <a:gd name="f292" fmla="*/ f215 1 f115"/>
                  <a:gd name="f293" fmla="*/ f216 1 f116"/>
                  <a:gd name="f294" fmla="*/ f217 1 f115"/>
                  <a:gd name="f295" fmla="*/ f218 1 f115"/>
                  <a:gd name="f296" fmla="*/ f219 1 f115"/>
                  <a:gd name="f297" fmla="*/ f220 1 f116"/>
                  <a:gd name="f298" fmla="*/ f221 1 f115"/>
                  <a:gd name="f299" fmla="*/ f222 1 f116"/>
                  <a:gd name="f300" fmla="*/ f223 1 f115"/>
                  <a:gd name="f301" fmla="*/ f224 1 f116"/>
                  <a:gd name="f302" fmla="*/ f225 1 f115"/>
                  <a:gd name="f303" fmla="*/ f226 1 f116"/>
                  <a:gd name="f304" fmla="*/ f227 1 f115"/>
                  <a:gd name="f305" fmla="*/ f228 1 f116"/>
                  <a:gd name="f306" fmla="*/ f229 1 f115"/>
                  <a:gd name="f307" fmla="*/ f230 1 f116"/>
                  <a:gd name="f308" fmla="*/ f231 1 f115"/>
                  <a:gd name="f309" fmla="*/ f232 1 f116"/>
                  <a:gd name="f310" fmla="*/ f233 1 f115"/>
                  <a:gd name="f311" fmla="*/ f234 1 f116"/>
                  <a:gd name="f312" fmla="*/ f235 1 f115"/>
                  <a:gd name="f313" fmla="*/ f236 1 f116"/>
                  <a:gd name="f314" fmla="*/ f237 1 f115"/>
                  <a:gd name="f315" fmla="*/ f238 1 f116"/>
                  <a:gd name="f316" fmla="*/ f239 1 f116"/>
                  <a:gd name="f317" fmla="*/ f240 1 f116"/>
                  <a:gd name="f318" fmla="*/ f241 1 f115"/>
                  <a:gd name="f319" fmla="*/ f242 1 f116"/>
                  <a:gd name="f320" fmla="*/ f243 1 f115"/>
                  <a:gd name="f321" fmla="*/ f244 1 f115"/>
                  <a:gd name="f322" fmla="*/ f245 1 f115"/>
                  <a:gd name="f323" fmla="*/ f246 1 f115"/>
                  <a:gd name="f324" fmla="*/ f247 1 f116"/>
                  <a:gd name="f325" fmla="*/ f248 1 f115"/>
                  <a:gd name="f326" fmla="*/ f249 1 f116"/>
                  <a:gd name="f327" fmla="*/ f250 1 f116"/>
                  <a:gd name="f328" fmla="*/ f251 1 f115"/>
                  <a:gd name="f329" fmla="*/ f252 1 f116"/>
                  <a:gd name="f330" fmla="*/ f253 1 f115"/>
                  <a:gd name="f331" fmla="*/ f254 1 f116"/>
                  <a:gd name="f332" fmla="*/ f255 1 f115"/>
                  <a:gd name="f333" fmla="*/ f256 1 f116"/>
                  <a:gd name="f334" fmla="*/ f257 1 f115"/>
                  <a:gd name="f335" fmla="*/ f258 1 f116"/>
                  <a:gd name="f336" fmla="*/ f259 1 f115"/>
                  <a:gd name="f337" fmla="*/ f260 1 f116"/>
                  <a:gd name="f338" fmla="*/ f261 1 f115"/>
                  <a:gd name="f339" fmla="*/ f262 f110 1"/>
                  <a:gd name="f340" fmla="*/ f263 f110 1"/>
                  <a:gd name="f341" fmla="*/ f265 f111 1"/>
                  <a:gd name="f342" fmla="*/ f264 f111 1"/>
                  <a:gd name="f343" fmla="*/ f267 f110 1"/>
                  <a:gd name="f344" fmla="*/ f268 f111 1"/>
                  <a:gd name="f345" fmla="*/ f269 f110 1"/>
                  <a:gd name="f346" fmla="*/ f270 f111 1"/>
                  <a:gd name="f347" fmla="*/ f271 f110 1"/>
                  <a:gd name="f348" fmla="*/ f272 f111 1"/>
                  <a:gd name="f349" fmla="*/ f273 f110 1"/>
                  <a:gd name="f350" fmla="*/ f274 f111 1"/>
                  <a:gd name="f351" fmla="*/ f275 f110 1"/>
                  <a:gd name="f352" fmla="*/ f276 f111 1"/>
                  <a:gd name="f353" fmla="*/ f277 f110 1"/>
                  <a:gd name="f354" fmla="*/ f278 f111 1"/>
                  <a:gd name="f355" fmla="*/ f279 f111 1"/>
                  <a:gd name="f356" fmla="*/ f280 f110 1"/>
                  <a:gd name="f357" fmla="*/ f281 f111 1"/>
                  <a:gd name="f358" fmla="*/ f282 f111 1"/>
                  <a:gd name="f359" fmla="*/ f283 f110 1"/>
                  <a:gd name="f360" fmla="*/ f284 f111 1"/>
                  <a:gd name="f361" fmla="*/ f285 f110 1"/>
                  <a:gd name="f362" fmla="*/ f286 f111 1"/>
                  <a:gd name="f363" fmla="*/ f287 f110 1"/>
                  <a:gd name="f364" fmla="*/ f288 f111 1"/>
                  <a:gd name="f365" fmla="*/ f289 f110 1"/>
                  <a:gd name="f366" fmla="*/ f290 f111 1"/>
                  <a:gd name="f367" fmla="*/ f291 f111 1"/>
                  <a:gd name="f368" fmla="*/ f292 f110 1"/>
                  <a:gd name="f369" fmla="*/ f293 f111 1"/>
                  <a:gd name="f370" fmla="*/ f294 f110 1"/>
                  <a:gd name="f371" fmla="*/ f295 f110 1"/>
                  <a:gd name="f372" fmla="*/ f296 f110 1"/>
                  <a:gd name="f373" fmla="*/ f297 f111 1"/>
                  <a:gd name="f374" fmla="*/ f298 f110 1"/>
                  <a:gd name="f375" fmla="*/ f299 f111 1"/>
                  <a:gd name="f376" fmla="*/ f300 f110 1"/>
                  <a:gd name="f377" fmla="*/ f301 f111 1"/>
                  <a:gd name="f378" fmla="*/ f302 f110 1"/>
                  <a:gd name="f379" fmla="*/ f303 f111 1"/>
                  <a:gd name="f380" fmla="*/ f304 f110 1"/>
                  <a:gd name="f381" fmla="*/ f305 f111 1"/>
                  <a:gd name="f382" fmla="*/ f306 f110 1"/>
                  <a:gd name="f383" fmla="*/ f307 f111 1"/>
                  <a:gd name="f384" fmla="*/ f308 f110 1"/>
                  <a:gd name="f385" fmla="*/ f309 f111 1"/>
                  <a:gd name="f386" fmla="*/ f310 f110 1"/>
                  <a:gd name="f387" fmla="*/ f311 f111 1"/>
                  <a:gd name="f388" fmla="*/ f312 f110 1"/>
                  <a:gd name="f389" fmla="*/ f313 f111 1"/>
                  <a:gd name="f390" fmla="*/ f314 f110 1"/>
                  <a:gd name="f391" fmla="*/ f315 f111 1"/>
                  <a:gd name="f392" fmla="*/ f316 f111 1"/>
                  <a:gd name="f393" fmla="*/ f317 f111 1"/>
                  <a:gd name="f394" fmla="*/ f318 f110 1"/>
                  <a:gd name="f395" fmla="*/ f319 f111 1"/>
                  <a:gd name="f396" fmla="*/ f320 f110 1"/>
                  <a:gd name="f397" fmla="*/ f321 f110 1"/>
                  <a:gd name="f398" fmla="*/ f322 f110 1"/>
                  <a:gd name="f399" fmla="*/ f323 f110 1"/>
                  <a:gd name="f400" fmla="*/ f324 f111 1"/>
                  <a:gd name="f401" fmla="*/ f325 f110 1"/>
                  <a:gd name="f402" fmla="*/ f326 f111 1"/>
                  <a:gd name="f403" fmla="*/ f327 f111 1"/>
                  <a:gd name="f404" fmla="*/ f328 f110 1"/>
                  <a:gd name="f405" fmla="*/ f329 f111 1"/>
                  <a:gd name="f406" fmla="*/ f330 f110 1"/>
                  <a:gd name="f407" fmla="*/ f331 f111 1"/>
                  <a:gd name="f408" fmla="*/ f332 f110 1"/>
                  <a:gd name="f409" fmla="*/ f333 f111 1"/>
                  <a:gd name="f410" fmla="*/ f334 f110 1"/>
                  <a:gd name="f411" fmla="*/ f335 f111 1"/>
                  <a:gd name="f412" fmla="*/ f336 f110 1"/>
                  <a:gd name="f413" fmla="*/ f337 f111 1"/>
                  <a:gd name="f414" fmla="*/ f338 f11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66">
                    <a:pos x="f343" y="f344"/>
                  </a:cxn>
                  <a:cxn ang="f266">
                    <a:pos x="f345" y="f346"/>
                  </a:cxn>
                  <a:cxn ang="f266">
                    <a:pos x="f347" y="f348"/>
                  </a:cxn>
                  <a:cxn ang="f266">
                    <a:pos x="f349" y="f350"/>
                  </a:cxn>
                  <a:cxn ang="f266">
                    <a:pos x="f351" y="f352"/>
                  </a:cxn>
                  <a:cxn ang="f266">
                    <a:pos x="f353" y="f354"/>
                  </a:cxn>
                  <a:cxn ang="f266">
                    <a:pos x="f351" y="f355"/>
                  </a:cxn>
                  <a:cxn ang="f266">
                    <a:pos x="f356" y="f357"/>
                  </a:cxn>
                  <a:cxn ang="f266">
                    <a:pos x="f353" y="f358"/>
                  </a:cxn>
                  <a:cxn ang="f266">
                    <a:pos x="f359" y="f360"/>
                  </a:cxn>
                  <a:cxn ang="f266">
                    <a:pos x="f361" y="f362"/>
                  </a:cxn>
                  <a:cxn ang="f266">
                    <a:pos x="f363" y="f364"/>
                  </a:cxn>
                  <a:cxn ang="f266">
                    <a:pos x="f365" y="f366"/>
                  </a:cxn>
                  <a:cxn ang="f266">
                    <a:pos x="f349" y="f367"/>
                  </a:cxn>
                  <a:cxn ang="f266">
                    <a:pos x="f368" y="f369"/>
                  </a:cxn>
                  <a:cxn ang="f266">
                    <a:pos x="f370" y="f366"/>
                  </a:cxn>
                  <a:cxn ang="f266">
                    <a:pos x="f371" y="f366"/>
                  </a:cxn>
                  <a:cxn ang="f266">
                    <a:pos x="f372" y="f373"/>
                  </a:cxn>
                  <a:cxn ang="f266">
                    <a:pos x="f374" y="f375"/>
                  </a:cxn>
                  <a:cxn ang="f266">
                    <a:pos x="f376" y="f377"/>
                  </a:cxn>
                  <a:cxn ang="f266">
                    <a:pos x="f378" y="f379"/>
                  </a:cxn>
                  <a:cxn ang="f266">
                    <a:pos x="f380" y="f381"/>
                  </a:cxn>
                  <a:cxn ang="f266">
                    <a:pos x="f382" y="f383"/>
                  </a:cxn>
                  <a:cxn ang="f266">
                    <a:pos x="f384" y="f385"/>
                  </a:cxn>
                  <a:cxn ang="f266">
                    <a:pos x="f386" y="f387"/>
                  </a:cxn>
                  <a:cxn ang="f266">
                    <a:pos x="f388" y="f389"/>
                  </a:cxn>
                  <a:cxn ang="f266">
                    <a:pos x="f390" y="f381"/>
                  </a:cxn>
                  <a:cxn ang="f266">
                    <a:pos x="f368" y="f391"/>
                  </a:cxn>
                  <a:cxn ang="f266">
                    <a:pos x="f376" y="f392"/>
                  </a:cxn>
                  <a:cxn ang="f266">
                    <a:pos x="f368" y="f393"/>
                  </a:cxn>
                  <a:cxn ang="f266">
                    <a:pos x="f394" y="f395"/>
                  </a:cxn>
                  <a:cxn ang="f266">
                    <a:pos x="f396" y="f395"/>
                  </a:cxn>
                  <a:cxn ang="f266">
                    <a:pos x="f397" y="f392"/>
                  </a:cxn>
                  <a:cxn ang="f266">
                    <a:pos x="f398" y="f383"/>
                  </a:cxn>
                  <a:cxn ang="f266">
                    <a:pos x="f399" y="f400"/>
                  </a:cxn>
                  <a:cxn ang="f266">
                    <a:pos x="f401" y="f402"/>
                  </a:cxn>
                  <a:cxn ang="f266">
                    <a:pos x="f359" y="f403"/>
                  </a:cxn>
                  <a:cxn ang="f266">
                    <a:pos x="f404" y="f405"/>
                  </a:cxn>
                  <a:cxn ang="f266">
                    <a:pos x="f406" y="f407"/>
                  </a:cxn>
                  <a:cxn ang="f266">
                    <a:pos x="f408" y="f409"/>
                  </a:cxn>
                  <a:cxn ang="f266">
                    <a:pos x="f410" y="f411"/>
                  </a:cxn>
                  <a:cxn ang="f266">
                    <a:pos x="f412" y="f413"/>
                  </a:cxn>
                  <a:cxn ang="f266">
                    <a:pos x="f414" y="f344"/>
                  </a:cxn>
                  <a:cxn ang="f266">
                    <a:pos x="f390" y="f344"/>
                  </a:cxn>
                  <a:cxn ang="f266">
                    <a:pos x="f343" y="f344"/>
                  </a:cxn>
                </a:cxnLst>
                <a:rect l="f339" t="f342" r="f340" b="f341"/>
                <a:pathLst>
                  <a:path w="102" h="236">
                    <a:moveTo>
                      <a:pt x="f8" y="f7"/>
                    </a:moveTo>
                    <a:cubicBezTo>
                      <a:pt x="f9" y="f10"/>
                      <a:pt x="f11" y="f12"/>
                      <a:pt x="f13" y="f14"/>
                    </a:cubicBezTo>
                    <a:cubicBezTo>
                      <a:pt x="f15" y="f16"/>
                      <a:pt x="f17" y="f18"/>
                      <a:pt x="f19" y="f20"/>
                    </a:cubicBezTo>
                    <a:cubicBezTo>
                      <a:pt x="f21" y="f22"/>
                      <a:pt x="f21" y="f23"/>
                      <a:pt x="f24" y="f25"/>
                    </a:cubicBezTo>
                    <a:cubicBezTo>
                      <a:pt x="f26" y="f27"/>
                      <a:pt x="f28" y="f29"/>
                      <a:pt x="f30" y="f31"/>
                    </a:cubicBezTo>
                    <a:cubicBezTo>
                      <a:pt x="f30" y="f32"/>
                      <a:pt x="f33" y="f34"/>
                      <a:pt x="f33" y="f35"/>
                    </a:cubicBezTo>
                    <a:cubicBezTo>
                      <a:pt x="f33" y="f36"/>
                      <a:pt x="f30" y="f37"/>
                      <a:pt x="f30" y="f38"/>
                    </a:cubicBezTo>
                    <a:cubicBezTo>
                      <a:pt x="f28" y="f39"/>
                      <a:pt x="f40" y="f41"/>
                      <a:pt x="f26" y="f42"/>
                    </a:cubicBezTo>
                    <a:cubicBezTo>
                      <a:pt x="f28" y="f43"/>
                      <a:pt x="f30" y="f43"/>
                      <a:pt x="f33" y="f44"/>
                    </a:cubicBezTo>
                    <a:cubicBezTo>
                      <a:pt x="f45" y="f46"/>
                      <a:pt x="f47" y="f48"/>
                      <a:pt x="f49" y="f50"/>
                    </a:cubicBezTo>
                    <a:cubicBezTo>
                      <a:pt x="f51" y="f50"/>
                      <a:pt x="f51" y="f50"/>
                      <a:pt x="f51" y="f52"/>
                    </a:cubicBezTo>
                    <a:cubicBezTo>
                      <a:pt x="f51" y="f53"/>
                      <a:pt x="f49" y="f54"/>
                      <a:pt x="f47" y="f55"/>
                    </a:cubicBezTo>
                    <a:cubicBezTo>
                      <a:pt x="f56" y="f55"/>
                      <a:pt x="f45" y="f54"/>
                      <a:pt x="f45" y="f53"/>
                    </a:cubicBezTo>
                    <a:cubicBezTo>
                      <a:pt x="f57" y="f58"/>
                      <a:pt x="f30" y="f59"/>
                      <a:pt x="f24" y="f46"/>
                    </a:cubicBezTo>
                    <a:cubicBezTo>
                      <a:pt x="f60" y="f43"/>
                      <a:pt x="f61" y="f44"/>
                      <a:pt x="f11" y="f58"/>
                    </a:cubicBezTo>
                    <a:cubicBezTo>
                      <a:pt x="f62" y="f53"/>
                      <a:pt x="f63" y="f54"/>
                      <a:pt x="f64" y="f53"/>
                    </a:cubicBezTo>
                    <a:cubicBezTo>
                      <a:pt x="f65" y="f53"/>
                      <a:pt x="f66" y="f53"/>
                      <a:pt x="f67" y="f53"/>
                    </a:cubicBezTo>
                    <a:cubicBezTo>
                      <a:pt x="f68" y="f54"/>
                      <a:pt x="f69" y="f49"/>
                      <a:pt x="f69" y="f45"/>
                    </a:cubicBezTo>
                    <a:cubicBezTo>
                      <a:pt x="f69" y="f33"/>
                      <a:pt x="f68" y="f40"/>
                      <a:pt x="f70" y="f26"/>
                    </a:cubicBezTo>
                    <a:cubicBezTo>
                      <a:pt x="f71" y="f72"/>
                      <a:pt x="f73" y="f74"/>
                      <a:pt x="f75" y="f60"/>
                    </a:cubicBezTo>
                    <a:cubicBezTo>
                      <a:pt x="f76" y="f77"/>
                      <a:pt x="f61" y="f15"/>
                      <a:pt x="f76" y="f61"/>
                    </a:cubicBezTo>
                    <a:cubicBezTo>
                      <a:pt x="f76" y="f78"/>
                      <a:pt x="f78" y="f75"/>
                      <a:pt x="f78" y="f79"/>
                    </a:cubicBezTo>
                    <a:cubicBezTo>
                      <a:pt x="f80" y="f81"/>
                      <a:pt x="f11" y="f82"/>
                      <a:pt x="f62" y="f81"/>
                    </a:cubicBezTo>
                    <a:cubicBezTo>
                      <a:pt x="f73" y="f62"/>
                      <a:pt x="f83" y="f8"/>
                      <a:pt x="f84" y="f9"/>
                    </a:cubicBezTo>
                    <a:cubicBezTo>
                      <a:pt x="f85" y="f9"/>
                      <a:pt x="f85" y="f79"/>
                      <a:pt x="f85" y="f75"/>
                    </a:cubicBezTo>
                    <a:cubicBezTo>
                      <a:pt x="f86" y="f13"/>
                      <a:pt x="f84" y="f13"/>
                      <a:pt x="f83" y="f13"/>
                    </a:cubicBezTo>
                    <a:cubicBezTo>
                      <a:pt x="f82" y="f75"/>
                      <a:pt x="f81" y="f11"/>
                      <a:pt x="f9" y="f79"/>
                    </a:cubicBezTo>
                    <a:cubicBezTo>
                      <a:pt x="f79" y="f9"/>
                      <a:pt x="f11" y="f9"/>
                      <a:pt x="f11" y="f11"/>
                    </a:cubicBezTo>
                    <a:cubicBezTo>
                      <a:pt x="f11" y="f13"/>
                      <a:pt x="f75" y="f76"/>
                      <a:pt x="f75" y="f87"/>
                    </a:cubicBezTo>
                    <a:cubicBezTo>
                      <a:pt x="f75" y="f88"/>
                      <a:pt x="f75" y="f89"/>
                      <a:pt x="f11" y="f89"/>
                    </a:cubicBezTo>
                    <a:cubicBezTo>
                      <a:pt x="f73" y="f90"/>
                      <a:pt x="f86" y="f60"/>
                      <a:pt x="f91" y="f17"/>
                    </a:cubicBezTo>
                    <a:cubicBezTo>
                      <a:pt x="f91" y="f17"/>
                      <a:pt x="f66" y="f17"/>
                      <a:pt x="f66" y="f17"/>
                    </a:cubicBezTo>
                    <a:cubicBezTo>
                      <a:pt x="f92" y="f77"/>
                      <a:pt x="f93" y="f15"/>
                      <a:pt x="f94" y="f87"/>
                    </a:cubicBezTo>
                    <a:cubicBezTo>
                      <a:pt x="f5" y="f78"/>
                      <a:pt x="f5" y="f79"/>
                      <a:pt x="f95" y="f81"/>
                    </a:cubicBezTo>
                    <a:cubicBezTo>
                      <a:pt x="f67" y="f85"/>
                      <a:pt x="f85" y="f67"/>
                      <a:pt x="f81" y="f95"/>
                    </a:cubicBezTo>
                    <a:cubicBezTo>
                      <a:pt x="f9" y="f5"/>
                      <a:pt x="f78" y="f5"/>
                      <a:pt x="f87" y="f94"/>
                    </a:cubicBezTo>
                    <a:cubicBezTo>
                      <a:pt x="f17" y="f66"/>
                      <a:pt x="f28" y="f84"/>
                      <a:pt x="f49" y="f8"/>
                    </a:cubicBezTo>
                    <a:cubicBezTo>
                      <a:pt x="f55" y="f11"/>
                      <a:pt x="f52" y="f80"/>
                      <a:pt x="f96" y="f76"/>
                    </a:cubicBezTo>
                    <a:cubicBezTo>
                      <a:pt x="f44" y="f77"/>
                      <a:pt x="f41" y="f24"/>
                      <a:pt x="f39" y="f47"/>
                    </a:cubicBezTo>
                    <a:cubicBezTo>
                      <a:pt x="f97" y="f98"/>
                      <a:pt x="f99" y="f31"/>
                      <a:pt x="f100" y="f101"/>
                    </a:cubicBezTo>
                    <a:cubicBezTo>
                      <a:pt x="f102" y="f103"/>
                      <a:pt x="f6" y="f23"/>
                      <a:pt x="f104" y="f105"/>
                    </a:cubicBezTo>
                    <a:cubicBezTo>
                      <a:pt x="f104" y="f106"/>
                      <a:pt x="f104" y="f107"/>
                      <a:pt x="f102" y="f108"/>
                    </a:cubicBezTo>
                    <a:cubicBezTo>
                      <a:pt x="f102" y="f14"/>
                      <a:pt x="f35" y="f7"/>
                      <a:pt x="f38" y="f7"/>
                    </a:cubicBezTo>
                    <a:cubicBezTo>
                      <a:pt x="f53" y="f7"/>
                      <a:pt x="f19" y="f7"/>
                      <a:pt x="f9" y="f7"/>
                    </a:cubicBezTo>
                    <a:cubicBezTo>
                      <a:pt x="f9" y="f7"/>
                      <a:pt x="f8" y="f7"/>
                      <a:pt x="f8" y="f7"/>
                    </a:cubicBezTo>
                    <a:close/>
                  </a:path>
                </a:pathLst>
              </a:custGeom>
              <a:solidFill>
                <a:srgbClr val="66CC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AR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9" name="Freeform 7">
                <a:extLst>
                  <a:ext uri="{FF2B5EF4-FFF2-40B4-BE49-F238E27FC236}">
                    <a16:creationId xmlns:a16="http://schemas.microsoft.com/office/drawing/2014/main" id="{7675F994-E4E7-4EC4-AE12-0A7196B3B5A1}"/>
                  </a:ext>
                </a:extLst>
              </p:cNvPr>
              <p:cNvSpPr/>
              <p:nvPr/>
            </p:nvSpPr>
            <p:spPr>
              <a:xfrm>
                <a:off x="8635209" y="4806296"/>
                <a:ext cx="260347" cy="250134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02"/>
                  <a:gd name="f7" fmla="val 97"/>
                  <a:gd name="f8" fmla="val 51"/>
                  <a:gd name="f9" fmla="val 61"/>
                  <a:gd name="f10" fmla="val 70"/>
                  <a:gd name="f11" fmla="val 80"/>
                  <a:gd name="f12" fmla="val 3"/>
                  <a:gd name="f13" fmla="val 89"/>
                  <a:gd name="f14" fmla="val 5"/>
                  <a:gd name="f15" fmla="val 10"/>
                  <a:gd name="f16" fmla="val 100"/>
                  <a:gd name="f17" fmla="val 20"/>
                  <a:gd name="f18" fmla="val 101"/>
                  <a:gd name="f19" fmla="val 24"/>
                  <a:gd name="f20" fmla="val 28"/>
                  <a:gd name="f21" fmla="val 32"/>
                  <a:gd name="f22" fmla="val 53"/>
                  <a:gd name="f23" fmla="val 95"/>
                  <a:gd name="f24" fmla="val 72"/>
                  <a:gd name="f25" fmla="val 83"/>
                  <a:gd name="f26" fmla="val 78"/>
                  <a:gd name="f27" fmla="val 75"/>
                  <a:gd name="f28" fmla="val 67"/>
                  <a:gd name="f29" fmla="val 94"/>
                  <a:gd name="f30" fmla="val 64"/>
                  <a:gd name="f31" fmla="val 93"/>
                  <a:gd name="f32" fmla="val 92"/>
                  <a:gd name="f33" fmla="val 58"/>
                  <a:gd name="f34" fmla="val 91"/>
                  <a:gd name="f35" fmla="val 48"/>
                  <a:gd name="f36" fmla="val 43"/>
                  <a:gd name="f37" fmla="val 39"/>
                  <a:gd name="f38" fmla="val 36"/>
                  <a:gd name="f39" fmla="val 96"/>
                  <a:gd name="f40" fmla="val 15"/>
                  <a:gd name="f41" fmla="val 85"/>
                  <a:gd name="f42" fmla="val 11"/>
                  <a:gd name="f43" fmla="val 77"/>
                  <a:gd name="f44" fmla="val 8"/>
                  <a:gd name="f45" fmla="val 69"/>
                  <a:gd name="f46" fmla="val 1"/>
                  <a:gd name="f47" fmla="val 46"/>
                  <a:gd name="f48" fmla="val 34"/>
                  <a:gd name="f49" fmla="val 29"/>
                  <a:gd name="f50" fmla="val 23"/>
                  <a:gd name="f51" fmla="val 18"/>
                  <a:gd name="f52" fmla="val 6"/>
                  <a:gd name="f53" fmla="val 12"/>
                  <a:gd name="f54" fmla="val 27"/>
                  <a:gd name="f55" fmla="val 35"/>
                  <a:gd name="f56" fmla="val 38"/>
                  <a:gd name="f57" fmla="val 37"/>
                  <a:gd name="f58" fmla="val 16"/>
                  <a:gd name="f59" fmla="val 65"/>
                  <a:gd name="f60" fmla="val 9"/>
                  <a:gd name="f61" fmla="val 59"/>
                  <a:gd name="f62" fmla="val 13"/>
                  <a:gd name="f63" fmla="val 60"/>
                  <a:gd name="f64" fmla="val 14"/>
                  <a:gd name="f65" fmla="val 17"/>
                  <a:gd name="f66" fmla="val 81"/>
                  <a:gd name="f67" fmla="val 19"/>
                  <a:gd name="f68" fmla="val 86"/>
                  <a:gd name="f69" fmla="val 30"/>
                  <a:gd name="f70" fmla="val 87"/>
                  <a:gd name="f71" fmla="val 33"/>
                  <a:gd name="f72" fmla="val 47"/>
                  <a:gd name="f73" fmla="val 54"/>
                  <a:gd name="f74" fmla="val 82"/>
                  <a:gd name="f75" fmla="val 62"/>
                  <a:gd name="f76" fmla="val 63"/>
                  <a:gd name="f77" fmla="val 84"/>
                  <a:gd name="f78" fmla="val 66"/>
                  <a:gd name="f79" fmla="val 55"/>
                  <a:gd name="f80" fmla="+- 0 0 -90"/>
                  <a:gd name="f81" fmla="*/ f3 1 102"/>
                  <a:gd name="f82" fmla="*/ f4 1 97"/>
                  <a:gd name="f83" fmla="+- f7 0 f5"/>
                  <a:gd name="f84" fmla="+- f6 0 f5"/>
                  <a:gd name="f85" fmla="*/ f80 f0 1"/>
                  <a:gd name="f86" fmla="*/ f84 1 102"/>
                  <a:gd name="f87" fmla="*/ f83 1 97"/>
                  <a:gd name="f88" fmla="*/ 51 f84 1"/>
                  <a:gd name="f89" fmla="*/ 0 f83 1"/>
                  <a:gd name="f90" fmla="*/ 80 f84 1"/>
                  <a:gd name="f91" fmla="*/ 3 f83 1"/>
                  <a:gd name="f92" fmla="*/ 100 f84 1"/>
                  <a:gd name="f93" fmla="*/ 20 f83 1"/>
                  <a:gd name="f94" fmla="*/ 102 f84 1"/>
                  <a:gd name="f95" fmla="*/ 32 f83 1"/>
                  <a:gd name="f96" fmla="*/ 83 f84 1"/>
                  <a:gd name="f97" fmla="*/ 89 f83 1"/>
                  <a:gd name="f98" fmla="*/ 67 f84 1"/>
                  <a:gd name="f99" fmla="*/ 94 f83 1"/>
                  <a:gd name="f100" fmla="*/ 58 f84 1"/>
                  <a:gd name="f101" fmla="*/ 91 f83 1"/>
                  <a:gd name="f102" fmla="*/ 43 f84 1"/>
                  <a:gd name="f103" fmla="*/ 32 f84 1"/>
                  <a:gd name="f104" fmla="*/ 95 f83 1"/>
                  <a:gd name="f105" fmla="*/ 20 f84 1"/>
                  <a:gd name="f106" fmla="*/ 92 f83 1"/>
                  <a:gd name="f107" fmla="*/ 8 f84 1"/>
                  <a:gd name="f108" fmla="*/ 69 f83 1"/>
                  <a:gd name="f109" fmla="*/ 0 f84 1"/>
                  <a:gd name="f110" fmla="*/ 34 f83 1"/>
                  <a:gd name="f111" fmla="*/ 3 f84 1"/>
                  <a:gd name="f112" fmla="*/ 18 f83 1"/>
                  <a:gd name="f113" fmla="*/ 91 f84 1"/>
                  <a:gd name="f114" fmla="*/ 39 f83 1"/>
                  <a:gd name="f115" fmla="*/ 36 f83 1"/>
                  <a:gd name="f116" fmla="*/ 75 f84 1"/>
                  <a:gd name="f117" fmla="*/ 12 f83 1"/>
                  <a:gd name="f118" fmla="*/ 61 f84 1"/>
                  <a:gd name="f119" fmla="*/ 9 f83 1"/>
                  <a:gd name="f120" fmla="*/ 11 f83 1"/>
                  <a:gd name="f121" fmla="*/ 60 f84 1"/>
                  <a:gd name="f122" fmla="*/ 13 f83 1"/>
                  <a:gd name="f123" fmla="*/ 17 f83 1"/>
                  <a:gd name="f124" fmla="*/ 86 f84 1"/>
                  <a:gd name="f125" fmla="*/ 30 f83 1"/>
                  <a:gd name="f126" fmla="*/ 87 f84 1"/>
                  <a:gd name="f127" fmla="*/ 82 f84 1"/>
                  <a:gd name="f128" fmla="*/ 62 f83 1"/>
                  <a:gd name="f129" fmla="*/ 84 f84 1"/>
                  <a:gd name="f130" fmla="*/ 65 f83 1"/>
                  <a:gd name="f131" fmla="*/ 63 f83 1"/>
                  <a:gd name="f132" fmla="*/ f85 1 f2"/>
                  <a:gd name="f133" fmla="*/ f88 1 102"/>
                  <a:gd name="f134" fmla="*/ f89 1 97"/>
                  <a:gd name="f135" fmla="*/ f90 1 102"/>
                  <a:gd name="f136" fmla="*/ f91 1 97"/>
                  <a:gd name="f137" fmla="*/ f92 1 102"/>
                  <a:gd name="f138" fmla="*/ f93 1 97"/>
                  <a:gd name="f139" fmla="*/ f94 1 102"/>
                  <a:gd name="f140" fmla="*/ f95 1 97"/>
                  <a:gd name="f141" fmla="*/ f96 1 102"/>
                  <a:gd name="f142" fmla="*/ f97 1 97"/>
                  <a:gd name="f143" fmla="*/ f98 1 102"/>
                  <a:gd name="f144" fmla="*/ f99 1 97"/>
                  <a:gd name="f145" fmla="*/ f100 1 102"/>
                  <a:gd name="f146" fmla="*/ f101 1 97"/>
                  <a:gd name="f147" fmla="*/ f102 1 102"/>
                  <a:gd name="f148" fmla="*/ f103 1 102"/>
                  <a:gd name="f149" fmla="*/ f104 1 97"/>
                  <a:gd name="f150" fmla="*/ f105 1 102"/>
                  <a:gd name="f151" fmla="*/ f106 1 97"/>
                  <a:gd name="f152" fmla="*/ f107 1 102"/>
                  <a:gd name="f153" fmla="*/ f108 1 97"/>
                  <a:gd name="f154" fmla="*/ f109 1 102"/>
                  <a:gd name="f155" fmla="*/ f110 1 97"/>
                  <a:gd name="f156" fmla="*/ f111 1 102"/>
                  <a:gd name="f157" fmla="*/ f112 1 97"/>
                  <a:gd name="f158" fmla="*/ f113 1 102"/>
                  <a:gd name="f159" fmla="*/ f114 1 97"/>
                  <a:gd name="f160" fmla="*/ f115 1 97"/>
                  <a:gd name="f161" fmla="*/ f116 1 102"/>
                  <a:gd name="f162" fmla="*/ f117 1 97"/>
                  <a:gd name="f163" fmla="*/ f118 1 102"/>
                  <a:gd name="f164" fmla="*/ f119 1 97"/>
                  <a:gd name="f165" fmla="*/ f120 1 97"/>
                  <a:gd name="f166" fmla="*/ f121 1 102"/>
                  <a:gd name="f167" fmla="*/ f122 1 97"/>
                  <a:gd name="f168" fmla="*/ f123 1 97"/>
                  <a:gd name="f169" fmla="*/ f124 1 102"/>
                  <a:gd name="f170" fmla="*/ f125 1 97"/>
                  <a:gd name="f171" fmla="*/ f126 1 102"/>
                  <a:gd name="f172" fmla="*/ f127 1 102"/>
                  <a:gd name="f173" fmla="*/ f128 1 97"/>
                  <a:gd name="f174" fmla="*/ f129 1 102"/>
                  <a:gd name="f175" fmla="*/ f130 1 97"/>
                  <a:gd name="f176" fmla="*/ f131 1 97"/>
                  <a:gd name="f177" fmla="*/ 0 1 f86"/>
                  <a:gd name="f178" fmla="*/ f6 1 f86"/>
                  <a:gd name="f179" fmla="*/ 0 1 f87"/>
                  <a:gd name="f180" fmla="*/ f7 1 f87"/>
                  <a:gd name="f181" fmla="+- f132 0 f1"/>
                  <a:gd name="f182" fmla="*/ f133 1 f86"/>
                  <a:gd name="f183" fmla="*/ f134 1 f87"/>
                  <a:gd name="f184" fmla="*/ f135 1 f86"/>
                  <a:gd name="f185" fmla="*/ f136 1 f87"/>
                  <a:gd name="f186" fmla="*/ f137 1 f86"/>
                  <a:gd name="f187" fmla="*/ f138 1 f87"/>
                  <a:gd name="f188" fmla="*/ f139 1 f86"/>
                  <a:gd name="f189" fmla="*/ f140 1 f87"/>
                  <a:gd name="f190" fmla="*/ f141 1 f86"/>
                  <a:gd name="f191" fmla="*/ f142 1 f87"/>
                  <a:gd name="f192" fmla="*/ f143 1 f86"/>
                  <a:gd name="f193" fmla="*/ f144 1 f87"/>
                  <a:gd name="f194" fmla="*/ f145 1 f86"/>
                  <a:gd name="f195" fmla="*/ f146 1 f87"/>
                  <a:gd name="f196" fmla="*/ f147 1 f86"/>
                  <a:gd name="f197" fmla="*/ f148 1 f86"/>
                  <a:gd name="f198" fmla="*/ f149 1 f87"/>
                  <a:gd name="f199" fmla="*/ f150 1 f86"/>
                  <a:gd name="f200" fmla="*/ f151 1 f87"/>
                  <a:gd name="f201" fmla="*/ f152 1 f86"/>
                  <a:gd name="f202" fmla="*/ f153 1 f87"/>
                  <a:gd name="f203" fmla="*/ f154 1 f86"/>
                  <a:gd name="f204" fmla="*/ f155 1 f87"/>
                  <a:gd name="f205" fmla="*/ f156 1 f86"/>
                  <a:gd name="f206" fmla="*/ f157 1 f87"/>
                  <a:gd name="f207" fmla="*/ f158 1 f86"/>
                  <a:gd name="f208" fmla="*/ f159 1 f87"/>
                  <a:gd name="f209" fmla="*/ f160 1 f87"/>
                  <a:gd name="f210" fmla="*/ f161 1 f86"/>
                  <a:gd name="f211" fmla="*/ f162 1 f87"/>
                  <a:gd name="f212" fmla="*/ f163 1 f86"/>
                  <a:gd name="f213" fmla="*/ f164 1 f87"/>
                  <a:gd name="f214" fmla="*/ f165 1 f87"/>
                  <a:gd name="f215" fmla="*/ f166 1 f86"/>
                  <a:gd name="f216" fmla="*/ f167 1 f87"/>
                  <a:gd name="f217" fmla="*/ f168 1 f87"/>
                  <a:gd name="f218" fmla="*/ f169 1 f86"/>
                  <a:gd name="f219" fmla="*/ f170 1 f87"/>
                  <a:gd name="f220" fmla="*/ f171 1 f86"/>
                  <a:gd name="f221" fmla="*/ f172 1 f86"/>
                  <a:gd name="f222" fmla="*/ f173 1 f87"/>
                  <a:gd name="f223" fmla="*/ f174 1 f86"/>
                  <a:gd name="f224" fmla="*/ f175 1 f87"/>
                  <a:gd name="f225" fmla="*/ f176 1 f87"/>
                  <a:gd name="f226" fmla="*/ f177 f81 1"/>
                  <a:gd name="f227" fmla="*/ f178 f81 1"/>
                  <a:gd name="f228" fmla="*/ f180 f82 1"/>
                  <a:gd name="f229" fmla="*/ f179 f82 1"/>
                  <a:gd name="f230" fmla="*/ f182 f81 1"/>
                  <a:gd name="f231" fmla="*/ f183 f82 1"/>
                  <a:gd name="f232" fmla="*/ f184 f81 1"/>
                  <a:gd name="f233" fmla="*/ f185 f82 1"/>
                  <a:gd name="f234" fmla="*/ f186 f81 1"/>
                  <a:gd name="f235" fmla="*/ f187 f82 1"/>
                  <a:gd name="f236" fmla="*/ f188 f81 1"/>
                  <a:gd name="f237" fmla="*/ f189 f82 1"/>
                  <a:gd name="f238" fmla="*/ f190 f81 1"/>
                  <a:gd name="f239" fmla="*/ f191 f82 1"/>
                  <a:gd name="f240" fmla="*/ f192 f81 1"/>
                  <a:gd name="f241" fmla="*/ f193 f82 1"/>
                  <a:gd name="f242" fmla="*/ f194 f81 1"/>
                  <a:gd name="f243" fmla="*/ f195 f82 1"/>
                  <a:gd name="f244" fmla="*/ f196 f81 1"/>
                  <a:gd name="f245" fmla="*/ f197 f81 1"/>
                  <a:gd name="f246" fmla="*/ f198 f82 1"/>
                  <a:gd name="f247" fmla="*/ f199 f81 1"/>
                  <a:gd name="f248" fmla="*/ f200 f82 1"/>
                  <a:gd name="f249" fmla="*/ f201 f81 1"/>
                  <a:gd name="f250" fmla="*/ f202 f82 1"/>
                  <a:gd name="f251" fmla="*/ f203 f81 1"/>
                  <a:gd name="f252" fmla="*/ f204 f82 1"/>
                  <a:gd name="f253" fmla="*/ f205 f81 1"/>
                  <a:gd name="f254" fmla="*/ f206 f82 1"/>
                  <a:gd name="f255" fmla="*/ f207 f81 1"/>
                  <a:gd name="f256" fmla="*/ f208 f82 1"/>
                  <a:gd name="f257" fmla="*/ f209 f82 1"/>
                  <a:gd name="f258" fmla="*/ f210 f81 1"/>
                  <a:gd name="f259" fmla="*/ f211 f82 1"/>
                  <a:gd name="f260" fmla="*/ f212 f81 1"/>
                  <a:gd name="f261" fmla="*/ f213 f82 1"/>
                  <a:gd name="f262" fmla="*/ f214 f82 1"/>
                  <a:gd name="f263" fmla="*/ f215 f81 1"/>
                  <a:gd name="f264" fmla="*/ f216 f82 1"/>
                  <a:gd name="f265" fmla="*/ f217 f82 1"/>
                  <a:gd name="f266" fmla="*/ f218 f81 1"/>
                  <a:gd name="f267" fmla="*/ f219 f82 1"/>
                  <a:gd name="f268" fmla="*/ f220 f81 1"/>
                  <a:gd name="f269" fmla="*/ f221 f81 1"/>
                  <a:gd name="f270" fmla="*/ f222 f82 1"/>
                  <a:gd name="f271" fmla="*/ f223 f81 1"/>
                  <a:gd name="f272" fmla="*/ f224 f82 1"/>
                  <a:gd name="f273" fmla="*/ f225 f8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81">
                    <a:pos x="f230" y="f231"/>
                  </a:cxn>
                  <a:cxn ang="f181">
                    <a:pos x="f232" y="f233"/>
                  </a:cxn>
                  <a:cxn ang="f181">
                    <a:pos x="f234" y="f235"/>
                  </a:cxn>
                  <a:cxn ang="f181">
                    <a:pos x="f236" y="f237"/>
                  </a:cxn>
                  <a:cxn ang="f181">
                    <a:pos x="f238" y="f239"/>
                  </a:cxn>
                  <a:cxn ang="f181">
                    <a:pos x="f240" y="f241"/>
                  </a:cxn>
                  <a:cxn ang="f181">
                    <a:pos x="f242" y="f243"/>
                  </a:cxn>
                  <a:cxn ang="f181">
                    <a:pos x="f244" y="f243"/>
                  </a:cxn>
                  <a:cxn ang="f181">
                    <a:pos x="f245" y="f246"/>
                  </a:cxn>
                  <a:cxn ang="f181">
                    <a:pos x="f247" y="f248"/>
                  </a:cxn>
                  <a:cxn ang="f181">
                    <a:pos x="f249" y="f250"/>
                  </a:cxn>
                  <a:cxn ang="f181">
                    <a:pos x="f251" y="f252"/>
                  </a:cxn>
                  <a:cxn ang="f181">
                    <a:pos x="f253" y="f254"/>
                  </a:cxn>
                  <a:cxn ang="f181">
                    <a:pos x="f247" y="f233"/>
                  </a:cxn>
                  <a:cxn ang="f181">
                    <a:pos x="f244" y="f231"/>
                  </a:cxn>
                  <a:cxn ang="f181">
                    <a:pos x="f230" y="f231"/>
                  </a:cxn>
                  <a:cxn ang="f181">
                    <a:pos x="f255" y="f256"/>
                  </a:cxn>
                  <a:cxn ang="f181">
                    <a:pos x="f255" y="f257"/>
                  </a:cxn>
                  <a:cxn ang="f181">
                    <a:pos x="f258" y="f259"/>
                  </a:cxn>
                  <a:cxn ang="f181">
                    <a:pos x="f260" y="f261"/>
                  </a:cxn>
                  <a:cxn ang="f181">
                    <a:pos x="f242" y="f262"/>
                  </a:cxn>
                  <a:cxn ang="f181">
                    <a:pos x="f263" y="f264"/>
                  </a:cxn>
                  <a:cxn ang="f181">
                    <a:pos x="f258" y="f265"/>
                  </a:cxn>
                  <a:cxn ang="f181">
                    <a:pos x="f266" y="f267"/>
                  </a:cxn>
                  <a:cxn ang="f181">
                    <a:pos x="f268" y="f256"/>
                  </a:cxn>
                  <a:cxn ang="f181">
                    <a:pos x="f269" y="f270"/>
                  </a:cxn>
                  <a:cxn ang="f181">
                    <a:pos x="f271" y="f272"/>
                  </a:cxn>
                  <a:cxn ang="f181">
                    <a:pos x="f266" y="f273"/>
                  </a:cxn>
                  <a:cxn ang="f181">
                    <a:pos x="f255" y="f256"/>
                  </a:cxn>
                </a:cxnLst>
                <a:rect l="f226" t="f229" r="f227" b="f228"/>
                <a:pathLst>
                  <a:path w="102" h="97">
                    <a:moveTo>
                      <a:pt x="f8" y="f5"/>
                    </a:moveTo>
                    <a:cubicBezTo>
                      <a:pt x="f9" y="f5"/>
                      <a:pt x="f10" y="f5"/>
                      <a:pt x="f11" y="f12"/>
                    </a:cubicBezTo>
                    <a:cubicBezTo>
                      <a:pt x="f13" y="f14"/>
                      <a:pt x="f7" y="f15"/>
                      <a:pt x="f16" y="f17"/>
                    </a:cubicBezTo>
                    <a:cubicBezTo>
                      <a:pt x="f18" y="f19"/>
                      <a:pt x="f6" y="f20"/>
                      <a:pt x="f6" y="f21"/>
                    </a:cubicBezTo>
                    <a:cubicBezTo>
                      <a:pt x="f18" y="f22"/>
                      <a:pt x="f23" y="f24"/>
                      <a:pt x="f25" y="f13"/>
                    </a:cubicBezTo>
                    <a:cubicBezTo>
                      <a:pt x="f26" y="f7"/>
                      <a:pt x="f27" y="f7"/>
                      <a:pt x="f28" y="f29"/>
                    </a:cubicBezTo>
                    <a:cubicBezTo>
                      <a:pt x="f30" y="f31"/>
                      <a:pt x="f9" y="f32"/>
                      <a:pt x="f33" y="f34"/>
                    </a:cubicBezTo>
                    <a:cubicBezTo>
                      <a:pt x="f22" y="f13"/>
                      <a:pt x="f35" y="f13"/>
                      <a:pt x="f36" y="f34"/>
                    </a:cubicBezTo>
                    <a:cubicBezTo>
                      <a:pt x="f37" y="f32"/>
                      <a:pt x="f38" y="f29"/>
                      <a:pt x="f21" y="f23"/>
                    </a:cubicBezTo>
                    <a:cubicBezTo>
                      <a:pt x="f20" y="f7"/>
                      <a:pt x="f19" y="f39"/>
                      <a:pt x="f17" y="f32"/>
                    </a:cubicBezTo>
                    <a:cubicBezTo>
                      <a:pt x="f40" y="f41"/>
                      <a:pt x="f42" y="f43"/>
                      <a:pt x="f44" y="f45"/>
                    </a:cubicBezTo>
                    <a:cubicBezTo>
                      <a:pt x="f12" y="f33"/>
                      <a:pt x="f46" y="f47"/>
                      <a:pt x="f5" y="f48"/>
                    </a:cubicBezTo>
                    <a:cubicBezTo>
                      <a:pt x="f5" y="f49"/>
                      <a:pt x="f5" y="f50"/>
                      <a:pt x="f12" y="f51"/>
                    </a:cubicBezTo>
                    <a:cubicBezTo>
                      <a:pt x="f52" y="f42"/>
                      <a:pt x="f53" y="f52"/>
                      <a:pt x="f17" y="f12"/>
                    </a:cubicBezTo>
                    <a:cubicBezTo>
                      <a:pt x="f54" y="f46"/>
                      <a:pt x="f55" y="f5"/>
                      <a:pt x="f36" y="f5"/>
                    </a:cubicBezTo>
                    <a:cubicBezTo>
                      <a:pt x="f47" y="f5"/>
                      <a:pt x="f35" y="f5"/>
                      <a:pt x="f8" y="f5"/>
                    </a:cubicBezTo>
                    <a:close/>
                    <a:moveTo>
                      <a:pt x="f34" y="f37"/>
                    </a:moveTo>
                    <a:cubicBezTo>
                      <a:pt x="f34" y="f56"/>
                      <a:pt x="f34" y="f57"/>
                      <a:pt x="f34" y="f38"/>
                    </a:cubicBezTo>
                    <a:cubicBezTo>
                      <a:pt x="f34" y="f19"/>
                      <a:pt x="f41" y="f58"/>
                      <a:pt x="f27" y="f53"/>
                    </a:cubicBezTo>
                    <a:cubicBezTo>
                      <a:pt x="f10" y="f42"/>
                      <a:pt x="f59" y="f15"/>
                      <a:pt x="f9" y="f60"/>
                    </a:cubicBezTo>
                    <a:cubicBezTo>
                      <a:pt x="f61" y="f60"/>
                      <a:pt x="f33" y="f15"/>
                      <a:pt x="f33" y="f42"/>
                    </a:cubicBezTo>
                    <a:cubicBezTo>
                      <a:pt x="f33" y="f62"/>
                      <a:pt x="f61" y="f62"/>
                      <a:pt x="f63" y="f62"/>
                    </a:cubicBezTo>
                    <a:cubicBezTo>
                      <a:pt x="f59" y="f64"/>
                      <a:pt x="f10" y="f40"/>
                      <a:pt x="f27" y="f65"/>
                    </a:cubicBezTo>
                    <a:cubicBezTo>
                      <a:pt x="f66" y="f67"/>
                      <a:pt x="f41" y="f19"/>
                      <a:pt x="f68" y="f69"/>
                    </a:cubicBezTo>
                    <a:cubicBezTo>
                      <a:pt x="f70" y="f71"/>
                      <a:pt x="f70" y="f38"/>
                      <a:pt x="f70" y="f37"/>
                    </a:cubicBezTo>
                    <a:cubicBezTo>
                      <a:pt x="f70" y="f72"/>
                      <a:pt x="f41" y="f73"/>
                      <a:pt x="f74" y="f75"/>
                    </a:cubicBezTo>
                    <a:cubicBezTo>
                      <a:pt x="f74" y="f76"/>
                      <a:pt x="f74" y="f59"/>
                      <a:pt x="f77" y="f59"/>
                    </a:cubicBezTo>
                    <a:cubicBezTo>
                      <a:pt x="f41" y="f78"/>
                      <a:pt x="f68" y="f59"/>
                      <a:pt x="f68" y="f76"/>
                    </a:cubicBezTo>
                    <a:cubicBezTo>
                      <a:pt x="f13" y="f79"/>
                      <a:pt x="f34" y="f72"/>
                      <a:pt x="f34" y="f37"/>
                    </a:cubicBezTo>
                    <a:close/>
                  </a:path>
                </a:pathLst>
              </a:custGeom>
              <a:solidFill>
                <a:srgbClr val="66CC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AR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20" name="Freeform 8">
                <a:extLst>
                  <a:ext uri="{FF2B5EF4-FFF2-40B4-BE49-F238E27FC236}">
                    <a16:creationId xmlns:a16="http://schemas.microsoft.com/office/drawing/2014/main" id="{2FD3B7D7-9EBF-4241-84ED-8090F4BAB980}"/>
                  </a:ext>
                </a:extLst>
              </p:cNvPr>
              <p:cNvSpPr/>
              <p:nvPr/>
            </p:nvSpPr>
            <p:spPr>
              <a:xfrm>
                <a:off x="8465341" y="4695480"/>
                <a:ext cx="246065" cy="1852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96"/>
                  <a:gd name="f7" fmla="val 72"/>
                  <a:gd name="f8" fmla="val 3"/>
                  <a:gd name="f9" fmla="val 6"/>
                  <a:gd name="f10" fmla="val 9"/>
                  <a:gd name="f11" fmla="val 95"/>
                  <a:gd name="f12" fmla="val 8"/>
                  <a:gd name="f13" fmla="val 94"/>
                  <a:gd name="f14" fmla="val 91"/>
                  <a:gd name="f15" fmla="val 88"/>
                  <a:gd name="f16" fmla="val 87"/>
                  <a:gd name="f17" fmla="val 12"/>
                  <a:gd name="f18" fmla="val 85"/>
                  <a:gd name="f19" fmla="val 15"/>
                  <a:gd name="f20" fmla="val 86"/>
                  <a:gd name="f21" fmla="val 18"/>
                  <a:gd name="f22" fmla="val 89"/>
                  <a:gd name="f23" fmla="val 20"/>
                  <a:gd name="f24" fmla="val 21"/>
                  <a:gd name="f25" fmla="val 93"/>
                  <a:gd name="f26" fmla="val 22"/>
                  <a:gd name="f27" fmla="val 23"/>
                  <a:gd name="f28" fmla="val 24"/>
                  <a:gd name="f29" fmla="val 25"/>
                  <a:gd name="f30" fmla="val 30"/>
                  <a:gd name="f31" fmla="val 34"/>
                  <a:gd name="f32" fmla="val 38"/>
                  <a:gd name="f33" fmla="val 39"/>
                  <a:gd name="f34" fmla="val 40"/>
                  <a:gd name="f35" fmla="val 41"/>
                  <a:gd name="f36" fmla="val 81"/>
                  <a:gd name="f37" fmla="val 43"/>
                  <a:gd name="f38" fmla="val 75"/>
                  <a:gd name="f39" fmla="val 47"/>
                  <a:gd name="f40" fmla="val 67"/>
                  <a:gd name="f41" fmla="val 53"/>
                  <a:gd name="f42" fmla="val 63"/>
                  <a:gd name="f43" fmla="val 61"/>
                  <a:gd name="f44" fmla="val 62"/>
                  <a:gd name="f45" fmla="val 70"/>
                  <a:gd name="f46" fmla="val 60"/>
                  <a:gd name="f47" fmla="val 42"/>
                  <a:gd name="f48" fmla="val 7"/>
                  <a:gd name="f49" fmla="val 5"/>
                  <a:gd name="f50" fmla="val 68"/>
                  <a:gd name="f51" fmla="val 4"/>
                  <a:gd name="f52" fmla="val 64"/>
                  <a:gd name="f53" fmla="val 2"/>
                  <a:gd name="f54" fmla="val 1"/>
                  <a:gd name="f55" fmla="val 33"/>
                  <a:gd name="f56" fmla="+- 0 0 -90"/>
                  <a:gd name="f57" fmla="*/ f3 1 96"/>
                  <a:gd name="f58" fmla="*/ f4 1 72"/>
                  <a:gd name="f59" fmla="+- f7 0 f5"/>
                  <a:gd name="f60" fmla="+- f6 0 f5"/>
                  <a:gd name="f61" fmla="*/ f56 f0 1"/>
                  <a:gd name="f62" fmla="*/ f60 1 96"/>
                  <a:gd name="f63" fmla="*/ f59 1 72"/>
                  <a:gd name="f64" fmla="*/ 96 f60 1"/>
                  <a:gd name="f65" fmla="*/ 0 f59 1"/>
                  <a:gd name="f66" fmla="*/ 9 f59 1"/>
                  <a:gd name="f67" fmla="*/ 94 f60 1"/>
                  <a:gd name="f68" fmla="*/ 8 f59 1"/>
                  <a:gd name="f69" fmla="*/ 87 f60 1"/>
                  <a:gd name="f70" fmla="*/ 12 f59 1"/>
                  <a:gd name="f71" fmla="*/ 89 f60 1"/>
                  <a:gd name="f72" fmla="*/ 20 f59 1"/>
                  <a:gd name="f73" fmla="*/ 23 f59 1"/>
                  <a:gd name="f74" fmla="*/ 25 f59 1"/>
                  <a:gd name="f75" fmla="*/ 38 f59 1"/>
                  <a:gd name="f76" fmla="*/ 40 f59 1"/>
                  <a:gd name="f77" fmla="*/ 75 f60 1"/>
                  <a:gd name="f78" fmla="*/ 47 f59 1"/>
                  <a:gd name="f79" fmla="*/ 62 f60 1"/>
                  <a:gd name="f80" fmla="*/ 70 f59 1"/>
                  <a:gd name="f81" fmla="*/ 60 f60 1"/>
                  <a:gd name="f82" fmla="*/ 72 f59 1"/>
                  <a:gd name="f83" fmla="*/ 7 f60 1"/>
                  <a:gd name="f84" fmla="*/ 5 f60 1"/>
                  <a:gd name="f85" fmla="*/ 4 f60 1"/>
                  <a:gd name="f86" fmla="*/ 60 f59 1"/>
                  <a:gd name="f87" fmla="*/ 0 f60 1"/>
                  <a:gd name="f88" fmla="*/ 7 f59 1"/>
                  <a:gd name="f89" fmla="*/ 2 f59 1"/>
                  <a:gd name="f90" fmla="*/ 2 f60 1"/>
                  <a:gd name="f91" fmla="*/ 3 f60 1"/>
                  <a:gd name="f92" fmla="*/ 93 f60 1"/>
                  <a:gd name="f93" fmla="*/ f61 1 f2"/>
                  <a:gd name="f94" fmla="*/ f64 1 96"/>
                  <a:gd name="f95" fmla="*/ f65 1 72"/>
                  <a:gd name="f96" fmla="*/ f66 1 72"/>
                  <a:gd name="f97" fmla="*/ f67 1 96"/>
                  <a:gd name="f98" fmla="*/ f68 1 72"/>
                  <a:gd name="f99" fmla="*/ f69 1 96"/>
                  <a:gd name="f100" fmla="*/ f70 1 72"/>
                  <a:gd name="f101" fmla="*/ f71 1 96"/>
                  <a:gd name="f102" fmla="*/ f72 1 72"/>
                  <a:gd name="f103" fmla="*/ f73 1 72"/>
                  <a:gd name="f104" fmla="*/ f74 1 72"/>
                  <a:gd name="f105" fmla="*/ f75 1 72"/>
                  <a:gd name="f106" fmla="*/ f76 1 72"/>
                  <a:gd name="f107" fmla="*/ f77 1 96"/>
                  <a:gd name="f108" fmla="*/ f78 1 72"/>
                  <a:gd name="f109" fmla="*/ f79 1 96"/>
                  <a:gd name="f110" fmla="*/ f80 1 72"/>
                  <a:gd name="f111" fmla="*/ f81 1 96"/>
                  <a:gd name="f112" fmla="*/ f82 1 72"/>
                  <a:gd name="f113" fmla="*/ f83 1 96"/>
                  <a:gd name="f114" fmla="*/ f84 1 96"/>
                  <a:gd name="f115" fmla="*/ f85 1 96"/>
                  <a:gd name="f116" fmla="*/ f86 1 72"/>
                  <a:gd name="f117" fmla="*/ f87 1 96"/>
                  <a:gd name="f118" fmla="*/ f88 1 72"/>
                  <a:gd name="f119" fmla="*/ f89 1 72"/>
                  <a:gd name="f120" fmla="*/ f90 1 96"/>
                  <a:gd name="f121" fmla="*/ f91 1 96"/>
                  <a:gd name="f122" fmla="*/ f92 1 96"/>
                  <a:gd name="f123" fmla="*/ 0 1 f62"/>
                  <a:gd name="f124" fmla="*/ f6 1 f62"/>
                  <a:gd name="f125" fmla="*/ 0 1 f63"/>
                  <a:gd name="f126" fmla="*/ f7 1 f63"/>
                  <a:gd name="f127" fmla="+- f93 0 f1"/>
                  <a:gd name="f128" fmla="*/ f94 1 f62"/>
                  <a:gd name="f129" fmla="*/ f95 1 f63"/>
                  <a:gd name="f130" fmla="*/ f96 1 f63"/>
                  <a:gd name="f131" fmla="*/ f97 1 f62"/>
                  <a:gd name="f132" fmla="*/ f98 1 f63"/>
                  <a:gd name="f133" fmla="*/ f99 1 f62"/>
                  <a:gd name="f134" fmla="*/ f100 1 f63"/>
                  <a:gd name="f135" fmla="*/ f101 1 f62"/>
                  <a:gd name="f136" fmla="*/ f102 1 f63"/>
                  <a:gd name="f137" fmla="*/ f103 1 f63"/>
                  <a:gd name="f138" fmla="*/ f104 1 f63"/>
                  <a:gd name="f139" fmla="*/ f105 1 f63"/>
                  <a:gd name="f140" fmla="*/ f106 1 f63"/>
                  <a:gd name="f141" fmla="*/ f107 1 f62"/>
                  <a:gd name="f142" fmla="*/ f108 1 f63"/>
                  <a:gd name="f143" fmla="*/ f109 1 f62"/>
                  <a:gd name="f144" fmla="*/ f110 1 f63"/>
                  <a:gd name="f145" fmla="*/ f111 1 f62"/>
                  <a:gd name="f146" fmla="*/ f112 1 f63"/>
                  <a:gd name="f147" fmla="*/ f113 1 f62"/>
                  <a:gd name="f148" fmla="*/ f114 1 f62"/>
                  <a:gd name="f149" fmla="*/ f115 1 f62"/>
                  <a:gd name="f150" fmla="*/ f116 1 f63"/>
                  <a:gd name="f151" fmla="*/ f117 1 f62"/>
                  <a:gd name="f152" fmla="*/ f118 1 f63"/>
                  <a:gd name="f153" fmla="*/ f119 1 f63"/>
                  <a:gd name="f154" fmla="*/ f120 1 f62"/>
                  <a:gd name="f155" fmla="*/ f121 1 f62"/>
                  <a:gd name="f156" fmla="*/ f122 1 f62"/>
                  <a:gd name="f157" fmla="*/ f123 f57 1"/>
                  <a:gd name="f158" fmla="*/ f124 f57 1"/>
                  <a:gd name="f159" fmla="*/ f126 f58 1"/>
                  <a:gd name="f160" fmla="*/ f125 f58 1"/>
                  <a:gd name="f161" fmla="*/ f128 f57 1"/>
                  <a:gd name="f162" fmla="*/ f129 f58 1"/>
                  <a:gd name="f163" fmla="*/ f130 f58 1"/>
                  <a:gd name="f164" fmla="*/ f131 f57 1"/>
                  <a:gd name="f165" fmla="*/ f132 f58 1"/>
                  <a:gd name="f166" fmla="*/ f133 f57 1"/>
                  <a:gd name="f167" fmla="*/ f134 f58 1"/>
                  <a:gd name="f168" fmla="*/ f135 f57 1"/>
                  <a:gd name="f169" fmla="*/ f136 f58 1"/>
                  <a:gd name="f170" fmla="*/ f137 f58 1"/>
                  <a:gd name="f171" fmla="*/ f138 f58 1"/>
                  <a:gd name="f172" fmla="*/ f139 f58 1"/>
                  <a:gd name="f173" fmla="*/ f140 f58 1"/>
                  <a:gd name="f174" fmla="*/ f141 f57 1"/>
                  <a:gd name="f175" fmla="*/ f142 f58 1"/>
                  <a:gd name="f176" fmla="*/ f143 f57 1"/>
                  <a:gd name="f177" fmla="*/ f144 f58 1"/>
                  <a:gd name="f178" fmla="*/ f145 f57 1"/>
                  <a:gd name="f179" fmla="*/ f146 f58 1"/>
                  <a:gd name="f180" fmla="*/ f147 f57 1"/>
                  <a:gd name="f181" fmla="*/ f148 f57 1"/>
                  <a:gd name="f182" fmla="*/ f149 f57 1"/>
                  <a:gd name="f183" fmla="*/ f150 f58 1"/>
                  <a:gd name="f184" fmla="*/ f151 f57 1"/>
                  <a:gd name="f185" fmla="*/ f152 f58 1"/>
                  <a:gd name="f186" fmla="*/ f153 f58 1"/>
                  <a:gd name="f187" fmla="*/ f154 f57 1"/>
                  <a:gd name="f188" fmla="*/ f155 f57 1"/>
                  <a:gd name="f189" fmla="*/ f156 f57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27">
                    <a:pos x="f161" y="f162"/>
                  </a:cxn>
                  <a:cxn ang="f127">
                    <a:pos x="f161" y="f163"/>
                  </a:cxn>
                  <a:cxn ang="f127">
                    <a:pos x="f164" y="f165"/>
                  </a:cxn>
                  <a:cxn ang="f127">
                    <a:pos x="f166" y="f167"/>
                  </a:cxn>
                  <a:cxn ang="f127">
                    <a:pos x="f168" y="f169"/>
                  </a:cxn>
                  <a:cxn ang="f127">
                    <a:pos x="f164" y="f170"/>
                  </a:cxn>
                  <a:cxn ang="f127">
                    <a:pos x="f161" y="f171"/>
                  </a:cxn>
                  <a:cxn ang="f127">
                    <a:pos x="f161" y="f172"/>
                  </a:cxn>
                  <a:cxn ang="f127">
                    <a:pos x="f164" y="f173"/>
                  </a:cxn>
                  <a:cxn ang="f127">
                    <a:pos x="f174" y="f175"/>
                  </a:cxn>
                  <a:cxn ang="f127">
                    <a:pos x="f176" y="f177"/>
                  </a:cxn>
                  <a:cxn ang="f127">
                    <a:pos x="f178" y="f179"/>
                  </a:cxn>
                  <a:cxn ang="f127">
                    <a:pos x="f180" y="f179"/>
                  </a:cxn>
                  <a:cxn ang="f127">
                    <a:pos x="f181" y="f179"/>
                  </a:cxn>
                  <a:cxn ang="f127">
                    <a:pos x="f182" y="f183"/>
                  </a:cxn>
                  <a:cxn ang="f127">
                    <a:pos x="f184" y="f185"/>
                  </a:cxn>
                  <a:cxn ang="f127">
                    <a:pos x="f184" y="f186"/>
                  </a:cxn>
                  <a:cxn ang="f127">
                    <a:pos x="f187" y="f162"/>
                  </a:cxn>
                  <a:cxn ang="f127">
                    <a:pos x="f188" y="f162"/>
                  </a:cxn>
                  <a:cxn ang="f127">
                    <a:pos x="f189" y="f162"/>
                  </a:cxn>
                  <a:cxn ang="f127">
                    <a:pos x="f161" y="f162"/>
                  </a:cxn>
                </a:cxnLst>
                <a:rect l="f157" t="f160" r="f158" b="f159"/>
                <a:pathLst>
                  <a:path w="96" h="72">
                    <a:moveTo>
                      <a:pt x="f6" y="f5"/>
                    </a:moveTo>
                    <a:cubicBezTo>
                      <a:pt x="f6" y="f8"/>
                      <a:pt x="f6" y="f9"/>
                      <a:pt x="f6" y="f10"/>
                    </a:cubicBezTo>
                    <a:cubicBezTo>
                      <a:pt x="f11" y="f10"/>
                      <a:pt x="f11" y="f12"/>
                      <a:pt x="f13" y="f12"/>
                    </a:cubicBezTo>
                    <a:cubicBezTo>
                      <a:pt x="f14" y="f12"/>
                      <a:pt x="f15" y="f10"/>
                      <a:pt x="f16" y="f17"/>
                    </a:cubicBezTo>
                    <a:cubicBezTo>
                      <a:pt x="f18" y="f19"/>
                      <a:pt x="f20" y="f21"/>
                      <a:pt x="f22" y="f23"/>
                    </a:cubicBezTo>
                    <a:cubicBezTo>
                      <a:pt x="f14" y="f24"/>
                      <a:pt x="f25" y="f26"/>
                      <a:pt x="f13" y="f27"/>
                    </a:cubicBezTo>
                    <a:cubicBezTo>
                      <a:pt x="f11" y="f28"/>
                      <a:pt x="f6" y="f29"/>
                      <a:pt x="f6" y="f29"/>
                    </a:cubicBezTo>
                    <a:cubicBezTo>
                      <a:pt x="f6" y="f30"/>
                      <a:pt x="f6" y="f31"/>
                      <a:pt x="f6" y="f32"/>
                    </a:cubicBezTo>
                    <a:cubicBezTo>
                      <a:pt x="f6" y="f33"/>
                      <a:pt x="f11" y="f34"/>
                      <a:pt x="f13" y="f34"/>
                    </a:cubicBezTo>
                    <a:cubicBezTo>
                      <a:pt x="f16" y="f35"/>
                      <a:pt x="f36" y="f37"/>
                      <a:pt x="f38" y="f39"/>
                    </a:cubicBezTo>
                    <a:cubicBezTo>
                      <a:pt x="f40" y="f41"/>
                      <a:pt x="f42" y="f43"/>
                      <a:pt x="f44" y="f45"/>
                    </a:cubicBezTo>
                    <a:cubicBezTo>
                      <a:pt x="f44" y="f7"/>
                      <a:pt x="f43" y="f7"/>
                      <a:pt x="f46" y="f7"/>
                    </a:cubicBezTo>
                    <a:cubicBezTo>
                      <a:pt x="f47" y="f7"/>
                      <a:pt x="f28" y="f7"/>
                      <a:pt x="f48" y="f7"/>
                    </a:cubicBezTo>
                    <a:cubicBezTo>
                      <a:pt x="f9" y="f7"/>
                      <a:pt x="f9" y="f7"/>
                      <a:pt x="f49" y="f7"/>
                    </a:cubicBezTo>
                    <a:cubicBezTo>
                      <a:pt x="f49" y="f50"/>
                      <a:pt x="f51" y="f52"/>
                      <a:pt x="f51" y="f46"/>
                    </a:cubicBezTo>
                    <a:cubicBezTo>
                      <a:pt x="f8" y="f47"/>
                      <a:pt x="f53" y="f29"/>
                      <a:pt x="f5" y="f48"/>
                    </a:cubicBezTo>
                    <a:cubicBezTo>
                      <a:pt x="f5" y="f49"/>
                      <a:pt x="f5" y="f51"/>
                      <a:pt x="f5" y="f53"/>
                    </a:cubicBezTo>
                    <a:cubicBezTo>
                      <a:pt x="f5" y="f54"/>
                      <a:pt x="f54" y="f54"/>
                      <a:pt x="f53" y="f5"/>
                    </a:cubicBezTo>
                    <a:cubicBezTo>
                      <a:pt x="f53" y="f5"/>
                      <a:pt x="f8" y="f5"/>
                      <a:pt x="f8" y="f5"/>
                    </a:cubicBezTo>
                    <a:cubicBezTo>
                      <a:pt x="f55" y="f5"/>
                      <a:pt x="f42" y="f5"/>
                      <a:pt x="f25" y="f5"/>
                    </a:cubicBezTo>
                    <a:cubicBezTo>
                      <a:pt x="f13" y="f5"/>
                      <a:pt x="f11" y="f5"/>
                      <a:pt x="f6" y="f5"/>
                    </a:cubicBezTo>
                    <a:close/>
                  </a:path>
                </a:pathLst>
              </a:custGeom>
              <a:solidFill>
                <a:srgbClr val="66CC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AR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id="{32F4B20D-AC7A-4A3D-9620-66363D818175}"/>
                  </a:ext>
                </a:extLst>
              </p:cNvPr>
              <p:cNvSpPr/>
              <p:nvPr/>
            </p:nvSpPr>
            <p:spPr>
              <a:xfrm>
                <a:off x="8478042" y="4891783"/>
                <a:ext cx="196852" cy="16305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77"/>
                  <a:gd name="f7" fmla="val 63"/>
                  <a:gd name="f8" fmla="val 19"/>
                  <a:gd name="f9" fmla="val 38"/>
                  <a:gd name="f10" fmla="val 57"/>
                  <a:gd name="f11" fmla="val 58"/>
                  <a:gd name="f12" fmla="val 22"/>
                  <a:gd name="f13" fmla="val 64"/>
                  <a:gd name="f14" fmla="val 43"/>
                  <a:gd name="f15" fmla="val 61"/>
                  <a:gd name="f16" fmla="val 76"/>
                  <a:gd name="f17" fmla="val 62"/>
                  <a:gd name="f18" fmla="val 74"/>
                  <a:gd name="f19" fmla="val 72"/>
                  <a:gd name="f20" fmla="val 69"/>
                  <a:gd name="f21" fmla="val 67"/>
                  <a:gd name="f22" fmla="val 56"/>
                  <a:gd name="f23" fmla="val 59"/>
                  <a:gd name="f24" fmla="val 48"/>
                  <a:gd name="f25" fmla="val 52"/>
                  <a:gd name="f26" fmla="val 31"/>
                  <a:gd name="f27" fmla="val 28"/>
                  <a:gd name="f28" fmla="val 26"/>
                  <a:gd name="f29" fmla="val 20"/>
                  <a:gd name="f30" fmla="val 17"/>
                  <a:gd name="f31" fmla="val 15"/>
                  <a:gd name="f32" fmla="val 9"/>
                  <a:gd name="f33" fmla="val 4"/>
                  <a:gd name="f34" fmla="val 51"/>
                  <a:gd name="f35" fmla="val 3"/>
                  <a:gd name="f36" fmla="val 34"/>
                  <a:gd name="f37" fmla="val 1"/>
                  <a:gd name="f38" fmla="val 18"/>
                  <a:gd name="f39" fmla="+- 0 0 -90"/>
                  <a:gd name="f40" fmla="*/ f3 1 77"/>
                  <a:gd name="f41" fmla="*/ f4 1 63"/>
                  <a:gd name="f42" fmla="+- f7 0 f5"/>
                  <a:gd name="f43" fmla="+- f6 0 f5"/>
                  <a:gd name="f44" fmla="*/ f39 f0 1"/>
                  <a:gd name="f45" fmla="*/ f43 1 77"/>
                  <a:gd name="f46" fmla="*/ f42 1 63"/>
                  <a:gd name="f47" fmla="*/ 0 f43 1"/>
                  <a:gd name="f48" fmla="*/ 0 f42 1"/>
                  <a:gd name="f49" fmla="*/ 57 f43 1"/>
                  <a:gd name="f50" fmla="*/ 77 f43 1"/>
                  <a:gd name="f51" fmla="*/ 61 f42 1"/>
                  <a:gd name="f52" fmla="*/ 72 f43 1"/>
                  <a:gd name="f53" fmla="*/ 63 f42 1"/>
                  <a:gd name="f54" fmla="*/ 64 f43 1"/>
                  <a:gd name="f55" fmla="*/ 56 f43 1"/>
                  <a:gd name="f56" fmla="*/ 59 f42 1"/>
                  <a:gd name="f57" fmla="*/ 31 f43 1"/>
                  <a:gd name="f58" fmla="*/ 22 f43 1"/>
                  <a:gd name="f59" fmla="*/ 15 f43 1"/>
                  <a:gd name="f60" fmla="*/ 4 f43 1"/>
                  <a:gd name="f61" fmla="*/ 51 f42 1"/>
                  <a:gd name="f62" fmla="*/ 1 f42 1"/>
                  <a:gd name="f63" fmla="*/ f44 1 f2"/>
                  <a:gd name="f64" fmla="*/ f47 1 77"/>
                  <a:gd name="f65" fmla="*/ f48 1 63"/>
                  <a:gd name="f66" fmla="*/ f49 1 77"/>
                  <a:gd name="f67" fmla="*/ f50 1 77"/>
                  <a:gd name="f68" fmla="*/ f51 1 63"/>
                  <a:gd name="f69" fmla="*/ f52 1 77"/>
                  <a:gd name="f70" fmla="*/ f53 1 63"/>
                  <a:gd name="f71" fmla="*/ f54 1 77"/>
                  <a:gd name="f72" fmla="*/ f55 1 77"/>
                  <a:gd name="f73" fmla="*/ f56 1 63"/>
                  <a:gd name="f74" fmla="*/ f57 1 77"/>
                  <a:gd name="f75" fmla="*/ f58 1 77"/>
                  <a:gd name="f76" fmla="*/ f59 1 77"/>
                  <a:gd name="f77" fmla="*/ f60 1 77"/>
                  <a:gd name="f78" fmla="*/ f61 1 63"/>
                  <a:gd name="f79" fmla="*/ f62 1 63"/>
                  <a:gd name="f80" fmla="*/ 0 1 f45"/>
                  <a:gd name="f81" fmla="*/ f6 1 f45"/>
                  <a:gd name="f82" fmla="*/ 0 1 f46"/>
                  <a:gd name="f83" fmla="*/ f7 1 f46"/>
                  <a:gd name="f84" fmla="+- f63 0 f1"/>
                  <a:gd name="f85" fmla="*/ f64 1 f45"/>
                  <a:gd name="f86" fmla="*/ f65 1 f46"/>
                  <a:gd name="f87" fmla="*/ f66 1 f45"/>
                  <a:gd name="f88" fmla="*/ f67 1 f45"/>
                  <a:gd name="f89" fmla="*/ f68 1 f46"/>
                  <a:gd name="f90" fmla="*/ f69 1 f45"/>
                  <a:gd name="f91" fmla="*/ f70 1 f46"/>
                  <a:gd name="f92" fmla="*/ f71 1 f45"/>
                  <a:gd name="f93" fmla="*/ f72 1 f45"/>
                  <a:gd name="f94" fmla="*/ f73 1 f46"/>
                  <a:gd name="f95" fmla="*/ f74 1 f45"/>
                  <a:gd name="f96" fmla="*/ f75 1 f45"/>
                  <a:gd name="f97" fmla="*/ f76 1 f45"/>
                  <a:gd name="f98" fmla="*/ f77 1 f45"/>
                  <a:gd name="f99" fmla="*/ f78 1 f46"/>
                  <a:gd name="f100" fmla="*/ f79 1 f46"/>
                  <a:gd name="f101" fmla="*/ f80 f40 1"/>
                  <a:gd name="f102" fmla="*/ f81 f40 1"/>
                  <a:gd name="f103" fmla="*/ f83 f41 1"/>
                  <a:gd name="f104" fmla="*/ f82 f41 1"/>
                  <a:gd name="f105" fmla="*/ f85 f40 1"/>
                  <a:gd name="f106" fmla="*/ f86 f41 1"/>
                  <a:gd name="f107" fmla="*/ f87 f40 1"/>
                  <a:gd name="f108" fmla="*/ f88 f40 1"/>
                  <a:gd name="f109" fmla="*/ f89 f41 1"/>
                  <a:gd name="f110" fmla="*/ f90 f40 1"/>
                  <a:gd name="f111" fmla="*/ f91 f41 1"/>
                  <a:gd name="f112" fmla="*/ f92 f40 1"/>
                  <a:gd name="f113" fmla="*/ f93 f40 1"/>
                  <a:gd name="f114" fmla="*/ f94 f41 1"/>
                  <a:gd name="f115" fmla="*/ f95 f40 1"/>
                  <a:gd name="f116" fmla="*/ f96 f40 1"/>
                  <a:gd name="f117" fmla="*/ f97 f40 1"/>
                  <a:gd name="f118" fmla="*/ f98 f40 1"/>
                  <a:gd name="f119" fmla="*/ f99 f41 1"/>
                  <a:gd name="f120" fmla="*/ f100 f4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84">
                    <a:pos x="f105" y="f106"/>
                  </a:cxn>
                  <a:cxn ang="f84">
                    <a:pos x="f107" y="f106"/>
                  </a:cxn>
                  <a:cxn ang="f84">
                    <a:pos x="f108" y="f109"/>
                  </a:cxn>
                  <a:cxn ang="f84">
                    <a:pos x="f110" y="f111"/>
                  </a:cxn>
                  <a:cxn ang="f84">
                    <a:pos x="f112" y="f111"/>
                  </a:cxn>
                  <a:cxn ang="f84">
                    <a:pos x="f113" y="f114"/>
                  </a:cxn>
                  <a:cxn ang="f84">
                    <a:pos x="f115" y="f114"/>
                  </a:cxn>
                  <a:cxn ang="f84">
                    <a:pos x="f116" y="f111"/>
                  </a:cxn>
                  <a:cxn ang="f84">
                    <a:pos x="f117" y="f111"/>
                  </a:cxn>
                  <a:cxn ang="f84">
                    <a:pos x="f118" y="f119"/>
                  </a:cxn>
                  <a:cxn ang="f84">
                    <a:pos x="f105" y="f120"/>
                  </a:cxn>
                  <a:cxn ang="f84">
                    <a:pos x="f105" y="f106"/>
                  </a:cxn>
                </a:cxnLst>
                <a:rect l="f101" t="f104" r="f102" b="f103"/>
                <a:pathLst>
                  <a:path w="77" h="63">
                    <a:moveTo>
                      <a:pt x="f5" y="f5"/>
                    </a:moveTo>
                    <a:cubicBezTo>
                      <a:pt x="f8" y="f5"/>
                      <a:pt x="f9" y="f5"/>
                      <a:pt x="f10" y="f5"/>
                    </a:cubicBezTo>
                    <a:cubicBezTo>
                      <a:pt x="f11" y="f12"/>
                      <a:pt x="f13" y="f14"/>
                      <a:pt x="f6" y="f15"/>
                    </a:cubicBezTo>
                    <a:cubicBezTo>
                      <a:pt x="f16" y="f17"/>
                      <a:pt x="f18" y="f7"/>
                      <a:pt x="f19" y="f7"/>
                    </a:cubicBezTo>
                    <a:cubicBezTo>
                      <a:pt x="f20" y="f7"/>
                      <a:pt x="f21" y="f7"/>
                      <a:pt x="f13" y="f7"/>
                    </a:cubicBezTo>
                    <a:cubicBezTo>
                      <a:pt x="f15" y="f7"/>
                      <a:pt x="f11" y="f17"/>
                      <a:pt x="f22" y="f23"/>
                    </a:cubicBezTo>
                    <a:cubicBezTo>
                      <a:pt x="f24" y="f25"/>
                      <a:pt x="f9" y="f25"/>
                      <a:pt x="f26" y="f23"/>
                    </a:cubicBezTo>
                    <a:cubicBezTo>
                      <a:pt x="f27" y="f17"/>
                      <a:pt x="f28" y="f7"/>
                      <a:pt x="f12" y="f7"/>
                    </a:cubicBezTo>
                    <a:cubicBezTo>
                      <a:pt x="f29" y="f7"/>
                      <a:pt x="f30" y="f7"/>
                      <a:pt x="f31" y="f7"/>
                    </a:cubicBezTo>
                    <a:cubicBezTo>
                      <a:pt x="f32" y="f17"/>
                      <a:pt x="f33" y="f10"/>
                      <a:pt x="f33" y="f34"/>
                    </a:cubicBezTo>
                    <a:cubicBezTo>
                      <a:pt x="f35" y="f36"/>
                      <a:pt x="f37" y="f38"/>
                      <a:pt x="f5" y="f37"/>
                    </a:cubicBezTo>
                    <a:cubicBezTo>
                      <a:pt x="f5" y="f37"/>
                      <a:pt x="f5" y="f37"/>
                      <a:pt x="f5" y="f5"/>
                    </a:cubicBezTo>
                    <a:close/>
                  </a:path>
                </a:pathLst>
              </a:custGeom>
              <a:solidFill>
                <a:srgbClr val="66CC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AR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22" name="Freeform 10">
                <a:extLst>
                  <a:ext uri="{FF2B5EF4-FFF2-40B4-BE49-F238E27FC236}">
                    <a16:creationId xmlns:a16="http://schemas.microsoft.com/office/drawing/2014/main" id="{A0742CF4-BB64-42FF-8ED1-64270F517BF5}"/>
                  </a:ext>
                </a:extLst>
              </p:cNvPr>
              <p:cNvSpPr/>
              <p:nvPr/>
            </p:nvSpPr>
            <p:spPr>
              <a:xfrm>
                <a:off x="8468514" y="4522924"/>
                <a:ext cx="239709" cy="16305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94"/>
                  <a:gd name="f7" fmla="val 63"/>
                  <a:gd name="f8" fmla="val 60"/>
                  <a:gd name="f9" fmla="val 3"/>
                  <a:gd name="f10" fmla="val 5"/>
                  <a:gd name="f11" fmla="val 8"/>
                  <a:gd name="f12" fmla="val 14"/>
                  <a:gd name="f13" fmla="val 62"/>
                  <a:gd name="f14" fmla="val 19"/>
                  <a:gd name="f15" fmla="val 66"/>
                  <a:gd name="f16" fmla="val 24"/>
                  <a:gd name="f17" fmla="val 72"/>
                  <a:gd name="f18" fmla="val 29"/>
                  <a:gd name="f19" fmla="val 77"/>
                  <a:gd name="f20" fmla="val 35"/>
                  <a:gd name="f21" fmla="val 83"/>
                  <a:gd name="f22" fmla="val 41"/>
                  <a:gd name="f23" fmla="val 88"/>
                  <a:gd name="f24" fmla="val 46"/>
                  <a:gd name="f25" fmla="val 92"/>
                  <a:gd name="f26" fmla="val 53"/>
                  <a:gd name="f27" fmla="val 61"/>
                  <a:gd name="f28" fmla="val 31"/>
                  <a:gd name="f29" fmla="val 2"/>
                  <a:gd name="f30" fmla="val 54"/>
                  <a:gd name="f31" fmla="val 47"/>
                  <a:gd name="f32" fmla="val 11"/>
                  <a:gd name="f33" fmla="val 16"/>
                  <a:gd name="f34" fmla="val 22"/>
                  <a:gd name="f35" fmla="val 30"/>
                  <a:gd name="f36" fmla="val 27"/>
                  <a:gd name="f37" fmla="val 32"/>
                  <a:gd name="f38" fmla="val 34"/>
                  <a:gd name="f39" fmla="val 42"/>
                  <a:gd name="f40" fmla="val 51"/>
                  <a:gd name="f41" fmla="+- 0 0 -90"/>
                  <a:gd name="f42" fmla="*/ f3 1 94"/>
                  <a:gd name="f43" fmla="*/ f4 1 63"/>
                  <a:gd name="f44" fmla="+- f7 0 f5"/>
                  <a:gd name="f45" fmla="+- f6 0 f5"/>
                  <a:gd name="f46" fmla="*/ f41 f0 1"/>
                  <a:gd name="f47" fmla="*/ f45 1 94"/>
                  <a:gd name="f48" fmla="*/ f44 1 63"/>
                  <a:gd name="f49" fmla="*/ 60 f45 1"/>
                  <a:gd name="f50" fmla="*/ 0 f44 1"/>
                  <a:gd name="f51" fmla="*/ 8 f44 1"/>
                  <a:gd name="f52" fmla="*/ 66 f45 1"/>
                  <a:gd name="f53" fmla="*/ 24 f44 1"/>
                  <a:gd name="f54" fmla="*/ 83 f45 1"/>
                  <a:gd name="f55" fmla="*/ 41 f44 1"/>
                  <a:gd name="f56" fmla="*/ 94 f45 1"/>
                  <a:gd name="f57" fmla="*/ 61 f44 1"/>
                  <a:gd name="f58" fmla="*/ 63 f44 1"/>
                  <a:gd name="f59" fmla="*/ 0 f45 1"/>
                  <a:gd name="f60" fmla="*/ 11 f45 1"/>
                  <a:gd name="f61" fmla="*/ 27 f45 1"/>
                  <a:gd name="f62" fmla="*/ 34 f45 1"/>
                  <a:gd name="f63" fmla="*/ f46 1 f2"/>
                  <a:gd name="f64" fmla="*/ f49 1 94"/>
                  <a:gd name="f65" fmla="*/ f50 1 63"/>
                  <a:gd name="f66" fmla="*/ f51 1 63"/>
                  <a:gd name="f67" fmla="*/ f52 1 94"/>
                  <a:gd name="f68" fmla="*/ f53 1 63"/>
                  <a:gd name="f69" fmla="*/ f54 1 94"/>
                  <a:gd name="f70" fmla="*/ f55 1 63"/>
                  <a:gd name="f71" fmla="*/ f56 1 94"/>
                  <a:gd name="f72" fmla="*/ f57 1 63"/>
                  <a:gd name="f73" fmla="*/ f58 1 63"/>
                  <a:gd name="f74" fmla="*/ f59 1 94"/>
                  <a:gd name="f75" fmla="*/ f60 1 94"/>
                  <a:gd name="f76" fmla="*/ f61 1 94"/>
                  <a:gd name="f77" fmla="*/ f62 1 94"/>
                  <a:gd name="f78" fmla="*/ 0 1 f47"/>
                  <a:gd name="f79" fmla="*/ f6 1 f47"/>
                  <a:gd name="f80" fmla="*/ 0 1 f48"/>
                  <a:gd name="f81" fmla="*/ f7 1 f48"/>
                  <a:gd name="f82" fmla="+- f63 0 f1"/>
                  <a:gd name="f83" fmla="*/ f64 1 f47"/>
                  <a:gd name="f84" fmla="*/ f65 1 f48"/>
                  <a:gd name="f85" fmla="*/ f66 1 f48"/>
                  <a:gd name="f86" fmla="*/ f67 1 f47"/>
                  <a:gd name="f87" fmla="*/ f68 1 f48"/>
                  <a:gd name="f88" fmla="*/ f69 1 f47"/>
                  <a:gd name="f89" fmla="*/ f70 1 f48"/>
                  <a:gd name="f90" fmla="*/ f71 1 f47"/>
                  <a:gd name="f91" fmla="*/ f72 1 f48"/>
                  <a:gd name="f92" fmla="*/ f73 1 f48"/>
                  <a:gd name="f93" fmla="*/ f74 1 f47"/>
                  <a:gd name="f94" fmla="*/ f75 1 f47"/>
                  <a:gd name="f95" fmla="*/ f76 1 f47"/>
                  <a:gd name="f96" fmla="*/ f77 1 f47"/>
                  <a:gd name="f97" fmla="*/ f78 f42 1"/>
                  <a:gd name="f98" fmla="*/ f79 f42 1"/>
                  <a:gd name="f99" fmla="*/ f81 f43 1"/>
                  <a:gd name="f100" fmla="*/ f80 f43 1"/>
                  <a:gd name="f101" fmla="*/ f83 f42 1"/>
                  <a:gd name="f102" fmla="*/ f84 f43 1"/>
                  <a:gd name="f103" fmla="*/ f85 f43 1"/>
                  <a:gd name="f104" fmla="*/ f86 f42 1"/>
                  <a:gd name="f105" fmla="*/ f87 f43 1"/>
                  <a:gd name="f106" fmla="*/ f88 f42 1"/>
                  <a:gd name="f107" fmla="*/ f89 f43 1"/>
                  <a:gd name="f108" fmla="*/ f90 f42 1"/>
                  <a:gd name="f109" fmla="*/ f91 f43 1"/>
                  <a:gd name="f110" fmla="*/ f92 f43 1"/>
                  <a:gd name="f111" fmla="*/ f93 f42 1"/>
                  <a:gd name="f112" fmla="*/ f94 f42 1"/>
                  <a:gd name="f113" fmla="*/ f95 f42 1"/>
                  <a:gd name="f114" fmla="*/ f96 f4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82">
                    <a:pos x="f101" y="f102"/>
                  </a:cxn>
                  <a:cxn ang="f82">
                    <a:pos x="f101" y="f103"/>
                  </a:cxn>
                  <a:cxn ang="f82">
                    <a:pos x="f104" y="f105"/>
                  </a:cxn>
                  <a:cxn ang="f82">
                    <a:pos x="f106" y="f107"/>
                  </a:cxn>
                  <a:cxn ang="f82">
                    <a:pos x="f108" y="f109"/>
                  </a:cxn>
                  <a:cxn ang="f82">
                    <a:pos x="f108" y="f110"/>
                  </a:cxn>
                  <a:cxn ang="f82">
                    <a:pos x="f111" y="f110"/>
                  </a:cxn>
                  <a:cxn ang="f82">
                    <a:pos x="f111" y="f109"/>
                  </a:cxn>
                  <a:cxn ang="f82">
                    <a:pos x="f112" y="f107"/>
                  </a:cxn>
                  <a:cxn ang="f82">
                    <a:pos x="f113" y="f105"/>
                  </a:cxn>
                  <a:cxn ang="f82">
                    <a:pos x="f114" y="f103"/>
                  </a:cxn>
                  <a:cxn ang="f82">
                    <a:pos x="f114" y="f102"/>
                  </a:cxn>
                  <a:cxn ang="f82">
                    <a:pos x="f101" y="f102"/>
                  </a:cxn>
                </a:cxnLst>
                <a:rect l="f97" t="f100" r="f98" b="f99"/>
                <a:pathLst>
                  <a:path w="94" h="63">
                    <a:moveTo>
                      <a:pt x="f8" y="f5"/>
                    </a:moveTo>
                    <a:cubicBezTo>
                      <a:pt x="f8" y="f9"/>
                      <a:pt x="f8" y="f10"/>
                      <a:pt x="f8" y="f11"/>
                    </a:cubicBezTo>
                    <a:cubicBezTo>
                      <a:pt x="f8" y="f12"/>
                      <a:pt x="f13" y="f14"/>
                      <a:pt x="f15" y="f16"/>
                    </a:cubicBezTo>
                    <a:cubicBezTo>
                      <a:pt x="f17" y="f18"/>
                      <a:pt x="f19" y="f20"/>
                      <a:pt x="f21" y="f22"/>
                    </a:cubicBezTo>
                    <a:cubicBezTo>
                      <a:pt x="f23" y="f24"/>
                      <a:pt x="f25" y="f26"/>
                      <a:pt x="f6" y="f27"/>
                    </a:cubicBezTo>
                    <a:cubicBezTo>
                      <a:pt x="f6" y="f13"/>
                      <a:pt x="f6" y="f13"/>
                      <a:pt x="f6" y="f7"/>
                    </a:cubicBezTo>
                    <a:cubicBezTo>
                      <a:pt x="f7" y="f7"/>
                      <a:pt x="f28" y="f7"/>
                      <a:pt x="f5" y="f7"/>
                    </a:cubicBezTo>
                    <a:cubicBezTo>
                      <a:pt x="f5" y="f13"/>
                      <a:pt x="f5" y="f13"/>
                      <a:pt x="f5" y="f27"/>
                    </a:cubicBezTo>
                    <a:cubicBezTo>
                      <a:pt x="f29" y="f30"/>
                      <a:pt x="f10" y="f31"/>
                      <a:pt x="f32" y="f22"/>
                    </a:cubicBezTo>
                    <a:cubicBezTo>
                      <a:pt x="f33" y="f20"/>
                      <a:pt x="f34" y="f35"/>
                      <a:pt x="f36" y="f16"/>
                    </a:cubicBezTo>
                    <a:cubicBezTo>
                      <a:pt x="f37" y="f14"/>
                      <a:pt x="f38" y="f12"/>
                      <a:pt x="f38" y="f11"/>
                    </a:cubicBezTo>
                    <a:cubicBezTo>
                      <a:pt x="f38" y="f10"/>
                      <a:pt x="f38" y="f9"/>
                      <a:pt x="f38" y="f5"/>
                    </a:cubicBezTo>
                    <a:cubicBezTo>
                      <a:pt x="f39" y="f5"/>
                      <a:pt x="f40" y="f5"/>
                      <a:pt x="f8" y="f5"/>
                    </a:cubicBezTo>
                    <a:close/>
                  </a:path>
                </a:pathLst>
              </a:custGeom>
              <a:solidFill>
                <a:srgbClr val="66CC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AR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23" name="Freeform 11">
                <a:extLst>
                  <a:ext uri="{FF2B5EF4-FFF2-40B4-BE49-F238E27FC236}">
                    <a16:creationId xmlns:a16="http://schemas.microsoft.com/office/drawing/2014/main" id="{997FD998-727C-4CCD-A8A1-C736556E6E1F}"/>
                  </a:ext>
                </a:extLst>
              </p:cNvPr>
              <p:cNvSpPr/>
              <p:nvPr/>
            </p:nvSpPr>
            <p:spPr>
              <a:xfrm>
                <a:off x="8536783" y="4446937"/>
                <a:ext cx="103190" cy="64904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0"/>
                  <a:gd name="f7" fmla="val 25"/>
                  <a:gd name="f8" fmla="val 20"/>
                  <a:gd name="f9" fmla="val 14"/>
                  <a:gd name="f10" fmla="val 8"/>
                  <a:gd name="f11" fmla="val 3"/>
                  <a:gd name="f12" fmla="val 1"/>
                  <a:gd name="f13" fmla="val 24"/>
                  <a:gd name="f14" fmla="val 23"/>
                  <a:gd name="f15" fmla="val 16"/>
                  <a:gd name="f16" fmla="val 9"/>
                  <a:gd name="f17" fmla="val 2"/>
                  <a:gd name="f18" fmla="val 26"/>
                  <a:gd name="f19" fmla="val 37"/>
                  <a:gd name="f20" fmla="val 39"/>
                  <a:gd name="f21" fmla="val 22"/>
                  <a:gd name="f22" fmla="val 31"/>
                  <a:gd name="f23" fmla="+- 0 0 -90"/>
                  <a:gd name="f24" fmla="*/ f3 1 40"/>
                  <a:gd name="f25" fmla="*/ f4 1 25"/>
                  <a:gd name="f26" fmla="+- f7 0 f5"/>
                  <a:gd name="f27" fmla="+- f6 0 f5"/>
                  <a:gd name="f28" fmla="*/ f23 f0 1"/>
                  <a:gd name="f29" fmla="*/ f27 1 40"/>
                  <a:gd name="f30" fmla="*/ f26 1 25"/>
                  <a:gd name="f31" fmla="*/ 20 f27 1"/>
                  <a:gd name="f32" fmla="*/ 25 f26 1"/>
                  <a:gd name="f33" fmla="*/ 3 f27 1"/>
                  <a:gd name="f34" fmla="*/ 0 f27 1"/>
                  <a:gd name="f35" fmla="*/ 23 f26 1"/>
                  <a:gd name="f36" fmla="*/ 2 f26 1"/>
                  <a:gd name="f37" fmla="*/ 2 f27 1"/>
                  <a:gd name="f38" fmla="*/ 0 f26 1"/>
                  <a:gd name="f39" fmla="*/ 37 f27 1"/>
                  <a:gd name="f40" fmla="*/ 39 f27 1"/>
                  <a:gd name="f41" fmla="*/ 22 f26 1"/>
                  <a:gd name="f42" fmla="*/ f28 1 f2"/>
                  <a:gd name="f43" fmla="*/ f31 1 40"/>
                  <a:gd name="f44" fmla="*/ f32 1 25"/>
                  <a:gd name="f45" fmla="*/ f33 1 40"/>
                  <a:gd name="f46" fmla="*/ f34 1 40"/>
                  <a:gd name="f47" fmla="*/ f35 1 25"/>
                  <a:gd name="f48" fmla="*/ f36 1 25"/>
                  <a:gd name="f49" fmla="*/ f37 1 40"/>
                  <a:gd name="f50" fmla="*/ f38 1 25"/>
                  <a:gd name="f51" fmla="*/ f39 1 40"/>
                  <a:gd name="f52" fmla="*/ f40 1 40"/>
                  <a:gd name="f53" fmla="*/ f41 1 25"/>
                  <a:gd name="f54" fmla="*/ 0 1 f29"/>
                  <a:gd name="f55" fmla="*/ f6 1 f29"/>
                  <a:gd name="f56" fmla="*/ 0 1 f30"/>
                  <a:gd name="f57" fmla="*/ f7 1 f30"/>
                  <a:gd name="f58" fmla="+- f42 0 f1"/>
                  <a:gd name="f59" fmla="*/ f43 1 f29"/>
                  <a:gd name="f60" fmla="*/ f44 1 f30"/>
                  <a:gd name="f61" fmla="*/ f45 1 f29"/>
                  <a:gd name="f62" fmla="*/ f46 1 f29"/>
                  <a:gd name="f63" fmla="*/ f47 1 f30"/>
                  <a:gd name="f64" fmla="*/ f48 1 f30"/>
                  <a:gd name="f65" fmla="*/ f49 1 f29"/>
                  <a:gd name="f66" fmla="*/ f50 1 f30"/>
                  <a:gd name="f67" fmla="*/ f51 1 f29"/>
                  <a:gd name="f68" fmla="*/ f52 1 f29"/>
                  <a:gd name="f69" fmla="*/ f53 1 f30"/>
                  <a:gd name="f70" fmla="*/ f54 f24 1"/>
                  <a:gd name="f71" fmla="*/ f55 f24 1"/>
                  <a:gd name="f72" fmla="*/ f57 f25 1"/>
                  <a:gd name="f73" fmla="*/ f56 f25 1"/>
                  <a:gd name="f74" fmla="*/ f59 f24 1"/>
                  <a:gd name="f75" fmla="*/ f60 f25 1"/>
                  <a:gd name="f76" fmla="*/ f61 f24 1"/>
                  <a:gd name="f77" fmla="*/ f62 f24 1"/>
                  <a:gd name="f78" fmla="*/ f63 f25 1"/>
                  <a:gd name="f79" fmla="*/ f64 f25 1"/>
                  <a:gd name="f80" fmla="*/ f65 f24 1"/>
                  <a:gd name="f81" fmla="*/ f66 f25 1"/>
                  <a:gd name="f82" fmla="*/ f67 f24 1"/>
                  <a:gd name="f83" fmla="*/ f68 f24 1"/>
                  <a:gd name="f84" fmla="*/ f69 f25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58">
                    <a:pos x="f74" y="f75"/>
                  </a:cxn>
                  <a:cxn ang="f58">
                    <a:pos x="f76" y="f75"/>
                  </a:cxn>
                  <a:cxn ang="f58">
                    <a:pos x="f77" y="f78"/>
                  </a:cxn>
                  <a:cxn ang="f58">
                    <a:pos x="f77" y="f79"/>
                  </a:cxn>
                  <a:cxn ang="f58">
                    <a:pos x="f80" y="f81"/>
                  </a:cxn>
                  <a:cxn ang="f58">
                    <a:pos x="f82" y="f81"/>
                  </a:cxn>
                  <a:cxn ang="f58">
                    <a:pos x="f83" y="f79"/>
                  </a:cxn>
                  <a:cxn ang="f58">
                    <a:pos x="f83" y="f84"/>
                  </a:cxn>
                  <a:cxn ang="f58">
                    <a:pos x="f82" y="f75"/>
                  </a:cxn>
                  <a:cxn ang="f58">
                    <a:pos x="f74" y="f75"/>
                  </a:cxn>
                </a:cxnLst>
                <a:rect l="f70" t="f73" r="f71" b="f72"/>
                <a:pathLst>
                  <a:path w="40" h="25">
                    <a:moveTo>
                      <a:pt x="f8" y="f7"/>
                    </a:moveTo>
                    <a:cubicBezTo>
                      <a:pt x="f9" y="f7"/>
                      <a:pt x="f10" y="f7"/>
                      <a:pt x="f11" y="f7"/>
                    </a:cubicBezTo>
                    <a:cubicBezTo>
                      <a:pt x="f12" y="f7"/>
                      <a:pt x="f5" y="f13"/>
                      <a:pt x="f5" y="f14"/>
                    </a:cubicBezTo>
                    <a:cubicBezTo>
                      <a:pt x="f5" y="f15"/>
                      <a:pt x="f5" y="f16"/>
                      <a:pt x="f5" y="f17"/>
                    </a:cubicBezTo>
                    <a:cubicBezTo>
                      <a:pt x="f5" y="f5"/>
                      <a:pt x="f12" y="f5"/>
                      <a:pt x="f17" y="f5"/>
                    </a:cubicBezTo>
                    <a:cubicBezTo>
                      <a:pt x="f9" y="f5"/>
                      <a:pt x="f18" y="f5"/>
                      <a:pt x="f19" y="f5"/>
                    </a:cubicBezTo>
                    <a:cubicBezTo>
                      <a:pt x="f20" y="f5"/>
                      <a:pt x="f20" y="f5"/>
                      <a:pt x="f20" y="f17"/>
                    </a:cubicBezTo>
                    <a:cubicBezTo>
                      <a:pt x="f20" y="f16"/>
                      <a:pt x="f20" y="f15"/>
                      <a:pt x="f20" y="f21"/>
                    </a:cubicBezTo>
                    <a:cubicBezTo>
                      <a:pt x="f6" y="f13"/>
                      <a:pt x="f20" y="f7"/>
                      <a:pt x="f19" y="f7"/>
                    </a:cubicBezTo>
                    <a:cubicBezTo>
                      <a:pt x="f22" y="f7"/>
                      <a:pt x="f7" y="f7"/>
                      <a:pt x="f8" y="f7"/>
                    </a:cubicBezTo>
                    <a:close/>
                  </a:path>
                </a:pathLst>
              </a:custGeom>
              <a:solidFill>
                <a:srgbClr val="66CC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AR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24" name="Freeform 12">
                <a:extLst>
                  <a:ext uri="{FF2B5EF4-FFF2-40B4-BE49-F238E27FC236}">
                    <a16:creationId xmlns:a16="http://schemas.microsoft.com/office/drawing/2014/main" id="{E7F402C0-02E9-416F-B287-D6D640503870}"/>
                  </a:ext>
                </a:extLst>
              </p:cNvPr>
              <p:cNvSpPr/>
              <p:nvPr/>
            </p:nvSpPr>
            <p:spPr>
              <a:xfrm>
                <a:off x="8695532" y="4682816"/>
                <a:ext cx="153984" cy="113979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0"/>
                  <a:gd name="f7" fmla="val 44"/>
                  <a:gd name="f8" fmla="val 41"/>
                  <a:gd name="f9" fmla="val 30"/>
                  <a:gd name="f10" fmla="val 38"/>
                  <a:gd name="f11" fmla="val 34"/>
                  <a:gd name="f12" fmla="val 35"/>
                  <a:gd name="f13" fmla="val 32"/>
                  <a:gd name="f14" fmla="val 42"/>
                  <a:gd name="f15" fmla="val 31"/>
                  <a:gd name="f16" fmla="val 43"/>
                  <a:gd name="f17" fmla="val 29"/>
                  <a:gd name="f18" fmla="val 25"/>
                  <a:gd name="f19" fmla="val 22"/>
                  <a:gd name="f20" fmla="val 20"/>
                  <a:gd name="f21" fmla="val 39"/>
                  <a:gd name="f22" fmla="val 16"/>
                  <a:gd name="f23" fmla="val 10"/>
                  <a:gd name="f24" fmla="val 26"/>
                  <a:gd name="f25" fmla="val 2"/>
                  <a:gd name="f26" fmla="val 21"/>
                  <a:gd name="f27" fmla="val 1"/>
                  <a:gd name="f28" fmla="val 18"/>
                  <a:gd name="f29" fmla="val 17"/>
                  <a:gd name="f30" fmla="val 3"/>
                  <a:gd name="f31" fmla="val 4"/>
                  <a:gd name="f32" fmla="val 13"/>
                  <a:gd name="f33" fmla="val 23"/>
                  <a:gd name="f34" fmla="val 27"/>
                  <a:gd name="f35" fmla="val 40"/>
                  <a:gd name="f36" fmla="val 36"/>
                  <a:gd name="f37" fmla="val 37"/>
                  <a:gd name="f38" fmla="val 33"/>
                  <a:gd name="f39" fmla="val 28"/>
                  <a:gd name="f40" fmla="val 14"/>
                  <a:gd name="f41" fmla="val 9"/>
                  <a:gd name="f42" fmla="val 6"/>
                  <a:gd name="f43" fmla="val 45"/>
                  <a:gd name="f44" fmla="val 48"/>
                  <a:gd name="f45" fmla="val 51"/>
                  <a:gd name="f46" fmla="val 54"/>
                  <a:gd name="f47" fmla="val 57"/>
                  <a:gd name="f48" fmla="val 59"/>
                  <a:gd name="f49" fmla="val 12"/>
                  <a:gd name="f50" fmla="val 19"/>
                  <a:gd name="f51" fmla="val 56"/>
                  <a:gd name="f52" fmla="val 55"/>
                  <a:gd name="f53" fmla="val 52"/>
                  <a:gd name="f54" fmla="val 49"/>
                  <a:gd name="f55" fmla="val 46"/>
                  <a:gd name="f56" fmla="+- 0 0 -90"/>
                  <a:gd name="f57" fmla="*/ f3 1 60"/>
                  <a:gd name="f58" fmla="*/ f4 1 44"/>
                  <a:gd name="f59" fmla="+- f7 0 f5"/>
                  <a:gd name="f60" fmla="+- f6 0 f5"/>
                  <a:gd name="f61" fmla="*/ f56 f0 1"/>
                  <a:gd name="f62" fmla="*/ f60 1 60"/>
                  <a:gd name="f63" fmla="*/ f59 1 44"/>
                  <a:gd name="f64" fmla="*/ 41 f60 1"/>
                  <a:gd name="f65" fmla="*/ 30 f59 1"/>
                  <a:gd name="f66" fmla="*/ 32 f60 1"/>
                  <a:gd name="f67" fmla="*/ 42 f59 1"/>
                  <a:gd name="f68" fmla="*/ 29 f60 1"/>
                  <a:gd name="f69" fmla="*/ 43 f59 1"/>
                  <a:gd name="f70" fmla="*/ 20 f60 1"/>
                  <a:gd name="f71" fmla="*/ 39 f59 1"/>
                  <a:gd name="f72" fmla="*/ 2 f60 1"/>
                  <a:gd name="f73" fmla="*/ 22 f59 1"/>
                  <a:gd name="f74" fmla="*/ 1 f60 1"/>
                  <a:gd name="f75" fmla="*/ 18 f59 1"/>
                  <a:gd name="f76" fmla="*/ 4 f60 1"/>
                  <a:gd name="f77" fmla="*/ 26 f60 1"/>
                  <a:gd name="f78" fmla="*/ 27 f60 1"/>
                  <a:gd name="f79" fmla="*/ 41 f59 1"/>
                  <a:gd name="f80" fmla="*/ 37 f60 1"/>
                  <a:gd name="f81" fmla="*/ 27 f59 1"/>
                  <a:gd name="f82" fmla="*/ 33 f60 1"/>
                  <a:gd name="f83" fmla="*/ 25 f59 1"/>
                  <a:gd name="f84" fmla="*/ 31 f60 1"/>
                  <a:gd name="f85" fmla="*/ 14 f59 1"/>
                  <a:gd name="f86" fmla="*/ 45 f60 1"/>
                  <a:gd name="f87" fmla="*/ 4 f59 1"/>
                  <a:gd name="f88" fmla="*/ 54 f60 1"/>
                  <a:gd name="f89" fmla="*/ 1 f59 1"/>
                  <a:gd name="f90" fmla="*/ 59 f60 1"/>
                  <a:gd name="f91" fmla="*/ 57 f60 1"/>
                  <a:gd name="f92" fmla="*/ 55 f60 1"/>
                  <a:gd name="f93" fmla="*/ 32 f59 1"/>
                  <a:gd name="f94" fmla="*/ 46 f60 1"/>
                  <a:gd name="f95" fmla="*/ 34 f59 1"/>
                  <a:gd name="f96" fmla="*/ f61 1 f2"/>
                  <a:gd name="f97" fmla="*/ f64 1 60"/>
                  <a:gd name="f98" fmla="*/ f65 1 44"/>
                  <a:gd name="f99" fmla="*/ f66 1 60"/>
                  <a:gd name="f100" fmla="*/ f67 1 44"/>
                  <a:gd name="f101" fmla="*/ f68 1 60"/>
                  <a:gd name="f102" fmla="*/ f69 1 44"/>
                  <a:gd name="f103" fmla="*/ f70 1 60"/>
                  <a:gd name="f104" fmla="*/ f71 1 44"/>
                  <a:gd name="f105" fmla="*/ f72 1 60"/>
                  <a:gd name="f106" fmla="*/ f73 1 44"/>
                  <a:gd name="f107" fmla="*/ f74 1 60"/>
                  <a:gd name="f108" fmla="*/ f75 1 44"/>
                  <a:gd name="f109" fmla="*/ f76 1 60"/>
                  <a:gd name="f110" fmla="*/ f77 1 60"/>
                  <a:gd name="f111" fmla="*/ f78 1 60"/>
                  <a:gd name="f112" fmla="*/ f79 1 44"/>
                  <a:gd name="f113" fmla="*/ f80 1 60"/>
                  <a:gd name="f114" fmla="*/ f81 1 44"/>
                  <a:gd name="f115" fmla="*/ f82 1 60"/>
                  <a:gd name="f116" fmla="*/ f83 1 44"/>
                  <a:gd name="f117" fmla="*/ f84 1 60"/>
                  <a:gd name="f118" fmla="*/ f85 1 44"/>
                  <a:gd name="f119" fmla="*/ f86 1 60"/>
                  <a:gd name="f120" fmla="*/ f87 1 44"/>
                  <a:gd name="f121" fmla="*/ f88 1 60"/>
                  <a:gd name="f122" fmla="*/ f89 1 44"/>
                  <a:gd name="f123" fmla="*/ f90 1 60"/>
                  <a:gd name="f124" fmla="*/ f91 1 60"/>
                  <a:gd name="f125" fmla="*/ f92 1 60"/>
                  <a:gd name="f126" fmla="*/ f93 1 44"/>
                  <a:gd name="f127" fmla="*/ f94 1 60"/>
                  <a:gd name="f128" fmla="*/ f95 1 44"/>
                  <a:gd name="f129" fmla="*/ 0 1 f62"/>
                  <a:gd name="f130" fmla="*/ f6 1 f62"/>
                  <a:gd name="f131" fmla="*/ 0 1 f63"/>
                  <a:gd name="f132" fmla="*/ f7 1 f63"/>
                  <a:gd name="f133" fmla="+- f96 0 f1"/>
                  <a:gd name="f134" fmla="*/ f97 1 f62"/>
                  <a:gd name="f135" fmla="*/ f98 1 f63"/>
                  <a:gd name="f136" fmla="*/ f99 1 f62"/>
                  <a:gd name="f137" fmla="*/ f100 1 f63"/>
                  <a:gd name="f138" fmla="*/ f101 1 f62"/>
                  <a:gd name="f139" fmla="*/ f102 1 f63"/>
                  <a:gd name="f140" fmla="*/ f103 1 f62"/>
                  <a:gd name="f141" fmla="*/ f104 1 f63"/>
                  <a:gd name="f142" fmla="*/ f105 1 f62"/>
                  <a:gd name="f143" fmla="*/ f106 1 f63"/>
                  <a:gd name="f144" fmla="*/ f107 1 f62"/>
                  <a:gd name="f145" fmla="*/ f108 1 f63"/>
                  <a:gd name="f146" fmla="*/ f109 1 f62"/>
                  <a:gd name="f147" fmla="*/ f110 1 f62"/>
                  <a:gd name="f148" fmla="*/ f111 1 f62"/>
                  <a:gd name="f149" fmla="*/ f112 1 f63"/>
                  <a:gd name="f150" fmla="*/ f113 1 f62"/>
                  <a:gd name="f151" fmla="*/ f114 1 f63"/>
                  <a:gd name="f152" fmla="*/ f115 1 f62"/>
                  <a:gd name="f153" fmla="*/ f116 1 f63"/>
                  <a:gd name="f154" fmla="*/ f117 1 f62"/>
                  <a:gd name="f155" fmla="*/ f118 1 f63"/>
                  <a:gd name="f156" fmla="*/ f119 1 f62"/>
                  <a:gd name="f157" fmla="*/ f120 1 f63"/>
                  <a:gd name="f158" fmla="*/ f121 1 f62"/>
                  <a:gd name="f159" fmla="*/ f122 1 f63"/>
                  <a:gd name="f160" fmla="*/ f123 1 f62"/>
                  <a:gd name="f161" fmla="*/ f124 1 f62"/>
                  <a:gd name="f162" fmla="*/ f125 1 f62"/>
                  <a:gd name="f163" fmla="*/ f126 1 f63"/>
                  <a:gd name="f164" fmla="*/ f127 1 f62"/>
                  <a:gd name="f165" fmla="*/ f128 1 f63"/>
                  <a:gd name="f166" fmla="*/ f129 f57 1"/>
                  <a:gd name="f167" fmla="*/ f130 f57 1"/>
                  <a:gd name="f168" fmla="*/ f132 f58 1"/>
                  <a:gd name="f169" fmla="*/ f131 f58 1"/>
                  <a:gd name="f170" fmla="*/ f134 f57 1"/>
                  <a:gd name="f171" fmla="*/ f135 f58 1"/>
                  <a:gd name="f172" fmla="*/ f136 f57 1"/>
                  <a:gd name="f173" fmla="*/ f137 f58 1"/>
                  <a:gd name="f174" fmla="*/ f138 f57 1"/>
                  <a:gd name="f175" fmla="*/ f139 f58 1"/>
                  <a:gd name="f176" fmla="*/ f140 f57 1"/>
                  <a:gd name="f177" fmla="*/ f141 f58 1"/>
                  <a:gd name="f178" fmla="*/ f142 f57 1"/>
                  <a:gd name="f179" fmla="*/ f143 f58 1"/>
                  <a:gd name="f180" fmla="*/ f144 f57 1"/>
                  <a:gd name="f181" fmla="*/ f145 f58 1"/>
                  <a:gd name="f182" fmla="*/ f146 f57 1"/>
                  <a:gd name="f183" fmla="*/ f147 f57 1"/>
                  <a:gd name="f184" fmla="*/ f148 f57 1"/>
                  <a:gd name="f185" fmla="*/ f149 f58 1"/>
                  <a:gd name="f186" fmla="*/ f150 f57 1"/>
                  <a:gd name="f187" fmla="*/ f151 f58 1"/>
                  <a:gd name="f188" fmla="*/ f152 f57 1"/>
                  <a:gd name="f189" fmla="*/ f153 f58 1"/>
                  <a:gd name="f190" fmla="*/ f154 f57 1"/>
                  <a:gd name="f191" fmla="*/ f155 f58 1"/>
                  <a:gd name="f192" fmla="*/ f156 f57 1"/>
                  <a:gd name="f193" fmla="*/ f157 f58 1"/>
                  <a:gd name="f194" fmla="*/ f158 f57 1"/>
                  <a:gd name="f195" fmla="*/ f159 f58 1"/>
                  <a:gd name="f196" fmla="*/ f160 f57 1"/>
                  <a:gd name="f197" fmla="*/ f161 f57 1"/>
                  <a:gd name="f198" fmla="*/ f162 f57 1"/>
                  <a:gd name="f199" fmla="*/ f163 f58 1"/>
                  <a:gd name="f200" fmla="*/ f164 f57 1"/>
                  <a:gd name="f201" fmla="*/ f165 f58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33">
                    <a:pos x="f170" y="f171"/>
                  </a:cxn>
                  <a:cxn ang="f133">
                    <a:pos x="f172" y="f173"/>
                  </a:cxn>
                  <a:cxn ang="f133">
                    <a:pos x="f174" y="f175"/>
                  </a:cxn>
                  <a:cxn ang="f133">
                    <a:pos x="f176" y="f177"/>
                  </a:cxn>
                  <a:cxn ang="f133">
                    <a:pos x="f178" y="f179"/>
                  </a:cxn>
                  <a:cxn ang="f133">
                    <a:pos x="f180" y="f181"/>
                  </a:cxn>
                  <a:cxn ang="f133">
                    <a:pos x="f182" y="f181"/>
                  </a:cxn>
                  <a:cxn ang="f133">
                    <a:pos x="f183" y="f177"/>
                  </a:cxn>
                  <a:cxn ang="f133">
                    <a:pos x="f184" y="f185"/>
                  </a:cxn>
                  <a:cxn ang="f133">
                    <a:pos x="f186" y="f187"/>
                  </a:cxn>
                  <a:cxn ang="f133">
                    <a:pos x="f188" y="f189"/>
                  </a:cxn>
                  <a:cxn ang="f133">
                    <a:pos x="f190" y="f191"/>
                  </a:cxn>
                  <a:cxn ang="f133">
                    <a:pos x="f192" y="f193"/>
                  </a:cxn>
                  <a:cxn ang="f133">
                    <a:pos x="f194" y="f195"/>
                  </a:cxn>
                  <a:cxn ang="f133">
                    <a:pos x="f196" y="f193"/>
                  </a:cxn>
                  <a:cxn ang="f133">
                    <a:pos x="f197" y="f187"/>
                  </a:cxn>
                  <a:cxn ang="f133">
                    <a:pos x="f198" y="f199"/>
                  </a:cxn>
                  <a:cxn ang="f133">
                    <a:pos x="f200" y="f201"/>
                  </a:cxn>
                  <a:cxn ang="f133">
                    <a:pos x="f170" y="f171"/>
                  </a:cxn>
                </a:cxnLst>
                <a:rect l="f166" t="f169" r="f167" b="f168"/>
                <a:pathLst>
                  <a:path w="60" h="44">
                    <a:moveTo>
                      <a:pt x="f8" y="f9"/>
                    </a:moveTo>
                    <a:cubicBezTo>
                      <a:pt x="f10" y="f11"/>
                      <a:pt x="f12" y="f10"/>
                      <a:pt x="f13" y="f14"/>
                    </a:cubicBezTo>
                    <a:cubicBezTo>
                      <a:pt x="f15" y="f16"/>
                      <a:pt x="f9" y="f16"/>
                      <a:pt x="f17" y="f16"/>
                    </a:cubicBezTo>
                    <a:cubicBezTo>
                      <a:pt x="f18" y="f7"/>
                      <a:pt x="f19" y="f14"/>
                      <a:pt x="f20" y="f21"/>
                    </a:cubicBezTo>
                    <a:cubicBezTo>
                      <a:pt x="f22" y="f15"/>
                      <a:pt x="f23" y="f24"/>
                      <a:pt x="f25" y="f19"/>
                    </a:cubicBezTo>
                    <a:cubicBezTo>
                      <a:pt x="f5" y="f26"/>
                      <a:pt x="f5" y="f20"/>
                      <a:pt x="f27" y="f28"/>
                    </a:cubicBezTo>
                    <a:cubicBezTo>
                      <a:pt x="f25" y="f29"/>
                      <a:pt x="f30" y="f29"/>
                      <a:pt x="f31" y="f28"/>
                    </a:cubicBezTo>
                    <a:cubicBezTo>
                      <a:pt x="f32" y="f33"/>
                      <a:pt x="f20" y="f9"/>
                      <a:pt x="f24" y="f21"/>
                    </a:cubicBezTo>
                    <a:cubicBezTo>
                      <a:pt x="f24" y="f21"/>
                      <a:pt x="f34" y="f35"/>
                      <a:pt x="f34" y="f8"/>
                    </a:cubicBezTo>
                    <a:cubicBezTo>
                      <a:pt x="f15" y="f36"/>
                      <a:pt x="f11" y="f13"/>
                      <a:pt x="f37" y="f34"/>
                    </a:cubicBezTo>
                    <a:cubicBezTo>
                      <a:pt x="f36" y="f24"/>
                      <a:pt x="f11" y="f24"/>
                      <a:pt x="f38" y="f18"/>
                    </a:cubicBezTo>
                    <a:cubicBezTo>
                      <a:pt x="f39" y="f33"/>
                      <a:pt x="f34" y="f28"/>
                      <a:pt x="f15" y="f40"/>
                    </a:cubicBezTo>
                    <a:cubicBezTo>
                      <a:pt x="f11" y="f41"/>
                      <a:pt x="f21" y="f42"/>
                      <a:pt x="f43" y="f31"/>
                    </a:cubicBezTo>
                    <a:cubicBezTo>
                      <a:pt x="f44" y="f30"/>
                      <a:pt x="f45" y="f25"/>
                      <a:pt x="f46" y="f27"/>
                    </a:cubicBezTo>
                    <a:cubicBezTo>
                      <a:pt x="f47" y="f5"/>
                      <a:pt x="f48" y="f27"/>
                      <a:pt x="f48" y="f31"/>
                    </a:cubicBezTo>
                    <a:cubicBezTo>
                      <a:pt x="f6" y="f49"/>
                      <a:pt x="f6" y="f50"/>
                      <a:pt x="f47" y="f34"/>
                    </a:cubicBezTo>
                    <a:cubicBezTo>
                      <a:pt x="f51" y="f39"/>
                      <a:pt x="f51" y="f9"/>
                      <a:pt x="f52" y="f13"/>
                    </a:cubicBezTo>
                    <a:cubicBezTo>
                      <a:pt x="f53" y="f12"/>
                      <a:pt x="f54" y="f36"/>
                      <a:pt x="f55" y="f11"/>
                    </a:cubicBezTo>
                    <a:cubicBezTo>
                      <a:pt x="f7" y="f38"/>
                      <a:pt x="f14" y="f15"/>
                      <a:pt x="f8" y="f9"/>
                    </a:cubicBezTo>
                    <a:close/>
                  </a:path>
                </a:pathLst>
              </a:custGeom>
              <a:solidFill>
                <a:srgbClr val="66CC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AR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</p:grpSp>
        <p:grpSp>
          <p:nvGrpSpPr>
            <p:cNvPr id="25" name="Grupo 30">
              <a:extLst>
                <a:ext uri="{FF2B5EF4-FFF2-40B4-BE49-F238E27FC236}">
                  <a16:creationId xmlns:a16="http://schemas.microsoft.com/office/drawing/2014/main" id="{8AC7F710-699E-40E2-89BB-D020FF5676AE}"/>
                </a:ext>
              </a:extLst>
            </p:cNvPr>
            <p:cNvGrpSpPr/>
            <p:nvPr/>
          </p:nvGrpSpPr>
          <p:grpSpPr>
            <a:xfrm>
              <a:off x="0" y="0"/>
              <a:ext cx="9133959" cy="924193"/>
              <a:chOff x="0" y="0"/>
              <a:chExt cx="9133959" cy="924193"/>
            </a:xfrm>
          </p:grpSpPr>
          <p:sp>
            <p:nvSpPr>
              <p:cNvPr id="26" name="Forma libre: forma 31">
                <a:extLst>
                  <a:ext uri="{FF2B5EF4-FFF2-40B4-BE49-F238E27FC236}">
                    <a16:creationId xmlns:a16="http://schemas.microsoft.com/office/drawing/2014/main" id="{19D6F6DA-A137-4D6D-9D82-BAC4FDD953DD}"/>
                  </a:ext>
                </a:extLst>
              </p:cNvPr>
              <p:cNvSpPr/>
              <p:nvPr/>
            </p:nvSpPr>
            <p:spPr>
              <a:xfrm>
                <a:off x="548027" y="600468"/>
                <a:ext cx="84838" cy="89922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3627"/>
                  <a:gd name="f7" fmla="val 67627"/>
                  <a:gd name="f8" fmla="val 29242"/>
                  <a:gd name="f9" fmla="val 2857"/>
                  <a:gd name="f10" fmla="val 23908"/>
                  <a:gd name="f11" fmla="val 15907"/>
                  <a:gd name="f12" fmla="val 10668"/>
                  <a:gd name="f13" fmla="val 5334"/>
                  <a:gd name="f14" fmla="val 5715"/>
                  <a:gd name="f15" fmla="val 2667"/>
                  <a:gd name="f16" fmla="val 8573"/>
                  <a:gd name="f17" fmla="val 10573"/>
                  <a:gd name="f18" fmla="val 28289"/>
                  <a:gd name="f19" fmla="val 48006"/>
                  <a:gd name="f20" fmla="val 37147"/>
                  <a:gd name="f21" fmla="val 45148"/>
                  <a:gd name="f22" fmla="val 56388"/>
                  <a:gd name="f23" fmla="val 55721"/>
                  <a:gd name="f24" fmla="val 45149"/>
                  <a:gd name="f25" fmla="val 33814"/>
                  <a:gd name="f26" fmla="val 30956"/>
                  <a:gd name="f27" fmla="val 28099"/>
                  <a:gd name="f28" fmla="val 60960"/>
                  <a:gd name="f29" fmla="val 22479"/>
                  <a:gd name="f30" fmla="val 19717"/>
                  <a:gd name="f31" fmla="val 58293"/>
                  <a:gd name="f32" fmla="val 14097"/>
                  <a:gd name="f33" fmla="val 5620"/>
                  <a:gd name="f34" fmla="val 55626"/>
                  <a:gd name="f35" fmla="val 52959"/>
                  <a:gd name="f36" fmla="val 50292"/>
                  <a:gd name="f37" fmla="val 42291"/>
                  <a:gd name="f38" fmla="val 8477"/>
                  <a:gd name="f39" fmla="val 37052"/>
                  <a:gd name="f40" fmla="val 11335"/>
                  <a:gd name="f41" fmla="val 29051"/>
                  <a:gd name="f42" fmla="+- 0 0 -90"/>
                  <a:gd name="f43" fmla="*/ f3 1 63627"/>
                  <a:gd name="f44" fmla="*/ f4 1 67627"/>
                  <a:gd name="f45" fmla="+- f7 0 f5"/>
                  <a:gd name="f46" fmla="+- f6 0 f5"/>
                  <a:gd name="f47" fmla="*/ f42 f0 1"/>
                  <a:gd name="f48" fmla="*/ f46 1 63627"/>
                  <a:gd name="f49" fmla="*/ f45 1 67627"/>
                  <a:gd name="f50" fmla="*/ 29242 f46 1"/>
                  <a:gd name="f51" fmla="*/ 2857 f45 1"/>
                  <a:gd name="f52" fmla="*/ 23908 f46 1"/>
                  <a:gd name="f53" fmla="*/ 5334 f46 1"/>
                  <a:gd name="f54" fmla="*/ 5715 f45 1"/>
                  <a:gd name="f55" fmla="*/ 0 f46 1"/>
                  <a:gd name="f56" fmla="*/ 8573 f45 1"/>
                  <a:gd name="f57" fmla="*/ 37147 f46 1"/>
                  <a:gd name="f58" fmla="*/ 67627 f45 1"/>
                  <a:gd name="f59" fmla="*/ 63627 f46 1"/>
                  <a:gd name="f60" fmla="*/ 33814 f45 1"/>
                  <a:gd name="f61" fmla="*/ 30956 f45 1"/>
                  <a:gd name="f62" fmla="*/ 60960 f46 1"/>
                  <a:gd name="f63" fmla="*/ 19717 f45 1"/>
                  <a:gd name="f64" fmla="*/ 55626 f46 1"/>
                  <a:gd name="f65" fmla="*/ 0 f45 1"/>
                  <a:gd name="f66" fmla="*/ 50292 f46 1"/>
                  <a:gd name="f67" fmla="*/ 29051 f46 1"/>
                  <a:gd name="f68" fmla="*/ f47 1 f2"/>
                  <a:gd name="f69" fmla="*/ f50 1 63627"/>
                  <a:gd name="f70" fmla="*/ f51 1 67627"/>
                  <a:gd name="f71" fmla="*/ f52 1 63627"/>
                  <a:gd name="f72" fmla="*/ f53 1 63627"/>
                  <a:gd name="f73" fmla="*/ f54 1 67627"/>
                  <a:gd name="f74" fmla="*/ f55 1 63627"/>
                  <a:gd name="f75" fmla="*/ f56 1 67627"/>
                  <a:gd name="f76" fmla="*/ f57 1 63627"/>
                  <a:gd name="f77" fmla="*/ f58 1 67627"/>
                  <a:gd name="f78" fmla="*/ f59 1 63627"/>
                  <a:gd name="f79" fmla="*/ f60 1 67627"/>
                  <a:gd name="f80" fmla="*/ f61 1 67627"/>
                  <a:gd name="f81" fmla="*/ f62 1 63627"/>
                  <a:gd name="f82" fmla="*/ f63 1 67627"/>
                  <a:gd name="f83" fmla="*/ f64 1 63627"/>
                  <a:gd name="f84" fmla="*/ f65 1 67627"/>
                  <a:gd name="f85" fmla="*/ f66 1 63627"/>
                  <a:gd name="f86" fmla="*/ f67 1 63627"/>
                  <a:gd name="f87" fmla="*/ f5 1 f48"/>
                  <a:gd name="f88" fmla="*/ f6 1 f48"/>
                  <a:gd name="f89" fmla="*/ f5 1 f49"/>
                  <a:gd name="f90" fmla="*/ f7 1 f49"/>
                  <a:gd name="f91" fmla="+- f68 0 f1"/>
                  <a:gd name="f92" fmla="*/ f69 1 f48"/>
                  <a:gd name="f93" fmla="*/ f70 1 f49"/>
                  <a:gd name="f94" fmla="*/ f71 1 f48"/>
                  <a:gd name="f95" fmla="*/ f72 1 f48"/>
                  <a:gd name="f96" fmla="*/ f73 1 f49"/>
                  <a:gd name="f97" fmla="*/ f74 1 f48"/>
                  <a:gd name="f98" fmla="*/ f75 1 f49"/>
                  <a:gd name="f99" fmla="*/ f76 1 f48"/>
                  <a:gd name="f100" fmla="*/ f77 1 f49"/>
                  <a:gd name="f101" fmla="*/ f78 1 f48"/>
                  <a:gd name="f102" fmla="*/ f79 1 f49"/>
                  <a:gd name="f103" fmla="*/ f80 1 f49"/>
                  <a:gd name="f104" fmla="*/ f81 1 f48"/>
                  <a:gd name="f105" fmla="*/ f82 1 f49"/>
                  <a:gd name="f106" fmla="*/ f83 1 f48"/>
                  <a:gd name="f107" fmla="*/ f84 1 f49"/>
                  <a:gd name="f108" fmla="*/ f85 1 f48"/>
                  <a:gd name="f109" fmla="*/ f86 1 f48"/>
                  <a:gd name="f110" fmla="*/ f87 f43 1"/>
                  <a:gd name="f111" fmla="*/ f88 f43 1"/>
                  <a:gd name="f112" fmla="*/ f90 f44 1"/>
                  <a:gd name="f113" fmla="*/ f89 f44 1"/>
                  <a:gd name="f114" fmla="*/ f92 f43 1"/>
                  <a:gd name="f115" fmla="*/ f93 f44 1"/>
                  <a:gd name="f116" fmla="*/ f94 f43 1"/>
                  <a:gd name="f117" fmla="*/ f95 f43 1"/>
                  <a:gd name="f118" fmla="*/ f96 f44 1"/>
                  <a:gd name="f119" fmla="*/ f97 f43 1"/>
                  <a:gd name="f120" fmla="*/ f98 f44 1"/>
                  <a:gd name="f121" fmla="*/ f99 f43 1"/>
                  <a:gd name="f122" fmla="*/ f100 f44 1"/>
                  <a:gd name="f123" fmla="*/ f101 f43 1"/>
                  <a:gd name="f124" fmla="*/ f102 f44 1"/>
                  <a:gd name="f125" fmla="*/ f103 f44 1"/>
                  <a:gd name="f126" fmla="*/ f104 f43 1"/>
                  <a:gd name="f127" fmla="*/ f105 f44 1"/>
                  <a:gd name="f128" fmla="*/ f106 f43 1"/>
                  <a:gd name="f129" fmla="*/ f107 f44 1"/>
                  <a:gd name="f130" fmla="*/ f108 f43 1"/>
                  <a:gd name="f131" fmla="*/ f109 f43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91">
                    <a:pos x="f114" y="f115"/>
                  </a:cxn>
                  <a:cxn ang="f91">
                    <a:pos x="f116" y="f115"/>
                  </a:cxn>
                  <a:cxn ang="f91">
                    <a:pos x="f117" y="f118"/>
                  </a:cxn>
                  <a:cxn ang="f91">
                    <a:pos x="f119" y="f120"/>
                  </a:cxn>
                  <a:cxn ang="f91">
                    <a:pos x="f121" y="f122"/>
                  </a:cxn>
                  <a:cxn ang="f91">
                    <a:pos x="f123" y="f124"/>
                  </a:cxn>
                  <a:cxn ang="f91">
                    <a:pos x="f123" y="f125"/>
                  </a:cxn>
                  <a:cxn ang="f91">
                    <a:pos x="f126" y="f127"/>
                  </a:cxn>
                  <a:cxn ang="f91">
                    <a:pos x="f128" y="f129"/>
                  </a:cxn>
                  <a:cxn ang="f91">
                    <a:pos x="f130" y="f115"/>
                  </a:cxn>
                  <a:cxn ang="f91">
                    <a:pos x="f131" y="f115"/>
                  </a:cxn>
                </a:cxnLst>
                <a:rect l="f110" t="f113" r="f111" b="f112"/>
                <a:pathLst>
                  <a:path w="63627" h="67627">
                    <a:moveTo>
                      <a:pt x="f8" y="f9"/>
                    </a:moveTo>
                    <a:lnTo>
                      <a:pt x="f10" y="f9"/>
                    </a:lnTo>
                    <a:cubicBezTo>
                      <a:pt x="f11" y="f5"/>
                      <a:pt x="f12" y="f9"/>
                      <a:pt x="f13" y="f14"/>
                    </a:cubicBezTo>
                    <a:cubicBezTo>
                      <a:pt x="f15" y="f14"/>
                      <a:pt x="f5" y="f16"/>
                      <a:pt x="f5" y="f16"/>
                    </a:cubicBezTo>
                    <a:cubicBezTo>
                      <a:pt x="f17" y="f18"/>
                      <a:pt x="f10" y="f19"/>
                      <a:pt x="f20" y="f7"/>
                    </a:cubicBezTo>
                    <a:cubicBezTo>
                      <a:pt x="f21" y="f22"/>
                      <a:pt x="f23" y="f24"/>
                      <a:pt x="f6" y="f25"/>
                    </a:cubicBezTo>
                    <a:lnTo>
                      <a:pt x="f6" y="f26"/>
                    </a:lnTo>
                    <a:cubicBezTo>
                      <a:pt x="f6" y="f27"/>
                      <a:pt x="f28" y="f29"/>
                      <a:pt x="f28" y="f30"/>
                    </a:cubicBezTo>
                    <a:cubicBezTo>
                      <a:pt x="f31" y="f32"/>
                      <a:pt x="f31" y="f33"/>
                      <a:pt x="f34" y="f5"/>
                    </a:cubicBezTo>
                    <a:cubicBezTo>
                      <a:pt x="f35" y="f5"/>
                      <a:pt x="f35" y="f9"/>
                      <a:pt x="f36" y="f9"/>
                    </a:cubicBezTo>
                    <a:cubicBezTo>
                      <a:pt x="f37" y="f38"/>
                      <a:pt x="f39" y="f40"/>
                      <a:pt x="f41" y="f9"/>
                    </a:cubicBezTo>
                    <a:close/>
                  </a:path>
                </a:pathLst>
              </a:custGeom>
              <a:solidFill>
                <a:srgbClr val="99FF99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27" name="Forma libre: forma 32">
                <a:extLst>
                  <a:ext uri="{FF2B5EF4-FFF2-40B4-BE49-F238E27FC236}">
                    <a16:creationId xmlns:a16="http://schemas.microsoft.com/office/drawing/2014/main" id="{E4C05F74-CD55-42AD-B59F-50457C560B09}"/>
                  </a:ext>
                </a:extLst>
              </p:cNvPr>
              <p:cNvSpPr/>
              <p:nvPr/>
            </p:nvSpPr>
            <p:spPr>
              <a:xfrm>
                <a:off x="0" y="0"/>
                <a:ext cx="9133959" cy="924193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850189"/>
                  <a:gd name="f7" fmla="val 695039"/>
                  <a:gd name="f8" fmla="val 652367"/>
                  <a:gd name="f9" fmla="val 323564"/>
                  <a:gd name="f10" fmla="val 506540"/>
                  <a:gd name="f11" fmla="val 652463"/>
                  <a:gd name="f12" fmla="val 537496"/>
                  <a:gd name="f13" fmla="val 343281"/>
                  <a:gd name="f14" fmla="val 253270"/>
                  <a:gd name="f15" fmla="val 6850190"/>
                  <a:gd name="f16" fmla="val 589502"/>
                  <a:gd name="f17" fmla="val 320897"/>
                  <a:gd name="f18" fmla="val 304991"/>
                  <a:gd name="f19" fmla="val 583883"/>
                  <a:gd name="f20" fmla="val 289084"/>
                  <a:gd name="f21" fmla="val 572643"/>
                  <a:gd name="f22" fmla="val 273177"/>
                  <a:gd name="f23" fmla="val 561404"/>
                  <a:gd name="f24" fmla="val 265176"/>
                  <a:gd name="f25" fmla="val 567023"/>
                  <a:gd name="f26" fmla="val 259937"/>
                  <a:gd name="f27" fmla="val 569881"/>
                  <a:gd name="f28" fmla="val 251936"/>
                  <a:gd name="f29" fmla="val 575501"/>
                  <a:gd name="f30" fmla="val 238697"/>
                  <a:gd name="f31" fmla="val 586740"/>
                  <a:gd name="f32" fmla="val 220123"/>
                  <a:gd name="f33" fmla="val 592360"/>
                  <a:gd name="f34" fmla="val 204216"/>
                  <a:gd name="f35" fmla="val 597980"/>
                  <a:gd name="f36" fmla="val 198882"/>
                  <a:gd name="f37" fmla="val 600837"/>
                  <a:gd name="f38" fmla="val 193643"/>
                  <a:gd name="f39" fmla="val 185642"/>
                  <a:gd name="f40" fmla="val 180308"/>
                  <a:gd name="f41" fmla="val 172403"/>
                  <a:gd name="f42" fmla="val 167069"/>
                  <a:gd name="f43" fmla="val 595217"/>
                  <a:gd name="f44" fmla="val 159068"/>
                  <a:gd name="f45" fmla="val 151162"/>
                  <a:gd name="f46" fmla="val 578358"/>
                  <a:gd name="f47" fmla="val 145828"/>
                  <a:gd name="f48" fmla="val 135255"/>
                  <a:gd name="f49" fmla="val 555784"/>
                  <a:gd name="f50" fmla="val 127254"/>
                  <a:gd name="f51" fmla="val 541782"/>
                  <a:gd name="f52" fmla="val 119348"/>
                  <a:gd name="f53" fmla="val 524828"/>
                  <a:gd name="f54" fmla="val 108776"/>
                  <a:gd name="f55" fmla="val 505111"/>
                  <a:gd name="f56" fmla="val 98108"/>
                  <a:gd name="f57" fmla="val 479774"/>
                  <a:gd name="f58" fmla="val 90202"/>
                  <a:gd name="f59" fmla="val 457295"/>
                  <a:gd name="f60" fmla="val 82201"/>
                  <a:gd name="f61" fmla="val 437579"/>
                  <a:gd name="f62" fmla="val 76962"/>
                  <a:gd name="f63" fmla="val 415100"/>
                  <a:gd name="f64" fmla="val 71628"/>
                  <a:gd name="f65" fmla="val 392621"/>
                  <a:gd name="f66" fmla="val 66294"/>
                  <a:gd name="f67" fmla="val 370142"/>
                  <a:gd name="f68" fmla="val 61055"/>
                  <a:gd name="f69" fmla="val 344805"/>
                  <a:gd name="f70" fmla="val 322231"/>
                  <a:gd name="f71" fmla="val 299657"/>
                  <a:gd name="f72" fmla="val 66389"/>
                  <a:gd name="f73" fmla="val 282797"/>
                  <a:gd name="f74" fmla="val 263176"/>
                  <a:gd name="f75" fmla="val 84963"/>
                  <a:gd name="f76" fmla="val 95536"/>
                  <a:gd name="f77" fmla="val 243459"/>
                  <a:gd name="f78" fmla="val 106109"/>
                  <a:gd name="f79" fmla="val 235077"/>
                  <a:gd name="f80" fmla="val 226600"/>
                  <a:gd name="f81" fmla="val 132588"/>
                  <a:gd name="f82" fmla="val 223838"/>
                  <a:gd name="f83" fmla="val 148495"/>
                  <a:gd name="f84" fmla="val 220980"/>
                  <a:gd name="f85" fmla="val 161735"/>
                  <a:gd name="f86" fmla="val 201549"/>
                  <a:gd name="f87" fmla="val 229457"/>
                  <a:gd name="f88" fmla="val 214789"/>
                  <a:gd name="f89" fmla="val 232219"/>
                  <a:gd name="f90" fmla="val 228029"/>
                  <a:gd name="f91" fmla="val 240697"/>
                  <a:gd name="f92" fmla="val 243935"/>
                  <a:gd name="f93" fmla="val 249174"/>
                  <a:gd name="f94" fmla="val 257175"/>
                  <a:gd name="f95" fmla="val 260414"/>
                  <a:gd name="f96" fmla="val 270415"/>
                  <a:gd name="f97" fmla="val 274511"/>
                  <a:gd name="f98" fmla="val 266033"/>
                  <a:gd name="f99" fmla="val 243554"/>
                  <a:gd name="f100" fmla="val 267748"/>
                  <a:gd name="f101" fmla="val 218218"/>
                  <a:gd name="f102" fmla="val 262414"/>
                  <a:gd name="f103" fmla="val 195644"/>
                  <a:gd name="f104" fmla="val 257080"/>
                  <a:gd name="f105" fmla="val 175927"/>
                  <a:gd name="f106" fmla="val 238506"/>
                  <a:gd name="f107" fmla="val 142208"/>
                  <a:gd name="f108" fmla="val 233172"/>
                  <a:gd name="f109" fmla="val 133731"/>
                  <a:gd name="f110" fmla="val 225266"/>
                  <a:gd name="f111" fmla="val 125349"/>
                  <a:gd name="f112" fmla="val 217265"/>
                  <a:gd name="f113" fmla="val 116872"/>
                  <a:gd name="f114" fmla="val 204026"/>
                  <a:gd name="f115" fmla="val 100013"/>
                  <a:gd name="f116" fmla="val 190786"/>
                  <a:gd name="f117" fmla="val 83058"/>
                  <a:gd name="f118" fmla="val 177451"/>
                  <a:gd name="f119" fmla="val 66199"/>
                  <a:gd name="f120" fmla="val 174784"/>
                  <a:gd name="f121" fmla="val 60579"/>
                  <a:gd name="f122" fmla="val 172117"/>
                  <a:gd name="f123" fmla="val 57722"/>
                  <a:gd name="f124" fmla="val 166878"/>
                  <a:gd name="f125" fmla="val 52102"/>
                  <a:gd name="f126" fmla="val 49244"/>
                  <a:gd name="f127" fmla="val 169545"/>
                  <a:gd name="f128" fmla="val 46387"/>
                  <a:gd name="f129" fmla="val 180118"/>
                  <a:gd name="f130" fmla="val 188119"/>
                  <a:gd name="f131" fmla="val 54864"/>
                  <a:gd name="f132" fmla="val 196025"/>
                  <a:gd name="f133" fmla="val 60484"/>
                  <a:gd name="f134" fmla="val 211931"/>
                  <a:gd name="f135" fmla="val 66104"/>
                  <a:gd name="f136" fmla="val 225171"/>
                  <a:gd name="f137" fmla="val 77343"/>
                  <a:gd name="f138" fmla="val 235839"/>
                  <a:gd name="f139" fmla="val 88583"/>
                  <a:gd name="f140" fmla="val 246412"/>
                  <a:gd name="f141" fmla="val 99822"/>
                  <a:gd name="f142" fmla="val 254413"/>
                  <a:gd name="f143" fmla="val 113919"/>
                  <a:gd name="f144" fmla="val 259747"/>
                  <a:gd name="f145" fmla="val 128016"/>
                  <a:gd name="f146" fmla="val 265081"/>
                  <a:gd name="f147" fmla="val 139256"/>
                  <a:gd name="f148" fmla="val 150495"/>
                  <a:gd name="f149" fmla="val 272987"/>
                  <a:gd name="f150" fmla="val 161830"/>
                  <a:gd name="f151" fmla="val 275654"/>
                  <a:gd name="f152" fmla="val 173069"/>
                  <a:gd name="f153" fmla="val 278321"/>
                  <a:gd name="f154" fmla="val 187166"/>
                  <a:gd name="f155" fmla="val 201263"/>
                  <a:gd name="f156" fmla="val 280988"/>
                  <a:gd name="f157" fmla="val 274415"/>
                  <a:gd name="f158" fmla="val 271558"/>
                  <a:gd name="f159" fmla="val 268796"/>
                  <a:gd name="f160" fmla="val 296894"/>
                  <a:gd name="f161" fmla="val 312801"/>
                  <a:gd name="f162" fmla="val 331375"/>
                  <a:gd name="f163" fmla="val 234982"/>
                  <a:gd name="f164" fmla="val 349949"/>
                  <a:gd name="f165" fmla="val 226505"/>
                  <a:gd name="f166" fmla="val 368522"/>
                  <a:gd name="f167" fmla="val 223742"/>
                  <a:gd name="f168" fmla="val 389763"/>
                  <a:gd name="f169" fmla="val 220885"/>
                  <a:gd name="f170" fmla="val 403003"/>
                  <a:gd name="f171" fmla="val 413671"/>
                  <a:gd name="f172" fmla="val 426911"/>
                  <a:gd name="f173" fmla="val 229362"/>
                  <a:gd name="f174" fmla="val 442817"/>
                  <a:gd name="f175" fmla="val 458724"/>
                  <a:gd name="f176" fmla="val 246221"/>
                  <a:gd name="f177" fmla="val 469297"/>
                  <a:gd name="f178" fmla="val 474631"/>
                  <a:gd name="f179" fmla="val 479870"/>
                  <a:gd name="f180" fmla="val 285655"/>
                  <a:gd name="f181" fmla="val 482537"/>
                  <a:gd name="f182" fmla="val 308134"/>
                  <a:gd name="f183" fmla="val 316611"/>
                  <a:gd name="f184" fmla="val 324993"/>
                  <a:gd name="f185" fmla="val 327850"/>
                  <a:gd name="f186" fmla="val 330613"/>
                  <a:gd name="f187" fmla="val 474536"/>
                  <a:gd name="f188" fmla="val 336233"/>
                  <a:gd name="f189" fmla="val 339090"/>
                  <a:gd name="f190" fmla="val 461296"/>
                  <a:gd name="f191" fmla="val 344710"/>
                  <a:gd name="f192" fmla="val 453295"/>
                  <a:gd name="f193" fmla="val 341852"/>
                  <a:gd name="f194" fmla="val 448056"/>
                  <a:gd name="f195" fmla="val 440055"/>
                  <a:gd name="f196" fmla="val 432054"/>
                  <a:gd name="f197" fmla="val 344615"/>
                  <a:gd name="f198" fmla="val 426815"/>
                  <a:gd name="f199" fmla="val 353092"/>
                  <a:gd name="f200" fmla="val 424148"/>
                  <a:gd name="f201" fmla="val 364331"/>
                  <a:gd name="f202" fmla="val 369951"/>
                  <a:gd name="f203" fmla="val 372809"/>
                  <a:gd name="f204" fmla="val 421481"/>
                  <a:gd name="f205" fmla="val 375571"/>
                  <a:gd name="f206" fmla="val 416147"/>
                  <a:gd name="f207" fmla="val 381191"/>
                  <a:gd name="f208" fmla="val 413480"/>
                  <a:gd name="f209" fmla="val 384048"/>
                  <a:gd name="f210" fmla="val 410813"/>
                  <a:gd name="f211" fmla="val 386906"/>
                  <a:gd name="f212" fmla="val 408146"/>
                  <a:gd name="f213" fmla="val 397574"/>
                  <a:gd name="f214" fmla="val 395383"/>
                  <a:gd name="f215" fmla="val 379000"/>
                  <a:gd name="f216" fmla="val 401003"/>
                  <a:gd name="f217" fmla="val 360426"/>
                  <a:gd name="f218" fmla="val 409480"/>
                  <a:gd name="f219" fmla="val 349853"/>
                  <a:gd name="f220" fmla="val 426339"/>
                  <a:gd name="f221" fmla="val 344519"/>
                  <a:gd name="f222" fmla="val 446056"/>
                  <a:gd name="f223" fmla="val 460153"/>
                  <a:gd name="f224" fmla="val 339185"/>
                  <a:gd name="f225" fmla="val 474155"/>
                  <a:gd name="f226" fmla="val 336518"/>
                  <a:gd name="f227" fmla="val 488251"/>
                  <a:gd name="f228" fmla="val 333851"/>
                  <a:gd name="f229" fmla="val 522065"/>
                  <a:gd name="f230" fmla="val 331184"/>
                  <a:gd name="f231" fmla="val 541687"/>
                  <a:gd name="f232" fmla="val 328517"/>
                  <a:gd name="f233" fmla="val 325850"/>
                  <a:gd name="f234" fmla="val 323183"/>
                  <a:gd name="f235" fmla="val 514541"/>
                  <a:gd name="f236" fmla="val 431959"/>
                  <a:gd name="f237" fmla="val 503968"/>
                  <a:gd name="f238" fmla="val 493300"/>
                  <a:gd name="f239" fmla="val 434816"/>
                  <a:gd name="f240" fmla="val 485394"/>
                  <a:gd name="f241" fmla="val 480060"/>
                  <a:gd name="f242" fmla="val 420719"/>
                  <a:gd name="f243" fmla="val 482727"/>
                  <a:gd name="f244" fmla="val 398240"/>
                  <a:gd name="f245" fmla="val 488061"/>
                  <a:gd name="f246" fmla="val 387001"/>
                  <a:gd name="f247" fmla="val 378524"/>
                  <a:gd name="f248" fmla="val 384143"/>
                  <a:gd name="f249" fmla="val 525113"/>
                  <a:gd name="f250" fmla="val 530447"/>
                  <a:gd name="f251" fmla="val 406622"/>
                  <a:gd name="f252" fmla="val 417862"/>
                  <a:gd name="f253" fmla="val 546354"/>
                  <a:gd name="f254" fmla="val 372904"/>
                  <a:gd name="f255" fmla="val 533114"/>
                  <a:gd name="f256" fmla="val 370046"/>
                  <a:gd name="f257" fmla="val 519875"/>
                  <a:gd name="f258" fmla="val 367284"/>
                  <a:gd name="f259" fmla="val 501206"/>
                  <a:gd name="f260" fmla="val 498539"/>
                  <a:gd name="f261" fmla="val 495967"/>
                  <a:gd name="f262" fmla="val 364426"/>
                  <a:gd name="f263" fmla="val 494188"/>
                  <a:gd name="f264" fmla="val 365379"/>
                  <a:gd name="f265" fmla="val 485299"/>
                  <a:gd name="f266" fmla="val 375761"/>
                  <a:gd name="f267" fmla="val 472059"/>
                  <a:gd name="f268" fmla="val 381381"/>
                  <a:gd name="f269" fmla="val 474726"/>
                  <a:gd name="f270" fmla="val 477393"/>
                  <a:gd name="f271" fmla="val 384239"/>
                  <a:gd name="f272" fmla="val 387096"/>
                  <a:gd name="f273" fmla="val 389858"/>
                  <a:gd name="f274" fmla="val 398336"/>
                  <a:gd name="f275" fmla="val 466820"/>
                  <a:gd name="f276" fmla="val 395478"/>
                  <a:gd name="f277" fmla="val 461486"/>
                  <a:gd name="f278" fmla="val 392716"/>
                  <a:gd name="f279" fmla="val 459708"/>
                  <a:gd name="f280" fmla="val 394621"/>
                  <a:gd name="f281" fmla="val 396494"/>
                  <a:gd name="f282" fmla="val 409575"/>
                  <a:gd name="f283" fmla="val 420815"/>
                  <a:gd name="f284" fmla="val 429292"/>
                  <a:gd name="f285" fmla="val 434912"/>
                  <a:gd name="f286" fmla="val 443389"/>
                  <a:gd name="f287" fmla="val 451771"/>
                  <a:gd name="f288" fmla="val 463010"/>
                  <a:gd name="f289" fmla="val 490728"/>
                  <a:gd name="f290" fmla="val 471488"/>
                  <a:gd name="f291" fmla="val 493395"/>
                  <a:gd name="f292" fmla="val 488347"/>
                  <a:gd name="f293" fmla="val 491204"/>
                  <a:gd name="f294" fmla="val 493967"/>
                  <a:gd name="f295" fmla="val 477488"/>
                  <a:gd name="f296" fmla="val 505206"/>
                  <a:gd name="f297" fmla="val 516446"/>
                  <a:gd name="f298" fmla="val 458915"/>
                  <a:gd name="f299" fmla="val 524923"/>
                  <a:gd name="f300" fmla="val 457136"/>
                  <a:gd name="f301" fmla="val 526828"/>
                  <a:gd name="f302" fmla="val 455359"/>
                  <a:gd name="f303" fmla="val 527780"/>
                  <a:gd name="f304" fmla="val 453581"/>
                  <a:gd name="f305" fmla="val 536258"/>
                  <a:gd name="f306" fmla="val 541877"/>
                  <a:gd name="f307" fmla="val 550259"/>
                  <a:gd name="f308" fmla="val 626269"/>
                  <a:gd name="f309" fmla="val 461582"/>
                  <a:gd name="f310" fmla="val 631888"/>
                  <a:gd name="f311" fmla="val 634746"/>
                  <a:gd name="f312" fmla="val 448247"/>
                  <a:gd name="f313" fmla="val 637604"/>
                  <a:gd name="f314" fmla="val 445580"/>
                  <a:gd name="f315" fmla="val 629126"/>
                  <a:gd name="f316" fmla="val 442913"/>
                  <a:gd name="f317" fmla="val 606647"/>
                  <a:gd name="f318" fmla="val 584073"/>
                  <a:gd name="f319" fmla="val 435007"/>
                  <a:gd name="f320" fmla="val 561594"/>
                  <a:gd name="f321" fmla="val 558737"/>
                  <a:gd name="f322" fmla="val 432340"/>
                  <a:gd name="f323" fmla="val 544640"/>
                  <a:gd name="f324" fmla="val 427006"/>
                  <a:gd name="f325" fmla="val 539020"/>
                  <a:gd name="f326" fmla="val 416433"/>
                  <a:gd name="f327" fmla="val 405765"/>
                  <a:gd name="f328" fmla="val 513683"/>
                  <a:gd name="f329" fmla="val 395192"/>
                  <a:gd name="f330" fmla="val 502444"/>
                  <a:gd name="f331" fmla="val 392525"/>
                  <a:gd name="f332" fmla="val 499586"/>
                  <a:gd name="f333" fmla="val 496824"/>
                  <a:gd name="f334" fmla="val 387191"/>
                  <a:gd name="f335" fmla="val 381857"/>
                  <a:gd name="f336" fmla="val 519303"/>
                  <a:gd name="f337" fmla="val 379190"/>
                  <a:gd name="f338" fmla="val 373951"/>
                  <a:gd name="f339" fmla="val 555879"/>
                  <a:gd name="f340" fmla="val 371285"/>
                  <a:gd name="f341" fmla="val 567119"/>
                  <a:gd name="f342" fmla="val 365950"/>
                  <a:gd name="f343" fmla="val 363379"/>
                  <a:gd name="f344" fmla="val 586835"/>
                  <a:gd name="f345" fmla="val 360712"/>
                  <a:gd name="f346" fmla="val 598075"/>
                  <a:gd name="f347" fmla="val 355378"/>
                  <a:gd name="f348" fmla="val 609314"/>
                  <a:gd name="f349" fmla="val 352806"/>
                  <a:gd name="f350" fmla="val 617792"/>
                  <a:gd name="f351" fmla="val 620649"/>
                  <a:gd name="f352" fmla="val 350139"/>
                  <a:gd name="f353" fmla="val 623411"/>
                  <a:gd name="f354" fmla="val 629031"/>
                  <a:gd name="f355" fmla="val 634651"/>
                  <a:gd name="f356" fmla="val 339566"/>
                  <a:gd name="f357" fmla="val 336899"/>
                  <a:gd name="f358" fmla="val 334232"/>
                  <a:gd name="f359" fmla="val 614934"/>
                  <a:gd name="f360" fmla="val 592455"/>
                  <a:gd name="f361" fmla="val 342233"/>
                  <a:gd name="f362" fmla="val 583978"/>
                  <a:gd name="f363" fmla="val 344900"/>
                  <a:gd name="f364" fmla="val 572738"/>
                  <a:gd name="f365" fmla="val 347567"/>
                  <a:gd name="f366" fmla="val 561499"/>
                  <a:gd name="f367" fmla="val 350234"/>
                  <a:gd name="f368" fmla="val 550164"/>
                  <a:gd name="f369" fmla="val 352901"/>
                  <a:gd name="f370" fmla="val 533305"/>
                  <a:gd name="f371" fmla="val 516350"/>
                  <a:gd name="f372" fmla="val 355568"/>
                  <a:gd name="f373" fmla="val 499491"/>
                  <a:gd name="f374" fmla="val 358235"/>
                  <a:gd name="f375" fmla="val 471392"/>
                  <a:gd name="f376" fmla="val 360902"/>
                  <a:gd name="f377" fmla="val 363569"/>
                  <a:gd name="f378" fmla="val 440436"/>
                  <a:gd name="f379" fmla="val 374142"/>
                  <a:gd name="f380" fmla="val 429197"/>
                  <a:gd name="f381" fmla="val 379476"/>
                  <a:gd name="f382" fmla="val 390049"/>
                  <a:gd name="f383" fmla="val 400622"/>
                  <a:gd name="f384" fmla="val 412337"/>
                  <a:gd name="f385" fmla="val 405956"/>
                  <a:gd name="f386" fmla="val 413861"/>
                  <a:gd name="f387" fmla="val 406718"/>
                  <a:gd name="f388" fmla="val 419195"/>
                  <a:gd name="f389" fmla="val 403860"/>
                  <a:gd name="f390" fmla="val 421862"/>
                  <a:gd name="f391" fmla="val 427196"/>
                  <a:gd name="f392" fmla="val 429863"/>
                  <a:gd name="f393" fmla="val 435197"/>
                  <a:gd name="f394" fmla="val 445770"/>
                  <a:gd name="f395" fmla="val 375666"/>
                  <a:gd name="f396" fmla="val 443103"/>
                  <a:gd name="f397" fmla="val 362522"/>
                  <a:gd name="f398" fmla="val 446659"/>
                  <a:gd name="f399" fmla="val 360648"/>
                  <a:gd name="f400" fmla="val 448437"/>
                  <a:gd name="f401" fmla="val 358807"/>
                  <a:gd name="f402" fmla="val 451104"/>
                  <a:gd name="f403" fmla="val 456438"/>
                  <a:gd name="f404" fmla="val 461772"/>
                  <a:gd name="f405" fmla="val 469678"/>
                  <a:gd name="f406" fmla="val 361664"/>
                  <a:gd name="f407" fmla="val 475012"/>
                  <a:gd name="f408" fmla="val 477679"/>
                  <a:gd name="f409" fmla="val 355949"/>
                  <a:gd name="f410" fmla="val 483013"/>
                  <a:gd name="f411" fmla="val 353187"/>
                  <a:gd name="f412" fmla="val 485585"/>
                  <a:gd name="f413" fmla="val 350330"/>
                  <a:gd name="f414" fmla="val 488156"/>
                  <a:gd name="f415" fmla="val 347472"/>
                  <a:gd name="f416" fmla="val 490919"/>
                  <a:gd name="f417" fmla="val 496157"/>
                  <a:gd name="f418" fmla="val 509397"/>
                  <a:gd name="f419" fmla="val 525304"/>
                  <a:gd name="f420" fmla="val 541211"/>
                  <a:gd name="f421" fmla="val 358712"/>
                  <a:gd name="f422" fmla="val 361569"/>
                  <a:gd name="f423" fmla="val 543878"/>
                  <a:gd name="f424" fmla="val 546545"/>
                  <a:gd name="f425" fmla="val 551879"/>
                  <a:gd name="f426" fmla="val 367189"/>
                  <a:gd name="f427" fmla="val 549212"/>
                  <a:gd name="f428" fmla="+- 0 0 -90"/>
                  <a:gd name="f429" fmla="*/ f3 1 6850189"/>
                  <a:gd name="f430" fmla="*/ f4 1 695039"/>
                  <a:gd name="f431" fmla="+- f7 0 f5"/>
                  <a:gd name="f432" fmla="+- f6 0 f5"/>
                  <a:gd name="f433" fmla="*/ f428 f0 1"/>
                  <a:gd name="f434" fmla="*/ f432 1 6850189"/>
                  <a:gd name="f435" fmla="*/ f431 1 695039"/>
                  <a:gd name="f436" fmla="*/ 652367 f432 1"/>
                  <a:gd name="f437" fmla="*/ 0 f431 1"/>
                  <a:gd name="f438" fmla="*/ 0 f432 1"/>
                  <a:gd name="f439" fmla="*/ 695039 f431 1"/>
                  <a:gd name="f440" fmla="*/ 323564 f432 1"/>
                  <a:gd name="f441" fmla="*/ 652463 f432 1"/>
                  <a:gd name="f442" fmla="*/ 343281 f431 1"/>
                  <a:gd name="f443" fmla="*/ 253270 f431 1"/>
                  <a:gd name="f444" fmla="*/ 6850190 f432 1"/>
                  <a:gd name="f445" fmla="*/ 589502 f431 1"/>
                  <a:gd name="f446" fmla="*/ 320897 f432 1"/>
                  <a:gd name="f447" fmla="*/ 273177 f432 1"/>
                  <a:gd name="f448" fmla="*/ 561404 f431 1"/>
                  <a:gd name="f449" fmla="*/ 251936 f432 1"/>
                  <a:gd name="f450" fmla="*/ 575501 f431 1"/>
                  <a:gd name="f451" fmla="*/ 204216 f432 1"/>
                  <a:gd name="f452" fmla="*/ 597980 f431 1"/>
                  <a:gd name="f453" fmla="*/ 185642 f432 1"/>
                  <a:gd name="f454" fmla="*/ 600837 f431 1"/>
                  <a:gd name="f455" fmla="*/ 167069 f432 1"/>
                  <a:gd name="f456" fmla="*/ 595217 f431 1"/>
                  <a:gd name="f457" fmla="*/ 145828 f432 1"/>
                  <a:gd name="f458" fmla="*/ 569881 f431 1"/>
                  <a:gd name="f459" fmla="*/ 119348 f432 1"/>
                  <a:gd name="f460" fmla="*/ 524828 f431 1"/>
                  <a:gd name="f461" fmla="*/ 90202 f432 1"/>
                  <a:gd name="f462" fmla="*/ 457295 f431 1"/>
                  <a:gd name="f463" fmla="*/ 71628 f432 1"/>
                  <a:gd name="f464" fmla="*/ 392621 f431 1"/>
                  <a:gd name="f465" fmla="*/ 61055 f432 1"/>
                  <a:gd name="f466" fmla="*/ 322231 f431 1"/>
                  <a:gd name="f467" fmla="*/ 76962 f432 1"/>
                  <a:gd name="f468" fmla="*/ 263176 f431 1"/>
                  <a:gd name="f469" fmla="*/ 106109 f432 1"/>
                  <a:gd name="f470" fmla="*/ 235077 f431 1"/>
                  <a:gd name="f471" fmla="*/ 148495 f432 1"/>
                  <a:gd name="f472" fmla="*/ 220980 f431 1"/>
                  <a:gd name="f473" fmla="*/ 226600 f431 1"/>
                  <a:gd name="f474" fmla="*/ 228029 f432 1"/>
                  <a:gd name="f475" fmla="*/ 240697 f431 1"/>
                  <a:gd name="f476" fmla="*/ 270415 f432 1"/>
                  <a:gd name="f477" fmla="*/ 274511 f431 1"/>
                  <a:gd name="f478" fmla="*/ 266033 f431 1"/>
                  <a:gd name="f479" fmla="*/ 262414 f432 1"/>
                  <a:gd name="f480" fmla="*/ 195644 f431 1"/>
                  <a:gd name="f481" fmla="*/ 238506 f432 1"/>
                  <a:gd name="f482" fmla="*/ 142208 f431 1"/>
                  <a:gd name="f483" fmla="*/ 217265 f432 1"/>
                  <a:gd name="f484" fmla="*/ 116872 f431 1"/>
                  <a:gd name="f485" fmla="*/ 177451 f432 1"/>
                  <a:gd name="f486" fmla="*/ 66199 f431 1"/>
                  <a:gd name="f487" fmla="*/ 166878 f432 1"/>
                  <a:gd name="f488" fmla="*/ 52102 f431 1"/>
                  <a:gd name="f489" fmla="*/ 49244 f431 1"/>
                  <a:gd name="f490" fmla="*/ 169545 f432 1"/>
                  <a:gd name="f491" fmla="*/ 196025 f432 1"/>
                  <a:gd name="f492" fmla="*/ 60484 f431 1"/>
                  <a:gd name="f493" fmla="*/ 235839 f432 1"/>
                  <a:gd name="f494" fmla="*/ 88583 f431 1"/>
                  <a:gd name="f495" fmla="*/ 259747 f432 1"/>
                  <a:gd name="f496" fmla="*/ 128016 f431 1"/>
                  <a:gd name="f497" fmla="*/ 272987 f432 1"/>
                  <a:gd name="f498" fmla="*/ 161830 f431 1"/>
                  <a:gd name="f499" fmla="*/ 278321 f432 1"/>
                  <a:gd name="f500" fmla="*/ 201263 f431 1"/>
                  <a:gd name="f501" fmla="*/ 275654 f432 1"/>
                  <a:gd name="f502" fmla="*/ 274415 f431 1"/>
                  <a:gd name="f503" fmla="*/ 280988 f432 1"/>
                  <a:gd name="f504" fmla="*/ 268796 f431 1"/>
                  <a:gd name="f505" fmla="*/ 331375 f432 1"/>
                  <a:gd name="f506" fmla="*/ 234982 f431 1"/>
                  <a:gd name="f507" fmla="*/ 389763 f432 1"/>
                  <a:gd name="f508" fmla="*/ 220885 f431 1"/>
                  <a:gd name="f509" fmla="*/ 426911 f432 1"/>
                  <a:gd name="f510" fmla="*/ 229362 f431 1"/>
                  <a:gd name="f511" fmla="*/ 469297 f432 1"/>
                  <a:gd name="f512" fmla="*/ 479870 f432 1"/>
                  <a:gd name="f513" fmla="*/ 296894 f431 1"/>
                  <a:gd name="f514" fmla="*/ 482537 f432 1"/>
                  <a:gd name="f515" fmla="*/ 324993 f431 1"/>
                  <a:gd name="f516" fmla="*/ 330613 f431 1"/>
                  <a:gd name="f517" fmla="*/ 461296 f432 1"/>
                  <a:gd name="f518" fmla="*/ 344710 f431 1"/>
                  <a:gd name="f519" fmla="*/ 440055 f432 1"/>
                  <a:gd name="f520" fmla="*/ 341852 f431 1"/>
                  <a:gd name="f521" fmla="*/ 424148 f432 1"/>
                  <a:gd name="f522" fmla="*/ 364331 f431 1"/>
                  <a:gd name="f523" fmla="*/ 421481 f432 1"/>
                  <a:gd name="f524" fmla="*/ 375571 f431 1"/>
                  <a:gd name="f525" fmla="*/ 413480 f432 1"/>
                  <a:gd name="f526" fmla="*/ 384048 f431 1"/>
                  <a:gd name="f527" fmla="*/ 408146 f432 1"/>
                  <a:gd name="f528" fmla="*/ 386906 f431 1"/>
                  <a:gd name="f529" fmla="*/ 379000 f432 1"/>
                  <a:gd name="f530" fmla="*/ 401003 f431 1"/>
                  <a:gd name="f531" fmla="*/ 344519 f432 1"/>
                  <a:gd name="f532" fmla="*/ 446056 f431 1"/>
                  <a:gd name="f533" fmla="*/ 336518 f432 1"/>
                  <a:gd name="f534" fmla="*/ 488251 f431 1"/>
                  <a:gd name="f535" fmla="*/ 331184 f432 1"/>
                  <a:gd name="f536" fmla="*/ 541687 f431 1"/>
                  <a:gd name="f537" fmla="*/ 323183 f432 1"/>
                  <a:gd name="f538" fmla="*/ 514541 f432 1"/>
                  <a:gd name="f539" fmla="*/ 431959 f431 1"/>
                  <a:gd name="f540" fmla="*/ 485394 f432 1"/>
                  <a:gd name="f541" fmla="*/ 426339 f431 1"/>
                  <a:gd name="f542" fmla="*/ 482727 f432 1"/>
                  <a:gd name="f543" fmla="*/ 398240 f431 1"/>
                  <a:gd name="f544" fmla="*/ 384143 f431 1"/>
                  <a:gd name="f545" fmla="*/ 530447 f432 1"/>
                  <a:gd name="f546" fmla="*/ 406622 f431 1"/>
                  <a:gd name="f547" fmla="*/ 546354 f432 1"/>
                  <a:gd name="f548" fmla="*/ 372904 f431 1"/>
                  <a:gd name="f549" fmla="*/ 506540 f432 1"/>
                  <a:gd name="f550" fmla="*/ 367284 f431 1"/>
                  <a:gd name="f551" fmla="*/ 495967 f432 1"/>
                  <a:gd name="f552" fmla="*/ 364426 f431 1"/>
                  <a:gd name="f553" fmla="*/ 493300 f432 1"/>
                  <a:gd name="f554" fmla="*/ 472059 f432 1"/>
                  <a:gd name="f555" fmla="*/ 381381 f431 1"/>
                  <a:gd name="f556" fmla="*/ 480060 f432 1"/>
                  <a:gd name="f557" fmla="*/ 384239 f431 1"/>
                  <a:gd name="f558" fmla="*/ 389858 f431 1"/>
                  <a:gd name="f559" fmla="*/ 477393 f432 1"/>
                  <a:gd name="f560" fmla="*/ 398336 f431 1"/>
                  <a:gd name="f561" fmla="*/ 461486 f432 1"/>
                  <a:gd name="f562" fmla="*/ 392716 f431 1"/>
                  <a:gd name="f563" fmla="*/ 429292 f431 1"/>
                  <a:gd name="f564" fmla="*/ 488061 f432 1"/>
                  <a:gd name="f565" fmla="*/ 451771 f431 1"/>
                  <a:gd name="f566" fmla="*/ 490728 f432 1"/>
                  <a:gd name="f567" fmla="*/ 482727 f431 1"/>
                  <a:gd name="f568" fmla="*/ 493967 f431 1"/>
                  <a:gd name="f569" fmla="*/ 458915 f432 1"/>
                  <a:gd name="f570" fmla="*/ 524923 f431 1"/>
                  <a:gd name="f571" fmla="*/ 453581 f432 1"/>
                  <a:gd name="f572" fmla="*/ 527780 f431 1"/>
                  <a:gd name="f573" fmla="*/ 550259 f431 1"/>
                  <a:gd name="f574" fmla="*/ 626269 f431 1"/>
                  <a:gd name="f575" fmla="*/ 634746 f431 1"/>
                  <a:gd name="f576" fmla="*/ 445580 f432 1"/>
                  <a:gd name="f577" fmla="*/ 629126 f431 1"/>
                  <a:gd name="f578" fmla="*/ 435007 f432 1"/>
                  <a:gd name="f579" fmla="*/ 561594 f431 1"/>
                  <a:gd name="f580" fmla="*/ 558737 f431 1"/>
                  <a:gd name="f581" fmla="*/ 427006 f432 1"/>
                  <a:gd name="f582" fmla="*/ 539020 f431 1"/>
                  <a:gd name="f583" fmla="*/ 395192 f432 1"/>
                  <a:gd name="f584" fmla="*/ 502444 f431 1"/>
                  <a:gd name="f585" fmla="*/ 389858 f432 1"/>
                  <a:gd name="f586" fmla="*/ 387191 f432 1"/>
                  <a:gd name="f587" fmla="*/ 499586 f431 1"/>
                  <a:gd name="f588" fmla="*/ 373951 f432 1"/>
                  <a:gd name="f589" fmla="*/ 555879 f431 1"/>
                  <a:gd name="f590" fmla="*/ 363379 f432 1"/>
                  <a:gd name="f591" fmla="*/ 586835 f431 1"/>
                  <a:gd name="f592" fmla="*/ 352806 f432 1"/>
                  <a:gd name="f593" fmla="*/ 617792 f431 1"/>
                  <a:gd name="f594" fmla="*/ 350139 f432 1"/>
                  <a:gd name="f595" fmla="*/ 623411 f431 1"/>
                  <a:gd name="f596" fmla="*/ 339566 f432 1"/>
                  <a:gd name="f597" fmla="*/ 631888 f431 1"/>
                  <a:gd name="f598" fmla="*/ 334232 f432 1"/>
                  <a:gd name="f599" fmla="*/ 336899 f432 1"/>
                  <a:gd name="f600" fmla="*/ 609314 f431 1"/>
                  <a:gd name="f601" fmla="*/ 342233 f432 1"/>
                  <a:gd name="f602" fmla="*/ 583978 f431 1"/>
                  <a:gd name="f603" fmla="*/ 350234 f432 1"/>
                  <a:gd name="f604" fmla="*/ 550164 f431 1"/>
                  <a:gd name="f605" fmla="*/ 355568 f432 1"/>
                  <a:gd name="f606" fmla="*/ 499491 f431 1"/>
                  <a:gd name="f607" fmla="*/ 358235 f432 1"/>
                  <a:gd name="f608" fmla="*/ 471392 f431 1"/>
                  <a:gd name="f609" fmla="*/ 374142 f432 1"/>
                  <a:gd name="f610" fmla="*/ 429197 f431 1"/>
                  <a:gd name="f611" fmla="*/ 400622 f432 1"/>
                  <a:gd name="f612" fmla="*/ 412337 f431 1"/>
                  <a:gd name="f613" fmla="*/ 419195 f432 1"/>
                  <a:gd name="f614" fmla="*/ 403860 f431 1"/>
                  <a:gd name="f615" fmla="*/ 427196 f432 1"/>
                  <a:gd name="f616" fmla="*/ 440436 f432 1"/>
                  <a:gd name="f617" fmla="*/ 445770 f432 1"/>
                  <a:gd name="f618" fmla="*/ 378524 f431 1"/>
                  <a:gd name="f619" fmla="*/ 443103 f432 1"/>
                  <a:gd name="f620" fmla="*/ 448437 f432 1"/>
                  <a:gd name="f621" fmla="*/ 358807 f431 1"/>
                  <a:gd name="f622" fmla="*/ 456438 f432 1"/>
                  <a:gd name="f623" fmla="*/ 475012 f432 1"/>
                  <a:gd name="f624" fmla="*/ 485585 f432 1"/>
                  <a:gd name="f625" fmla="*/ 350330 f431 1"/>
                  <a:gd name="f626" fmla="*/ 496157 f432 1"/>
                  <a:gd name="f627" fmla="*/ 347472 f431 1"/>
                  <a:gd name="f628" fmla="*/ 541211 f432 1"/>
                  <a:gd name="f629" fmla="*/ 358712 f431 1"/>
                  <a:gd name="f630" fmla="*/ 546545 f432 1"/>
                  <a:gd name="f631" fmla="*/ 361569 f431 1"/>
                  <a:gd name="f632" fmla="*/ 551879 f432 1"/>
                  <a:gd name="f633" fmla="*/ 367189 f431 1"/>
                  <a:gd name="f634" fmla="*/ 372809 f431 1"/>
                  <a:gd name="f635" fmla="*/ f433 1 f2"/>
                  <a:gd name="f636" fmla="*/ f436 1 6850189"/>
                  <a:gd name="f637" fmla="*/ f437 1 695039"/>
                  <a:gd name="f638" fmla="*/ f438 1 6850189"/>
                  <a:gd name="f639" fmla="*/ f439 1 695039"/>
                  <a:gd name="f640" fmla="*/ f440 1 6850189"/>
                  <a:gd name="f641" fmla="*/ f441 1 6850189"/>
                  <a:gd name="f642" fmla="*/ f442 1 695039"/>
                  <a:gd name="f643" fmla="*/ f443 1 695039"/>
                  <a:gd name="f644" fmla="*/ f444 1 6850189"/>
                  <a:gd name="f645" fmla="*/ f445 1 695039"/>
                  <a:gd name="f646" fmla="*/ f446 1 6850189"/>
                  <a:gd name="f647" fmla="*/ f447 1 6850189"/>
                  <a:gd name="f648" fmla="*/ f448 1 695039"/>
                  <a:gd name="f649" fmla="*/ f449 1 6850189"/>
                  <a:gd name="f650" fmla="*/ f450 1 695039"/>
                  <a:gd name="f651" fmla="*/ f451 1 6850189"/>
                  <a:gd name="f652" fmla="*/ f452 1 695039"/>
                  <a:gd name="f653" fmla="*/ f453 1 6850189"/>
                  <a:gd name="f654" fmla="*/ f454 1 695039"/>
                  <a:gd name="f655" fmla="*/ f455 1 6850189"/>
                  <a:gd name="f656" fmla="*/ f456 1 695039"/>
                  <a:gd name="f657" fmla="*/ f457 1 6850189"/>
                  <a:gd name="f658" fmla="*/ f458 1 695039"/>
                  <a:gd name="f659" fmla="*/ f459 1 6850189"/>
                  <a:gd name="f660" fmla="*/ f460 1 695039"/>
                  <a:gd name="f661" fmla="*/ f461 1 6850189"/>
                  <a:gd name="f662" fmla="*/ f462 1 695039"/>
                  <a:gd name="f663" fmla="*/ f463 1 6850189"/>
                  <a:gd name="f664" fmla="*/ f464 1 695039"/>
                  <a:gd name="f665" fmla="*/ f465 1 6850189"/>
                  <a:gd name="f666" fmla="*/ f466 1 695039"/>
                  <a:gd name="f667" fmla="*/ f467 1 6850189"/>
                  <a:gd name="f668" fmla="*/ f468 1 695039"/>
                  <a:gd name="f669" fmla="*/ f469 1 6850189"/>
                  <a:gd name="f670" fmla="*/ f470 1 695039"/>
                  <a:gd name="f671" fmla="*/ f471 1 6850189"/>
                  <a:gd name="f672" fmla="*/ f472 1 695039"/>
                  <a:gd name="f673" fmla="*/ f473 1 695039"/>
                  <a:gd name="f674" fmla="*/ f474 1 6850189"/>
                  <a:gd name="f675" fmla="*/ f475 1 695039"/>
                  <a:gd name="f676" fmla="*/ f476 1 6850189"/>
                  <a:gd name="f677" fmla="*/ f477 1 695039"/>
                  <a:gd name="f678" fmla="*/ f478 1 695039"/>
                  <a:gd name="f679" fmla="*/ f479 1 6850189"/>
                  <a:gd name="f680" fmla="*/ f480 1 695039"/>
                  <a:gd name="f681" fmla="*/ f481 1 6850189"/>
                  <a:gd name="f682" fmla="*/ f482 1 695039"/>
                  <a:gd name="f683" fmla="*/ f483 1 6850189"/>
                  <a:gd name="f684" fmla="*/ f484 1 695039"/>
                  <a:gd name="f685" fmla="*/ f485 1 6850189"/>
                  <a:gd name="f686" fmla="*/ f486 1 695039"/>
                  <a:gd name="f687" fmla="*/ f487 1 6850189"/>
                  <a:gd name="f688" fmla="*/ f488 1 695039"/>
                  <a:gd name="f689" fmla="*/ f489 1 695039"/>
                  <a:gd name="f690" fmla="*/ f490 1 6850189"/>
                  <a:gd name="f691" fmla="*/ f491 1 6850189"/>
                  <a:gd name="f692" fmla="*/ f492 1 695039"/>
                  <a:gd name="f693" fmla="*/ f493 1 6850189"/>
                  <a:gd name="f694" fmla="*/ f494 1 695039"/>
                  <a:gd name="f695" fmla="*/ f495 1 6850189"/>
                  <a:gd name="f696" fmla="*/ f496 1 695039"/>
                  <a:gd name="f697" fmla="*/ f497 1 6850189"/>
                  <a:gd name="f698" fmla="*/ f498 1 695039"/>
                  <a:gd name="f699" fmla="*/ f499 1 6850189"/>
                  <a:gd name="f700" fmla="*/ f500 1 695039"/>
                  <a:gd name="f701" fmla="*/ f501 1 6850189"/>
                  <a:gd name="f702" fmla="*/ f502 1 695039"/>
                  <a:gd name="f703" fmla="*/ f503 1 6850189"/>
                  <a:gd name="f704" fmla="*/ f504 1 695039"/>
                  <a:gd name="f705" fmla="*/ f505 1 6850189"/>
                  <a:gd name="f706" fmla="*/ f506 1 695039"/>
                  <a:gd name="f707" fmla="*/ f507 1 6850189"/>
                  <a:gd name="f708" fmla="*/ f508 1 695039"/>
                  <a:gd name="f709" fmla="*/ f509 1 6850189"/>
                  <a:gd name="f710" fmla="*/ f510 1 695039"/>
                  <a:gd name="f711" fmla="*/ f511 1 6850189"/>
                  <a:gd name="f712" fmla="*/ f512 1 6850189"/>
                  <a:gd name="f713" fmla="*/ f513 1 695039"/>
                  <a:gd name="f714" fmla="*/ f514 1 6850189"/>
                  <a:gd name="f715" fmla="*/ f515 1 695039"/>
                  <a:gd name="f716" fmla="*/ f516 1 695039"/>
                  <a:gd name="f717" fmla="*/ f517 1 6850189"/>
                  <a:gd name="f718" fmla="*/ f518 1 695039"/>
                  <a:gd name="f719" fmla="*/ f519 1 6850189"/>
                  <a:gd name="f720" fmla="*/ f520 1 695039"/>
                  <a:gd name="f721" fmla="*/ f521 1 6850189"/>
                  <a:gd name="f722" fmla="*/ f522 1 695039"/>
                  <a:gd name="f723" fmla="*/ f523 1 6850189"/>
                  <a:gd name="f724" fmla="*/ f524 1 695039"/>
                  <a:gd name="f725" fmla="*/ f525 1 6850189"/>
                  <a:gd name="f726" fmla="*/ f526 1 695039"/>
                  <a:gd name="f727" fmla="*/ f527 1 6850189"/>
                  <a:gd name="f728" fmla="*/ f528 1 695039"/>
                  <a:gd name="f729" fmla="*/ f529 1 6850189"/>
                  <a:gd name="f730" fmla="*/ f530 1 695039"/>
                  <a:gd name="f731" fmla="*/ f531 1 6850189"/>
                  <a:gd name="f732" fmla="*/ f532 1 695039"/>
                  <a:gd name="f733" fmla="*/ f533 1 6850189"/>
                  <a:gd name="f734" fmla="*/ f534 1 695039"/>
                  <a:gd name="f735" fmla="*/ f535 1 6850189"/>
                  <a:gd name="f736" fmla="*/ f536 1 695039"/>
                  <a:gd name="f737" fmla="*/ f537 1 6850189"/>
                  <a:gd name="f738" fmla="*/ f538 1 6850189"/>
                  <a:gd name="f739" fmla="*/ f539 1 695039"/>
                  <a:gd name="f740" fmla="*/ f540 1 6850189"/>
                  <a:gd name="f741" fmla="*/ f541 1 695039"/>
                  <a:gd name="f742" fmla="*/ f542 1 6850189"/>
                  <a:gd name="f743" fmla="*/ f543 1 695039"/>
                  <a:gd name="f744" fmla="*/ f544 1 695039"/>
                  <a:gd name="f745" fmla="*/ f545 1 6850189"/>
                  <a:gd name="f746" fmla="*/ f546 1 695039"/>
                  <a:gd name="f747" fmla="*/ f547 1 6850189"/>
                  <a:gd name="f748" fmla="*/ f548 1 695039"/>
                  <a:gd name="f749" fmla="*/ f549 1 6850189"/>
                  <a:gd name="f750" fmla="*/ f550 1 695039"/>
                  <a:gd name="f751" fmla="*/ f551 1 6850189"/>
                  <a:gd name="f752" fmla="*/ f552 1 695039"/>
                  <a:gd name="f753" fmla="*/ f553 1 6850189"/>
                  <a:gd name="f754" fmla="*/ f554 1 6850189"/>
                  <a:gd name="f755" fmla="*/ f555 1 695039"/>
                  <a:gd name="f756" fmla="*/ f556 1 6850189"/>
                  <a:gd name="f757" fmla="*/ f557 1 695039"/>
                  <a:gd name="f758" fmla="*/ f558 1 695039"/>
                  <a:gd name="f759" fmla="*/ f559 1 6850189"/>
                  <a:gd name="f760" fmla="*/ f560 1 695039"/>
                  <a:gd name="f761" fmla="*/ f561 1 6850189"/>
                  <a:gd name="f762" fmla="*/ f562 1 695039"/>
                  <a:gd name="f763" fmla="*/ f563 1 695039"/>
                  <a:gd name="f764" fmla="*/ f564 1 6850189"/>
                  <a:gd name="f765" fmla="*/ f565 1 695039"/>
                  <a:gd name="f766" fmla="*/ f566 1 6850189"/>
                  <a:gd name="f767" fmla="*/ f567 1 695039"/>
                  <a:gd name="f768" fmla="*/ f568 1 695039"/>
                  <a:gd name="f769" fmla="*/ f569 1 6850189"/>
                  <a:gd name="f770" fmla="*/ f570 1 695039"/>
                  <a:gd name="f771" fmla="*/ f571 1 6850189"/>
                  <a:gd name="f772" fmla="*/ f572 1 695039"/>
                  <a:gd name="f773" fmla="*/ f573 1 695039"/>
                  <a:gd name="f774" fmla="*/ f574 1 695039"/>
                  <a:gd name="f775" fmla="*/ f575 1 695039"/>
                  <a:gd name="f776" fmla="*/ f576 1 6850189"/>
                  <a:gd name="f777" fmla="*/ f577 1 695039"/>
                  <a:gd name="f778" fmla="*/ f578 1 6850189"/>
                  <a:gd name="f779" fmla="*/ f579 1 695039"/>
                  <a:gd name="f780" fmla="*/ f580 1 695039"/>
                  <a:gd name="f781" fmla="*/ f581 1 6850189"/>
                  <a:gd name="f782" fmla="*/ f582 1 695039"/>
                  <a:gd name="f783" fmla="*/ f583 1 6850189"/>
                  <a:gd name="f784" fmla="*/ f584 1 695039"/>
                  <a:gd name="f785" fmla="*/ f585 1 6850189"/>
                  <a:gd name="f786" fmla="*/ f586 1 6850189"/>
                  <a:gd name="f787" fmla="*/ f587 1 695039"/>
                  <a:gd name="f788" fmla="*/ f588 1 6850189"/>
                  <a:gd name="f789" fmla="*/ f589 1 695039"/>
                  <a:gd name="f790" fmla="*/ f590 1 6850189"/>
                  <a:gd name="f791" fmla="*/ f591 1 695039"/>
                  <a:gd name="f792" fmla="*/ f592 1 6850189"/>
                  <a:gd name="f793" fmla="*/ f593 1 695039"/>
                  <a:gd name="f794" fmla="*/ f594 1 6850189"/>
                  <a:gd name="f795" fmla="*/ f595 1 695039"/>
                  <a:gd name="f796" fmla="*/ f596 1 6850189"/>
                  <a:gd name="f797" fmla="*/ f597 1 695039"/>
                  <a:gd name="f798" fmla="*/ f598 1 6850189"/>
                  <a:gd name="f799" fmla="*/ f599 1 6850189"/>
                  <a:gd name="f800" fmla="*/ f600 1 695039"/>
                  <a:gd name="f801" fmla="*/ f601 1 6850189"/>
                  <a:gd name="f802" fmla="*/ f602 1 695039"/>
                  <a:gd name="f803" fmla="*/ f603 1 6850189"/>
                  <a:gd name="f804" fmla="*/ f604 1 695039"/>
                  <a:gd name="f805" fmla="*/ f605 1 6850189"/>
                  <a:gd name="f806" fmla="*/ f606 1 695039"/>
                  <a:gd name="f807" fmla="*/ f607 1 6850189"/>
                  <a:gd name="f808" fmla="*/ f608 1 695039"/>
                  <a:gd name="f809" fmla="*/ f609 1 6850189"/>
                  <a:gd name="f810" fmla="*/ f610 1 695039"/>
                  <a:gd name="f811" fmla="*/ f611 1 6850189"/>
                  <a:gd name="f812" fmla="*/ f612 1 695039"/>
                  <a:gd name="f813" fmla="*/ f613 1 6850189"/>
                  <a:gd name="f814" fmla="*/ f614 1 695039"/>
                  <a:gd name="f815" fmla="*/ f615 1 6850189"/>
                  <a:gd name="f816" fmla="*/ f616 1 6850189"/>
                  <a:gd name="f817" fmla="*/ f617 1 6850189"/>
                  <a:gd name="f818" fmla="*/ f618 1 695039"/>
                  <a:gd name="f819" fmla="*/ f619 1 6850189"/>
                  <a:gd name="f820" fmla="*/ f620 1 6850189"/>
                  <a:gd name="f821" fmla="*/ f621 1 695039"/>
                  <a:gd name="f822" fmla="*/ f622 1 6850189"/>
                  <a:gd name="f823" fmla="*/ f623 1 6850189"/>
                  <a:gd name="f824" fmla="*/ f624 1 6850189"/>
                  <a:gd name="f825" fmla="*/ f625 1 695039"/>
                  <a:gd name="f826" fmla="*/ f626 1 6850189"/>
                  <a:gd name="f827" fmla="*/ f627 1 695039"/>
                  <a:gd name="f828" fmla="*/ f628 1 6850189"/>
                  <a:gd name="f829" fmla="*/ f629 1 695039"/>
                  <a:gd name="f830" fmla="*/ f630 1 6850189"/>
                  <a:gd name="f831" fmla="*/ f631 1 695039"/>
                  <a:gd name="f832" fmla="*/ f632 1 6850189"/>
                  <a:gd name="f833" fmla="*/ f633 1 695039"/>
                  <a:gd name="f834" fmla="*/ f634 1 695039"/>
                  <a:gd name="f835" fmla="*/ f5 1 f434"/>
                  <a:gd name="f836" fmla="*/ f6 1 f434"/>
                  <a:gd name="f837" fmla="*/ f5 1 f435"/>
                  <a:gd name="f838" fmla="*/ f7 1 f435"/>
                  <a:gd name="f839" fmla="+- f635 0 f1"/>
                  <a:gd name="f840" fmla="*/ f636 1 f434"/>
                  <a:gd name="f841" fmla="*/ f637 1 f435"/>
                  <a:gd name="f842" fmla="*/ f638 1 f434"/>
                  <a:gd name="f843" fmla="*/ f639 1 f435"/>
                  <a:gd name="f844" fmla="*/ f640 1 f434"/>
                  <a:gd name="f845" fmla="*/ f641 1 f434"/>
                  <a:gd name="f846" fmla="*/ f642 1 f435"/>
                  <a:gd name="f847" fmla="*/ f643 1 f435"/>
                  <a:gd name="f848" fmla="*/ f644 1 f434"/>
                  <a:gd name="f849" fmla="*/ f645 1 f435"/>
                  <a:gd name="f850" fmla="*/ f646 1 f434"/>
                  <a:gd name="f851" fmla="*/ f647 1 f434"/>
                  <a:gd name="f852" fmla="*/ f648 1 f435"/>
                  <a:gd name="f853" fmla="*/ f649 1 f434"/>
                  <a:gd name="f854" fmla="*/ f650 1 f435"/>
                  <a:gd name="f855" fmla="*/ f651 1 f434"/>
                  <a:gd name="f856" fmla="*/ f652 1 f435"/>
                  <a:gd name="f857" fmla="*/ f653 1 f434"/>
                  <a:gd name="f858" fmla="*/ f654 1 f435"/>
                  <a:gd name="f859" fmla="*/ f655 1 f434"/>
                  <a:gd name="f860" fmla="*/ f656 1 f435"/>
                  <a:gd name="f861" fmla="*/ f657 1 f434"/>
                  <a:gd name="f862" fmla="*/ f658 1 f435"/>
                  <a:gd name="f863" fmla="*/ f659 1 f434"/>
                  <a:gd name="f864" fmla="*/ f660 1 f435"/>
                  <a:gd name="f865" fmla="*/ f661 1 f434"/>
                  <a:gd name="f866" fmla="*/ f662 1 f435"/>
                  <a:gd name="f867" fmla="*/ f663 1 f434"/>
                  <a:gd name="f868" fmla="*/ f664 1 f435"/>
                  <a:gd name="f869" fmla="*/ f665 1 f434"/>
                  <a:gd name="f870" fmla="*/ f666 1 f435"/>
                  <a:gd name="f871" fmla="*/ f667 1 f434"/>
                  <a:gd name="f872" fmla="*/ f668 1 f435"/>
                  <a:gd name="f873" fmla="*/ f669 1 f434"/>
                  <a:gd name="f874" fmla="*/ f670 1 f435"/>
                  <a:gd name="f875" fmla="*/ f671 1 f434"/>
                  <a:gd name="f876" fmla="*/ f672 1 f435"/>
                  <a:gd name="f877" fmla="*/ f673 1 f435"/>
                  <a:gd name="f878" fmla="*/ f674 1 f434"/>
                  <a:gd name="f879" fmla="*/ f675 1 f435"/>
                  <a:gd name="f880" fmla="*/ f676 1 f434"/>
                  <a:gd name="f881" fmla="*/ f677 1 f435"/>
                  <a:gd name="f882" fmla="*/ f678 1 f435"/>
                  <a:gd name="f883" fmla="*/ f679 1 f434"/>
                  <a:gd name="f884" fmla="*/ f680 1 f435"/>
                  <a:gd name="f885" fmla="*/ f681 1 f434"/>
                  <a:gd name="f886" fmla="*/ f682 1 f435"/>
                  <a:gd name="f887" fmla="*/ f683 1 f434"/>
                  <a:gd name="f888" fmla="*/ f684 1 f435"/>
                  <a:gd name="f889" fmla="*/ f685 1 f434"/>
                  <a:gd name="f890" fmla="*/ f686 1 f435"/>
                  <a:gd name="f891" fmla="*/ f687 1 f434"/>
                  <a:gd name="f892" fmla="*/ f688 1 f435"/>
                  <a:gd name="f893" fmla="*/ f689 1 f435"/>
                  <a:gd name="f894" fmla="*/ f690 1 f434"/>
                  <a:gd name="f895" fmla="*/ f691 1 f434"/>
                  <a:gd name="f896" fmla="*/ f692 1 f435"/>
                  <a:gd name="f897" fmla="*/ f693 1 f434"/>
                  <a:gd name="f898" fmla="*/ f694 1 f435"/>
                  <a:gd name="f899" fmla="*/ f695 1 f434"/>
                  <a:gd name="f900" fmla="*/ f696 1 f435"/>
                  <a:gd name="f901" fmla="*/ f697 1 f434"/>
                  <a:gd name="f902" fmla="*/ f698 1 f435"/>
                  <a:gd name="f903" fmla="*/ f699 1 f434"/>
                  <a:gd name="f904" fmla="*/ f700 1 f435"/>
                  <a:gd name="f905" fmla="*/ f701 1 f434"/>
                  <a:gd name="f906" fmla="*/ f702 1 f435"/>
                  <a:gd name="f907" fmla="*/ f703 1 f434"/>
                  <a:gd name="f908" fmla="*/ f704 1 f435"/>
                  <a:gd name="f909" fmla="*/ f705 1 f434"/>
                  <a:gd name="f910" fmla="*/ f706 1 f435"/>
                  <a:gd name="f911" fmla="*/ f707 1 f434"/>
                  <a:gd name="f912" fmla="*/ f708 1 f435"/>
                  <a:gd name="f913" fmla="*/ f709 1 f434"/>
                  <a:gd name="f914" fmla="*/ f710 1 f435"/>
                  <a:gd name="f915" fmla="*/ f711 1 f434"/>
                  <a:gd name="f916" fmla="*/ f712 1 f434"/>
                  <a:gd name="f917" fmla="*/ f713 1 f435"/>
                  <a:gd name="f918" fmla="*/ f714 1 f434"/>
                  <a:gd name="f919" fmla="*/ f715 1 f435"/>
                  <a:gd name="f920" fmla="*/ f716 1 f435"/>
                  <a:gd name="f921" fmla="*/ f717 1 f434"/>
                  <a:gd name="f922" fmla="*/ f718 1 f435"/>
                  <a:gd name="f923" fmla="*/ f719 1 f434"/>
                  <a:gd name="f924" fmla="*/ f720 1 f435"/>
                  <a:gd name="f925" fmla="*/ f721 1 f434"/>
                  <a:gd name="f926" fmla="*/ f722 1 f435"/>
                  <a:gd name="f927" fmla="*/ f723 1 f434"/>
                  <a:gd name="f928" fmla="*/ f724 1 f435"/>
                  <a:gd name="f929" fmla="*/ f725 1 f434"/>
                  <a:gd name="f930" fmla="*/ f726 1 f435"/>
                  <a:gd name="f931" fmla="*/ f727 1 f434"/>
                  <a:gd name="f932" fmla="*/ f728 1 f435"/>
                  <a:gd name="f933" fmla="*/ f729 1 f434"/>
                  <a:gd name="f934" fmla="*/ f730 1 f435"/>
                  <a:gd name="f935" fmla="*/ f731 1 f434"/>
                  <a:gd name="f936" fmla="*/ f732 1 f435"/>
                  <a:gd name="f937" fmla="*/ f733 1 f434"/>
                  <a:gd name="f938" fmla="*/ f734 1 f435"/>
                  <a:gd name="f939" fmla="*/ f735 1 f434"/>
                  <a:gd name="f940" fmla="*/ f736 1 f435"/>
                  <a:gd name="f941" fmla="*/ f737 1 f434"/>
                  <a:gd name="f942" fmla="*/ f738 1 f434"/>
                  <a:gd name="f943" fmla="*/ f739 1 f435"/>
                  <a:gd name="f944" fmla="*/ f740 1 f434"/>
                  <a:gd name="f945" fmla="*/ f741 1 f435"/>
                  <a:gd name="f946" fmla="*/ f742 1 f434"/>
                  <a:gd name="f947" fmla="*/ f743 1 f435"/>
                  <a:gd name="f948" fmla="*/ f744 1 f435"/>
                  <a:gd name="f949" fmla="*/ f745 1 f434"/>
                  <a:gd name="f950" fmla="*/ f746 1 f435"/>
                  <a:gd name="f951" fmla="*/ f747 1 f434"/>
                  <a:gd name="f952" fmla="*/ f748 1 f435"/>
                  <a:gd name="f953" fmla="*/ f749 1 f434"/>
                  <a:gd name="f954" fmla="*/ f750 1 f435"/>
                  <a:gd name="f955" fmla="*/ f751 1 f434"/>
                  <a:gd name="f956" fmla="*/ f752 1 f435"/>
                  <a:gd name="f957" fmla="*/ f753 1 f434"/>
                  <a:gd name="f958" fmla="*/ f754 1 f434"/>
                  <a:gd name="f959" fmla="*/ f755 1 f435"/>
                  <a:gd name="f960" fmla="*/ f756 1 f434"/>
                  <a:gd name="f961" fmla="*/ f757 1 f435"/>
                  <a:gd name="f962" fmla="*/ f758 1 f435"/>
                  <a:gd name="f963" fmla="*/ f759 1 f434"/>
                  <a:gd name="f964" fmla="*/ f760 1 f435"/>
                  <a:gd name="f965" fmla="*/ f761 1 f434"/>
                  <a:gd name="f966" fmla="*/ f762 1 f435"/>
                  <a:gd name="f967" fmla="*/ f763 1 f435"/>
                  <a:gd name="f968" fmla="*/ f764 1 f434"/>
                  <a:gd name="f969" fmla="*/ f765 1 f435"/>
                  <a:gd name="f970" fmla="*/ f766 1 f434"/>
                  <a:gd name="f971" fmla="*/ f767 1 f435"/>
                  <a:gd name="f972" fmla="*/ f768 1 f435"/>
                  <a:gd name="f973" fmla="*/ f769 1 f434"/>
                  <a:gd name="f974" fmla="*/ f770 1 f435"/>
                  <a:gd name="f975" fmla="*/ f771 1 f434"/>
                  <a:gd name="f976" fmla="*/ f772 1 f435"/>
                  <a:gd name="f977" fmla="*/ f773 1 f435"/>
                  <a:gd name="f978" fmla="*/ f774 1 f435"/>
                  <a:gd name="f979" fmla="*/ f775 1 f435"/>
                  <a:gd name="f980" fmla="*/ f776 1 f434"/>
                  <a:gd name="f981" fmla="*/ f777 1 f435"/>
                  <a:gd name="f982" fmla="*/ f778 1 f434"/>
                  <a:gd name="f983" fmla="*/ f779 1 f435"/>
                  <a:gd name="f984" fmla="*/ f780 1 f435"/>
                  <a:gd name="f985" fmla="*/ f781 1 f434"/>
                  <a:gd name="f986" fmla="*/ f782 1 f435"/>
                  <a:gd name="f987" fmla="*/ f783 1 f434"/>
                  <a:gd name="f988" fmla="*/ f784 1 f435"/>
                  <a:gd name="f989" fmla="*/ f785 1 f434"/>
                  <a:gd name="f990" fmla="*/ f786 1 f434"/>
                  <a:gd name="f991" fmla="*/ f787 1 f435"/>
                  <a:gd name="f992" fmla="*/ f788 1 f434"/>
                  <a:gd name="f993" fmla="*/ f789 1 f435"/>
                  <a:gd name="f994" fmla="*/ f790 1 f434"/>
                  <a:gd name="f995" fmla="*/ f791 1 f435"/>
                  <a:gd name="f996" fmla="*/ f792 1 f434"/>
                  <a:gd name="f997" fmla="*/ f793 1 f435"/>
                  <a:gd name="f998" fmla="*/ f794 1 f434"/>
                  <a:gd name="f999" fmla="*/ f795 1 f435"/>
                  <a:gd name="f1000" fmla="*/ f796 1 f434"/>
                  <a:gd name="f1001" fmla="*/ f797 1 f435"/>
                  <a:gd name="f1002" fmla="*/ f798 1 f434"/>
                  <a:gd name="f1003" fmla="*/ f799 1 f434"/>
                  <a:gd name="f1004" fmla="*/ f800 1 f435"/>
                  <a:gd name="f1005" fmla="*/ f801 1 f434"/>
                  <a:gd name="f1006" fmla="*/ f802 1 f435"/>
                  <a:gd name="f1007" fmla="*/ f803 1 f434"/>
                  <a:gd name="f1008" fmla="*/ f804 1 f435"/>
                  <a:gd name="f1009" fmla="*/ f805 1 f434"/>
                  <a:gd name="f1010" fmla="*/ f806 1 f435"/>
                  <a:gd name="f1011" fmla="*/ f807 1 f434"/>
                  <a:gd name="f1012" fmla="*/ f808 1 f435"/>
                  <a:gd name="f1013" fmla="*/ f809 1 f434"/>
                  <a:gd name="f1014" fmla="*/ f810 1 f435"/>
                  <a:gd name="f1015" fmla="*/ f811 1 f434"/>
                  <a:gd name="f1016" fmla="*/ f812 1 f435"/>
                  <a:gd name="f1017" fmla="*/ f813 1 f434"/>
                  <a:gd name="f1018" fmla="*/ f814 1 f435"/>
                  <a:gd name="f1019" fmla="*/ f815 1 f434"/>
                  <a:gd name="f1020" fmla="*/ f816 1 f434"/>
                  <a:gd name="f1021" fmla="*/ f817 1 f434"/>
                  <a:gd name="f1022" fmla="*/ f818 1 f435"/>
                  <a:gd name="f1023" fmla="*/ f819 1 f434"/>
                  <a:gd name="f1024" fmla="*/ f820 1 f434"/>
                  <a:gd name="f1025" fmla="*/ f821 1 f435"/>
                  <a:gd name="f1026" fmla="*/ f822 1 f434"/>
                  <a:gd name="f1027" fmla="*/ f823 1 f434"/>
                  <a:gd name="f1028" fmla="*/ f824 1 f434"/>
                  <a:gd name="f1029" fmla="*/ f825 1 f435"/>
                  <a:gd name="f1030" fmla="*/ f826 1 f434"/>
                  <a:gd name="f1031" fmla="*/ f827 1 f435"/>
                  <a:gd name="f1032" fmla="*/ f828 1 f434"/>
                  <a:gd name="f1033" fmla="*/ f829 1 f435"/>
                  <a:gd name="f1034" fmla="*/ f830 1 f434"/>
                  <a:gd name="f1035" fmla="*/ f831 1 f435"/>
                  <a:gd name="f1036" fmla="*/ f832 1 f434"/>
                  <a:gd name="f1037" fmla="*/ f833 1 f435"/>
                  <a:gd name="f1038" fmla="*/ f834 1 f435"/>
                  <a:gd name="f1039" fmla="*/ f835 f429 1"/>
                  <a:gd name="f1040" fmla="*/ f836 f429 1"/>
                  <a:gd name="f1041" fmla="*/ f838 f430 1"/>
                  <a:gd name="f1042" fmla="*/ f837 f430 1"/>
                  <a:gd name="f1043" fmla="*/ f840 f429 1"/>
                  <a:gd name="f1044" fmla="*/ f841 f430 1"/>
                  <a:gd name="f1045" fmla="*/ f842 f429 1"/>
                  <a:gd name="f1046" fmla="*/ f843 f430 1"/>
                  <a:gd name="f1047" fmla="*/ f844 f429 1"/>
                  <a:gd name="f1048" fmla="*/ f845 f429 1"/>
                  <a:gd name="f1049" fmla="*/ f846 f430 1"/>
                  <a:gd name="f1050" fmla="*/ f847 f430 1"/>
                  <a:gd name="f1051" fmla="*/ f848 f429 1"/>
                  <a:gd name="f1052" fmla="*/ f849 f430 1"/>
                  <a:gd name="f1053" fmla="*/ f850 f429 1"/>
                  <a:gd name="f1054" fmla="*/ f851 f429 1"/>
                  <a:gd name="f1055" fmla="*/ f852 f430 1"/>
                  <a:gd name="f1056" fmla="*/ f853 f429 1"/>
                  <a:gd name="f1057" fmla="*/ f854 f430 1"/>
                  <a:gd name="f1058" fmla="*/ f855 f429 1"/>
                  <a:gd name="f1059" fmla="*/ f856 f430 1"/>
                  <a:gd name="f1060" fmla="*/ f857 f429 1"/>
                  <a:gd name="f1061" fmla="*/ f858 f430 1"/>
                  <a:gd name="f1062" fmla="*/ f859 f429 1"/>
                  <a:gd name="f1063" fmla="*/ f860 f430 1"/>
                  <a:gd name="f1064" fmla="*/ f861 f429 1"/>
                  <a:gd name="f1065" fmla="*/ f862 f430 1"/>
                  <a:gd name="f1066" fmla="*/ f863 f429 1"/>
                  <a:gd name="f1067" fmla="*/ f864 f430 1"/>
                  <a:gd name="f1068" fmla="*/ f865 f429 1"/>
                  <a:gd name="f1069" fmla="*/ f866 f430 1"/>
                  <a:gd name="f1070" fmla="*/ f867 f429 1"/>
                  <a:gd name="f1071" fmla="*/ f868 f430 1"/>
                  <a:gd name="f1072" fmla="*/ f869 f429 1"/>
                  <a:gd name="f1073" fmla="*/ f870 f430 1"/>
                  <a:gd name="f1074" fmla="*/ f871 f429 1"/>
                  <a:gd name="f1075" fmla="*/ f872 f430 1"/>
                  <a:gd name="f1076" fmla="*/ f873 f429 1"/>
                  <a:gd name="f1077" fmla="*/ f874 f430 1"/>
                  <a:gd name="f1078" fmla="*/ f875 f429 1"/>
                  <a:gd name="f1079" fmla="*/ f876 f430 1"/>
                  <a:gd name="f1080" fmla="*/ f877 f430 1"/>
                  <a:gd name="f1081" fmla="*/ f878 f429 1"/>
                  <a:gd name="f1082" fmla="*/ f879 f430 1"/>
                  <a:gd name="f1083" fmla="*/ f880 f429 1"/>
                  <a:gd name="f1084" fmla="*/ f881 f430 1"/>
                  <a:gd name="f1085" fmla="*/ f882 f430 1"/>
                  <a:gd name="f1086" fmla="*/ f883 f429 1"/>
                  <a:gd name="f1087" fmla="*/ f884 f430 1"/>
                  <a:gd name="f1088" fmla="*/ f885 f429 1"/>
                  <a:gd name="f1089" fmla="*/ f886 f430 1"/>
                  <a:gd name="f1090" fmla="*/ f887 f429 1"/>
                  <a:gd name="f1091" fmla="*/ f888 f430 1"/>
                  <a:gd name="f1092" fmla="*/ f889 f429 1"/>
                  <a:gd name="f1093" fmla="*/ f890 f430 1"/>
                  <a:gd name="f1094" fmla="*/ f891 f429 1"/>
                  <a:gd name="f1095" fmla="*/ f892 f430 1"/>
                  <a:gd name="f1096" fmla="*/ f893 f430 1"/>
                  <a:gd name="f1097" fmla="*/ f894 f429 1"/>
                  <a:gd name="f1098" fmla="*/ f895 f429 1"/>
                  <a:gd name="f1099" fmla="*/ f896 f430 1"/>
                  <a:gd name="f1100" fmla="*/ f897 f429 1"/>
                  <a:gd name="f1101" fmla="*/ f898 f430 1"/>
                  <a:gd name="f1102" fmla="*/ f899 f429 1"/>
                  <a:gd name="f1103" fmla="*/ f900 f430 1"/>
                  <a:gd name="f1104" fmla="*/ f901 f429 1"/>
                  <a:gd name="f1105" fmla="*/ f902 f430 1"/>
                  <a:gd name="f1106" fmla="*/ f903 f429 1"/>
                  <a:gd name="f1107" fmla="*/ f904 f430 1"/>
                  <a:gd name="f1108" fmla="*/ f905 f429 1"/>
                  <a:gd name="f1109" fmla="*/ f906 f430 1"/>
                  <a:gd name="f1110" fmla="*/ f907 f429 1"/>
                  <a:gd name="f1111" fmla="*/ f908 f430 1"/>
                  <a:gd name="f1112" fmla="*/ f909 f429 1"/>
                  <a:gd name="f1113" fmla="*/ f910 f430 1"/>
                  <a:gd name="f1114" fmla="*/ f911 f429 1"/>
                  <a:gd name="f1115" fmla="*/ f912 f430 1"/>
                  <a:gd name="f1116" fmla="*/ f913 f429 1"/>
                  <a:gd name="f1117" fmla="*/ f914 f430 1"/>
                  <a:gd name="f1118" fmla="*/ f915 f429 1"/>
                  <a:gd name="f1119" fmla="*/ f916 f429 1"/>
                  <a:gd name="f1120" fmla="*/ f917 f430 1"/>
                  <a:gd name="f1121" fmla="*/ f918 f429 1"/>
                  <a:gd name="f1122" fmla="*/ f919 f430 1"/>
                  <a:gd name="f1123" fmla="*/ f920 f430 1"/>
                  <a:gd name="f1124" fmla="*/ f921 f429 1"/>
                  <a:gd name="f1125" fmla="*/ f922 f430 1"/>
                  <a:gd name="f1126" fmla="*/ f923 f429 1"/>
                  <a:gd name="f1127" fmla="*/ f924 f430 1"/>
                  <a:gd name="f1128" fmla="*/ f925 f429 1"/>
                  <a:gd name="f1129" fmla="*/ f926 f430 1"/>
                  <a:gd name="f1130" fmla="*/ f927 f429 1"/>
                  <a:gd name="f1131" fmla="*/ f928 f430 1"/>
                  <a:gd name="f1132" fmla="*/ f929 f429 1"/>
                  <a:gd name="f1133" fmla="*/ f930 f430 1"/>
                  <a:gd name="f1134" fmla="*/ f931 f429 1"/>
                  <a:gd name="f1135" fmla="*/ f932 f430 1"/>
                  <a:gd name="f1136" fmla="*/ f933 f429 1"/>
                  <a:gd name="f1137" fmla="*/ f934 f430 1"/>
                  <a:gd name="f1138" fmla="*/ f935 f429 1"/>
                  <a:gd name="f1139" fmla="*/ f936 f430 1"/>
                  <a:gd name="f1140" fmla="*/ f937 f429 1"/>
                  <a:gd name="f1141" fmla="*/ f938 f430 1"/>
                  <a:gd name="f1142" fmla="*/ f939 f429 1"/>
                  <a:gd name="f1143" fmla="*/ f940 f430 1"/>
                  <a:gd name="f1144" fmla="*/ f941 f429 1"/>
                  <a:gd name="f1145" fmla="*/ f942 f429 1"/>
                  <a:gd name="f1146" fmla="*/ f943 f430 1"/>
                  <a:gd name="f1147" fmla="*/ f944 f429 1"/>
                  <a:gd name="f1148" fmla="*/ f945 f430 1"/>
                  <a:gd name="f1149" fmla="*/ f946 f429 1"/>
                  <a:gd name="f1150" fmla="*/ f947 f430 1"/>
                  <a:gd name="f1151" fmla="*/ f948 f430 1"/>
                  <a:gd name="f1152" fmla="*/ f949 f429 1"/>
                  <a:gd name="f1153" fmla="*/ f950 f430 1"/>
                  <a:gd name="f1154" fmla="*/ f951 f429 1"/>
                  <a:gd name="f1155" fmla="*/ f952 f430 1"/>
                  <a:gd name="f1156" fmla="*/ f953 f429 1"/>
                  <a:gd name="f1157" fmla="*/ f954 f430 1"/>
                  <a:gd name="f1158" fmla="*/ f955 f429 1"/>
                  <a:gd name="f1159" fmla="*/ f956 f430 1"/>
                  <a:gd name="f1160" fmla="*/ f957 f429 1"/>
                  <a:gd name="f1161" fmla="*/ f958 f429 1"/>
                  <a:gd name="f1162" fmla="*/ f959 f430 1"/>
                  <a:gd name="f1163" fmla="*/ f960 f429 1"/>
                  <a:gd name="f1164" fmla="*/ f961 f430 1"/>
                  <a:gd name="f1165" fmla="*/ f962 f430 1"/>
                  <a:gd name="f1166" fmla="*/ f963 f429 1"/>
                  <a:gd name="f1167" fmla="*/ f964 f430 1"/>
                  <a:gd name="f1168" fmla="*/ f965 f429 1"/>
                  <a:gd name="f1169" fmla="*/ f966 f430 1"/>
                  <a:gd name="f1170" fmla="*/ f967 f430 1"/>
                  <a:gd name="f1171" fmla="*/ f968 f429 1"/>
                  <a:gd name="f1172" fmla="*/ f969 f430 1"/>
                  <a:gd name="f1173" fmla="*/ f970 f429 1"/>
                  <a:gd name="f1174" fmla="*/ f971 f430 1"/>
                  <a:gd name="f1175" fmla="*/ f972 f430 1"/>
                  <a:gd name="f1176" fmla="*/ f973 f429 1"/>
                  <a:gd name="f1177" fmla="*/ f974 f430 1"/>
                  <a:gd name="f1178" fmla="*/ f975 f429 1"/>
                  <a:gd name="f1179" fmla="*/ f976 f430 1"/>
                  <a:gd name="f1180" fmla="*/ f977 f430 1"/>
                  <a:gd name="f1181" fmla="*/ f978 f430 1"/>
                  <a:gd name="f1182" fmla="*/ f979 f430 1"/>
                  <a:gd name="f1183" fmla="*/ f980 f429 1"/>
                  <a:gd name="f1184" fmla="*/ f981 f430 1"/>
                  <a:gd name="f1185" fmla="*/ f982 f429 1"/>
                  <a:gd name="f1186" fmla="*/ f983 f430 1"/>
                  <a:gd name="f1187" fmla="*/ f984 f430 1"/>
                  <a:gd name="f1188" fmla="*/ f985 f429 1"/>
                  <a:gd name="f1189" fmla="*/ f986 f430 1"/>
                  <a:gd name="f1190" fmla="*/ f987 f429 1"/>
                  <a:gd name="f1191" fmla="*/ f988 f430 1"/>
                  <a:gd name="f1192" fmla="*/ f989 f429 1"/>
                  <a:gd name="f1193" fmla="*/ f990 f429 1"/>
                  <a:gd name="f1194" fmla="*/ f991 f430 1"/>
                  <a:gd name="f1195" fmla="*/ f992 f429 1"/>
                  <a:gd name="f1196" fmla="*/ f993 f430 1"/>
                  <a:gd name="f1197" fmla="*/ f994 f429 1"/>
                  <a:gd name="f1198" fmla="*/ f995 f430 1"/>
                  <a:gd name="f1199" fmla="*/ f996 f429 1"/>
                  <a:gd name="f1200" fmla="*/ f997 f430 1"/>
                  <a:gd name="f1201" fmla="*/ f998 f429 1"/>
                  <a:gd name="f1202" fmla="*/ f999 f430 1"/>
                  <a:gd name="f1203" fmla="*/ f1000 f429 1"/>
                  <a:gd name="f1204" fmla="*/ f1001 f430 1"/>
                  <a:gd name="f1205" fmla="*/ f1002 f429 1"/>
                  <a:gd name="f1206" fmla="*/ f1003 f429 1"/>
                  <a:gd name="f1207" fmla="*/ f1004 f430 1"/>
                  <a:gd name="f1208" fmla="*/ f1005 f429 1"/>
                  <a:gd name="f1209" fmla="*/ f1006 f430 1"/>
                  <a:gd name="f1210" fmla="*/ f1007 f429 1"/>
                  <a:gd name="f1211" fmla="*/ f1008 f430 1"/>
                  <a:gd name="f1212" fmla="*/ f1009 f429 1"/>
                  <a:gd name="f1213" fmla="*/ f1010 f430 1"/>
                  <a:gd name="f1214" fmla="*/ f1011 f429 1"/>
                  <a:gd name="f1215" fmla="*/ f1012 f430 1"/>
                  <a:gd name="f1216" fmla="*/ f1013 f429 1"/>
                  <a:gd name="f1217" fmla="*/ f1014 f430 1"/>
                  <a:gd name="f1218" fmla="*/ f1015 f429 1"/>
                  <a:gd name="f1219" fmla="*/ f1016 f430 1"/>
                  <a:gd name="f1220" fmla="*/ f1017 f429 1"/>
                  <a:gd name="f1221" fmla="*/ f1018 f430 1"/>
                  <a:gd name="f1222" fmla="*/ f1019 f429 1"/>
                  <a:gd name="f1223" fmla="*/ f1020 f429 1"/>
                  <a:gd name="f1224" fmla="*/ f1021 f429 1"/>
                  <a:gd name="f1225" fmla="*/ f1022 f430 1"/>
                  <a:gd name="f1226" fmla="*/ f1023 f429 1"/>
                  <a:gd name="f1227" fmla="*/ f1024 f429 1"/>
                  <a:gd name="f1228" fmla="*/ f1025 f430 1"/>
                  <a:gd name="f1229" fmla="*/ f1026 f429 1"/>
                  <a:gd name="f1230" fmla="*/ f1027 f429 1"/>
                  <a:gd name="f1231" fmla="*/ f1028 f429 1"/>
                  <a:gd name="f1232" fmla="*/ f1029 f430 1"/>
                  <a:gd name="f1233" fmla="*/ f1030 f429 1"/>
                  <a:gd name="f1234" fmla="*/ f1031 f430 1"/>
                  <a:gd name="f1235" fmla="*/ f1032 f429 1"/>
                  <a:gd name="f1236" fmla="*/ f1033 f430 1"/>
                  <a:gd name="f1237" fmla="*/ f1034 f429 1"/>
                  <a:gd name="f1238" fmla="*/ f1035 f430 1"/>
                  <a:gd name="f1239" fmla="*/ f1036 f429 1"/>
                  <a:gd name="f1240" fmla="*/ f1037 f430 1"/>
                  <a:gd name="f1241" fmla="*/ f1038 f43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839">
                    <a:pos x="f1043" y="f1044"/>
                  </a:cxn>
                  <a:cxn ang="f839">
                    <a:pos x="f1045" y="f1044"/>
                  </a:cxn>
                  <a:cxn ang="f839">
                    <a:pos x="f1045" y="f1046"/>
                  </a:cxn>
                  <a:cxn ang="f839">
                    <a:pos x="f1047" y="f1046"/>
                  </a:cxn>
                  <a:cxn ang="f839">
                    <a:pos x="f1048" y="f1049"/>
                  </a:cxn>
                  <a:cxn ang="f839">
                    <a:pos x="f1048" y="f1050"/>
                  </a:cxn>
                  <a:cxn ang="f839">
                    <a:pos x="f1051" y="f1050"/>
                  </a:cxn>
                  <a:cxn ang="f839">
                    <a:pos x="f1051" y="f1044"/>
                  </a:cxn>
                  <a:cxn ang="f839">
                    <a:pos x="f1043" y="f1044"/>
                  </a:cxn>
                  <a:cxn ang="f839">
                    <a:pos x="f1047" y="f1052"/>
                  </a:cxn>
                  <a:cxn ang="f839">
                    <a:pos x="f1053" y="f1052"/>
                  </a:cxn>
                  <a:cxn ang="f839">
                    <a:pos x="f1054" y="f1055"/>
                  </a:cxn>
                  <a:cxn ang="f839">
                    <a:pos x="f1056" y="f1057"/>
                  </a:cxn>
                  <a:cxn ang="f839">
                    <a:pos x="f1058" y="f1059"/>
                  </a:cxn>
                  <a:cxn ang="f839">
                    <a:pos x="f1060" y="f1061"/>
                  </a:cxn>
                  <a:cxn ang="f839">
                    <a:pos x="f1062" y="f1063"/>
                  </a:cxn>
                  <a:cxn ang="f839">
                    <a:pos x="f1064" y="f1065"/>
                  </a:cxn>
                  <a:cxn ang="f839">
                    <a:pos x="f1066" y="f1067"/>
                  </a:cxn>
                  <a:cxn ang="f839">
                    <a:pos x="f1068" y="f1069"/>
                  </a:cxn>
                  <a:cxn ang="f839">
                    <a:pos x="f1070" y="f1071"/>
                  </a:cxn>
                  <a:cxn ang="f839">
                    <a:pos x="f1072" y="f1073"/>
                  </a:cxn>
                  <a:cxn ang="f839">
                    <a:pos x="f1074" y="f1075"/>
                  </a:cxn>
                  <a:cxn ang="f839">
                    <a:pos x="f1076" y="f1077"/>
                  </a:cxn>
                  <a:cxn ang="f839">
                    <a:pos x="f1078" y="f1079"/>
                  </a:cxn>
                  <a:cxn ang="f839">
                    <a:pos x="f1060" y="f1080"/>
                  </a:cxn>
                  <a:cxn ang="f839">
                    <a:pos x="f1081" y="f1082"/>
                  </a:cxn>
                  <a:cxn ang="f839">
                    <a:pos x="f1083" y="f1084"/>
                  </a:cxn>
                  <a:cxn ang="f839">
                    <a:pos x="f1083" y="f1085"/>
                  </a:cxn>
                  <a:cxn ang="f839">
                    <a:pos x="f1086" y="f1087"/>
                  </a:cxn>
                  <a:cxn ang="f839">
                    <a:pos x="f1088" y="f1089"/>
                  </a:cxn>
                  <a:cxn ang="f839">
                    <a:pos x="f1090" y="f1091"/>
                  </a:cxn>
                  <a:cxn ang="f839">
                    <a:pos x="f1092" y="f1093"/>
                  </a:cxn>
                  <a:cxn ang="f839">
                    <a:pos x="f1094" y="f1095"/>
                  </a:cxn>
                  <a:cxn ang="f839">
                    <a:pos x="f1094" y="f1096"/>
                  </a:cxn>
                  <a:cxn ang="f839">
                    <a:pos x="f1097" y="f1096"/>
                  </a:cxn>
                  <a:cxn ang="f839">
                    <a:pos x="f1098" y="f1099"/>
                  </a:cxn>
                  <a:cxn ang="f839">
                    <a:pos x="f1100" y="f1101"/>
                  </a:cxn>
                  <a:cxn ang="f839">
                    <a:pos x="f1102" y="f1103"/>
                  </a:cxn>
                  <a:cxn ang="f839">
                    <a:pos x="f1104" y="f1105"/>
                  </a:cxn>
                  <a:cxn ang="f839">
                    <a:pos x="f1106" y="f1107"/>
                  </a:cxn>
                  <a:cxn ang="f839">
                    <a:pos x="f1108" y="f1109"/>
                  </a:cxn>
                  <a:cxn ang="f839">
                    <a:pos x="f1110" y="f1111"/>
                  </a:cxn>
                  <a:cxn ang="f839">
                    <a:pos x="f1112" y="f1113"/>
                  </a:cxn>
                  <a:cxn ang="f839">
                    <a:pos x="f1114" y="f1115"/>
                  </a:cxn>
                  <a:cxn ang="f839">
                    <a:pos x="f1116" y="f1117"/>
                  </a:cxn>
                  <a:cxn ang="f839">
                    <a:pos x="f1118" y="f1075"/>
                  </a:cxn>
                  <a:cxn ang="f839">
                    <a:pos x="f1119" y="f1120"/>
                  </a:cxn>
                  <a:cxn ang="f839">
                    <a:pos x="f1121" y="f1122"/>
                  </a:cxn>
                  <a:cxn ang="f839">
                    <a:pos x="f1119" y="f1123"/>
                  </a:cxn>
                  <a:cxn ang="f839">
                    <a:pos x="f1124" y="f1125"/>
                  </a:cxn>
                  <a:cxn ang="f839">
                    <a:pos x="f1126" y="f1127"/>
                  </a:cxn>
                  <a:cxn ang="f839">
                    <a:pos x="f1128" y="f1129"/>
                  </a:cxn>
                  <a:cxn ang="f839">
                    <a:pos x="f1130" y="f1131"/>
                  </a:cxn>
                  <a:cxn ang="f839">
                    <a:pos x="f1132" y="f1133"/>
                  </a:cxn>
                  <a:cxn ang="f839">
                    <a:pos x="f1134" y="f1135"/>
                  </a:cxn>
                  <a:cxn ang="f839">
                    <a:pos x="f1136" y="f1137"/>
                  </a:cxn>
                  <a:cxn ang="f839">
                    <a:pos x="f1138" y="f1139"/>
                  </a:cxn>
                  <a:cxn ang="f839">
                    <a:pos x="f1140" y="f1141"/>
                  </a:cxn>
                  <a:cxn ang="f839">
                    <a:pos x="f1142" y="f1143"/>
                  </a:cxn>
                  <a:cxn ang="f839">
                    <a:pos x="f1144" y="f1052"/>
                  </a:cxn>
                  <a:cxn ang="f839">
                    <a:pos x="f1145" y="f1146"/>
                  </a:cxn>
                  <a:cxn ang="f839">
                    <a:pos x="f1147" y="f1148"/>
                  </a:cxn>
                  <a:cxn ang="f839">
                    <a:pos x="f1149" y="f1150"/>
                  </a:cxn>
                  <a:cxn ang="f839">
                    <a:pos x="f1145" y="f1151"/>
                  </a:cxn>
                  <a:cxn ang="f839">
                    <a:pos x="f1152" y="f1153"/>
                  </a:cxn>
                  <a:cxn ang="f839">
                    <a:pos x="f1145" y="f1146"/>
                  </a:cxn>
                  <a:cxn ang="f839">
                    <a:pos x="f1154" y="f1155"/>
                  </a:cxn>
                  <a:cxn ang="f839">
                    <a:pos x="f1156" y="f1157"/>
                  </a:cxn>
                  <a:cxn ang="f839">
                    <a:pos x="f1158" y="f1159"/>
                  </a:cxn>
                  <a:cxn ang="f839">
                    <a:pos x="f1160" y="f1157"/>
                  </a:cxn>
                  <a:cxn ang="f839">
                    <a:pos x="f1161" y="f1162"/>
                  </a:cxn>
                  <a:cxn ang="f839">
                    <a:pos x="f1163" y="f1164"/>
                  </a:cxn>
                  <a:cxn ang="f839">
                    <a:pos x="f1147" y="f1165"/>
                  </a:cxn>
                  <a:cxn ang="f839">
                    <a:pos x="f1166" y="f1167"/>
                  </a:cxn>
                  <a:cxn ang="f839">
                    <a:pos x="f1168" y="f1169"/>
                  </a:cxn>
                  <a:cxn ang="f839">
                    <a:pos x="f1168" y="f1167"/>
                  </a:cxn>
                  <a:cxn ang="f839">
                    <a:pos x="f1163" y="f1170"/>
                  </a:cxn>
                  <a:cxn ang="f839">
                    <a:pos x="f1171" y="f1172"/>
                  </a:cxn>
                  <a:cxn ang="f839">
                    <a:pos x="f1173" y="f1174"/>
                  </a:cxn>
                  <a:cxn ang="f839">
                    <a:pos x="f1171" y="f1175"/>
                  </a:cxn>
                  <a:cxn ang="f839">
                    <a:pos x="f1176" y="f1177"/>
                  </a:cxn>
                  <a:cxn ang="f839">
                    <a:pos x="f1178" y="f1179"/>
                  </a:cxn>
                  <a:cxn ang="f839">
                    <a:pos x="f1176" y="f1180"/>
                  </a:cxn>
                  <a:cxn ang="f839">
                    <a:pos x="f1176" y="f1181"/>
                  </a:cxn>
                  <a:cxn ang="f839">
                    <a:pos x="f1178" y="f1182"/>
                  </a:cxn>
                  <a:cxn ang="f839">
                    <a:pos x="f1183" y="f1184"/>
                  </a:cxn>
                  <a:cxn ang="f839">
                    <a:pos x="f1185" y="f1186"/>
                  </a:cxn>
                  <a:cxn ang="f839">
                    <a:pos x="f1185" y="f1187"/>
                  </a:cxn>
                  <a:cxn ang="f839">
                    <a:pos x="f1188" y="f1189"/>
                  </a:cxn>
                  <a:cxn ang="f839">
                    <a:pos x="f1190" y="f1191"/>
                  </a:cxn>
                  <a:cxn ang="f839">
                    <a:pos x="f1192" y="f1175"/>
                  </a:cxn>
                  <a:cxn ang="f839">
                    <a:pos x="f1193" y="f1194"/>
                  </a:cxn>
                  <a:cxn ang="f839">
                    <a:pos x="f1195" y="f1196"/>
                  </a:cxn>
                  <a:cxn ang="f839">
                    <a:pos x="f1197" y="f1198"/>
                  </a:cxn>
                  <a:cxn ang="f839">
                    <a:pos x="f1199" y="f1200"/>
                  </a:cxn>
                  <a:cxn ang="f839">
                    <a:pos x="f1201" y="f1202"/>
                  </a:cxn>
                  <a:cxn ang="f839">
                    <a:pos x="f1203" y="f1204"/>
                  </a:cxn>
                  <a:cxn ang="f839">
                    <a:pos x="f1205" y="f1202"/>
                  </a:cxn>
                  <a:cxn ang="f839">
                    <a:pos x="f1206" y="f1207"/>
                  </a:cxn>
                  <a:cxn ang="f839">
                    <a:pos x="f1208" y="f1209"/>
                  </a:cxn>
                  <a:cxn ang="f839">
                    <a:pos x="f1210" y="f1211"/>
                  </a:cxn>
                  <a:cxn ang="f839">
                    <a:pos x="f1212" y="f1213"/>
                  </a:cxn>
                  <a:cxn ang="f839">
                    <a:pos x="f1214" y="f1215"/>
                  </a:cxn>
                  <a:cxn ang="f839">
                    <a:pos x="f1216" y="f1217"/>
                  </a:cxn>
                  <a:cxn ang="f839">
                    <a:pos x="f1218" y="f1219"/>
                  </a:cxn>
                  <a:cxn ang="f839">
                    <a:pos x="f1220" y="f1221"/>
                  </a:cxn>
                  <a:cxn ang="f839">
                    <a:pos x="f1222" y="f1150"/>
                  </a:cxn>
                  <a:cxn ang="f839">
                    <a:pos x="f1223" y="f1151"/>
                  </a:cxn>
                  <a:cxn ang="f839">
                    <a:pos x="f1224" y="f1225"/>
                  </a:cxn>
                  <a:cxn ang="f839">
                    <a:pos x="f1226" y="f1159"/>
                  </a:cxn>
                  <a:cxn ang="f839">
                    <a:pos x="f1224" y="f1159"/>
                  </a:cxn>
                  <a:cxn ang="f839">
                    <a:pos x="f1227" y="f1228"/>
                  </a:cxn>
                  <a:cxn ang="f839">
                    <a:pos x="f1227" y="f1159"/>
                  </a:cxn>
                  <a:cxn ang="f839">
                    <a:pos x="f1229" y="f1155"/>
                  </a:cxn>
                  <a:cxn ang="f839">
                    <a:pos x="f1230" y="f1228"/>
                  </a:cxn>
                  <a:cxn ang="f839">
                    <a:pos x="f1231" y="f1232"/>
                  </a:cxn>
                  <a:cxn ang="f839">
                    <a:pos x="f1233" y="f1234"/>
                  </a:cxn>
                  <a:cxn ang="f839">
                    <a:pos x="f1235" y="f1236"/>
                  </a:cxn>
                  <a:cxn ang="f839">
                    <a:pos x="f1237" y="f1238"/>
                  </a:cxn>
                  <a:cxn ang="f839">
                    <a:pos x="f1239" y="f1240"/>
                  </a:cxn>
                  <a:cxn ang="f839">
                    <a:pos x="f1237" y="f1241"/>
                  </a:cxn>
                </a:cxnLst>
                <a:rect l="f1039" t="f1042" r="f1040" b="f1041"/>
                <a:pathLst>
                  <a:path w="6850189" h="695039">
                    <a:moveTo>
                      <a:pt x="f8" y="f5"/>
                    </a:moveTo>
                    <a:lnTo>
                      <a:pt x="f5" y="f5"/>
                    </a:lnTo>
                    <a:lnTo>
                      <a:pt x="f5" y="f7"/>
                    </a:lnTo>
                    <a:lnTo>
                      <a:pt x="f9" y="f7"/>
                    </a:lnTo>
                    <a:cubicBezTo>
                      <a:pt x="f10" y="f7"/>
                      <a:pt x="f11" y="f12"/>
                      <a:pt x="f11" y="f13"/>
                    </a:cubicBezTo>
                    <a:lnTo>
                      <a:pt x="f11" y="f14"/>
                    </a:lnTo>
                    <a:lnTo>
                      <a:pt x="f15" y="f14"/>
                    </a:lnTo>
                    <a:lnTo>
                      <a:pt x="f15" y="f5"/>
                    </a:lnTo>
                    <a:lnTo>
                      <a:pt x="f8" y="f5"/>
                    </a:lnTo>
                    <a:close/>
                    <a:moveTo>
                      <a:pt x="f9" y="f16"/>
                    </a:moveTo>
                    <a:lnTo>
                      <a:pt x="f17" y="f16"/>
                    </a:lnTo>
                    <a:cubicBezTo>
                      <a:pt x="f18" y="f19"/>
                      <a:pt x="f20" y="f21"/>
                      <a:pt x="f22" y="f23"/>
                    </a:cubicBezTo>
                    <a:cubicBezTo>
                      <a:pt x="f24" y="f25"/>
                      <a:pt x="f26" y="f27"/>
                      <a:pt x="f28" y="f29"/>
                    </a:cubicBezTo>
                    <a:cubicBezTo>
                      <a:pt x="f30" y="f31"/>
                      <a:pt x="f32" y="f33"/>
                      <a:pt x="f34" y="f35"/>
                    </a:cubicBezTo>
                    <a:cubicBezTo>
                      <a:pt x="f36" y="f37"/>
                      <a:pt x="f38" y="f37"/>
                      <a:pt x="f39" y="f37"/>
                    </a:cubicBezTo>
                    <a:cubicBezTo>
                      <a:pt x="f40" y="f37"/>
                      <a:pt x="f41" y="f35"/>
                      <a:pt x="f42" y="f43"/>
                    </a:cubicBezTo>
                    <a:cubicBezTo>
                      <a:pt x="f44" y="f31"/>
                      <a:pt x="f45" y="f46"/>
                      <a:pt x="f47" y="f27"/>
                    </a:cubicBezTo>
                    <a:cubicBezTo>
                      <a:pt x="f48" y="f49"/>
                      <a:pt x="f50" y="f51"/>
                      <a:pt x="f52" y="f53"/>
                    </a:cubicBezTo>
                    <a:cubicBezTo>
                      <a:pt x="f54" y="f55"/>
                      <a:pt x="f56" y="f57"/>
                      <a:pt x="f58" y="f59"/>
                    </a:cubicBezTo>
                    <a:cubicBezTo>
                      <a:pt x="f60" y="f61"/>
                      <a:pt x="f62" y="f63"/>
                      <a:pt x="f64" y="f65"/>
                    </a:cubicBezTo>
                    <a:cubicBezTo>
                      <a:pt x="f66" y="f67"/>
                      <a:pt x="f68" y="f69"/>
                      <a:pt x="f68" y="f70"/>
                    </a:cubicBezTo>
                    <a:cubicBezTo>
                      <a:pt x="f68" y="f71"/>
                      <a:pt x="f72" y="f73"/>
                      <a:pt x="f62" y="f74"/>
                    </a:cubicBezTo>
                    <a:cubicBezTo>
                      <a:pt x="f75" y="f28"/>
                      <a:pt x="f76" y="f77"/>
                      <a:pt x="f78" y="f79"/>
                    </a:cubicBezTo>
                    <a:cubicBezTo>
                      <a:pt x="f52" y="f80"/>
                      <a:pt x="f81" y="f82"/>
                      <a:pt x="f83" y="f84"/>
                    </a:cubicBezTo>
                    <a:cubicBezTo>
                      <a:pt x="f85" y="f84"/>
                      <a:pt x="f41" y="f82"/>
                      <a:pt x="f39" y="f80"/>
                    </a:cubicBezTo>
                    <a:cubicBezTo>
                      <a:pt x="f86" y="f87"/>
                      <a:pt x="f88" y="f89"/>
                      <a:pt x="f90" y="f91"/>
                    </a:cubicBezTo>
                    <a:cubicBezTo>
                      <a:pt x="f92" y="f93"/>
                      <a:pt x="f94" y="f95"/>
                      <a:pt x="f96" y="f97"/>
                    </a:cubicBezTo>
                    <a:lnTo>
                      <a:pt x="f96" y="f98"/>
                    </a:lnTo>
                    <a:cubicBezTo>
                      <a:pt x="f96" y="f99"/>
                      <a:pt x="f100" y="f101"/>
                      <a:pt x="f102" y="f103"/>
                    </a:cubicBezTo>
                    <a:cubicBezTo>
                      <a:pt x="f104" y="f105"/>
                      <a:pt x="f93" y="f44"/>
                      <a:pt x="f106" y="f107"/>
                    </a:cubicBezTo>
                    <a:cubicBezTo>
                      <a:pt x="f108" y="f109"/>
                      <a:pt x="f110" y="f111"/>
                      <a:pt x="f112" y="f113"/>
                    </a:cubicBezTo>
                    <a:cubicBezTo>
                      <a:pt x="f114" y="f115"/>
                      <a:pt x="f116" y="f117"/>
                      <a:pt x="f118" y="f119"/>
                    </a:cubicBezTo>
                    <a:cubicBezTo>
                      <a:pt x="f120" y="f121"/>
                      <a:pt x="f122" y="f123"/>
                      <a:pt x="f124" y="f125"/>
                    </a:cubicBezTo>
                    <a:lnTo>
                      <a:pt x="f124" y="f126"/>
                    </a:lnTo>
                    <a:cubicBezTo>
                      <a:pt x="f124" y="f126"/>
                      <a:pt x="f127" y="f128"/>
                      <a:pt x="f127" y="f126"/>
                    </a:cubicBezTo>
                    <a:cubicBezTo>
                      <a:pt x="f129" y="f126"/>
                      <a:pt x="f130" y="f131"/>
                      <a:pt x="f132" y="f133"/>
                    </a:cubicBezTo>
                    <a:cubicBezTo>
                      <a:pt x="f134" y="f135"/>
                      <a:pt x="f136" y="f137"/>
                      <a:pt x="f138" y="f139"/>
                    </a:cubicBezTo>
                    <a:cubicBezTo>
                      <a:pt x="f140" y="f141"/>
                      <a:pt x="f142" y="f143"/>
                      <a:pt x="f144" y="f145"/>
                    </a:cubicBezTo>
                    <a:cubicBezTo>
                      <a:pt x="f146" y="f147"/>
                      <a:pt x="f100" y="f148"/>
                      <a:pt x="f149" y="f150"/>
                    </a:cubicBezTo>
                    <a:cubicBezTo>
                      <a:pt x="f151" y="f152"/>
                      <a:pt x="f153" y="f154"/>
                      <a:pt x="f153" y="f155"/>
                    </a:cubicBezTo>
                    <a:cubicBezTo>
                      <a:pt x="f156" y="f80"/>
                      <a:pt x="f153" y="f28"/>
                      <a:pt x="f151" y="f157"/>
                    </a:cubicBezTo>
                    <a:cubicBezTo>
                      <a:pt x="f151" y="f157"/>
                      <a:pt x="f153" y="f158"/>
                      <a:pt x="f156" y="f159"/>
                    </a:cubicBezTo>
                    <a:cubicBezTo>
                      <a:pt x="f160" y="f28"/>
                      <a:pt x="f161" y="f91"/>
                      <a:pt x="f162" y="f163"/>
                    </a:cubicBezTo>
                    <a:cubicBezTo>
                      <a:pt x="f164" y="f165"/>
                      <a:pt x="f166" y="f167"/>
                      <a:pt x="f168" y="f169"/>
                    </a:cubicBezTo>
                    <a:cubicBezTo>
                      <a:pt x="f170" y="f169"/>
                      <a:pt x="f171" y="f167"/>
                      <a:pt x="f172" y="f173"/>
                    </a:cubicBezTo>
                    <a:cubicBezTo>
                      <a:pt x="f174" y="f163"/>
                      <a:pt x="f175" y="f176"/>
                      <a:pt x="f177" y="f74"/>
                    </a:cubicBezTo>
                    <a:cubicBezTo>
                      <a:pt x="f178" y="f157"/>
                      <a:pt x="f179" y="f180"/>
                      <a:pt x="f179" y="f160"/>
                    </a:cubicBezTo>
                    <a:cubicBezTo>
                      <a:pt x="f181" y="f182"/>
                      <a:pt x="f181" y="f183"/>
                      <a:pt x="f181" y="f184"/>
                    </a:cubicBezTo>
                    <a:cubicBezTo>
                      <a:pt x="f181" y="f185"/>
                      <a:pt x="f181" y="f186"/>
                      <a:pt x="f179" y="f186"/>
                    </a:cubicBezTo>
                    <a:cubicBezTo>
                      <a:pt x="f187" y="f188"/>
                      <a:pt x="f177" y="f189"/>
                      <a:pt x="f190" y="f191"/>
                    </a:cubicBezTo>
                    <a:cubicBezTo>
                      <a:pt x="f192" y="f193"/>
                      <a:pt x="f194" y="f189"/>
                      <a:pt x="f195" y="f193"/>
                    </a:cubicBezTo>
                    <a:cubicBezTo>
                      <a:pt x="f196" y="f197"/>
                      <a:pt x="f198" y="f199"/>
                      <a:pt x="f200" y="f201"/>
                    </a:cubicBezTo>
                    <a:cubicBezTo>
                      <a:pt x="f200" y="f202"/>
                      <a:pt x="f200" y="f203"/>
                      <a:pt x="f204" y="f205"/>
                    </a:cubicBezTo>
                    <a:cubicBezTo>
                      <a:pt x="f206" y="f205"/>
                      <a:pt x="f206" y="f207"/>
                      <a:pt x="f208" y="f209"/>
                    </a:cubicBezTo>
                    <a:cubicBezTo>
                      <a:pt x="f208" y="f209"/>
                      <a:pt x="f210" y="f211"/>
                      <a:pt x="f212" y="f211"/>
                    </a:cubicBezTo>
                    <a:cubicBezTo>
                      <a:pt x="f213" y="f168"/>
                      <a:pt x="f211" y="f214"/>
                      <a:pt x="f215" y="f216"/>
                    </a:cubicBezTo>
                    <a:cubicBezTo>
                      <a:pt x="f217" y="f218"/>
                      <a:pt x="f219" y="f220"/>
                      <a:pt x="f221" y="f222"/>
                    </a:cubicBezTo>
                    <a:cubicBezTo>
                      <a:pt x="f193" y="f223"/>
                      <a:pt x="f224" y="f225"/>
                      <a:pt x="f226" y="f227"/>
                    </a:cubicBezTo>
                    <a:cubicBezTo>
                      <a:pt x="f226" y="f55"/>
                      <a:pt x="f228" y="f229"/>
                      <a:pt x="f230" y="f231"/>
                    </a:cubicBezTo>
                    <a:cubicBezTo>
                      <a:pt x="f232" y="f49"/>
                      <a:pt x="f233" y="f21"/>
                      <a:pt x="f234" y="f16"/>
                    </a:cubicBezTo>
                    <a:close/>
                    <a:moveTo>
                      <a:pt x="f235" y="f236"/>
                    </a:moveTo>
                    <a:cubicBezTo>
                      <a:pt x="f237" y="f61"/>
                      <a:pt x="f238" y="f239"/>
                      <a:pt x="f240" y="f220"/>
                    </a:cubicBezTo>
                    <a:cubicBezTo>
                      <a:pt x="f241" y="f242"/>
                      <a:pt x="f241" y="f218"/>
                      <a:pt x="f243" y="f244"/>
                    </a:cubicBezTo>
                    <a:cubicBezTo>
                      <a:pt x="f245" y="f246"/>
                      <a:pt x="f237" y="f247"/>
                      <a:pt x="f235" y="f248"/>
                    </a:cubicBezTo>
                    <a:cubicBezTo>
                      <a:pt x="f249" y="f246"/>
                      <a:pt x="f250" y="f214"/>
                      <a:pt x="f250" y="f251"/>
                    </a:cubicBezTo>
                    <a:cubicBezTo>
                      <a:pt x="f250" y="f252"/>
                      <a:pt x="f249" y="f220"/>
                      <a:pt x="f235" y="f236"/>
                    </a:cubicBezTo>
                    <a:close/>
                    <a:moveTo>
                      <a:pt x="f253" y="f254"/>
                    </a:moveTo>
                    <a:cubicBezTo>
                      <a:pt x="f255" y="f256"/>
                      <a:pt x="f257" y="f256"/>
                      <a:pt x="f10" y="f258"/>
                    </a:cubicBezTo>
                    <a:cubicBezTo>
                      <a:pt x="f259" y="f258"/>
                      <a:pt x="f260" y="f258"/>
                      <a:pt x="f261" y="f262"/>
                    </a:cubicBezTo>
                    <a:cubicBezTo>
                      <a:pt x="f263" y="f262"/>
                      <a:pt x="f238" y="f264"/>
                      <a:pt x="f238" y="f258"/>
                    </a:cubicBezTo>
                    <a:cubicBezTo>
                      <a:pt x="f265" y="f67"/>
                      <a:pt x="f241" y="f266"/>
                      <a:pt x="f267" y="f268"/>
                    </a:cubicBezTo>
                    <a:cubicBezTo>
                      <a:pt x="f269" y="f268"/>
                      <a:pt x="f270" y="f271"/>
                      <a:pt x="f241" y="f271"/>
                    </a:cubicBezTo>
                    <a:cubicBezTo>
                      <a:pt x="f243" y="f271"/>
                      <a:pt x="f240" y="f272"/>
                      <a:pt x="f240" y="f273"/>
                    </a:cubicBezTo>
                    <a:cubicBezTo>
                      <a:pt x="f240" y="f65"/>
                      <a:pt x="f243" y="f274"/>
                      <a:pt x="f270" y="f274"/>
                    </a:cubicBezTo>
                    <a:cubicBezTo>
                      <a:pt x="f267" y="f274"/>
                      <a:pt x="f275" y="f276"/>
                      <a:pt x="f277" y="f278"/>
                    </a:cubicBezTo>
                    <a:cubicBezTo>
                      <a:pt x="f279" y="f280"/>
                      <a:pt x="f279" y="f281"/>
                      <a:pt x="f277" y="f274"/>
                    </a:cubicBezTo>
                    <a:cubicBezTo>
                      <a:pt x="f275" y="f282"/>
                      <a:pt x="f267" y="f283"/>
                      <a:pt x="f241" y="f284"/>
                    </a:cubicBezTo>
                    <a:cubicBezTo>
                      <a:pt x="f240" y="f285"/>
                      <a:pt x="f240" y="f286"/>
                      <a:pt x="f245" y="f287"/>
                    </a:cubicBezTo>
                    <a:cubicBezTo>
                      <a:pt x="f245" y="f288"/>
                      <a:pt x="f289" y="f290"/>
                      <a:pt x="f289" y="f243"/>
                    </a:cubicBezTo>
                    <a:cubicBezTo>
                      <a:pt x="f291" y="f292"/>
                      <a:pt x="f289" y="f293"/>
                      <a:pt x="f245" y="f294"/>
                    </a:cubicBezTo>
                    <a:cubicBezTo>
                      <a:pt x="f295" y="f296"/>
                      <a:pt x="f275" y="f297"/>
                      <a:pt x="f298" y="f299"/>
                    </a:cubicBezTo>
                    <a:cubicBezTo>
                      <a:pt x="f300" y="f301"/>
                      <a:pt x="f302" y="f303"/>
                      <a:pt x="f304" y="f303"/>
                    </a:cubicBezTo>
                    <a:cubicBezTo>
                      <a:pt x="f298" y="f305"/>
                      <a:pt x="f298" y="f306"/>
                      <a:pt x="f298" y="f307"/>
                    </a:cubicBezTo>
                    <a:lnTo>
                      <a:pt x="f298" y="f308"/>
                    </a:lnTo>
                    <a:cubicBezTo>
                      <a:pt x="f309" y="f310"/>
                      <a:pt x="f298" y="f311"/>
                      <a:pt x="f304" y="f311"/>
                    </a:cubicBezTo>
                    <a:cubicBezTo>
                      <a:pt x="f312" y="f313"/>
                      <a:pt x="f314" y="f311"/>
                      <a:pt x="f314" y="f315"/>
                    </a:cubicBezTo>
                    <a:cubicBezTo>
                      <a:pt x="f316" y="f317"/>
                      <a:pt x="f61" y="f318"/>
                      <a:pt x="f319" y="f320"/>
                    </a:cubicBezTo>
                    <a:lnTo>
                      <a:pt x="f319" y="f321"/>
                    </a:lnTo>
                    <a:cubicBezTo>
                      <a:pt x="f319" y="f307"/>
                      <a:pt x="f322" y="f323"/>
                      <a:pt x="f324" y="f325"/>
                    </a:cubicBezTo>
                    <a:cubicBezTo>
                      <a:pt x="f326" y="f303"/>
                      <a:pt x="f327" y="f328"/>
                      <a:pt x="f329" y="f330"/>
                    </a:cubicBezTo>
                    <a:cubicBezTo>
                      <a:pt x="f331" y="f332"/>
                      <a:pt x="f331" y="f333"/>
                      <a:pt x="f273" y="f294"/>
                    </a:cubicBezTo>
                    <a:cubicBezTo>
                      <a:pt x="f334" y="f333"/>
                      <a:pt x="f334" y="f332"/>
                      <a:pt x="f334" y="f332"/>
                    </a:cubicBezTo>
                    <a:cubicBezTo>
                      <a:pt x="f335" y="f336"/>
                      <a:pt x="f337" y="f325"/>
                      <a:pt x="f338" y="f339"/>
                    </a:cubicBezTo>
                    <a:cubicBezTo>
                      <a:pt x="f340" y="f341"/>
                      <a:pt x="f342" y="f46"/>
                      <a:pt x="f343" y="f344"/>
                    </a:cubicBezTo>
                    <a:cubicBezTo>
                      <a:pt x="f345" y="f346"/>
                      <a:pt x="f347" y="f348"/>
                      <a:pt x="f349" y="f350"/>
                    </a:cubicBezTo>
                    <a:cubicBezTo>
                      <a:pt x="f349" y="f351"/>
                      <a:pt x="f352" y="f351"/>
                      <a:pt x="f352" y="f353"/>
                    </a:cubicBezTo>
                    <a:cubicBezTo>
                      <a:pt x="f352" y="f354"/>
                      <a:pt x="f69" y="f355"/>
                      <a:pt x="f356" y="f310"/>
                    </a:cubicBezTo>
                    <a:cubicBezTo>
                      <a:pt x="f357" y="f310"/>
                      <a:pt x="f358" y="f354"/>
                      <a:pt x="f358" y="f353"/>
                    </a:cubicBezTo>
                    <a:cubicBezTo>
                      <a:pt x="f358" y="f350"/>
                      <a:pt x="f357" y="f359"/>
                      <a:pt x="f357" y="f348"/>
                    </a:cubicBezTo>
                    <a:cubicBezTo>
                      <a:pt x="f356" y="f37"/>
                      <a:pt x="f356" y="f360"/>
                      <a:pt x="f361" y="f362"/>
                    </a:cubicBezTo>
                    <a:cubicBezTo>
                      <a:pt x="f363" y="f364"/>
                      <a:pt x="f365" y="f366"/>
                      <a:pt x="f367" y="f368"/>
                    </a:cubicBezTo>
                    <a:cubicBezTo>
                      <a:pt x="f369" y="f370"/>
                      <a:pt x="f369" y="f371"/>
                      <a:pt x="f372" y="f373"/>
                    </a:cubicBezTo>
                    <a:cubicBezTo>
                      <a:pt x="f372" y="f227"/>
                      <a:pt x="f372" y="f57"/>
                      <a:pt x="f374" y="f375"/>
                    </a:cubicBezTo>
                    <a:cubicBezTo>
                      <a:pt x="f376" y="f59"/>
                      <a:pt x="f377" y="f378"/>
                      <a:pt x="f379" y="f380"/>
                    </a:cubicBezTo>
                    <a:cubicBezTo>
                      <a:pt x="f381" y="f242"/>
                      <a:pt x="f382" y="f63"/>
                      <a:pt x="f383" y="f384"/>
                    </a:cubicBezTo>
                    <a:cubicBezTo>
                      <a:pt x="f385" y="f218"/>
                      <a:pt x="f386" y="f387"/>
                      <a:pt x="f388" y="f389"/>
                    </a:cubicBezTo>
                    <a:cubicBezTo>
                      <a:pt x="f390" y="f389"/>
                      <a:pt x="f391" y="f216"/>
                      <a:pt x="f391" y="f244"/>
                    </a:cubicBezTo>
                    <a:cubicBezTo>
                      <a:pt x="f392" y="f168"/>
                      <a:pt x="f393" y="f246"/>
                      <a:pt x="f378" y="f248"/>
                    </a:cubicBezTo>
                    <a:lnTo>
                      <a:pt x="f394" y="f247"/>
                    </a:lnTo>
                    <a:cubicBezTo>
                      <a:pt x="f394" y="f395"/>
                      <a:pt x="f396" y="f256"/>
                      <a:pt x="f396" y="f262"/>
                    </a:cubicBezTo>
                    <a:lnTo>
                      <a:pt x="f394" y="f262"/>
                    </a:lnTo>
                    <a:cubicBezTo>
                      <a:pt x="f394" y="f397"/>
                      <a:pt x="f398" y="f399"/>
                      <a:pt x="f400" y="f401"/>
                    </a:cubicBezTo>
                    <a:lnTo>
                      <a:pt x="f400" y="f262"/>
                    </a:lnTo>
                    <a:cubicBezTo>
                      <a:pt x="f402" y="f258"/>
                      <a:pt x="f402" y="f256"/>
                      <a:pt x="f403" y="f254"/>
                    </a:cubicBezTo>
                    <a:cubicBezTo>
                      <a:pt x="f404" y="f258"/>
                      <a:pt x="f405" y="f406"/>
                      <a:pt x="f407" y="f401"/>
                    </a:cubicBezTo>
                    <a:cubicBezTo>
                      <a:pt x="f408" y="f409"/>
                      <a:pt x="f410" y="f411"/>
                      <a:pt x="f412" y="f413"/>
                    </a:cubicBezTo>
                    <a:cubicBezTo>
                      <a:pt x="f414" y="f415"/>
                      <a:pt x="f416" y="f415"/>
                      <a:pt x="f417" y="f415"/>
                    </a:cubicBezTo>
                    <a:cubicBezTo>
                      <a:pt x="f418" y="f199"/>
                      <a:pt x="f419" y="f409"/>
                      <a:pt x="f420" y="f421"/>
                    </a:cubicBezTo>
                    <a:cubicBezTo>
                      <a:pt x="f420" y="f422"/>
                      <a:pt x="f423" y="f422"/>
                      <a:pt x="f424" y="f422"/>
                    </a:cubicBezTo>
                    <a:cubicBezTo>
                      <a:pt x="f425" y="f422"/>
                      <a:pt x="f425" y="f262"/>
                      <a:pt x="f425" y="f426"/>
                    </a:cubicBezTo>
                    <a:cubicBezTo>
                      <a:pt x="f425" y="f203"/>
                      <a:pt x="f427" y="f203"/>
                      <a:pt x="f424" y="f203"/>
                    </a:cubicBezTo>
                    <a:close/>
                  </a:path>
                </a:pathLst>
              </a:custGeom>
              <a:solidFill>
                <a:srgbClr val="99FF99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16770906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ONLY_1_1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6;p20">
            <a:extLst>
              <a:ext uri="{FF2B5EF4-FFF2-40B4-BE49-F238E27FC236}">
                <a16:creationId xmlns:a16="http://schemas.microsoft.com/office/drawing/2014/main" id="{3444BE94-AA2E-4C39-AFF8-A88D21127371}"/>
              </a:ext>
            </a:extLst>
          </p:cNvPr>
          <p:cNvSpPr/>
          <p:nvPr/>
        </p:nvSpPr>
        <p:spPr>
          <a:xfrm>
            <a:off x="0" y="1605000"/>
            <a:ext cx="9144000" cy="3308518"/>
          </a:xfrm>
          <a:prstGeom prst="rect">
            <a:avLst/>
          </a:pr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108;p20">
            <a:extLst>
              <a:ext uri="{FF2B5EF4-FFF2-40B4-BE49-F238E27FC236}">
                <a16:creationId xmlns:a16="http://schemas.microsoft.com/office/drawing/2014/main" id="{CBD0B1EE-B0FC-464C-A1F8-F9342DA9C22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68302" y="313346"/>
            <a:ext cx="7007403" cy="572697"/>
          </a:xfrm>
        </p:spPr>
        <p:txBody>
          <a:bodyPr anchorCtr="1"/>
          <a:lstStyle>
            <a:lvl1pPr algn="ctr">
              <a:defRPr sz="24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4" name="Google Shape;109;p20">
            <a:extLst>
              <a:ext uri="{FF2B5EF4-FFF2-40B4-BE49-F238E27FC236}">
                <a16:creationId xmlns:a16="http://schemas.microsoft.com/office/drawing/2014/main" id="{D1078828-DD16-4156-ABA7-B42A99967C5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86978" y="2302751"/>
            <a:ext cx="1728298" cy="625504"/>
          </a:xfrm>
        </p:spPr>
        <p:txBody>
          <a:bodyPr anchor="b" anchorCtr="1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5" name="Google Shape;110;p20">
            <a:extLst>
              <a:ext uri="{FF2B5EF4-FFF2-40B4-BE49-F238E27FC236}">
                <a16:creationId xmlns:a16="http://schemas.microsoft.com/office/drawing/2014/main" id="{E6309485-C6E9-48AE-BBD6-AAAD7A16877A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786978" y="2860252"/>
            <a:ext cx="1728298" cy="793196"/>
          </a:xfrm>
        </p:spPr>
        <p:txBody>
          <a:bodyPr anchorCtr="1"/>
          <a:lstStyle>
            <a:lvl1pPr algn="ctr">
              <a:buNone/>
              <a:defRPr lang="es-PE" sz="1400"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6" name="Google Shape;111;p20">
            <a:extLst>
              <a:ext uri="{FF2B5EF4-FFF2-40B4-BE49-F238E27FC236}">
                <a16:creationId xmlns:a16="http://schemas.microsoft.com/office/drawing/2014/main" id="{3ED8468F-5385-4D15-BC8A-3D5B6D6011B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734220" y="2302751"/>
            <a:ext cx="1728298" cy="625504"/>
          </a:xfrm>
        </p:spPr>
        <p:txBody>
          <a:bodyPr anchor="b" anchorCtr="1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7" name="Google Shape;112;p20">
            <a:extLst>
              <a:ext uri="{FF2B5EF4-FFF2-40B4-BE49-F238E27FC236}">
                <a16:creationId xmlns:a16="http://schemas.microsoft.com/office/drawing/2014/main" id="{793AD645-19C2-4793-A9AB-CC9749BC779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734220" y="2860252"/>
            <a:ext cx="1728298" cy="793196"/>
          </a:xfrm>
        </p:spPr>
        <p:txBody>
          <a:bodyPr anchorCtr="1"/>
          <a:lstStyle>
            <a:lvl1pPr algn="ctr">
              <a:buNone/>
              <a:defRPr lang="es-PE" sz="1400"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8" name="Google Shape;113;p20">
            <a:extLst>
              <a:ext uri="{FF2B5EF4-FFF2-40B4-BE49-F238E27FC236}">
                <a16:creationId xmlns:a16="http://schemas.microsoft.com/office/drawing/2014/main" id="{5E3CCC3F-AA6D-4845-88BE-26F510C7850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681471" y="2302751"/>
            <a:ext cx="1728298" cy="625504"/>
          </a:xfrm>
        </p:spPr>
        <p:txBody>
          <a:bodyPr anchor="b" anchorCtr="1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9" name="Google Shape;114;p20">
            <a:extLst>
              <a:ext uri="{FF2B5EF4-FFF2-40B4-BE49-F238E27FC236}">
                <a16:creationId xmlns:a16="http://schemas.microsoft.com/office/drawing/2014/main" id="{B14CD496-BC70-4599-8E5D-FAA8449D013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681471" y="2860252"/>
            <a:ext cx="1728298" cy="793196"/>
          </a:xfrm>
        </p:spPr>
        <p:txBody>
          <a:bodyPr anchorCtr="1"/>
          <a:lstStyle>
            <a:lvl1pPr algn="ctr">
              <a:buNone/>
              <a:defRPr lang="es-PE" sz="1400"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10" name="Google Shape;115;p20">
            <a:extLst>
              <a:ext uri="{FF2B5EF4-FFF2-40B4-BE49-F238E27FC236}">
                <a16:creationId xmlns:a16="http://schemas.microsoft.com/office/drawing/2014/main" id="{C33481E5-44DE-4E9B-898F-E05FFA3C772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628723" y="2302751"/>
            <a:ext cx="1728298" cy="625504"/>
          </a:xfrm>
        </p:spPr>
        <p:txBody>
          <a:bodyPr anchor="b" anchorCtr="1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11" name="Google Shape;116;p20">
            <a:extLst>
              <a:ext uri="{FF2B5EF4-FFF2-40B4-BE49-F238E27FC236}">
                <a16:creationId xmlns:a16="http://schemas.microsoft.com/office/drawing/2014/main" id="{3E373485-214D-4B26-867E-D7ED5DE527FA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628723" y="2860252"/>
            <a:ext cx="1728298" cy="793196"/>
          </a:xfrm>
        </p:spPr>
        <p:txBody>
          <a:bodyPr anchorCtr="1"/>
          <a:lstStyle>
            <a:lvl1pPr algn="ctr">
              <a:buNone/>
              <a:defRPr lang="es-PE" sz="1400"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  <p:pic>
        <p:nvPicPr>
          <p:cNvPr id="12" name="Imagen 12">
            <a:extLst>
              <a:ext uri="{FF2B5EF4-FFF2-40B4-BE49-F238E27FC236}">
                <a16:creationId xmlns:a16="http://schemas.microsoft.com/office/drawing/2014/main" id="{F7BA7A50-E684-437C-A5A3-8F8CE82460D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980392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209810458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ONLY_1_1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8;p21">
            <a:extLst>
              <a:ext uri="{FF2B5EF4-FFF2-40B4-BE49-F238E27FC236}">
                <a16:creationId xmlns:a16="http://schemas.microsoft.com/office/drawing/2014/main" id="{638E6543-05B9-4514-8BB4-1AAC6122963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68302" y="313346"/>
            <a:ext cx="7007403" cy="572697"/>
          </a:xfrm>
        </p:spPr>
        <p:txBody>
          <a:bodyPr anchorCtr="1"/>
          <a:lstStyle>
            <a:lvl1pPr algn="ctr">
              <a:defRPr sz="24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3" name="Google Shape;119;p21">
            <a:extLst>
              <a:ext uri="{FF2B5EF4-FFF2-40B4-BE49-F238E27FC236}">
                <a16:creationId xmlns:a16="http://schemas.microsoft.com/office/drawing/2014/main" id="{37551379-D4ED-4D70-9429-2713CFB1396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92298" y="1978276"/>
            <a:ext cx="2218498" cy="411297"/>
          </a:xfrm>
        </p:spPr>
        <p:txBody>
          <a:bodyPr anchor="b"/>
          <a:lstStyle>
            <a:lvl1pPr algn="r">
              <a:defRPr sz="18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4" name="Google Shape;120;p21">
            <a:extLst>
              <a:ext uri="{FF2B5EF4-FFF2-40B4-BE49-F238E27FC236}">
                <a16:creationId xmlns:a16="http://schemas.microsoft.com/office/drawing/2014/main" id="{B47950D8-3FB0-441B-B200-7EDDB7FC4FE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892298" y="2321670"/>
            <a:ext cx="2218498" cy="625504"/>
          </a:xfrm>
        </p:spPr>
        <p:txBody>
          <a:bodyPr/>
          <a:lstStyle>
            <a:lvl1pPr algn="r">
              <a:buNone/>
              <a:defRPr lang="es-PE" sz="1400"/>
            </a:lvl1pPr>
          </a:lstStyle>
          <a:p>
            <a:pPr lvl="0"/>
            <a:endParaRPr lang="es-PE"/>
          </a:p>
        </p:txBody>
      </p:sp>
      <p:sp>
        <p:nvSpPr>
          <p:cNvPr id="5" name="Google Shape;121;p21">
            <a:extLst>
              <a:ext uri="{FF2B5EF4-FFF2-40B4-BE49-F238E27FC236}">
                <a16:creationId xmlns:a16="http://schemas.microsoft.com/office/drawing/2014/main" id="{71F45175-219F-4C93-8160-7CDA8C1F2FF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92298" y="3458653"/>
            <a:ext cx="2218498" cy="411297"/>
          </a:xfrm>
        </p:spPr>
        <p:txBody>
          <a:bodyPr anchor="b"/>
          <a:lstStyle>
            <a:lvl1pPr algn="r">
              <a:defRPr sz="18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6" name="Google Shape;122;p21">
            <a:extLst>
              <a:ext uri="{FF2B5EF4-FFF2-40B4-BE49-F238E27FC236}">
                <a16:creationId xmlns:a16="http://schemas.microsoft.com/office/drawing/2014/main" id="{00A6B194-2731-4965-A962-0398CAC1FD7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892298" y="3802047"/>
            <a:ext cx="2218498" cy="625504"/>
          </a:xfrm>
        </p:spPr>
        <p:txBody>
          <a:bodyPr/>
          <a:lstStyle>
            <a:lvl1pPr algn="r">
              <a:buNone/>
              <a:defRPr lang="es-PE" sz="1400"/>
            </a:lvl1pPr>
          </a:lstStyle>
          <a:p>
            <a:pPr lvl="0"/>
            <a:endParaRPr lang="es-PE"/>
          </a:p>
        </p:txBody>
      </p:sp>
      <p:sp>
        <p:nvSpPr>
          <p:cNvPr id="7" name="Google Shape;123;p21">
            <a:extLst>
              <a:ext uri="{FF2B5EF4-FFF2-40B4-BE49-F238E27FC236}">
                <a16:creationId xmlns:a16="http://schemas.microsoft.com/office/drawing/2014/main" id="{17F2FC5A-EAD8-41FC-986D-35CC0D7F8F8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033202" y="1978276"/>
            <a:ext cx="2218498" cy="411297"/>
          </a:xfrm>
        </p:spPr>
        <p:txBody>
          <a:bodyPr anchor="b"/>
          <a:lstStyle>
            <a:lvl1pPr>
              <a:defRPr sz="18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8" name="Google Shape;124;p21">
            <a:extLst>
              <a:ext uri="{FF2B5EF4-FFF2-40B4-BE49-F238E27FC236}">
                <a16:creationId xmlns:a16="http://schemas.microsoft.com/office/drawing/2014/main" id="{DC83079F-A3C9-4B41-85AA-A0BCFE9E73C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033202" y="2321670"/>
            <a:ext cx="2218498" cy="625504"/>
          </a:xfrm>
        </p:spPr>
        <p:txBody>
          <a:bodyPr/>
          <a:lstStyle>
            <a:lvl1pPr>
              <a:buNone/>
              <a:defRPr lang="es-PE" sz="1400"/>
            </a:lvl1pPr>
          </a:lstStyle>
          <a:p>
            <a:pPr lvl="0"/>
            <a:endParaRPr lang="es-PE"/>
          </a:p>
        </p:txBody>
      </p:sp>
      <p:sp>
        <p:nvSpPr>
          <p:cNvPr id="9" name="Google Shape;125;p21">
            <a:extLst>
              <a:ext uri="{FF2B5EF4-FFF2-40B4-BE49-F238E27FC236}">
                <a16:creationId xmlns:a16="http://schemas.microsoft.com/office/drawing/2014/main" id="{3A577880-4E39-4AB7-8F7C-5351728796D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033202" y="3458653"/>
            <a:ext cx="2218498" cy="411297"/>
          </a:xfrm>
        </p:spPr>
        <p:txBody>
          <a:bodyPr anchor="b"/>
          <a:lstStyle>
            <a:lvl1pPr>
              <a:defRPr sz="18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10" name="Google Shape;126;p21">
            <a:extLst>
              <a:ext uri="{FF2B5EF4-FFF2-40B4-BE49-F238E27FC236}">
                <a16:creationId xmlns:a16="http://schemas.microsoft.com/office/drawing/2014/main" id="{6C797C75-AB8B-4CCD-9588-BE394F20A86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033202" y="3802047"/>
            <a:ext cx="2218498" cy="625504"/>
          </a:xfrm>
        </p:spPr>
        <p:txBody>
          <a:bodyPr/>
          <a:lstStyle>
            <a:lvl1pPr>
              <a:buNone/>
              <a:defRPr lang="es-PE" sz="1400"/>
            </a:lvl1pPr>
          </a:lstStyle>
          <a:p>
            <a:pPr lvl="0"/>
            <a:endParaRPr lang="es-PE"/>
          </a:p>
        </p:txBody>
      </p:sp>
      <p:pic>
        <p:nvPicPr>
          <p:cNvPr id="11" name="Imagen 1">
            <a:extLst>
              <a:ext uri="{FF2B5EF4-FFF2-40B4-BE49-F238E27FC236}">
                <a16:creationId xmlns:a16="http://schemas.microsoft.com/office/drawing/2014/main" id="{908BE2BA-8939-4CB7-B519-CF9201C1C68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980392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11535706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3">
            <a:extLst>
              <a:ext uri="{FF2B5EF4-FFF2-40B4-BE49-F238E27FC236}">
                <a16:creationId xmlns:a16="http://schemas.microsoft.com/office/drawing/2014/main" id="{47BB9BCB-CA8D-4145-8682-A38F4DB639D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58553" y="3173626"/>
            <a:ext cx="5226902" cy="708303"/>
          </a:xfrm>
        </p:spPr>
        <p:txBody>
          <a:bodyPr anchorCtr="1"/>
          <a:lstStyle>
            <a:lvl1pPr algn="ctr">
              <a:defRPr sz="3600"/>
            </a:lvl1pPr>
          </a:lstStyle>
          <a:p>
            <a:pPr lvl="0"/>
            <a:endParaRPr lang="es-PE"/>
          </a:p>
        </p:txBody>
      </p:sp>
      <p:sp>
        <p:nvSpPr>
          <p:cNvPr id="3" name="Google Shape;13;p3">
            <a:extLst>
              <a:ext uri="{FF2B5EF4-FFF2-40B4-BE49-F238E27FC236}">
                <a16:creationId xmlns:a16="http://schemas.microsoft.com/office/drawing/2014/main" id="{7ECA6DB2-3D40-48B7-B4CE-642B2748EDC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423949" y="991822"/>
            <a:ext cx="6296101" cy="1689299"/>
          </a:xfrm>
        </p:spPr>
        <p:txBody>
          <a:bodyPr anchor="ctr" anchorCtr="1"/>
          <a:lstStyle>
            <a:lvl1pPr algn="ctr">
              <a:defRPr sz="12000"/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4" name="Google Shape;14;p3">
            <a:extLst>
              <a:ext uri="{FF2B5EF4-FFF2-40B4-BE49-F238E27FC236}">
                <a16:creationId xmlns:a16="http://schemas.microsoft.com/office/drawing/2014/main" id="{A5F91080-9DC9-4856-A11A-95330A41D6F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997604" y="3831125"/>
            <a:ext cx="3148800" cy="359697"/>
          </a:xfrm>
        </p:spPr>
        <p:txBody>
          <a:bodyPr anchorCtr="1"/>
          <a:lstStyle>
            <a:lvl1pPr algn="ctr">
              <a:buNone/>
              <a:defRPr lang="es-PE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18894553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_COLUMN_TEXT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8;p22">
            <a:extLst>
              <a:ext uri="{FF2B5EF4-FFF2-40B4-BE49-F238E27FC236}">
                <a16:creationId xmlns:a16="http://schemas.microsoft.com/office/drawing/2014/main" id="{90275FA9-BA7C-4FE2-9F5B-BA5C0386D5B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740347" y="1494275"/>
            <a:ext cx="3663296" cy="1730995"/>
          </a:xfrm>
        </p:spPr>
        <p:txBody>
          <a:bodyPr anchorCtr="1"/>
          <a:lstStyle>
            <a:lvl1pPr indent="-317497" algn="ctr">
              <a:buSzPts val="1400"/>
              <a:defRPr lang="es-PE" sz="1400"/>
            </a:lvl1pPr>
          </a:lstStyle>
          <a:p>
            <a:pPr lvl="0"/>
            <a:endParaRPr lang="es-PE"/>
          </a:p>
        </p:txBody>
      </p:sp>
      <p:sp>
        <p:nvSpPr>
          <p:cNvPr id="3" name="Google Shape;129;p22">
            <a:extLst>
              <a:ext uri="{FF2B5EF4-FFF2-40B4-BE49-F238E27FC236}">
                <a16:creationId xmlns:a16="http://schemas.microsoft.com/office/drawing/2014/main" id="{A4BB630D-BC07-43B0-B7DB-735B8A2BC23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68302" y="689878"/>
            <a:ext cx="7007403" cy="57269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28695442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1;p23">
            <a:extLst>
              <a:ext uri="{FF2B5EF4-FFF2-40B4-BE49-F238E27FC236}">
                <a16:creationId xmlns:a16="http://schemas.microsoft.com/office/drawing/2014/main" id="{CB371C27-10C3-4DCE-A694-60680F5E44D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746345" y="560673"/>
            <a:ext cx="3651299" cy="901497"/>
          </a:xfrm>
        </p:spPr>
        <p:txBody>
          <a:bodyPr anchor="b" anchorCtr="1"/>
          <a:lstStyle>
            <a:lvl1pPr algn="ctr">
              <a:defRPr sz="40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3" name="Google Shape;132;p23">
            <a:extLst>
              <a:ext uri="{FF2B5EF4-FFF2-40B4-BE49-F238E27FC236}">
                <a16:creationId xmlns:a16="http://schemas.microsoft.com/office/drawing/2014/main" id="{6183C355-6B65-40B8-B753-3DC3A3A460E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531397" y="1486348"/>
            <a:ext cx="4081195" cy="1256403"/>
          </a:xfrm>
        </p:spPr>
        <p:txBody>
          <a:bodyPr anchorCtr="1"/>
          <a:lstStyle>
            <a:lvl1pPr algn="ctr">
              <a:buNone/>
              <a:defRPr lang="es-PE" sz="1600"/>
            </a:lvl1pPr>
          </a:lstStyle>
          <a:p>
            <a:pPr lvl="0"/>
            <a:endParaRPr lang="es-PE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4469D2B-D9FD-45B4-852B-316648418BC8}"/>
              </a:ext>
            </a:extLst>
          </p:cNvPr>
          <p:cNvSpPr/>
          <p:nvPr/>
        </p:nvSpPr>
        <p:spPr>
          <a:xfrm>
            <a:off x="0" y="4983159"/>
            <a:ext cx="9144000" cy="174622"/>
          </a:xfrm>
          <a:prstGeom prst="rect">
            <a:avLst/>
          </a:pr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grpSp>
        <p:nvGrpSpPr>
          <p:cNvPr id="5" name="Grupo 16">
            <a:extLst>
              <a:ext uri="{FF2B5EF4-FFF2-40B4-BE49-F238E27FC236}">
                <a16:creationId xmlns:a16="http://schemas.microsoft.com/office/drawing/2014/main" id="{460C0537-EAAD-4594-B5DD-40EC823E823A}"/>
              </a:ext>
            </a:extLst>
          </p:cNvPr>
          <p:cNvGrpSpPr/>
          <p:nvPr/>
        </p:nvGrpSpPr>
        <p:grpSpPr>
          <a:xfrm>
            <a:off x="8465341" y="4457700"/>
            <a:ext cx="574682" cy="612775"/>
            <a:chOff x="8465341" y="4457700"/>
            <a:chExt cx="574682" cy="612775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7688C626-B642-45FF-995C-57CE32C54A93}"/>
                </a:ext>
              </a:extLst>
            </p:cNvPr>
            <p:cNvSpPr/>
            <p:nvPr/>
          </p:nvSpPr>
          <p:spPr>
            <a:xfrm>
              <a:off x="8778084" y="4457700"/>
              <a:ext cx="261939" cy="61118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2"/>
                <a:gd name="f7" fmla="val 236"/>
                <a:gd name="f8" fmla="val 28"/>
                <a:gd name="f9" fmla="val 29"/>
                <a:gd name="f10" fmla="val 233"/>
                <a:gd name="f11" fmla="val 31"/>
                <a:gd name="f12" fmla="val 231"/>
                <a:gd name="f13" fmla="val 33"/>
                <a:gd name="f14" fmla="val 229"/>
                <a:gd name="f15" fmla="val 41"/>
                <a:gd name="f16" fmla="val 216"/>
                <a:gd name="f17" fmla="val 46"/>
                <a:gd name="f18" fmla="val 202"/>
                <a:gd name="f19" fmla="val 48"/>
                <a:gd name="f20" fmla="val 187"/>
                <a:gd name="f21" fmla="val 50"/>
                <a:gd name="f22" fmla="val 178"/>
                <a:gd name="f23" fmla="val 169"/>
                <a:gd name="f24" fmla="val 51"/>
                <a:gd name="f25" fmla="val 160"/>
                <a:gd name="f26" fmla="val 52"/>
                <a:gd name="f27" fmla="val 143"/>
                <a:gd name="f28" fmla="val 54"/>
                <a:gd name="f29" fmla="val 126"/>
                <a:gd name="f30" fmla="val 55"/>
                <a:gd name="f31" fmla="val 109"/>
                <a:gd name="f32" fmla="val 104"/>
                <a:gd name="f33" fmla="val 56"/>
                <a:gd name="f34" fmla="val 99"/>
                <a:gd name="f35" fmla="val 93"/>
                <a:gd name="f36" fmla="val 90"/>
                <a:gd name="f37" fmla="val 87"/>
                <a:gd name="f38" fmla="val 84"/>
                <a:gd name="f39" fmla="val 83"/>
                <a:gd name="f40" fmla="val 53"/>
                <a:gd name="f41" fmla="val 81"/>
                <a:gd name="f42" fmla="val 79"/>
                <a:gd name="f43" fmla="val 78"/>
                <a:gd name="f44" fmla="val 77"/>
                <a:gd name="f45" fmla="val 59"/>
                <a:gd name="f46" fmla="val 75"/>
                <a:gd name="f47" fmla="val 61"/>
                <a:gd name="f48" fmla="val 72"/>
                <a:gd name="f49" fmla="val 62"/>
                <a:gd name="f50" fmla="val 68"/>
                <a:gd name="f51" fmla="val 63"/>
                <a:gd name="f52" fmla="val 67"/>
                <a:gd name="f53" fmla="val 66"/>
                <a:gd name="f54" fmla="val 65"/>
                <a:gd name="f55" fmla="val 64"/>
                <a:gd name="f56" fmla="val 60"/>
                <a:gd name="f57" fmla="val 58"/>
                <a:gd name="f58" fmla="val 71"/>
                <a:gd name="f59" fmla="val 73"/>
                <a:gd name="f60" fmla="val 44"/>
                <a:gd name="f61" fmla="val 37"/>
                <a:gd name="f62" fmla="val 27"/>
                <a:gd name="f63" fmla="val 21"/>
                <a:gd name="f64" fmla="val 15"/>
                <a:gd name="f65" fmla="val 14"/>
                <a:gd name="f66" fmla="val 12"/>
                <a:gd name="f67" fmla="val 11"/>
                <a:gd name="f68" fmla="val 7"/>
                <a:gd name="f69" fmla="val 5"/>
                <a:gd name="f70" fmla="val 10"/>
                <a:gd name="f71" fmla="val 17"/>
                <a:gd name="f72" fmla="val 49"/>
                <a:gd name="f73" fmla="val 25"/>
                <a:gd name="f74" fmla="val 47"/>
                <a:gd name="f75" fmla="val 32"/>
                <a:gd name="f76" fmla="val 36"/>
                <a:gd name="f77" fmla="val 43"/>
                <a:gd name="f78" fmla="val 35"/>
                <a:gd name="f79" fmla="val 30"/>
                <a:gd name="f80" fmla="val 34"/>
                <a:gd name="f81" fmla="val 26"/>
                <a:gd name="f82" fmla="val 24"/>
                <a:gd name="f83" fmla="val 22"/>
                <a:gd name="f84" fmla="val 20"/>
                <a:gd name="f85" fmla="val 18"/>
                <a:gd name="f86" fmla="val 19"/>
                <a:gd name="f87" fmla="val 38"/>
                <a:gd name="f88" fmla="val 39"/>
                <a:gd name="f89" fmla="val 40"/>
                <a:gd name="f90" fmla="val 42"/>
                <a:gd name="f91" fmla="val 13"/>
                <a:gd name="f92" fmla="val 9"/>
                <a:gd name="f93" fmla="val 6"/>
                <a:gd name="f94" fmla="val 4"/>
                <a:gd name="f95" fmla="val 3"/>
                <a:gd name="f96" fmla="val 70"/>
                <a:gd name="f97" fmla="val 88"/>
                <a:gd name="f98" fmla="val 85"/>
                <a:gd name="f99" fmla="val 92"/>
                <a:gd name="f100" fmla="val 97"/>
                <a:gd name="f101" fmla="val 133"/>
                <a:gd name="f102" fmla="val 100"/>
                <a:gd name="f103" fmla="val 151"/>
                <a:gd name="f104" fmla="val 101"/>
                <a:gd name="f105" fmla="val 188"/>
                <a:gd name="f106" fmla="val 199"/>
                <a:gd name="f107" fmla="val 209"/>
                <a:gd name="f108" fmla="val 220"/>
                <a:gd name="f109" fmla="+- 0 0 -90"/>
                <a:gd name="f110" fmla="*/ f3 1 102"/>
                <a:gd name="f111" fmla="*/ f4 1 236"/>
                <a:gd name="f112" fmla="+- f7 0 f5"/>
                <a:gd name="f113" fmla="+- f6 0 f5"/>
                <a:gd name="f114" fmla="*/ f109 f0 1"/>
                <a:gd name="f115" fmla="*/ f113 1 102"/>
                <a:gd name="f116" fmla="*/ f112 1 236"/>
                <a:gd name="f117" fmla="*/ 28 f113 1"/>
                <a:gd name="f118" fmla="*/ 236 f112 1"/>
                <a:gd name="f119" fmla="*/ 33 f113 1"/>
                <a:gd name="f120" fmla="*/ 229 f112 1"/>
                <a:gd name="f121" fmla="*/ 48 f113 1"/>
                <a:gd name="f122" fmla="*/ 187 f112 1"/>
                <a:gd name="f123" fmla="*/ 51 f113 1"/>
                <a:gd name="f124" fmla="*/ 160 f112 1"/>
                <a:gd name="f125" fmla="*/ 55 f113 1"/>
                <a:gd name="f126" fmla="*/ 109 f112 1"/>
                <a:gd name="f127" fmla="*/ 56 f113 1"/>
                <a:gd name="f128" fmla="*/ 93 f112 1"/>
                <a:gd name="f129" fmla="*/ 84 f112 1"/>
                <a:gd name="f130" fmla="*/ 52 f113 1"/>
                <a:gd name="f131" fmla="*/ 79 f112 1"/>
                <a:gd name="f132" fmla="*/ 77 f112 1"/>
                <a:gd name="f133" fmla="*/ 62 f113 1"/>
                <a:gd name="f134" fmla="*/ 68 f112 1"/>
                <a:gd name="f135" fmla="*/ 63 f113 1"/>
                <a:gd name="f136" fmla="*/ 67 f112 1"/>
                <a:gd name="f137" fmla="*/ 61 f113 1"/>
                <a:gd name="f138" fmla="*/ 64 f112 1"/>
                <a:gd name="f139" fmla="*/ 59 f113 1"/>
                <a:gd name="f140" fmla="*/ 66 f112 1"/>
                <a:gd name="f141" fmla="*/ 75 f112 1"/>
                <a:gd name="f142" fmla="*/ 31 f113 1"/>
                <a:gd name="f143" fmla="*/ 71 f112 1"/>
                <a:gd name="f144" fmla="*/ 15 f113 1"/>
                <a:gd name="f145" fmla="*/ 11 f113 1"/>
                <a:gd name="f146" fmla="*/ 5 f113 1"/>
                <a:gd name="f147" fmla="*/ 59 f112 1"/>
                <a:gd name="f148" fmla="*/ 10 f113 1"/>
                <a:gd name="f149" fmla="*/ 52 f112 1"/>
                <a:gd name="f150" fmla="*/ 32 f113 1"/>
                <a:gd name="f151" fmla="*/ 44 f112 1"/>
                <a:gd name="f152" fmla="*/ 36 f113 1"/>
                <a:gd name="f153" fmla="*/ 37 f112 1"/>
                <a:gd name="f154" fmla="*/ 35 f113 1"/>
                <a:gd name="f155" fmla="*/ 30 f112 1"/>
                <a:gd name="f156" fmla="*/ 27 f113 1"/>
                <a:gd name="f157" fmla="*/ 26 f112 1"/>
                <a:gd name="f158" fmla="*/ 20 f113 1"/>
                <a:gd name="f159" fmla="*/ 29 f112 1"/>
                <a:gd name="f160" fmla="*/ 18 f113 1"/>
                <a:gd name="f161" fmla="*/ 32 f112 1"/>
                <a:gd name="f162" fmla="*/ 22 f113 1"/>
                <a:gd name="f163" fmla="*/ 33 f112 1"/>
                <a:gd name="f164" fmla="*/ 29 f113 1"/>
                <a:gd name="f165" fmla="*/ 31 f112 1"/>
                <a:gd name="f166" fmla="*/ 38 f112 1"/>
                <a:gd name="f167" fmla="*/ 40 f112 1"/>
                <a:gd name="f168" fmla="*/ 13 f113 1"/>
                <a:gd name="f169" fmla="*/ 46 f112 1"/>
                <a:gd name="f170" fmla="*/ 12 f113 1"/>
                <a:gd name="f171" fmla="*/ 4 f113 1"/>
                <a:gd name="f172" fmla="*/ 3 f113 1"/>
                <a:gd name="f173" fmla="*/ 26 f113 1"/>
                <a:gd name="f174" fmla="*/ 3 f112 1"/>
                <a:gd name="f175" fmla="*/ 38 f113 1"/>
                <a:gd name="f176" fmla="*/ 4 f112 1"/>
                <a:gd name="f177" fmla="*/ 28 f112 1"/>
                <a:gd name="f178" fmla="*/ 70 f113 1"/>
                <a:gd name="f179" fmla="*/ 36 f112 1"/>
                <a:gd name="f180" fmla="*/ 83 f113 1"/>
                <a:gd name="f181" fmla="*/ 61 f112 1"/>
                <a:gd name="f182" fmla="*/ 97 f113 1"/>
                <a:gd name="f183" fmla="*/ 133 f112 1"/>
                <a:gd name="f184" fmla="*/ 101 f113 1"/>
                <a:gd name="f185" fmla="*/ 188 f112 1"/>
                <a:gd name="f186" fmla="*/ 100 f113 1"/>
                <a:gd name="f187" fmla="*/ 220 f112 1"/>
                <a:gd name="f188" fmla="*/ 84 f113 1"/>
                <a:gd name="f189" fmla="*/ f114 1 f2"/>
                <a:gd name="f190" fmla="*/ f117 1 102"/>
                <a:gd name="f191" fmla="*/ f118 1 236"/>
                <a:gd name="f192" fmla="*/ f119 1 102"/>
                <a:gd name="f193" fmla="*/ f120 1 236"/>
                <a:gd name="f194" fmla="*/ f121 1 102"/>
                <a:gd name="f195" fmla="*/ f122 1 236"/>
                <a:gd name="f196" fmla="*/ f123 1 102"/>
                <a:gd name="f197" fmla="*/ f124 1 236"/>
                <a:gd name="f198" fmla="*/ f125 1 102"/>
                <a:gd name="f199" fmla="*/ f126 1 236"/>
                <a:gd name="f200" fmla="*/ f127 1 102"/>
                <a:gd name="f201" fmla="*/ f128 1 236"/>
                <a:gd name="f202" fmla="*/ f129 1 236"/>
                <a:gd name="f203" fmla="*/ f130 1 102"/>
                <a:gd name="f204" fmla="*/ f131 1 236"/>
                <a:gd name="f205" fmla="*/ f132 1 236"/>
                <a:gd name="f206" fmla="*/ f133 1 102"/>
                <a:gd name="f207" fmla="*/ f134 1 236"/>
                <a:gd name="f208" fmla="*/ f135 1 102"/>
                <a:gd name="f209" fmla="*/ f136 1 236"/>
                <a:gd name="f210" fmla="*/ f137 1 102"/>
                <a:gd name="f211" fmla="*/ f138 1 236"/>
                <a:gd name="f212" fmla="*/ f139 1 102"/>
                <a:gd name="f213" fmla="*/ f140 1 236"/>
                <a:gd name="f214" fmla="*/ f141 1 236"/>
                <a:gd name="f215" fmla="*/ f142 1 102"/>
                <a:gd name="f216" fmla="*/ f143 1 236"/>
                <a:gd name="f217" fmla="*/ f144 1 102"/>
                <a:gd name="f218" fmla="*/ f145 1 102"/>
                <a:gd name="f219" fmla="*/ f146 1 102"/>
                <a:gd name="f220" fmla="*/ f147 1 236"/>
                <a:gd name="f221" fmla="*/ f148 1 102"/>
                <a:gd name="f222" fmla="*/ f149 1 236"/>
                <a:gd name="f223" fmla="*/ f150 1 102"/>
                <a:gd name="f224" fmla="*/ f151 1 236"/>
                <a:gd name="f225" fmla="*/ f152 1 102"/>
                <a:gd name="f226" fmla="*/ f153 1 236"/>
                <a:gd name="f227" fmla="*/ f154 1 102"/>
                <a:gd name="f228" fmla="*/ f155 1 236"/>
                <a:gd name="f229" fmla="*/ f156 1 102"/>
                <a:gd name="f230" fmla="*/ f157 1 236"/>
                <a:gd name="f231" fmla="*/ f158 1 102"/>
                <a:gd name="f232" fmla="*/ f159 1 236"/>
                <a:gd name="f233" fmla="*/ f160 1 102"/>
                <a:gd name="f234" fmla="*/ f161 1 236"/>
                <a:gd name="f235" fmla="*/ f162 1 102"/>
                <a:gd name="f236" fmla="*/ f163 1 236"/>
                <a:gd name="f237" fmla="*/ f164 1 102"/>
                <a:gd name="f238" fmla="*/ f165 1 236"/>
                <a:gd name="f239" fmla="*/ f166 1 236"/>
                <a:gd name="f240" fmla="*/ f167 1 236"/>
                <a:gd name="f241" fmla="*/ f168 1 102"/>
                <a:gd name="f242" fmla="*/ f169 1 236"/>
                <a:gd name="f243" fmla="*/ f170 1 102"/>
                <a:gd name="f244" fmla="*/ f171 1 102"/>
                <a:gd name="f245" fmla="*/ f172 1 102"/>
                <a:gd name="f246" fmla="*/ f173 1 102"/>
                <a:gd name="f247" fmla="*/ f174 1 236"/>
                <a:gd name="f248" fmla="*/ f175 1 102"/>
                <a:gd name="f249" fmla="*/ f176 1 236"/>
                <a:gd name="f250" fmla="*/ f177 1 236"/>
                <a:gd name="f251" fmla="*/ f178 1 102"/>
                <a:gd name="f252" fmla="*/ f179 1 236"/>
                <a:gd name="f253" fmla="*/ f180 1 102"/>
                <a:gd name="f254" fmla="*/ f181 1 236"/>
                <a:gd name="f255" fmla="*/ f182 1 102"/>
                <a:gd name="f256" fmla="*/ f183 1 236"/>
                <a:gd name="f257" fmla="*/ f184 1 102"/>
                <a:gd name="f258" fmla="*/ f185 1 236"/>
                <a:gd name="f259" fmla="*/ f186 1 102"/>
                <a:gd name="f260" fmla="*/ f187 1 236"/>
                <a:gd name="f261" fmla="*/ f188 1 102"/>
                <a:gd name="f262" fmla="*/ 0 1 f115"/>
                <a:gd name="f263" fmla="*/ f6 1 f115"/>
                <a:gd name="f264" fmla="*/ 0 1 f116"/>
                <a:gd name="f265" fmla="*/ f7 1 f116"/>
                <a:gd name="f266" fmla="+- f189 0 f1"/>
                <a:gd name="f267" fmla="*/ f190 1 f115"/>
                <a:gd name="f268" fmla="*/ f191 1 f116"/>
                <a:gd name="f269" fmla="*/ f192 1 f115"/>
                <a:gd name="f270" fmla="*/ f193 1 f116"/>
                <a:gd name="f271" fmla="*/ f194 1 f115"/>
                <a:gd name="f272" fmla="*/ f195 1 f116"/>
                <a:gd name="f273" fmla="*/ f196 1 f115"/>
                <a:gd name="f274" fmla="*/ f197 1 f116"/>
                <a:gd name="f275" fmla="*/ f198 1 f115"/>
                <a:gd name="f276" fmla="*/ f199 1 f116"/>
                <a:gd name="f277" fmla="*/ f200 1 f115"/>
                <a:gd name="f278" fmla="*/ f201 1 f116"/>
                <a:gd name="f279" fmla="*/ f202 1 f116"/>
                <a:gd name="f280" fmla="*/ f203 1 f115"/>
                <a:gd name="f281" fmla="*/ f204 1 f116"/>
                <a:gd name="f282" fmla="*/ f205 1 f116"/>
                <a:gd name="f283" fmla="*/ f206 1 f115"/>
                <a:gd name="f284" fmla="*/ f207 1 f116"/>
                <a:gd name="f285" fmla="*/ f208 1 f115"/>
                <a:gd name="f286" fmla="*/ f209 1 f116"/>
                <a:gd name="f287" fmla="*/ f210 1 f115"/>
                <a:gd name="f288" fmla="*/ f211 1 f116"/>
                <a:gd name="f289" fmla="*/ f212 1 f115"/>
                <a:gd name="f290" fmla="*/ f213 1 f116"/>
                <a:gd name="f291" fmla="*/ f214 1 f116"/>
                <a:gd name="f292" fmla="*/ f215 1 f115"/>
                <a:gd name="f293" fmla="*/ f216 1 f116"/>
                <a:gd name="f294" fmla="*/ f217 1 f115"/>
                <a:gd name="f295" fmla="*/ f218 1 f115"/>
                <a:gd name="f296" fmla="*/ f219 1 f115"/>
                <a:gd name="f297" fmla="*/ f220 1 f116"/>
                <a:gd name="f298" fmla="*/ f221 1 f115"/>
                <a:gd name="f299" fmla="*/ f222 1 f116"/>
                <a:gd name="f300" fmla="*/ f223 1 f115"/>
                <a:gd name="f301" fmla="*/ f224 1 f116"/>
                <a:gd name="f302" fmla="*/ f225 1 f115"/>
                <a:gd name="f303" fmla="*/ f226 1 f116"/>
                <a:gd name="f304" fmla="*/ f227 1 f115"/>
                <a:gd name="f305" fmla="*/ f228 1 f116"/>
                <a:gd name="f306" fmla="*/ f229 1 f115"/>
                <a:gd name="f307" fmla="*/ f230 1 f116"/>
                <a:gd name="f308" fmla="*/ f231 1 f115"/>
                <a:gd name="f309" fmla="*/ f232 1 f116"/>
                <a:gd name="f310" fmla="*/ f233 1 f115"/>
                <a:gd name="f311" fmla="*/ f234 1 f116"/>
                <a:gd name="f312" fmla="*/ f235 1 f115"/>
                <a:gd name="f313" fmla="*/ f236 1 f116"/>
                <a:gd name="f314" fmla="*/ f237 1 f115"/>
                <a:gd name="f315" fmla="*/ f238 1 f116"/>
                <a:gd name="f316" fmla="*/ f239 1 f116"/>
                <a:gd name="f317" fmla="*/ f240 1 f116"/>
                <a:gd name="f318" fmla="*/ f241 1 f115"/>
                <a:gd name="f319" fmla="*/ f242 1 f116"/>
                <a:gd name="f320" fmla="*/ f243 1 f115"/>
                <a:gd name="f321" fmla="*/ f244 1 f115"/>
                <a:gd name="f322" fmla="*/ f245 1 f115"/>
                <a:gd name="f323" fmla="*/ f246 1 f115"/>
                <a:gd name="f324" fmla="*/ f247 1 f116"/>
                <a:gd name="f325" fmla="*/ f248 1 f115"/>
                <a:gd name="f326" fmla="*/ f249 1 f116"/>
                <a:gd name="f327" fmla="*/ f250 1 f116"/>
                <a:gd name="f328" fmla="*/ f251 1 f115"/>
                <a:gd name="f329" fmla="*/ f252 1 f116"/>
                <a:gd name="f330" fmla="*/ f253 1 f115"/>
                <a:gd name="f331" fmla="*/ f254 1 f116"/>
                <a:gd name="f332" fmla="*/ f255 1 f115"/>
                <a:gd name="f333" fmla="*/ f256 1 f116"/>
                <a:gd name="f334" fmla="*/ f257 1 f115"/>
                <a:gd name="f335" fmla="*/ f258 1 f116"/>
                <a:gd name="f336" fmla="*/ f259 1 f115"/>
                <a:gd name="f337" fmla="*/ f260 1 f116"/>
                <a:gd name="f338" fmla="*/ f261 1 f115"/>
                <a:gd name="f339" fmla="*/ f262 f110 1"/>
                <a:gd name="f340" fmla="*/ f263 f110 1"/>
                <a:gd name="f341" fmla="*/ f265 f111 1"/>
                <a:gd name="f342" fmla="*/ f264 f111 1"/>
                <a:gd name="f343" fmla="*/ f267 f110 1"/>
                <a:gd name="f344" fmla="*/ f268 f111 1"/>
                <a:gd name="f345" fmla="*/ f269 f110 1"/>
                <a:gd name="f346" fmla="*/ f270 f111 1"/>
                <a:gd name="f347" fmla="*/ f271 f110 1"/>
                <a:gd name="f348" fmla="*/ f272 f111 1"/>
                <a:gd name="f349" fmla="*/ f273 f110 1"/>
                <a:gd name="f350" fmla="*/ f274 f111 1"/>
                <a:gd name="f351" fmla="*/ f275 f110 1"/>
                <a:gd name="f352" fmla="*/ f276 f111 1"/>
                <a:gd name="f353" fmla="*/ f277 f110 1"/>
                <a:gd name="f354" fmla="*/ f278 f111 1"/>
                <a:gd name="f355" fmla="*/ f279 f111 1"/>
                <a:gd name="f356" fmla="*/ f280 f110 1"/>
                <a:gd name="f357" fmla="*/ f281 f111 1"/>
                <a:gd name="f358" fmla="*/ f282 f111 1"/>
                <a:gd name="f359" fmla="*/ f283 f110 1"/>
                <a:gd name="f360" fmla="*/ f284 f111 1"/>
                <a:gd name="f361" fmla="*/ f285 f110 1"/>
                <a:gd name="f362" fmla="*/ f286 f111 1"/>
                <a:gd name="f363" fmla="*/ f287 f110 1"/>
                <a:gd name="f364" fmla="*/ f288 f111 1"/>
                <a:gd name="f365" fmla="*/ f289 f110 1"/>
                <a:gd name="f366" fmla="*/ f290 f111 1"/>
                <a:gd name="f367" fmla="*/ f291 f111 1"/>
                <a:gd name="f368" fmla="*/ f292 f110 1"/>
                <a:gd name="f369" fmla="*/ f293 f111 1"/>
                <a:gd name="f370" fmla="*/ f294 f110 1"/>
                <a:gd name="f371" fmla="*/ f295 f110 1"/>
                <a:gd name="f372" fmla="*/ f296 f110 1"/>
                <a:gd name="f373" fmla="*/ f297 f111 1"/>
                <a:gd name="f374" fmla="*/ f298 f110 1"/>
                <a:gd name="f375" fmla="*/ f299 f111 1"/>
                <a:gd name="f376" fmla="*/ f300 f110 1"/>
                <a:gd name="f377" fmla="*/ f301 f111 1"/>
                <a:gd name="f378" fmla="*/ f302 f110 1"/>
                <a:gd name="f379" fmla="*/ f303 f111 1"/>
                <a:gd name="f380" fmla="*/ f304 f110 1"/>
                <a:gd name="f381" fmla="*/ f305 f111 1"/>
                <a:gd name="f382" fmla="*/ f306 f110 1"/>
                <a:gd name="f383" fmla="*/ f307 f111 1"/>
                <a:gd name="f384" fmla="*/ f308 f110 1"/>
                <a:gd name="f385" fmla="*/ f309 f111 1"/>
                <a:gd name="f386" fmla="*/ f310 f110 1"/>
                <a:gd name="f387" fmla="*/ f311 f111 1"/>
                <a:gd name="f388" fmla="*/ f312 f110 1"/>
                <a:gd name="f389" fmla="*/ f313 f111 1"/>
                <a:gd name="f390" fmla="*/ f314 f110 1"/>
                <a:gd name="f391" fmla="*/ f315 f111 1"/>
                <a:gd name="f392" fmla="*/ f316 f111 1"/>
                <a:gd name="f393" fmla="*/ f317 f111 1"/>
                <a:gd name="f394" fmla="*/ f318 f110 1"/>
                <a:gd name="f395" fmla="*/ f319 f111 1"/>
                <a:gd name="f396" fmla="*/ f320 f110 1"/>
                <a:gd name="f397" fmla="*/ f321 f110 1"/>
                <a:gd name="f398" fmla="*/ f322 f110 1"/>
                <a:gd name="f399" fmla="*/ f323 f110 1"/>
                <a:gd name="f400" fmla="*/ f324 f111 1"/>
                <a:gd name="f401" fmla="*/ f325 f110 1"/>
                <a:gd name="f402" fmla="*/ f326 f111 1"/>
                <a:gd name="f403" fmla="*/ f327 f111 1"/>
                <a:gd name="f404" fmla="*/ f328 f110 1"/>
                <a:gd name="f405" fmla="*/ f329 f111 1"/>
                <a:gd name="f406" fmla="*/ f330 f110 1"/>
                <a:gd name="f407" fmla="*/ f331 f111 1"/>
                <a:gd name="f408" fmla="*/ f332 f110 1"/>
                <a:gd name="f409" fmla="*/ f333 f111 1"/>
                <a:gd name="f410" fmla="*/ f334 f110 1"/>
                <a:gd name="f411" fmla="*/ f335 f111 1"/>
                <a:gd name="f412" fmla="*/ f336 f110 1"/>
                <a:gd name="f413" fmla="*/ f337 f111 1"/>
                <a:gd name="f414" fmla="*/ f338 f1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66">
                  <a:pos x="f343" y="f344"/>
                </a:cxn>
                <a:cxn ang="f266">
                  <a:pos x="f345" y="f346"/>
                </a:cxn>
                <a:cxn ang="f266">
                  <a:pos x="f347" y="f348"/>
                </a:cxn>
                <a:cxn ang="f266">
                  <a:pos x="f349" y="f350"/>
                </a:cxn>
                <a:cxn ang="f266">
                  <a:pos x="f351" y="f352"/>
                </a:cxn>
                <a:cxn ang="f266">
                  <a:pos x="f353" y="f354"/>
                </a:cxn>
                <a:cxn ang="f266">
                  <a:pos x="f351" y="f355"/>
                </a:cxn>
                <a:cxn ang="f266">
                  <a:pos x="f356" y="f357"/>
                </a:cxn>
                <a:cxn ang="f266">
                  <a:pos x="f353" y="f358"/>
                </a:cxn>
                <a:cxn ang="f266">
                  <a:pos x="f359" y="f360"/>
                </a:cxn>
                <a:cxn ang="f266">
                  <a:pos x="f361" y="f362"/>
                </a:cxn>
                <a:cxn ang="f266">
                  <a:pos x="f363" y="f364"/>
                </a:cxn>
                <a:cxn ang="f266">
                  <a:pos x="f365" y="f366"/>
                </a:cxn>
                <a:cxn ang="f266">
                  <a:pos x="f349" y="f367"/>
                </a:cxn>
                <a:cxn ang="f266">
                  <a:pos x="f368" y="f369"/>
                </a:cxn>
                <a:cxn ang="f266">
                  <a:pos x="f370" y="f366"/>
                </a:cxn>
                <a:cxn ang="f266">
                  <a:pos x="f371" y="f366"/>
                </a:cxn>
                <a:cxn ang="f266">
                  <a:pos x="f372" y="f373"/>
                </a:cxn>
                <a:cxn ang="f266">
                  <a:pos x="f374" y="f375"/>
                </a:cxn>
                <a:cxn ang="f266">
                  <a:pos x="f376" y="f377"/>
                </a:cxn>
                <a:cxn ang="f266">
                  <a:pos x="f378" y="f379"/>
                </a:cxn>
                <a:cxn ang="f266">
                  <a:pos x="f380" y="f381"/>
                </a:cxn>
                <a:cxn ang="f266">
                  <a:pos x="f382" y="f383"/>
                </a:cxn>
                <a:cxn ang="f266">
                  <a:pos x="f384" y="f385"/>
                </a:cxn>
                <a:cxn ang="f266">
                  <a:pos x="f386" y="f387"/>
                </a:cxn>
                <a:cxn ang="f266">
                  <a:pos x="f388" y="f389"/>
                </a:cxn>
                <a:cxn ang="f266">
                  <a:pos x="f390" y="f381"/>
                </a:cxn>
                <a:cxn ang="f266">
                  <a:pos x="f368" y="f391"/>
                </a:cxn>
                <a:cxn ang="f266">
                  <a:pos x="f376" y="f392"/>
                </a:cxn>
                <a:cxn ang="f266">
                  <a:pos x="f368" y="f393"/>
                </a:cxn>
                <a:cxn ang="f266">
                  <a:pos x="f394" y="f395"/>
                </a:cxn>
                <a:cxn ang="f266">
                  <a:pos x="f396" y="f395"/>
                </a:cxn>
                <a:cxn ang="f266">
                  <a:pos x="f397" y="f392"/>
                </a:cxn>
                <a:cxn ang="f266">
                  <a:pos x="f398" y="f383"/>
                </a:cxn>
                <a:cxn ang="f266">
                  <a:pos x="f399" y="f400"/>
                </a:cxn>
                <a:cxn ang="f266">
                  <a:pos x="f401" y="f402"/>
                </a:cxn>
                <a:cxn ang="f266">
                  <a:pos x="f359" y="f403"/>
                </a:cxn>
                <a:cxn ang="f266">
                  <a:pos x="f404" y="f405"/>
                </a:cxn>
                <a:cxn ang="f266">
                  <a:pos x="f406" y="f407"/>
                </a:cxn>
                <a:cxn ang="f266">
                  <a:pos x="f408" y="f409"/>
                </a:cxn>
                <a:cxn ang="f266">
                  <a:pos x="f410" y="f411"/>
                </a:cxn>
                <a:cxn ang="f266">
                  <a:pos x="f412" y="f413"/>
                </a:cxn>
                <a:cxn ang="f266">
                  <a:pos x="f414" y="f344"/>
                </a:cxn>
                <a:cxn ang="f266">
                  <a:pos x="f390" y="f344"/>
                </a:cxn>
                <a:cxn ang="f266">
                  <a:pos x="f343" y="f344"/>
                </a:cxn>
              </a:cxnLst>
              <a:rect l="f339" t="f342" r="f340" b="f341"/>
              <a:pathLst>
                <a:path w="102" h="236">
                  <a:moveTo>
                    <a:pt x="f8" y="f7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1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0" y="f32"/>
                    <a:pt x="f33" y="f34"/>
                    <a:pt x="f33" y="f35"/>
                  </a:cubicBezTo>
                  <a:cubicBezTo>
                    <a:pt x="f33" y="f36"/>
                    <a:pt x="f30" y="f37"/>
                    <a:pt x="f30" y="f38"/>
                  </a:cubicBezTo>
                  <a:cubicBezTo>
                    <a:pt x="f28" y="f39"/>
                    <a:pt x="f40" y="f41"/>
                    <a:pt x="f26" y="f42"/>
                  </a:cubicBezTo>
                  <a:cubicBezTo>
                    <a:pt x="f28" y="f43"/>
                    <a:pt x="f30" y="f43"/>
                    <a:pt x="f3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0"/>
                    <a:pt x="f51" y="f50"/>
                    <a:pt x="f51" y="f52"/>
                  </a:cubicBezTo>
                  <a:cubicBezTo>
                    <a:pt x="f51" y="f53"/>
                    <a:pt x="f49" y="f54"/>
                    <a:pt x="f47" y="f55"/>
                  </a:cubicBezTo>
                  <a:cubicBezTo>
                    <a:pt x="f56" y="f55"/>
                    <a:pt x="f45" y="f54"/>
                    <a:pt x="f45" y="f53"/>
                  </a:cubicBezTo>
                  <a:cubicBezTo>
                    <a:pt x="f57" y="f58"/>
                    <a:pt x="f30" y="f59"/>
                    <a:pt x="f24" y="f46"/>
                  </a:cubicBezTo>
                  <a:cubicBezTo>
                    <a:pt x="f60" y="f43"/>
                    <a:pt x="f61" y="f44"/>
                    <a:pt x="f11" y="f58"/>
                  </a:cubicBezTo>
                  <a:cubicBezTo>
                    <a:pt x="f62" y="f53"/>
                    <a:pt x="f63" y="f54"/>
                    <a:pt x="f64" y="f53"/>
                  </a:cubicBezTo>
                  <a:cubicBezTo>
                    <a:pt x="f65" y="f53"/>
                    <a:pt x="f66" y="f53"/>
                    <a:pt x="f67" y="f53"/>
                  </a:cubicBezTo>
                  <a:cubicBezTo>
                    <a:pt x="f68" y="f54"/>
                    <a:pt x="f69" y="f49"/>
                    <a:pt x="f69" y="f45"/>
                  </a:cubicBezTo>
                  <a:cubicBezTo>
                    <a:pt x="f69" y="f33"/>
                    <a:pt x="f68" y="f40"/>
                    <a:pt x="f70" y="f26"/>
                  </a:cubicBezTo>
                  <a:cubicBezTo>
                    <a:pt x="f71" y="f72"/>
                    <a:pt x="f73" y="f74"/>
                    <a:pt x="f75" y="f60"/>
                  </a:cubicBezTo>
                  <a:cubicBezTo>
                    <a:pt x="f76" y="f77"/>
                    <a:pt x="f61" y="f15"/>
                    <a:pt x="f76" y="f61"/>
                  </a:cubicBezTo>
                  <a:cubicBezTo>
                    <a:pt x="f76" y="f78"/>
                    <a:pt x="f78" y="f75"/>
                    <a:pt x="f78" y="f79"/>
                  </a:cubicBezTo>
                  <a:cubicBezTo>
                    <a:pt x="f80" y="f81"/>
                    <a:pt x="f11" y="f82"/>
                    <a:pt x="f62" y="f81"/>
                  </a:cubicBezTo>
                  <a:cubicBezTo>
                    <a:pt x="f73" y="f62"/>
                    <a:pt x="f83" y="f8"/>
                    <a:pt x="f84" y="f9"/>
                  </a:cubicBezTo>
                  <a:cubicBezTo>
                    <a:pt x="f85" y="f9"/>
                    <a:pt x="f85" y="f79"/>
                    <a:pt x="f85" y="f75"/>
                  </a:cubicBezTo>
                  <a:cubicBezTo>
                    <a:pt x="f86" y="f13"/>
                    <a:pt x="f84" y="f13"/>
                    <a:pt x="f83" y="f13"/>
                  </a:cubicBezTo>
                  <a:cubicBezTo>
                    <a:pt x="f82" y="f75"/>
                    <a:pt x="f81" y="f11"/>
                    <a:pt x="f9" y="f79"/>
                  </a:cubicBezTo>
                  <a:cubicBezTo>
                    <a:pt x="f79" y="f9"/>
                    <a:pt x="f11" y="f9"/>
                    <a:pt x="f11" y="f11"/>
                  </a:cubicBezTo>
                  <a:cubicBezTo>
                    <a:pt x="f11" y="f13"/>
                    <a:pt x="f75" y="f76"/>
                    <a:pt x="f75" y="f87"/>
                  </a:cubicBezTo>
                  <a:cubicBezTo>
                    <a:pt x="f75" y="f88"/>
                    <a:pt x="f75" y="f89"/>
                    <a:pt x="f11" y="f89"/>
                  </a:cubicBezTo>
                  <a:cubicBezTo>
                    <a:pt x="f73" y="f90"/>
                    <a:pt x="f86" y="f60"/>
                    <a:pt x="f91" y="f17"/>
                  </a:cubicBezTo>
                  <a:cubicBezTo>
                    <a:pt x="f91" y="f17"/>
                    <a:pt x="f66" y="f17"/>
                    <a:pt x="f66" y="f17"/>
                  </a:cubicBezTo>
                  <a:cubicBezTo>
                    <a:pt x="f92" y="f77"/>
                    <a:pt x="f93" y="f15"/>
                    <a:pt x="f94" y="f87"/>
                  </a:cubicBezTo>
                  <a:cubicBezTo>
                    <a:pt x="f5" y="f78"/>
                    <a:pt x="f5" y="f79"/>
                    <a:pt x="f95" y="f81"/>
                  </a:cubicBezTo>
                  <a:cubicBezTo>
                    <a:pt x="f67" y="f85"/>
                    <a:pt x="f85" y="f67"/>
                    <a:pt x="f81" y="f95"/>
                  </a:cubicBezTo>
                  <a:cubicBezTo>
                    <a:pt x="f9" y="f5"/>
                    <a:pt x="f78" y="f5"/>
                    <a:pt x="f87" y="f94"/>
                  </a:cubicBezTo>
                  <a:cubicBezTo>
                    <a:pt x="f17" y="f66"/>
                    <a:pt x="f28" y="f84"/>
                    <a:pt x="f49" y="f8"/>
                  </a:cubicBezTo>
                  <a:cubicBezTo>
                    <a:pt x="f55" y="f11"/>
                    <a:pt x="f52" y="f80"/>
                    <a:pt x="f96" y="f76"/>
                  </a:cubicBezTo>
                  <a:cubicBezTo>
                    <a:pt x="f44" y="f77"/>
                    <a:pt x="f41" y="f24"/>
                    <a:pt x="f39" y="f47"/>
                  </a:cubicBezTo>
                  <a:cubicBezTo>
                    <a:pt x="f97" y="f98"/>
                    <a:pt x="f99" y="f31"/>
                    <a:pt x="f100" y="f101"/>
                  </a:cubicBezTo>
                  <a:cubicBezTo>
                    <a:pt x="f102" y="f103"/>
                    <a:pt x="f6" y="f23"/>
                    <a:pt x="f104" y="f105"/>
                  </a:cubicBezTo>
                  <a:cubicBezTo>
                    <a:pt x="f104" y="f106"/>
                    <a:pt x="f104" y="f107"/>
                    <a:pt x="f102" y="f108"/>
                  </a:cubicBezTo>
                  <a:cubicBezTo>
                    <a:pt x="f102" y="f14"/>
                    <a:pt x="f35" y="f7"/>
                    <a:pt x="f38" y="f7"/>
                  </a:cubicBezTo>
                  <a:cubicBezTo>
                    <a:pt x="f53" y="f7"/>
                    <a:pt x="f19" y="f7"/>
                    <a:pt x="f9" y="f7"/>
                  </a:cubicBezTo>
                  <a:cubicBezTo>
                    <a:pt x="f9" y="f7"/>
                    <a:pt x="f8" y="f7"/>
                    <a:pt x="f8" y="f7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B4C59347-56F1-4A25-A8B0-079BE18C6245}"/>
                </a:ext>
              </a:extLst>
            </p:cNvPr>
            <p:cNvSpPr/>
            <p:nvPr/>
          </p:nvSpPr>
          <p:spPr>
            <a:xfrm>
              <a:off x="8635209" y="4819646"/>
              <a:ext cx="260347" cy="25082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2"/>
                <a:gd name="f7" fmla="val 97"/>
                <a:gd name="f8" fmla="val 51"/>
                <a:gd name="f9" fmla="val 61"/>
                <a:gd name="f10" fmla="val 70"/>
                <a:gd name="f11" fmla="val 80"/>
                <a:gd name="f12" fmla="val 3"/>
                <a:gd name="f13" fmla="val 89"/>
                <a:gd name="f14" fmla="val 5"/>
                <a:gd name="f15" fmla="val 10"/>
                <a:gd name="f16" fmla="val 100"/>
                <a:gd name="f17" fmla="val 20"/>
                <a:gd name="f18" fmla="val 101"/>
                <a:gd name="f19" fmla="val 24"/>
                <a:gd name="f20" fmla="val 28"/>
                <a:gd name="f21" fmla="val 32"/>
                <a:gd name="f22" fmla="val 53"/>
                <a:gd name="f23" fmla="val 95"/>
                <a:gd name="f24" fmla="val 72"/>
                <a:gd name="f25" fmla="val 83"/>
                <a:gd name="f26" fmla="val 78"/>
                <a:gd name="f27" fmla="val 75"/>
                <a:gd name="f28" fmla="val 67"/>
                <a:gd name="f29" fmla="val 94"/>
                <a:gd name="f30" fmla="val 64"/>
                <a:gd name="f31" fmla="val 93"/>
                <a:gd name="f32" fmla="val 92"/>
                <a:gd name="f33" fmla="val 58"/>
                <a:gd name="f34" fmla="val 91"/>
                <a:gd name="f35" fmla="val 48"/>
                <a:gd name="f36" fmla="val 43"/>
                <a:gd name="f37" fmla="val 39"/>
                <a:gd name="f38" fmla="val 36"/>
                <a:gd name="f39" fmla="val 96"/>
                <a:gd name="f40" fmla="val 15"/>
                <a:gd name="f41" fmla="val 85"/>
                <a:gd name="f42" fmla="val 11"/>
                <a:gd name="f43" fmla="val 77"/>
                <a:gd name="f44" fmla="val 8"/>
                <a:gd name="f45" fmla="val 69"/>
                <a:gd name="f46" fmla="val 1"/>
                <a:gd name="f47" fmla="val 46"/>
                <a:gd name="f48" fmla="val 34"/>
                <a:gd name="f49" fmla="val 29"/>
                <a:gd name="f50" fmla="val 23"/>
                <a:gd name="f51" fmla="val 18"/>
                <a:gd name="f52" fmla="val 6"/>
                <a:gd name="f53" fmla="val 12"/>
                <a:gd name="f54" fmla="val 27"/>
                <a:gd name="f55" fmla="val 35"/>
                <a:gd name="f56" fmla="val 38"/>
                <a:gd name="f57" fmla="val 37"/>
                <a:gd name="f58" fmla="val 16"/>
                <a:gd name="f59" fmla="val 65"/>
                <a:gd name="f60" fmla="val 9"/>
                <a:gd name="f61" fmla="val 59"/>
                <a:gd name="f62" fmla="val 13"/>
                <a:gd name="f63" fmla="val 60"/>
                <a:gd name="f64" fmla="val 14"/>
                <a:gd name="f65" fmla="val 17"/>
                <a:gd name="f66" fmla="val 81"/>
                <a:gd name="f67" fmla="val 19"/>
                <a:gd name="f68" fmla="val 86"/>
                <a:gd name="f69" fmla="val 30"/>
                <a:gd name="f70" fmla="val 87"/>
                <a:gd name="f71" fmla="val 33"/>
                <a:gd name="f72" fmla="val 47"/>
                <a:gd name="f73" fmla="val 54"/>
                <a:gd name="f74" fmla="val 82"/>
                <a:gd name="f75" fmla="val 62"/>
                <a:gd name="f76" fmla="val 63"/>
                <a:gd name="f77" fmla="val 84"/>
                <a:gd name="f78" fmla="val 66"/>
                <a:gd name="f79" fmla="val 55"/>
                <a:gd name="f80" fmla="+- 0 0 -90"/>
                <a:gd name="f81" fmla="*/ f3 1 102"/>
                <a:gd name="f82" fmla="*/ f4 1 97"/>
                <a:gd name="f83" fmla="+- f7 0 f5"/>
                <a:gd name="f84" fmla="+- f6 0 f5"/>
                <a:gd name="f85" fmla="*/ f80 f0 1"/>
                <a:gd name="f86" fmla="*/ f84 1 102"/>
                <a:gd name="f87" fmla="*/ f83 1 97"/>
                <a:gd name="f88" fmla="*/ 51 f84 1"/>
                <a:gd name="f89" fmla="*/ 0 f83 1"/>
                <a:gd name="f90" fmla="*/ 80 f84 1"/>
                <a:gd name="f91" fmla="*/ 3 f83 1"/>
                <a:gd name="f92" fmla="*/ 100 f84 1"/>
                <a:gd name="f93" fmla="*/ 20 f83 1"/>
                <a:gd name="f94" fmla="*/ 102 f84 1"/>
                <a:gd name="f95" fmla="*/ 32 f83 1"/>
                <a:gd name="f96" fmla="*/ 83 f84 1"/>
                <a:gd name="f97" fmla="*/ 89 f83 1"/>
                <a:gd name="f98" fmla="*/ 67 f84 1"/>
                <a:gd name="f99" fmla="*/ 94 f83 1"/>
                <a:gd name="f100" fmla="*/ 58 f84 1"/>
                <a:gd name="f101" fmla="*/ 91 f83 1"/>
                <a:gd name="f102" fmla="*/ 43 f84 1"/>
                <a:gd name="f103" fmla="*/ 32 f84 1"/>
                <a:gd name="f104" fmla="*/ 95 f83 1"/>
                <a:gd name="f105" fmla="*/ 20 f84 1"/>
                <a:gd name="f106" fmla="*/ 92 f83 1"/>
                <a:gd name="f107" fmla="*/ 8 f84 1"/>
                <a:gd name="f108" fmla="*/ 69 f83 1"/>
                <a:gd name="f109" fmla="*/ 0 f84 1"/>
                <a:gd name="f110" fmla="*/ 34 f83 1"/>
                <a:gd name="f111" fmla="*/ 3 f84 1"/>
                <a:gd name="f112" fmla="*/ 18 f83 1"/>
                <a:gd name="f113" fmla="*/ 91 f84 1"/>
                <a:gd name="f114" fmla="*/ 39 f83 1"/>
                <a:gd name="f115" fmla="*/ 36 f83 1"/>
                <a:gd name="f116" fmla="*/ 75 f84 1"/>
                <a:gd name="f117" fmla="*/ 12 f83 1"/>
                <a:gd name="f118" fmla="*/ 61 f84 1"/>
                <a:gd name="f119" fmla="*/ 9 f83 1"/>
                <a:gd name="f120" fmla="*/ 11 f83 1"/>
                <a:gd name="f121" fmla="*/ 60 f84 1"/>
                <a:gd name="f122" fmla="*/ 13 f83 1"/>
                <a:gd name="f123" fmla="*/ 17 f83 1"/>
                <a:gd name="f124" fmla="*/ 86 f84 1"/>
                <a:gd name="f125" fmla="*/ 30 f83 1"/>
                <a:gd name="f126" fmla="*/ 87 f84 1"/>
                <a:gd name="f127" fmla="*/ 82 f84 1"/>
                <a:gd name="f128" fmla="*/ 62 f83 1"/>
                <a:gd name="f129" fmla="*/ 84 f84 1"/>
                <a:gd name="f130" fmla="*/ 65 f83 1"/>
                <a:gd name="f131" fmla="*/ 63 f83 1"/>
                <a:gd name="f132" fmla="*/ f85 1 f2"/>
                <a:gd name="f133" fmla="*/ f88 1 102"/>
                <a:gd name="f134" fmla="*/ f89 1 97"/>
                <a:gd name="f135" fmla="*/ f90 1 102"/>
                <a:gd name="f136" fmla="*/ f91 1 97"/>
                <a:gd name="f137" fmla="*/ f92 1 102"/>
                <a:gd name="f138" fmla="*/ f93 1 97"/>
                <a:gd name="f139" fmla="*/ f94 1 102"/>
                <a:gd name="f140" fmla="*/ f95 1 97"/>
                <a:gd name="f141" fmla="*/ f96 1 102"/>
                <a:gd name="f142" fmla="*/ f97 1 97"/>
                <a:gd name="f143" fmla="*/ f98 1 102"/>
                <a:gd name="f144" fmla="*/ f99 1 97"/>
                <a:gd name="f145" fmla="*/ f100 1 102"/>
                <a:gd name="f146" fmla="*/ f101 1 97"/>
                <a:gd name="f147" fmla="*/ f102 1 102"/>
                <a:gd name="f148" fmla="*/ f103 1 102"/>
                <a:gd name="f149" fmla="*/ f104 1 97"/>
                <a:gd name="f150" fmla="*/ f105 1 102"/>
                <a:gd name="f151" fmla="*/ f106 1 97"/>
                <a:gd name="f152" fmla="*/ f107 1 102"/>
                <a:gd name="f153" fmla="*/ f108 1 97"/>
                <a:gd name="f154" fmla="*/ f109 1 102"/>
                <a:gd name="f155" fmla="*/ f110 1 97"/>
                <a:gd name="f156" fmla="*/ f111 1 102"/>
                <a:gd name="f157" fmla="*/ f112 1 97"/>
                <a:gd name="f158" fmla="*/ f113 1 102"/>
                <a:gd name="f159" fmla="*/ f114 1 97"/>
                <a:gd name="f160" fmla="*/ f115 1 97"/>
                <a:gd name="f161" fmla="*/ f116 1 102"/>
                <a:gd name="f162" fmla="*/ f117 1 97"/>
                <a:gd name="f163" fmla="*/ f118 1 102"/>
                <a:gd name="f164" fmla="*/ f119 1 97"/>
                <a:gd name="f165" fmla="*/ f120 1 97"/>
                <a:gd name="f166" fmla="*/ f121 1 102"/>
                <a:gd name="f167" fmla="*/ f122 1 97"/>
                <a:gd name="f168" fmla="*/ f123 1 97"/>
                <a:gd name="f169" fmla="*/ f124 1 102"/>
                <a:gd name="f170" fmla="*/ f125 1 97"/>
                <a:gd name="f171" fmla="*/ f126 1 102"/>
                <a:gd name="f172" fmla="*/ f127 1 102"/>
                <a:gd name="f173" fmla="*/ f128 1 97"/>
                <a:gd name="f174" fmla="*/ f129 1 102"/>
                <a:gd name="f175" fmla="*/ f130 1 97"/>
                <a:gd name="f176" fmla="*/ f131 1 97"/>
                <a:gd name="f177" fmla="*/ 0 1 f86"/>
                <a:gd name="f178" fmla="*/ f6 1 f86"/>
                <a:gd name="f179" fmla="*/ 0 1 f87"/>
                <a:gd name="f180" fmla="*/ f7 1 f87"/>
                <a:gd name="f181" fmla="+- f132 0 f1"/>
                <a:gd name="f182" fmla="*/ f133 1 f86"/>
                <a:gd name="f183" fmla="*/ f134 1 f87"/>
                <a:gd name="f184" fmla="*/ f135 1 f86"/>
                <a:gd name="f185" fmla="*/ f136 1 f87"/>
                <a:gd name="f186" fmla="*/ f137 1 f86"/>
                <a:gd name="f187" fmla="*/ f138 1 f87"/>
                <a:gd name="f188" fmla="*/ f139 1 f86"/>
                <a:gd name="f189" fmla="*/ f140 1 f87"/>
                <a:gd name="f190" fmla="*/ f141 1 f86"/>
                <a:gd name="f191" fmla="*/ f142 1 f87"/>
                <a:gd name="f192" fmla="*/ f143 1 f86"/>
                <a:gd name="f193" fmla="*/ f144 1 f87"/>
                <a:gd name="f194" fmla="*/ f145 1 f86"/>
                <a:gd name="f195" fmla="*/ f146 1 f87"/>
                <a:gd name="f196" fmla="*/ f147 1 f86"/>
                <a:gd name="f197" fmla="*/ f148 1 f86"/>
                <a:gd name="f198" fmla="*/ f149 1 f87"/>
                <a:gd name="f199" fmla="*/ f150 1 f86"/>
                <a:gd name="f200" fmla="*/ f151 1 f87"/>
                <a:gd name="f201" fmla="*/ f152 1 f86"/>
                <a:gd name="f202" fmla="*/ f153 1 f87"/>
                <a:gd name="f203" fmla="*/ f154 1 f86"/>
                <a:gd name="f204" fmla="*/ f155 1 f87"/>
                <a:gd name="f205" fmla="*/ f156 1 f86"/>
                <a:gd name="f206" fmla="*/ f157 1 f87"/>
                <a:gd name="f207" fmla="*/ f158 1 f86"/>
                <a:gd name="f208" fmla="*/ f159 1 f87"/>
                <a:gd name="f209" fmla="*/ f160 1 f87"/>
                <a:gd name="f210" fmla="*/ f161 1 f86"/>
                <a:gd name="f211" fmla="*/ f162 1 f87"/>
                <a:gd name="f212" fmla="*/ f163 1 f86"/>
                <a:gd name="f213" fmla="*/ f164 1 f87"/>
                <a:gd name="f214" fmla="*/ f165 1 f87"/>
                <a:gd name="f215" fmla="*/ f166 1 f86"/>
                <a:gd name="f216" fmla="*/ f167 1 f87"/>
                <a:gd name="f217" fmla="*/ f168 1 f87"/>
                <a:gd name="f218" fmla="*/ f169 1 f86"/>
                <a:gd name="f219" fmla="*/ f170 1 f87"/>
                <a:gd name="f220" fmla="*/ f171 1 f86"/>
                <a:gd name="f221" fmla="*/ f172 1 f86"/>
                <a:gd name="f222" fmla="*/ f173 1 f87"/>
                <a:gd name="f223" fmla="*/ f174 1 f86"/>
                <a:gd name="f224" fmla="*/ f175 1 f87"/>
                <a:gd name="f225" fmla="*/ f176 1 f87"/>
                <a:gd name="f226" fmla="*/ f177 f81 1"/>
                <a:gd name="f227" fmla="*/ f178 f81 1"/>
                <a:gd name="f228" fmla="*/ f180 f82 1"/>
                <a:gd name="f229" fmla="*/ f179 f82 1"/>
                <a:gd name="f230" fmla="*/ f182 f81 1"/>
                <a:gd name="f231" fmla="*/ f183 f82 1"/>
                <a:gd name="f232" fmla="*/ f184 f81 1"/>
                <a:gd name="f233" fmla="*/ f185 f82 1"/>
                <a:gd name="f234" fmla="*/ f186 f81 1"/>
                <a:gd name="f235" fmla="*/ f187 f82 1"/>
                <a:gd name="f236" fmla="*/ f188 f81 1"/>
                <a:gd name="f237" fmla="*/ f189 f82 1"/>
                <a:gd name="f238" fmla="*/ f190 f81 1"/>
                <a:gd name="f239" fmla="*/ f191 f82 1"/>
                <a:gd name="f240" fmla="*/ f192 f81 1"/>
                <a:gd name="f241" fmla="*/ f193 f82 1"/>
                <a:gd name="f242" fmla="*/ f194 f81 1"/>
                <a:gd name="f243" fmla="*/ f195 f82 1"/>
                <a:gd name="f244" fmla="*/ f196 f81 1"/>
                <a:gd name="f245" fmla="*/ f197 f81 1"/>
                <a:gd name="f246" fmla="*/ f198 f82 1"/>
                <a:gd name="f247" fmla="*/ f199 f81 1"/>
                <a:gd name="f248" fmla="*/ f200 f82 1"/>
                <a:gd name="f249" fmla="*/ f201 f81 1"/>
                <a:gd name="f250" fmla="*/ f202 f82 1"/>
                <a:gd name="f251" fmla="*/ f203 f81 1"/>
                <a:gd name="f252" fmla="*/ f204 f82 1"/>
                <a:gd name="f253" fmla="*/ f205 f81 1"/>
                <a:gd name="f254" fmla="*/ f206 f82 1"/>
                <a:gd name="f255" fmla="*/ f207 f81 1"/>
                <a:gd name="f256" fmla="*/ f208 f82 1"/>
                <a:gd name="f257" fmla="*/ f209 f82 1"/>
                <a:gd name="f258" fmla="*/ f210 f81 1"/>
                <a:gd name="f259" fmla="*/ f211 f82 1"/>
                <a:gd name="f260" fmla="*/ f212 f81 1"/>
                <a:gd name="f261" fmla="*/ f213 f82 1"/>
                <a:gd name="f262" fmla="*/ f214 f82 1"/>
                <a:gd name="f263" fmla="*/ f215 f81 1"/>
                <a:gd name="f264" fmla="*/ f216 f82 1"/>
                <a:gd name="f265" fmla="*/ f217 f82 1"/>
                <a:gd name="f266" fmla="*/ f218 f81 1"/>
                <a:gd name="f267" fmla="*/ f219 f82 1"/>
                <a:gd name="f268" fmla="*/ f220 f81 1"/>
                <a:gd name="f269" fmla="*/ f221 f81 1"/>
                <a:gd name="f270" fmla="*/ f222 f82 1"/>
                <a:gd name="f271" fmla="*/ f223 f81 1"/>
                <a:gd name="f272" fmla="*/ f224 f82 1"/>
                <a:gd name="f273" fmla="*/ f225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81">
                  <a:pos x="f230" y="f231"/>
                </a:cxn>
                <a:cxn ang="f181">
                  <a:pos x="f232" y="f233"/>
                </a:cxn>
                <a:cxn ang="f181">
                  <a:pos x="f234" y="f235"/>
                </a:cxn>
                <a:cxn ang="f181">
                  <a:pos x="f236" y="f237"/>
                </a:cxn>
                <a:cxn ang="f181">
                  <a:pos x="f238" y="f239"/>
                </a:cxn>
                <a:cxn ang="f181">
                  <a:pos x="f240" y="f241"/>
                </a:cxn>
                <a:cxn ang="f181">
                  <a:pos x="f242" y="f243"/>
                </a:cxn>
                <a:cxn ang="f181">
                  <a:pos x="f244" y="f243"/>
                </a:cxn>
                <a:cxn ang="f181">
                  <a:pos x="f245" y="f246"/>
                </a:cxn>
                <a:cxn ang="f181">
                  <a:pos x="f247" y="f248"/>
                </a:cxn>
                <a:cxn ang="f181">
                  <a:pos x="f249" y="f250"/>
                </a:cxn>
                <a:cxn ang="f181">
                  <a:pos x="f251" y="f252"/>
                </a:cxn>
                <a:cxn ang="f181">
                  <a:pos x="f253" y="f254"/>
                </a:cxn>
                <a:cxn ang="f181">
                  <a:pos x="f247" y="f233"/>
                </a:cxn>
                <a:cxn ang="f181">
                  <a:pos x="f244" y="f231"/>
                </a:cxn>
                <a:cxn ang="f181">
                  <a:pos x="f230" y="f231"/>
                </a:cxn>
                <a:cxn ang="f181">
                  <a:pos x="f255" y="f256"/>
                </a:cxn>
                <a:cxn ang="f181">
                  <a:pos x="f255" y="f257"/>
                </a:cxn>
                <a:cxn ang="f181">
                  <a:pos x="f258" y="f259"/>
                </a:cxn>
                <a:cxn ang="f181">
                  <a:pos x="f260" y="f261"/>
                </a:cxn>
                <a:cxn ang="f181">
                  <a:pos x="f242" y="f262"/>
                </a:cxn>
                <a:cxn ang="f181">
                  <a:pos x="f263" y="f264"/>
                </a:cxn>
                <a:cxn ang="f181">
                  <a:pos x="f258" y="f265"/>
                </a:cxn>
                <a:cxn ang="f181">
                  <a:pos x="f266" y="f267"/>
                </a:cxn>
                <a:cxn ang="f181">
                  <a:pos x="f268" y="f256"/>
                </a:cxn>
                <a:cxn ang="f181">
                  <a:pos x="f269" y="f270"/>
                </a:cxn>
                <a:cxn ang="f181">
                  <a:pos x="f271" y="f272"/>
                </a:cxn>
                <a:cxn ang="f181">
                  <a:pos x="f266" y="f273"/>
                </a:cxn>
                <a:cxn ang="f181">
                  <a:pos x="f255" y="f256"/>
                </a:cxn>
              </a:cxnLst>
              <a:rect l="f226" t="f229" r="f227" b="f228"/>
              <a:pathLst>
                <a:path w="102" h="97">
                  <a:moveTo>
                    <a:pt x="f8" y="f5"/>
                  </a:moveTo>
                  <a:cubicBezTo>
                    <a:pt x="f9" y="f5"/>
                    <a:pt x="f10" y="f5"/>
                    <a:pt x="f11" y="f12"/>
                  </a:cubicBezTo>
                  <a:cubicBezTo>
                    <a:pt x="f13" y="f14"/>
                    <a:pt x="f7" y="f15"/>
                    <a:pt x="f16" y="f17"/>
                  </a:cubicBezTo>
                  <a:cubicBezTo>
                    <a:pt x="f18" y="f19"/>
                    <a:pt x="f6" y="f20"/>
                    <a:pt x="f6" y="f21"/>
                  </a:cubicBezTo>
                  <a:cubicBezTo>
                    <a:pt x="f18" y="f22"/>
                    <a:pt x="f23" y="f24"/>
                    <a:pt x="f25" y="f13"/>
                  </a:cubicBezTo>
                  <a:cubicBezTo>
                    <a:pt x="f26" y="f7"/>
                    <a:pt x="f27" y="f7"/>
                    <a:pt x="f28" y="f29"/>
                  </a:cubicBezTo>
                  <a:cubicBezTo>
                    <a:pt x="f30" y="f31"/>
                    <a:pt x="f9" y="f32"/>
                    <a:pt x="f33" y="f34"/>
                  </a:cubicBezTo>
                  <a:cubicBezTo>
                    <a:pt x="f22" y="f13"/>
                    <a:pt x="f35" y="f13"/>
                    <a:pt x="f36" y="f34"/>
                  </a:cubicBezTo>
                  <a:cubicBezTo>
                    <a:pt x="f37" y="f32"/>
                    <a:pt x="f38" y="f29"/>
                    <a:pt x="f21" y="f23"/>
                  </a:cubicBezTo>
                  <a:cubicBezTo>
                    <a:pt x="f20" y="f7"/>
                    <a:pt x="f19" y="f39"/>
                    <a:pt x="f17" y="f32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12" y="f33"/>
                    <a:pt x="f46" y="f47"/>
                    <a:pt x="f5" y="f48"/>
                  </a:cubicBezTo>
                  <a:cubicBezTo>
                    <a:pt x="f5" y="f49"/>
                    <a:pt x="f5" y="f50"/>
                    <a:pt x="f12" y="f51"/>
                  </a:cubicBezTo>
                  <a:cubicBezTo>
                    <a:pt x="f52" y="f42"/>
                    <a:pt x="f53" y="f52"/>
                    <a:pt x="f17" y="f12"/>
                  </a:cubicBezTo>
                  <a:cubicBezTo>
                    <a:pt x="f54" y="f46"/>
                    <a:pt x="f55" y="f5"/>
                    <a:pt x="f36" y="f5"/>
                  </a:cubicBezTo>
                  <a:cubicBezTo>
                    <a:pt x="f47" y="f5"/>
                    <a:pt x="f35" y="f5"/>
                    <a:pt x="f8" y="f5"/>
                  </a:cubicBezTo>
                  <a:close/>
                  <a:moveTo>
                    <a:pt x="f34" y="f37"/>
                  </a:moveTo>
                  <a:cubicBezTo>
                    <a:pt x="f34" y="f56"/>
                    <a:pt x="f34" y="f57"/>
                    <a:pt x="f34" y="f38"/>
                  </a:cubicBezTo>
                  <a:cubicBezTo>
                    <a:pt x="f34" y="f19"/>
                    <a:pt x="f41" y="f58"/>
                    <a:pt x="f27" y="f53"/>
                  </a:cubicBezTo>
                  <a:cubicBezTo>
                    <a:pt x="f10" y="f42"/>
                    <a:pt x="f59" y="f15"/>
                    <a:pt x="f9" y="f60"/>
                  </a:cubicBezTo>
                  <a:cubicBezTo>
                    <a:pt x="f61" y="f60"/>
                    <a:pt x="f33" y="f15"/>
                    <a:pt x="f33" y="f42"/>
                  </a:cubicBezTo>
                  <a:cubicBezTo>
                    <a:pt x="f33" y="f62"/>
                    <a:pt x="f61" y="f62"/>
                    <a:pt x="f63" y="f62"/>
                  </a:cubicBezTo>
                  <a:cubicBezTo>
                    <a:pt x="f59" y="f64"/>
                    <a:pt x="f10" y="f40"/>
                    <a:pt x="f27" y="f65"/>
                  </a:cubicBezTo>
                  <a:cubicBezTo>
                    <a:pt x="f66" y="f67"/>
                    <a:pt x="f41" y="f19"/>
                    <a:pt x="f68" y="f69"/>
                  </a:cubicBezTo>
                  <a:cubicBezTo>
                    <a:pt x="f70" y="f71"/>
                    <a:pt x="f70" y="f38"/>
                    <a:pt x="f70" y="f37"/>
                  </a:cubicBezTo>
                  <a:cubicBezTo>
                    <a:pt x="f70" y="f72"/>
                    <a:pt x="f41" y="f73"/>
                    <a:pt x="f74" y="f75"/>
                  </a:cubicBezTo>
                  <a:cubicBezTo>
                    <a:pt x="f74" y="f76"/>
                    <a:pt x="f74" y="f59"/>
                    <a:pt x="f77" y="f59"/>
                  </a:cubicBezTo>
                  <a:cubicBezTo>
                    <a:pt x="f41" y="f78"/>
                    <a:pt x="f68" y="f59"/>
                    <a:pt x="f68" y="f76"/>
                  </a:cubicBezTo>
                  <a:cubicBezTo>
                    <a:pt x="f13" y="f79"/>
                    <a:pt x="f34" y="f72"/>
                    <a:pt x="f34" y="f37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44AE3184-6A73-4113-BEDF-11D4B85D13C0}"/>
                </a:ext>
              </a:extLst>
            </p:cNvPr>
            <p:cNvSpPr/>
            <p:nvPr/>
          </p:nvSpPr>
          <p:spPr>
            <a:xfrm>
              <a:off x="8465341" y="4708519"/>
              <a:ext cx="246065" cy="18573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6"/>
                <a:gd name="f7" fmla="val 72"/>
                <a:gd name="f8" fmla="val 3"/>
                <a:gd name="f9" fmla="val 6"/>
                <a:gd name="f10" fmla="val 9"/>
                <a:gd name="f11" fmla="val 95"/>
                <a:gd name="f12" fmla="val 8"/>
                <a:gd name="f13" fmla="val 94"/>
                <a:gd name="f14" fmla="val 91"/>
                <a:gd name="f15" fmla="val 88"/>
                <a:gd name="f16" fmla="val 87"/>
                <a:gd name="f17" fmla="val 12"/>
                <a:gd name="f18" fmla="val 85"/>
                <a:gd name="f19" fmla="val 15"/>
                <a:gd name="f20" fmla="val 86"/>
                <a:gd name="f21" fmla="val 18"/>
                <a:gd name="f22" fmla="val 89"/>
                <a:gd name="f23" fmla="val 20"/>
                <a:gd name="f24" fmla="val 21"/>
                <a:gd name="f25" fmla="val 93"/>
                <a:gd name="f26" fmla="val 22"/>
                <a:gd name="f27" fmla="val 23"/>
                <a:gd name="f28" fmla="val 24"/>
                <a:gd name="f29" fmla="val 25"/>
                <a:gd name="f30" fmla="val 30"/>
                <a:gd name="f31" fmla="val 34"/>
                <a:gd name="f32" fmla="val 38"/>
                <a:gd name="f33" fmla="val 39"/>
                <a:gd name="f34" fmla="val 40"/>
                <a:gd name="f35" fmla="val 41"/>
                <a:gd name="f36" fmla="val 81"/>
                <a:gd name="f37" fmla="val 43"/>
                <a:gd name="f38" fmla="val 75"/>
                <a:gd name="f39" fmla="val 47"/>
                <a:gd name="f40" fmla="val 67"/>
                <a:gd name="f41" fmla="val 53"/>
                <a:gd name="f42" fmla="val 63"/>
                <a:gd name="f43" fmla="val 61"/>
                <a:gd name="f44" fmla="val 62"/>
                <a:gd name="f45" fmla="val 70"/>
                <a:gd name="f46" fmla="val 60"/>
                <a:gd name="f47" fmla="val 42"/>
                <a:gd name="f48" fmla="val 7"/>
                <a:gd name="f49" fmla="val 5"/>
                <a:gd name="f50" fmla="val 68"/>
                <a:gd name="f51" fmla="val 4"/>
                <a:gd name="f52" fmla="val 64"/>
                <a:gd name="f53" fmla="val 2"/>
                <a:gd name="f54" fmla="val 1"/>
                <a:gd name="f55" fmla="val 33"/>
                <a:gd name="f56" fmla="+- 0 0 -90"/>
                <a:gd name="f57" fmla="*/ f3 1 96"/>
                <a:gd name="f58" fmla="*/ f4 1 72"/>
                <a:gd name="f59" fmla="+- f7 0 f5"/>
                <a:gd name="f60" fmla="+- f6 0 f5"/>
                <a:gd name="f61" fmla="*/ f56 f0 1"/>
                <a:gd name="f62" fmla="*/ f60 1 96"/>
                <a:gd name="f63" fmla="*/ f59 1 72"/>
                <a:gd name="f64" fmla="*/ 96 f60 1"/>
                <a:gd name="f65" fmla="*/ 0 f59 1"/>
                <a:gd name="f66" fmla="*/ 9 f59 1"/>
                <a:gd name="f67" fmla="*/ 94 f60 1"/>
                <a:gd name="f68" fmla="*/ 8 f59 1"/>
                <a:gd name="f69" fmla="*/ 87 f60 1"/>
                <a:gd name="f70" fmla="*/ 12 f59 1"/>
                <a:gd name="f71" fmla="*/ 89 f60 1"/>
                <a:gd name="f72" fmla="*/ 20 f59 1"/>
                <a:gd name="f73" fmla="*/ 23 f59 1"/>
                <a:gd name="f74" fmla="*/ 25 f59 1"/>
                <a:gd name="f75" fmla="*/ 38 f59 1"/>
                <a:gd name="f76" fmla="*/ 40 f59 1"/>
                <a:gd name="f77" fmla="*/ 75 f60 1"/>
                <a:gd name="f78" fmla="*/ 47 f59 1"/>
                <a:gd name="f79" fmla="*/ 62 f60 1"/>
                <a:gd name="f80" fmla="*/ 70 f59 1"/>
                <a:gd name="f81" fmla="*/ 60 f60 1"/>
                <a:gd name="f82" fmla="*/ 72 f59 1"/>
                <a:gd name="f83" fmla="*/ 7 f60 1"/>
                <a:gd name="f84" fmla="*/ 5 f60 1"/>
                <a:gd name="f85" fmla="*/ 4 f60 1"/>
                <a:gd name="f86" fmla="*/ 60 f59 1"/>
                <a:gd name="f87" fmla="*/ 0 f60 1"/>
                <a:gd name="f88" fmla="*/ 7 f59 1"/>
                <a:gd name="f89" fmla="*/ 2 f59 1"/>
                <a:gd name="f90" fmla="*/ 2 f60 1"/>
                <a:gd name="f91" fmla="*/ 3 f60 1"/>
                <a:gd name="f92" fmla="*/ 93 f60 1"/>
                <a:gd name="f93" fmla="*/ f61 1 f2"/>
                <a:gd name="f94" fmla="*/ f64 1 96"/>
                <a:gd name="f95" fmla="*/ f65 1 72"/>
                <a:gd name="f96" fmla="*/ f66 1 72"/>
                <a:gd name="f97" fmla="*/ f67 1 96"/>
                <a:gd name="f98" fmla="*/ f68 1 72"/>
                <a:gd name="f99" fmla="*/ f69 1 96"/>
                <a:gd name="f100" fmla="*/ f70 1 72"/>
                <a:gd name="f101" fmla="*/ f71 1 96"/>
                <a:gd name="f102" fmla="*/ f72 1 72"/>
                <a:gd name="f103" fmla="*/ f73 1 72"/>
                <a:gd name="f104" fmla="*/ f74 1 72"/>
                <a:gd name="f105" fmla="*/ f75 1 72"/>
                <a:gd name="f106" fmla="*/ f76 1 72"/>
                <a:gd name="f107" fmla="*/ f77 1 96"/>
                <a:gd name="f108" fmla="*/ f78 1 72"/>
                <a:gd name="f109" fmla="*/ f79 1 96"/>
                <a:gd name="f110" fmla="*/ f80 1 72"/>
                <a:gd name="f111" fmla="*/ f81 1 96"/>
                <a:gd name="f112" fmla="*/ f82 1 72"/>
                <a:gd name="f113" fmla="*/ f83 1 96"/>
                <a:gd name="f114" fmla="*/ f84 1 96"/>
                <a:gd name="f115" fmla="*/ f85 1 96"/>
                <a:gd name="f116" fmla="*/ f86 1 72"/>
                <a:gd name="f117" fmla="*/ f87 1 96"/>
                <a:gd name="f118" fmla="*/ f88 1 72"/>
                <a:gd name="f119" fmla="*/ f89 1 72"/>
                <a:gd name="f120" fmla="*/ f90 1 96"/>
                <a:gd name="f121" fmla="*/ f91 1 96"/>
                <a:gd name="f122" fmla="*/ f92 1 96"/>
                <a:gd name="f123" fmla="*/ 0 1 f62"/>
                <a:gd name="f124" fmla="*/ f6 1 f62"/>
                <a:gd name="f125" fmla="*/ 0 1 f63"/>
                <a:gd name="f126" fmla="*/ f7 1 f63"/>
                <a:gd name="f127" fmla="+- f93 0 f1"/>
                <a:gd name="f128" fmla="*/ f94 1 f62"/>
                <a:gd name="f129" fmla="*/ f95 1 f63"/>
                <a:gd name="f130" fmla="*/ f96 1 f63"/>
                <a:gd name="f131" fmla="*/ f97 1 f62"/>
                <a:gd name="f132" fmla="*/ f98 1 f63"/>
                <a:gd name="f133" fmla="*/ f99 1 f62"/>
                <a:gd name="f134" fmla="*/ f100 1 f63"/>
                <a:gd name="f135" fmla="*/ f101 1 f62"/>
                <a:gd name="f136" fmla="*/ f102 1 f63"/>
                <a:gd name="f137" fmla="*/ f103 1 f63"/>
                <a:gd name="f138" fmla="*/ f104 1 f63"/>
                <a:gd name="f139" fmla="*/ f105 1 f63"/>
                <a:gd name="f140" fmla="*/ f106 1 f63"/>
                <a:gd name="f141" fmla="*/ f107 1 f62"/>
                <a:gd name="f142" fmla="*/ f108 1 f63"/>
                <a:gd name="f143" fmla="*/ f109 1 f62"/>
                <a:gd name="f144" fmla="*/ f110 1 f63"/>
                <a:gd name="f145" fmla="*/ f111 1 f62"/>
                <a:gd name="f146" fmla="*/ f112 1 f63"/>
                <a:gd name="f147" fmla="*/ f113 1 f62"/>
                <a:gd name="f148" fmla="*/ f114 1 f62"/>
                <a:gd name="f149" fmla="*/ f115 1 f62"/>
                <a:gd name="f150" fmla="*/ f116 1 f63"/>
                <a:gd name="f151" fmla="*/ f117 1 f62"/>
                <a:gd name="f152" fmla="*/ f118 1 f63"/>
                <a:gd name="f153" fmla="*/ f119 1 f63"/>
                <a:gd name="f154" fmla="*/ f120 1 f62"/>
                <a:gd name="f155" fmla="*/ f121 1 f62"/>
                <a:gd name="f156" fmla="*/ f122 1 f62"/>
                <a:gd name="f157" fmla="*/ f123 f57 1"/>
                <a:gd name="f158" fmla="*/ f124 f57 1"/>
                <a:gd name="f159" fmla="*/ f126 f58 1"/>
                <a:gd name="f160" fmla="*/ f125 f58 1"/>
                <a:gd name="f161" fmla="*/ f128 f57 1"/>
                <a:gd name="f162" fmla="*/ f129 f58 1"/>
                <a:gd name="f163" fmla="*/ f130 f58 1"/>
                <a:gd name="f164" fmla="*/ f131 f57 1"/>
                <a:gd name="f165" fmla="*/ f132 f58 1"/>
                <a:gd name="f166" fmla="*/ f133 f57 1"/>
                <a:gd name="f167" fmla="*/ f134 f58 1"/>
                <a:gd name="f168" fmla="*/ f135 f57 1"/>
                <a:gd name="f169" fmla="*/ f136 f58 1"/>
                <a:gd name="f170" fmla="*/ f137 f58 1"/>
                <a:gd name="f171" fmla="*/ f138 f58 1"/>
                <a:gd name="f172" fmla="*/ f139 f58 1"/>
                <a:gd name="f173" fmla="*/ f140 f58 1"/>
                <a:gd name="f174" fmla="*/ f141 f57 1"/>
                <a:gd name="f175" fmla="*/ f142 f58 1"/>
                <a:gd name="f176" fmla="*/ f143 f57 1"/>
                <a:gd name="f177" fmla="*/ f144 f58 1"/>
                <a:gd name="f178" fmla="*/ f145 f57 1"/>
                <a:gd name="f179" fmla="*/ f146 f58 1"/>
                <a:gd name="f180" fmla="*/ f147 f57 1"/>
                <a:gd name="f181" fmla="*/ f148 f57 1"/>
                <a:gd name="f182" fmla="*/ f149 f57 1"/>
                <a:gd name="f183" fmla="*/ f150 f58 1"/>
                <a:gd name="f184" fmla="*/ f151 f57 1"/>
                <a:gd name="f185" fmla="*/ f152 f58 1"/>
                <a:gd name="f186" fmla="*/ f153 f58 1"/>
                <a:gd name="f187" fmla="*/ f154 f57 1"/>
                <a:gd name="f188" fmla="*/ f155 f57 1"/>
                <a:gd name="f189" fmla="*/ f156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7">
                  <a:pos x="f161" y="f162"/>
                </a:cxn>
                <a:cxn ang="f127">
                  <a:pos x="f161" y="f163"/>
                </a:cxn>
                <a:cxn ang="f127">
                  <a:pos x="f164" y="f165"/>
                </a:cxn>
                <a:cxn ang="f127">
                  <a:pos x="f166" y="f167"/>
                </a:cxn>
                <a:cxn ang="f127">
                  <a:pos x="f168" y="f169"/>
                </a:cxn>
                <a:cxn ang="f127">
                  <a:pos x="f164" y="f170"/>
                </a:cxn>
                <a:cxn ang="f127">
                  <a:pos x="f161" y="f171"/>
                </a:cxn>
                <a:cxn ang="f127">
                  <a:pos x="f161" y="f172"/>
                </a:cxn>
                <a:cxn ang="f127">
                  <a:pos x="f164" y="f173"/>
                </a:cxn>
                <a:cxn ang="f127">
                  <a:pos x="f174" y="f175"/>
                </a:cxn>
                <a:cxn ang="f127">
                  <a:pos x="f176" y="f177"/>
                </a:cxn>
                <a:cxn ang="f127">
                  <a:pos x="f178" y="f179"/>
                </a:cxn>
                <a:cxn ang="f127">
                  <a:pos x="f180" y="f179"/>
                </a:cxn>
                <a:cxn ang="f127">
                  <a:pos x="f181" y="f179"/>
                </a:cxn>
                <a:cxn ang="f127">
                  <a:pos x="f182" y="f183"/>
                </a:cxn>
                <a:cxn ang="f127">
                  <a:pos x="f184" y="f185"/>
                </a:cxn>
                <a:cxn ang="f127">
                  <a:pos x="f184" y="f186"/>
                </a:cxn>
                <a:cxn ang="f127">
                  <a:pos x="f187" y="f162"/>
                </a:cxn>
                <a:cxn ang="f127">
                  <a:pos x="f188" y="f162"/>
                </a:cxn>
                <a:cxn ang="f127">
                  <a:pos x="f189" y="f162"/>
                </a:cxn>
                <a:cxn ang="f127">
                  <a:pos x="f161" y="f162"/>
                </a:cxn>
              </a:cxnLst>
              <a:rect l="f157" t="f160" r="f158" b="f159"/>
              <a:pathLst>
                <a:path w="96" h="72">
                  <a:moveTo>
                    <a:pt x="f6" y="f5"/>
                  </a:moveTo>
                  <a:cubicBezTo>
                    <a:pt x="f6" y="f8"/>
                    <a:pt x="f6" y="f9"/>
                    <a:pt x="f6" y="f10"/>
                  </a:cubicBezTo>
                  <a:cubicBezTo>
                    <a:pt x="f11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17"/>
                  </a:cubicBezTo>
                  <a:cubicBezTo>
                    <a:pt x="f18" y="f19"/>
                    <a:pt x="f20" y="f21"/>
                    <a:pt x="f22" y="f23"/>
                  </a:cubicBezTo>
                  <a:cubicBezTo>
                    <a:pt x="f14" y="f24"/>
                    <a:pt x="f25" y="f26"/>
                    <a:pt x="f13" y="f27"/>
                  </a:cubicBezTo>
                  <a:cubicBezTo>
                    <a:pt x="f11" y="f28"/>
                    <a:pt x="f6" y="f29"/>
                    <a:pt x="f6" y="f29"/>
                  </a:cubicBezTo>
                  <a:cubicBezTo>
                    <a:pt x="f6" y="f30"/>
                    <a:pt x="f6" y="f31"/>
                    <a:pt x="f6" y="f32"/>
                  </a:cubicBezTo>
                  <a:cubicBezTo>
                    <a:pt x="f6" y="f33"/>
                    <a:pt x="f11" y="f34"/>
                    <a:pt x="f13" y="f34"/>
                  </a:cubicBezTo>
                  <a:cubicBezTo>
                    <a:pt x="f16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4" y="f7"/>
                    <a:pt x="f43" y="f7"/>
                    <a:pt x="f46" y="f7"/>
                  </a:cubicBezTo>
                  <a:cubicBezTo>
                    <a:pt x="f47" y="f7"/>
                    <a:pt x="f28" y="f7"/>
                    <a:pt x="f48" y="f7"/>
                  </a:cubicBezTo>
                  <a:cubicBezTo>
                    <a:pt x="f9" y="f7"/>
                    <a:pt x="f9" y="f7"/>
                    <a:pt x="f49" y="f7"/>
                  </a:cubicBezTo>
                  <a:cubicBezTo>
                    <a:pt x="f49" y="f50"/>
                    <a:pt x="f51" y="f52"/>
                    <a:pt x="f51" y="f46"/>
                  </a:cubicBezTo>
                  <a:cubicBezTo>
                    <a:pt x="f8" y="f47"/>
                    <a:pt x="f53" y="f29"/>
                    <a:pt x="f5" y="f48"/>
                  </a:cubicBezTo>
                  <a:cubicBezTo>
                    <a:pt x="f5" y="f49"/>
                    <a:pt x="f5" y="f51"/>
                    <a:pt x="f5" y="f53"/>
                  </a:cubicBezTo>
                  <a:cubicBezTo>
                    <a:pt x="f5" y="f54"/>
                    <a:pt x="f54" y="f54"/>
                    <a:pt x="f53" y="f5"/>
                  </a:cubicBezTo>
                  <a:cubicBezTo>
                    <a:pt x="f53" y="f5"/>
                    <a:pt x="f8" y="f5"/>
                    <a:pt x="f8" y="f5"/>
                  </a:cubicBezTo>
                  <a:cubicBezTo>
                    <a:pt x="f55" y="f5"/>
                    <a:pt x="f42" y="f5"/>
                    <a:pt x="f25" y="f5"/>
                  </a:cubicBezTo>
                  <a:cubicBezTo>
                    <a:pt x="f13" y="f5"/>
                    <a:pt x="f11" y="f5"/>
                    <a:pt x="f6" y="f5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95F96714-1280-4F62-B787-9B0B2D7696E7}"/>
                </a:ext>
              </a:extLst>
            </p:cNvPr>
            <p:cNvSpPr/>
            <p:nvPr/>
          </p:nvSpPr>
          <p:spPr>
            <a:xfrm>
              <a:off x="8478042" y="4905371"/>
              <a:ext cx="196852" cy="1635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7"/>
                <a:gd name="f7" fmla="val 63"/>
                <a:gd name="f8" fmla="val 19"/>
                <a:gd name="f9" fmla="val 38"/>
                <a:gd name="f10" fmla="val 57"/>
                <a:gd name="f11" fmla="val 58"/>
                <a:gd name="f12" fmla="val 22"/>
                <a:gd name="f13" fmla="val 64"/>
                <a:gd name="f14" fmla="val 43"/>
                <a:gd name="f15" fmla="val 61"/>
                <a:gd name="f16" fmla="val 76"/>
                <a:gd name="f17" fmla="val 62"/>
                <a:gd name="f18" fmla="val 74"/>
                <a:gd name="f19" fmla="val 72"/>
                <a:gd name="f20" fmla="val 69"/>
                <a:gd name="f21" fmla="val 67"/>
                <a:gd name="f22" fmla="val 56"/>
                <a:gd name="f23" fmla="val 59"/>
                <a:gd name="f24" fmla="val 48"/>
                <a:gd name="f25" fmla="val 52"/>
                <a:gd name="f26" fmla="val 31"/>
                <a:gd name="f27" fmla="val 28"/>
                <a:gd name="f28" fmla="val 26"/>
                <a:gd name="f29" fmla="val 20"/>
                <a:gd name="f30" fmla="val 17"/>
                <a:gd name="f31" fmla="val 15"/>
                <a:gd name="f32" fmla="val 9"/>
                <a:gd name="f33" fmla="val 4"/>
                <a:gd name="f34" fmla="val 51"/>
                <a:gd name="f35" fmla="val 3"/>
                <a:gd name="f36" fmla="val 34"/>
                <a:gd name="f37" fmla="val 1"/>
                <a:gd name="f38" fmla="val 18"/>
                <a:gd name="f39" fmla="+- 0 0 -90"/>
                <a:gd name="f40" fmla="*/ f3 1 77"/>
                <a:gd name="f41" fmla="*/ f4 1 63"/>
                <a:gd name="f42" fmla="+- f7 0 f5"/>
                <a:gd name="f43" fmla="+- f6 0 f5"/>
                <a:gd name="f44" fmla="*/ f39 f0 1"/>
                <a:gd name="f45" fmla="*/ f43 1 77"/>
                <a:gd name="f46" fmla="*/ f42 1 63"/>
                <a:gd name="f47" fmla="*/ 0 f43 1"/>
                <a:gd name="f48" fmla="*/ 0 f42 1"/>
                <a:gd name="f49" fmla="*/ 57 f43 1"/>
                <a:gd name="f50" fmla="*/ 77 f43 1"/>
                <a:gd name="f51" fmla="*/ 61 f42 1"/>
                <a:gd name="f52" fmla="*/ 72 f43 1"/>
                <a:gd name="f53" fmla="*/ 63 f42 1"/>
                <a:gd name="f54" fmla="*/ 64 f43 1"/>
                <a:gd name="f55" fmla="*/ 56 f43 1"/>
                <a:gd name="f56" fmla="*/ 59 f42 1"/>
                <a:gd name="f57" fmla="*/ 31 f43 1"/>
                <a:gd name="f58" fmla="*/ 22 f43 1"/>
                <a:gd name="f59" fmla="*/ 15 f43 1"/>
                <a:gd name="f60" fmla="*/ 4 f43 1"/>
                <a:gd name="f61" fmla="*/ 51 f42 1"/>
                <a:gd name="f62" fmla="*/ 1 f42 1"/>
                <a:gd name="f63" fmla="*/ f44 1 f2"/>
                <a:gd name="f64" fmla="*/ f47 1 77"/>
                <a:gd name="f65" fmla="*/ f48 1 63"/>
                <a:gd name="f66" fmla="*/ f49 1 77"/>
                <a:gd name="f67" fmla="*/ f50 1 77"/>
                <a:gd name="f68" fmla="*/ f51 1 63"/>
                <a:gd name="f69" fmla="*/ f52 1 77"/>
                <a:gd name="f70" fmla="*/ f53 1 63"/>
                <a:gd name="f71" fmla="*/ f54 1 77"/>
                <a:gd name="f72" fmla="*/ f55 1 77"/>
                <a:gd name="f73" fmla="*/ f56 1 63"/>
                <a:gd name="f74" fmla="*/ f57 1 77"/>
                <a:gd name="f75" fmla="*/ f58 1 77"/>
                <a:gd name="f76" fmla="*/ f59 1 77"/>
                <a:gd name="f77" fmla="*/ f60 1 77"/>
                <a:gd name="f78" fmla="*/ f61 1 63"/>
                <a:gd name="f79" fmla="*/ f62 1 63"/>
                <a:gd name="f80" fmla="*/ 0 1 f45"/>
                <a:gd name="f81" fmla="*/ f6 1 f45"/>
                <a:gd name="f82" fmla="*/ 0 1 f46"/>
                <a:gd name="f83" fmla="*/ f7 1 f46"/>
                <a:gd name="f84" fmla="+- f63 0 f1"/>
                <a:gd name="f85" fmla="*/ f64 1 f45"/>
                <a:gd name="f86" fmla="*/ f65 1 f46"/>
                <a:gd name="f87" fmla="*/ f66 1 f45"/>
                <a:gd name="f88" fmla="*/ f67 1 f45"/>
                <a:gd name="f89" fmla="*/ f68 1 f46"/>
                <a:gd name="f90" fmla="*/ f69 1 f45"/>
                <a:gd name="f91" fmla="*/ f70 1 f46"/>
                <a:gd name="f92" fmla="*/ f71 1 f45"/>
                <a:gd name="f93" fmla="*/ f72 1 f45"/>
                <a:gd name="f94" fmla="*/ f73 1 f46"/>
                <a:gd name="f95" fmla="*/ f74 1 f45"/>
                <a:gd name="f96" fmla="*/ f75 1 f45"/>
                <a:gd name="f97" fmla="*/ f76 1 f45"/>
                <a:gd name="f98" fmla="*/ f77 1 f45"/>
                <a:gd name="f99" fmla="*/ f78 1 f46"/>
                <a:gd name="f100" fmla="*/ f79 1 f46"/>
                <a:gd name="f101" fmla="*/ f80 f40 1"/>
                <a:gd name="f102" fmla="*/ f81 f40 1"/>
                <a:gd name="f103" fmla="*/ f83 f41 1"/>
                <a:gd name="f104" fmla="*/ f82 f41 1"/>
                <a:gd name="f105" fmla="*/ f85 f40 1"/>
                <a:gd name="f106" fmla="*/ f86 f41 1"/>
                <a:gd name="f107" fmla="*/ f87 f40 1"/>
                <a:gd name="f108" fmla="*/ f88 f40 1"/>
                <a:gd name="f109" fmla="*/ f89 f41 1"/>
                <a:gd name="f110" fmla="*/ f90 f40 1"/>
                <a:gd name="f111" fmla="*/ f91 f41 1"/>
                <a:gd name="f112" fmla="*/ f92 f40 1"/>
                <a:gd name="f113" fmla="*/ f93 f40 1"/>
                <a:gd name="f114" fmla="*/ f94 f41 1"/>
                <a:gd name="f115" fmla="*/ f95 f40 1"/>
                <a:gd name="f116" fmla="*/ f96 f40 1"/>
                <a:gd name="f117" fmla="*/ f97 f40 1"/>
                <a:gd name="f118" fmla="*/ f98 f40 1"/>
                <a:gd name="f119" fmla="*/ f99 f41 1"/>
                <a:gd name="f120" fmla="*/ f100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4">
                  <a:pos x="f105" y="f106"/>
                </a:cxn>
                <a:cxn ang="f84">
                  <a:pos x="f107" y="f106"/>
                </a:cxn>
                <a:cxn ang="f84">
                  <a:pos x="f108" y="f109"/>
                </a:cxn>
                <a:cxn ang="f84">
                  <a:pos x="f110" y="f111"/>
                </a:cxn>
                <a:cxn ang="f84">
                  <a:pos x="f112" y="f111"/>
                </a:cxn>
                <a:cxn ang="f84">
                  <a:pos x="f113" y="f114"/>
                </a:cxn>
                <a:cxn ang="f84">
                  <a:pos x="f115" y="f114"/>
                </a:cxn>
                <a:cxn ang="f84">
                  <a:pos x="f116" y="f111"/>
                </a:cxn>
                <a:cxn ang="f84">
                  <a:pos x="f117" y="f111"/>
                </a:cxn>
                <a:cxn ang="f84">
                  <a:pos x="f118" y="f119"/>
                </a:cxn>
                <a:cxn ang="f84">
                  <a:pos x="f105" y="f120"/>
                </a:cxn>
                <a:cxn ang="f84">
                  <a:pos x="f105" y="f106"/>
                </a:cxn>
              </a:cxnLst>
              <a:rect l="f101" t="f104" r="f102" b="f103"/>
              <a:pathLst>
                <a:path w="77" h="63">
                  <a:moveTo>
                    <a:pt x="f5" y="f5"/>
                  </a:moveTo>
                  <a:cubicBezTo>
                    <a:pt x="f8" y="f5"/>
                    <a:pt x="f9" y="f5"/>
                    <a:pt x="f10" y="f5"/>
                  </a:cubicBezTo>
                  <a:cubicBezTo>
                    <a:pt x="f11" y="f12"/>
                    <a:pt x="f13" y="f14"/>
                    <a:pt x="f6" y="f15"/>
                  </a:cubicBezTo>
                  <a:cubicBezTo>
                    <a:pt x="f16" y="f17"/>
                    <a:pt x="f18" y="f7"/>
                    <a:pt x="f19" y="f7"/>
                  </a:cubicBezTo>
                  <a:cubicBezTo>
                    <a:pt x="f20" y="f7"/>
                    <a:pt x="f21" y="f7"/>
                    <a:pt x="f13" y="f7"/>
                  </a:cubicBezTo>
                  <a:cubicBezTo>
                    <a:pt x="f15" y="f7"/>
                    <a:pt x="f11" y="f17"/>
                    <a:pt x="f22" y="f23"/>
                  </a:cubicBezTo>
                  <a:cubicBezTo>
                    <a:pt x="f24" y="f25"/>
                    <a:pt x="f9" y="f25"/>
                    <a:pt x="f26" y="f23"/>
                  </a:cubicBezTo>
                  <a:cubicBezTo>
                    <a:pt x="f27" y="f17"/>
                    <a:pt x="f28" y="f7"/>
                    <a:pt x="f12" y="f7"/>
                  </a:cubicBezTo>
                  <a:cubicBezTo>
                    <a:pt x="f29" y="f7"/>
                    <a:pt x="f30" y="f7"/>
                    <a:pt x="f31" y="f7"/>
                  </a:cubicBezTo>
                  <a:cubicBezTo>
                    <a:pt x="f32" y="f17"/>
                    <a:pt x="f33" y="f10"/>
                    <a:pt x="f33" y="f34"/>
                  </a:cubicBezTo>
                  <a:cubicBezTo>
                    <a:pt x="f35" y="f36"/>
                    <a:pt x="f37" y="f38"/>
                    <a:pt x="f5" y="f37"/>
                  </a:cubicBezTo>
                  <a:cubicBezTo>
                    <a:pt x="f5" y="f37"/>
                    <a:pt x="f5" y="f37"/>
                    <a:pt x="f5" y="f5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7193444F-F9FF-4150-986F-34A7E1440A26}"/>
                </a:ext>
              </a:extLst>
            </p:cNvPr>
            <p:cNvSpPr/>
            <p:nvPr/>
          </p:nvSpPr>
          <p:spPr>
            <a:xfrm>
              <a:off x="8468514" y="4535488"/>
              <a:ext cx="239709" cy="1635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4"/>
                <a:gd name="f7" fmla="val 63"/>
                <a:gd name="f8" fmla="val 60"/>
                <a:gd name="f9" fmla="val 3"/>
                <a:gd name="f10" fmla="val 5"/>
                <a:gd name="f11" fmla="val 8"/>
                <a:gd name="f12" fmla="val 14"/>
                <a:gd name="f13" fmla="val 62"/>
                <a:gd name="f14" fmla="val 19"/>
                <a:gd name="f15" fmla="val 66"/>
                <a:gd name="f16" fmla="val 24"/>
                <a:gd name="f17" fmla="val 72"/>
                <a:gd name="f18" fmla="val 29"/>
                <a:gd name="f19" fmla="val 77"/>
                <a:gd name="f20" fmla="val 35"/>
                <a:gd name="f21" fmla="val 83"/>
                <a:gd name="f22" fmla="val 41"/>
                <a:gd name="f23" fmla="val 88"/>
                <a:gd name="f24" fmla="val 46"/>
                <a:gd name="f25" fmla="val 92"/>
                <a:gd name="f26" fmla="val 53"/>
                <a:gd name="f27" fmla="val 61"/>
                <a:gd name="f28" fmla="val 31"/>
                <a:gd name="f29" fmla="val 2"/>
                <a:gd name="f30" fmla="val 54"/>
                <a:gd name="f31" fmla="val 47"/>
                <a:gd name="f32" fmla="val 11"/>
                <a:gd name="f33" fmla="val 16"/>
                <a:gd name="f34" fmla="val 22"/>
                <a:gd name="f35" fmla="val 30"/>
                <a:gd name="f36" fmla="val 27"/>
                <a:gd name="f37" fmla="val 32"/>
                <a:gd name="f38" fmla="val 34"/>
                <a:gd name="f39" fmla="val 42"/>
                <a:gd name="f40" fmla="val 51"/>
                <a:gd name="f41" fmla="+- 0 0 -90"/>
                <a:gd name="f42" fmla="*/ f3 1 94"/>
                <a:gd name="f43" fmla="*/ f4 1 63"/>
                <a:gd name="f44" fmla="+- f7 0 f5"/>
                <a:gd name="f45" fmla="+- f6 0 f5"/>
                <a:gd name="f46" fmla="*/ f41 f0 1"/>
                <a:gd name="f47" fmla="*/ f45 1 94"/>
                <a:gd name="f48" fmla="*/ f44 1 63"/>
                <a:gd name="f49" fmla="*/ 60 f45 1"/>
                <a:gd name="f50" fmla="*/ 0 f44 1"/>
                <a:gd name="f51" fmla="*/ 8 f44 1"/>
                <a:gd name="f52" fmla="*/ 66 f45 1"/>
                <a:gd name="f53" fmla="*/ 24 f44 1"/>
                <a:gd name="f54" fmla="*/ 83 f45 1"/>
                <a:gd name="f55" fmla="*/ 41 f44 1"/>
                <a:gd name="f56" fmla="*/ 94 f45 1"/>
                <a:gd name="f57" fmla="*/ 61 f44 1"/>
                <a:gd name="f58" fmla="*/ 63 f44 1"/>
                <a:gd name="f59" fmla="*/ 0 f45 1"/>
                <a:gd name="f60" fmla="*/ 11 f45 1"/>
                <a:gd name="f61" fmla="*/ 27 f45 1"/>
                <a:gd name="f62" fmla="*/ 34 f45 1"/>
                <a:gd name="f63" fmla="*/ f46 1 f2"/>
                <a:gd name="f64" fmla="*/ f49 1 94"/>
                <a:gd name="f65" fmla="*/ f50 1 63"/>
                <a:gd name="f66" fmla="*/ f51 1 63"/>
                <a:gd name="f67" fmla="*/ f52 1 94"/>
                <a:gd name="f68" fmla="*/ f53 1 63"/>
                <a:gd name="f69" fmla="*/ f54 1 94"/>
                <a:gd name="f70" fmla="*/ f55 1 63"/>
                <a:gd name="f71" fmla="*/ f56 1 94"/>
                <a:gd name="f72" fmla="*/ f57 1 63"/>
                <a:gd name="f73" fmla="*/ f58 1 63"/>
                <a:gd name="f74" fmla="*/ f59 1 94"/>
                <a:gd name="f75" fmla="*/ f60 1 94"/>
                <a:gd name="f76" fmla="*/ f61 1 94"/>
                <a:gd name="f77" fmla="*/ f62 1 94"/>
                <a:gd name="f78" fmla="*/ 0 1 f47"/>
                <a:gd name="f79" fmla="*/ f6 1 f47"/>
                <a:gd name="f80" fmla="*/ 0 1 f48"/>
                <a:gd name="f81" fmla="*/ f7 1 f48"/>
                <a:gd name="f82" fmla="+- f63 0 f1"/>
                <a:gd name="f83" fmla="*/ f64 1 f47"/>
                <a:gd name="f84" fmla="*/ f65 1 f48"/>
                <a:gd name="f85" fmla="*/ f66 1 f48"/>
                <a:gd name="f86" fmla="*/ f67 1 f47"/>
                <a:gd name="f87" fmla="*/ f68 1 f48"/>
                <a:gd name="f88" fmla="*/ f69 1 f47"/>
                <a:gd name="f89" fmla="*/ f70 1 f48"/>
                <a:gd name="f90" fmla="*/ f71 1 f47"/>
                <a:gd name="f91" fmla="*/ f72 1 f48"/>
                <a:gd name="f92" fmla="*/ f73 1 f48"/>
                <a:gd name="f93" fmla="*/ f74 1 f47"/>
                <a:gd name="f94" fmla="*/ f75 1 f47"/>
                <a:gd name="f95" fmla="*/ f76 1 f47"/>
                <a:gd name="f96" fmla="*/ f77 1 f47"/>
                <a:gd name="f97" fmla="*/ f78 f42 1"/>
                <a:gd name="f98" fmla="*/ f79 f42 1"/>
                <a:gd name="f99" fmla="*/ f81 f43 1"/>
                <a:gd name="f100" fmla="*/ f80 f43 1"/>
                <a:gd name="f101" fmla="*/ f83 f42 1"/>
                <a:gd name="f102" fmla="*/ f84 f43 1"/>
                <a:gd name="f103" fmla="*/ f85 f43 1"/>
                <a:gd name="f104" fmla="*/ f86 f42 1"/>
                <a:gd name="f105" fmla="*/ f87 f43 1"/>
                <a:gd name="f106" fmla="*/ f88 f42 1"/>
                <a:gd name="f107" fmla="*/ f89 f43 1"/>
                <a:gd name="f108" fmla="*/ f90 f42 1"/>
                <a:gd name="f109" fmla="*/ f91 f43 1"/>
                <a:gd name="f110" fmla="*/ f92 f43 1"/>
                <a:gd name="f111" fmla="*/ f93 f42 1"/>
                <a:gd name="f112" fmla="*/ f94 f42 1"/>
                <a:gd name="f113" fmla="*/ f95 f42 1"/>
                <a:gd name="f114" fmla="*/ f96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2">
                  <a:pos x="f101" y="f102"/>
                </a:cxn>
                <a:cxn ang="f82">
                  <a:pos x="f101" y="f103"/>
                </a:cxn>
                <a:cxn ang="f82">
                  <a:pos x="f104" y="f105"/>
                </a:cxn>
                <a:cxn ang="f82">
                  <a:pos x="f106" y="f107"/>
                </a:cxn>
                <a:cxn ang="f82">
                  <a:pos x="f108" y="f109"/>
                </a:cxn>
                <a:cxn ang="f82">
                  <a:pos x="f108" y="f110"/>
                </a:cxn>
                <a:cxn ang="f82">
                  <a:pos x="f111" y="f110"/>
                </a:cxn>
                <a:cxn ang="f82">
                  <a:pos x="f111" y="f109"/>
                </a:cxn>
                <a:cxn ang="f82">
                  <a:pos x="f112" y="f107"/>
                </a:cxn>
                <a:cxn ang="f82">
                  <a:pos x="f113" y="f105"/>
                </a:cxn>
                <a:cxn ang="f82">
                  <a:pos x="f114" y="f103"/>
                </a:cxn>
                <a:cxn ang="f82">
                  <a:pos x="f114" y="f102"/>
                </a:cxn>
                <a:cxn ang="f82">
                  <a:pos x="f101" y="f102"/>
                </a:cxn>
              </a:cxnLst>
              <a:rect l="f97" t="f100" r="f98" b="f99"/>
              <a:pathLst>
                <a:path w="94" h="63">
                  <a:moveTo>
                    <a:pt x="f8" y="f5"/>
                  </a:moveTo>
                  <a:cubicBezTo>
                    <a:pt x="f8" y="f9"/>
                    <a:pt x="f8" y="f10"/>
                    <a:pt x="f8" y="f11"/>
                  </a:cubicBezTo>
                  <a:cubicBezTo>
                    <a:pt x="f8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6" y="f27"/>
                  </a:cubicBezTo>
                  <a:cubicBezTo>
                    <a:pt x="f6" y="f13"/>
                    <a:pt x="f6" y="f13"/>
                    <a:pt x="f6" y="f7"/>
                  </a:cubicBezTo>
                  <a:cubicBezTo>
                    <a:pt x="f7" y="f7"/>
                    <a:pt x="f28" y="f7"/>
                    <a:pt x="f5" y="f7"/>
                  </a:cubicBezTo>
                  <a:cubicBezTo>
                    <a:pt x="f5" y="f13"/>
                    <a:pt x="f5" y="f13"/>
                    <a:pt x="f5" y="f27"/>
                  </a:cubicBezTo>
                  <a:cubicBezTo>
                    <a:pt x="f29" y="f30"/>
                    <a:pt x="f10" y="f31"/>
                    <a:pt x="f32" y="f22"/>
                  </a:cubicBezTo>
                  <a:cubicBezTo>
                    <a:pt x="f33" y="f20"/>
                    <a:pt x="f34" y="f35"/>
                    <a:pt x="f36" y="f16"/>
                  </a:cubicBezTo>
                  <a:cubicBezTo>
                    <a:pt x="f37" y="f14"/>
                    <a:pt x="f38" y="f12"/>
                    <a:pt x="f38" y="f11"/>
                  </a:cubicBezTo>
                  <a:cubicBezTo>
                    <a:pt x="f38" y="f10"/>
                    <a:pt x="f38" y="f9"/>
                    <a:pt x="f38" y="f5"/>
                  </a:cubicBezTo>
                  <a:cubicBezTo>
                    <a:pt x="f39" y="f5"/>
                    <a:pt x="f40" y="f5"/>
                    <a:pt x="f8" y="f5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CE472512-6F53-416E-8EEB-603072AF0E0E}"/>
                </a:ext>
              </a:extLst>
            </p:cNvPr>
            <p:cNvSpPr/>
            <p:nvPr/>
          </p:nvSpPr>
          <p:spPr>
            <a:xfrm>
              <a:off x="8536783" y="4459281"/>
              <a:ext cx="103190" cy="6508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0"/>
                <a:gd name="f7" fmla="val 25"/>
                <a:gd name="f8" fmla="val 20"/>
                <a:gd name="f9" fmla="val 14"/>
                <a:gd name="f10" fmla="val 8"/>
                <a:gd name="f11" fmla="val 3"/>
                <a:gd name="f12" fmla="val 1"/>
                <a:gd name="f13" fmla="val 24"/>
                <a:gd name="f14" fmla="val 23"/>
                <a:gd name="f15" fmla="val 16"/>
                <a:gd name="f16" fmla="val 9"/>
                <a:gd name="f17" fmla="val 2"/>
                <a:gd name="f18" fmla="val 26"/>
                <a:gd name="f19" fmla="val 37"/>
                <a:gd name="f20" fmla="val 39"/>
                <a:gd name="f21" fmla="val 22"/>
                <a:gd name="f22" fmla="val 31"/>
                <a:gd name="f23" fmla="+- 0 0 -90"/>
                <a:gd name="f24" fmla="*/ f3 1 40"/>
                <a:gd name="f25" fmla="*/ f4 1 25"/>
                <a:gd name="f26" fmla="+- f7 0 f5"/>
                <a:gd name="f27" fmla="+- f6 0 f5"/>
                <a:gd name="f28" fmla="*/ f23 f0 1"/>
                <a:gd name="f29" fmla="*/ f27 1 40"/>
                <a:gd name="f30" fmla="*/ f26 1 25"/>
                <a:gd name="f31" fmla="*/ 20 f27 1"/>
                <a:gd name="f32" fmla="*/ 25 f26 1"/>
                <a:gd name="f33" fmla="*/ 3 f27 1"/>
                <a:gd name="f34" fmla="*/ 0 f27 1"/>
                <a:gd name="f35" fmla="*/ 23 f26 1"/>
                <a:gd name="f36" fmla="*/ 2 f26 1"/>
                <a:gd name="f37" fmla="*/ 2 f27 1"/>
                <a:gd name="f38" fmla="*/ 0 f26 1"/>
                <a:gd name="f39" fmla="*/ 37 f27 1"/>
                <a:gd name="f40" fmla="*/ 39 f27 1"/>
                <a:gd name="f41" fmla="*/ 22 f26 1"/>
                <a:gd name="f42" fmla="*/ f28 1 f2"/>
                <a:gd name="f43" fmla="*/ f31 1 40"/>
                <a:gd name="f44" fmla="*/ f32 1 25"/>
                <a:gd name="f45" fmla="*/ f33 1 40"/>
                <a:gd name="f46" fmla="*/ f34 1 40"/>
                <a:gd name="f47" fmla="*/ f35 1 25"/>
                <a:gd name="f48" fmla="*/ f36 1 25"/>
                <a:gd name="f49" fmla="*/ f37 1 40"/>
                <a:gd name="f50" fmla="*/ f38 1 25"/>
                <a:gd name="f51" fmla="*/ f39 1 40"/>
                <a:gd name="f52" fmla="*/ f40 1 40"/>
                <a:gd name="f53" fmla="*/ f41 1 25"/>
                <a:gd name="f54" fmla="*/ 0 1 f29"/>
                <a:gd name="f55" fmla="*/ f6 1 f29"/>
                <a:gd name="f56" fmla="*/ 0 1 f30"/>
                <a:gd name="f57" fmla="*/ f7 1 f30"/>
                <a:gd name="f58" fmla="+- f42 0 f1"/>
                <a:gd name="f59" fmla="*/ f43 1 f29"/>
                <a:gd name="f60" fmla="*/ f44 1 f30"/>
                <a:gd name="f61" fmla="*/ f45 1 f29"/>
                <a:gd name="f62" fmla="*/ f46 1 f29"/>
                <a:gd name="f63" fmla="*/ f47 1 f30"/>
                <a:gd name="f64" fmla="*/ f48 1 f30"/>
                <a:gd name="f65" fmla="*/ f49 1 f29"/>
                <a:gd name="f66" fmla="*/ f50 1 f30"/>
                <a:gd name="f67" fmla="*/ f51 1 f29"/>
                <a:gd name="f68" fmla="*/ f52 1 f29"/>
                <a:gd name="f69" fmla="*/ f53 1 f30"/>
                <a:gd name="f70" fmla="*/ f54 f24 1"/>
                <a:gd name="f71" fmla="*/ f55 f24 1"/>
                <a:gd name="f72" fmla="*/ f57 f25 1"/>
                <a:gd name="f73" fmla="*/ f56 f25 1"/>
                <a:gd name="f74" fmla="*/ f59 f24 1"/>
                <a:gd name="f75" fmla="*/ f60 f25 1"/>
                <a:gd name="f76" fmla="*/ f61 f24 1"/>
                <a:gd name="f77" fmla="*/ f62 f24 1"/>
                <a:gd name="f78" fmla="*/ f63 f25 1"/>
                <a:gd name="f79" fmla="*/ f64 f25 1"/>
                <a:gd name="f80" fmla="*/ f65 f24 1"/>
                <a:gd name="f81" fmla="*/ f66 f25 1"/>
                <a:gd name="f82" fmla="*/ f67 f24 1"/>
                <a:gd name="f83" fmla="*/ f68 f24 1"/>
                <a:gd name="f84" fmla="*/ f69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8">
                  <a:pos x="f74" y="f75"/>
                </a:cxn>
                <a:cxn ang="f58">
                  <a:pos x="f76" y="f75"/>
                </a:cxn>
                <a:cxn ang="f58">
                  <a:pos x="f77" y="f78"/>
                </a:cxn>
                <a:cxn ang="f58">
                  <a:pos x="f77" y="f79"/>
                </a:cxn>
                <a:cxn ang="f58">
                  <a:pos x="f80" y="f81"/>
                </a:cxn>
                <a:cxn ang="f58">
                  <a:pos x="f82" y="f81"/>
                </a:cxn>
                <a:cxn ang="f58">
                  <a:pos x="f83" y="f79"/>
                </a:cxn>
                <a:cxn ang="f58">
                  <a:pos x="f83" y="f84"/>
                </a:cxn>
                <a:cxn ang="f58">
                  <a:pos x="f82" y="f75"/>
                </a:cxn>
                <a:cxn ang="f58">
                  <a:pos x="f74" y="f75"/>
                </a:cxn>
              </a:cxnLst>
              <a:rect l="f70" t="f73" r="f71" b="f72"/>
              <a:pathLst>
                <a:path w="40" h="25">
                  <a:moveTo>
                    <a:pt x="f8" y="f7"/>
                  </a:moveTo>
                  <a:cubicBezTo>
                    <a:pt x="f9" y="f7"/>
                    <a:pt x="f10" y="f7"/>
                    <a:pt x="f11" y="f7"/>
                  </a:cubicBezTo>
                  <a:cubicBezTo>
                    <a:pt x="f12" y="f7"/>
                    <a:pt x="f5" y="f13"/>
                    <a:pt x="f5" y="f14"/>
                  </a:cubicBezTo>
                  <a:cubicBezTo>
                    <a:pt x="f5" y="f15"/>
                    <a:pt x="f5" y="f16"/>
                    <a:pt x="f5" y="f17"/>
                  </a:cubicBezTo>
                  <a:cubicBezTo>
                    <a:pt x="f5" y="f5"/>
                    <a:pt x="f12" y="f5"/>
                    <a:pt x="f17" y="f5"/>
                  </a:cubicBezTo>
                  <a:cubicBezTo>
                    <a:pt x="f9" y="f5"/>
                    <a:pt x="f18" y="f5"/>
                    <a:pt x="f19" y="f5"/>
                  </a:cubicBezTo>
                  <a:cubicBezTo>
                    <a:pt x="f20" y="f5"/>
                    <a:pt x="f20" y="f5"/>
                    <a:pt x="f20" y="f17"/>
                  </a:cubicBezTo>
                  <a:cubicBezTo>
                    <a:pt x="f20" y="f16"/>
                    <a:pt x="f20" y="f15"/>
                    <a:pt x="f20" y="f21"/>
                  </a:cubicBezTo>
                  <a:cubicBezTo>
                    <a:pt x="f6" y="f13"/>
                    <a:pt x="f20" y="f7"/>
                    <a:pt x="f19" y="f7"/>
                  </a:cubicBezTo>
                  <a:cubicBezTo>
                    <a:pt x="f22" y="f7"/>
                    <a:pt x="f7" y="f7"/>
                    <a:pt x="f8" y="f7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C1D61F96-9636-411F-96A2-152BEC62C086}"/>
                </a:ext>
              </a:extLst>
            </p:cNvPr>
            <p:cNvSpPr/>
            <p:nvPr/>
          </p:nvSpPr>
          <p:spPr>
            <a:xfrm>
              <a:off x="8695532" y="4695818"/>
              <a:ext cx="153984" cy="1143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0"/>
                <a:gd name="f7" fmla="val 44"/>
                <a:gd name="f8" fmla="val 41"/>
                <a:gd name="f9" fmla="val 30"/>
                <a:gd name="f10" fmla="val 38"/>
                <a:gd name="f11" fmla="val 34"/>
                <a:gd name="f12" fmla="val 35"/>
                <a:gd name="f13" fmla="val 32"/>
                <a:gd name="f14" fmla="val 42"/>
                <a:gd name="f15" fmla="val 31"/>
                <a:gd name="f16" fmla="val 43"/>
                <a:gd name="f17" fmla="val 29"/>
                <a:gd name="f18" fmla="val 25"/>
                <a:gd name="f19" fmla="val 22"/>
                <a:gd name="f20" fmla="val 20"/>
                <a:gd name="f21" fmla="val 39"/>
                <a:gd name="f22" fmla="val 16"/>
                <a:gd name="f23" fmla="val 10"/>
                <a:gd name="f24" fmla="val 26"/>
                <a:gd name="f25" fmla="val 2"/>
                <a:gd name="f26" fmla="val 21"/>
                <a:gd name="f27" fmla="val 1"/>
                <a:gd name="f28" fmla="val 18"/>
                <a:gd name="f29" fmla="val 17"/>
                <a:gd name="f30" fmla="val 3"/>
                <a:gd name="f31" fmla="val 4"/>
                <a:gd name="f32" fmla="val 13"/>
                <a:gd name="f33" fmla="val 23"/>
                <a:gd name="f34" fmla="val 27"/>
                <a:gd name="f35" fmla="val 40"/>
                <a:gd name="f36" fmla="val 36"/>
                <a:gd name="f37" fmla="val 37"/>
                <a:gd name="f38" fmla="val 33"/>
                <a:gd name="f39" fmla="val 28"/>
                <a:gd name="f40" fmla="val 14"/>
                <a:gd name="f41" fmla="val 9"/>
                <a:gd name="f42" fmla="val 6"/>
                <a:gd name="f43" fmla="val 45"/>
                <a:gd name="f44" fmla="val 48"/>
                <a:gd name="f45" fmla="val 51"/>
                <a:gd name="f46" fmla="val 54"/>
                <a:gd name="f47" fmla="val 57"/>
                <a:gd name="f48" fmla="val 59"/>
                <a:gd name="f49" fmla="val 12"/>
                <a:gd name="f50" fmla="val 19"/>
                <a:gd name="f51" fmla="val 56"/>
                <a:gd name="f52" fmla="val 55"/>
                <a:gd name="f53" fmla="val 52"/>
                <a:gd name="f54" fmla="val 49"/>
                <a:gd name="f55" fmla="val 46"/>
                <a:gd name="f56" fmla="+- 0 0 -90"/>
                <a:gd name="f57" fmla="*/ f3 1 60"/>
                <a:gd name="f58" fmla="*/ f4 1 44"/>
                <a:gd name="f59" fmla="+- f7 0 f5"/>
                <a:gd name="f60" fmla="+- f6 0 f5"/>
                <a:gd name="f61" fmla="*/ f56 f0 1"/>
                <a:gd name="f62" fmla="*/ f60 1 60"/>
                <a:gd name="f63" fmla="*/ f59 1 44"/>
                <a:gd name="f64" fmla="*/ 41 f60 1"/>
                <a:gd name="f65" fmla="*/ 30 f59 1"/>
                <a:gd name="f66" fmla="*/ 32 f60 1"/>
                <a:gd name="f67" fmla="*/ 42 f59 1"/>
                <a:gd name="f68" fmla="*/ 29 f60 1"/>
                <a:gd name="f69" fmla="*/ 43 f59 1"/>
                <a:gd name="f70" fmla="*/ 20 f60 1"/>
                <a:gd name="f71" fmla="*/ 39 f59 1"/>
                <a:gd name="f72" fmla="*/ 2 f60 1"/>
                <a:gd name="f73" fmla="*/ 22 f59 1"/>
                <a:gd name="f74" fmla="*/ 1 f60 1"/>
                <a:gd name="f75" fmla="*/ 18 f59 1"/>
                <a:gd name="f76" fmla="*/ 4 f60 1"/>
                <a:gd name="f77" fmla="*/ 26 f60 1"/>
                <a:gd name="f78" fmla="*/ 27 f60 1"/>
                <a:gd name="f79" fmla="*/ 41 f59 1"/>
                <a:gd name="f80" fmla="*/ 37 f60 1"/>
                <a:gd name="f81" fmla="*/ 27 f59 1"/>
                <a:gd name="f82" fmla="*/ 33 f60 1"/>
                <a:gd name="f83" fmla="*/ 25 f59 1"/>
                <a:gd name="f84" fmla="*/ 31 f60 1"/>
                <a:gd name="f85" fmla="*/ 14 f59 1"/>
                <a:gd name="f86" fmla="*/ 45 f60 1"/>
                <a:gd name="f87" fmla="*/ 4 f59 1"/>
                <a:gd name="f88" fmla="*/ 54 f60 1"/>
                <a:gd name="f89" fmla="*/ 1 f59 1"/>
                <a:gd name="f90" fmla="*/ 59 f60 1"/>
                <a:gd name="f91" fmla="*/ 57 f60 1"/>
                <a:gd name="f92" fmla="*/ 55 f60 1"/>
                <a:gd name="f93" fmla="*/ 32 f59 1"/>
                <a:gd name="f94" fmla="*/ 46 f60 1"/>
                <a:gd name="f95" fmla="*/ 34 f59 1"/>
                <a:gd name="f96" fmla="*/ f61 1 f2"/>
                <a:gd name="f97" fmla="*/ f64 1 60"/>
                <a:gd name="f98" fmla="*/ f65 1 44"/>
                <a:gd name="f99" fmla="*/ f66 1 60"/>
                <a:gd name="f100" fmla="*/ f67 1 44"/>
                <a:gd name="f101" fmla="*/ f68 1 60"/>
                <a:gd name="f102" fmla="*/ f69 1 44"/>
                <a:gd name="f103" fmla="*/ f70 1 60"/>
                <a:gd name="f104" fmla="*/ f71 1 44"/>
                <a:gd name="f105" fmla="*/ f72 1 60"/>
                <a:gd name="f106" fmla="*/ f73 1 44"/>
                <a:gd name="f107" fmla="*/ f74 1 60"/>
                <a:gd name="f108" fmla="*/ f75 1 44"/>
                <a:gd name="f109" fmla="*/ f76 1 60"/>
                <a:gd name="f110" fmla="*/ f77 1 60"/>
                <a:gd name="f111" fmla="*/ f78 1 60"/>
                <a:gd name="f112" fmla="*/ f79 1 44"/>
                <a:gd name="f113" fmla="*/ f80 1 60"/>
                <a:gd name="f114" fmla="*/ f81 1 44"/>
                <a:gd name="f115" fmla="*/ f82 1 60"/>
                <a:gd name="f116" fmla="*/ f83 1 44"/>
                <a:gd name="f117" fmla="*/ f84 1 60"/>
                <a:gd name="f118" fmla="*/ f85 1 44"/>
                <a:gd name="f119" fmla="*/ f86 1 60"/>
                <a:gd name="f120" fmla="*/ f87 1 44"/>
                <a:gd name="f121" fmla="*/ f88 1 60"/>
                <a:gd name="f122" fmla="*/ f89 1 44"/>
                <a:gd name="f123" fmla="*/ f90 1 60"/>
                <a:gd name="f124" fmla="*/ f91 1 60"/>
                <a:gd name="f125" fmla="*/ f92 1 60"/>
                <a:gd name="f126" fmla="*/ f93 1 44"/>
                <a:gd name="f127" fmla="*/ f94 1 60"/>
                <a:gd name="f128" fmla="*/ f95 1 44"/>
                <a:gd name="f129" fmla="*/ 0 1 f62"/>
                <a:gd name="f130" fmla="*/ f6 1 f62"/>
                <a:gd name="f131" fmla="*/ 0 1 f63"/>
                <a:gd name="f132" fmla="*/ f7 1 f63"/>
                <a:gd name="f133" fmla="+- f96 0 f1"/>
                <a:gd name="f134" fmla="*/ f97 1 f62"/>
                <a:gd name="f135" fmla="*/ f98 1 f63"/>
                <a:gd name="f136" fmla="*/ f99 1 f62"/>
                <a:gd name="f137" fmla="*/ f100 1 f63"/>
                <a:gd name="f138" fmla="*/ f101 1 f62"/>
                <a:gd name="f139" fmla="*/ f102 1 f63"/>
                <a:gd name="f140" fmla="*/ f103 1 f62"/>
                <a:gd name="f141" fmla="*/ f104 1 f63"/>
                <a:gd name="f142" fmla="*/ f105 1 f62"/>
                <a:gd name="f143" fmla="*/ f106 1 f63"/>
                <a:gd name="f144" fmla="*/ f107 1 f62"/>
                <a:gd name="f145" fmla="*/ f108 1 f63"/>
                <a:gd name="f146" fmla="*/ f109 1 f62"/>
                <a:gd name="f147" fmla="*/ f110 1 f62"/>
                <a:gd name="f148" fmla="*/ f111 1 f62"/>
                <a:gd name="f149" fmla="*/ f112 1 f63"/>
                <a:gd name="f150" fmla="*/ f113 1 f62"/>
                <a:gd name="f151" fmla="*/ f114 1 f63"/>
                <a:gd name="f152" fmla="*/ f115 1 f62"/>
                <a:gd name="f153" fmla="*/ f116 1 f63"/>
                <a:gd name="f154" fmla="*/ f117 1 f62"/>
                <a:gd name="f155" fmla="*/ f118 1 f63"/>
                <a:gd name="f156" fmla="*/ f119 1 f62"/>
                <a:gd name="f157" fmla="*/ f120 1 f63"/>
                <a:gd name="f158" fmla="*/ f121 1 f62"/>
                <a:gd name="f159" fmla="*/ f122 1 f63"/>
                <a:gd name="f160" fmla="*/ f123 1 f62"/>
                <a:gd name="f161" fmla="*/ f124 1 f62"/>
                <a:gd name="f162" fmla="*/ f125 1 f62"/>
                <a:gd name="f163" fmla="*/ f126 1 f63"/>
                <a:gd name="f164" fmla="*/ f127 1 f62"/>
                <a:gd name="f165" fmla="*/ f128 1 f63"/>
                <a:gd name="f166" fmla="*/ f129 f57 1"/>
                <a:gd name="f167" fmla="*/ f130 f57 1"/>
                <a:gd name="f168" fmla="*/ f132 f58 1"/>
                <a:gd name="f169" fmla="*/ f131 f58 1"/>
                <a:gd name="f170" fmla="*/ f134 f57 1"/>
                <a:gd name="f171" fmla="*/ f135 f58 1"/>
                <a:gd name="f172" fmla="*/ f136 f57 1"/>
                <a:gd name="f173" fmla="*/ f137 f58 1"/>
                <a:gd name="f174" fmla="*/ f138 f57 1"/>
                <a:gd name="f175" fmla="*/ f139 f58 1"/>
                <a:gd name="f176" fmla="*/ f140 f57 1"/>
                <a:gd name="f177" fmla="*/ f141 f58 1"/>
                <a:gd name="f178" fmla="*/ f142 f57 1"/>
                <a:gd name="f179" fmla="*/ f143 f58 1"/>
                <a:gd name="f180" fmla="*/ f144 f57 1"/>
                <a:gd name="f181" fmla="*/ f145 f58 1"/>
                <a:gd name="f182" fmla="*/ f146 f57 1"/>
                <a:gd name="f183" fmla="*/ f147 f57 1"/>
                <a:gd name="f184" fmla="*/ f148 f57 1"/>
                <a:gd name="f185" fmla="*/ f149 f58 1"/>
                <a:gd name="f186" fmla="*/ f150 f57 1"/>
                <a:gd name="f187" fmla="*/ f151 f58 1"/>
                <a:gd name="f188" fmla="*/ f152 f57 1"/>
                <a:gd name="f189" fmla="*/ f153 f58 1"/>
                <a:gd name="f190" fmla="*/ f154 f57 1"/>
                <a:gd name="f191" fmla="*/ f155 f58 1"/>
                <a:gd name="f192" fmla="*/ f156 f57 1"/>
                <a:gd name="f193" fmla="*/ f157 f58 1"/>
                <a:gd name="f194" fmla="*/ f158 f57 1"/>
                <a:gd name="f195" fmla="*/ f159 f58 1"/>
                <a:gd name="f196" fmla="*/ f160 f57 1"/>
                <a:gd name="f197" fmla="*/ f161 f57 1"/>
                <a:gd name="f198" fmla="*/ f162 f57 1"/>
                <a:gd name="f199" fmla="*/ f163 f58 1"/>
                <a:gd name="f200" fmla="*/ f164 f57 1"/>
                <a:gd name="f201" fmla="*/ f165 f5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3">
                  <a:pos x="f170" y="f171"/>
                </a:cxn>
                <a:cxn ang="f133">
                  <a:pos x="f172" y="f173"/>
                </a:cxn>
                <a:cxn ang="f133">
                  <a:pos x="f174" y="f175"/>
                </a:cxn>
                <a:cxn ang="f133">
                  <a:pos x="f176" y="f177"/>
                </a:cxn>
                <a:cxn ang="f133">
                  <a:pos x="f178" y="f179"/>
                </a:cxn>
                <a:cxn ang="f133">
                  <a:pos x="f180" y="f181"/>
                </a:cxn>
                <a:cxn ang="f133">
                  <a:pos x="f182" y="f181"/>
                </a:cxn>
                <a:cxn ang="f133">
                  <a:pos x="f183" y="f177"/>
                </a:cxn>
                <a:cxn ang="f133">
                  <a:pos x="f184" y="f185"/>
                </a:cxn>
                <a:cxn ang="f133">
                  <a:pos x="f186" y="f187"/>
                </a:cxn>
                <a:cxn ang="f133">
                  <a:pos x="f188" y="f189"/>
                </a:cxn>
                <a:cxn ang="f133">
                  <a:pos x="f190" y="f191"/>
                </a:cxn>
                <a:cxn ang="f133">
                  <a:pos x="f192" y="f193"/>
                </a:cxn>
                <a:cxn ang="f133">
                  <a:pos x="f194" y="f195"/>
                </a:cxn>
                <a:cxn ang="f133">
                  <a:pos x="f196" y="f193"/>
                </a:cxn>
                <a:cxn ang="f133">
                  <a:pos x="f197" y="f187"/>
                </a:cxn>
                <a:cxn ang="f133">
                  <a:pos x="f198" y="f199"/>
                </a:cxn>
                <a:cxn ang="f133">
                  <a:pos x="f200" y="f201"/>
                </a:cxn>
                <a:cxn ang="f133">
                  <a:pos x="f170" y="f171"/>
                </a:cxn>
              </a:cxnLst>
              <a:rect l="f166" t="f169" r="f167" b="f168"/>
              <a:pathLst>
                <a:path w="60" h="44">
                  <a:moveTo>
                    <a:pt x="f8" y="f9"/>
                  </a:moveTo>
                  <a:cubicBezTo>
                    <a:pt x="f10" y="f11"/>
                    <a:pt x="f12" y="f10"/>
                    <a:pt x="f13" y="f14"/>
                  </a:cubicBezTo>
                  <a:cubicBezTo>
                    <a:pt x="f15" y="f16"/>
                    <a:pt x="f9" y="f16"/>
                    <a:pt x="f17" y="f16"/>
                  </a:cubicBezTo>
                  <a:cubicBezTo>
                    <a:pt x="f18" y="f7"/>
                    <a:pt x="f19" y="f14"/>
                    <a:pt x="f20" y="f21"/>
                  </a:cubicBezTo>
                  <a:cubicBezTo>
                    <a:pt x="f22" y="f15"/>
                    <a:pt x="f23" y="f24"/>
                    <a:pt x="f25" y="f19"/>
                  </a:cubicBezTo>
                  <a:cubicBezTo>
                    <a:pt x="f5" y="f26"/>
                    <a:pt x="f5" y="f20"/>
                    <a:pt x="f27" y="f28"/>
                  </a:cubicBezTo>
                  <a:cubicBezTo>
                    <a:pt x="f25" y="f29"/>
                    <a:pt x="f30" y="f29"/>
                    <a:pt x="f31" y="f28"/>
                  </a:cubicBezTo>
                  <a:cubicBezTo>
                    <a:pt x="f32" y="f33"/>
                    <a:pt x="f20" y="f9"/>
                    <a:pt x="f24" y="f21"/>
                  </a:cubicBezTo>
                  <a:cubicBezTo>
                    <a:pt x="f24" y="f21"/>
                    <a:pt x="f34" y="f35"/>
                    <a:pt x="f34" y="f8"/>
                  </a:cubicBezTo>
                  <a:cubicBezTo>
                    <a:pt x="f15" y="f36"/>
                    <a:pt x="f11" y="f13"/>
                    <a:pt x="f37" y="f34"/>
                  </a:cubicBezTo>
                  <a:cubicBezTo>
                    <a:pt x="f36" y="f24"/>
                    <a:pt x="f11" y="f24"/>
                    <a:pt x="f38" y="f18"/>
                  </a:cubicBezTo>
                  <a:cubicBezTo>
                    <a:pt x="f39" y="f33"/>
                    <a:pt x="f34" y="f28"/>
                    <a:pt x="f15" y="f40"/>
                  </a:cubicBezTo>
                  <a:cubicBezTo>
                    <a:pt x="f11" y="f41"/>
                    <a:pt x="f21" y="f42"/>
                    <a:pt x="f43" y="f31"/>
                  </a:cubicBezTo>
                  <a:cubicBezTo>
                    <a:pt x="f44" y="f30"/>
                    <a:pt x="f45" y="f25"/>
                    <a:pt x="f46" y="f27"/>
                  </a:cubicBezTo>
                  <a:cubicBezTo>
                    <a:pt x="f47" y="f5"/>
                    <a:pt x="f48" y="f27"/>
                    <a:pt x="f48" y="f31"/>
                  </a:cubicBezTo>
                  <a:cubicBezTo>
                    <a:pt x="f6" y="f49"/>
                    <a:pt x="f6" y="f50"/>
                    <a:pt x="f47" y="f34"/>
                  </a:cubicBezTo>
                  <a:cubicBezTo>
                    <a:pt x="f51" y="f39"/>
                    <a:pt x="f51" y="f9"/>
                    <a:pt x="f52" y="f13"/>
                  </a:cubicBezTo>
                  <a:cubicBezTo>
                    <a:pt x="f53" y="f12"/>
                    <a:pt x="f54" y="f36"/>
                    <a:pt x="f55" y="f11"/>
                  </a:cubicBezTo>
                  <a:cubicBezTo>
                    <a:pt x="f7" y="f38"/>
                    <a:pt x="f14" y="f15"/>
                    <a:pt x="f8" y="f9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1561701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hanks + cred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1;p23">
            <a:extLst>
              <a:ext uri="{FF2B5EF4-FFF2-40B4-BE49-F238E27FC236}">
                <a16:creationId xmlns:a16="http://schemas.microsoft.com/office/drawing/2014/main" id="{0C35BE06-DDCB-4EF8-A66F-0019B99B16D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746345" y="560673"/>
            <a:ext cx="3651299" cy="901497"/>
          </a:xfrm>
        </p:spPr>
        <p:txBody>
          <a:bodyPr anchor="b" anchorCtr="1"/>
          <a:lstStyle>
            <a:lvl1pPr algn="ctr">
              <a:defRPr sz="40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3" name="Google Shape;132;p23">
            <a:extLst>
              <a:ext uri="{FF2B5EF4-FFF2-40B4-BE49-F238E27FC236}">
                <a16:creationId xmlns:a16="http://schemas.microsoft.com/office/drawing/2014/main" id="{2F08D4D8-3206-49C5-B376-0D4DBA1F1B9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531397" y="1486348"/>
            <a:ext cx="4081195" cy="1256403"/>
          </a:xfrm>
        </p:spPr>
        <p:txBody>
          <a:bodyPr anchorCtr="1"/>
          <a:lstStyle>
            <a:lvl1pPr algn="ctr">
              <a:buNone/>
              <a:defRPr lang="es-PE" sz="16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57639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AFD5BD9C-DE6F-47F7-9BCF-EF8E28D2848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42645" y="254632"/>
            <a:ext cx="8679896" cy="543181"/>
          </a:xfrm>
        </p:spPr>
        <p:txBody>
          <a:bodyPr anchor="ctr" anchorCtr="1"/>
          <a:lstStyle>
            <a:lvl1pPr marL="0" indent="0" algn="ctr">
              <a:buNone/>
              <a:defRPr lang="en-US" sz="4050">
                <a:solidFill>
                  <a:srgbClr val="262626"/>
                </a:solidFill>
                <a:latin typeface="Arial"/>
                <a:cs typeface="Arial" pitchFamily="34"/>
              </a:defRPr>
            </a:lvl1pPr>
          </a:lstStyle>
          <a:p>
            <a:pPr lvl="0"/>
            <a:r>
              <a:rPr lang="en-US"/>
              <a:t>BASIC LAYOUT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E788EBE-2589-44E1-A772-94A270F7C2D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980392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283217057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E92F22AA-07FC-46C0-B9AA-9D3660584C8B}"/>
              </a:ext>
            </a:extLst>
          </p:cNvPr>
          <p:cNvSpPr/>
          <p:nvPr/>
        </p:nvSpPr>
        <p:spPr>
          <a:xfrm>
            <a:off x="0" y="4969361"/>
            <a:ext cx="9144000" cy="174138"/>
          </a:xfrm>
          <a:prstGeom prst="rect">
            <a:avLst/>
          </a:pr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grpSp>
        <p:nvGrpSpPr>
          <p:cNvPr id="3" name="Grupo 5">
            <a:extLst>
              <a:ext uri="{FF2B5EF4-FFF2-40B4-BE49-F238E27FC236}">
                <a16:creationId xmlns:a16="http://schemas.microsoft.com/office/drawing/2014/main" id="{FE9E2561-7D5F-488A-B727-BB75B3A28B58}"/>
              </a:ext>
            </a:extLst>
          </p:cNvPr>
          <p:cNvGrpSpPr/>
          <p:nvPr/>
        </p:nvGrpSpPr>
        <p:grpSpPr>
          <a:xfrm>
            <a:off x="8465341" y="4445355"/>
            <a:ext cx="574682" cy="611075"/>
            <a:chOff x="8465341" y="4445355"/>
            <a:chExt cx="574682" cy="611075"/>
          </a:xfrm>
        </p:grpSpPr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0F1DA9C8-7722-46BC-B1BC-4388CAE6B8D7}"/>
                </a:ext>
              </a:extLst>
            </p:cNvPr>
            <p:cNvSpPr/>
            <p:nvPr/>
          </p:nvSpPr>
          <p:spPr>
            <a:xfrm>
              <a:off x="8778084" y="4445355"/>
              <a:ext cx="261939" cy="60949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2"/>
                <a:gd name="f7" fmla="val 236"/>
                <a:gd name="f8" fmla="val 28"/>
                <a:gd name="f9" fmla="val 29"/>
                <a:gd name="f10" fmla="val 233"/>
                <a:gd name="f11" fmla="val 31"/>
                <a:gd name="f12" fmla="val 231"/>
                <a:gd name="f13" fmla="val 33"/>
                <a:gd name="f14" fmla="val 229"/>
                <a:gd name="f15" fmla="val 41"/>
                <a:gd name="f16" fmla="val 216"/>
                <a:gd name="f17" fmla="val 46"/>
                <a:gd name="f18" fmla="val 202"/>
                <a:gd name="f19" fmla="val 48"/>
                <a:gd name="f20" fmla="val 187"/>
                <a:gd name="f21" fmla="val 50"/>
                <a:gd name="f22" fmla="val 178"/>
                <a:gd name="f23" fmla="val 169"/>
                <a:gd name="f24" fmla="val 51"/>
                <a:gd name="f25" fmla="val 160"/>
                <a:gd name="f26" fmla="val 52"/>
                <a:gd name="f27" fmla="val 143"/>
                <a:gd name="f28" fmla="val 54"/>
                <a:gd name="f29" fmla="val 126"/>
                <a:gd name="f30" fmla="val 55"/>
                <a:gd name="f31" fmla="val 109"/>
                <a:gd name="f32" fmla="val 104"/>
                <a:gd name="f33" fmla="val 56"/>
                <a:gd name="f34" fmla="val 99"/>
                <a:gd name="f35" fmla="val 93"/>
                <a:gd name="f36" fmla="val 90"/>
                <a:gd name="f37" fmla="val 87"/>
                <a:gd name="f38" fmla="val 84"/>
                <a:gd name="f39" fmla="val 83"/>
                <a:gd name="f40" fmla="val 53"/>
                <a:gd name="f41" fmla="val 81"/>
                <a:gd name="f42" fmla="val 79"/>
                <a:gd name="f43" fmla="val 78"/>
                <a:gd name="f44" fmla="val 77"/>
                <a:gd name="f45" fmla="val 59"/>
                <a:gd name="f46" fmla="val 75"/>
                <a:gd name="f47" fmla="val 61"/>
                <a:gd name="f48" fmla="val 72"/>
                <a:gd name="f49" fmla="val 62"/>
                <a:gd name="f50" fmla="val 68"/>
                <a:gd name="f51" fmla="val 63"/>
                <a:gd name="f52" fmla="val 67"/>
                <a:gd name="f53" fmla="val 66"/>
                <a:gd name="f54" fmla="val 65"/>
                <a:gd name="f55" fmla="val 64"/>
                <a:gd name="f56" fmla="val 60"/>
                <a:gd name="f57" fmla="val 58"/>
                <a:gd name="f58" fmla="val 71"/>
                <a:gd name="f59" fmla="val 73"/>
                <a:gd name="f60" fmla="val 44"/>
                <a:gd name="f61" fmla="val 37"/>
                <a:gd name="f62" fmla="val 27"/>
                <a:gd name="f63" fmla="val 21"/>
                <a:gd name="f64" fmla="val 15"/>
                <a:gd name="f65" fmla="val 14"/>
                <a:gd name="f66" fmla="val 12"/>
                <a:gd name="f67" fmla="val 11"/>
                <a:gd name="f68" fmla="val 7"/>
                <a:gd name="f69" fmla="val 5"/>
                <a:gd name="f70" fmla="val 10"/>
                <a:gd name="f71" fmla="val 17"/>
                <a:gd name="f72" fmla="val 49"/>
                <a:gd name="f73" fmla="val 25"/>
                <a:gd name="f74" fmla="val 47"/>
                <a:gd name="f75" fmla="val 32"/>
                <a:gd name="f76" fmla="val 36"/>
                <a:gd name="f77" fmla="val 43"/>
                <a:gd name="f78" fmla="val 35"/>
                <a:gd name="f79" fmla="val 30"/>
                <a:gd name="f80" fmla="val 34"/>
                <a:gd name="f81" fmla="val 26"/>
                <a:gd name="f82" fmla="val 24"/>
                <a:gd name="f83" fmla="val 22"/>
                <a:gd name="f84" fmla="val 20"/>
                <a:gd name="f85" fmla="val 18"/>
                <a:gd name="f86" fmla="val 19"/>
                <a:gd name="f87" fmla="val 38"/>
                <a:gd name="f88" fmla="val 39"/>
                <a:gd name="f89" fmla="val 40"/>
                <a:gd name="f90" fmla="val 42"/>
                <a:gd name="f91" fmla="val 13"/>
                <a:gd name="f92" fmla="val 9"/>
                <a:gd name="f93" fmla="val 6"/>
                <a:gd name="f94" fmla="val 4"/>
                <a:gd name="f95" fmla="val 3"/>
                <a:gd name="f96" fmla="val 70"/>
                <a:gd name="f97" fmla="val 88"/>
                <a:gd name="f98" fmla="val 85"/>
                <a:gd name="f99" fmla="val 92"/>
                <a:gd name="f100" fmla="val 97"/>
                <a:gd name="f101" fmla="val 133"/>
                <a:gd name="f102" fmla="val 100"/>
                <a:gd name="f103" fmla="val 151"/>
                <a:gd name="f104" fmla="val 101"/>
                <a:gd name="f105" fmla="val 188"/>
                <a:gd name="f106" fmla="val 199"/>
                <a:gd name="f107" fmla="val 209"/>
                <a:gd name="f108" fmla="val 220"/>
                <a:gd name="f109" fmla="+- 0 0 -90"/>
                <a:gd name="f110" fmla="*/ f3 1 102"/>
                <a:gd name="f111" fmla="*/ f4 1 236"/>
                <a:gd name="f112" fmla="+- f7 0 f5"/>
                <a:gd name="f113" fmla="+- f6 0 f5"/>
                <a:gd name="f114" fmla="*/ f109 f0 1"/>
                <a:gd name="f115" fmla="*/ f113 1 102"/>
                <a:gd name="f116" fmla="*/ f112 1 236"/>
                <a:gd name="f117" fmla="*/ 28 f113 1"/>
                <a:gd name="f118" fmla="*/ 236 f112 1"/>
                <a:gd name="f119" fmla="*/ 33 f113 1"/>
                <a:gd name="f120" fmla="*/ 229 f112 1"/>
                <a:gd name="f121" fmla="*/ 48 f113 1"/>
                <a:gd name="f122" fmla="*/ 187 f112 1"/>
                <a:gd name="f123" fmla="*/ 51 f113 1"/>
                <a:gd name="f124" fmla="*/ 160 f112 1"/>
                <a:gd name="f125" fmla="*/ 55 f113 1"/>
                <a:gd name="f126" fmla="*/ 109 f112 1"/>
                <a:gd name="f127" fmla="*/ 56 f113 1"/>
                <a:gd name="f128" fmla="*/ 93 f112 1"/>
                <a:gd name="f129" fmla="*/ 84 f112 1"/>
                <a:gd name="f130" fmla="*/ 52 f113 1"/>
                <a:gd name="f131" fmla="*/ 79 f112 1"/>
                <a:gd name="f132" fmla="*/ 77 f112 1"/>
                <a:gd name="f133" fmla="*/ 62 f113 1"/>
                <a:gd name="f134" fmla="*/ 68 f112 1"/>
                <a:gd name="f135" fmla="*/ 63 f113 1"/>
                <a:gd name="f136" fmla="*/ 67 f112 1"/>
                <a:gd name="f137" fmla="*/ 61 f113 1"/>
                <a:gd name="f138" fmla="*/ 64 f112 1"/>
                <a:gd name="f139" fmla="*/ 59 f113 1"/>
                <a:gd name="f140" fmla="*/ 66 f112 1"/>
                <a:gd name="f141" fmla="*/ 75 f112 1"/>
                <a:gd name="f142" fmla="*/ 31 f113 1"/>
                <a:gd name="f143" fmla="*/ 71 f112 1"/>
                <a:gd name="f144" fmla="*/ 15 f113 1"/>
                <a:gd name="f145" fmla="*/ 11 f113 1"/>
                <a:gd name="f146" fmla="*/ 5 f113 1"/>
                <a:gd name="f147" fmla="*/ 59 f112 1"/>
                <a:gd name="f148" fmla="*/ 10 f113 1"/>
                <a:gd name="f149" fmla="*/ 52 f112 1"/>
                <a:gd name="f150" fmla="*/ 32 f113 1"/>
                <a:gd name="f151" fmla="*/ 44 f112 1"/>
                <a:gd name="f152" fmla="*/ 36 f113 1"/>
                <a:gd name="f153" fmla="*/ 37 f112 1"/>
                <a:gd name="f154" fmla="*/ 35 f113 1"/>
                <a:gd name="f155" fmla="*/ 30 f112 1"/>
                <a:gd name="f156" fmla="*/ 27 f113 1"/>
                <a:gd name="f157" fmla="*/ 26 f112 1"/>
                <a:gd name="f158" fmla="*/ 20 f113 1"/>
                <a:gd name="f159" fmla="*/ 29 f112 1"/>
                <a:gd name="f160" fmla="*/ 18 f113 1"/>
                <a:gd name="f161" fmla="*/ 32 f112 1"/>
                <a:gd name="f162" fmla="*/ 22 f113 1"/>
                <a:gd name="f163" fmla="*/ 33 f112 1"/>
                <a:gd name="f164" fmla="*/ 29 f113 1"/>
                <a:gd name="f165" fmla="*/ 31 f112 1"/>
                <a:gd name="f166" fmla="*/ 38 f112 1"/>
                <a:gd name="f167" fmla="*/ 40 f112 1"/>
                <a:gd name="f168" fmla="*/ 13 f113 1"/>
                <a:gd name="f169" fmla="*/ 46 f112 1"/>
                <a:gd name="f170" fmla="*/ 12 f113 1"/>
                <a:gd name="f171" fmla="*/ 4 f113 1"/>
                <a:gd name="f172" fmla="*/ 3 f113 1"/>
                <a:gd name="f173" fmla="*/ 26 f113 1"/>
                <a:gd name="f174" fmla="*/ 3 f112 1"/>
                <a:gd name="f175" fmla="*/ 38 f113 1"/>
                <a:gd name="f176" fmla="*/ 4 f112 1"/>
                <a:gd name="f177" fmla="*/ 28 f112 1"/>
                <a:gd name="f178" fmla="*/ 70 f113 1"/>
                <a:gd name="f179" fmla="*/ 36 f112 1"/>
                <a:gd name="f180" fmla="*/ 83 f113 1"/>
                <a:gd name="f181" fmla="*/ 61 f112 1"/>
                <a:gd name="f182" fmla="*/ 97 f113 1"/>
                <a:gd name="f183" fmla="*/ 133 f112 1"/>
                <a:gd name="f184" fmla="*/ 101 f113 1"/>
                <a:gd name="f185" fmla="*/ 188 f112 1"/>
                <a:gd name="f186" fmla="*/ 100 f113 1"/>
                <a:gd name="f187" fmla="*/ 220 f112 1"/>
                <a:gd name="f188" fmla="*/ 84 f113 1"/>
                <a:gd name="f189" fmla="*/ f114 1 f2"/>
                <a:gd name="f190" fmla="*/ f117 1 102"/>
                <a:gd name="f191" fmla="*/ f118 1 236"/>
                <a:gd name="f192" fmla="*/ f119 1 102"/>
                <a:gd name="f193" fmla="*/ f120 1 236"/>
                <a:gd name="f194" fmla="*/ f121 1 102"/>
                <a:gd name="f195" fmla="*/ f122 1 236"/>
                <a:gd name="f196" fmla="*/ f123 1 102"/>
                <a:gd name="f197" fmla="*/ f124 1 236"/>
                <a:gd name="f198" fmla="*/ f125 1 102"/>
                <a:gd name="f199" fmla="*/ f126 1 236"/>
                <a:gd name="f200" fmla="*/ f127 1 102"/>
                <a:gd name="f201" fmla="*/ f128 1 236"/>
                <a:gd name="f202" fmla="*/ f129 1 236"/>
                <a:gd name="f203" fmla="*/ f130 1 102"/>
                <a:gd name="f204" fmla="*/ f131 1 236"/>
                <a:gd name="f205" fmla="*/ f132 1 236"/>
                <a:gd name="f206" fmla="*/ f133 1 102"/>
                <a:gd name="f207" fmla="*/ f134 1 236"/>
                <a:gd name="f208" fmla="*/ f135 1 102"/>
                <a:gd name="f209" fmla="*/ f136 1 236"/>
                <a:gd name="f210" fmla="*/ f137 1 102"/>
                <a:gd name="f211" fmla="*/ f138 1 236"/>
                <a:gd name="f212" fmla="*/ f139 1 102"/>
                <a:gd name="f213" fmla="*/ f140 1 236"/>
                <a:gd name="f214" fmla="*/ f141 1 236"/>
                <a:gd name="f215" fmla="*/ f142 1 102"/>
                <a:gd name="f216" fmla="*/ f143 1 236"/>
                <a:gd name="f217" fmla="*/ f144 1 102"/>
                <a:gd name="f218" fmla="*/ f145 1 102"/>
                <a:gd name="f219" fmla="*/ f146 1 102"/>
                <a:gd name="f220" fmla="*/ f147 1 236"/>
                <a:gd name="f221" fmla="*/ f148 1 102"/>
                <a:gd name="f222" fmla="*/ f149 1 236"/>
                <a:gd name="f223" fmla="*/ f150 1 102"/>
                <a:gd name="f224" fmla="*/ f151 1 236"/>
                <a:gd name="f225" fmla="*/ f152 1 102"/>
                <a:gd name="f226" fmla="*/ f153 1 236"/>
                <a:gd name="f227" fmla="*/ f154 1 102"/>
                <a:gd name="f228" fmla="*/ f155 1 236"/>
                <a:gd name="f229" fmla="*/ f156 1 102"/>
                <a:gd name="f230" fmla="*/ f157 1 236"/>
                <a:gd name="f231" fmla="*/ f158 1 102"/>
                <a:gd name="f232" fmla="*/ f159 1 236"/>
                <a:gd name="f233" fmla="*/ f160 1 102"/>
                <a:gd name="f234" fmla="*/ f161 1 236"/>
                <a:gd name="f235" fmla="*/ f162 1 102"/>
                <a:gd name="f236" fmla="*/ f163 1 236"/>
                <a:gd name="f237" fmla="*/ f164 1 102"/>
                <a:gd name="f238" fmla="*/ f165 1 236"/>
                <a:gd name="f239" fmla="*/ f166 1 236"/>
                <a:gd name="f240" fmla="*/ f167 1 236"/>
                <a:gd name="f241" fmla="*/ f168 1 102"/>
                <a:gd name="f242" fmla="*/ f169 1 236"/>
                <a:gd name="f243" fmla="*/ f170 1 102"/>
                <a:gd name="f244" fmla="*/ f171 1 102"/>
                <a:gd name="f245" fmla="*/ f172 1 102"/>
                <a:gd name="f246" fmla="*/ f173 1 102"/>
                <a:gd name="f247" fmla="*/ f174 1 236"/>
                <a:gd name="f248" fmla="*/ f175 1 102"/>
                <a:gd name="f249" fmla="*/ f176 1 236"/>
                <a:gd name="f250" fmla="*/ f177 1 236"/>
                <a:gd name="f251" fmla="*/ f178 1 102"/>
                <a:gd name="f252" fmla="*/ f179 1 236"/>
                <a:gd name="f253" fmla="*/ f180 1 102"/>
                <a:gd name="f254" fmla="*/ f181 1 236"/>
                <a:gd name="f255" fmla="*/ f182 1 102"/>
                <a:gd name="f256" fmla="*/ f183 1 236"/>
                <a:gd name="f257" fmla="*/ f184 1 102"/>
                <a:gd name="f258" fmla="*/ f185 1 236"/>
                <a:gd name="f259" fmla="*/ f186 1 102"/>
                <a:gd name="f260" fmla="*/ f187 1 236"/>
                <a:gd name="f261" fmla="*/ f188 1 102"/>
                <a:gd name="f262" fmla="*/ 0 1 f115"/>
                <a:gd name="f263" fmla="*/ f6 1 f115"/>
                <a:gd name="f264" fmla="*/ 0 1 f116"/>
                <a:gd name="f265" fmla="*/ f7 1 f116"/>
                <a:gd name="f266" fmla="+- f189 0 f1"/>
                <a:gd name="f267" fmla="*/ f190 1 f115"/>
                <a:gd name="f268" fmla="*/ f191 1 f116"/>
                <a:gd name="f269" fmla="*/ f192 1 f115"/>
                <a:gd name="f270" fmla="*/ f193 1 f116"/>
                <a:gd name="f271" fmla="*/ f194 1 f115"/>
                <a:gd name="f272" fmla="*/ f195 1 f116"/>
                <a:gd name="f273" fmla="*/ f196 1 f115"/>
                <a:gd name="f274" fmla="*/ f197 1 f116"/>
                <a:gd name="f275" fmla="*/ f198 1 f115"/>
                <a:gd name="f276" fmla="*/ f199 1 f116"/>
                <a:gd name="f277" fmla="*/ f200 1 f115"/>
                <a:gd name="f278" fmla="*/ f201 1 f116"/>
                <a:gd name="f279" fmla="*/ f202 1 f116"/>
                <a:gd name="f280" fmla="*/ f203 1 f115"/>
                <a:gd name="f281" fmla="*/ f204 1 f116"/>
                <a:gd name="f282" fmla="*/ f205 1 f116"/>
                <a:gd name="f283" fmla="*/ f206 1 f115"/>
                <a:gd name="f284" fmla="*/ f207 1 f116"/>
                <a:gd name="f285" fmla="*/ f208 1 f115"/>
                <a:gd name="f286" fmla="*/ f209 1 f116"/>
                <a:gd name="f287" fmla="*/ f210 1 f115"/>
                <a:gd name="f288" fmla="*/ f211 1 f116"/>
                <a:gd name="f289" fmla="*/ f212 1 f115"/>
                <a:gd name="f290" fmla="*/ f213 1 f116"/>
                <a:gd name="f291" fmla="*/ f214 1 f116"/>
                <a:gd name="f292" fmla="*/ f215 1 f115"/>
                <a:gd name="f293" fmla="*/ f216 1 f116"/>
                <a:gd name="f294" fmla="*/ f217 1 f115"/>
                <a:gd name="f295" fmla="*/ f218 1 f115"/>
                <a:gd name="f296" fmla="*/ f219 1 f115"/>
                <a:gd name="f297" fmla="*/ f220 1 f116"/>
                <a:gd name="f298" fmla="*/ f221 1 f115"/>
                <a:gd name="f299" fmla="*/ f222 1 f116"/>
                <a:gd name="f300" fmla="*/ f223 1 f115"/>
                <a:gd name="f301" fmla="*/ f224 1 f116"/>
                <a:gd name="f302" fmla="*/ f225 1 f115"/>
                <a:gd name="f303" fmla="*/ f226 1 f116"/>
                <a:gd name="f304" fmla="*/ f227 1 f115"/>
                <a:gd name="f305" fmla="*/ f228 1 f116"/>
                <a:gd name="f306" fmla="*/ f229 1 f115"/>
                <a:gd name="f307" fmla="*/ f230 1 f116"/>
                <a:gd name="f308" fmla="*/ f231 1 f115"/>
                <a:gd name="f309" fmla="*/ f232 1 f116"/>
                <a:gd name="f310" fmla="*/ f233 1 f115"/>
                <a:gd name="f311" fmla="*/ f234 1 f116"/>
                <a:gd name="f312" fmla="*/ f235 1 f115"/>
                <a:gd name="f313" fmla="*/ f236 1 f116"/>
                <a:gd name="f314" fmla="*/ f237 1 f115"/>
                <a:gd name="f315" fmla="*/ f238 1 f116"/>
                <a:gd name="f316" fmla="*/ f239 1 f116"/>
                <a:gd name="f317" fmla="*/ f240 1 f116"/>
                <a:gd name="f318" fmla="*/ f241 1 f115"/>
                <a:gd name="f319" fmla="*/ f242 1 f116"/>
                <a:gd name="f320" fmla="*/ f243 1 f115"/>
                <a:gd name="f321" fmla="*/ f244 1 f115"/>
                <a:gd name="f322" fmla="*/ f245 1 f115"/>
                <a:gd name="f323" fmla="*/ f246 1 f115"/>
                <a:gd name="f324" fmla="*/ f247 1 f116"/>
                <a:gd name="f325" fmla="*/ f248 1 f115"/>
                <a:gd name="f326" fmla="*/ f249 1 f116"/>
                <a:gd name="f327" fmla="*/ f250 1 f116"/>
                <a:gd name="f328" fmla="*/ f251 1 f115"/>
                <a:gd name="f329" fmla="*/ f252 1 f116"/>
                <a:gd name="f330" fmla="*/ f253 1 f115"/>
                <a:gd name="f331" fmla="*/ f254 1 f116"/>
                <a:gd name="f332" fmla="*/ f255 1 f115"/>
                <a:gd name="f333" fmla="*/ f256 1 f116"/>
                <a:gd name="f334" fmla="*/ f257 1 f115"/>
                <a:gd name="f335" fmla="*/ f258 1 f116"/>
                <a:gd name="f336" fmla="*/ f259 1 f115"/>
                <a:gd name="f337" fmla="*/ f260 1 f116"/>
                <a:gd name="f338" fmla="*/ f261 1 f115"/>
                <a:gd name="f339" fmla="*/ f262 f110 1"/>
                <a:gd name="f340" fmla="*/ f263 f110 1"/>
                <a:gd name="f341" fmla="*/ f265 f111 1"/>
                <a:gd name="f342" fmla="*/ f264 f111 1"/>
                <a:gd name="f343" fmla="*/ f267 f110 1"/>
                <a:gd name="f344" fmla="*/ f268 f111 1"/>
                <a:gd name="f345" fmla="*/ f269 f110 1"/>
                <a:gd name="f346" fmla="*/ f270 f111 1"/>
                <a:gd name="f347" fmla="*/ f271 f110 1"/>
                <a:gd name="f348" fmla="*/ f272 f111 1"/>
                <a:gd name="f349" fmla="*/ f273 f110 1"/>
                <a:gd name="f350" fmla="*/ f274 f111 1"/>
                <a:gd name="f351" fmla="*/ f275 f110 1"/>
                <a:gd name="f352" fmla="*/ f276 f111 1"/>
                <a:gd name="f353" fmla="*/ f277 f110 1"/>
                <a:gd name="f354" fmla="*/ f278 f111 1"/>
                <a:gd name="f355" fmla="*/ f279 f111 1"/>
                <a:gd name="f356" fmla="*/ f280 f110 1"/>
                <a:gd name="f357" fmla="*/ f281 f111 1"/>
                <a:gd name="f358" fmla="*/ f282 f111 1"/>
                <a:gd name="f359" fmla="*/ f283 f110 1"/>
                <a:gd name="f360" fmla="*/ f284 f111 1"/>
                <a:gd name="f361" fmla="*/ f285 f110 1"/>
                <a:gd name="f362" fmla="*/ f286 f111 1"/>
                <a:gd name="f363" fmla="*/ f287 f110 1"/>
                <a:gd name="f364" fmla="*/ f288 f111 1"/>
                <a:gd name="f365" fmla="*/ f289 f110 1"/>
                <a:gd name="f366" fmla="*/ f290 f111 1"/>
                <a:gd name="f367" fmla="*/ f291 f111 1"/>
                <a:gd name="f368" fmla="*/ f292 f110 1"/>
                <a:gd name="f369" fmla="*/ f293 f111 1"/>
                <a:gd name="f370" fmla="*/ f294 f110 1"/>
                <a:gd name="f371" fmla="*/ f295 f110 1"/>
                <a:gd name="f372" fmla="*/ f296 f110 1"/>
                <a:gd name="f373" fmla="*/ f297 f111 1"/>
                <a:gd name="f374" fmla="*/ f298 f110 1"/>
                <a:gd name="f375" fmla="*/ f299 f111 1"/>
                <a:gd name="f376" fmla="*/ f300 f110 1"/>
                <a:gd name="f377" fmla="*/ f301 f111 1"/>
                <a:gd name="f378" fmla="*/ f302 f110 1"/>
                <a:gd name="f379" fmla="*/ f303 f111 1"/>
                <a:gd name="f380" fmla="*/ f304 f110 1"/>
                <a:gd name="f381" fmla="*/ f305 f111 1"/>
                <a:gd name="f382" fmla="*/ f306 f110 1"/>
                <a:gd name="f383" fmla="*/ f307 f111 1"/>
                <a:gd name="f384" fmla="*/ f308 f110 1"/>
                <a:gd name="f385" fmla="*/ f309 f111 1"/>
                <a:gd name="f386" fmla="*/ f310 f110 1"/>
                <a:gd name="f387" fmla="*/ f311 f111 1"/>
                <a:gd name="f388" fmla="*/ f312 f110 1"/>
                <a:gd name="f389" fmla="*/ f313 f111 1"/>
                <a:gd name="f390" fmla="*/ f314 f110 1"/>
                <a:gd name="f391" fmla="*/ f315 f111 1"/>
                <a:gd name="f392" fmla="*/ f316 f111 1"/>
                <a:gd name="f393" fmla="*/ f317 f111 1"/>
                <a:gd name="f394" fmla="*/ f318 f110 1"/>
                <a:gd name="f395" fmla="*/ f319 f111 1"/>
                <a:gd name="f396" fmla="*/ f320 f110 1"/>
                <a:gd name="f397" fmla="*/ f321 f110 1"/>
                <a:gd name="f398" fmla="*/ f322 f110 1"/>
                <a:gd name="f399" fmla="*/ f323 f110 1"/>
                <a:gd name="f400" fmla="*/ f324 f111 1"/>
                <a:gd name="f401" fmla="*/ f325 f110 1"/>
                <a:gd name="f402" fmla="*/ f326 f111 1"/>
                <a:gd name="f403" fmla="*/ f327 f111 1"/>
                <a:gd name="f404" fmla="*/ f328 f110 1"/>
                <a:gd name="f405" fmla="*/ f329 f111 1"/>
                <a:gd name="f406" fmla="*/ f330 f110 1"/>
                <a:gd name="f407" fmla="*/ f331 f111 1"/>
                <a:gd name="f408" fmla="*/ f332 f110 1"/>
                <a:gd name="f409" fmla="*/ f333 f111 1"/>
                <a:gd name="f410" fmla="*/ f334 f110 1"/>
                <a:gd name="f411" fmla="*/ f335 f111 1"/>
                <a:gd name="f412" fmla="*/ f336 f110 1"/>
                <a:gd name="f413" fmla="*/ f337 f111 1"/>
                <a:gd name="f414" fmla="*/ f338 f1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66">
                  <a:pos x="f343" y="f344"/>
                </a:cxn>
                <a:cxn ang="f266">
                  <a:pos x="f345" y="f346"/>
                </a:cxn>
                <a:cxn ang="f266">
                  <a:pos x="f347" y="f348"/>
                </a:cxn>
                <a:cxn ang="f266">
                  <a:pos x="f349" y="f350"/>
                </a:cxn>
                <a:cxn ang="f266">
                  <a:pos x="f351" y="f352"/>
                </a:cxn>
                <a:cxn ang="f266">
                  <a:pos x="f353" y="f354"/>
                </a:cxn>
                <a:cxn ang="f266">
                  <a:pos x="f351" y="f355"/>
                </a:cxn>
                <a:cxn ang="f266">
                  <a:pos x="f356" y="f357"/>
                </a:cxn>
                <a:cxn ang="f266">
                  <a:pos x="f353" y="f358"/>
                </a:cxn>
                <a:cxn ang="f266">
                  <a:pos x="f359" y="f360"/>
                </a:cxn>
                <a:cxn ang="f266">
                  <a:pos x="f361" y="f362"/>
                </a:cxn>
                <a:cxn ang="f266">
                  <a:pos x="f363" y="f364"/>
                </a:cxn>
                <a:cxn ang="f266">
                  <a:pos x="f365" y="f366"/>
                </a:cxn>
                <a:cxn ang="f266">
                  <a:pos x="f349" y="f367"/>
                </a:cxn>
                <a:cxn ang="f266">
                  <a:pos x="f368" y="f369"/>
                </a:cxn>
                <a:cxn ang="f266">
                  <a:pos x="f370" y="f366"/>
                </a:cxn>
                <a:cxn ang="f266">
                  <a:pos x="f371" y="f366"/>
                </a:cxn>
                <a:cxn ang="f266">
                  <a:pos x="f372" y="f373"/>
                </a:cxn>
                <a:cxn ang="f266">
                  <a:pos x="f374" y="f375"/>
                </a:cxn>
                <a:cxn ang="f266">
                  <a:pos x="f376" y="f377"/>
                </a:cxn>
                <a:cxn ang="f266">
                  <a:pos x="f378" y="f379"/>
                </a:cxn>
                <a:cxn ang="f266">
                  <a:pos x="f380" y="f381"/>
                </a:cxn>
                <a:cxn ang="f266">
                  <a:pos x="f382" y="f383"/>
                </a:cxn>
                <a:cxn ang="f266">
                  <a:pos x="f384" y="f385"/>
                </a:cxn>
                <a:cxn ang="f266">
                  <a:pos x="f386" y="f387"/>
                </a:cxn>
                <a:cxn ang="f266">
                  <a:pos x="f388" y="f389"/>
                </a:cxn>
                <a:cxn ang="f266">
                  <a:pos x="f390" y="f381"/>
                </a:cxn>
                <a:cxn ang="f266">
                  <a:pos x="f368" y="f391"/>
                </a:cxn>
                <a:cxn ang="f266">
                  <a:pos x="f376" y="f392"/>
                </a:cxn>
                <a:cxn ang="f266">
                  <a:pos x="f368" y="f393"/>
                </a:cxn>
                <a:cxn ang="f266">
                  <a:pos x="f394" y="f395"/>
                </a:cxn>
                <a:cxn ang="f266">
                  <a:pos x="f396" y="f395"/>
                </a:cxn>
                <a:cxn ang="f266">
                  <a:pos x="f397" y="f392"/>
                </a:cxn>
                <a:cxn ang="f266">
                  <a:pos x="f398" y="f383"/>
                </a:cxn>
                <a:cxn ang="f266">
                  <a:pos x="f399" y="f400"/>
                </a:cxn>
                <a:cxn ang="f266">
                  <a:pos x="f401" y="f402"/>
                </a:cxn>
                <a:cxn ang="f266">
                  <a:pos x="f359" y="f403"/>
                </a:cxn>
                <a:cxn ang="f266">
                  <a:pos x="f404" y="f405"/>
                </a:cxn>
                <a:cxn ang="f266">
                  <a:pos x="f406" y="f407"/>
                </a:cxn>
                <a:cxn ang="f266">
                  <a:pos x="f408" y="f409"/>
                </a:cxn>
                <a:cxn ang="f266">
                  <a:pos x="f410" y="f411"/>
                </a:cxn>
                <a:cxn ang="f266">
                  <a:pos x="f412" y="f413"/>
                </a:cxn>
                <a:cxn ang="f266">
                  <a:pos x="f414" y="f344"/>
                </a:cxn>
                <a:cxn ang="f266">
                  <a:pos x="f390" y="f344"/>
                </a:cxn>
                <a:cxn ang="f266">
                  <a:pos x="f343" y="f344"/>
                </a:cxn>
              </a:cxnLst>
              <a:rect l="f339" t="f342" r="f340" b="f341"/>
              <a:pathLst>
                <a:path w="102" h="236">
                  <a:moveTo>
                    <a:pt x="f8" y="f7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1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0" y="f32"/>
                    <a:pt x="f33" y="f34"/>
                    <a:pt x="f33" y="f35"/>
                  </a:cubicBezTo>
                  <a:cubicBezTo>
                    <a:pt x="f33" y="f36"/>
                    <a:pt x="f30" y="f37"/>
                    <a:pt x="f30" y="f38"/>
                  </a:cubicBezTo>
                  <a:cubicBezTo>
                    <a:pt x="f28" y="f39"/>
                    <a:pt x="f40" y="f41"/>
                    <a:pt x="f26" y="f42"/>
                  </a:cubicBezTo>
                  <a:cubicBezTo>
                    <a:pt x="f28" y="f43"/>
                    <a:pt x="f30" y="f43"/>
                    <a:pt x="f3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0"/>
                    <a:pt x="f51" y="f50"/>
                    <a:pt x="f51" y="f52"/>
                  </a:cubicBezTo>
                  <a:cubicBezTo>
                    <a:pt x="f51" y="f53"/>
                    <a:pt x="f49" y="f54"/>
                    <a:pt x="f47" y="f55"/>
                  </a:cubicBezTo>
                  <a:cubicBezTo>
                    <a:pt x="f56" y="f55"/>
                    <a:pt x="f45" y="f54"/>
                    <a:pt x="f45" y="f53"/>
                  </a:cubicBezTo>
                  <a:cubicBezTo>
                    <a:pt x="f57" y="f58"/>
                    <a:pt x="f30" y="f59"/>
                    <a:pt x="f24" y="f46"/>
                  </a:cubicBezTo>
                  <a:cubicBezTo>
                    <a:pt x="f60" y="f43"/>
                    <a:pt x="f61" y="f44"/>
                    <a:pt x="f11" y="f58"/>
                  </a:cubicBezTo>
                  <a:cubicBezTo>
                    <a:pt x="f62" y="f53"/>
                    <a:pt x="f63" y="f54"/>
                    <a:pt x="f64" y="f53"/>
                  </a:cubicBezTo>
                  <a:cubicBezTo>
                    <a:pt x="f65" y="f53"/>
                    <a:pt x="f66" y="f53"/>
                    <a:pt x="f67" y="f53"/>
                  </a:cubicBezTo>
                  <a:cubicBezTo>
                    <a:pt x="f68" y="f54"/>
                    <a:pt x="f69" y="f49"/>
                    <a:pt x="f69" y="f45"/>
                  </a:cubicBezTo>
                  <a:cubicBezTo>
                    <a:pt x="f69" y="f33"/>
                    <a:pt x="f68" y="f40"/>
                    <a:pt x="f70" y="f26"/>
                  </a:cubicBezTo>
                  <a:cubicBezTo>
                    <a:pt x="f71" y="f72"/>
                    <a:pt x="f73" y="f74"/>
                    <a:pt x="f75" y="f60"/>
                  </a:cubicBezTo>
                  <a:cubicBezTo>
                    <a:pt x="f76" y="f77"/>
                    <a:pt x="f61" y="f15"/>
                    <a:pt x="f76" y="f61"/>
                  </a:cubicBezTo>
                  <a:cubicBezTo>
                    <a:pt x="f76" y="f78"/>
                    <a:pt x="f78" y="f75"/>
                    <a:pt x="f78" y="f79"/>
                  </a:cubicBezTo>
                  <a:cubicBezTo>
                    <a:pt x="f80" y="f81"/>
                    <a:pt x="f11" y="f82"/>
                    <a:pt x="f62" y="f81"/>
                  </a:cubicBezTo>
                  <a:cubicBezTo>
                    <a:pt x="f73" y="f62"/>
                    <a:pt x="f83" y="f8"/>
                    <a:pt x="f84" y="f9"/>
                  </a:cubicBezTo>
                  <a:cubicBezTo>
                    <a:pt x="f85" y="f9"/>
                    <a:pt x="f85" y="f79"/>
                    <a:pt x="f85" y="f75"/>
                  </a:cubicBezTo>
                  <a:cubicBezTo>
                    <a:pt x="f86" y="f13"/>
                    <a:pt x="f84" y="f13"/>
                    <a:pt x="f83" y="f13"/>
                  </a:cubicBezTo>
                  <a:cubicBezTo>
                    <a:pt x="f82" y="f75"/>
                    <a:pt x="f81" y="f11"/>
                    <a:pt x="f9" y="f79"/>
                  </a:cubicBezTo>
                  <a:cubicBezTo>
                    <a:pt x="f79" y="f9"/>
                    <a:pt x="f11" y="f9"/>
                    <a:pt x="f11" y="f11"/>
                  </a:cubicBezTo>
                  <a:cubicBezTo>
                    <a:pt x="f11" y="f13"/>
                    <a:pt x="f75" y="f76"/>
                    <a:pt x="f75" y="f87"/>
                  </a:cubicBezTo>
                  <a:cubicBezTo>
                    <a:pt x="f75" y="f88"/>
                    <a:pt x="f75" y="f89"/>
                    <a:pt x="f11" y="f89"/>
                  </a:cubicBezTo>
                  <a:cubicBezTo>
                    <a:pt x="f73" y="f90"/>
                    <a:pt x="f86" y="f60"/>
                    <a:pt x="f91" y="f17"/>
                  </a:cubicBezTo>
                  <a:cubicBezTo>
                    <a:pt x="f91" y="f17"/>
                    <a:pt x="f66" y="f17"/>
                    <a:pt x="f66" y="f17"/>
                  </a:cubicBezTo>
                  <a:cubicBezTo>
                    <a:pt x="f92" y="f77"/>
                    <a:pt x="f93" y="f15"/>
                    <a:pt x="f94" y="f87"/>
                  </a:cubicBezTo>
                  <a:cubicBezTo>
                    <a:pt x="f5" y="f78"/>
                    <a:pt x="f5" y="f79"/>
                    <a:pt x="f95" y="f81"/>
                  </a:cubicBezTo>
                  <a:cubicBezTo>
                    <a:pt x="f67" y="f85"/>
                    <a:pt x="f85" y="f67"/>
                    <a:pt x="f81" y="f95"/>
                  </a:cubicBezTo>
                  <a:cubicBezTo>
                    <a:pt x="f9" y="f5"/>
                    <a:pt x="f78" y="f5"/>
                    <a:pt x="f87" y="f94"/>
                  </a:cubicBezTo>
                  <a:cubicBezTo>
                    <a:pt x="f17" y="f66"/>
                    <a:pt x="f28" y="f84"/>
                    <a:pt x="f49" y="f8"/>
                  </a:cubicBezTo>
                  <a:cubicBezTo>
                    <a:pt x="f55" y="f11"/>
                    <a:pt x="f52" y="f80"/>
                    <a:pt x="f96" y="f76"/>
                  </a:cubicBezTo>
                  <a:cubicBezTo>
                    <a:pt x="f44" y="f77"/>
                    <a:pt x="f41" y="f24"/>
                    <a:pt x="f39" y="f47"/>
                  </a:cubicBezTo>
                  <a:cubicBezTo>
                    <a:pt x="f97" y="f98"/>
                    <a:pt x="f99" y="f31"/>
                    <a:pt x="f100" y="f101"/>
                  </a:cubicBezTo>
                  <a:cubicBezTo>
                    <a:pt x="f102" y="f103"/>
                    <a:pt x="f6" y="f23"/>
                    <a:pt x="f104" y="f105"/>
                  </a:cubicBezTo>
                  <a:cubicBezTo>
                    <a:pt x="f104" y="f106"/>
                    <a:pt x="f104" y="f107"/>
                    <a:pt x="f102" y="f108"/>
                  </a:cubicBezTo>
                  <a:cubicBezTo>
                    <a:pt x="f102" y="f14"/>
                    <a:pt x="f35" y="f7"/>
                    <a:pt x="f38" y="f7"/>
                  </a:cubicBezTo>
                  <a:cubicBezTo>
                    <a:pt x="f53" y="f7"/>
                    <a:pt x="f19" y="f7"/>
                    <a:pt x="f9" y="f7"/>
                  </a:cubicBezTo>
                  <a:cubicBezTo>
                    <a:pt x="f9" y="f7"/>
                    <a:pt x="f8" y="f7"/>
                    <a:pt x="f8" y="f7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9013B0DF-8433-49BB-B746-1D1D463B8940}"/>
                </a:ext>
              </a:extLst>
            </p:cNvPr>
            <p:cNvSpPr/>
            <p:nvPr/>
          </p:nvSpPr>
          <p:spPr>
            <a:xfrm>
              <a:off x="8635209" y="4806296"/>
              <a:ext cx="260347" cy="25013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2"/>
                <a:gd name="f7" fmla="val 97"/>
                <a:gd name="f8" fmla="val 51"/>
                <a:gd name="f9" fmla="val 61"/>
                <a:gd name="f10" fmla="val 70"/>
                <a:gd name="f11" fmla="val 80"/>
                <a:gd name="f12" fmla="val 3"/>
                <a:gd name="f13" fmla="val 89"/>
                <a:gd name="f14" fmla="val 5"/>
                <a:gd name="f15" fmla="val 10"/>
                <a:gd name="f16" fmla="val 100"/>
                <a:gd name="f17" fmla="val 20"/>
                <a:gd name="f18" fmla="val 101"/>
                <a:gd name="f19" fmla="val 24"/>
                <a:gd name="f20" fmla="val 28"/>
                <a:gd name="f21" fmla="val 32"/>
                <a:gd name="f22" fmla="val 53"/>
                <a:gd name="f23" fmla="val 95"/>
                <a:gd name="f24" fmla="val 72"/>
                <a:gd name="f25" fmla="val 83"/>
                <a:gd name="f26" fmla="val 78"/>
                <a:gd name="f27" fmla="val 75"/>
                <a:gd name="f28" fmla="val 67"/>
                <a:gd name="f29" fmla="val 94"/>
                <a:gd name="f30" fmla="val 64"/>
                <a:gd name="f31" fmla="val 93"/>
                <a:gd name="f32" fmla="val 92"/>
                <a:gd name="f33" fmla="val 58"/>
                <a:gd name="f34" fmla="val 91"/>
                <a:gd name="f35" fmla="val 48"/>
                <a:gd name="f36" fmla="val 43"/>
                <a:gd name="f37" fmla="val 39"/>
                <a:gd name="f38" fmla="val 36"/>
                <a:gd name="f39" fmla="val 96"/>
                <a:gd name="f40" fmla="val 15"/>
                <a:gd name="f41" fmla="val 85"/>
                <a:gd name="f42" fmla="val 11"/>
                <a:gd name="f43" fmla="val 77"/>
                <a:gd name="f44" fmla="val 8"/>
                <a:gd name="f45" fmla="val 69"/>
                <a:gd name="f46" fmla="val 1"/>
                <a:gd name="f47" fmla="val 46"/>
                <a:gd name="f48" fmla="val 34"/>
                <a:gd name="f49" fmla="val 29"/>
                <a:gd name="f50" fmla="val 23"/>
                <a:gd name="f51" fmla="val 18"/>
                <a:gd name="f52" fmla="val 6"/>
                <a:gd name="f53" fmla="val 12"/>
                <a:gd name="f54" fmla="val 27"/>
                <a:gd name="f55" fmla="val 35"/>
                <a:gd name="f56" fmla="val 38"/>
                <a:gd name="f57" fmla="val 37"/>
                <a:gd name="f58" fmla="val 16"/>
                <a:gd name="f59" fmla="val 65"/>
                <a:gd name="f60" fmla="val 9"/>
                <a:gd name="f61" fmla="val 59"/>
                <a:gd name="f62" fmla="val 13"/>
                <a:gd name="f63" fmla="val 60"/>
                <a:gd name="f64" fmla="val 14"/>
                <a:gd name="f65" fmla="val 17"/>
                <a:gd name="f66" fmla="val 81"/>
                <a:gd name="f67" fmla="val 19"/>
                <a:gd name="f68" fmla="val 86"/>
                <a:gd name="f69" fmla="val 30"/>
                <a:gd name="f70" fmla="val 87"/>
                <a:gd name="f71" fmla="val 33"/>
                <a:gd name="f72" fmla="val 47"/>
                <a:gd name="f73" fmla="val 54"/>
                <a:gd name="f74" fmla="val 82"/>
                <a:gd name="f75" fmla="val 62"/>
                <a:gd name="f76" fmla="val 63"/>
                <a:gd name="f77" fmla="val 84"/>
                <a:gd name="f78" fmla="val 66"/>
                <a:gd name="f79" fmla="val 55"/>
                <a:gd name="f80" fmla="+- 0 0 -90"/>
                <a:gd name="f81" fmla="*/ f3 1 102"/>
                <a:gd name="f82" fmla="*/ f4 1 97"/>
                <a:gd name="f83" fmla="+- f7 0 f5"/>
                <a:gd name="f84" fmla="+- f6 0 f5"/>
                <a:gd name="f85" fmla="*/ f80 f0 1"/>
                <a:gd name="f86" fmla="*/ f84 1 102"/>
                <a:gd name="f87" fmla="*/ f83 1 97"/>
                <a:gd name="f88" fmla="*/ 51 f84 1"/>
                <a:gd name="f89" fmla="*/ 0 f83 1"/>
                <a:gd name="f90" fmla="*/ 80 f84 1"/>
                <a:gd name="f91" fmla="*/ 3 f83 1"/>
                <a:gd name="f92" fmla="*/ 100 f84 1"/>
                <a:gd name="f93" fmla="*/ 20 f83 1"/>
                <a:gd name="f94" fmla="*/ 102 f84 1"/>
                <a:gd name="f95" fmla="*/ 32 f83 1"/>
                <a:gd name="f96" fmla="*/ 83 f84 1"/>
                <a:gd name="f97" fmla="*/ 89 f83 1"/>
                <a:gd name="f98" fmla="*/ 67 f84 1"/>
                <a:gd name="f99" fmla="*/ 94 f83 1"/>
                <a:gd name="f100" fmla="*/ 58 f84 1"/>
                <a:gd name="f101" fmla="*/ 91 f83 1"/>
                <a:gd name="f102" fmla="*/ 43 f84 1"/>
                <a:gd name="f103" fmla="*/ 32 f84 1"/>
                <a:gd name="f104" fmla="*/ 95 f83 1"/>
                <a:gd name="f105" fmla="*/ 20 f84 1"/>
                <a:gd name="f106" fmla="*/ 92 f83 1"/>
                <a:gd name="f107" fmla="*/ 8 f84 1"/>
                <a:gd name="f108" fmla="*/ 69 f83 1"/>
                <a:gd name="f109" fmla="*/ 0 f84 1"/>
                <a:gd name="f110" fmla="*/ 34 f83 1"/>
                <a:gd name="f111" fmla="*/ 3 f84 1"/>
                <a:gd name="f112" fmla="*/ 18 f83 1"/>
                <a:gd name="f113" fmla="*/ 91 f84 1"/>
                <a:gd name="f114" fmla="*/ 39 f83 1"/>
                <a:gd name="f115" fmla="*/ 36 f83 1"/>
                <a:gd name="f116" fmla="*/ 75 f84 1"/>
                <a:gd name="f117" fmla="*/ 12 f83 1"/>
                <a:gd name="f118" fmla="*/ 61 f84 1"/>
                <a:gd name="f119" fmla="*/ 9 f83 1"/>
                <a:gd name="f120" fmla="*/ 11 f83 1"/>
                <a:gd name="f121" fmla="*/ 60 f84 1"/>
                <a:gd name="f122" fmla="*/ 13 f83 1"/>
                <a:gd name="f123" fmla="*/ 17 f83 1"/>
                <a:gd name="f124" fmla="*/ 86 f84 1"/>
                <a:gd name="f125" fmla="*/ 30 f83 1"/>
                <a:gd name="f126" fmla="*/ 87 f84 1"/>
                <a:gd name="f127" fmla="*/ 82 f84 1"/>
                <a:gd name="f128" fmla="*/ 62 f83 1"/>
                <a:gd name="f129" fmla="*/ 84 f84 1"/>
                <a:gd name="f130" fmla="*/ 65 f83 1"/>
                <a:gd name="f131" fmla="*/ 63 f83 1"/>
                <a:gd name="f132" fmla="*/ f85 1 f2"/>
                <a:gd name="f133" fmla="*/ f88 1 102"/>
                <a:gd name="f134" fmla="*/ f89 1 97"/>
                <a:gd name="f135" fmla="*/ f90 1 102"/>
                <a:gd name="f136" fmla="*/ f91 1 97"/>
                <a:gd name="f137" fmla="*/ f92 1 102"/>
                <a:gd name="f138" fmla="*/ f93 1 97"/>
                <a:gd name="f139" fmla="*/ f94 1 102"/>
                <a:gd name="f140" fmla="*/ f95 1 97"/>
                <a:gd name="f141" fmla="*/ f96 1 102"/>
                <a:gd name="f142" fmla="*/ f97 1 97"/>
                <a:gd name="f143" fmla="*/ f98 1 102"/>
                <a:gd name="f144" fmla="*/ f99 1 97"/>
                <a:gd name="f145" fmla="*/ f100 1 102"/>
                <a:gd name="f146" fmla="*/ f101 1 97"/>
                <a:gd name="f147" fmla="*/ f102 1 102"/>
                <a:gd name="f148" fmla="*/ f103 1 102"/>
                <a:gd name="f149" fmla="*/ f104 1 97"/>
                <a:gd name="f150" fmla="*/ f105 1 102"/>
                <a:gd name="f151" fmla="*/ f106 1 97"/>
                <a:gd name="f152" fmla="*/ f107 1 102"/>
                <a:gd name="f153" fmla="*/ f108 1 97"/>
                <a:gd name="f154" fmla="*/ f109 1 102"/>
                <a:gd name="f155" fmla="*/ f110 1 97"/>
                <a:gd name="f156" fmla="*/ f111 1 102"/>
                <a:gd name="f157" fmla="*/ f112 1 97"/>
                <a:gd name="f158" fmla="*/ f113 1 102"/>
                <a:gd name="f159" fmla="*/ f114 1 97"/>
                <a:gd name="f160" fmla="*/ f115 1 97"/>
                <a:gd name="f161" fmla="*/ f116 1 102"/>
                <a:gd name="f162" fmla="*/ f117 1 97"/>
                <a:gd name="f163" fmla="*/ f118 1 102"/>
                <a:gd name="f164" fmla="*/ f119 1 97"/>
                <a:gd name="f165" fmla="*/ f120 1 97"/>
                <a:gd name="f166" fmla="*/ f121 1 102"/>
                <a:gd name="f167" fmla="*/ f122 1 97"/>
                <a:gd name="f168" fmla="*/ f123 1 97"/>
                <a:gd name="f169" fmla="*/ f124 1 102"/>
                <a:gd name="f170" fmla="*/ f125 1 97"/>
                <a:gd name="f171" fmla="*/ f126 1 102"/>
                <a:gd name="f172" fmla="*/ f127 1 102"/>
                <a:gd name="f173" fmla="*/ f128 1 97"/>
                <a:gd name="f174" fmla="*/ f129 1 102"/>
                <a:gd name="f175" fmla="*/ f130 1 97"/>
                <a:gd name="f176" fmla="*/ f131 1 97"/>
                <a:gd name="f177" fmla="*/ 0 1 f86"/>
                <a:gd name="f178" fmla="*/ f6 1 f86"/>
                <a:gd name="f179" fmla="*/ 0 1 f87"/>
                <a:gd name="f180" fmla="*/ f7 1 f87"/>
                <a:gd name="f181" fmla="+- f132 0 f1"/>
                <a:gd name="f182" fmla="*/ f133 1 f86"/>
                <a:gd name="f183" fmla="*/ f134 1 f87"/>
                <a:gd name="f184" fmla="*/ f135 1 f86"/>
                <a:gd name="f185" fmla="*/ f136 1 f87"/>
                <a:gd name="f186" fmla="*/ f137 1 f86"/>
                <a:gd name="f187" fmla="*/ f138 1 f87"/>
                <a:gd name="f188" fmla="*/ f139 1 f86"/>
                <a:gd name="f189" fmla="*/ f140 1 f87"/>
                <a:gd name="f190" fmla="*/ f141 1 f86"/>
                <a:gd name="f191" fmla="*/ f142 1 f87"/>
                <a:gd name="f192" fmla="*/ f143 1 f86"/>
                <a:gd name="f193" fmla="*/ f144 1 f87"/>
                <a:gd name="f194" fmla="*/ f145 1 f86"/>
                <a:gd name="f195" fmla="*/ f146 1 f87"/>
                <a:gd name="f196" fmla="*/ f147 1 f86"/>
                <a:gd name="f197" fmla="*/ f148 1 f86"/>
                <a:gd name="f198" fmla="*/ f149 1 f87"/>
                <a:gd name="f199" fmla="*/ f150 1 f86"/>
                <a:gd name="f200" fmla="*/ f151 1 f87"/>
                <a:gd name="f201" fmla="*/ f152 1 f86"/>
                <a:gd name="f202" fmla="*/ f153 1 f87"/>
                <a:gd name="f203" fmla="*/ f154 1 f86"/>
                <a:gd name="f204" fmla="*/ f155 1 f87"/>
                <a:gd name="f205" fmla="*/ f156 1 f86"/>
                <a:gd name="f206" fmla="*/ f157 1 f87"/>
                <a:gd name="f207" fmla="*/ f158 1 f86"/>
                <a:gd name="f208" fmla="*/ f159 1 f87"/>
                <a:gd name="f209" fmla="*/ f160 1 f87"/>
                <a:gd name="f210" fmla="*/ f161 1 f86"/>
                <a:gd name="f211" fmla="*/ f162 1 f87"/>
                <a:gd name="f212" fmla="*/ f163 1 f86"/>
                <a:gd name="f213" fmla="*/ f164 1 f87"/>
                <a:gd name="f214" fmla="*/ f165 1 f87"/>
                <a:gd name="f215" fmla="*/ f166 1 f86"/>
                <a:gd name="f216" fmla="*/ f167 1 f87"/>
                <a:gd name="f217" fmla="*/ f168 1 f87"/>
                <a:gd name="f218" fmla="*/ f169 1 f86"/>
                <a:gd name="f219" fmla="*/ f170 1 f87"/>
                <a:gd name="f220" fmla="*/ f171 1 f86"/>
                <a:gd name="f221" fmla="*/ f172 1 f86"/>
                <a:gd name="f222" fmla="*/ f173 1 f87"/>
                <a:gd name="f223" fmla="*/ f174 1 f86"/>
                <a:gd name="f224" fmla="*/ f175 1 f87"/>
                <a:gd name="f225" fmla="*/ f176 1 f87"/>
                <a:gd name="f226" fmla="*/ f177 f81 1"/>
                <a:gd name="f227" fmla="*/ f178 f81 1"/>
                <a:gd name="f228" fmla="*/ f180 f82 1"/>
                <a:gd name="f229" fmla="*/ f179 f82 1"/>
                <a:gd name="f230" fmla="*/ f182 f81 1"/>
                <a:gd name="f231" fmla="*/ f183 f82 1"/>
                <a:gd name="f232" fmla="*/ f184 f81 1"/>
                <a:gd name="f233" fmla="*/ f185 f82 1"/>
                <a:gd name="f234" fmla="*/ f186 f81 1"/>
                <a:gd name="f235" fmla="*/ f187 f82 1"/>
                <a:gd name="f236" fmla="*/ f188 f81 1"/>
                <a:gd name="f237" fmla="*/ f189 f82 1"/>
                <a:gd name="f238" fmla="*/ f190 f81 1"/>
                <a:gd name="f239" fmla="*/ f191 f82 1"/>
                <a:gd name="f240" fmla="*/ f192 f81 1"/>
                <a:gd name="f241" fmla="*/ f193 f82 1"/>
                <a:gd name="f242" fmla="*/ f194 f81 1"/>
                <a:gd name="f243" fmla="*/ f195 f82 1"/>
                <a:gd name="f244" fmla="*/ f196 f81 1"/>
                <a:gd name="f245" fmla="*/ f197 f81 1"/>
                <a:gd name="f246" fmla="*/ f198 f82 1"/>
                <a:gd name="f247" fmla="*/ f199 f81 1"/>
                <a:gd name="f248" fmla="*/ f200 f82 1"/>
                <a:gd name="f249" fmla="*/ f201 f81 1"/>
                <a:gd name="f250" fmla="*/ f202 f82 1"/>
                <a:gd name="f251" fmla="*/ f203 f81 1"/>
                <a:gd name="f252" fmla="*/ f204 f82 1"/>
                <a:gd name="f253" fmla="*/ f205 f81 1"/>
                <a:gd name="f254" fmla="*/ f206 f82 1"/>
                <a:gd name="f255" fmla="*/ f207 f81 1"/>
                <a:gd name="f256" fmla="*/ f208 f82 1"/>
                <a:gd name="f257" fmla="*/ f209 f82 1"/>
                <a:gd name="f258" fmla="*/ f210 f81 1"/>
                <a:gd name="f259" fmla="*/ f211 f82 1"/>
                <a:gd name="f260" fmla="*/ f212 f81 1"/>
                <a:gd name="f261" fmla="*/ f213 f82 1"/>
                <a:gd name="f262" fmla="*/ f214 f82 1"/>
                <a:gd name="f263" fmla="*/ f215 f81 1"/>
                <a:gd name="f264" fmla="*/ f216 f82 1"/>
                <a:gd name="f265" fmla="*/ f217 f82 1"/>
                <a:gd name="f266" fmla="*/ f218 f81 1"/>
                <a:gd name="f267" fmla="*/ f219 f82 1"/>
                <a:gd name="f268" fmla="*/ f220 f81 1"/>
                <a:gd name="f269" fmla="*/ f221 f81 1"/>
                <a:gd name="f270" fmla="*/ f222 f82 1"/>
                <a:gd name="f271" fmla="*/ f223 f81 1"/>
                <a:gd name="f272" fmla="*/ f224 f82 1"/>
                <a:gd name="f273" fmla="*/ f225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81">
                  <a:pos x="f230" y="f231"/>
                </a:cxn>
                <a:cxn ang="f181">
                  <a:pos x="f232" y="f233"/>
                </a:cxn>
                <a:cxn ang="f181">
                  <a:pos x="f234" y="f235"/>
                </a:cxn>
                <a:cxn ang="f181">
                  <a:pos x="f236" y="f237"/>
                </a:cxn>
                <a:cxn ang="f181">
                  <a:pos x="f238" y="f239"/>
                </a:cxn>
                <a:cxn ang="f181">
                  <a:pos x="f240" y="f241"/>
                </a:cxn>
                <a:cxn ang="f181">
                  <a:pos x="f242" y="f243"/>
                </a:cxn>
                <a:cxn ang="f181">
                  <a:pos x="f244" y="f243"/>
                </a:cxn>
                <a:cxn ang="f181">
                  <a:pos x="f245" y="f246"/>
                </a:cxn>
                <a:cxn ang="f181">
                  <a:pos x="f247" y="f248"/>
                </a:cxn>
                <a:cxn ang="f181">
                  <a:pos x="f249" y="f250"/>
                </a:cxn>
                <a:cxn ang="f181">
                  <a:pos x="f251" y="f252"/>
                </a:cxn>
                <a:cxn ang="f181">
                  <a:pos x="f253" y="f254"/>
                </a:cxn>
                <a:cxn ang="f181">
                  <a:pos x="f247" y="f233"/>
                </a:cxn>
                <a:cxn ang="f181">
                  <a:pos x="f244" y="f231"/>
                </a:cxn>
                <a:cxn ang="f181">
                  <a:pos x="f230" y="f231"/>
                </a:cxn>
                <a:cxn ang="f181">
                  <a:pos x="f255" y="f256"/>
                </a:cxn>
                <a:cxn ang="f181">
                  <a:pos x="f255" y="f257"/>
                </a:cxn>
                <a:cxn ang="f181">
                  <a:pos x="f258" y="f259"/>
                </a:cxn>
                <a:cxn ang="f181">
                  <a:pos x="f260" y="f261"/>
                </a:cxn>
                <a:cxn ang="f181">
                  <a:pos x="f242" y="f262"/>
                </a:cxn>
                <a:cxn ang="f181">
                  <a:pos x="f263" y="f264"/>
                </a:cxn>
                <a:cxn ang="f181">
                  <a:pos x="f258" y="f265"/>
                </a:cxn>
                <a:cxn ang="f181">
                  <a:pos x="f266" y="f267"/>
                </a:cxn>
                <a:cxn ang="f181">
                  <a:pos x="f268" y="f256"/>
                </a:cxn>
                <a:cxn ang="f181">
                  <a:pos x="f269" y="f270"/>
                </a:cxn>
                <a:cxn ang="f181">
                  <a:pos x="f271" y="f272"/>
                </a:cxn>
                <a:cxn ang="f181">
                  <a:pos x="f266" y="f273"/>
                </a:cxn>
                <a:cxn ang="f181">
                  <a:pos x="f255" y="f256"/>
                </a:cxn>
              </a:cxnLst>
              <a:rect l="f226" t="f229" r="f227" b="f228"/>
              <a:pathLst>
                <a:path w="102" h="97">
                  <a:moveTo>
                    <a:pt x="f8" y="f5"/>
                  </a:moveTo>
                  <a:cubicBezTo>
                    <a:pt x="f9" y="f5"/>
                    <a:pt x="f10" y="f5"/>
                    <a:pt x="f11" y="f12"/>
                  </a:cubicBezTo>
                  <a:cubicBezTo>
                    <a:pt x="f13" y="f14"/>
                    <a:pt x="f7" y="f15"/>
                    <a:pt x="f16" y="f17"/>
                  </a:cubicBezTo>
                  <a:cubicBezTo>
                    <a:pt x="f18" y="f19"/>
                    <a:pt x="f6" y="f20"/>
                    <a:pt x="f6" y="f21"/>
                  </a:cubicBezTo>
                  <a:cubicBezTo>
                    <a:pt x="f18" y="f22"/>
                    <a:pt x="f23" y="f24"/>
                    <a:pt x="f25" y="f13"/>
                  </a:cubicBezTo>
                  <a:cubicBezTo>
                    <a:pt x="f26" y="f7"/>
                    <a:pt x="f27" y="f7"/>
                    <a:pt x="f28" y="f29"/>
                  </a:cubicBezTo>
                  <a:cubicBezTo>
                    <a:pt x="f30" y="f31"/>
                    <a:pt x="f9" y="f32"/>
                    <a:pt x="f33" y="f34"/>
                  </a:cubicBezTo>
                  <a:cubicBezTo>
                    <a:pt x="f22" y="f13"/>
                    <a:pt x="f35" y="f13"/>
                    <a:pt x="f36" y="f34"/>
                  </a:cubicBezTo>
                  <a:cubicBezTo>
                    <a:pt x="f37" y="f32"/>
                    <a:pt x="f38" y="f29"/>
                    <a:pt x="f21" y="f23"/>
                  </a:cubicBezTo>
                  <a:cubicBezTo>
                    <a:pt x="f20" y="f7"/>
                    <a:pt x="f19" y="f39"/>
                    <a:pt x="f17" y="f32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12" y="f33"/>
                    <a:pt x="f46" y="f47"/>
                    <a:pt x="f5" y="f48"/>
                  </a:cubicBezTo>
                  <a:cubicBezTo>
                    <a:pt x="f5" y="f49"/>
                    <a:pt x="f5" y="f50"/>
                    <a:pt x="f12" y="f51"/>
                  </a:cubicBezTo>
                  <a:cubicBezTo>
                    <a:pt x="f52" y="f42"/>
                    <a:pt x="f53" y="f52"/>
                    <a:pt x="f17" y="f12"/>
                  </a:cubicBezTo>
                  <a:cubicBezTo>
                    <a:pt x="f54" y="f46"/>
                    <a:pt x="f55" y="f5"/>
                    <a:pt x="f36" y="f5"/>
                  </a:cubicBezTo>
                  <a:cubicBezTo>
                    <a:pt x="f47" y="f5"/>
                    <a:pt x="f35" y="f5"/>
                    <a:pt x="f8" y="f5"/>
                  </a:cubicBezTo>
                  <a:close/>
                  <a:moveTo>
                    <a:pt x="f34" y="f37"/>
                  </a:moveTo>
                  <a:cubicBezTo>
                    <a:pt x="f34" y="f56"/>
                    <a:pt x="f34" y="f57"/>
                    <a:pt x="f34" y="f38"/>
                  </a:cubicBezTo>
                  <a:cubicBezTo>
                    <a:pt x="f34" y="f19"/>
                    <a:pt x="f41" y="f58"/>
                    <a:pt x="f27" y="f53"/>
                  </a:cubicBezTo>
                  <a:cubicBezTo>
                    <a:pt x="f10" y="f42"/>
                    <a:pt x="f59" y="f15"/>
                    <a:pt x="f9" y="f60"/>
                  </a:cubicBezTo>
                  <a:cubicBezTo>
                    <a:pt x="f61" y="f60"/>
                    <a:pt x="f33" y="f15"/>
                    <a:pt x="f33" y="f42"/>
                  </a:cubicBezTo>
                  <a:cubicBezTo>
                    <a:pt x="f33" y="f62"/>
                    <a:pt x="f61" y="f62"/>
                    <a:pt x="f63" y="f62"/>
                  </a:cubicBezTo>
                  <a:cubicBezTo>
                    <a:pt x="f59" y="f64"/>
                    <a:pt x="f10" y="f40"/>
                    <a:pt x="f27" y="f65"/>
                  </a:cubicBezTo>
                  <a:cubicBezTo>
                    <a:pt x="f66" y="f67"/>
                    <a:pt x="f41" y="f19"/>
                    <a:pt x="f68" y="f69"/>
                  </a:cubicBezTo>
                  <a:cubicBezTo>
                    <a:pt x="f70" y="f71"/>
                    <a:pt x="f70" y="f38"/>
                    <a:pt x="f70" y="f37"/>
                  </a:cubicBezTo>
                  <a:cubicBezTo>
                    <a:pt x="f70" y="f72"/>
                    <a:pt x="f41" y="f73"/>
                    <a:pt x="f74" y="f75"/>
                  </a:cubicBezTo>
                  <a:cubicBezTo>
                    <a:pt x="f74" y="f76"/>
                    <a:pt x="f74" y="f59"/>
                    <a:pt x="f77" y="f59"/>
                  </a:cubicBezTo>
                  <a:cubicBezTo>
                    <a:pt x="f41" y="f78"/>
                    <a:pt x="f68" y="f59"/>
                    <a:pt x="f68" y="f76"/>
                  </a:cubicBezTo>
                  <a:cubicBezTo>
                    <a:pt x="f13" y="f79"/>
                    <a:pt x="f34" y="f72"/>
                    <a:pt x="f34" y="f37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F2A14318-2CB4-4210-BC36-FF5D6DFE3317}"/>
                </a:ext>
              </a:extLst>
            </p:cNvPr>
            <p:cNvSpPr/>
            <p:nvPr/>
          </p:nvSpPr>
          <p:spPr>
            <a:xfrm>
              <a:off x="8465341" y="4695480"/>
              <a:ext cx="246065" cy="18522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6"/>
                <a:gd name="f7" fmla="val 72"/>
                <a:gd name="f8" fmla="val 3"/>
                <a:gd name="f9" fmla="val 6"/>
                <a:gd name="f10" fmla="val 9"/>
                <a:gd name="f11" fmla="val 95"/>
                <a:gd name="f12" fmla="val 8"/>
                <a:gd name="f13" fmla="val 94"/>
                <a:gd name="f14" fmla="val 91"/>
                <a:gd name="f15" fmla="val 88"/>
                <a:gd name="f16" fmla="val 87"/>
                <a:gd name="f17" fmla="val 12"/>
                <a:gd name="f18" fmla="val 85"/>
                <a:gd name="f19" fmla="val 15"/>
                <a:gd name="f20" fmla="val 86"/>
                <a:gd name="f21" fmla="val 18"/>
                <a:gd name="f22" fmla="val 89"/>
                <a:gd name="f23" fmla="val 20"/>
                <a:gd name="f24" fmla="val 21"/>
                <a:gd name="f25" fmla="val 93"/>
                <a:gd name="f26" fmla="val 22"/>
                <a:gd name="f27" fmla="val 23"/>
                <a:gd name="f28" fmla="val 24"/>
                <a:gd name="f29" fmla="val 25"/>
                <a:gd name="f30" fmla="val 30"/>
                <a:gd name="f31" fmla="val 34"/>
                <a:gd name="f32" fmla="val 38"/>
                <a:gd name="f33" fmla="val 39"/>
                <a:gd name="f34" fmla="val 40"/>
                <a:gd name="f35" fmla="val 41"/>
                <a:gd name="f36" fmla="val 81"/>
                <a:gd name="f37" fmla="val 43"/>
                <a:gd name="f38" fmla="val 75"/>
                <a:gd name="f39" fmla="val 47"/>
                <a:gd name="f40" fmla="val 67"/>
                <a:gd name="f41" fmla="val 53"/>
                <a:gd name="f42" fmla="val 63"/>
                <a:gd name="f43" fmla="val 61"/>
                <a:gd name="f44" fmla="val 62"/>
                <a:gd name="f45" fmla="val 70"/>
                <a:gd name="f46" fmla="val 60"/>
                <a:gd name="f47" fmla="val 42"/>
                <a:gd name="f48" fmla="val 7"/>
                <a:gd name="f49" fmla="val 5"/>
                <a:gd name="f50" fmla="val 68"/>
                <a:gd name="f51" fmla="val 4"/>
                <a:gd name="f52" fmla="val 64"/>
                <a:gd name="f53" fmla="val 2"/>
                <a:gd name="f54" fmla="val 1"/>
                <a:gd name="f55" fmla="val 33"/>
                <a:gd name="f56" fmla="+- 0 0 -90"/>
                <a:gd name="f57" fmla="*/ f3 1 96"/>
                <a:gd name="f58" fmla="*/ f4 1 72"/>
                <a:gd name="f59" fmla="+- f7 0 f5"/>
                <a:gd name="f60" fmla="+- f6 0 f5"/>
                <a:gd name="f61" fmla="*/ f56 f0 1"/>
                <a:gd name="f62" fmla="*/ f60 1 96"/>
                <a:gd name="f63" fmla="*/ f59 1 72"/>
                <a:gd name="f64" fmla="*/ 96 f60 1"/>
                <a:gd name="f65" fmla="*/ 0 f59 1"/>
                <a:gd name="f66" fmla="*/ 9 f59 1"/>
                <a:gd name="f67" fmla="*/ 94 f60 1"/>
                <a:gd name="f68" fmla="*/ 8 f59 1"/>
                <a:gd name="f69" fmla="*/ 87 f60 1"/>
                <a:gd name="f70" fmla="*/ 12 f59 1"/>
                <a:gd name="f71" fmla="*/ 89 f60 1"/>
                <a:gd name="f72" fmla="*/ 20 f59 1"/>
                <a:gd name="f73" fmla="*/ 23 f59 1"/>
                <a:gd name="f74" fmla="*/ 25 f59 1"/>
                <a:gd name="f75" fmla="*/ 38 f59 1"/>
                <a:gd name="f76" fmla="*/ 40 f59 1"/>
                <a:gd name="f77" fmla="*/ 75 f60 1"/>
                <a:gd name="f78" fmla="*/ 47 f59 1"/>
                <a:gd name="f79" fmla="*/ 62 f60 1"/>
                <a:gd name="f80" fmla="*/ 70 f59 1"/>
                <a:gd name="f81" fmla="*/ 60 f60 1"/>
                <a:gd name="f82" fmla="*/ 72 f59 1"/>
                <a:gd name="f83" fmla="*/ 7 f60 1"/>
                <a:gd name="f84" fmla="*/ 5 f60 1"/>
                <a:gd name="f85" fmla="*/ 4 f60 1"/>
                <a:gd name="f86" fmla="*/ 60 f59 1"/>
                <a:gd name="f87" fmla="*/ 0 f60 1"/>
                <a:gd name="f88" fmla="*/ 7 f59 1"/>
                <a:gd name="f89" fmla="*/ 2 f59 1"/>
                <a:gd name="f90" fmla="*/ 2 f60 1"/>
                <a:gd name="f91" fmla="*/ 3 f60 1"/>
                <a:gd name="f92" fmla="*/ 93 f60 1"/>
                <a:gd name="f93" fmla="*/ f61 1 f2"/>
                <a:gd name="f94" fmla="*/ f64 1 96"/>
                <a:gd name="f95" fmla="*/ f65 1 72"/>
                <a:gd name="f96" fmla="*/ f66 1 72"/>
                <a:gd name="f97" fmla="*/ f67 1 96"/>
                <a:gd name="f98" fmla="*/ f68 1 72"/>
                <a:gd name="f99" fmla="*/ f69 1 96"/>
                <a:gd name="f100" fmla="*/ f70 1 72"/>
                <a:gd name="f101" fmla="*/ f71 1 96"/>
                <a:gd name="f102" fmla="*/ f72 1 72"/>
                <a:gd name="f103" fmla="*/ f73 1 72"/>
                <a:gd name="f104" fmla="*/ f74 1 72"/>
                <a:gd name="f105" fmla="*/ f75 1 72"/>
                <a:gd name="f106" fmla="*/ f76 1 72"/>
                <a:gd name="f107" fmla="*/ f77 1 96"/>
                <a:gd name="f108" fmla="*/ f78 1 72"/>
                <a:gd name="f109" fmla="*/ f79 1 96"/>
                <a:gd name="f110" fmla="*/ f80 1 72"/>
                <a:gd name="f111" fmla="*/ f81 1 96"/>
                <a:gd name="f112" fmla="*/ f82 1 72"/>
                <a:gd name="f113" fmla="*/ f83 1 96"/>
                <a:gd name="f114" fmla="*/ f84 1 96"/>
                <a:gd name="f115" fmla="*/ f85 1 96"/>
                <a:gd name="f116" fmla="*/ f86 1 72"/>
                <a:gd name="f117" fmla="*/ f87 1 96"/>
                <a:gd name="f118" fmla="*/ f88 1 72"/>
                <a:gd name="f119" fmla="*/ f89 1 72"/>
                <a:gd name="f120" fmla="*/ f90 1 96"/>
                <a:gd name="f121" fmla="*/ f91 1 96"/>
                <a:gd name="f122" fmla="*/ f92 1 96"/>
                <a:gd name="f123" fmla="*/ 0 1 f62"/>
                <a:gd name="f124" fmla="*/ f6 1 f62"/>
                <a:gd name="f125" fmla="*/ 0 1 f63"/>
                <a:gd name="f126" fmla="*/ f7 1 f63"/>
                <a:gd name="f127" fmla="+- f93 0 f1"/>
                <a:gd name="f128" fmla="*/ f94 1 f62"/>
                <a:gd name="f129" fmla="*/ f95 1 f63"/>
                <a:gd name="f130" fmla="*/ f96 1 f63"/>
                <a:gd name="f131" fmla="*/ f97 1 f62"/>
                <a:gd name="f132" fmla="*/ f98 1 f63"/>
                <a:gd name="f133" fmla="*/ f99 1 f62"/>
                <a:gd name="f134" fmla="*/ f100 1 f63"/>
                <a:gd name="f135" fmla="*/ f101 1 f62"/>
                <a:gd name="f136" fmla="*/ f102 1 f63"/>
                <a:gd name="f137" fmla="*/ f103 1 f63"/>
                <a:gd name="f138" fmla="*/ f104 1 f63"/>
                <a:gd name="f139" fmla="*/ f105 1 f63"/>
                <a:gd name="f140" fmla="*/ f106 1 f63"/>
                <a:gd name="f141" fmla="*/ f107 1 f62"/>
                <a:gd name="f142" fmla="*/ f108 1 f63"/>
                <a:gd name="f143" fmla="*/ f109 1 f62"/>
                <a:gd name="f144" fmla="*/ f110 1 f63"/>
                <a:gd name="f145" fmla="*/ f111 1 f62"/>
                <a:gd name="f146" fmla="*/ f112 1 f63"/>
                <a:gd name="f147" fmla="*/ f113 1 f62"/>
                <a:gd name="f148" fmla="*/ f114 1 f62"/>
                <a:gd name="f149" fmla="*/ f115 1 f62"/>
                <a:gd name="f150" fmla="*/ f116 1 f63"/>
                <a:gd name="f151" fmla="*/ f117 1 f62"/>
                <a:gd name="f152" fmla="*/ f118 1 f63"/>
                <a:gd name="f153" fmla="*/ f119 1 f63"/>
                <a:gd name="f154" fmla="*/ f120 1 f62"/>
                <a:gd name="f155" fmla="*/ f121 1 f62"/>
                <a:gd name="f156" fmla="*/ f122 1 f62"/>
                <a:gd name="f157" fmla="*/ f123 f57 1"/>
                <a:gd name="f158" fmla="*/ f124 f57 1"/>
                <a:gd name="f159" fmla="*/ f126 f58 1"/>
                <a:gd name="f160" fmla="*/ f125 f58 1"/>
                <a:gd name="f161" fmla="*/ f128 f57 1"/>
                <a:gd name="f162" fmla="*/ f129 f58 1"/>
                <a:gd name="f163" fmla="*/ f130 f58 1"/>
                <a:gd name="f164" fmla="*/ f131 f57 1"/>
                <a:gd name="f165" fmla="*/ f132 f58 1"/>
                <a:gd name="f166" fmla="*/ f133 f57 1"/>
                <a:gd name="f167" fmla="*/ f134 f58 1"/>
                <a:gd name="f168" fmla="*/ f135 f57 1"/>
                <a:gd name="f169" fmla="*/ f136 f58 1"/>
                <a:gd name="f170" fmla="*/ f137 f58 1"/>
                <a:gd name="f171" fmla="*/ f138 f58 1"/>
                <a:gd name="f172" fmla="*/ f139 f58 1"/>
                <a:gd name="f173" fmla="*/ f140 f58 1"/>
                <a:gd name="f174" fmla="*/ f141 f57 1"/>
                <a:gd name="f175" fmla="*/ f142 f58 1"/>
                <a:gd name="f176" fmla="*/ f143 f57 1"/>
                <a:gd name="f177" fmla="*/ f144 f58 1"/>
                <a:gd name="f178" fmla="*/ f145 f57 1"/>
                <a:gd name="f179" fmla="*/ f146 f58 1"/>
                <a:gd name="f180" fmla="*/ f147 f57 1"/>
                <a:gd name="f181" fmla="*/ f148 f57 1"/>
                <a:gd name="f182" fmla="*/ f149 f57 1"/>
                <a:gd name="f183" fmla="*/ f150 f58 1"/>
                <a:gd name="f184" fmla="*/ f151 f57 1"/>
                <a:gd name="f185" fmla="*/ f152 f58 1"/>
                <a:gd name="f186" fmla="*/ f153 f58 1"/>
                <a:gd name="f187" fmla="*/ f154 f57 1"/>
                <a:gd name="f188" fmla="*/ f155 f57 1"/>
                <a:gd name="f189" fmla="*/ f156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7">
                  <a:pos x="f161" y="f162"/>
                </a:cxn>
                <a:cxn ang="f127">
                  <a:pos x="f161" y="f163"/>
                </a:cxn>
                <a:cxn ang="f127">
                  <a:pos x="f164" y="f165"/>
                </a:cxn>
                <a:cxn ang="f127">
                  <a:pos x="f166" y="f167"/>
                </a:cxn>
                <a:cxn ang="f127">
                  <a:pos x="f168" y="f169"/>
                </a:cxn>
                <a:cxn ang="f127">
                  <a:pos x="f164" y="f170"/>
                </a:cxn>
                <a:cxn ang="f127">
                  <a:pos x="f161" y="f171"/>
                </a:cxn>
                <a:cxn ang="f127">
                  <a:pos x="f161" y="f172"/>
                </a:cxn>
                <a:cxn ang="f127">
                  <a:pos x="f164" y="f173"/>
                </a:cxn>
                <a:cxn ang="f127">
                  <a:pos x="f174" y="f175"/>
                </a:cxn>
                <a:cxn ang="f127">
                  <a:pos x="f176" y="f177"/>
                </a:cxn>
                <a:cxn ang="f127">
                  <a:pos x="f178" y="f179"/>
                </a:cxn>
                <a:cxn ang="f127">
                  <a:pos x="f180" y="f179"/>
                </a:cxn>
                <a:cxn ang="f127">
                  <a:pos x="f181" y="f179"/>
                </a:cxn>
                <a:cxn ang="f127">
                  <a:pos x="f182" y="f183"/>
                </a:cxn>
                <a:cxn ang="f127">
                  <a:pos x="f184" y="f185"/>
                </a:cxn>
                <a:cxn ang="f127">
                  <a:pos x="f184" y="f186"/>
                </a:cxn>
                <a:cxn ang="f127">
                  <a:pos x="f187" y="f162"/>
                </a:cxn>
                <a:cxn ang="f127">
                  <a:pos x="f188" y="f162"/>
                </a:cxn>
                <a:cxn ang="f127">
                  <a:pos x="f189" y="f162"/>
                </a:cxn>
                <a:cxn ang="f127">
                  <a:pos x="f161" y="f162"/>
                </a:cxn>
              </a:cxnLst>
              <a:rect l="f157" t="f160" r="f158" b="f159"/>
              <a:pathLst>
                <a:path w="96" h="72">
                  <a:moveTo>
                    <a:pt x="f6" y="f5"/>
                  </a:moveTo>
                  <a:cubicBezTo>
                    <a:pt x="f6" y="f8"/>
                    <a:pt x="f6" y="f9"/>
                    <a:pt x="f6" y="f10"/>
                  </a:cubicBezTo>
                  <a:cubicBezTo>
                    <a:pt x="f11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17"/>
                  </a:cubicBezTo>
                  <a:cubicBezTo>
                    <a:pt x="f18" y="f19"/>
                    <a:pt x="f20" y="f21"/>
                    <a:pt x="f22" y="f23"/>
                  </a:cubicBezTo>
                  <a:cubicBezTo>
                    <a:pt x="f14" y="f24"/>
                    <a:pt x="f25" y="f26"/>
                    <a:pt x="f13" y="f27"/>
                  </a:cubicBezTo>
                  <a:cubicBezTo>
                    <a:pt x="f11" y="f28"/>
                    <a:pt x="f6" y="f29"/>
                    <a:pt x="f6" y="f29"/>
                  </a:cubicBezTo>
                  <a:cubicBezTo>
                    <a:pt x="f6" y="f30"/>
                    <a:pt x="f6" y="f31"/>
                    <a:pt x="f6" y="f32"/>
                  </a:cubicBezTo>
                  <a:cubicBezTo>
                    <a:pt x="f6" y="f33"/>
                    <a:pt x="f11" y="f34"/>
                    <a:pt x="f13" y="f34"/>
                  </a:cubicBezTo>
                  <a:cubicBezTo>
                    <a:pt x="f16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4" y="f7"/>
                    <a:pt x="f43" y="f7"/>
                    <a:pt x="f46" y="f7"/>
                  </a:cubicBezTo>
                  <a:cubicBezTo>
                    <a:pt x="f47" y="f7"/>
                    <a:pt x="f28" y="f7"/>
                    <a:pt x="f48" y="f7"/>
                  </a:cubicBezTo>
                  <a:cubicBezTo>
                    <a:pt x="f9" y="f7"/>
                    <a:pt x="f9" y="f7"/>
                    <a:pt x="f49" y="f7"/>
                  </a:cubicBezTo>
                  <a:cubicBezTo>
                    <a:pt x="f49" y="f50"/>
                    <a:pt x="f51" y="f52"/>
                    <a:pt x="f51" y="f46"/>
                  </a:cubicBezTo>
                  <a:cubicBezTo>
                    <a:pt x="f8" y="f47"/>
                    <a:pt x="f53" y="f29"/>
                    <a:pt x="f5" y="f48"/>
                  </a:cubicBezTo>
                  <a:cubicBezTo>
                    <a:pt x="f5" y="f49"/>
                    <a:pt x="f5" y="f51"/>
                    <a:pt x="f5" y="f53"/>
                  </a:cubicBezTo>
                  <a:cubicBezTo>
                    <a:pt x="f5" y="f54"/>
                    <a:pt x="f54" y="f54"/>
                    <a:pt x="f53" y="f5"/>
                  </a:cubicBezTo>
                  <a:cubicBezTo>
                    <a:pt x="f53" y="f5"/>
                    <a:pt x="f8" y="f5"/>
                    <a:pt x="f8" y="f5"/>
                  </a:cubicBezTo>
                  <a:cubicBezTo>
                    <a:pt x="f55" y="f5"/>
                    <a:pt x="f42" y="f5"/>
                    <a:pt x="f25" y="f5"/>
                  </a:cubicBezTo>
                  <a:cubicBezTo>
                    <a:pt x="f13" y="f5"/>
                    <a:pt x="f11" y="f5"/>
                    <a:pt x="f6" y="f5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BFCEA836-D44E-4F55-A4D1-7A8D970FC398}"/>
                </a:ext>
              </a:extLst>
            </p:cNvPr>
            <p:cNvSpPr/>
            <p:nvPr/>
          </p:nvSpPr>
          <p:spPr>
            <a:xfrm>
              <a:off x="8478042" y="4891783"/>
              <a:ext cx="196852" cy="16305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7"/>
                <a:gd name="f7" fmla="val 63"/>
                <a:gd name="f8" fmla="val 19"/>
                <a:gd name="f9" fmla="val 38"/>
                <a:gd name="f10" fmla="val 57"/>
                <a:gd name="f11" fmla="val 58"/>
                <a:gd name="f12" fmla="val 22"/>
                <a:gd name="f13" fmla="val 64"/>
                <a:gd name="f14" fmla="val 43"/>
                <a:gd name="f15" fmla="val 61"/>
                <a:gd name="f16" fmla="val 76"/>
                <a:gd name="f17" fmla="val 62"/>
                <a:gd name="f18" fmla="val 74"/>
                <a:gd name="f19" fmla="val 72"/>
                <a:gd name="f20" fmla="val 69"/>
                <a:gd name="f21" fmla="val 67"/>
                <a:gd name="f22" fmla="val 56"/>
                <a:gd name="f23" fmla="val 59"/>
                <a:gd name="f24" fmla="val 48"/>
                <a:gd name="f25" fmla="val 52"/>
                <a:gd name="f26" fmla="val 31"/>
                <a:gd name="f27" fmla="val 28"/>
                <a:gd name="f28" fmla="val 26"/>
                <a:gd name="f29" fmla="val 20"/>
                <a:gd name="f30" fmla="val 17"/>
                <a:gd name="f31" fmla="val 15"/>
                <a:gd name="f32" fmla="val 9"/>
                <a:gd name="f33" fmla="val 4"/>
                <a:gd name="f34" fmla="val 51"/>
                <a:gd name="f35" fmla="val 3"/>
                <a:gd name="f36" fmla="val 34"/>
                <a:gd name="f37" fmla="val 1"/>
                <a:gd name="f38" fmla="val 18"/>
                <a:gd name="f39" fmla="+- 0 0 -90"/>
                <a:gd name="f40" fmla="*/ f3 1 77"/>
                <a:gd name="f41" fmla="*/ f4 1 63"/>
                <a:gd name="f42" fmla="+- f7 0 f5"/>
                <a:gd name="f43" fmla="+- f6 0 f5"/>
                <a:gd name="f44" fmla="*/ f39 f0 1"/>
                <a:gd name="f45" fmla="*/ f43 1 77"/>
                <a:gd name="f46" fmla="*/ f42 1 63"/>
                <a:gd name="f47" fmla="*/ 0 f43 1"/>
                <a:gd name="f48" fmla="*/ 0 f42 1"/>
                <a:gd name="f49" fmla="*/ 57 f43 1"/>
                <a:gd name="f50" fmla="*/ 77 f43 1"/>
                <a:gd name="f51" fmla="*/ 61 f42 1"/>
                <a:gd name="f52" fmla="*/ 72 f43 1"/>
                <a:gd name="f53" fmla="*/ 63 f42 1"/>
                <a:gd name="f54" fmla="*/ 64 f43 1"/>
                <a:gd name="f55" fmla="*/ 56 f43 1"/>
                <a:gd name="f56" fmla="*/ 59 f42 1"/>
                <a:gd name="f57" fmla="*/ 31 f43 1"/>
                <a:gd name="f58" fmla="*/ 22 f43 1"/>
                <a:gd name="f59" fmla="*/ 15 f43 1"/>
                <a:gd name="f60" fmla="*/ 4 f43 1"/>
                <a:gd name="f61" fmla="*/ 51 f42 1"/>
                <a:gd name="f62" fmla="*/ 1 f42 1"/>
                <a:gd name="f63" fmla="*/ f44 1 f2"/>
                <a:gd name="f64" fmla="*/ f47 1 77"/>
                <a:gd name="f65" fmla="*/ f48 1 63"/>
                <a:gd name="f66" fmla="*/ f49 1 77"/>
                <a:gd name="f67" fmla="*/ f50 1 77"/>
                <a:gd name="f68" fmla="*/ f51 1 63"/>
                <a:gd name="f69" fmla="*/ f52 1 77"/>
                <a:gd name="f70" fmla="*/ f53 1 63"/>
                <a:gd name="f71" fmla="*/ f54 1 77"/>
                <a:gd name="f72" fmla="*/ f55 1 77"/>
                <a:gd name="f73" fmla="*/ f56 1 63"/>
                <a:gd name="f74" fmla="*/ f57 1 77"/>
                <a:gd name="f75" fmla="*/ f58 1 77"/>
                <a:gd name="f76" fmla="*/ f59 1 77"/>
                <a:gd name="f77" fmla="*/ f60 1 77"/>
                <a:gd name="f78" fmla="*/ f61 1 63"/>
                <a:gd name="f79" fmla="*/ f62 1 63"/>
                <a:gd name="f80" fmla="*/ 0 1 f45"/>
                <a:gd name="f81" fmla="*/ f6 1 f45"/>
                <a:gd name="f82" fmla="*/ 0 1 f46"/>
                <a:gd name="f83" fmla="*/ f7 1 f46"/>
                <a:gd name="f84" fmla="+- f63 0 f1"/>
                <a:gd name="f85" fmla="*/ f64 1 f45"/>
                <a:gd name="f86" fmla="*/ f65 1 f46"/>
                <a:gd name="f87" fmla="*/ f66 1 f45"/>
                <a:gd name="f88" fmla="*/ f67 1 f45"/>
                <a:gd name="f89" fmla="*/ f68 1 f46"/>
                <a:gd name="f90" fmla="*/ f69 1 f45"/>
                <a:gd name="f91" fmla="*/ f70 1 f46"/>
                <a:gd name="f92" fmla="*/ f71 1 f45"/>
                <a:gd name="f93" fmla="*/ f72 1 f45"/>
                <a:gd name="f94" fmla="*/ f73 1 f46"/>
                <a:gd name="f95" fmla="*/ f74 1 f45"/>
                <a:gd name="f96" fmla="*/ f75 1 f45"/>
                <a:gd name="f97" fmla="*/ f76 1 f45"/>
                <a:gd name="f98" fmla="*/ f77 1 f45"/>
                <a:gd name="f99" fmla="*/ f78 1 f46"/>
                <a:gd name="f100" fmla="*/ f79 1 f46"/>
                <a:gd name="f101" fmla="*/ f80 f40 1"/>
                <a:gd name="f102" fmla="*/ f81 f40 1"/>
                <a:gd name="f103" fmla="*/ f83 f41 1"/>
                <a:gd name="f104" fmla="*/ f82 f41 1"/>
                <a:gd name="f105" fmla="*/ f85 f40 1"/>
                <a:gd name="f106" fmla="*/ f86 f41 1"/>
                <a:gd name="f107" fmla="*/ f87 f40 1"/>
                <a:gd name="f108" fmla="*/ f88 f40 1"/>
                <a:gd name="f109" fmla="*/ f89 f41 1"/>
                <a:gd name="f110" fmla="*/ f90 f40 1"/>
                <a:gd name="f111" fmla="*/ f91 f41 1"/>
                <a:gd name="f112" fmla="*/ f92 f40 1"/>
                <a:gd name="f113" fmla="*/ f93 f40 1"/>
                <a:gd name="f114" fmla="*/ f94 f41 1"/>
                <a:gd name="f115" fmla="*/ f95 f40 1"/>
                <a:gd name="f116" fmla="*/ f96 f40 1"/>
                <a:gd name="f117" fmla="*/ f97 f40 1"/>
                <a:gd name="f118" fmla="*/ f98 f40 1"/>
                <a:gd name="f119" fmla="*/ f99 f41 1"/>
                <a:gd name="f120" fmla="*/ f100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4">
                  <a:pos x="f105" y="f106"/>
                </a:cxn>
                <a:cxn ang="f84">
                  <a:pos x="f107" y="f106"/>
                </a:cxn>
                <a:cxn ang="f84">
                  <a:pos x="f108" y="f109"/>
                </a:cxn>
                <a:cxn ang="f84">
                  <a:pos x="f110" y="f111"/>
                </a:cxn>
                <a:cxn ang="f84">
                  <a:pos x="f112" y="f111"/>
                </a:cxn>
                <a:cxn ang="f84">
                  <a:pos x="f113" y="f114"/>
                </a:cxn>
                <a:cxn ang="f84">
                  <a:pos x="f115" y="f114"/>
                </a:cxn>
                <a:cxn ang="f84">
                  <a:pos x="f116" y="f111"/>
                </a:cxn>
                <a:cxn ang="f84">
                  <a:pos x="f117" y="f111"/>
                </a:cxn>
                <a:cxn ang="f84">
                  <a:pos x="f118" y="f119"/>
                </a:cxn>
                <a:cxn ang="f84">
                  <a:pos x="f105" y="f120"/>
                </a:cxn>
                <a:cxn ang="f84">
                  <a:pos x="f105" y="f106"/>
                </a:cxn>
              </a:cxnLst>
              <a:rect l="f101" t="f104" r="f102" b="f103"/>
              <a:pathLst>
                <a:path w="77" h="63">
                  <a:moveTo>
                    <a:pt x="f5" y="f5"/>
                  </a:moveTo>
                  <a:cubicBezTo>
                    <a:pt x="f8" y="f5"/>
                    <a:pt x="f9" y="f5"/>
                    <a:pt x="f10" y="f5"/>
                  </a:cubicBezTo>
                  <a:cubicBezTo>
                    <a:pt x="f11" y="f12"/>
                    <a:pt x="f13" y="f14"/>
                    <a:pt x="f6" y="f15"/>
                  </a:cubicBezTo>
                  <a:cubicBezTo>
                    <a:pt x="f16" y="f17"/>
                    <a:pt x="f18" y="f7"/>
                    <a:pt x="f19" y="f7"/>
                  </a:cubicBezTo>
                  <a:cubicBezTo>
                    <a:pt x="f20" y="f7"/>
                    <a:pt x="f21" y="f7"/>
                    <a:pt x="f13" y="f7"/>
                  </a:cubicBezTo>
                  <a:cubicBezTo>
                    <a:pt x="f15" y="f7"/>
                    <a:pt x="f11" y="f17"/>
                    <a:pt x="f22" y="f23"/>
                  </a:cubicBezTo>
                  <a:cubicBezTo>
                    <a:pt x="f24" y="f25"/>
                    <a:pt x="f9" y="f25"/>
                    <a:pt x="f26" y="f23"/>
                  </a:cubicBezTo>
                  <a:cubicBezTo>
                    <a:pt x="f27" y="f17"/>
                    <a:pt x="f28" y="f7"/>
                    <a:pt x="f12" y="f7"/>
                  </a:cubicBezTo>
                  <a:cubicBezTo>
                    <a:pt x="f29" y="f7"/>
                    <a:pt x="f30" y="f7"/>
                    <a:pt x="f31" y="f7"/>
                  </a:cubicBezTo>
                  <a:cubicBezTo>
                    <a:pt x="f32" y="f17"/>
                    <a:pt x="f33" y="f10"/>
                    <a:pt x="f33" y="f34"/>
                  </a:cubicBezTo>
                  <a:cubicBezTo>
                    <a:pt x="f35" y="f36"/>
                    <a:pt x="f37" y="f38"/>
                    <a:pt x="f5" y="f37"/>
                  </a:cubicBezTo>
                  <a:cubicBezTo>
                    <a:pt x="f5" y="f37"/>
                    <a:pt x="f5" y="f37"/>
                    <a:pt x="f5" y="f5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A9EB4082-1696-4F08-9A75-A56089D6AD90}"/>
                </a:ext>
              </a:extLst>
            </p:cNvPr>
            <p:cNvSpPr/>
            <p:nvPr/>
          </p:nvSpPr>
          <p:spPr>
            <a:xfrm>
              <a:off x="8468514" y="4522924"/>
              <a:ext cx="239709" cy="16305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4"/>
                <a:gd name="f7" fmla="val 63"/>
                <a:gd name="f8" fmla="val 60"/>
                <a:gd name="f9" fmla="val 3"/>
                <a:gd name="f10" fmla="val 5"/>
                <a:gd name="f11" fmla="val 8"/>
                <a:gd name="f12" fmla="val 14"/>
                <a:gd name="f13" fmla="val 62"/>
                <a:gd name="f14" fmla="val 19"/>
                <a:gd name="f15" fmla="val 66"/>
                <a:gd name="f16" fmla="val 24"/>
                <a:gd name="f17" fmla="val 72"/>
                <a:gd name="f18" fmla="val 29"/>
                <a:gd name="f19" fmla="val 77"/>
                <a:gd name="f20" fmla="val 35"/>
                <a:gd name="f21" fmla="val 83"/>
                <a:gd name="f22" fmla="val 41"/>
                <a:gd name="f23" fmla="val 88"/>
                <a:gd name="f24" fmla="val 46"/>
                <a:gd name="f25" fmla="val 92"/>
                <a:gd name="f26" fmla="val 53"/>
                <a:gd name="f27" fmla="val 61"/>
                <a:gd name="f28" fmla="val 31"/>
                <a:gd name="f29" fmla="val 2"/>
                <a:gd name="f30" fmla="val 54"/>
                <a:gd name="f31" fmla="val 47"/>
                <a:gd name="f32" fmla="val 11"/>
                <a:gd name="f33" fmla="val 16"/>
                <a:gd name="f34" fmla="val 22"/>
                <a:gd name="f35" fmla="val 30"/>
                <a:gd name="f36" fmla="val 27"/>
                <a:gd name="f37" fmla="val 32"/>
                <a:gd name="f38" fmla="val 34"/>
                <a:gd name="f39" fmla="val 42"/>
                <a:gd name="f40" fmla="val 51"/>
                <a:gd name="f41" fmla="+- 0 0 -90"/>
                <a:gd name="f42" fmla="*/ f3 1 94"/>
                <a:gd name="f43" fmla="*/ f4 1 63"/>
                <a:gd name="f44" fmla="+- f7 0 f5"/>
                <a:gd name="f45" fmla="+- f6 0 f5"/>
                <a:gd name="f46" fmla="*/ f41 f0 1"/>
                <a:gd name="f47" fmla="*/ f45 1 94"/>
                <a:gd name="f48" fmla="*/ f44 1 63"/>
                <a:gd name="f49" fmla="*/ 60 f45 1"/>
                <a:gd name="f50" fmla="*/ 0 f44 1"/>
                <a:gd name="f51" fmla="*/ 8 f44 1"/>
                <a:gd name="f52" fmla="*/ 66 f45 1"/>
                <a:gd name="f53" fmla="*/ 24 f44 1"/>
                <a:gd name="f54" fmla="*/ 83 f45 1"/>
                <a:gd name="f55" fmla="*/ 41 f44 1"/>
                <a:gd name="f56" fmla="*/ 94 f45 1"/>
                <a:gd name="f57" fmla="*/ 61 f44 1"/>
                <a:gd name="f58" fmla="*/ 63 f44 1"/>
                <a:gd name="f59" fmla="*/ 0 f45 1"/>
                <a:gd name="f60" fmla="*/ 11 f45 1"/>
                <a:gd name="f61" fmla="*/ 27 f45 1"/>
                <a:gd name="f62" fmla="*/ 34 f45 1"/>
                <a:gd name="f63" fmla="*/ f46 1 f2"/>
                <a:gd name="f64" fmla="*/ f49 1 94"/>
                <a:gd name="f65" fmla="*/ f50 1 63"/>
                <a:gd name="f66" fmla="*/ f51 1 63"/>
                <a:gd name="f67" fmla="*/ f52 1 94"/>
                <a:gd name="f68" fmla="*/ f53 1 63"/>
                <a:gd name="f69" fmla="*/ f54 1 94"/>
                <a:gd name="f70" fmla="*/ f55 1 63"/>
                <a:gd name="f71" fmla="*/ f56 1 94"/>
                <a:gd name="f72" fmla="*/ f57 1 63"/>
                <a:gd name="f73" fmla="*/ f58 1 63"/>
                <a:gd name="f74" fmla="*/ f59 1 94"/>
                <a:gd name="f75" fmla="*/ f60 1 94"/>
                <a:gd name="f76" fmla="*/ f61 1 94"/>
                <a:gd name="f77" fmla="*/ f62 1 94"/>
                <a:gd name="f78" fmla="*/ 0 1 f47"/>
                <a:gd name="f79" fmla="*/ f6 1 f47"/>
                <a:gd name="f80" fmla="*/ 0 1 f48"/>
                <a:gd name="f81" fmla="*/ f7 1 f48"/>
                <a:gd name="f82" fmla="+- f63 0 f1"/>
                <a:gd name="f83" fmla="*/ f64 1 f47"/>
                <a:gd name="f84" fmla="*/ f65 1 f48"/>
                <a:gd name="f85" fmla="*/ f66 1 f48"/>
                <a:gd name="f86" fmla="*/ f67 1 f47"/>
                <a:gd name="f87" fmla="*/ f68 1 f48"/>
                <a:gd name="f88" fmla="*/ f69 1 f47"/>
                <a:gd name="f89" fmla="*/ f70 1 f48"/>
                <a:gd name="f90" fmla="*/ f71 1 f47"/>
                <a:gd name="f91" fmla="*/ f72 1 f48"/>
                <a:gd name="f92" fmla="*/ f73 1 f48"/>
                <a:gd name="f93" fmla="*/ f74 1 f47"/>
                <a:gd name="f94" fmla="*/ f75 1 f47"/>
                <a:gd name="f95" fmla="*/ f76 1 f47"/>
                <a:gd name="f96" fmla="*/ f77 1 f47"/>
                <a:gd name="f97" fmla="*/ f78 f42 1"/>
                <a:gd name="f98" fmla="*/ f79 f42 1"/>
                <a:gd name="f99" fmla="*/ f81 f43 1"/>
                <a:gd name="f100" fmla="*/ f80 f43 1"/>
                <a:gd name="f101" fmla="*/ f83 f42 1"/>
                <a:gd name="f102" fmla="*/ f84 f43 1"/>
                <a:gd name="f103" fmla="*/ f85 f43 1"/>
                <a:gd name="f104" fmla="*/ f86 f42 1"/>
                <a:gd name="f105" fmla="*/ f87 f43 1"/>
                <a:gd name="f106" fmla="*/ f88 f42 1"/>
                <a:gd name="f107" fmla="*/ f89 f43 1"/>
                <a:gd name="f108" fmla="*/ f90 f42 1"/>
                <a:gd name="f109" fmla="*/ f91 f43 1"/>
                <a:gd name="f110" fmla="*/ f92 f43 1"/>
                <a:gd name="f111" fmla="*/ f93 f42 1"/>
                <a:gd name="f112" fmla="*/ f94 f42 1"/>
                <a:gd name="f113" fmla="*/ f95 f42 1"/>
                <a:gd name="f114" fmla="*/ f96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2">
                  <a:pos x="f101" y="f102"/>
                </a:cxn>
                <a:cxn ang="f82">
                  <a:pos x="f101" y="f103"/>
                </a:cxn>
                <a:cxn ang="f82">
                  <a:pos x="f104" y="f105"/>
                </a:cxn>
                <a:cxn ang="f82">
                  <a:pos x="f106" y="f107"/>
                </a:cxn>
                <a:cxn ang="f82">
                  <a:pos x="f108" y="f109"/>
                </a:cxn>
                <a:cxn ang="f82">
                  <a:pos x="f108" y="f110"/>
                </a:cxn>
                <a:cxn ang="f82">
                  <a:pos x="f111" y="f110"/>
                </a:cxn>
                <a:cxn ang="f82">
                  <a:pos x="f111" y="f109"/>
                </a:cxn>
                <a:cxn ang="f82">
                  <a:pos x="f112" y="f107"/>
                </a:cxn>
                <a:cxn ang="f82">
                  <a:pos x="f113" y="f105"/>
                </a:cxn>
                <a:cxn ang="f82">
                  <a:pos x="f114" y="f103"/>
                </a:cxn>
                <a:cxn ang="f82">
                  <a:pos x="f114" y="f102"/>
                </a:cxn>
                <a:cxn ang="f82">
                  <a:pos x="f101" y="f102"/>
                </a:cxn>
              </a:cxnLst>
              <a:rect l="f97" t="f100" r="f98" b="f99"/>
              <a:pathLst>
                <a:path w="94" h="63">
                  <a:moveTo>
                    <a:pt x="f8" y="f5"/>
                  </a:moveTo>
                  <a:cubicBezTo>
                    <a:pt x="f8" y="f9"/>
                    <a:pt x="f8" y="f10"/>
                    <a:pt x="f8" y="f11"/>
                  </a:cubicBezTo>
                  <a:cubicBezTo>
                    <a:pt x="f8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6" y="f27"/>
                  </a:cubicBezTo>
                  <a:cubicBezTo>
                    <a:pt x="f6" y="f13"/>
                    <a:pt x="f6" y="f13"/>
                    <a:pt x="f6" y="f7"/>
                  </a:cubicBezTo>
                  <a:cubicBezTo>
                    <a:pt x="f7" y="f7"/>
                    <a:pt x="f28" y="f7"/>
                    <a:pt x="f5" y="f7"/>
                  </a:cubicBezTo>
                  <a:cubicBezTo>
                    <a:pt x="f5" y="f13"/>
                    <a:pt x="f5" y="f13"/>
                    <a:pt x="f5" y="f27"/>
                  </a:cubicBezTo>
                  <a:cubicBezTo>
                    <a:pt x="f29" y="f30"/>
                    <a:pt x="f10" y="f31"/>
                    <a:pt x="f32" y="f22"/>
                  </a:cubicBezTo>
                  <a:cubicBezTo>
                    <a:pt x="f33" y="f20"/>
                    <a:pt x="f34" y="f35"/>
                    <a:pt x="f36" y="f16"/>
                  </a:cubicBezTo>
                  <a:cubicBezTo>
                    <a:pt x="f37" y="f14"/>
                    <a:pt x="f38" y="f12"/>
                    <a:pt x="f38" y="f11"/>
                  </a:cubicBezTo>
                  <a:cubicBezTo>
                    <a:pt x="f38" y="f10"/>
                    <a:pt x="f38" y="f9"/>
                    <a:pt x="f38" y="f5"/>
                  </a:cubicBezTo>
                  <a:cubicBezTo>
                    <a:pt x="f39" y="f5"/>
                    <a:pt x="f40" y="f5"/>
                    <a:pt x="f8" y="f5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30548F73-C51C-4F61-AA54-419F191A0E14}"/>
                </a:ext>
              </a:extLst>
            </p:cNvPr>
            <p:cNvSpPr/>
            <p:nvPr/>
          </p:nvSpPr>
          <p:spPr>
            <a:xfrm>
              <a:off x="8536783" y="4446937"/>
              <a:ext cx="103190" cy="6490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0"/>
                <a:gd name="f7" fmla="val 25"/>
                <a:gd name="f8" fmla="val 20"/>
                <a:gd name="f9" fmla="val 14"/>
                <a:gd name="f10" fmla="val 8"/>
                <a:gd name="f11" fmla="val 3"/>
                <a:gd name="f12" fmla="val 1"/>
                <a:gd name="f13" fmla="val 24"/>
                <a:gd name="f14" fmla="val 23"/>
                <a:gd name="f15" fmla="val 16"/>
                <a:gd name="f16" fmla="val 9"/>
                <a:gd name="f17" fmla="val 2"/>
                <a:gd name="f18" fmla="val 26"/>
                <a:gd name="f19" fmla="val 37"/>
                <a:gd name="f20" fmla="val 39"/>
                <a:gd name="f21" fmla="val 22"/>
                <a:gd name="f22" fmla="val 31"/>
                <a:gd name="f23" fmla="+- 0 0 -90"/>
                <a:gd name="f24" fmla="*/ f3 1 40"/>
                <a:gd name="f25" fmla="*/ f4 1 25"/>
                <a:gd name="f26" fmla="+- f7 0 f5"/>
                <a:gd name="f27" fmla="+- f6 0 f5"/>
                <a:gd name="f28" fmla="*/ f23 f0 1"/>
                <a:gd name="f29" fmla="*/ f27 1 40"/>
                <a:gd name="f30" fmla="*/ f26 1 25"/>
                <a:gd name="f31" fmla="*/ 20 f27 1"/>
                <a:gd name="f32" fmla="*/ 25 f26 1"/>
                <a:gd name="f33" fmla="*/ 3 f27 1"/>
                <a:gd name="f34" fmla="*/ 0 f27 1"/>
                <a:gd name="f35" fmla="*/ 23 f26 1"/>
                <a:gd name="f36" fmla="*/ 2 f26 1"/>
                <a:gd name="f37" fmla="*/ 2 f27 1"/>
                <a:gd name="f38" fmla="*/ 0 f26 1"/>
                <a:gd name="f39" fmla="*/ 37 f27 1"/>
                <a:gd name="f40" fmla="*/ 39 f27 1"/>
                <a:gd name="f41" fmla="*/ 22 f26 1"/>
                <a:gd name="f42" fmla="*/ f28 1 f2"/>
                <a:gd name="f43" fmla="*/ f31 1 40"/>
                <a:gd name="f44" fmla="*/ f32 1 25"/>
                <a:gd name="f45" fmla="*/ f33 1 40"/>
                <a:gd name="f46" fmla="*/ f34 1 40"/>
                <a:gd name="f47" fmla="*/ f35 1 25"/>
                <a:gd name="f48" fmla="*/ f36 1 25"/>
                <a:gd name="f49" fmla="*/ f37 1 40"/>
                <a:gd name="f50" fmla="*/ f38 1 25"/>
                <a:gd name="f51" fmla="*/ f39 1 40"/>
                <a:gd name="f52" fmla="*/ f40 1 40"/>
                <a:gd name="f53" fmla="*/ f41 1 25"/>
                <a:gd name="f54" fmla="*/ 0 1 f29"/>
                <a:gd name="f55" fmla="*/ f6 1 f29"/>
                <a:gd name="f56" fmla="*/ 0 1 f30"/>
                <a:gd name="f57" fmla="*/ f7 1 f30"/>
                <a:gd name="f58" fmla="+- f42 0 f1"/>
                <a:gd name="f59" fmla="*/ f43 1 f29"/>
                <a:gd name="f60" fmla="*/ f44 1 f30"/>
                <a:gd name="f61" fmla="*/ f45 1 f29"/>
                <a:gd name="f62" fmla="*/ f46 1 f29"/>
                <a:gd name="f63" fmla="*/ f47 1 f30"/>
                <a:gd name="f64" fmla="*/ f48 1 f30"/>
                <a:gd name="f65" fmla="*/ f49 1 f29"/>
                <a:gd name="f66" fmla="*/ f50 1 f30"/>
                <a:gd name="f67" fmla="*/ f51 1 f29"/>
                <a:gd name="f68" fmla="*/ f52 1 f29"/>
                <a:gd name="f69" fmla="*/ f53 1 f30"/>
                <a:gd name="f70" fmla="*/ f54 f24 1"/>
                <a:gd name="f71" fmla="*/ f55 f24 1"/>
                <a:gd name="f72" fmla="*/ f57 f25 1"/>
                <a:gd name="f73" fmla="*/ f56 f25 1"/>
                <a:gd name="f74" fmla="*/ f59 f24 1"/>
                <a:gd name="f75" fmla="*/ f60 f25 1"/>
                <a:gd name="f76" fmla="*/ f61 f24 1"/>
                <a:gd name="f77" fmla="*/ f62 f24 1"/>
                <a:gd name="f78" fmla="*/ f63 f25 1"/>
                <a:gd name="f79" fmla="*/ f64 f25 1"/>
                <a:gd name="f80" fmla="*/ f65 f24 1"/>
                <a:gd name="f81" fmla="*/ f66 f25 1"/>
                <a:gd name="f82" fmla="*/ f67 f24 1"/>
                <a:gd name="f83" fmla="*/ f68 f24 1"/>
                <a:gd name="f84" fmla="*/ f69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8">
                  <a:pos x="f74" y="f75"/>
                </a:cxn>
                <a:cxn ang="f58">
                  <a:pos x="f76" y="f75"/>
                </a:cxn>
                <a:cxn ang="f58">
                  <a:pos x="f77" y="f78"/>
                </a:cxn>
                <a:cxn ang="f58">
                  <a:pos x="f77" y="f79"/>
                </a:cxn>
                <a:cxn ang="f58">
                  <a:pos x="f80" y="f81"/>
                </a:cxn>
                <a:cxn ang="f58">
                  <a:pos x="f82" y="f81"/>
                </a:cxn>
                <a:cxn ang="f58">
                  <a:pos x="f83" y="f79"/>
                </a:cxn>
                <a:cxn ang="f58">
                  <a:pos x="f83" y="f84"/>
                </a:cxn>
                <a:cxn ang="f58">
                  <a:pos x="f82" y="f75"/>
                </a:cxn>
                <a:cxn ang="f58">
                  <a:pos x="f74" y="f75"/>
                </a:cxn>
              </a:cxnLst>
              <a:rect l="f70" t="f73" r="f71" b="f72"/>
              <a:pathLst>
                <a:path w="40" h="25">
                  <a:moveTo>
                    <a:pt x="f8" y="f7"/>
                  </a:moveTo>
                  <a:cubicBezTo>
                    <a:pt x="f9" y="f7"/>
                    <a:pt x="f10" y="f7"/>
                    <a:pt x="f11" y="f7"/>
                  </a:cubicBezTo>
                  <a:cubicBezTo>
                    <a:pt x="f12" y="f7"/>
                    <a:pt x="f5" y="f13"/>
                    <a:pt x="f5" y="f14"/>
                  </a:cubicBezTo>
                  <a:cubicBezTo>
                    <a:pt x="f5" y="f15"/>
                    <a:pt x="f5" y="f16"/>
                    <a:pt x="f5" y="f17"/>
                  </a:cubicBezTo>
                  <a:cubicBezTo>
                    <a:pt x="f5" y="f5"/>
                    <a:pt x="f12" y="f5"/>
                    <a:pt x="f17" y="f5"/>
                  </a:cubicBezTo>
                  <a:cubicBezTo>
                    <a:pt x="f9" y="f5"/>
                    <a:pt x="f18" y="f5"/>
                    <a:pt x="f19" y="f5"/>
                  </a:cubicBezTo>
                  <a:cubicBezTo>
                    <a:pt x="f20" y="f5"/>
                    <a:pt x="f20" y="f5"/>
                    <a:pt x="f20" y="f17"/>
                  </a:cubicBezTo>
                  <a:cubicBezTo>
                    <a:pt x="f20" y="f16"/>
                    <a:pt x="f20" y="f15"/>
                    <a:pt x="f20" y="f21"/>
                  </a:cubicBezTo>
                  <a:cubicBezTo>
                    <a:pt x="f6" y="f13"/>
                    <a:pt x="f20" y="f7"/>
                    <a:pt x="f19" y="f7"/>
                  </a:cubicBezTo>
                  <a:cubicBezTo>
                    <a:pt x="f22" y="f7"/>
                    <a:pt x="f7" y="f7"/>
                    <a:pt x="f8" y="f7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0DB8084A-BC18-4D9A-BD1F-890F7408DFF7}"/>
                </a:ext>
              </a:extLst>
            </p:cNvPr>
            <p:cNvSpPr/>
            <p:nvPr/>
          </p:nvSpPr>
          <p:spPr>
            <a:xfrm>
              <a:off x="8695532" y="4682816"/>
              <a:ext cx="153984" cy="1139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0"/>
                <a:gd name="f7" fmla="val 44"/>
                <a:gd name="f8" fmla="val 41"/>
                <a:gd name="f9" fmla="val 30"/>
                <a:gd name="f10" fmla="val 38"/>
                <a:gd name="f11" fmla="val 34"/>
                <a:gd name="f12" fmla="val 35"/>
                <a:gd name="f13" fmla="val 32"/>
                <a:gd name="f14" fmla="val 42"/>
                <a:gd name="f15" fmla="val 31"/>
                <a:gd name="f16" fmla="val 43"/>
                <a:gd name="f17" fmla="val 29"/>
                <a:gd name="f18" fmla="val 25"/>
                <a:gd name="f19" fmla="val 22"/>
                <a:gd name="f20" fmla="val 20"/>
                <a:gd name="f21" fmla="val 39"/>
                <a:gd name="f22" fmla="val 16"/>
                <a:gd name="f23" fmla="val 10"/>
                <a:gd name="f24" fmla="val 26"/>
                <a:gd name="f25" fmla="val 2"/>
                <a:gd name="f26" fmla="val 21"/>
                <a:gd name="f27" fmla="val 1"/>
                <a:gd name="f28" fmla="val 18"/>
                <a:gd name="f29" fmla="val 17"/>
                <a:gd name="f30" fmla="val 3"/>
                <a:gd name="f31" fmla="val 4"/>
                <a:gd name="f32" fmla="val 13"/>
                <a:gd name="f33" fmla="val 23"/>
                <a:gd name="f34" fmla="val 27"/>
                <a:gd name="f35" fmla="val 40"/>
                <a:gd name="f36" fmla="val 36"/>
                <a:gd name="f37" fmla="val 37"/>
                <a:gd name="f38" fmla="val 33"/>
                <a:gd name="f39" fmla="val 28"/>
                <a:gd name="f40" fmla="val 14"/>
                <a:gd name="f41" fmla="val 9"/>
                <a:gd name="f42" fmla="val 6"/>
                <a:gd name="f43" fmla="val 45"/>
                <a:gd name="f44" fmla="val 48"/>
                <a:gd name="f45" fmla="val 51"/>
                <a:gd name="f46" fmla="val 54"/>
                <a:gd name="f47" fmla="val 57"/>
                <a:gd name="f48" fmla="val 59"/>
                <a:gd name="f49" fmla="val 12"/>
                <a:gd name="f50" fmla="val 19"/>
                <a:gd name="f51" fmla="val 56"/>
                <a:gd name="f52" fmla="val 55"/>
                <a:gd name="f53" fmla="val 52"/>
                <a:gd name="f54" fmla="val 49"/>
                <a:gd name="f55" fmla="val 46"/>
                <a:gd name="f56" fmla="+- 0 0 -90"/>
                <a:gd name="f57" fmla="*/ f3 1 60"/>
                <a:gd name="f58" fmla="*/ f4 1 44"/>
                <a:gd name="f59" fmla="+- f7 0 f5"/>
                <a:gd name="f60" fmla="+- f6 0 f5"/>
                <a:gd name="f61" fmla="*/ f56 f0 1"/>
                <a:gd name="f62" fmla="*/ f60 1 60"/>
                <a:gd name="f63" fmla="*/ f59 1 44"/>
                <a:gd name="f64" fmla="*/ 41 f60 1"/>
                <a:gd name="f65" fmla="*/ 30 f59 1"/>
                <a:gd name="f66" fmla="*/ 32 f60 1"/>
                <a:gd name="f67" fmla="*/ 42 f59 1"/>
                <a:gd name="f68" fmla="*/ 29 f60 1"/>
                <a:gd name="f69" fmla="*/ 43 f59 1"/>
                <a:gd name="f70" fmla="*/ 20 f60 1"/>
                <a:gd name="f71" fmla="*/ 39 f59 1"/>
                <a:gd name="f72" fmla="*/ 2 f60 1"/>
                <a:gd name="f73" fmla="*/ 22 f59 1"/>
                <a:gd name="f74" fmla="*/ 1 f60 1"/>
                <a:gd name="f75" fmla="*/ 18 f59 1"/>
                <a:gd name="f76" fmla="*/ 4 f60 1"/>
                <a:gd name="f77" fmla="*/ 26 f60 1"/>
                <a:gd name="f78" fmla="*/ 27 f60 1"/>
                <a:gd name="f79" fmla="*/ 41 f59 1"/>
                <a:gd name="f80" fmla="*/ 37 f60 1"/>
                <a:gd name="f81" fmla="*/ 27 f59 1"/>
                <a:gd name="f82" fmla="*/ 33 f60 1"/>
                <a:gd name="f83" fmla="*/ 25 f59 1"/>
                <a:gd name="f84" fmla="*/ 31 f60 1"/>
                <a:gd name="f85" fmla="*/ 14 f59 1"/>
                <a:gd name="f86" fmla="*/ 45 f60 1"/>
                <a:gd name="f87" fmla="*/ 4 f59 1"/>
                <a:gd name="f88" fmla="*/ 54 f60 1"/>
                <a:gd name="f89" fmla="*/ 1 f59 1"/>
                <a:gd name="f90" fmla="*/ 59 f60 1"/>
                <a:gd name="f91" fmla="*/ 57 f60 1"/>
                <a:gd name="f92" fmla="*/ 55 f60 1"/>
                <a:gd name="f93" fmla="*/ 32 f59 1"/>
                <a:gd name="f94" fmla="*/ 46 f60 1"/>
                <a:gd name="f95" fmla="*/ 34 f59 1"/>
                <a:gd name="f96" fmla="*/ f61 1 f2"/>
                <a:gd name="f97" fmla="*/ f64 1 60"/>
                <a:gd name="f98" fmla="*/ f65 1 44"/>
                <a:gd name="f99" fmla="*/ f66 1 60"/>
                <a:gd name="f100" fmla="*/ f67 1 44"/>
                <a:gd name="f101" fmla="*/ f68 1 60"/>
                <a:gd name="f102" fmla="*/ f69 1 44"/>
                <a:gd name="f103" fmla="*/ f70 1 60"/>
                <a:gd name="f104" fmla="*/ f71 1 44"/>
                <a:gd name="f105" fmla="*/ f72 1 60"/>
                <a:gd name="f106" fmla="*/ f73 1 44"/>
                <a:gd name="f107" fmla="*/ f74 1 60"/>
                <a:gd name="f108" fmla="*/ f75 1 44"/>
                <a:gd name="f109" fmla="*/ f76 1 60"/>
                <a:gd name="f110" fmla="*/ f77 1 60"/>
                <a:gd name="f111" fmla="*/ f78 1 60"/>
                <a:gd name="f112" fmla="*/ f79 1 44"/>
                <a:gd name="f113" fmla="*/ f80 1 60"/>
                <a:gd name="f114" fmla="*/ f81 1 44"/>
                <a:gd name="f115" fmla="*/ f82 1 60"/>
                <a:gd name="f116" fmla="*/ f83 1 44"/>
                <a:gd name="f117" fmla="*/ f84 1 60"/>
                <a:gd name="f118" fmla="*/ f85 1 44"/>
                <a:gd name="f119" fmla="*/ f86 1 60"/>
                <a:gd name="f120" fmla="*/ f87 1 44"/>
                <a:gd name="f121" fmla="*/ f88 1 60"/>
                <a:gd name="f122" fmla="*/ f89 1 44"/>
                <a:gd name="f123" fmla="*/ f90 1 60"/>
                <a:gd name="f124" fmla="*/ f91 1 60"/>
                <a:gd name="f125" fmla="*/ f92 1 60"/>
                <a:gd name="f126" fmla="*/ f93 1 44"/>
                <a:gd name="f127" fmla="*/ f94 1 60"/>
                <a:gd name="f128" fmla="*/ f95 1 44"/>
                <a:gd name="f129" fmla="*/ 0 1 f62"/>
                <a:gd name="f130" fmla="*/ f6 1 f62"/>
                <a:gd name="f131" fmla="*/ 0 1 f63"/>
                <a:gd name="f132" fmla="*/ f7 1 f63"/>
                <a:gd name="f133" fmla="+- f96 0 f1"/>
                <a:gd name="f134" fmla="*/ f97 1 f62"/>
                <a:gd name="f135" fmla="*/ f98 1 f63"/>
                <a:gd name="f136" fmla="*/ f99 1 f62"/>
                <a:gd name="f137" fmla="*/ f100 1 f63"/>
                <a:gd name="f138" fmla="*/ f101 1 f62"/>
                <a:gd name="f139" fmla="*/ f102 1 f63"/>
                <a:gd name="f140" fmla="*/ f103 1 f62"/>
                <a:gd name="f141" fmla="*/ f104 1 f63"/>
                <a:gd name="f142" fmla="*/ f105 1 f62"/>
                <a:gd name="f143" fmla="*/ f106 1 f63"/>
                <a:gd name="f144" fmla="*/ f107 1 f62"/>
                <a:gd name="f145" fmla="*/ f108 1 f63"/>
                <a:gd name="f146" fmla="*/ f109 1 f62"/>
                <a:gd name="f147" fmla="*/ f110 1 f62"/>
                <a:gd name="f148" fmla="*/ f111 1 f62"/>
                <a:gd name="f149" fmla="*/ f112 1 f63"/>
                <a:gd name="f150" fmla="*/ f113 1 f62"/>
                <a:gd name="f151" fmla="*/ f114 1 f63"/>
                <a:gd name="f152" fmla="*/ f115 1 f62"/>
                <a:gd name="f153" fmla="*/ f116 1 f63"/>
                <a:gd name="f154" fmla="*/ f117 1 f62"/>
                <a:gd name="f155" fmla="*/ f118 1 f63"/>
                <a:gd name="f156" fmla="*/ f119 1 f62"/>
                <a:gd name="f157" fmla="*/ f120 1 f63"/>
                <a:gd name="f158" fmla="*/ f121 1 f62"/>
                <a:gd name="f159" fmla="*/ f122 1 f63"/>
                <a:gd name="f160" fmla="*/ f123 1 f62"/>
                <a:gd name="f161" fmla="*/ f124 1 f62"/>
                <a:gd name="f162" fmla="*/ f125 1 f62"/>
                <a:gd name="f163" fmla="*/ f126 1 f63"/>
                <a:gd name="f164" fmla="*/ f127 1 f62"/>
                <a:gd name="f165" fmla="*/ f128 1 f63"/>
                <a:gd name="f166" fmla="*/ f129 f57 1"/>
                <a:gd name="f167" fmla="*/ f130 f57 1"/>
                <a:gd name="f168" fmla="*/ f132 f58 1"/>
                <a:gd name="f169" fmla="*/ f131 f58 1"/>
                <a:gd name="f170" fmla="*/ f134 f57 1"/>
                <a:gd name="f171" fmla="*/ f135 f58 1"/>
                <a:gd name="f172" fmla="*/ f136 f57 1"/>
                <a:gd name="f173" fmla="*/ f137 f58 1"/>
                <a:gd name="f174" fmla="*/ f138 f57 1"/>
                <a:gd name="f175" fmla="*/ f139 f58 1"/>
                <a:gd name="f176" fmla="*/ f140 f57 1"/>
                <a:gd name="f177" fmla="*/ f141 f58 1"/>
                <a:gd name="f178" fmla="*/ f142 f57 1"/>
                <a:gd name="f179" fmla="*/ f143 f58 1"/>
                <a:gd name="f180" fmla="*/ f144 f57 1"/>
                <a:gd name="f181" fmla="*/ f145 f58 1"/>
                <a:gd name="f182" fmla="*/ f146 f57 1"/>
                <a:gd name="f183" fmla="*/ f147 f57 1"/>
                <a:gd name="f184" fmla="*/ f148 f57 1"/>
                <a:gd name="f185" fmla="*/ f149 f58 1"/>
                <a:gd name="f186" fmla="*/ f150 f57 1"/>
                <a:gd name="f187" fmla="*/ f151 f58 1"/>
                <a:gd name="f188" fmla="*/ f152 f57 1"/>
                <a:gd name="f189" fmla="*/ f153 f58 1"/>
                <a:gd name="f190" fmla="*/ f154 f57 1"/>
                <a:gd name="f191" fmla="*/ f155 f58 1"/>
                <a:gd name="f192" fmla="*/ f156 f57 1"/>
                <a:gd name="f193" fmla="*/ f157 f58 1"/>
                <a:gd name="f194" fmla="*/ f158 f57 1"/>
                <a:gd name="f195" fmla="*/ f159 f58 1"/>
                <a:gd name="f196" fmla="*/ f160 f57 1"/>
                <a:gd name="f197" fmla="*/ f161 f57 1"/>
                <a:gd name="f198" fmla="*/ f162 f57 1"/>
                <a:gd name="f199" fmla="*/ f163 f58 1"/>
                <a:gd name="f200" fmla="*/ f164 f57 1"/>
                <a:gd name="f201" fmla="*/ f165 f5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3">
                  <a:pos x="f170" y="f171"/>
                </a:cxn>
                <a:cxn ang="f133">
                  <a:pos x="f172" y="f173"/>
                </a:cxn>
                <a:cxn ang="f133">
                  <a:pos x="f174" y="f175"/>
                </a:cxn>
                <a:cxn ang="f133">
                  <a:pos x="f176" y="f177"/>
                </a:cxn>
                <a:cxn ang="f133">
                  <a:pos x="f178" y="f179"/>
                </a:cxn>
                <a:cxn ang="f133">
                  <a:pos x="f180" y="f181"/>
                </a:cxn>
                <a:cxn ang="f133">
                  <a:pos x="f182" y="f181"/>
                </a:cxn>
                <a:cxn ang="f133">
                  <a:pos x="f183" y="f177"/>
                </a:cxn>
                <a:cxn ang="f133">
                  <a:pos x="f184" y="f185"/>
                </a:cxn>
                <a:cxn ang="f133">
                  <a:pos x="f186" y="f187"/>
                </a:cxn>
                <a:cxn ang="f133">
                  <a:pos x="f188" y="f189"/>
                </a:cxn>
                <a:cxn ang="f133">
                  <a:pos x="f190" y="f191"/>
                </a:cxn>
                <a:cxn ang="f133">
                  <a:pos x="f192" y="f193"/>
                </a:cxn>
                <a:cxn ang="f133">
                  <a:pos x="f194" y="f195"/>
                </a:cxn>
                <a:cxn ang="f133">
                  <a:pos x="f196" y="f193"/>
                </a:cxn>
                <a:cxn ang="f133">
                  <a:pos x="f197" y="f187"/>
                </a:cxn>
                <a:cxn ang="f133">
                  <a:pos x="f198" y="f199"/>
                </a:cxn>
                <a:cxn ang="f133">
                  <a:pos x="f200" y="f201"/>
                </a:cxn>
                <a:cxn ang="f133">
                  <a:pos x="f170" y="f171"/>
                </a:cxn>
              </a:cxnLst>
              <a:rect l="f166" t="f169" r="f167" b="f168"/>
              <a:pathLst>
                <a:path w="60" h="44">
                  <a:moveTo>
                    <a:pt x="f8" y="f9"/>
                  </a:moveTo>
                  <a:cubicBezTo>
                    <a:pt x="f10" y="f11"/>
                    <a:pt x="f12" y="f10"/>
                    <a:pt x="f13" y="f14"/>
                  </a:cubicBezTo>
                  <a:cubicBezTo>
                    <a:pt x="f15" y="f16"/>
                    <a:pt x="f9" y="f16"/>
                    <a:pt x="f17" y="f16"/>
                  </a:cubicBezTo>
                  <a:cubicBezTo>
                    <a:pt x="f18" y="f7"/>
                    <a:pt x="f19" y="f14"/>
                    <a:pt x="f20" y="f21"/>
                  </a:cubicBezTo>
                  <a:cubicBezTo>
                    <a:pt x="f22" y="f15"/>
                    <a:pt x="f23" y="f24"/>
                    <a:pt x="f25" y="f19"/>
                  </a:cubicBezTo>
                  <a:cubicBezTo>
                    <a:pt x="f5" y="f26"/>
                    <a:pt x="f5" y="f20"/>
                    <a:pt x="f27" y="f28"/>
                  </a:cubicBezTo>
                  <a:cubicBezTo>
                    <a:pt x="f25" y="f29"/>
                    <a:pt x="f30" y="f29"/>
                    <a:pt x="f31" y="f28"/>
                  </a:cubicBezTo>
                  <a:cubicBezTo>
                    <a:pt x="f32" y="f33"/>
                    <a:pt x="f20" y="f9"/>
                    <a:pt x="f24" y="f21"/>
                  </a:cubicBezTo>
                  <a:cubicBezTo>
                    <a:pt x="f24" y="f21"/>
                    <a:pt x="f34" y="f35"/>
                    <a:pt x="f34" y="f8"/>
                  </a:cubicBezTo>
                  <a:cubicBezTo>
                    <a:pt x="f15" y="f36"/>
                    <a:pt x="f11" y="f13"/>
                    <a:pt x="f37" y="f34"/>
                  </a:cubicBezTo>
                  <a:cubicBezTo>
                    <a:pt x="f36" y="f24"/>
                    <a:pt x="f11" y="f24"/>
                    <a:pt x="f38" y="f18"/>
                  </a:cubicBezTo>
                  <a:cubicBezTo>
                    <a:pt x="f39" y="f33"/>
                    <a:pt x="f34" y="f28"/>
                    <a:pt x="f15" y="f40"/>
                  </a:cubicBezTo>
                  <a:cubicBezTo>
                    <a:pt x="f11" y="f41"/>
                    <a:pt x="f21" y="f42"/>
                    <a:pt x="f43" y="f31"/>
                  </a:cubicBezTo>
                  <a:cubicBezTo>
                    <a:pt x="f44" y="f30"/>
                    <a:pt x="f45" y="f25"/>
                    <a:pt x="f46" y="f27"/>
                  </a:cubicBezTo>
                  <a:cubicBezTo>
                    <a:pt x="f47" y="f5"/>
                    <a:pt x="f48" y="f27"/>
                    <a:pt x="f48" y="f31"/>
                  </a:cubicBezTo>
                  <a:cubicBezTo>
                    <a:pt x="f6" y="f49"/>
                    <a:pt x="f6" y="f50"/>
                    <a:pt x="f47" y="f34"/>
                  </a:cubicBezTo>
                  <a:cubicBezTo>
                    <a:pt x="f51" y="f39"/>
                    <a:pt x="f51" y="f9"/>
                    <a:pt x="f52" y="f13"/>
                  </a:cubicBezTo>
                  <a:cubicBezTo>
                    <a:pt x="f53" y="f12"/>
                    <a:pt x="f54" y="f36"/>
                    <a:pt x="f55" y="f11"/>
                  </a:cubicBezTo>
                  <a:cubicBezTo>
                    <a:pt x="f7" y="f38"/>
                    <a:pt x="f14" y="f15"/>
                    <a:pt x="f8" y="f9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11" name="Group 4">
            <a:extLst>
              <a:ext uri="{FF2B5EF4-FFF2-40B4-BE49-F238E27FC236}">
                <a16:creationId xmlns:a16="http://schemas.microsoft.com/office/drawing/2014/main" id="{9EC77118-6323-4EC8-8906-25A558B3EEEF}"/>
              </a:ext>
            </a:extLst>
          </p:cNvPr>
          <p:cNvGrpSpPr/>
          <p:nvPr/>
        </p:nvGrpSpPr>
        <p:grpSpPr>
          <a:xfrm>
            <a:off x="0" y="-33339"/>
            <a:ext cx="9144000" cy="1014417"/>
            <a:chOff x="0" y="-33339"/>
            <a:chExt cx="9144000" cy="1014417"/>
          </a:xfrm>
        </p:grpSpPr>
        <p:sp>
          <p:nvSpPr>
            <p:cNvPr id="12" name="AutoShape 3">
              <a:extLst>
                <a:ext uri="{FF2B5EF4-FFF2-40B4-BE49-F238E27FC236}">
                  <a16:creationId xmlns:a16="http://schemas.microsoft.com/office/drawing/2014/main" id="{EA2B5A6A-9FDE-4113-9FC0-608C46DCE98A}"/>
                </a:ext>
              </a:extLst>
            </p:cNvPr>
            <p:cNvSpPr/>
            <p:nvPr/>
          </p:nvSpPr>
          <p:spPr>
            <a:xfrm>
              <a:off x="0" y="0"/>
              <a:ext cx="9144000" cy="981078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3" name="Rectangle 5">
              <a:extLst>
                <a:ext uri="{FF2B5EF4-FFF2-40B4-BE49-F238E27FC236}">
                  <a16:creationId xmlns:a16="http://schemas.microsoft.com/office/drawing/2014/main" id="{FBB85F71-B6D9-4457-80A6-8DBA30F97580}"/>
                </a:ext>
              </a:extLst>
            </p:cNvPr>
            <p:cNvSpPr/>
            <p:nvPr/>
          </p:nvSpPr>
          <p:spPr>
            <a:xfrm>
              <a:off x="3172" y="892170"/>
              <a:ext cx="9001125" cy="87316"/>
            </a:xfrm>
            <a:prstGeom prst="rect">
              <a:avLst/>
            </a:prstGeom>
            <a:solidFill>
              <a:srgbClr val="2BBADD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BAF5D51A-793F-4353-A850-5EB1CD9F77A2}"/>
                </a:ext>
              </a:extLst>
            </p:cNvPr>
            <p:cNvSpPr/>
            <p:nvPr/>
          </p:nvSpPr>
          <p:spPr>
            <a:xfrm>
              <a:off x="8404222" y="-33339"/>
              <a:ext cx="736604" cy="981078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292"/>
                <a:gd name="f8" fmla="val 408"/>
                <a:gd name="f9" fmla="val 194"/>
                <a:gd name="f10" fmla="val 156"/>
                <a:gd name="f11" fmla="val 205"/>
                <a:gd name="f12" fmla="val 162"/>
                <a:gd name="f13" fmla="val 216"/>
                <a:gd name="f14" fmla="val 168"/>
                <a:gd name="f15" fmla="val 227"/>
                <a:gd name="f16" fmla="val 173"/>
                <a:gd name="f17" fmla="val 243"/>
                <a:gd name="f18" fmla="val 181"/>
                <a:gd name="f19" fmla="val 256"/>
                <a:gd name="f20" fmla="val 192"/>
                <a:gd name="f21" fmla="val 264"/>
                <a:gd name="f22" fmla="val 209"/>
                <a:gd name="f23" fmla="val 268"/>
                <a:gd name="f24" fmla="val 218"/>
                <a:gd name="f25" fmla="val 270"/>
                <a:gd name="f26" fmla="val 228"/>
                <a:gd name="f27" fmla="val 269"/>
                <a:gd name="f28" fmla="val 239"/>
                <a:gd name="f29" fmla="val 242"/>
                <a:gd name="f30" fmla="val 245"/>
                <a:gd name="f31" fmla="val 248"/>
                <a:gd name="f32" fmla="val 273"/>
                <a:gd name="f33" fmla="val 258"/>
                <a:gd name="f34" fmla="val 275"/>
                <a:gd name="f35" fmla="val 267"/>
                <a:gd name="f36" fmla="val 278"/>
                <a:gd name="f37" fmla="val 277"/>
                <a:gd name="f38" fmla="val 279"/>
                <a:gd name="f39" fmla="val 280"/>
                <a:gd name="f40" fmla="val 283"/>
                <a:gd name="f41" fmla="val 282"/>
                <a:gd name="f42" fmla="val 285"/>
                <a:gd name="f43" fmla="val 288"/>
                <a:gd name="f44" fmla="val 293"/>
                <a:gd name="f45" fmla="val 302"/>
                <a:gd name="f46" fmla="val 312"/>
                <a:gd name="f47" fmla="val 291"/>
                <a:gd name="f48" fmla="val 319"/>
                <a:gd name="f49" fmla="val 326"/>
                <a:gd name="f50" fmla="val 290"/>
                <a:gd name="f51" fmla="val 333"/>
                <a:gd name="f52" fmla="val 342"/>
                <a:gd name="f53" fmla="val 350"/>
                <a:gd name="f54" fmla="val 359"/>
                <a:gd name="f55" fmla="val 374"/>
                <a:gd name="f56" fmla="val 387"/>
                <a:gd name="f57" fmla="val 276"/>
                <a:gd name="f58" fmla="val 395"/>
                <a:gd name="f59" fmla="val 399"/>
                <a:gd name="f60" fmla="val 260"/>
                <a:gd name="f61" fmla="val 251"/>
                <a:gd name="f62" fmla="val 401"/>
                <a:gd name="f63" fmla="val 249"/>
                <a:gd name="f64" fmla="val 400"/>
                <a:gd name="f65" fmla="val 247"/>
                <a:gd name="f66" fmla="val 391"/>
                <a:gd name="f67" fmla="val 382"/>
                <a:gd name="f68" fmla="val 244"/>
                <a:gd name="f69" fmla="val 369"/>
                <a:gd name="f70" fmla="val 253"/>
                <a:gd name="f71" fmla="val 365"/>
                <a:gd name="f72" fmla="val 257"/>
                <a:gd name="f73" fmla="val 349"/>
                <a:gd name="f74" fmla="val 240"/>
                <a:gd name="f75" fmla="val 336"/>
                <a:gd name="f76" fmla="val 320"/>
                <a:gd name="f77" fmla="val 315"/>
                <a:gd name="f78" fmla="val 237"/>
                <a:gd name="f79" fmla="val 311"/>
                <a:gd name="f80" fmla="val 236"/>
                <a:gd name="f81" fmla="val 306"/>
                <a:gd name="f82" fmla="val 235"/>
                <a:gd name="f83" fmla="val 234"/>
                <a:gd name="f84" fmla="val 233"/>
                <a:gd name="f85" fmla="val 385"/>
                <a:gd name="f86" fmla="val 221"/>
                <a:gd name="f87" fmla="val 206"/>
                <a:gd name="f88" fmla="val 190"/>
                <a:gd name="f89" fmla="val 191"/>
                <a:gd name="f90" fmla="val 381"/>
                <a:gd name="f91" fmla="val 380"/>
                <a:gd name="f92" fmla="val 196"/>
                <a:gd name="f93" fmla="val 368"/>
                <a:gd name="f94" fmla="val 358"/>
                <a:gd name="f95" fmla="val 184"/>
                <a:gd name="f96" fmla="val 179"/>
                <a:gd name="f97" fmla="val 344"/>
                <a:gd name="f98" fmla="val 174"/>
                <a:gd name="f99" fmla="val 167"/>
                <a:gd name="f100" fmla="val 154"/>
                <a:gd name="f101" fmla="val 140"/>
                <a:gd name="f102" fmla="val 353"/>
                <a:gd name="f103" fmla="val 126"/>
                <a:gd name="f104" fmla="val 123"/>
                <a:gd name="f105" fmla="val 120"/>
                <a:gd name="f106" fmla="val 118"/>
                <a:gd name="f107" fmla="val 357"/>
                <a:gd name="f108" fmla="val 110"/>
                <a:gd name="f109" fmla="val 103"/>
                <a:gd name="f110" fmla="val 100"/>
                <a:gd name="f111" fmla="val 340"/>
                <a:gd name="f112" fmla="val 91"/>
                <a:gd name="f113" fmla="val 81"/>
                <a:gd name="f114" fmla="val 298"/>
                <a:gd name="f115" fmla="val 73"/>
                <a:gd name="f116" fmla="val 69"/>
                <a:gd name="f117" fmla="val 284"/>
                <a:gd name="f118" fmla="val 65"/>
                <a:gd name="f119" fmla="val 61"/>
                <a:gd name="f120" fmla="val 60"/>
                <a:gd name="f121" fmla="val 300"/>
                <a:gd name="f122" fmla="val 304"/>
                <a:gd name="f123" fmla="val 63"/>
                <a:gd name="f124" fmla="val 305"/>
                <a:gd name="f125" fmla="val 79"/>
                <a:gd name="f126" fmla="val 314"/>
                <a:gd name="f127" fmla="val 86"/>
                <a:gd name="f128" fmla="val 331"/>
                <a:gd name="f129" fmla="val 96"/>
                <a:gd name="f130" fmla="val 345"/>
                <a:gd name="f131" fmla="val 101"/>
                <a:gd name="f132" fmla="val 106"/>
                <a:gd name="f133" fmla="val 356"/>
                <a:gd name="f134" fmla="val 112"/>
                <a:gd name="f135" fmla="val 124"/>
                <a:gd name="f136" fmla="val 364"/>
                <a:gd name="f137" fmla="val 131"/>
                <a:gd name="f138" fmla="val 361"/>
                <a:gd name="f139" fmla="val 142"/>
                <a:gd name="f140" fmla="val 354"/>
                <a:gd name="f141" fmla="val 165"/>
                <a:gd name="f142" fmla="val 351"/>
                <a:gd name="f143" fmla="val 169"/>
                <a:gd name="f144" fmla="val 171"/>
                <a:gd name="f145" fmla="val 188"/>
                <a:gd name="f146" fmla="val 367"/>
                <a:gd name="f147" fmla="val 186"/>
                <a:gd name="f148" fmla="val 376"/>
                <a:gd name="f149" fmla="val 183"/>
                <a:gd name="f150" fmla="val 182"/>
                <a:gd name="f151" fmla="val 398"/>
                <a:gd name="f152" fmla="val 404"/>
                <a:gd name="f153" fmla="val 407"/>
                <a:gd name="f154" fmla="val 161"/>
                <a:gd name="f155" fmla="val 90"/>
                <a:gd name="f156" fmla="val 388"/>
                <a:gd name="f157" fmla="val 59"/>
                <a:gd name="f158" fmla="val 375"/>
                <a:gd name="f159" fmla="val 33"/>
                <a:gd name="f160" fmla="val 18"/>
                <a:gd name="f161" fmla="val 3"/>
                <a:gd name="f162" fmla="val 323"/>
                <a:gd name="f163" fmla="val 1"/>
                <a:gd name="f164" fmla="val 321"/>
                <a:gd name="f165" fmla="val 317"/>
                <a:gd name="f166" fmla="val 2"/>
                <a:gd name="f167" fmla="val 266"/>
                <a:gd name="f168" fmla="val 5"/>
                <a:gd name="f169" fmla="val 15"/>
                <a:gd name="f170" fmla="val 226"/>
                <a:gd name="f171" fmla="val 30"/>
                <a:gd name="f172" fmla="val 36"/>
                <a:gd name="f173" fmla="val 200"/>
                <a:gd name="f174" fmla="val 38"/>
                <a:gd name="f175" fmla="val 195"/>
                <a:gd name="f176" fmla="val 40"/>
                <a:gd name="f177" fmla="val 187"/>
                <a:gd name="f178" fmla="val 42"/>
                <a:gd name="f179" fmla="val 45"/>
                <a:gd name="f180" fmla="val 54"/>
                <a:gd name="f181" fmla="val 160"/>
                <a:gd name="f182" fmla="val 67"/>
                <a:gd name="f183" fmla="val 83"/>
                <a:gd name="f184" fmla="val 150"/>
                <a:gd name="f185" fmla="val 99"/>
                <a:gd name="f186" fmla="val 145"/>
                <a:gd name="f187" fmla="val 115"/>
                <a:gd name="f188" fmla="val 137"/>
                <a:gd name="f189" fmla="val 132"/>
                <a:gd name="f190" fmla="val 138"/>
                <a:gd name="f191" fmla="val 114"/>
                <a:gd name="f192" fmla="val 146"/>
                <a:gd name="f193" fmla="val 93"/>
                <a:gd name="f194" fmla="val 88"/>
                <a:gd name="f195" fmla="val 85"/>
                <a:gd name="f196" fmla="val 80"/>
                <a:gd name="f197" fmla="val 68"/>
                <a:gd name="f198" fmla="val 57"/>
                <a:gd name="f199" fmla="val 46"/>
                <a:gd name="f200" fmla="val 153"/>
                <a:gd name="f201" fmla="val 19"/>
                <a:gd name="f202" fmla="val 219"/>
                <a:gd name="f203" fmla="val 23"/>
                <a:gd name="f204" fmla="val 222"/>
                <a:gd name="f205" fmla="val 26"/>
                <a:gd name="f206" fmla="val 224"/>
                <a:gd name="f207" fmla="val 225"/>
                <a:gd name="f208" fmla="val 34"/>
                <a:gd name="f209" fmla="val 41"/>
                <a:gd name="f210" fmla="val 231"/>
                <a:gd name="f211" fmla="val 48"/>
                <a:gd name="f212" fmla="val 56"/>
                <a:gd name="f213" fmla="val 58"/>
                <a:gd name="f214" fmla="val 229"/>
                <a:gd name="f215" fmla="val 94"/>
                <a:gd name="f216" fmla="val 109"/>
                <a:gd name="f217" fmla="val 214"/>
                <a:gd name="f218" fmla="val 129"/>
                <a:gd name="f219" fmla="val 199"/>
                <a:gd name="f220" fmla="val 197"/>
                <a:gd name="f221" fmla="val 144"/>
                <a:gd name="f222" fmla="+- 0 0 -90"/>
                <a:gd name="f223" fmla="*/ f4 1 292"/>
                <a:gd name="f224" fmla="*/ f5 1 408"/>
                <a:gd name="f225" fmla="+- f8 0 f6"/>
                <a:gd name="f226" fmla="+- f7 0 f6"/>
                <a:gd name="f227" fmla="*/ f222 f0 1"/>
                <a:gd name="f228" fmla="*/ f226 1 292"/>
                <a:gd name="f229" fmla="*/ f225 1 408"/>
                <a:gd name="f230" fmla="*/ 194 f226 1"/>
                <a:gd name="f231" fmla="*/ 156 f225 1"/>
                <a:gd name="f232" fmla="*/ 227 f226 1"/>
                <a:gd name="f233" fmla="*/ 173 f225 1"/>
                <a:gd name="f234" fmla="*/ 264 f226 1"/>
                <a:gd name="f235" fmla="*/ 209 f225 1"/>
                <a:gd name="f236" fmla="*/ 269 f226 1"/>
                <a:gd name="f237" fmla="*/ 239 f225 1"/>
                <a:gd name="f238" fmla="*/ 270 f226 1"/>
                <a:gd name="f239" fmla="*/ 248 f225 1"/>
                <a:gd name="f240" fmla="*/ 278 f226 1"/>
                <a:gd name="f241" fmla="*/ 277 f225 1"/>
                <a:gd name="f242" fmla="*/ 282 f226 1"/>
                <a:gd name="f243" fmla="*/ 285 f225 1"/>
                <a:gd name="f244" fmla="*/ 292 f226 1"/>
                <a:gd name="f245" fmla="*/ 312 f225 1"/>
                <a:gd name="f246" fmla="*/ 290 f226 1"/>
                <a:gd name="f247" fmla="*/ 333 f225 1"/>
                <a:gd name="f248" fmla="*/ 291 f226 1"/>
                <a:gd name="f249" fmla="*/ 359 f225 1"/>
                <a:gd name="f250" fmla="*/ 276 f226 1"/>
                <a:gd name="f251" fmla="*/ 395 f225 1"/>
                <a:gd name="f252" fmla="*/ 251 f226 1"/>
                <a:gd name="f253" fmla="*/ 401 f225 1"/>
                <a:gd name="f254" fmla="*/ 249 f226 1"/>
                <a:gd name="f255" fmla="*/ 399 f225 1"/>
                <a:gd name="f256" fmla="*/ 244 f226 1"/>
                <a:gd name="f257" fmla="*/ 374 f225 1"/>
                <a:gd name="f258" fmla="*/ 258 f226 1"/>
                <a:gd name="f259" fmla="*/ 360 f225 1"/>
                <a:gd name="f260" fmla="*/ 257 f226 1"/>
                <a:gd name="f261" fmla="*/ 240 f226 1"/>
                <a:gd name="f262" fmla="*/ 320 f225 1"/>
                <a:gd name="f263" fmla="*/ 236 f226 1"/>
                <a:gd name="f264" fmla="*/ 306 f225 1"/>
                <a:gd name="f265" fmla="*/ 233 f226 1"/>
                <a:gd name="f266" fmla="*/ 385 f225 1"/>
                <a:gd name="f267" fmla="*/ 190 f226 1"/>
                <a:gd name="f268" fmla="*/ 191 f226 1"/>
                <a:gd name="f269" fmla="*/ 380 f225 1"/>
                <a:gd name="f270" fmla="*/ 184 f226 1"/>
                <a:gd name="f271" fmla="*/ 349 f225 1"/>
                <a:gd name="f272" fmla="*/ 167 f226 1"/>
                <a:gd name="f273" fmla="*/ 344 f225 1"/>
                <a:gd name="f274" fmla="*/ 126 f226 1"/>
                <a:gd name="f275" fmla="*/ 358 f225 1"/>
                <a:gd name="f276" fmla="*/ 118 f226 1"/>
                <a:gd name="f277" fmla="*/ 357 f225 1"/>
                <a:gd name="f278" fmla="*/ 100 f226 1"/>
                <a:gd name="f279" fmla="*/ 340 f225 1"/>
                <a:gd name="f280" fmla="*/ 73 f226 1"/>
                <a:gd name="f281" fmla="*/ 278 f225 1"/>
                <a:gd name="f282" fmla="*/ 61 f226 1"/>
                <a:gd name="f283" fmla="*/ 298 f225 1"/>
                <a:gd name="f284" fmla="*/ 63 f226 1"/>
                <a:gd name="f285" fmla="*/ 305 f225 1"/>
                <a:gd name="f286" fmla="*/ 96 f226 1"/>
                <a:gd name="f287" fmla="*/ 345 f225 1"/>
                <a:gd name="f288" fmla="*/ 112 f226 1"/>
                <a:gd name="f289" fmla="*/ 131 f226 1"/>
                <a:gd name="f290" fmla="*/ 361 f225 1"/>
                <a:gd name="f291" fmla="*/ 165 f226 1"/>
                <a:gd name="f292" fmla="*/ 351 f225 1"/>
                <a:gd name="f293" fmla="*/ 171 f226 1"/>
                <a:gd name="f294" fmla="*/ 186 f226 1"/>
                <a:gd name="f295" fmla="*/ 376 f225 1"/>
                <a:gd name="f296" fmla="*/ 404 f225 1"/>
                <a:gd name="f297" fmla="*/ 156 f226 1"/>
                <a:gd name="f298" fmla="*/ 407 f225 1"/>
                <a:gd name="f299" fmla="*/ 59 f226 1"/>
                <a:gd name="f300" fmla="*/ 375 f225 1"/>
                <a:gd name="f301" fmla="*/ 3 f226 1"/>
                <a:gd name="f302" fmla="*/ 323 f225 1"/>
                <a:gd name="f303" fmla="*/ 0 f226 1"/>
                <a:gd name="f304" fmla="*/ 315 f225 1"/>
                <a:gd name="f305" fmla="*/ 2 f226 1"/>
                <a:gd name="f306" fmla="*/ 266 f225 1"/>
                <a:gd name="f307" fmla="*/ 30 f226 1"/>
                <a:gd name="f308" fmla="*/ 38 f226 1"/>
                <a:gd name="f309" fmla="*/ 195 f225 1"/>
                <a:gd name="f310" fmla="*/ 42 f226 1"/>
                <a:gd name="f311" fmla="*/ 183 f225 1"/>
                <a:gd name="f312" fmla="*/ 67 f226 1"/>
                <a:gd name="f313" fmla="*/ 115 f226 1"/>
                <a:gd name="f314" fmla="*/ 140 f225 1"/>
                <a:gd name="f315" fmla="*/ 138 f226 1"/>
                <a:gd name="f316" fmla="*/ 124 f225 1"/>
                <a:gd name="f317" fmla="*/ 140 f226 1"/>
                <a:gd name="f318" fmla="*/ 93 f225 1"/>
                <a:gd name="f319" fmla="*/ 80 f225 1"/>
                <a:gd name="f320" fmla="*/ 145 f226 1"/>
                <a:gd name="f321" fmla="*/ 46 f225 1"/>
                <a:gd name="f322" fmla="*/ 219 f226 1"/>
                <a:gd name="f323" fmla="*/ 23 f225 1"/>
                <a:gd name="f324" fmla="*/ 225 f226 1"/>
                <a:gd name="f325" fmla="*/ 34 f225 1"/>
                <a:gd name="f326" fmla="*/ 56 f225 1"/>
                <a:gd name="f327" fmla="*/ 63 f225 1"/>
                <a:gd name="f328" fmla="*/ 109 f225 1"/>
                <a:gd name="f329" fmla="*/ 199 f226 1"/>
                <a:gd name="f330" fmla="*/ f227 1 f3"/>
                <a:gd name="f331" fmla="*/ f230 1 292"/>
                <a:gd name="f332" fmla="*/ f231 1 408"/>
                <a:gd name="f333" fmla="*/ f232 1 292"/>
                <a:gd name="f334" fmla="*/ f233 1 408"/>
                <a:gd name="f335" fmla="*/ f234 1 292"/>
                <a:gd name="f336" fmla="*/ f235 1 408"/>
                <a:gd name="f337" fmla="*/ f236 1 292"/>
                <a:gd name="f338" fmla="*/ f237 1 408"/>
                <a:gd name="f339" fmla="*/ f238 1 292"/>
                <a:gd name="f340" fmla="*/ f239 1 408"/>
                <a:gd name="f341" fmla="*/ f240 1 292"/>
                <a:gd name="f342" fmla="*/ f241 1 408"/>
                <a:gd name="f343" fmla="*/ f242 1 292"/>
                <a:gd name="f344" fmla="*/ f243 1 408"/>
                <a:gd name="f345" fmla="*/ f244 1 292"/>
                <a:gd name="f346" fmla="*/ f245 1 408"/>
                <a:gd name="f347" fmla="*/ f246 1 292"/>
                <a:gd name="f348" fmla="*/ f247 1 408"/>
                <a:gd name="f349" fmla="*/ f248 1 292"/>
                <a:gd name="f350" fmla="*/ f249 1 408"/>
                <a:gd name="f351" fmla="*/ f250 1 292"/>
                <a:gd name="f352" fmla="*/ f251 1 408"/>
                <a:gd name="f353" fmla="*/ f252 1 292"/>
                <a:gd name="f354" fmla="*/ f253 1 408"/>
                <a:gd name="f355" fmla="*/ f254 1 292"/>
                <a:gd name="f356" fmla="*/ f255 1 408"/>
                <a:gd name="f357" fmla="*/ f256 1 292"/>
                <a:gd name="f358" fmla="*/ f257 1 408"/>
                <a:gd name="f359" fmla="*/ f258 1 292"/>
                <a:gd name="f360" fmla="*/ f259 1 408"/>
                <a:gd name="f361" fmla="*/ f260 1 292"/>
                <a:gd name="f362" fmla="*/ f261 1 292"/>
                <a:gd name="f363" fmla="*/ f262 1 408"/>
                <a:gd name="f364" fmla="*/ f263 1 292"/>
                <a:gd name="f365" fmla="*/ f264 1 408"/>
                <a:gd name="f366" fmla="*/ f265 1 292"/>
                <a:gd name="f367" fmla="*/ f266 1 408"/>
                <a:gd name="f368" fmla="*/ f267 1 292"/>
                <a:gd name="f369" fmla="*/ f268 1 292"/>
                <a:gd name="f370" fmla="*/ f269 1 408"/>
                <a:gd name="f371" fmla="*/ f270 1 292"/>
                <a:gd name="f372" fmla="*/ f271 1 408"/>
                <a:gd name="f373" fmla="*/ f272 1 292"/>
                <a:gd name="f374" fmla="*/ f273 1 408"/>
                <a:gd name="f375" fmla="*/ f274 1 292"/>
                <a:gd name="f376" fmla="*/ f275 1 408"/>
                <a:gd name="f377" fmla="*/ f276 1 292"/>
                <a:gd name="f378" fmla="*/ f277 1 408"/>
                <a:gd name="f379" fmla="*/ f278 1 292"/>
                <a:gd name="f380" fmla="*/ f279 1 408"/>
                <a:gd name="f381" fmla="*/ f280 1 292"/>
                <a:gd name="f382" fmla="*/ f281 1 408"/>
                <a:gd name="f383" fmla="*/ f282 1 292"/>
                <a:gd name="f384" fmla="*/ f283 1 408"/>
                <a:gd name="f385" fmla="*/ f284 1 292"/>
                <a:gd name="f386" fmla="*/ f285 1 408"/>
                <a:gd name="f387" fmla="*/ f286 1 292"/>
                <a:gd name="f388" fmla="*/ f287 1 408"/>
                <a:gd name="f389" fmla="*/ f288 1 292"/>
                <a:gd name="f390" fmla="*/ f289 1 292"/>
                <a:gd name="f391" fmla="*/ f290 1 408"/>
                <a:gd name="f392" fmla="*/ f291 1 292"/>
                <a:gd name="f393" fmla="*/ f292 1 408"/>
                <a:gd name="f394" fmla="*/ f293 1 292"/>
                <a:gd name="f395" fmla="*/ f294 1 292"/>
                <a:gd name="f396" fmla="*/ f295 1 408"/>
                <a:gd name="f397" fmla="*/ f296 1 408"/>
                <a:gd name="f398" fmla="*/ f297 1 292"/>
                <a:gd name="f399" fmla="*/ f298 1 408"/>
                <a:gd name="f400" fmla="*/ f299 1 292"/>
                <a:gd name="f401" fmla="*/ f300 1 408"/>
                <a:gd name="f402" fmla="*/ f301 1 292"/>
                <a:gd name="f403" fmla="*/ f302 1 408"/>
                <a:gd name="f404" fmla="*/ f303 1 292"/>
                <a:gd name="f405" fmla="*/ f304 1 408"/>
                <a:gd name="f406" fmla="*/ f305 1 292"/>
                <a:gd name="f407" fmla="*/ f306 1 408"/>
                <a:gd name="f408" fmla="*/ f307 1 292"/>
                <a:gd name="f409" fmla="*/ f308 1 292"/>
                <a:gd name="f410" fmla="*/ f309 1 408"/>
                <a:gd name="f411" fmla="*/ f310 1 292"/>
                <a:gd name="f412" fmla="*/ f311 1 408"/>
                <a:gd name="f413" fmla="*/ f312 1 292"/>
                <a:gd name="f414" fmla="*/ f313 1 292"/>
                <a:gd name="f415" fmla="*/ f314 1 408"/>
                <a:gd name="f416" fmla="*/ f315 1 292"/>
                <a:gd name="f417" fmla="*/ f316 1 408"/>
                <a:gd name="f418" fmla="*/ f317 1 292"/>
                <a:gd name="f419" fmla="*/ f318 1 408"/>
                <a:gd name="f420" fmla="*/ f319 1 408"/>
                <a:gd name="f421" fmla="*/ f320 1 292"/>
                <a:gd name="f422" fmla="*/ f321 1 408"/>
                <a:gd name="f423" fmla="*/ f322 1 292"/>
                <a:gd name="f424" fmla="*/ f323 1 408"/>
                <a:gd name="f425" fmla="*/ f324 1 292"/>
                <a:gd name="f426" fmla="*/ f325 1 408"/>
                <a:gd name="f427" fmla="*/ f326 1 408"/>
                <a:gd name="f428" fmla="*/ f327 1 408"/>
                <a:gd name="f429" fmla="*/ f328 1 408"/>
                <a:gd name="f430" fmla="*/ f329 1 292"/>
                <a:gd name="f431" fmla="*/ 0 1 f228"/>
                <a:gd name="f432" fmla="*/ f7 1 f228"/>
                <a:gd name="f433" fmla="*/ 0 1 f229"/>
                <a:gd name="f434" fmla="*/ f8 1 f229"/>
                <a:gd name="f435" fmla="+- f330 0 f1"/>
                <a:gd name="f436" fmla="*/ f331 1 f228"/>
                <a:gd name="f437" fmla="*/ f332 1 f229"/>
                <a:gd name="f438" fmla="*/ f333 1 f228"/>
                <a:gd name="f439" fmla="*/ f334 1 f229"/>
                <a:gd name="f440" fmla="*/ f335 1 f228"/>
                <a:gd name="f441" fmla="*/ f336 1 f229"/>
                <a:gd name="f442" fmla="*/ f337 1 f228"/>
                <a:gd name="f443" fmla="*/ f338 1 f229"/>
                <a:gd name="f444" fmla="*/ f339 1 f228"/>
                <a:gd name="f445" fmla="*/ f340 1 f229"/>
                <a:gd name="f446" fmla="*/ f341 1 f228"/>
                <a:gd name="f447" fmla="*/ f342 1 f229"/>
                <a:gd name="f448" fmla="*/ f343 1 f228"/>
                <a:gd name="f449" fmla="*/ f344 1 f229"/>
                <a:gd name="f450" fmla="*/ f345 1 f228"/>
                <a:gd name="f451" fmla="*/ f346 1 f229"/>
                <a:gd name="f452" fmla="*/ f347 1 f228"/>
                <a:gd name="f453" fmla="*/ f348 1 f229"/>
                <a:gd name="f454" fmla="*/ f349 1 f228"/>
                <a:gd name="f455" fmla="*/ f350 1 f229"/>
                <a:gd name="f456" fmla="*/ f351 1 f228"/>
                <a:gd name="f457" fmla="*/ f352 1 f229"/>
                <a:gd name="f458" fmla="*/ f353 1 f228"/>
                <a:gd name="f459" fmla="*/ f354 1 f229"/>
                <a:gd name="f460" fmla="*/ f355 1 f228"/>
                <a:gd name="f461" fmla="*/ f356 1 f229"/>
                <a:gd name="f462" fmla="*/ f357 1 f228"/>
                <a:gd name="f463" fmla="*/ f358 1 f229"/>
                <a:gd name="f464" fmla="*/ f359 1 f228"/>
                <a:gd name="f465" fmla="*/ f360 1 f229"/>
                <a:gd name="f466" fmla="*/ f361 1 f228"/>
                <a:gd name="f467" fmla="*/ f362 1 f228"/>
                <a:gd name="f468" fmla="*/ f363 1 f229"/>
                <a:gd name="f469" fmla="*/ f364 1 f228"/>
                <a:gd name="f470" fmla="*/ f365 1 f229"/>
                <a:gd name="f471" fmla="*/ f366 1 f228"/>
                <a:gd name="f472" fmla="*/ f367 1 f229"/>
                <a:gd name="f473" fmla="*/ f368 1 f228"/>
                <a:gd name="f474" fmla="*/ f369 1 f228"/>
                <a:gd name="f475" fmla="*/ f370 1 f229"/>
                <a:gd name="f476" fmla="*/ f371 1 f228"/>
                <a:gd name="f477" fmla="*/ f372 1 f229"/>
                <a:gd name="f478" fmla="*/ f373 1 f228"/>
                <a:gd name="f479" fmla="*/ f374 1 f229"/>
                <a:gd name="f480" fmla="*/ f375 1 f228"/>
                <a:gd name="f481" fmla="*/ f376 1 f229"/>
                <a:gd name="f482" fmla="*/ f377 1 f228"/>
                <a:gd name="f483" fmla="*/ f378 1 f229"/>
                <a:gd name="f484" fmla="*/ f379 1 f228"/>
                <a:gd name="f485" fmla="*/ f380 1 f229"/>
                <a:gd name="f486" fmla="*/ f381 1 f228"/>
                <a:gd name="f487" fmla="*/ f382 1 f229"/>
                <a:gd name="f488" fmla="*/ f383 1 f228"/>
                <a:gd name="f489" fmla="*/ f384 1 f229"/>
                <a:gd name="f490" fmla="*/ f385 1 f228"/>
                <a:gd name="f491" fmla="*/ f386 1 f229"/>
                <a:gd name="f492" fmla="*/ f387 1 f228"/>
                <a:gd name="f493" fmla="*/ f388 1 f229"/>
                <a:gd name="f494" fmla="*/ f389 1 f228"/>
                <a:gd name="f495" fmla="*/ f390 1 f228"/>
                <a:gd name="f496" fmla="*/ f391 1 f229"/>
                <a:gd name="f497" fmla="*/ f392 1 f228"/>
                <a:gd name="f498" fmla="*/ f393 1 f229"/>
                <a:gd name="f499" fmla="*/ f394 1 f228"/>
                <a:gd name="f500" fmla="*/ f395 1 f228"/>
                <a:gd name="f501" fmla="*/ f396 1 f229"/>
                <a:gd name="f502" fmla="*/ f397 1 f229"/>
                <a:gd name="f503" fmla="*/ f398 1 f228"/>
                <a:gd name="f504" fmla="*/ f399 1 f229"/>
                <a:gd name="f505" fmla="*/ f400 1 f228"/>
                <a:gd name="f506" fmla="*/ f401 1 f229"/>
                <a:gd name="f507" fmla="*/ f402 1 f228"/>
                <a:gd name="f508" fmla="*/ f403 1 f229"/>
                <a:gd name="f509" fmla="*/ f404 1 f228"/>
                <a:gd name="f510" fmla="*/ f405 1 f229"/>
                <a:gd name="f511" fmla="*/ f406 1 f228"/>
                <a:gd name="f512" fmla="*/ f407 1 f229"/>
                <a:gd name="f513" fmla="*/ f408 1 f228"/>
                <a:gd name="f514" fmla="*/ f409 1 f228"/>
                <a:gd name="f515" fmla="*/ f410 1 f229"/>
                <a:gd name="f516" fmla="*/ f411 1 f228"/>
                <a:gd name="f517" fmla="*/ f412 1 f229"/>
                <a:gd name="f518" fmla="*/ f413 1 f228"/>
                <a:gd name="f519" fmla="*/ f414 1 f228"/>
                <a:gd name="f520" fmla="*/ f415 1 f229"/>
                <a:gd name="f521" fmla="*/ f416 1 f228"/>
                <a:gd name="f522" fmla="*/ f417 1 f229"/>
                <a:gd name="f523" fmla="*/ f418 1 f228"/>
                <a:gd name="f524" fmla="*/ f419 1 f229"/>
                <a:gd name="f525" fmla="*/ f420 1 f229"/>
                <a:gd name="f526" fmla="*/ f421 1 f228"/>
                <a:gd name="f527" fmla="*/ f422 1 f229"/>
                <a:gd name="f528" fmla="*/ f423 1 f228"/>
                <a:gd name="f529" fmla="*/ f424 1 f229"/>
                <a:gd name="f530" fmla="*/ f425 1 f228"/>
                <a:gd name="f531" fmla="*/ f426 1 f229"/>
                <a:gd name="f532" fmla="*/ f427 1 f229"/>
                <a:gd name="f533" fmla="*/ f428 1 f229"/>
                <a:gd name="f534" fmla="*/ f429 1 f229"/>
                <a:gd name="f535" fmla="*/ f430 1 f228"/>
                <a:gd name="f536" fmla="*/ f431 f223 1"/>
                <a:gd name="f537" fmla="*/ f432 f223 1"/>
                <a:gd name="f538" fmla="*/ f434 f224 1"/>
                <a:gd name="f539" fmla="*/ f433 f224 1"/>
                <a:gd name="f540" fmla="*/ f436 f223 1"/>
                <a:gd name="f541" fmla="*/ f437 f224 1"/>
                <a:gd name="f542" fmla="*/ f438 f223 1"/>
                <a:gd name="f543" fmla="*/ f439 f224 1"/>
                <a:gd name="f544" fmla="*/ f440 f223 1"/>
                <a:gd name="f545" fmla="*/ f441 f224 1"/>
                <a:gd name="f546" fmla="*/ f442 f223 1"/>
                <a:gd name="f547" fmla="*/ f443 f224 1"/>
                <a:gd name="f548" fmla="*/ f444 f223 1"/>
                <a:gd name="f549" fmla="*/ f445 f224 1"/>
                <a:gd name="f550" fmla="*/ f446 f223 1"/>
                <a:gd name="f551" fmla="*/ f447 f224 1"/>
                <a:gd name="f552" fmla="*/ f448 f223 1"/>
                <a:gd name="f553" fmla="*/ f449 f224 1"/>
                <a:gd name="f554" fmla="*/ f450 f223 1"/>
                <a:gd name="f555" fmla="*/ f451 f224 1"/>
                <a:gd name="f556" fmla="*/ f452 f223 1"/>
                <a:gd name="f557" fmla="*/ f453 f224 1"/>
                <a:gd name="f558" fmla="*/ f454 f223 1"/>
                <a:gd name="f559" fmla="*/ f455 f224 1"/>
                <a:gd name="f560" fmla="*/ f456 f223 1"/>
                <a:gd name="f561" fmla="*/ f457 f224 1"/>
                <a:gd name="f562" fmla="*/ f458 f223 1"/>
                <a:gd name="f563" fmla="*/ f459 f224 1"/>
                <a:gd name="f564" fmla="*/ f460 f223 1"/>
                <a:gd name="f565" fmla="*/ f461 f224 1"/>
                <a:gd name="f566" fmla="*/ f462 f223 1"/>
                <a:gd name="f567" fmla="*/ f463 f224 1"/>
                <a:gd name="f568" fmla="*/ f464 f223 1"/>
                <a:gd name="f569" fmla="*/ f465 f224 1"/>
                <a:gd name="f570" fmla="*/ f466 f223 1"/>
                <a:gd name="f571" fmla="*/ f467 f223 1"/>
                <a:gd name="f572" fmla="*/ f468 f224 1"/>
                <a:gd name="f573" fmla="*/ f469 f223 1"/>
                <a:gd name="f574" fmla="*/ f470 f224 1"/>
                <a:gd name="f575" fmla="*/ f471 f223 1"/>
                <a:gd name="f576" fmla="*/ f472 f224 1"/>
                <a:gd name="f577" fmla="*/ f473 f223 1"/>
                <a:gd name="f578" fmla="*/ f474 f223 1"/>
                <a:gd name="f579" fmla="*/ f475 f224 1"/>
                <a:gd name="f580" fmla="*/ f476 f223 1"/>
                <a:gd name="f581" fmla="*/ f477 f224 1"/>
                <a:gd name="f582" fmla="*/ f478 f223 1"/>
                <a:gd name="f583" fmla="*/ f479 f224 1"/>
                <a:gd name="f584" fmla="*/ f480 f223 1"/>
                <a:gd name="f585" fmla="*/ f481 f224 1"/>
                <a:gd name="f586" fmla="*/ f482 f223 1"/>
                <a:gd name="f587" fmla="*/ f483 f224 1"/>
                <a:gd name="f588" fmla="*/ f484 f223 1"/>
                <a:gd name="f589" fmla="*/ f485 f224 1"/>
                <a:gd name="f590" fmla="*/ f486 f223 1"/>
                <a:gd name="f591" fmla="*/ f487 f224 1"/>
                <a:gd name="f592" fmla="*/ f488 f223 1"/>
                <a:gd name="f593" fmla="*/ f489 f224 1"/>
                <a:gd name="f594" fmla="*/ f490 f223 1"/>
                <a:gd name="f595" fmla="*/ f491 f224 1"/>
                <a:gd name="f596" fmla="*/ f492 f223 1"/>
                <a:gd name="f597" fmla="*/ f493 f224 1"/>
                <a:gd name="f598" fmla="*/ f494 f223 1"/>
                <a:gd name="f599" fmla="*/ f495 f223 1"/>
                <a:gd name="f600" fmla="*/ f496 f224 1"/>
                <a:gd name="f601" fmla="*/ f497 f223 1"/>
                <a:gd name="f602" fmla="*/ f498 f224 1"/>
                <a:gd name="f603" fmla="*/ f499 f223 1"/>
                <a:gd name="f604" fmla="*/ f500 f223 1"/>
                <a:gd name="f605" fmla="*/ f501 f224 1"/>
                <a:gd name="f606" fmla="*/ f502 f224 1"/>
                <a:gd name="f607" fmla="*/ f503 f223 1"/>
                <a:gd name="f608" fmla="*/ f504 f224 1"/>
                <a:gd name="f609" fmla="*/ f505 f223 1"/>
                <a:gd name="f610" fmla="*/ f506 f224 1"/>
                <a:gd name="f611" fmla="*/ f507 f223 1"/>
                <a:gd name="f612" fmla="*/ f508 f224 1"/>
                <a:gd name="f613" fmla="*/ f509 f223 1"/>
                <a:gd name="f614" fmla="*/ f510 f224 1"/>
                <a:gd name="f615" fmla="*/ f511 f223 1"/>
                <a:gd name="f616" fmla="*/ f512 f224 1"/>
                <a:gd name="f617" fmla="*/ f513 f223 1"/>
                <a:gd name="f618" fmla="*/ f514 f223 1"/>
                <a:gd name="f619" fmla="*/ f515 f224 1"/>
                <a:gd name="f620" fmla="*/ f516 f223 1"/>
                <a:gd name="f621" fmla="*/ f517 f224 1"/>
                <a:gd name="f622" fmla="*/ f518 f223 1"/>
                <a:gd name="f623" fmla="*/ f519 f223 1"/>
                <a:gd name="f624" fmla="*/ f520 f224 1"/>
                <a:gd name="f625" fmla="*/ f521 f223 1"/>
                <a:gd name="f626" fmla="*/ f522 f224 1"/>
                <a:gd name="f627" fmla="*/ f523 f223 1"/>
                <a:gd name="f628" fmla="*/ f524 f224 1"/>
                <a:gd name="f629" fmla="*/ f525 f224 1"/>
                <a:gd name="f630" fmla="*/ f526 f223 1"/>
                <a:gd name="f631" fmla="*/ f527 f224 1"/>
                <a:gd name="f632" fmla="*/ f528 f223 1"/>
                <a:gd name="f633" fmla="*/ f529 f224 1"/>
                <a:gd name="f634" fmla="*/ f530 f223 1"/>
                <a:gd name="f635" fmla="*/ f531 f224 1"/>
                <a:gd name="f636" fmla="*/ f532 f224 1"/>
                <a:gd name="f637" fmla="*/ f533 f224 1"/>
                <a:gd name="f638" fmla="*/ f534 f224 1"/>
                <a:gd name="f639" fmla="*/ f535 f2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35">
                  <a:pos x="f540" y="f541"/>
                </a:cxn>
                <a:cxn ang="f435">
                  <a:pos x="f542" y="f543"/>
                </a:cxn>
                <a:cxn ang="f435">
                  <a:pos x="f544" y="f545"/>
                </a:cxn>
                <a:cxn ang="f435">
                  <a:pos x="f546" y="f547"/>
                </a:cxn>
                <a:cxn ang="f435">
                  <a:pos x="f548" y="f549"/>
                </a:cxn>
                <a:cxn ang="f435">
                  <a:pos x="f550" y="f551"/>
                </a:cxn>
                <a:cxn ang="f435">
                  <a:pos x="f552" y="f553"/>
                </a:cxn>
                <a:cxn ang="f435">
                  <a:pos x="f554" y="f555"/>
                </a:cxn>
                <a:cxn ang="f435">
                  <a:pos x="f556" y="f557"/>
                </a:cxn>
                <a:cxn ang="f435">
                  <a:pos x="f558" y="f559"/>
                </a:cxn>
                <a:cxn ang="f435">
                  <a:pos x="f560" y="f561"/>
                </a:cxn>
                <a:cxn ang="f435">
                  <a:pos x="f562" y="f563"/>
                </a:cxn>
                <a:cxn ang="f435">
                  <a:pos x="f564" y="f565"/>
                </a:cxn>
                <a:cxn ang="f435">
                  <a:pos x="f566" y="f567"/>
                </a:cxn>
                <a:cxn ang="f435">
                  <a:pos x="f568" y="f569"/>
                </a:cxn>
                <a:cxn ang="f435">
                  <a:pos x="f570" y="f569"/>
                </a:cxn>
                <a:cxn ang="f435">
                  <a:pos x="f571" y="f572"/>
                </a:cxn>
                <a:cxn ang="f435">
                  <a:pos x="f573" y="f574"/>
                </a:cxn>
                <a:cxn ang="f435">
                  <a:pos x="f575" y="f574"/>
                </a:cxn>
                <a:cxn ang="f435">
                  <a:pos x="f573" y="f576"/>
                </a:cxn>
                <a:cxn ang="f435">
                  <a:pos x="f577" y="f576"/>
                </a:cxn>
                <a:cxn ang="f435">
                  <a:pos x="f578" y="f579"/>
                </a:cxn>
                <a:cxn ang="f435">
                  <a:pos x="f580" y="f581"/>
                </a:cxn>
                <a:cxn ang="f435">
                  <a:pos x="f582" y="f583"/>
                </a:cxn>
                <a:cxn ang="f435">
                  <a:pos x="f584" y="f585"/>
                </a:cxn>
                <a:cxn ang="f435">
                  <a:pos x="f586" y="f587"/>
                </a:cxn>
                <a:cxn ang="f435">
                  <a:pos x="f588" y="f589"/>
                </a:cxn>
                <a:cxn ang="f435">
                  <a:pos x="f590" y="f591"/>
                </a:cxn>
                <a:cxn ang="f435">
                  <a:pos x="f592" y="f593"/>
                </a:cxn>
                <a:cxn ang="f435">
                  <a:pos x="f594" y="f595"/>
                </a:cxn>
                <a:cxn ang="f435">
                  <a:pos x="f596" y="f597"/>
                </a:cxn>
                <a:cxn ang="f435">
                  <a:pos x="f598" y="f569"/>
                </a:cxn>
                <a:cxn ang="f435">
                  <a:pos x="f599" y="f600"/>
                </a:cxn>
                <a:cxn ang="f435">
                  <a:pos x="f601" y="f602"/>
                </a:cxn>
                <a:cxn ang="f435">
                  <a:pos x="f603" y="f602"/>
                </a:cxn>
                <a:cxn ang="f435">
                  <a:pos x="f604" y="f605"/>
                </a:cxn>
                <a:cxn ang="f435">
                  <a:pos x="f603" y="f606"/>
                </a:cxn>
                <a:cxn ang="f435">
                  <a:pos x="f607" y="f608"/>
                </a:cxn>
                <a:cxn ang="f435">
                  <a:pos x="f609" y="f610"/>
                </a:cxn>
                <a:cxn ang="f435">
                  <a:pos x="f611" y="f612"/>
                </a:cxn>
                <a:cxn ang="f435">
                  <a:pos x="f613" y="f614"/>
                </a:cxn>
                <a:cxn ang="f435">
                  <a:pos x="f615" y="f616"/>
                </a:cxn>
                <a:cxn ang="f435">
                  <a:pos x="f617" y="f545"/>
                </a:cxn>
                <a:cxn ang="f435">
                  <a:pos x="f618" y="f619"/>
                </a:cxn>
                <a:cxn ang="f435">
                  <a:pos x="f620" y="f621"/>
                </a:cxn>
                <a:cxn ang="f435">
                  <a:pos x="f622" y="f541"/>
                </a:cxn>
                <a:cxn ang="f435">
                  <a:pos x="f623" y="f624"/>
                </a:cxn>
                <a:cxn ang="f435">
                  <a:pos x="f625" y="f626"/>
                </a:cxn>
                <a:cxn ang="f435">
                  <a:pos x="f627" y="f628"/>
                </a:cxn>
                <a:cxn ang="f435">
                  <a:pos x="f625" y="f629"/>
                </a:cxn>
                <a:cxn ang="f435">
                  <a:pos x="f630" y="f631"/>
                </a:cxn>
                <a:cxn ang="f435">
                  <a:pos x="f632" y="f633"/>
                </a:cxn>
                <a:cxn ang="f435">
                  <a:pos x="f634" y="f635"/>
                </a:cxn>
                <a:cxn ang="f435">
                  <a:pos x="f575" y="f636"/>
                </a:cxn>
                <a:cxn ang="f435">
                  <a:pos x="f575" y="f637"/>
                </a:cxn>
                <a:cxn ang="f435">
                  <a:pos x="f632" y="f638"/>
                </a:cxn>
                <a:cxn ang="f435">
                  <a:pos x="f639" y="f624"/>
                </a:cxn>
                <a:cxn ang="f435">
                  <a:pos x="f540" y="f541"/>
                </a:cxn>
              </a:cxnLst>
              <a:rect l="f536" t="f539" r="f537" b="f538"/>
              <a:pathLst>
                <a:path w="292" h="408">
                  <a:moveTo>
                    <a:pt x="f9" y="f10"/>
                  </a:move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3" y="f29"/>
                    <a:pt x="f25" y="f30"/>
                    <a:pt x="f25" y="f31"/>
                  </a:cubicBezTo>
                  <a:cubicBezTo>
                    <a:pt x="f32" y="f33"/>
                    <a:pt x="f34" y="f35"/>
                    <a:pt x="f36" y="f37"/>
                  </a:cubicBezTo>
                  <a:cubicBezTo>
                    <a:pt x="f38" y="f39"/>
                    <a:pt x="f39" y="f40"/>
                    <a:pt x="f41" y="f42"/>
                  </a:cubicBezTo>
                  <a:cubicBezTo>
                    <a:pt x="f43" y="f44"/>
                    <a:pt x="f7" y="f45"/>
                    <a:pt x="f7" y="f46"/>
                  </a:cubicBezTo>
                  <a:cubicBezTo>
                    <a:pt x="f47" y="f48"/>
                    <a:pt x="f47" y="f49"/>
                    <a:pt x="f50" y="f51"/>
                  </a:cubicBezTo>
                  <a:cubicBezTo>
                    <a:pt x="f50" y="f52"/>
                    <a:pt x="f50" y="f53"/>
                    <a:pt x="f47" y="f54"/>
                  </a:cubicBezTo>
                  <a:cubicBezTo>
                    <a:pt x="f7" y="f55"/>
                    <a:pt x="f50" y="f56"/>
                    <a:pt x="f57" y="f58"/>
                  </a:cubicBezTo>
                  <a:cubicBezTo>
                    <a:pt x="f27" y="f59"/>
                    <a:pt x="f60" y="f59"/>
                    <a:pt x="f61" y="f62"/>
                  </a:cubicBezTo>
                  <a:cubicBezTo>
                    <a:pt x="f61" y="f62"/>
                    <a:pt x="f63" y="f64"/>
                    <a:pt x="f63" y="f59"/>
                  </a:cubicBezTo>
                  <a:cubicBezTo>
                    <a:pt x="f65" y="f66"/>
                    <a:pt x="f17" y="f67"/>
                    <a:pt x="f68" y="f55"/>
                  </a:cubicBezTo>
                  <a:cubicBezTo>
                    <a:pt x="f30" y="f69"/>
                    <a:pt x="f70" y="f71"/>
                    <a:pt x="f33" y="f2"/>
                  </a:cubicBezTo>
                  <a:cubicBezTo>
                    <a:pt x="f33" y="f2"/>
                    <a:pt x="f33" y="f2"/>
                    <a:pt x="f72" y="f2"/>
                  </a:cubicBezTo>
                  <a:cubicBezTo>
                    <a:pt x="f30" y="f73"/>
                    <a:pt x="f74" y="f75"/>
                    <a:pt x="f74" y="f76"/>
                  </a:cubicBezTo>
                  <a:cubicBezTo>
                    <a:pt x="f74" y="f77"/>
                    <a:pt x="f78" y="f79"/>
                    <a:pt x="f80" y="f81"/>
                  </a:cubicBezTo>
                  <a:cubicBezTo>
                    <a:pt x="f82" y="f81"/>
                    <a:pt x="f83" y="f81"/>
                    <a:pt x="f84" y="f81"/>
                  </a:cubicBezTo>
                  <a:cubicBezTo>
                    <a:pt x="f83" y="f51"/>
                    <a:pt x="f82" y="f54"/>
                    <a:pt x="f80" y="f85"/>
                  </a:cubicBezTo>
                  <a:cubicBezTo>
                    <a:pt x="f86" y="f85"/>
                    <a:pt x="f87" y="f85"/>
                    <a:pt x="f88" y="f85"/>
                  </a:cubicBezTo>
                  <a:cubicBezTo>
                    <a:pt x="f89" y="f67"/>
                    <a:pt x="f89" y="f90"/>
                    <a:pt x="f89" y="f91"/>
                  </a:cubicBezTo>
                  <a:cubicBezTo>
                    <a:pt x="f92" y="f93"/>
                    <a:pt x="f20" y="f94"/>
                    <a:pt x="f95" y="f73"/>
                  </a:cubicBezTo>
                  <a:cubicBezTo>
                    <a:pt x="f96" y="f97"/>
                    <a:pt x="f98" y="f52"/>
                    <a:pt x="f99" y="f97"/>
                  </a:cubicBezTo>
                  <a:cubicBezTo>
                    <a:pt x="f100" y="f73"/>
                    <a:pt x="f101" y="f102"/>
                    <a:pt x="f103" y="f94"/>
                  </a:cubicBezTo>
                  <a:cubicBezTo>
                    <a:pt x="f104" y="f94"/>
                    <a:pt x="f105" y="f94"/>
                    <a:pt x="f106" y="f107"/>
                  </a:cubicBezTo>
                  <a:cubicBezTo>
                    <a:pt x="f108" y="f102"/>
                    <a:pt x="f109" y="f73"/>
                    <a:pt x="f110" y="f111"/>
                  </a:cubicBezTo>
                  <a:cubicBezTo>
                    <a:pt x="f112" y="f48"/>
                    <a:pt x="f113" y="f114"/>
                    <a:pt x="f115" y="f36"/>
                  </a:cubicBezTo>
                  <a:cubicBezTo>
                    <a:pt x="f116" y="f117"/>
                    <a:pt x="f118" y="f47"/>
                    <a:pt x="f119" y="f114"/>
                  </a:cubicBezTo>
                  <a:cubicBezTo>
                    <a:pt x="f120" y="f121"/>
                    <a:pt x="f119" y="f122"/>
                    <a:pt x="f123" y="f124"/>
                  </a:cubicBezTo>
                  <a:cubicBezTo>
                    <a:pt x="f125" y="f126"/>
                    <a:pt x="f127" y="f128"/>
                    <a:pt x="f129" y="f130"/>
                  </a:cubicBezTo>
                  <a:cubicBezTo>
                    <a:pt x="f131" y="f53"/>
                    <a:pt x="f132" y="f133"/>
                    <a:pt x="f134" y="f2"/>
                  </a:cubicBezTo>
                  <a:cubicBezTo>
                    <a:pt x="f106" y="f71"/>
                    <a:pt x="f135" y="f136"/>
                    <a:pt x="f137" y="f138"/>
                  </a:cubicBezTo>
                  <a:cubicBezTo>
                    <a:pt x="f139" y="f107"/>
                    <a:pt x="f100" y="f140"/>
                    <a:pt x="f141" y="f142"/>
                  </a:cubicBezTo>
                  <a:cubicBezTo>
                    <a:pt x="f99" y="f53"/>
                    <a:pt x="f143" y="f53"/>
                    <a:pt x="f144" y="f142"/>
                  </a:cubicBezTo>
                  <a:cubicBezTo>
                    <a:pt x="f96" y="f140"/>
                    <a:pt x="f145" y="f146"/>
                    <a:pt x="f147" y="f148"/>
                  </a:cubicBezTo>
                  <a:cubicBezTo>
                    <a:pt x="f149" y="f56"/>
                    <a:pt x="f150" y="f151"/>
                    <a:pt x="f144" y="f152"/>
                  </a:cubicBezTo>
                  <a:cubicBezTo>
                    <a:pt x="f99" y="f153"/>
                    <a:pt x="f154" y="f8"/>
                    <a:pt x="f10" y="f153"/>
                  </a:cubicBezTo>
                  <a:cubicBezTo>
                    <a:pt x="f104" y="f64"/>
                    <a:pt x="f155" y="f156"/>
                    <a:pt x="f157" y="f158"/>
                  </a:cubicBezTo>
                  <a:cubicBezTo>
                    <a:pt x="f159" y="f71"/>
                    <a:pt x="f160" y="f97"/>
                    <a:pt x="f161" y="f162"/>
                  </a:cubicBezTo>
                  <a:cubicBezTo>
                    <a:pt x="f163" y="f164"/>
                    <a:pt x="f6" y="f165"/>
                    <a:pt x="f6" y="f77"/>
                  </a:cubicBezTo>
                  <a:cubicBezTo>
                    <a:pt x="f163" y="f114"/>
                    <a:pt x="f6" y="f41"/>
                    <a:pt x="f166" y="f167"/>
                  </a:cubicBezTo>
                  <a:cubicBezTo>
                    <a:pt x="f168" y="f68"/>
                    <a:pt x="f169" y="f170"/>
                    <a:pt x="f171" y="f22"/>
                  </a:cubicBezTo>
                  <a:cubicBezTo>
                    <a:pt x="f159" y="f11"/>
                    <a:pt x="f172" y="f173"/>
                    <a:pt x="f174" y="f175"/>
                  </a:cubicBezTo>
                  <a:cubicBezTo>
                    <a:pt x="f176" y="f89"/>
                    <a:pt x="f176" y="f177"/>
                    <a:pt x="f178" y="f149"/>
                  </a:cubicBezTo>
                  <a:cubicBezTo>
                    <a:pt x="f179" y="f143"/>
                    <a:pt x="f180" y="f181"/>
                    <a:pt x="f182" y="f10"/>
                  </a:cubicBezTo>
                  <a:cubicBezTo>
                    <a:pt x="f183" y="f184"/>
                    <a:pt x="f185" y="f186"/>
                    <a:pt x="f187" y="f101"/>
                  </a:cubicBezTo>
                  <a:cubicBezTo>
                    <a:pt x="f135" y="f188"/>
                    <a:pt x="f189" y="f189"/>
                    <a:pt x="f190" y="f135"/>
                  </a:cubicBezTo>
                  <a:cubicBezTo>
                    <a:pt x="f186" y="f191"/>
                    <a:pt x="f192" y="f109"/>
                    <a:pt x="f101" y="f193"/>
                  </a:cubicBezTo>
                  <a:cubicBezTo>
                    <a:pt x="f188" y="f194"/>
                    <a:pt x="f188" y="f195"/>
                    <a:pt x="f190" y="f196"/>
                  </a:cubicBezTo>
                  <a:cubicBezTo>
                    <a:pt x="f101" y="f197"/>
                    <a:pt x="f139" y="f198"/>
                    <a:pt x="f186" y="f199"/>
                  </a:cubicBezTo>
                  <a:cubicBezTo>
                    <a:pt x="f200" y="f201"/>
                    <a:pt x="f88" y="f6"/>
                    <a:pt x="f202" y="f203"/>
                  </a:cubicBezTo>
                  <a:cubicBezTo>
                    <a:pt x="f204" y="f205"/>
                    <a:pt x="f206" y="f171"/>
                    <a:pt x="f207" y="f208"/>
                  </a:cubicBezTo>
                  <a:cubicBezTo>
                    <a:pt x="f26" y="f209"/>
                    <a:pt x="f210" y="f211"/>
                    <a:pt x="f84" y="f212"/>
                  </a:cubicBezTo>
                  <a:cubicBezTo>
                    <a:pt x="f83" y="f213"/>
                    <a:pt x="f83" y="f119"/>
                    <a:pt x="f84" y="f123"/>
                  </a:cubicBezTo>
                  <a:cubicBezTo>
                    <a:pt x="f214" y="f125"/>
                    <a:pt x="f207" y="f215"/>
                    <a:pt x="f202" y="f216"/>
                  </a:cubicBezTo>
                  <a:cubicBezTo>
                    <a:pt x="f217" y="f105"/>
                    <a:pt x="f87" y="f218"/>
                    <a:pt x="f219" y="f101"/>
                  </a:cubicBezTo>
                  <a:cubicBezTo>
                    <a:pt x="f220" y="f221"/>
                    <a:pt x="f92" y="f184"/>
                    <a:pt x="f9" y="f10"/>
                  </a:cubicBezTo>
                  <a:close/>
                </a:path>
              </a:pathLst>
            </a:custGeom>
            <a:solidFill>
              <a:srgbClr val="2BBADD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5" name="Rectangle 7">
              <a:extLst>
                <a:ext uri="{FF2B5EF4-FFF2-40B4-BE49-F238E27FC236}">
                  <a16:creationId xmlns:a16="http://schemas.microsoft.com/office/drawing/2014/main" id="{609371CA-E7EE-4759-8BCD-76332A3B5749}"/>
                </a:ext>
              </a:extLst>
            </p:cNvPr>
            <p:cNvSpPr/>
            <p:nvPr/>
          </p:nvSpPr>
          <p:spPr>
            <a:xfrm>
              <a:off x="3172" y="490539"/>
              <a:ext cx="112708" cy="346072"/>
            </a:xfrm>
            <a:prstGeom prst="rect">
              <a:avLst/>
            </a:prstGeom>
            <a:solidFill>
              <a:srgbClr val="2BBADD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6" name="Rectangle 8">
              <a:extLst>
                <a:ext uri="{FF2B5EF4-FFF2-40B4-BE49-F238E27FC236}">
                  <a16:creationId xmlns:a16="http://schemas.microsoft.com/office/drawing/2014/main" id="{8A38AFFB-5AEB-43E4-A59B-5A4DCD28FA44}"/>
                </a:ext>
              </a:extLst>
            </p:cNvPr>
            <p:cNvSpPr/>
            <p:nvPr/>
          </p:nvSpPr>
          <p:spPr>
            <a:xfrm>
              <a:off x="115891" y="-1591"/>
              <a:ext cx="111127" cy="492120"/>
            </a:xfrm>
            <a:prstGeom prst="rect">
              <a:avLst/>
            </a:prstGeom>
            <a:solidFill>
              <a:srgbClr val="2BBADD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4731341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Images &amp; Contents Layout"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5">
            <a:extLst>
              <a:ext uri="{FF2B5EF4-FFF2-40B4-BE49-F238E27FC236}">
                <a16:creationId xmlns:a16="http://schemas.microsoft.com/office/drawing/2014/main" id="{F8F8664E-061C-4625-8A2B-60589E0614AC}"/>
              </a:ext>
            </a:extLst>
          </p:cNvPr>
          <p:cNvSpPr/>
          <p:nvPr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9C0FB8D5-6FE6-4236-A2A8-905865561BE5}"/>
              </a:ext>
            </a:extLst>
          </p:cNvPr>
          <p:cNvSpPr/>
          <p:nvPr/>
        </p:nvSpPr>
        <p:spPr>
          <a:xfrm>
            <a:off x="4572000" y="0"/>
            <a:ext cx="4572000" cy="2571749"/>
          </a:xfrm>
          <a:prstGeom prst="rect">
            <a:avLst/>
          </a:pr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35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C34B5C1-54C6-4DB3-B12C-97B38D0229B5}"/>
              </a:ext>
            </a:extLst>
          </p:cNvPr>
          <p:cNvSpPr/>
          <p:nvPr/>
        </p:nvSpPr>
        <p:spPr>
          <a:xfrm>
            <a:off x="0" y="2571749"/>
            <a:ext cx="4572000" cy="2571749"/>
          </a:xfrm>
          <a:prstGeom prst="rect">
            <a:avLst/>
          </a:prstGeom>
          <a:solidFill>
            <a:srgbClr val="99FF9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35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1384420542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9CF5C890-38AB-4E45-879E-726FAD36EAA2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42645" y="254632"/>
            <a:ext cx="8679896" cy="543181"/>
          </a:xfrm>
        </p:spPr>
        <p:txBody>
          <a:bodyPr anchor="ctr" anchorCtr="1"/>
          <a:lstStyle>
            <a:lvl1pPr marL="0" indent="0" algn="ctr">
              <a:buNone/>
              <a:defRPr lang="en-US" sz="4050">
                <a:solidFill>
                  <a:srgbClr val="262626"/>
                </a:solidFill>
                <a:latin typeface="Arial"/>
                <a:cs typeface="Arial" pitchFamily="34"/>
              </a:defRPr>
            </a:lvl1pPr>
          </a:lstStyle>
          <a:p>
            <a:pPr lvl="0"/>
            <a:r>
              <a:rPr lang="en-US"/>
              <a:t>BASIC LAYOUT</a:t>
            </a:r>
          </a:p>
        </p:txBody>
      </p:sp>
      <p:grpSp>
        <p:nvGrpSpPr>
          <p:cNvPr id="3" name="Grupo 6">
            <a:extLst>
              <a:ext uri="{FF2B5EF4-FFF2-40B4-BE49-F238E27FC236}">
                <a16:creationId xmlns:a16="http://schemas.microsoft.com/office/drawing/2014/main" id="{75231E9F-B8F5-4D10-B04C-CC9BACDEAE3F}"/>
              </a:ext>
            </a:extLst>
          </p:cNvPr>
          <p:cNvGrpSpPr/>
          <p:nvPr/>
        </p:nvGrpSpPr>
        <p:grpSpPr>
          <a:xfrm>
            <a:off x="0" y="0"/>
            <a:ext cx="9133959" cy="924193"/>
            <a:chOff x="0" y="0"/>
            <a:chExt cx="9133959" cy="924193"/>
          </a:xfrm>
        </p:grpSpPr>
        <p:sp>
          <p:nvSpPr>
            <p:cNvPr id="4" name="Forma libre: forma 7">
              <a:extLst>
                <a:ext uri="{FF2B5EF4-FFF2-40B4-BE49-F238E27FC236}">
                  <a16:creationId xmlns:a16="http://schemas.microsoft.com/office/drawing/2014/main" id="{CF3698EB-370A-479E-B667-20AFB51E42E2}"/>
                </a:ext>
              </a:extLst>
            </p:cNvPr>
            <p:cNvSpPr/>
            <p:nvPr/>
          </p:nvSpPr>
          <p:spPr>
            <a:xfrm>
              <a:off x="548027" y="600468"/>
              <a:ext cx="84838" cy="899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3627"/>
                <a:gd name="f7" fmla="val 67627"/>
                <a:gd name="f8" fmla="val 29242"/>
                <a:gd name="f9" fmla="val 2857"/>
                <a:gd name="f10" fmla="val 23908"/>
                <a:gd name="f11" fmla="val 15907"/>
                <a:gd name="f12" fmla="val 10668"/>
                <a:gd name="f13" fmla="val 5334"/>
                <a:gd name="f14" fmla="val 5715"/>
                <a:gd name="f15" fmla="val 2667"/>
                <a:gd name="f16" fmla="val 8573"/>
                <a:gd name="f17" fmla="val 10573"/>
                <a:gd name="f18" fmla="val 28289"/>
                <a:gd name="f19" fmla="val 48006"/>
                <a:gd name="f20" fmla="val 37147"/>
                <a:gd name="f21" fmla="val 45148"/>
                <a:gd name="f22" fmla="val 56388"/>
                <a:gd name="f23" fmla="val 55721"/>
                <a:gd name="f24" fmla="val 45149"/>
                <a:gd name="f25" fmla="val 33814"/>
                <a:gd name="f26" fmla="val 30956"/>
                <a:gd name="f27" fmla="val 28099"/>
                <a:gd name="f28" fmla="val 60960"/>
                <a:gd name="f29" fmla="val 22479"/>
                <a:gd name="f30" fmla="val 19717"/>
                <a:gd name="f31" fmla="val 58293"/>
                <a:gd name="f32" fmla="val 14097"/>
                <a:gd name="f33" fmla="val 5620"/>
                <a:gd name="f34" fmla="val 55626"/>
                <a:gd name="f35" fmla="val 52959"/>
                <a:gd name="f36" fmla="val 50292"/>
                <a:gd name="f37" fmla="val 42291"/>
                <a:gd name="f38" fmla="val 8477"/>
                <a:gd name="f39" fmla="val 37052"/>
                <a:gd name="f40" fmla="val 11335"/>
                <a:gd name="f41" fmla="val 29051"/>
                <a:gd name="f42" fmla="+- 0 0 -90"/>
                <a:gd name="f43" fmla="*/ f3 1 63627"/>
                <a:gd name="f44" fmla="*/ f4 1 67627"/>
                <a:gd name="f45" fmla="+- f7 0 f5"/>
                <a:gd name="f46" fmla="+- f6 0 f5"/>
                <a:gd name="f47" fmla="*/ f42 f0 1"/>
                <a:gd name="f48" fmla="*/ f46 1 63627"/>
                <a:gd name="f49" fmla="*/ f45 1 67627"/>
                <a:gd name="f50" fmla="*/ 29242 f46 1"/>
                <a:gd name="f51" fmla="*/ 2857 f45 1"/>
                <a:gd name="f52" fmla="*/ 23908 f46 1"/>
                <a:gd name="f53" fmla="*/ 5334 f46 1"/>
                <a:gd name="f54" fmla="*/ 5715 f45 1"/>
                <a:gd name="f55" fmla="*/ 0 f46 1"/>
                <a:gd name="f56" fmla="*/ 8573 f45 1"/>
                <a:gd name="f57" fmla="*/ 37147 f46 1"/>
                <a:gd name="f58" fmla="*/ 67627 f45 1"/>
                <a:gd name="f59" fmla="*/ 63627 f46 1"/>
                <a:gd name="f60" fmla="*/ 33814 f45 1"/>
                <a:gd name="f61" fmla="*/ 30956 f45 1"/>
                <a:gd name="f62" fmla="*/ 60960 f46 1"/>
                <a:gd name="f63" fmla="*/ 19717 f45 1"/>
                <a:gd name="f64" fmla="*/ 55626 f46 1"/>
                <a:gd name="f65" fmla="*/ 0 f45 1"/>
                <a:gd name="f66" fmla="*/ 50292 f46 1"/>
                <a:gd name="f67" fmla="*/ 29051 f46 1"/>
                <a:gd name="f68" fmla="*/ f47 1 f2"/>
                <a:gd name="f69" fmla="*/ f50 1 63627"/>
                <a:gd name="f70" fmla="*/ f51 1 67627"/>
                <a:gd name="f71" fmla="*/ f52 1 63627"/>
                <a:gd name="f72" fmla="*/ f53 1 63627"/>
                <a:gd name="f73" fmla="*/ f54 1 67627"/>
                <a:gd name="f74" fmla="*/ f55 1 63627"/>
                <a:gd name="f75" fmla="*/ f56 1 67627"/>
                <a:gd name="f76" fmla="*/ f57 1 63627"/>
                <a:gd name="f77" fmla="*/ f58 1 67627"/>
                <a:gd name="f78" fmla="*/ f59 1 63627"/>
                <a:gd name="f79" fmla="*/ f60 1 67627"/>
                <a:gd name="f80" fmla="*/ f61 1 67627"/>
                <a:gd name="f81" fmla="*/ f62 1 63627"/>
                <a:gd name="f82" fmla="*/ f63 1 67627"/>
                <a:gd name="f83" fmla="*/ f64 1 63627"/>
                <a:gd name="f84" fmla="*/ f65 1 67627"/>
                <a:gd name="f85" fmla="*/ f66 1 63627"/>
                <a:gd name="f86" fmla="*/ f67 1 63627"/>
                <a:gd name="f87" fmla="*/ f5 1 f48"/>
                <a:gd name="f88" fmla="*/ f6 1 f48"/>
                <a:gd name="f89" fmla="*/ f5 1 f49"/>
                <a:gd name="f90" fmla="*/ f7 1 f49"/>
                <a:gd name="f91" fmla="+- f68 0 f1"/>
                <a:gd name="f92" fmla="*/ f69 1 f48"/>
                <a:gd name="f93" fmla="*/ f70 1 f49"/>
                <a:gd name="f94" fmla="*/ f71 1 f48"/>
                <a:gd name="f95" fmla="*/ f72 1 f48"/>
                <a:gd name="f96" fmla="*/ f73 1 f49"/>
                <a:gd name="f97" fmla="*/ f74 1 f48"/>
                <a:gd name="f98" fmla="*/ f75 1 f49"/>
                <a:gd name="f99" fmla="*/ f76 1 f48"/>
                <a:gd name="f100" fmla="*/ f77 1 f49"/>
                <a:gd name="f101" fmla="*/ f78 1 f48"/>
                <a:gd name="f102" fmla="*/ f79 1 f49"/>
                <a:gd name="f103" fmla="*/ f80 1 f49"/>
                <a:gd name="f104" fmla="*/ f81 1 f48"/>
                <a:gd name="f105" fmla="*/ f82 1 f49"/>
                <a:gd name="f106" fmla="*/ f83 1 f48"/>
                <a:gd name="f107" fmla="*/ f84 1 f49"/>
                <a:gd name="f108" fmla="*/ f85 1 f48"/>
                <a:gd name="f109" fmla="*/ f86 1 f48"/>
                <a:gd name="f110" fmla="*/ f87 f43 1"/>
                <a:gd name="f111" fmla="*/ f88 f43 1"/>
                <a:gd name="f112" fmla="*/ f90 f44 1"/>
                <a:gd name="f113" fmla="*/ f89 f44 1"/>
                <a:gd name="f114" fmla="*/ f92 f43 1"/>
                <a:gd name="f115" fmla="*/ f93 f44 1"/>
                <a:gd name="f116" fmla="*/ f94 f43 1"/>
                <a:gd name="f117" fmla="*/ f95 f43 1"/>
                <a:gd name="f118" fmla="*/ f96 f44 1"/>
                <a:gd name="f119" fmla="*/ f97 f43 1"/>
                <a:gd name="f120" fmla="*/ f98 f44 1"/>
                <a:gd name="f121" fmla="*/ f99 f43 1"/>
                <a:gd name="f122" fmla="*/ f100 f44 1"/>
                <a:gd name="f123" fmla="*/ f101 f43 1"/>
                <a:gd name="f124" fmla="*/ f102 f44 1"/>
                <a:gd name="f125" fmla="*/ f103 f44 1"/>
                <a:gd name="f126" fmla="*/ f104 f43 1"/>
                <a:gd name="f127" fmla="*/ f105 f44 1"/>
                <a:gd name="f128" fmla="*/ f106 f43 1"/>
                <a:gd name="f129" fmla="*/ f107 f44 1"/>
                <a:gd name="f130" fmla="*/ f108 f43 1"/>
                <a:gd name="f131" fmla="*/ f109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1">
                  <a:pos x="f114" y="f115"/>
                </a:cxn>
                <a:cxn ang="f91">
                  <a:pos x="f116" y="f115"/>
                </a:cxn>
                <a:cxn ang="f91">
                  <a:pos x="f117" y="f118"/>
                </a:cxn>
                <a:cxn ang="f91">
                  <a:pos x="f119" y="f120"/>
                </a:cxn>
                <a:cxn ang="f91">
                  <a:pos x="f121" y="f122"/>
                </a:cxn>
                <a:cxn ang="f91">
                  <a:pos x="f123" y="f124"/>
                </a:cxn>
                <a:cxn ang="f91">
                  <a:pos x="f123" y="f125"/>
                </a:cxn>
                <a:cxn ang="f91">
                  <a:pos x="f126" y="f127"/>
                </a:cxn>
                <a:cxn ang="f91">
                  <a:pos x="f128" y="f129"/>
                </a:cxn>
                <a:cxn ang="f91">
                  <a:pos x="f130" y="f115"/>
                </a:cxn>
                <a:cxn ang="f91">
                  <a:pos x="f131" y="f115"/>
                </a:cxn>
              </a:cxnLst>
              <a:rect l="f110" t="f113" r="f111" b="f112"/>
              <a:pathLst>
                <a:path w="63627" h="67627">
                  <a:moveTo>
                    <a:pt x="f8" y="f9"/>
                  </a:moveTo>
                  <a:lnTo>
                    <a:pt x="f10" y="f9"/>
                  </a:lnTo>
                  <a:cubicBezTo>
                    <a:pt x="f11" y="f5"/>
                    <a:pt x="f12" y="f9"/>
                    <a:pt x="f13" y="f14"/>
                  </a:cubicBezTo>
                  <a:cubicBezTo>
                    <a:pt x="f15" y="f14"/>
                    <a:pt x="f5" y="f16"/>
                    <a:pt x="f5" y="f16"/>
                  </a:cubicBezTo>
                  <a:cubicBezTo>
                    <a:pt x="f17" y="f18"/>
                    <a:pt x="f10" y="f19"/>
                    <a:pt x="f20" y="f7"/>
                  </a:cubicBezTo>
                  <a:cubicBezTo>
                    <a:pt x="f21" y="f22"/>
                    <a:pt x="f23" y="f24"/>
                    <a:pt x="f6" y="f25"/>
                  </a:cubicBezTo>
                  <a:lnTo>
                    <a:pt x="f6" y="f26"/>
                  </a:lnTo>
                  <a:cubicBezTo>
                    <a:pt x="f6" y="f27"/>
                    <a:pt x="f28" y="f29"/>
                    <a:pt x="f28" y="f30"/>
                  </a:cubicBezTo>
                  <a:cubicBezTo>
                    <a:pt x="f31" y="f32"/>
                    <a:pt x="f31" y="f33"/>
                    <a:pt x="f34" y="f5"/>
                  </a:cubicBezTo>
                  <a:cubicBezTo>
                    <a:pt x="f35" y="f5"/>
                    <a:pt x="f35" y="f9"/>
                    <a:pt x="f36" y="f9"/>
                  </a:cubicBezTo>
                  <a:cubicBezTo>
                    <a:pt x="f37" y="f38"/>
                    <a:pt x="f39" y="f40"/>
                    <a:pt x="f41" y="f9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5" name="Forma libre: forma 8">
              <a:extLst>
                <a:ext uri="{FF2B5EF4-FFF2-40B4-BE49-F238E27FC236}">
                  <a16:creationId xmlns:a16="http://schemas.microsoft.com/office/drawing/2014/main" id="{B2A3C54F-B64F-4E8F-AC05-7CF4527C0BF8}"/>
                </a:ext>
              </a:extLst>
            </p:cNvPr>
            <p:cNvSpPr/>
            <p:nvPr/>
          </p:nvSpPr>
          <p:spPr>
            <a:xfrm>
              <a:off x="0" y="0"/>
              <a:ext cx="9133959" cy="92419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850189"/>
                <a:gd name="f7" fmla="val 695039"/>
                <a:gd name="f8" fmla="val 652367"/>
                <a:gd name="f9" fmla="val 323564"/>
                <a:gd name="f10" fmla="val 506540"/>
                <a:gd name="f11" fmla="val 652463"/>
                <a:gd name="f12" fmla="val 537496"/>
                <a:gd name="f13" fmla="val 343281"/>
                <a:gd name="f14" fmla="val 253270"/>
                <a:gd name="f15" fmla="val 6850190"/>
                <a:gd name="f16" fmla="val 589502"/>
                <a:gd name="f17" fmla="val 320897"/>
                <a:gd name="f18" fmla="val 304991"/>
                <a:gd name="f19" fmla="val 583883"/>
                <a:gd name="f20" fmla="val 289084"/>
                <a:gd name="f21" fmla="val 572643"/>
                <a:gd name="f22" fmla="val 273177"/>
                <a:gd name="f23" fmla="val 561404"/>
                <a:gd name="f24" fmla="val 265176"/>
                <a:gd name="f25" fmla="val 567023"/>
                <a:gd name="f26" fmla="val 259937"/>
                <a:gd name="f27" fmla="val 569881"/>
                <a:gd name="f28" fmla="val 251936"/>
                <a:gd name="f29" fmla="val 575501"/>
                <a:gd name="f30" fmla="val 238697"/>
                <a:gd name="f31" fmla="val 586740"/>
                <a:gd name="f32" fmla="val 220123"/>
                <a:gd name="f33" fmla="val 592360"/>
                <a:gd name="f34" fmla="val 204216"/>
                <a:gd name="f35" fmla="val 597980"/>
                <a:gd name="f36" fmla="val 198882"/>
                <a:gd name="f37" fmla="val 600837"/>
                <a:gd name="f38" fmla="val 193643"/>
                <a:gd name="f39" fmla="val 185642"/>
                <a:gd name="f40" fmla="val 180308"/>
                <a:gd name="f41" fmla="val 172403"/>
                <a:gd name="f42" fmla="val 167069"/>
                <a:gd name="f43" fmla="val 595217"/>
                <a:gd name="f44" fmla="val 159068"/>
                <a:gd name="f45" fmla="val 151162"/>
                <a:gd name="f46" fmla="val 578358"/>
                <a:gd name="f47" fmla="val 145828"/>
                <a:gd name="f48" fmla="val 135255"/>
                <a:gd name="f49" fmla="val 555784"/>
                <a:gd name="f50" fmla="val 127254"/>
                <a:gd name="f51" fmla="val 541782"/>
                <a:gd name="f52" fmla="val 119348"/>
                <a:gd name="f53" fmla="val 524828"/>
                <a:gd name="f54" fmla="val 108776"/>
                <a:gd name="f55" fmla="val 505111"/>
                <a:gd name="f56" fmla="val 98108"/>
                <a:gd name="f57" fmla="val 479774"/>
                <a:gd name="f58" fmla="val 90202"/>
                <a:gd name="f59" fmla="val 457295"/>
                <a:gd name="f60" fmla="val 82201"/>
                <a:gd name="f61" fmla="val 437579"/>
                <a:gd name="f62" fmla="val 76962"/>
                <a:gd name="f63" fmla="val 415100"/>
                <a:gd name="f64" fmla="val 71628"/>
                <a:gd name="f65" fmla="val 392621"/>
                <a:gd name="f66" fmla="val 66294"/>
                <a:gd name="f67" fmla="val 370142"/>
                <a:gd name="f68" fmla="val 61055"/>
                <a:gd name="f69" fmla="val 344805"/>
                <a:gd name="f70" fmla="val 322231"/>
                <a:gd name="f71" fmla="val 299657"/>
                <a:gd name="f72" fmla="val 66389"/>
                <a:gd name="f73" fmla="val 282797"/>
                <a:gd name="f74" fmla="val 263176"/>
                <a:gd name="f75" fmla="val 84963"/>
                <a:gd name="f76" fmla="val 95536"/>
                <a:gd name="f77" fmla="val 243459"/>
                <a:gd name="f78" fmla="val 106109"/>
                <a:gd name="f79" fmla="val 235077"/>
                <a:gd name="f80" fmla="val 226600"/>
                <a:gd name="f81" fmla="val 132588"/>
                <a:gd name="f82" fmla="val 223838"/>
                <a:gd name="f83" fmla="val 148495"/>
                <a:gd name="f84" fmla="val 220980"/>
                <a:gd name="f85" fmla="val 161735"/>
                <a:gd name="f86" fmla="val 201549"/>
                <a:gd name="f87" fmla="val 229457"/>
                <a:gd name="f88" fmla="val 214789"/>
                <a:gd name="f89" fmla="val 232219"/>
                <a:gd name="f90" fmla="val 228029"/>
                <a:gd name="f91" fmla="val 240697"/>
                <a:gd name="f92" fmla="val 243935"/>
                <a:gd name="f93" fmla="val 249174"/>
                <a:gd name="f94" fmla="val 257175"/>
                <a:gd name="f95" fmla="val 260414"/>
                <a:gd name="f96" fmla="val 270415"/>
                <a:gd name="f97" fmla="val 274511"/>
                <a:gd name="f98" fmla="val 266033"/>
                <a:gd name="f99" fmla="val 243554"/>
                <a:gd name="f100" fmla="val 267748"/>
                <a:gd name="f101" fmla="val 218218"/>
                <a:gd name="f102" fmla="val 262414"/>
                <a:gd name="f103" fmla="val 195644"/>
                <a:gd name="f104" fmla="val 257080"/>
                <a:gd name="f105" fmla="val 175927"/>
                <a:gd name="f106" fmla="val 238506"/>
                <a:gd name="f107" fmla="val 142208"/>
                <a:gd name="f108" fmla="val 233172"/>
                <a:gd name="f109" fmla="val 133731"/>
                <a:gd name="f110" fmla="val 225266"/>
                <a:gd name="f111" fmla="val 125349"/>
                <a:gd name="f112" fmla="val 217265"/>
                <a:gd name="f113" fmla="val 116872"/>
                <a:gd name="f114" fmla="val 204026"/>
                <a:gd name="f115" fmla="val 100013"/>
                <a:gd name="f116" fmla="val 190786"/>
                <a:gd name="f117" fmla="val 83058"/>
                <a:gd name="f118" fmla="val 177451"/>
                <a:gd name="f119" fmla="val 66199"/>
                <a:gd name="f120" fmla="val 174784"/>
                <a:gd name="f121" fmla="val 60579"/>
                <a:gd name="f122" fmla="val 172117"/>
                <a:gd name="f123" fmla="val 57722"/>
                <a:gd name="f124" fmla="val 166878"/>
                <a:gd name="f125" fmla="val 52102"/>
                <a:gd name="f126" fmla="val 49244"/>
                <a:gd name="f127" fmla="val 169545"/>
                <a:gd name="f128" fmla="val 46387"/>
                <a:gd name="f129" fmla="val 180118"/>
                <a:gd name="f130" fmla="val 188119"/>
                <a:gd name="f131" fmla="val 54864"/>
                <a:gd name="f132" fmla="val 196025"/>
                <a:gd name="f133" fmla="val 60484"/>
                <a:gd name="f134" fmla="val 211931"/>
                <a:gd name="f135" fmla="val 66104"/>
                <a:gd name="f136" fmla="val 225171"/>
                <a:gd name="f137" fmla="val 77343"/>
                <a:gd name="f138" fmla="val 235839"/>
                <a:gd name="f139" fmla="val 88583"/>
                <a:gd name="f140" fmla="val 246412"/>
                <a:gd name="f141" fmla="val 99822"/>
                <a:gd name="f142" fmla="val 254413"/>
                <a:gd name="f143" fmla="val 113919"/>
                <a:gd name="f144" fmla="val 259747"/>
                <a:gd name="f145" fmla="val 128016"/>
                <a:gd name="f146" fmla="val 265081"/>
                <a:gd name="f147" fmla="val 139256"/>
                <a:gd name="f148" fmla="val 150495"/>
                <a:gd name="f149" fmla="val 272987"/>
                <a:gd name="f150" fmla="val 161830"/>
                <a:gd name="f151" fmla="val 275654"/>
                <a:gd name="f152" fmla="val 173069"/>
                <a:gd name="f153" fmla="val 278321"/>
                <a:gd name="f154" fmla="val 187166"/>
                <a:gd name="f155" fmla="val 201263"/>
                <a:gd name="f156" fmla="val 280988"/>
                <a:gd name="f157" fmla="val 274415"/>
                <a:gd name="f158" fmla="val 271558"/>
                <a:gd name="f159" fmla="val 268796"/>
                <a:gd name="f160" fmla="val 296894"/>
                <a:gd name="f161" fmla="val 312801"/>
                <a:gd name="f162" fmla="val 331375"/>
                <a:gd name="f163" fmla="val 234982"/>
                <a:gd name="f164" fmla="val 349949"/>
                <a:gd name="f165" fmla="val 226505"/>
                <a:gd name="f166" fmla="val 368522"/>
                <a:gd name="f167" fmla="val 223742"/>
                <a:gd name="f168" fmla="val 389763"/>
                <a:gd name="f169" fmla="val 220885"/>
                <a:gd name="f170" fmla="val 403003"/>
                <a:gd name="f171" fmla="val 413671"/>
                <a:gd name="f172" fmla="val 426911"/>
                <a:gd name="f173" fmla="val 229362"/>
                <a:gd name="f174" fmla="val 442817"/>
                <a:gd name="f175" fmla="val 458724"/>
                <a:gd name="f176" fmla="val 246221"/>
                <a:gd name="f177" fmla="val 469297"/>
                <a:gd name="f178" fmla="val 474631"/>
                <a:gd name="f179" fmla="val 479870"/>
                <a:gd name="f180" fmla="val 285655"/>
                <a:gd name="f181" fmla="val 482537"/>
                <a:gd name="f182" fmla="val 308134"/>
                <a:gd name="f183" fmla="val 316611"/>
                <a:gd name="f184" fmla="val 324993"/>
                <a:gd name="f185" fmla="val 327850"/>
                <a:gd name="f186" fmla="val 330613"/>
                <a:gd name="f187" fmla="val 474536"/>
                <a:gd name="f188" fmla="val 336233"/>
                <a:gd name="f189" fmla="val 339090"/>
                <a:gd name="f190" fmla="val 461296"/>
                <a:gd name="f191" fmla="val 344710"/>
                <a:gd name="f192" fmla="val 453295"/>
                <a:gd name="f193" fmla="val 341852"/>
                <a:gd name="f194" fmla="val 448056"/>
                <a:gd name="f195" fmla="val 440055"/>
                <a:gd name="f196" fmla="val 432054"/>
                <a:gd name="f197" fmla="val 344615"/>
                <a:gd name="f198" fmla="val 426815"/>
                <a:gd name="f199" fmla="val 353092"/>
                <a:gd name="f200" fmla="val 424148"/>
                <a:gd name="f201" fmla="val 364331"/>
                <a:gd name="f202" fmla="val 369951"/>
                <a:gd name="f203" fmla="val 372809"/>
                <a:gd name="f204" fmla="val 421481"/>
                <a:gd name="f205" fmla="val 375571"/>
                <a:gd name="f206" fmla="val 416147"/>
                <a:gd name="f207" fmla="val 381191"/>
                <a:gd name="f208" fmla="val 413480"/>
                <a:gd name="f209" fmla="val 384048"/>
                <a:gd name="f210" fmla="val 410813"/>
                <a:gd name="f211" fmla="val 386906"/>
                <a:gd name="f212" fmla="val 408146"/>
                <a:gd name="f213" fmla="val 397574"/>
                <a:gd name="f214" fmla="val 395383"/>
                <a:gd name="f215" fmla="val 379000"/>
                <a:gd name="f216" fmla="val 401003"/>
                <a:gd name="f217" fmla="val 360426"/>
                <a:gd name="f218" fmla="val 409480"/>
                <a:gd name="f219" fmla="val 349853"/>
                <a:gd name="f220" fmla="val 426339"/>
                <a:gd name="f221" fmla="val 344519"/>
                <a:gd name="f222" fmla="val 446056"/>
                <a:gd name="f223" fmla="val 460153"/>
                <a:gd name="f224" fmla="val 339185"/>
                <a:gd name="f225" fmla="val 474155"/>
                <a:gd name="f226" fmla="val 336518"/>
                <a:gd name="f227" fmla="val 488251"/>
                <a:gd name="f228" fmla="val 333851"/>
                <a:gd name="f229" fmla="val 522065"/>
                <a:gd name="f230" fmla="val 331184"/>
                <a:gd name="f231" fmla="val 541687"/>
                <a:gd name="f232" fmla="val 328517"/>
                <a:gd name="f233" fmla="val 325850"/>
                <a:gd name="f234" fmla="val 323183"/>
                <a:gd name="f235" fmla="val 514541"/>
                <a:gd name="f236" fmla="val 431959"/>
                <a:gd name="f237" fmla="val 503968"/>
                <a:gd name="f238" fmla="val 493300"/>
                <a:gd name="f239" fmla="val 434816"/>
                <a:gd name="f240" fmla="val 485394"/>
                <a:gd name="f241" fmla="val 480060"/>
                <a:gd name="f242" fmla="val 420719"/>
                <a:gd name="f243" fmla="val 482727"/>
                <a:gd name="f244" fmla="val 398240"/>
                <a:gd name="f245" fmla="val 488061"/>
                <a:gd name="f246" fmla="val 387001"/>
                <a:gd name="f247" fmla="val 378524"/>
                <a:gd name="f248" fmla="val 384143"/>
                <a:gd name="f249" fmla="val 525113"/>
                <a:gd name="f250" fmla="val 530447"/>
                <a:gd name="f251" fmla="val 406622"/>
                <a:gd name="f252" fmla="val 417862"/>
                <a:gd name="f253" fmla="val 546354"/>
                <a:gd name="f254" fmla="val 372904"/>
                <a:gd name="f255" fmla="val 533114"/>
                <a:gd name="f256" fmla="val 370046"/>
                <a:gd name="f257" fmla="val 519875"/>
                <a:gd name="f258" fmla="val 367284"/>
                <a:gd name="f259" fmla="val 501206"/>
                <a:gd name="f260" fmla="val 498539"/>
                <a:gd name="f261" fmla="val 495967"/>
                <a:gd name="f262" fmla="val 364426"/>
                <a:gd name="f263" fmla="val 494188"/>
                <a:gd name="f264" fmla="val 365379"/>
                <a:gd name="f265" fmla="val 485299"/>
                <a:gd name="f266" fmla="val 375761"/>
                <a:gd name="f267" fmla="val 472059"/>
                <a:gd name="f268" fmla="val 381381"/>
                <a:gd name="f269" fmla="val 474726"/>
                <a:gd name="f270" fmla="val 477393"/>
                <a:gd name="f271" fmla="val 384239"/>
                <a:gd name="f272" fmla="val 387096"/>
                <a:gd name="f273" fmla="val 389858"/>
                <a:gd name="f274" fmla="val 398336"/>
                <a:gd name="f275" fmla="val 466820"/>
                <a:gd name="f276" fmla="val 395478"/>
                <a:gd name="f277" fmla="val 461486"/>
                <a:gd name="f278" fmla="val 392716"/>
                <a:gd name="f279" fmla="val 459708"/>
                <a:gd name="f280" fmla="val 394621"/>
                <a:gd name="f281" fmla="val 396494"/>
                <a:gd name="f282" fmla="val 409575"/>
                <a:gd name="f283" fmla="val 420815"/>
                <a:gd name="f284" fmla="val 429292"/>
                <a:gd name="f285" fmla="val 434912"/>
                <a:gd name="f286" fmla="val 443389"/>
                <a:gd name="f287" fmla="val 451771"/>
                <a:gd name="f288" fmla="val 463010"/>
                <a:gd name="f289" fmla="val 490728"/>
                <a:gd name="f290" fmla="val 471488"/>
                <a:gd name="f291" fmla="val 493395"/>
                <a:gd name="f292" fmla="val 488347"/>
                <a:gd name="f293" fmla="val 491204"/>
                <a:gd name="f294" fmla="val 493967"/>
                <a:gd name="f295" fmla="val 477488"/>
                <a:gd name="f296" fmla="val 505206"/>
                <a:gd name="f297" fmla="val 516446"/>
                <a:gd name="f298" fmla="val 458915"/>
                <a:gd name="f299" fmla="val 524923"/>
                <a:gd name="f300" fmla="val 457136"/>
                <a:gd name="f301" fmla="val 526828"/>
                <a:gd name="f302" fmla="val 455359"/>
                <a:gd name="f303" fmla="val 527780"/>
                <a:gd name="f304" fmla="val 453581"/>
                <a:gd name="f305" fmla="val 536258"/>
                <a:gd name="f306" fmla="val 541877"/>
                <a:gd name="f307" fmla="val 550259"/>
                <a:gd name="f308" fmla="val 626269"/>
                <a:gd name="f309" fmla="val 461582"/>
                <a:gd name="f310" fmla="val 631888"/>
                <a:gd name="f311" fmla="val 634746"/>
                <a:gd name="f312" fmla="val 448247"/>
                <a:gd name="f313" fmla="val 637604"/>
                <a:gd name="f314" fmla="val 445580"/>
                <a:gd name="f315" fmla="val 629126"/>
                <a:gd name="f316" fmla="val 442913"/>
                <a:gd name="f317" fmla="val 606647"/>
                <a:gd name="f318" fmla="val 584073"/>
                <a:gd name="f319" fmla="val 435007"/>
                <a:gd name="f320" fmla="val 561594"/>
                <a:gd name="f321" fmla="val 558737"/>
                <a:gd name="f322" fmla="val 432340"/>
                <a:gd name="f323" fmla="val 544640"/>
                <a:gd name="f324" fmla="val 427006"/>
                <a:gd name="f325" fmla="val 539020"/>
                <a:gd name="f326" fmla="val 416433"/>
                <a:gd name="f327" fmla="val 405765"/>
                <a:gd name="f328" fmla="val 513683"/>
                <a:gd name="f329" fmla="val 395192"/>
                <a:gd name="f330" fmla="val 502444"/>
                <a:gd name="f331" fmla="val 392525"/>
                <a:gd name="f332" fmla="val 499586"/>
                <a:gd name="f333" fmla="val 496824"/>
                <a:gd name="f334" fmla="val 387191"/>
                <a:gd name="f335" fmla="val 381857"/>
                <a:gd name="f336" fmla="val 519303"/>
                <a:gd name="f337" fmla="val 379190"/>
                <a:gd name="f338" fmla="val 373951"/>
                <a:gd name="f339" fmla="val 555879"/>
                <a:gd name="f340" fmla="val 371285"/>
                <a:gd name="f341" fmla="val 567119"/>
                <a:gd name="f342" fmla="val 365950"/>
                <a:gd name="f343" fmla="val 363379"/>
                <a:gd name="f344" fmla="val 586835"/>
                <a:gd name="f345" fmla="val 360712"/>
                <a:gd name="f346" fmla="val 598075"/>
                <a:gd name="f347" fmla="val 355378"/>
                <a:gd name="f348" fmla="val 609314"/>
                <a:gd name="f349" fmla="val 352806"/>
                <a:gd name="f350" fmla="val 617792"/>
                <a:gd name="f351" fmla="val 620649"/>
                <a:gd name="f352" fmla="val 350139"/>
                <a:gd name="f353" fmla="val 623411"/>
                <a:gd name="f354" fmla="val 629031"/>
                <a:gd name="f355" fmla="val 634651"/>
                <a:gd name="f356" fmla="val 339566"/>
                <a:gd name="f357" fmla="val 336899"/>
                <a:gd name="f358" fmla="val 334232"/>
                <a:gd name="f359" fmla="val 614934"/>
                <a:gd name="f360" fmla="val 592455"/>
                <a:gd name="f361" fmla="val 342233"/>
                <a:gd name="f362" fmla="val 583978"/>
                <a:gd name="f363" fmla="val 344900"/>
                <a:gd name="f364" fmla="val 572738"/>
                <a:gd name="f365" fmla="val 347567"/>
                <a:gd name="f366" fmla="val 561499"/>
                <a:gd name="f367" fmla="val 350234"/>
                <a:gd name="f368" fmla="val 550164"/>
                <a:gd name="f369" fmla="val 352901"/>
                <a:gd name="f370" fmla="val 533305"/>
                <a:gd name="f371" fmla="val 516350"/>
                <a:gd name="f372" fmla="val 355568"/>
                <a:gd name="f373" fmla="val 499491"/>
                <a:gd name="f374" fmla="val 358235"/>
                <a:gd name="f375" fmla="val 471392"/>
                <a:gd name="f376" fmla="val 360902"/>
                <a:gd name="f377" fmla="val 363569"/>
                <a:gd name="f378" fmla="val 440436"/>
                <a:gd name="f379" fmla="val 374142"/>
                <a:gd name="f380" fmla="val 429197"/>
                <a:gd name="f381" fmla="val 379476"/>
                <a:gd name="f382" fmla="val 390049"/>
                <a:gd name="f383" fmla="val 400622"/>
                <a:gd name="f384" fmla="val 412337"/>
                <a:gd name="f385" fmla="val 405956"/>
                <a:gd name="f386" fmla="val 413861"/>
                <a:gd name="f387" fmla="val 406718"/>
                <a:gd name="f388" fmla="val 419195"/>
                <a:gd name="f389" fmla="val 403860"/>
                <a:gd name="f390" fmla="val 421862"/>
                <a:gd name="f391" fmla="val 427196"/>
                <a:gd name="f392" fmla="val 429863"/>
                <a:gd name="f393" fmla="val 435197"/>
                <a:gd name="f394" fmla="val 445770"/>
                <a:gd name="f395" fmla="val 375666"/>
                <a:gd name="f396" fmla="val 443103"/>
                <a:gd name="f397" fmla="val 362522"/>
                <a:gd name="f398" fmla="val 446659"/>
                <a:gd name="f399" fmla="val 360648"/>
                <a:gd name="f400" fmla="val 448437"/>
                <a:gd name="f401" fmla="val 358807"/>
                <a:gd name="f402" fmla="val 451104"/>
                <a:gd name="f403" fmla="val 456438"/>
                <a:gd name="f404" fmla="val 461772"/>
                <a:gd name="f405" fmla="val 469678"/>
                <a:gd name="f406" fmla="val 361664"/>
                <a:gd name="f407" fmla="val 475012"/>
                <a:gd name="f408" fmla="val 477679"/>
                <a:gd name="f409" fmla="val 355949"/>
                <a:gd name="f410" fmla="val 483013"/>
                <a:gd name="f411" fmla="val 353187"/>
                <a:gd name="f412" fmla="val 485585"/>
                <a:gd name="f413" fmla="val 350330"/>
                <a:gd name="f414" fmla="val 488156"/>
                <a:gd name="f415" fmla="val 347472"/>
                <a:gd name="f416" fmla="val 490919"/>
                <a:gd name="f417" fmla="val 496157"/>
                <a:gd name="f418" fmla="val 509397"/>
                <a:gd name="f419" fmla="val 525304"/>
                <a:gd name="f420" fmla="val 541211"/>
                <a:gd name="f421" fmla="val 358712"/>
                <a:gd name="f422" fmla="val 361569"/>
                <a:gd name="f423" fmla="val 543878"/>
                <a:gd name="f424" fmla="val 546545"/>
                <a:gd name="f425" fmla="val 551879"/>
                <a:gd name="f426" fmla="val 367189"/>
                <a:gd name="f427" fmla="val 549212"/>
                <a:gd name="f428" fmla="+- 0 0 -90"/>
                <a:gd name="f429" fmla="*/ f3 1 6850189"/>
                <a:gd name="f430" fmla="*/ f4 1 695039"/>
                <a:gd name="f431" fmla="+- f7 0 f5"/>
                <a:gd name="f432" fmla="+- f6 0 f5"/>
                <a:gd name="f433" fmla="*/ f428 f0 1"/>
                <a:gd name="f434" fmla="*/ f432 1 6850189"/>
                <a:gd name="f435" fmla="*/ f431 1 695039"/>
                <a:gd name="f436" fmla="*/ 652367 f432 1"/>
                <a:gd name="f437" fmla="*/ 0 f431 1"/>
                <a:gd name="f438" fmla="*/ 0 f432 1"/>
                <a:gd name="f439" fmla="*/ 695039 f431 1"/>
                <a:gd name="f440" fmla="*/ 323564 f432 1"/>
                <a:gd name="f441" fmla="*/ 652463 f432 1"/>
                <a:gd name="f442" fmla="*/ 343281 f431 1"/>
                <a:gd name="f443" fmla="*/ 253270 f431 1"/>
                <a:gd name="f444" fmla="*/ 6850190 f432 1"/>
                <a:gd name="f445" fmla="*/ 589502 f431 1"/>
                <a:gd name="f446" fmla="*/ 320897 f432 1"/>
                <a:gd name="f447" fmla="*/ 273177 f432 1"/>
                <a:gd name="f448" fmla="*/ 561404 f431 1"/>
                <a:gd name="f449" fmla="*/ 251936 f432 1"/>
                <a:gd name="f450" fmla="*/ 575501 f431 1"/>
                <a:gd name="f451" fmla="*/ 204216 f432 1"/>
                <a:gd name="f452" fmla="*/ 597980 f431 1"/>
                <a:gd name="f453" fmla="*/ 185642 f432 1"/>
                <a:gd name="f454" fmla="*/ 600837 f431 1"/>
                <a:gd name="f455" fmla="*/ 167069 f432 1"/>
                <a:gd name="f456" fmla="*/ 595217 f431 1"/>
                <a:gd name="f457" fmla="*/ 145828 f432 1"/>
                <a:gd name="f458" fmla="*/ 569881 f431 1"/>
                <a:gd name="f459" fmla="*/ 119348 f432 1"/>
                <a:gd name="f460" fmla="*/ 524828 f431 1"/>
                <a:gd name="f461" fmla="*/ 90202 f432 1"/>
                <a:gd name="f462" fmla="*/ 457295 f431 1"/>
                <a:gd name="f463" fmla="*/ 71628 f432 1"/>
                <a:gd name="f464" fmla="*/ 392621 f431 1"/>
                <a:gd name="f465" fmla="*/ 61055 f432 1"/>
                <a:gd name="f466" fmla="*/ 322231 f431 1"/>
                <a:gd name="f467" fmla="*/ 76962 f432 1"/>
                <a:gd name="f468" fmla="*/ 263176 f431 1"/>
                <a:gd name="f469" fmla="*/ 106109 f432 1"/>
                <a:gd name="f470" fmla="*/ 235077 f431 1"/>
                <a:gd name="f471" fmla="*/ 148495 f432 1"/>
                <a:gd name="f472" fmla="*/ 220980 f431 1"/>
                <a:gd name="f473" fmla="*/ 226600 f431 1"/>
                <a:gd name="f474" fmla="*/ 228029 f432 1"/>
                <a:gd name="f475" fmla="*/ 240697 f431 1"/>
                <a:gd name="f476" fmla="*/ 270415 f432 1"/>
                <a:gd name="f477" fmla="*/ 274511 f431 1"/>
                <a:gd name="f478" fmla="*/ 266033 f431 1"/>
                <a:gd name="f479" fmla="*/ 262414 f432 1"/>
                <a:gd name="f480" fmla="*/ 195644 f431 1"/>
                <a:gd name="f481" fmla="*/ 238506 f432 1"/>
                <a:gd name="f482" fmla="*/ 142208 f431 1"/>
                <a:gd name="f483" fmla="*/ 217265 f432 1"/>
                <a:gd name="f484" fmla="*/ 116872 f431 1"/>
                <a:gd name="f485" fmla="*/ 177451 f432 1"/>
                <a:gd name="f486" fmla="*/ 66199 f431 1"/>
                <a:gd name="f487" fmla="*/ 166878 f432 1"/>
                <a:gd name="f488" fmla="*/ 52102 f431 1"/>
                <a:gd name="f489" fmla="*/ 49244 f431 1"/>
                <a:gd name="f490" fmla="*/ 169545 f432 1"/>
                <a:gd name="f491" fmla="*/ 196025 f432 1"/>
                <a:gd name="f492" fmla="*/ 60484 f431 1"/>
                <a:gd name="f493" fmla="*/ 235839 f432 1"/>
                <a:gd name="f494" fmla="*/ 88583 f431 1"/>
                <a:gd name="f495" fmla="*/ 259747 f432 1"/>
                <a:gd name="f496" fmla="*/ 128016 f431 1"/>
                <a:gd name="f497" fmla="*/ 272987 f432 1"/>
                <a:gd name="f498" fmla="*/ 161830 f431 1"/>
                <a:gd name="f499" fmla="*/ 278321 f432 1"/>
                <a:gd name="f500" fmla="*/ 201263 f431 1"/>
                <a:gd name="f501" fmla="*/ 275654 f432 1"/>
                <a:gd name="f502" fmla="*/ 274415 f431 1"/>
                <a:gd name="f503" fmla="*/ 280988 f432 1"/>
                <a:gd name="f504" fmla="*/ 268796 f431 1"/>
                <a:gd name="f505" fmla="*/ 331375 f432 1"/>
                <a:gd name="f506" fmla="*/ 234982 f431 1"/>
                <a:gd name="f507" fmla="*/ 389763 f432 1"/>
                <a:gd name="f508" fmla="*/ 220885 f431 1"/>
                <a:gd name="f509" fmla="*/ 426911 f432 1"/>
                <a:gd name="f510" fmla="*/ 229362 f431 1"/>
                <a:gd name="f511" fmla="*/ 469297 f432 1"/>
                <a:gd name="f512" fmla="*/ 479870 f432 1"/>
                <a:gd name="f513" fmla="*/ 296894 f431 1"/>
                <a:gd name="f514" fmla="*/ 482537 f432 1"/>
                <a:gd name="f515" fmla="*/ 324993 f431 1"/>
                <a:gd name="f516" fmla="*/ 330613 f431 1"/>
                <a:gd name="f517" fmla="*/ 461296 f432 1"/>
                <a:gd name="f518" fmla="*/ 344710 f431 1"/>
                <a:gd name="f519" fmla="*/ 440055 f432 1"/>
                <a:gd name="f520" fmla="*/ 341852 f431 1"/>
                <a:gd name="f521" fmla="*/ 424148 f432 1"/>
                <a:gd name="f522" fmla="*/ 364331 f431 1"/>
                <a:gd name="f523" fmla="*/ 421481 f432 1"/>
                <a:gd name="f524" fmla="*/ 375571 f431 1"/>
                <a:gd name="f525" fmla="*/ 413480 f432 1"/>
                <a:gd name="f526" fmla="*/ 384048 f431 1"/>
                <a:gd name="f527" fmla="*/ 408146 f432 1"/>
                <a:gd name="f528" fmla="*/ 386906 f431 1"/>
                <a:gd name="f529" fmla="*/ 379000 f432 1"/>
                <a:gd name="f530" fmla="*/ 401003 f431 1"/>
                <a:gd name="f531" fmla="*/ 344519 f432 1"/>
                <a:gd name="f532" fmla="*/ 446056 f431 1"/>
                <a:gd name="f533" fmla="*/ 336518 f432 1"/>
                <a:gd name="f534" fmla="*/ 488251 f431 1"/>
                <a:gd name="f535" fmla="*/ 331184 f432 1"/>
                <a:gd name="f536" fmla="*/ 541687 f431 1"/>
                <a:gd name="f537" fmla="*/ 323183 f432 1"/>
                <a:gd name="f538" fmla="*/ 514541 f432 1"/>
                <a:gd name="f539" fmla="*/ 431959 f431 1"/>
                <a:gd name="f540" fmla="*/ 485394 f432 1"/>
                <a:gd name="f541" fmla="*/ 426339 f431 1"/>
                <a:gd name="f542" fmla="*/ 482727 f432 1"/>
                <a:gd name="f543" fmla="*/ 398240 f431 1"/>
                <a:gd name="f544" fmla="*/ 384143 f431 1"/>
                <a:gd name="f545" fmla="*/ 530447 f432 1"/>
                <a:gd name="f546" fmla="*/ 406622 f431 1"/>
                <a:gd name="f547" fmla="*/ 546354 f432 1"/>
                <a:gd name="f548" fmla="*/ 372904 f431 1"/>
                <a:gd name="f549" fmla="*/ 506540 f432 1"/>
                <a:gd name="f550" fmla="*/ 367284 f431 1"/>
                <a:gd name="f551" fmla="*/ 495967 f432 1"/>
                <a:gd name="f552" fmla="*/ 364426 f431 1"/>
                <a:gd name="f553" fmla="*/ 493300 f432 1"/>
                <a:gd name="f554" fmla="*/ 472059 f432 1"/>
                <a:gd name="f555" fmla="*/ 381381 f431 1"/>
                <a:gd name="f556" fmla="*/ 480060 f432 1"/>
                <a:gd name="f557" fmla="*/ 384239 f431 1"/>
                <a:gd name="f558" fmla="*/ 389858 f431 1"/>
                <a:gd name="f559" fmla="*/ 477393 f432 1"/>
                <a:gd name="f560" fmla="*/ 398336 f431 1"/>
                <a:gd name="f561" fmla="*/ 461486 f432 1"/>
                <a:gd name="f562" fmla="*/ 392716 f431 1"/>
                <a:gd name="f563" fmla="*/ 429292 f431 1"/>
                <a:gd name="f564" fmla="*/ 488061 f432 1"/>
                <a:gd name="f565" fmla="*/ 451771 f431 1"/>
                <a:gd name="f566" fmla="*/ 490728 f432 1"/>
                <a:gd name="f567" fmla="*/ 482727 f431 1"/>
                <a:gd name="f568" fmla="*/ 493967 f431 1"/>
                <a:gd name="f569" fmla="*/ 458915 f432 1"/>
                <a:gd name="f570" fmla="*/ 524923 f431 1"/>
                <a:gd name="f571" fmla="*/ 453581 f432 1"/>
                <a:gd name="f572" fmla="*/ 527780 f431 1"/>
                <a:gd name="f573" fmla="*/ 550259 f431 1"/>
                <a:gd name="f574" fmla="*/ 626269 f431 1"/>
                <a:gd name="f575" fmla="*/ 634746 f431 1"/>
                <a:gd name="f576" fmla="*/ 445580 f432 1"/>
                <a:gd name="f577" fmla="*/ 629126 f431 1"/>
                <a:gd name="f578" fmla="*/ 435007 f432 1"/>
                <a:gd name="f579" fmla="*/ 561594 f431 1"/>
                <a:gd name="f580" fmla="*/ 558737 f431 1"/>
                <a:gd name="f581" fmla="*/ 427006 f432 1"/>
                <a:gd name="f582" fmla="*/ 539020 f431 1"/>
                <a:gd name="f583" fmla="*/ 395192 f432 1"/>
                <a:gd name="f584" fmla="*/ 502444 f431 1"/>
                <a:gd name="f585" fmla="*/ 389858 f432 1"/>
                <a:gd name="f586" fmla="*/ 387191 f432 1"/>
                <a:gd name="f587" fmla="*/ 499586 f431 1"/>
                <a:gd name="f588" fmla="*/ 373951 f432 1"/>
                <a:gd name="f589" fmla="*/ 555879 f431 1"/>
                <a:gd name="f590" fmla="*/ 363379 f432 1"/>
                <a:gd name="f591" fmla="*/ 586835 f431 1"/>
                <a:gd name="f592" fmla="*/ 352806 f432 1"/>
                <a:gd name="f593" fmla="*/ 617792 f431 1"/>
                <a:gd name="f594" fmla="*/ 350139 f432 1"/>
                <a:gd name="f595" fmla="*/ 623411 f431 1"/>
                <a:gd name="f596" fmla="*/ 339566 f432 1"/>
                <a:gd name="f597" fmla="*/ 631888 f431 1"/>
                <a:gd name="f598" fmla="*/ 334232 f432 1"/>
                <a:gd name="f599" fmla="*/ 336899 f432 1"/>
                <a:gd name="f600" fmla="*/ 609314 f431 1"/>
                <a:gd name="f601" fmla="*/ 342233 f432 1"/>
                <a:gd name="f602" fmla="*/ 583978 f431 1"/>
                <a:gd name="f603" fmla="*/ 350234 f432 1"/>
                <a:gd name="f604" fmla="*/ 550164 f431 1"/>
                <a:gd name="f605" fmla="*/ 355568 f432 1"/>
                <a:gd name="f606" fmla="*/ 499491 f431 1"/>
                <a:gd name="f607" fmla="*/ 358235 f432 1"/>
                <a:gd name="f608" fmla="*/ 471392 f431 1"/>
                <a:gd name="f609" fmla="*/ 374142 f432 1"/>
                <a:gd name="f610" fmla="*/ 429197 f431 1"/>
                <a:gd name="f611" fmla="*/ 400622 f432 1"/>
                <a:gd name="f612" fmla="*/ 412337 f431 1"/>
                <a:gd name="f613" fmla="*/ 419195 f432 1"/>
                <a:gd name="f614" fmla="*/ 403860 f431 1"/>
                <a:gd name="f615" fmla="*/ 427196 f432 1"/>
                <a:gd name="f616" fmla="*/ 440436 f432 1"/>
                <a:gd name="f617" fmla="*/ 445770 f432 1"/>
                <a:gd name="f618" fmla="*/ 378524 f431 1"/>
                <a:gd name="f619" fmla="*/ 443103 f432 1"/>
                <a:gd name="f620" fmla="*/ 448437 f432 1"/>
                <a:gd name="f621" fmla="*/ 358807 f431 1"/>
                <a:gd name="f622" fmla="*/ 456438 f432 1"/>
                <a:gd name="f623" fmla="*/ 475012 f432 1"/>
                <a:gd name="f624" fmla="*/ 485585 f432 1"/>
                <a:gd name="f625" fmla="*/ 350330 f431 1"/>
                <a:gd name="f626" fmla="*/ 496157 f432 1"/>
                <a:gd name="f627" fmla="*/ 347472 f431 1"/>
                <a:gd name="f628" fmla="*/ 541211 f432 1"/>
                <a:gd name="f629" fmla="*/ 358712 f431 1"/>
                <a:gd name="f630" fmla="*/ 546545 f432 1"/>
                <a:gd name="f631" fmla="*/ 361569 f431 1"/>
                <a:gd name="f632" fmla="*/ 551879 f432 1"/>
                <a:gd name="f633" fmla="*/ 367189 f431 1"/>
                <a:gd name="f634" fmla="*/ 372809 f431 1"/>
                <a:gd name="f635" fmla="*/ f433 1 f2"/>
                <a:gd name="f636" fmla="*/ f436 1 6850189"/>
                <a:gd name="f637" fmla="*/ f437 1 695039"/>
                <a:gd name="f638" fmla="*/ f438 1 6850189"/>
                <a:gd name="f639" fmla="*/ f439 1 695039"/>
                <a:gd name="f640" fmla="*/ f440 1 6850189"/>
                <a:gd name="f641" fmla="*/ f441 1 6850189"/>
                <a:gd name="f642" fmla="*/ f442 1 695039"/>
                <a:gd name="f643" fmla="*/ f443 1 695039"/>
                <a:gd name="f644" fmla="*/ f444 1 6850189"/>
                <a:gd name="f645" fmla="*/ f445 1 695039"/>
                <a:gd name="f646" fmla="*/ f446 1 6850189"/>
                <a:gd name="f647" fmla="*/ f447 1 6850189"/>
                <a:gd name="f648" fmla="*/ f448 1 695039"/>
                <a:gd name="f649" fmla="*/ f449 1 6850189"/>
                <a:gd name="f650" fmla="*/ f450 1 695039"/>
                <a:gd name="f651" fmla="*/ f451 1 6850189"/>
                <a:gd name="f652" fmla="*/ f452 1 695039"/>
                <a:gd name="f653" fmla="*/ f453 1 6850189"/>
                <a:gd name="f654" fmla="*/ f454 1 695039"/>
                <a:gd name="f655" fmla="*/ f455 1 6850189"/>
                <a:gd name="f656" fmla="*/ f456 1 695039"/>
                <a:gd name="f657" fmla="*/ f457 1 6850189"/>
                <a:gd name="f658" fmla="*/ f458 1 695039"/>
                <a:gd name="f659" fmla="*/ f459 1 6850189"/>
                <a:gd name="f660" fmla="*/ f460 1 695039"/>
                <a:gd name="f661" fmla="*/ f461 1 6850189"/>
                <a:gd name="f662" fmla="*/ f462 1 695039"/>
                <a:gd name="f663" fmla="*/ f463 1 6850189"/>
                <a:gd name="f664" fmla="*/ f464 1 695039"/>
                <a:gd name="f665" fmla="*/ f465 1 6850189"/>
                <a:gd name="f666" fmla="*/ f466 1 695039"/>
                <a:gd name="f667" fmla="*/ f467 1 6850189"/>
                <a:gd name="f668" fmla="*/ f468 1 695039"/>
                <a:gd name="f669" fmla="*/ f469 1 6850189"/>
                <a:gd name="f670" fmla="*/ f470 1 695039"/>
                <a:gd name="f671" fmla="*/ f471 1 6850189"/>
                <a:gd name="f672" fmla="*/ f472 1 695039"/>
                <a:gd name="f673" fmla="*/ f473 1 695039"/>
                <a:gd name="f674" fmla="*/ f474 1 6850189"/>
                <a:gd name="f675" fmla="*/ f475 1 695039"/>
                <a:gd name="f676" fmla="*/ f476 1 6850189"/>
                <a:gd name="f677" fmla="*/ f477 1 695039"/>
                <a:gd name="f678" fmla="*/ f478 1 695039"/>
                <a:gd name="f679" fmla="*/ f479 1 6850189"/>
                <a:gd name="f680" fmla="*/ f480 1 695039"/>
                <a:gd name="f681" fmla="*/ f481 1 6850189"/>
                <a:gd name="f682" fmla="*/ f482 1 695039"/>
                <a:gd name="f683" fmla="*/ f483 1 6850189"/>
                <a:gd name="f684" fmla="*/ f484 1 695039"/>
                <a:gd name="f685" fmla="*/ f485 1 6850189"/>
                <a:gd name="f686" fmla="*/ f486 1 695039"/>
                <a:gd name="f687" fmla="*/ f487 1 6850189"/>
                <a:gd name="f688" fmla="*/ f488 1 695039"/>
                <a:gd name="f689" fmla="*/ f489 1 695039"/>
                <a:gd name="f690" fmla="*/ f490 1 6850189"/>
                <a:gd name="f691" fmla="*/ f491 1 6850189"/>
                <a:gd name="f692" fmla="*/ f492 1 695039"/>
                <a:gd name="f693" fmla="*/ f493 1 6850189"/>
                <a:gd name="f694" fmla="*/ f494 1 695039"/>
                <a:gd name="f695" fmla="*/ f495 1 6850189"/>
                <a:gd name="f696" fmla="*/ f496 1 695039"/>
                <a:gd name="f697" fmla="*/ f497 1 6850189"/>
                <a:gd name="f698" fmla="*/ f498 1 695039"/>
                <a:gd name="f699" fmla="*/ f499 1 6850189"/>
                <a:gd name="f700" fmla="*/ f500 1 695039"/>
                <a:gd name="f701" fmla="*/ f501 1 6850189"/>
                <a:gd name="f702" fmla="*/ f502 1 695039"/>
                <a:gd name="f703" fmla="*/ f503 1 6850189"/>
                <a:gd name="f704" fmla="*/ f504 1 695039"/>
                <a:gd name="f705" fmla="*/ f505 1 6850189"/>
                <a:gd name="f706" fmla="*/ f506 1 695039"/>
                <a:gd name="f707" fmla="*/ f507 1 6850189"/>
                <a:gd name="f708" fmla="*/ f508 1 695039"/>
                <a:gd name="f709" fmla="*/ f509 1 6850189"/>
                <a:gd name="f710" fmla="*/ f510 1 695039"/>
                <a:gd name="f711" fmla="*/ f511 1 6850189"/>
                <a:gd name="f712" fmla="*/ f512 1 6850189"/>
                <a:gd name="f713" fmla="*/ f513 1 695039"/>
                <a:gd name="f714" fmla="*/ f514 1 6850189"/>
                <a:gd name="f715" fmla="*/ f515 1 695039"/>
                <a:gd name="f716" fmla="*/ f516 1 695039"/>
                <a:gd name="f717" fmla="*/ f517 1 6850189"/>
                <a:gd name="f718" fmla="*/ f518 1 695039"/>
                <a:gd name="f719" fmla="*/ f519 1 6850189"/>
                <a:gd name="f720" fmla="*/ f520 1 695039"/>
                <a:gd name="f721" fmla="*/ f521 1 6850189"/>
                <a:gd name="f722" fmla="*/ f522 1 695039"/>
                <a:gd name="f723" fmla="*/ f523 1 6850189"/>
                <a:gd name="f724" fmla="*/ f524 1 695039"/>
                <a:gd name="f725" fmla="*/ f525 1 6850189"/>
                <a:gd name="f726" fmla="*/ f526 1 695039"/>
                <a:gd name="f727" fmla="*/ f527 1 6850189"/>
                <a:gd name="f728" fmla="*/ f528 1 695039"/>
                <a:gd name="f729" fmla="*/ f529 1 6850189"/>
                <a:gd name="f730" fmla="*/ f530 1 695039"/>
                <a:gd name="f731" fmla="*/ f531 1 6850189"/>
                <a:gd name="f732" fmla="*/ f532 1 695039"/>
                <a:gd name="f733" fmla="*/ f533 1 6850189"/>
                <a:gd name="f734" fmla="*/ f534 1 695039"/>
                <a:gd name="f735" fmla="*/ f535 1 6850189"/>
                <a:gd name="f736" fmla="*/ f536 1 695039"/>
                <a:gd name="f737" fmla="*/ f537 1 6850189"/>
                <a:gd name="f738" fmla="*/ f538 1 6850189"/>
                <a:gd name="f739" fmla="*/ f539 1 695039"/>
                <a:gd name="f740" fmla="*/ f540 1 6850189"/>
                <a:gd name="f741" fmla="*/ f541 1 695039"/>
                <a:gd name="f742" fmla="*/ f542 1 6850189"/>
                <a:gd name="f743" fmla="*/ f543 1 695039"/>
                <a:gd name="f744" fmla="*/ f544 1 695039"/>
                <a:gd name="f745" fmla="*/ f545 1 6850189"/>
                <a:gd name="f746" fmla="*/ f546 1 695039"/>
                <a:gd name="f747" fmla="*/ f547 1 6850189"/>
                <a:gd name="f748" fmla="*/ f548 1 695039"/>
                <a:gd name="f749" fmla="*/ f549 1 6850189"/>
                <a:gd name="f750" fmla="*/ f550 1 695039"/>
                <a:gd name="f751" fmla="*/ f551 1 6850189"/>
                <a:gd name="f752" fmla="*/ f552 1 695039"/>
                <a:gd name="f753" fmla="*/ f553 1 6850189"/>
                <a:gd name="f754" fmla="*/ f554 1 6850189"/>
                <a:gd name="f755" fmla="*/ f555 1 695039"/>
                <a:gd name="f756" fmla="*/ f556 1 6850189"/>
                <a:gd name="f757" fmla="*/ f557 1 695039"/>
                <a:gd name="f758" fmla="*/ f558 1 695039"/>
                <a:gd name="f759" fmla="*/ f559 1 6850189"/>
                <a:gd name="f760" fmla="*/ f560 1 695039"/>
                <a:gd name="f761" fmla="*/ f561 1 6850189"/>
                <a:gd name="f762" fmla="*/ f562 1 695039"/>
                <a:gd name="f763" fmla="*/ f563 1 695039"/>
                <a:gd name="f764" fmla="*/ f564 1 6850189"/>
                <a:gd name="f765" fmla="*/ f565 1 695039"/>
                <a:gd name="f766" fmla="*/ f566 1 6850189"/>
                <a:gd name="f767" fmla="*/ f567 1 695039"/>
                <a:gd name="f768" fmla="*/ f568 1 695039"/>
                <a:gd name="f769" fmla="*/ f569 1 6850189"/>
                <a:gd name="f770" fmla="*/ f570 1 695039"/>
                <a:gd name="f771" fmla="*/ f571 1 6850189"/>
                <a:gd name="f772" fmla="*/ f572 1 695039"/>
                <a:gd name="f773" fmla="*/ f573 1 695039"/>
                <a:gd name="f774" fmla="*/ f574 1 695039"/>
                <a:gd name="f775" fmla="*/ f575 1 695039"/>
                <a:gd name="f776" fmla="*/ f576 1 6850189"/>
                <a:gd name="f777" fmla="*/ f577 1 695039"/>
                <a:gd name="f778" fmla="*/ f578 1 6850189"/>
                <a:gd name="f779" fmla="*/ f579 1 695039"/>
                <a:gd name="f780" fmla="*/ f580 1 695039"/>
                <a:gd name="f781" fmla="*/ f581 1 6850189"/>
                <a:gd name="f782" fmla="*/ f582 1 695039"/>
                <a:gd name="f783" fmla="*/ f583 1 6850189"/>
                <a:gd name="f784" fmla="*/ f584 1 695039"/>
                <a:gd name="f785" fmla="*/ f585 1 6850189"/>
                <a:gd name="f786" fmla="*/ f586 1 6850189"/>
                <a:gd name="f787" fmla="*/ f587 1 695039"/>
                <a:gd name="f788" fmla="*/ f588 1 6850189"/>
                <a:gd name="f789" fmla="*/ f589 1 695039"/>
                <a:gd name="f790" fmla="*/ f590 1 6850189"/>
                <a:gd name="f791" fmla="*/ f591 1 695039"/>
                <a:gd name="f792" fmla="*/ f592 1 6850189"/>
                <a:gd name="f793" fmla="*/ f593 1 695039"/>
                <a:gd name="f794" fmla="*/ f594 1 6850189"/>
                <a:gd name="f795" fmla="*/ f595 1 695039"/>
                <a:gd name="f796" fmla="*/ f596 1 6850189"/>
                <a:gd name="f797" fmla="*/ f597 1 695039"/>
                <a:gd name="f798" fmla="*/ f598 1 6850189"/>
                <a:gd name="f799" fmla="*/ f599 1 6850189"/>
                <a:gd name="f800" fmla="*/ f600 1 695039"/>
                <a:gd name="f801" fmla="*/ f601 1 6850189"/>
                <a:gd name="f802" fmla="*/ f602 1 695039"/>
                <a:gd name="f803" fmla="*/ f603 1 6850189"/>
                <a:gd name="f804" fmla="*/ f604 1 695039"/>
                <a:gd name="f805" fmla="*/ f605 1 6850189"/>
                <a:gd name="f806" fmla="*/ f606 1 695039"/>
                <a:gd name="f807" fmla="*/ f607 1 6850189"/>
                <a:gd name="f808" fmla="*/ f608 1 695039"/>
                <a:gd name="f809" fmla="*/ f609 1 6850189"/>
                <a:gd name="f810" fmla="*/ f610 1 695039"/>
                <a:gd name="f811" fmla="*/ f611 1 6850189"/>
                <a:gd name="f812" fmla="*/ f612 1 695039"/>
                <a:gd name="f813" fmla="*/ f613 1 6850189"/>
                <a:gd name="f814" fmla="*/ f614 1 695039"/>
                <a:gd name="f815" fmla="*/ f615 1 6850189"/>
                <a:gd name="f816" fmla="*/ f616 1 6850189"/>
                <a:gd name="f817" fmla="*/ f617 1 6850189"/>
                <a:gd name="f818" fmla="*/ f618 1 695039"/>
                <a:gd name="f819" fmla="*/ f619 1 6850189"/>
                <a:gd name="f820" fmla="*/ f620 1 6850189"/>
                <a:gd name="f821" fmla="*/ f621 1 695039"/>
                <a:gd name="f822" fmla="*/ f622 1 6850189"/>
                <a:gd name="f823" fmla="*/ f623 1 6850189"/>
                <a:gd name="f824" fmla="*/ f624 1 6850189"/>
                <a:gd name="f825" fmla="*/ f625 1 695039"/>
                <a:gd name="f826" fmla="*/ f626 1 6850189"/>
                <a:gd name="f827" fmla="*/ f627 1 695039"/>
                <a:gd name="f828" fmla="*/ f628 1 6850189"/>
                <a:gd name="f829" fmla="*/ f629 1 695039"/>
                <a:gd name="f830" fmla="*/ f630 1 6850189"/>
                <a:gd name="f831" fmla="*/ f631 1 695039"/>
                <a:gd name="f832" fmla="*/ f632 1 6850189"/>
                <a:gd name="f833" fmla="*/ f633 1 695039"/>
                <a:gd name="f834" fmla="*/ f634 1 695039"/>
                <a:gd name="f835" fmla="*/ f5 1 f434"/>
                <a:gd name="f836" fmla="*/ f6 1 f434"/>
                <a:gd name="f837" fmla="*/ f5 1 f435"/>
                <a:gd name="f838" fmla="*/ f7 1 f435"/>
                <a:gd name="f839" fmla="+- f635 0 f1"/>
                <a:gd name="f840" fmla="*/ f636 1 f434"/>
                <a:gd name="f841" fmla="*/ f637 1 f435"/>
                <a:gd name="f842" fmla="*/ f638 1 f434"/>
                <a:gd name="f843" fmla="*/ f639 1 f435"/>
                <a:gd name="f844" fmla="*/ f640 1 f434"/>
                <a:gd name="f845" fmla="*/ f641 1 f434"/>
                <a:gd name="f846" fmla="*/ f642 1 f435"/>
                <a:gd name="f847" fmla="*/ f643 1 f435"/>
                <a:gd name="f848" fmla="*/ f644 1 f434"/>
                <a:gd name="f849" fmla="*/ f645 1 f435"/>
                <a:gd name="f850" fmla="*/ f646 1 f434"/>
                <a:gd name="f851" fmla="*/ f647 1 f434"/>
                <a:gd name="f852" fmla="*/ f648 1 f435"/>
                <a:gd name="f853" fmla="*/ f649 1 f434"/>
                <a:gd name="f854" fmla="*/ f650 1 f435"/>
                <a:gd name="f855" fmla="*/ f651 1 f434"/>
                <a:gd name="f856" fmla="*/ f652 1 f435"/>
                <a:gd name="f857" fmla="*/ f653 1 f434"/>
                <a:gd name="f858" fmla="*/ f654 1 f435"/>
                <a:gd name="f859" fmla="*/ f655 1 f434"/>
                <a:gd name="f860" fmla="*/ f656 1 f435"/>
                <a:gd name="f861" fmla="*/ f657 1 f434"/>
                <a:gd name="f862" fmla="*/ f658 1 f435"/>
                <a:gd name="f863" fmla="*/ f659 1 f434"/>
                <a:gd name="f864" fmla="*/ f660 1 f435"/>
                <a:gd name="f865" fmla="*/ f661 1 f434"/>
                <a:gd name="f866" fmla="*/ f662 1 f435"/>
                <a:gd name="f867" fmla="*/ f663 1 f434"/>
                <a:gd name="f868" fmla="*/ f664 1 f435"/>
                <a:gd name="f869" fmla="*/ f665 1 f434"/>
                <a:gd name="f870" fmla="*/ f666 1 f435"/>
                <a:gd name="f871" fmla="*/ f667 1 f434"/>
                <a:gd name="f872" fmla="*/ f668 1 f435"/>
                <a:gd name="f873" fmla="*/ f669 1 f434"/>
                <a:gd name="f874" fmla="*/ f670 1 f435"/>
                <a:gd name="f875" fmla="*/ f671 1 f434"/>
                <a:gd name="f876" fmla="*/ f672 1 f435"/>
                <a:gd name="f877" fmla="*/ f673 1 f435"/>
                <a:gd name="f878" fmla="*/ f674 1 f434"/>
                <a:gd name="f879" fmla="*/ f675 1 f435"/>
                <a:gd name="f880" fmla="*/ f676 1 f434"/>
                <a:gd name="f881" fmla="*/ f677 1 f435"/>
                <a:gd name="f882" fmla="*/ f678 1 f435"/>
                <a:gd name="f883" fmla="*/ f679 1 f434"/>
                <a:gd name="f884" fmla="*/ f680 1 f435"/>
                <a:gd name="f885" fmla="*/ f681 1 f434"/>
                <a:gd name="f886" fmla="*/ f682 1 f435"/>
                <a:gd name="f887" fmla="*/ f683 1 f434"/>
                <a:gd name="f888" fmla="*/ f684 1 f435"/>
                <a:gd name="f889" fmla="*/ f685 1 f434"/>
                <a:gd name="f890" fmla="*/ f686 1 f435"/>
                <a:gd name="f891" fmla="*/ f687 1 f434"/>
                <a:gd name="f892" fmla="*/ f688 1 f435"/>
                <a:gd name="f893" fmla="*/ f689 1 f435"/>
                <a:gd name="f894" fmla="*/ f690 1 f434"/>
                <a:gd name="f895" fmla="*/ f691 1 f434"/>
                <a:gd name="f896" fmla="*/ f692 1 f435"/>
                <a:gd name="f897" fmla="*/ f693 1 f434"/>
                <a:gd name="f898" fmla="*/ f694 1 f435"/>
                <a:gd name="f899" fmla="*/ f695 1 f434"/>
                <a:gd name="f900" fmla="*/ f696 1 f435"/>
                <a:gd name="f901" fmla="*/ f697 1 f434"/>
                <a:gd name="f902" fmla="*/ f698 1 f435"/>
                <a:gd name="f903" fmla="*/ f699 1 f434"/>
                <a:gd name="f904" fmla="*/ f700 1 f435"/>
                <a:gd name="f905" fmla="*/ f701 1 f434"/>
                <a:gd name="f906" fmla="*/ f702 1 f435"/>
                <a:gd name="f907" fmla="*/ f703 1 f434"/>
                <a:gd name="f908" fmla="*/ f704 1 f435"/>
                <a:gd name="f909" fmla="*/ f705 1 f434"/>
                <a:gd name="f910" fmla="*/ f706 1 f435"/>
                <a:gd name="f911" fmla="*/ f707 1 f434"/>
                <a:gd name="f912" fmla="*/ f708 1 f435"/>
                <a:gd name="f913" fmla="*/ f709 1 f434"/>
                <a:gd name="f914" fmla="*/ f710 1 f435"/>
                <a:gd name="f915" fmla="*/ f711 1 f434"/>
                <a:gd name="f916" fmla="*/ f712 1 f434"/>
                <a:gd name="f917" fmla="*/ f713 1 f435"/>
                <a:gd name="f918" fmla="*/ f714 1 f434"/>
                <a:gd name="f919" fmla="*/ f715 1 f435"/>
                <a:gd name="f920" fmla="*/ f716 1 f435"/>
                <a:gd name="f921" fmla="*/ f717 1 f434"/>
                <a:gd name="f922" fmla="*/ f718 1 f435"/>
                <a:gd name="f923" fmla="*/ f719 1 f434"/>
                <a:gd name="f924" fmla="*/ f720 1 f435"/>
                <a:gd name="f925" fmla="*/ f721 1 f434"/>
                <a:gd name="f926" fmla="*/ f722 1 f435"/>
                <a:gd name="f927" fmla="*/ f723 1 f434"/>
                <a:gd name="f928" fmla="*/ f724 1 f435"/>
                <a:gd name="f929" fmla="*/ f725 1 f434"/>
                <a:gd name="f930" fmla="*/ f726 1 f435"/>
                <a:gd name="f931" fmla="*/ f727 1 f434"/>
                <a:gd name="f932" fmla="*/ f728 1 f435"/>
                <a:gd name="f933" fmla="*/ f729 1 f434"/>
                <a:gd name="f934" fmla="*/ f730 1 f435"/>
                <a:gd name="f935" fmla="*/ f731 1 f434"/>
                <a:gd name="f936" fmla="*/ f732 1 f435"/>
                <a:gd name="f937" fmla="*/ f733 1 f434"/>
                <a:gd name="f938" fmla="*/ f734 1 f435"/>
                <a:gd name="f939" fmla="*/ f735 1 f434"/>
                <a:gd name="f940" fmla="*/ f736 1 f435"/>
                <a:gd name="f941" fmla="*/ f737 1 f434"/>
                <a:gd name="f942" fmla="*/ f738 1 f434"/>
                <a:gd name="f943" fmla="*/ f739 1 f435"/>
                <a:gd name="f944" fmla="*/ f740 1 f434"/>
                <a:gd name="f945" fmla="*/ f741 1 f435"/>
                <a:gd name="f946" fmla="*/ f742 1 f434"/>
                <a:gd name="f947" fmla="*/ f743 1 f435"/>
                <a:gd name="f948" fmla="*/ f744 1 f435"/>
                <a:gd name="f949" fmla="*/ f745 1 f434"/>
                <a:gd name="f950" fmla="*/ f746 1 f435"/>
                <a:gd name="f951" fmla="*/ f747 1 f434"/>
                <a:gd name="f952" fmla="*/ f748 1 f435"/>
                <a:gd name="f953" fmla="*/ f749 1 f434"/>
                <a:gd name="f954" fmla="*/ f750 1 f435"/>
                <a:gd name="f955" fmla="*/ f751 1 f434"/>
                <a:gd name="f956" fmla="*/ f752 1 f435"/>
                <a:gd name="f957" fmla="*/ f753 1 f434"/>
                <a:gd name="f958" fmla="*/ f754 1 f434"/>
                <a:gd name="f959" fmla="*/ f755 1 f435"/>
                <a:gd name="f960" fmla="*/ f756 1 f434"/>
                <a:gd name="f961" fmla="*/ f757 1 f435"/>
                <a:gd name="f962" fmla="*/ f758 1 f435"/>
                <a:gd name="f963" fmla="*/ f759 1 f434"/>
                <a:gd name="f964" fmla="*/ f760 1 f435"/>
                <a:gd name="f965" fmla="*/ f761 1 f434"/>
                <a:gd name="f966" fmla="*/ f762 1 f435"/>
                <a:gd name="f967" fmla="*/ f763 1 f435"/>
                <a:gd name="f968" fmla="*/ f764 1 f434"/>
                <a:gd name="f969" fmla="*/ f765 1 f435"/>
                <a:gd name="f970" fmla="*/ f766 1 f434"/>
                <a:gd name="f971" fmla="*/ f767 1 f435"/>
                <a:gd name="f972" fmla="*/ f768 1 f435"/>
                <a:gd name="f973" fmla="*/ f769 1 f434"/>
                <a:gd name="f974" fmla="*/ f770 1 f435"/>
                <a:gd name="f975" fmla="*/ f771 1 f434"/>
                <a:gd name="f976" fmla="*/ f772 1 f435"/>
                <a:gd name="f977" fmla="*/ f773 1 f435"/>
                <a:gd name="f978" fmla="*/ f774 1 f435"/>
                <a:gd name="f979" fmla="*/ f775 1 f435"/>
                <a:gd name="f980" fmla="*/ f776 1 f434"/>
                <a:gd name="f981" fmla="*/ f777 1 f435"/>
                <a:gd name="f982" fmla="*/ f778 1 f434"/>
                <a:gd name="f983" fmla="*/ f779 1 f435"/>
                <a:gd name="f984" fmla="*/ f780 1 f435"/>
                <a:gd name="f985" fmla="*/ f781 1 f434"/>
                <a:gd name="f986" fmla="*/ f782 1 f435"/>
                <a:gd name="f987" fmla="*/ f783 1 f434"/>
                <a:gd name="f988" fmla="*/ f784 1 f435"/>
                <a:gd name="f989" fmla="*/ f785 1 f434"/>
                <a:gd name="f990" fmla="*/ f786 1 f434"/>
                <a:gd name="f991" fmla="*/ f787 1 f435"/>
                <a:gd name="f992" fmla="*/ f788 1 f434"/>
                <a:gd name="f993" fmla="*/ f789 1 f435"/>
                <a:gd name="f994" fmla="*/ f790 1 f434"/>
                <a:gd name="f995" fmla="*/ f791 1 f435"/>
                <a:gd name="f996" fmla="*/ f792 1 f434"/>
                <a:gd name="f997" fmla="*/ f793 1 f435"/>
                <a:gd name="f998" fmla="*/ f794 1 f434"/>
                <a:gd name="f999" fmla="*/ f795 1 f435"/>
                <a:gd name="f1000" fmla="*/ f796 1 f434"/>
                <a:gd name="f1001" fmla="*/ f797 1 f435"/>
                <a:gd name="f1002" fmla="*/ f798 1 f434"/>
                <a:gd name="f1003" fmla="*/ f799 1 f434"/>
                <a:gd name="f1004" fmla="*/ f800 1 f435"/>
                <a:gd name="f1005" fmla="*/ f801 1 f434"/>
                <a:gd name="f1006" fmla="*/ f802 1 f435"/>
                <a:gd name="f1007" fmla="*/ f803 1 f434"/>
                <a:gd name="f1008" fmla="*/ f804 1 f435"/>
                <a:gd name="f1009" fmla="*/ f805 1 f434"/>
                <a:gd name="f1010" fmla="*/ f806 1 f435"/>
                <a:gd name="f1011" fmla="*/ f807 1 f434"/>
                <a:gd name="f1012" fmla="*/ f808 1 f435"/>
                <a:gd name="f1013" fmla="*/ f809 1 f434"/>
                <a:gd name="f1014" fmla="*/ f810 1 f435"/>
                <a:gd name="f1015" fmla="*/ f811 1 f434"/>
                <a:gd name="f1016" fmla="*/ f812 1 f435"/>
                <a:gd name="f1017" fmla="*/ f813 1 f434"/>
                <a:gd name="f1018" fmla="*/ f814 1 f435"/>
                <a:gd name="f1019" fmla="*/ f815 1 f434"/>
                <a:gd name="f1020" fmla="*/ f816 1 f434"/>
                <a:gd name="f1021" fmla="*/ f817 1 f434"/>
                <a:gd name="f1022" fmla="*/ f818 1 f435"/>
                <a:gd name="f1023" fmla="*/ f819 1 f434"/>
                <a:gd name="f1024" fmla="*/ f820 1 f434"/>
                <a:gd name="f1025" fmla="*/ f821 1 f435"/>
                <a:gd name="f1026" fmla="*/ f822 1 f434"/>
                <a:gd name="f1027" fmla="*/ f823 1 f434"/>
                <a:gd name="f1028" fmla="*/ f824 1 f434"/>
                <a:gd name="f1029" fmla="*/ f825 1 f435"/>
                <a:gd name="f1030" fmla="*/ f826 1 f434"/>
                <a:gd name="f1031" fmla="*/ f827 1 f435"/>
                <a:gd name="f1032" fmla="*/ f828 1 f434"/>
                <a:gd name="f1033" fmla="*/ f829 1 f435"/>
                <a:gd name="f1034" fmla="*/ f830 1 f434"/>
                <a:gd name="f1035" fmla="*/ f831 1 f435"/>
                <a:gd name="f1036" fmla="*/ f832 1 f434"/>
                <a:gd name="f1037" fmla="*/ f833 1 f435"/>
                <a:gd name="f1038" fmla="*/ f834 1 f435"/>
                <a:gd name="f1039" fmla="*/ f835 f429 1"/>
                <a:gd name="f1040" fmla="*/ f836 f429 1"/>
                <a:gd name="f1041" fmla="*/ f838 f430 1"/>
                <a:gd name="f1042" fmla="*/ f837 f430 1"/>
                <a:gd name="f1043" fmla="*/ f840 f429 1"/>
                <a:gd name="f1044" fmla="*/ f841 f430 1"/>
                <a:gd name="f1045" fmla="*/ f842 f429 1"/>
                <a:gd name="f1046" fmla="*/ f843 f430 1"/>
                <a:gd name="f1047" fmla="*/ f844 f429 1"/>
                <a:gd name="f1048" fmla="*/ f845 f429 1"/>
                <a:gd name="f1049" fmla="*/ f846 f430 1"/>
                <a:gd name="f1050" fmla="*/ f847 f430 1"/>
                <a:gd name="f1051" fmla="*/ f848 f429 1"/>
                <a:gd name="f1052" fmla="*/ f849 f430 1"/>
                <a:gd name="f1053" fmla="*/ f850 f429 1"/>
                <a:gd name="f1054" fmla="*/ f851 f429 1"/>
                <a:gd name="f1055" fmla="*/ f852 f430 1"/>
                <a:gd name="f1056" fmla="*/ f853 f429 1"/>
                <a:gd name="f1057" fmla="*/ f854 f430 1"/>
                <a:gd name="f1058" fmla="*/ f855 f429 1"/>
                <a:gd name="f1059" fmla="*/ f856 f430 1"/>
                <a:gd name="f1060" fmla="*/ f857 f429 1"/>
                <a:gd name="f1061" fmla="*/ f858 f430 1"/>
                <a:gd name="f1062" fmla="*/ f859 f429 1"/>
                <a:gd name="f1063" fmla="*/ f860 f430 1"/>
                <a:gd name="f1064" fmla="*/ f861 f429 1"/>
                <a:gd name="f1065" fmla="*/ f862 f430 1"/>
                <a:gd name="f1066" fmla="*/ f863 f429 1"/>
                <a:gd name="f1067" fmla="*/ f864 f430 1"/>
                <a:gd name="f1068" fmla="*/ f865 f429 1"/>
                <a:gd name="f1069" fmla="*/ f866 f430 1"/>
                <a:gd name="f1070" fmla="*/ f867 f429 1"/>
                <a:gd name="f1071" fmla="*/ f868 f430 1"/>
                <a:gd name="f1072" fmla="*/ f869 f429 1"/>
                <a:gd name="f1073" fmla="*/ f870 f430 1"/>
                <a:gd name="f1074" fmla="*/ f871 f429 1"/>
                <a:gd name="f1075" fmla="*/ f872 f430 1"/>
                <a:gd name="f1076" fmla="*/ f873 f429 1"/>
                <a:gd name="f1077" fmla="*/ f874 f430 1"/>
                <a:gd name="f1078" fmla="*/ f875 f429 1"/>
                <a:gd name="f1079" fmla="*/ f876 f430 1"/>
                <a:gd name="f1080" fmla="*/ f877 f430 1"/>
                <a:gd name="f1081" fmla="*/ f878 f429 1"/>
                <a:gd name="f1082" fmla="*/ f879 f430 1"/>
                <a:gd name="f1083" fmla="*/ f880 f429 1"/>
                <a:gd name="f1084" fmla="*/ f881 f430 1"/>
                <a:gd name="f1085" fmla="*/ f882 f430 1"/>
                <a:gd name="f1086" fmla="*/ f883 f429 1"/>
                <a:gd name="f1087" fmla="*/ f884 f430 1"/>
                <a:gd name="f1088" fmla="*/ f885 f429 1"/>
                <a:gd name="f1089" fmla="*/ f886 f430 1"/>
                <a:gd name="f1090" fmla="*/ f887 f429 1"/>
                <a:gd name="f1091" fmla="*/ f888 f430 1"/>
                <a:gd name="f1092" fmla="*/ f889 f429 1"/>
                <a:gd name="f1093" fmla="*/ f890 f430 1"/>
                <a:gd name="f1094" fmla="*/ f891 f429 1"/>
                <a:gd name="f1095" fmla="*/ f892 f430 1"/>
                <a:gd name="f1096" fmla="*/ f893 f430 1"/>
                <a:gd name="f1097" fmla="*/ f894 f429 1"/>
                <a:gd name="f1098" fmla="*/ f895 f429 1"/>
                <a:gd name="f1099" fmla="*/ f896 f430 1"/>
                <a:gd name="f1100" fmla="*/ f897 f429 1"/>
                <a:gd name="f1101" fmla="*/ f898 f430 1"/>
                <a:gd name="f1102" fmla="*/ f899 f429 1"/>
                <a:gd name="f1103" fmla="*/ f900 f430 1"/>
                <a:gd name="f1104" fmla="*/ f901 f429 1"/>
                <a:gd name="f1105" fmla="*/ f902 f430 1"/>
                <a:gd name="f1106" fmla="*/ f903 f429 1"/>
                <a:gd name="f1107" fmla="*/ f904 f430 1"/>
                <a:gd name="f1108" fmla="*/ f905 f429 1"/>
                <a:gd name="f1109" fmla="*/ f906 f430 1"/>
                <a:gd name="f1110" fmla="*/ f907 f429 1"/>
                <a:gd name="f1111" fmla="*/ f908 f430 1"/>
                <a:gd name="f1112" fmla="*/ f909 f429 1"/>
                <a:gd name="f1113" fmla="*/ f910 f430 1"/>
                <a:gd name="f1114" fmla="*/ f911 f429 1"/>
                <a:gd name="f1115" fmla="*/ f912 f430 1"/>
                <a:gd name="f1116" fmla="*/ f913 f429 1"/>
                <a:gd name="f1117" fmla="*/ f914 f430 1"/>
                <a:gd name="f1118" fmla="*/ f915 f429 1"/>
                <a:gd name="f1119" fmla="*/ f916 f429 1"/>
                <a:gd name="f1120" fmla="*/ f917 f430 1"/>
                <a:gd name="f1121" fmla="*/ f918 f429 1"/>
                <a:gd name="f1122" fmla="*/ f919 f430 1"/>
                <a:gd name="f1123" fmla="*/ f920 f430 1"/>
                <a:gd name="f1124" fmla="*/ f921 f429 1"/>
                <a:gd name="f1125" fmla="*/ f922 f430 1"/>
                <a:gd name="f1126" fmla="*/ f923 f429 1"/>
                <a:gd name="f1127" fmla="*/ f924 f430 1"/>
                <a:gd name="f1128" fmla="*/ f925 f429 1"/>
                <a:gd name="f1129" fmla="*/ f926 f430 1"/>
                <a:gd name="f1130" fmla="*/ f927 f429 1"/>
                <a:gd name="f1131" fmla="*/ f928 f430 1"/>
                <a:gd name="f1132" fmla="*/ f929 f429 1"/>
                <a:gd name="f1133" fmla="*/ f930 f430 1"/>
                <a:gd name="f1134" fmla="*/ f931 f429 1"/>
                <a:gd name="f1135" fmla="*/ f932 f430 1"/>
                <a:gd name="f1136" fmla="*/ f933 f429 1"/>
                <a:gd name="f1137" fmla="*/ f934 f430 1"/>
                <a:gd name="f1138" fmla="*/ f935 f429 1"/>
                <a:gd name="f1139" fmla="*/ f936 f430 1"/>
                <a:gd name="f1140" fmla="*/ f937 f429 1"/>
                <a:gd name="f1141" fmla="*/ f938 f430 1"/>
                <a:gd name="f1142" fmla="*/ f939 f429 1"/>
                <a:gd name="f1143" fmla="*/ f940 f430 1"/>
                <a:gd name="f1144" fmla="*/ f941 f429 1"/>
                <a:gd name="f1145" fmla="*/ f942 f429 1"/>
                <a:gd name="f1146" fmla="*/ f943 f430 1"/>
                <a:gd name="f1147" fmla="*/ f944 f429 1"/>
                <a:gd name="f1148" fmla="*/ f945 f430 1"/>
                <a:gd name="f1149" fmla="*/ f946 f429 1"/>
                <a:gd name="f1150" fmla="*/ f947 f430 1"/>
                <a:gd name="f1151" fmla="*/ f948 f430 1"/>
                <a:gd name="f1152" fmla="*/ f949 f429 1"/>
                <a:gd name="f1153" fmla="*/ f950 f430 1"/>
                <a:gd name="f1154" fmla="*/ f951 f429 1"/>
                <a:gd name="f1155" fmla="*/ f952 f430 1"/>
                <a:gd name="f1156" fmla="*/ f953 f429 1"/>
                <a:gd name="f1157" fmla="*/ f954 f430 1"/>
                <a:gd name="f1158" fmla="*/ f955 f429 1"/>
                <a:gd name="f1159" fmla="*/ f956 f430 1"/>
                <a:gd name="f1160" fmla="*/ f957 f429 1"/>
                <a:gd name="f1161" fmla="*/ f958 f429 1"/>
                <a:gd name="f1162" fmla="*/ f959 f430 1"/>
                <a:gd name="f1163" fmla="*/ f960 f429 1"/>
                <a:gd name="f1164" fmla="*/ f961 f430 1"/>
                <a:gd name="f1165" fmla="*/ f962 f430 1"/>
                <a:gd name="f1166" fmla="*/ f963 f429 1"/>
                <a:gd name="f1167" fmla="*/ f964 f430 1"/>
                <a:gd name="f1168" fmla="*/ f965 f429 1"/>
                <a:gd name="f1169" fmla="*/ f966 f430 1"/>
                <a:gd name="f1170" fmla="*/ f967 f430 1"/>
                <a:gd name="f1171" fmla="*/ f968 f429 1"/>
                <a:gd name="f1172" fmla="*/ f969 f430 1"/>
                <a:gd name="f1173" fmla="*/ f970 f429 1"/>
                <a:gd name="f1174" fmla="*/ f971 f430 1"/>
                <a:gd name="f1175" fmla="*/ f972 f430 1"/>
                <a:gd name="f1176" fmla="*/ f973 f429 1"/>
                <a:gd name="f1177" fmla="*/ f974 f430 1"/>
                <a:gd name="f1178" fmla="*/ f975 f429 1"/>
                <a:gd name="f1179" fmla="*/ f976 f430 1"/>
                <a:gd name="f1180" fmla="*/ f977 f430 1"/>
                <a:gd name="f1181" fmla="*/ f978 f430 1"/>
                <a:gd name="f1182" fmla="*/ f979 f430 1"/>
                <a:gd name="f1183" fmla="*/ f980 f429 1"/>
                <a:gd name="f1184" fmla="*/ f981 f430 1"/>
                <a:gd name="f1185" fmla="*/ f982 f429 1"/>
                <a:gd name="f1186" fmla="*/ f983 f430 1"/>
                <a:gd name="f1187" fmla="*/ f984 f430 1"/>
                <a:gd name="f1188" fmla="*/ f985 f429 1"/>
                <a:gd name="f1189" fmla="*/ f986 f430 1"/>
                <a:gd name="f1190" fmla="*/ f987 f429 1"/>
                <a:gd name="f1191" fmla="*/ f988 f430 1"/>
                <a:gd name="f1192" fmla="*/ f989 f429 1"/>
                <a:gd name="f1193" fmla="*/ f990 f429 1"/>
                <a:gd name="f1194" fmla="*/ f991 f430 1"/>
                <a:gd name="f1195" fmla="*/ f992 f429 1"/>
                <a:gd name="f1196" fmla="*/ f993 f430 1"/>
                <a:gd name="f1197" fmla="*/ f994 f429 1"/>
                <a:gd name="f1198" fmla="*/ f995 f430 1"/>
                <a:gd name="f1199" fmla="*/ f996 f429 1"/>
                <a:gd name="f1200" fmla="*/ f997 f430 1"/>
                <a:gd name="f1201" fmla="*/ f998 f429 1"/>
                <a:gd name="f1202" fmla="*/ f999 f430 1"/>
                <a:gd name="f1203" fmla="*/ f1000 f429 1"/>
                <a:gd name="f1204" fmla="*/ f1001 f430 1"/>
                <a:gd name="f1205" fmla="*/ f1002 f429 1"/>
                <a:gd name="f1206" fmla="*/ f1003 f429 1"/>
                <a:gd name="f1207" fmla="*/ f1004 f430 1"/>
                <a:gd name="f1208" fmla="*/ f1005 f429 1"/>
                <a:gd name="f1209" fmla="*/ f1006 f430 1"/>
                <a:gd name="f1210" fmla="*/ f1007 f429 1"/>
                <a:gd name="f1211" fmla="*/ f1008 f430 1"/>
                <a:gd name="f1212" fmla="*/ f1009 f429 1"/>
                <a:gd name="f1213" fmla="*/ f1010 f430 1"/>
                <a:gd name="f1214" fmla="*/ f1011 f429 1"/>
                <a:gd name="f1215" fmla="*/ f1012 f430 1"/>
                <a:gd name="f1216" fmla="*/ f1013 f429 1"/>
                <a:gd name="f1217" fmla="*/ f1014 f430 1"/>
                <a:gd name="f1218" fmla="*/ f1015 f429 1"/>
                <a:gd name="f1219" fmla="*/ f1016 f430 1"/>
                <a:gd name="f1220" fmla="*/ f1017 f429 1"/>
                <a:gd name="f1221" fmla="*/ f1018 f430 1"/>
                <a:gd name="f1222" fmla="*/ f1019 f429 1"/>
                <a:gd name="f1223" fmla="*/ f1020 f429 1"/>
                <a:gd name="f1224" fmla="*/ f1021 f429 1"/>
                <a:gd name="f1225" fmla="*/ f1022 f430 1"/>
                <a:gd name="f1226" fmla="*/ f1023 f429 1"/>
                <a:gd name="f1227" fmla="*/ f1024 f429 1"/>
                <a:gd name="f1228" fmla="*/ f1025 f430 1"/>
                <a:gd name="f1229" fmla="*/ f1026 f429 1"/>
                <a:gd name="f1230" fmla="*/ f1027 f429 1"/>
                <a:gd name="f1231" fmla="*/ f1028 f429 1"/>
                <a:gd name="f1232" fmla="*/ f1029 f430 1"/>
                <a:gd name="f1233" fmla="*/ f1030 f429 1"/>
                <a:gd name="f1234" fmla="*/ f1031 f430 1"/>
                <a:gd name="f1235" fmla="*/ f1032 f429 1"/>
                <a:gd name="f1236" fmla="*/ f1033 f430 1"/>
                <a:gd name="f1237" fmla="*/ f1034 f429 1"/>
                <a:gd name="f1238" fmla="*/ f1035 f430 1"/>
                <a:gd name="f1239" fmla="*/ f1036 f429 1"/>
                <a:gd name="f1240" fmla="*/ f1037 f430 1"/>
                <a:gd name="f1241" fmla="*/ f1038 f4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39">
                  <a:pos x="f1043" y="f1044"/>
                </a:cxn>
                <a:cxn ang="f839">
                  <a:pos x="f1045" y="f1044"/>
                </a:cxn>
                <a:cxn ang="f839">
                  <a:pos x="f1045" y="f1046"/>
                </a:cxn>
                <a:cxn ang="f839">
                  <a:pos x="f1047" y="f1046"/>
                </a:cxn>
                <a:cxn ang="f839">
                  <a:pos x="f1048" y="f1049"/>
                </a:cxn>
                <a:cxn ang="f839">
                  <a:pos x="f1048" y="f1050"/>
                </a:cxn>
                <a:cxn ang="f839">
                  <a:pos x="f1051" y="f1050"/>
                </a:cxn>
                <a:cxn ang="f839">
                  <a:pos x="f1051" y="f1044"/>
                </a:cxn>
                <a:cxn ang="f839">
                  <a:pos x="f1043" y="f1044"/>
                </a:cxn>
                <a:cxn ang="f839">
                  <a:pos x="f1047" y="f1052"/>
                </a:cxn>
                <a:cxn ang="f839">
                  <a:pos x="f1053" y="f1052"/>
                </a:cxn>
                <a:cxn ang="f839">
                  <a:pos x="f1054" y="f1055"/>
                </a:cxn>
                <a:cxn ang="f839">
                  <a:pos x="f1056" y="f1057"/>
                </a:cxn>
                <a:cxn ang="f839">
                  <a:pos x="f1058" y="f1059"/>
                </a:cxn>
                <a:cxn ang="f839">
                  <a:pos x="f1060" y="f1061"/>
                </a:cxn>
                <a:cxn ang="f839">
                  <a:pos x="f1062" y="f1063"/>
                </a:cxn>
                <a:cxn ang="f839">
                  <a:pos x="f1064" y="f1065"/>
                </a:cxn>
                <a:cxn ang="f839">
                  <a:pos x="f1066" y="f1067"/>
                </a:cxn>
                <a:cxn ang="f839">
                  <a:pos x="f1068" y="f1069"/>
                </a:cxn>
                <a:cxn ang="f839">
                  <a:pos x="f1070" y="f1071"/>
                </a:cxn>
                <a:cxn ang="f839">
                  <a:pos x="f1072" y="f1073"/>
                </a:cxn>
                <a:cxn ang="f839">
                  <a:pos x="f1074" y="f1075"/>
                </a:cxn>
                <a:cxn ang="f839">
                  <a:pos x="f1076" y="f1077"/>
                </a:cxn>
                <a:cxn ang="f839">
                  <a:pos x="f1078" y="f1079"/>
                </a:cxn>
                <a:cxn ang="f839">
                  <a:pos x="f1060" y="f1080"/>
                </a:cxn>
                <a:cxn ang="f839">
                  <a:pos x="f1081" y="f1082"/>
                </a:cxn>
                <a:cxn ang="f839">
                  <a:pos x="f1083" y="f1084"/>
                </a:cxn>
                <a:cxn ang="f839">
                  <a:pos x="f1083" y="f1085"/>
                </a:cxn>
                <a:cxn ang="f839">
                  <a:pos x="f1086" y="f1087"/>
                </a:cxn>
                <a:cxn ang="f839">
                  <a:pos x="f1088" y="f1089"/>
                </a:cxn>
                <a:cxn ang="f839">
                  <a:pos x="f1090" y="f1091"/>
                </a:cxn>
                <a:cxn ang="f839">
                  <a:pos x="f1092" y="f1093"/>
                </a:cxn>
                <a:cxn ang="f839">
                  <a:pos x="f1094" y="f1095"/>
                </a:cxn>
                <a:cxn ang="f839">
                  <a:pos x="f1094" y="f1096"/>
                </a:cxn>
                <a:cxn ang="f839">
                  <a:pos x="f1097" y="f1096"/>
                </a:cxn>
                <a:cxn ang="f839">
                  <a:pos x="f1098" y="f1099"/>
                </a:cxn>
                <a:cxn ang="f839">
                  <a:pos x="f1100" y="f1101"/>
                </a:cxn>
                <a:cxn ang="f839">
                  <a:pos x="f1102" y="f1103"/>
                </a:cxn>
                <a:cxn ang="f839">
                  <a:pos x="f1104" y="f1105"/>
                </a:cxn>
                <a:cxn ang="f839">
                  <a:pos x="f1106" y="f1107"/>
                </a:cxn>
                <a:cxn ang="f839">
                  <a:pos x="f1108" y="f1109"/>
                </a:cxn>
                <a:cxn ang="f839">
                  <a:pos x="f1110" y="f1111"/>
                </a:cxn>
                <a:cxn ang="f839">
                  <a:pos x="f1112" y="f1113"/>
                </a:cxn>
                <a:cxn ang="f839">
                  <a:pos x="f1114" y="f1115"/>
                </a:cxn>
                <a:cxn ang="f839">
                  <a:pos x="f1116" y="f1117"/>
                </a:cxn>
                <a:cxn ang="f839">
                  <a:pos x="f1118" y="f1075"/>
                </a:cxn>
                <a:cxn ang="f839">
                  <a:pos x="f1119" y="f1120"/>
                </a:cxn>
                <a:cxn ang="f839">
                  <a:pos x="f1121" y="f1122"/>
                </a:cxn>
                <a:cxn ang="f839">
                  <a:pos x="f1119" y="f1123"/>
                </a:cxn>
                <a:cxn ang="f839">
                  <a:pos x="f1124" y="f1125"/>
                </a:cxn>
                <a:cxn ang="f839">
                  <a:pos x="f1126" y="f1127"/>
                </a:cxn>
                <a:cxn ang="f839">
                  <a:pos x="f1128" y="f1129"/>
                </a:cxn>
                <a:cxn ang="f839">
                  <a:pos x="f1130" y="f1131"/>
                </a:cxn>
                <a:cxn ang="f839">
                  <a:pos x="f1132" y="f1133"/>
                </a:cxn>
                <a:cxn ang="f839">
                  <a:pos x="f1134" y="f1135"/>
                </a:cxn>
                <a:cxn ang="f839">
                  <a:pos x="f1136" y="f1137"/>
                </a:cxn>
                <a:cxn ang="f839">
                  <a:pos x="f1138" y="f1139"/>
                </a:cxn>
                <a:cxn ang="f839">
                  <a:pos x="f1140" y="f1141"/>
                </a:cxn>
                <a:cxn ang="f839">
                  <a:pos x="f1142" y="f1143"/>
                </a:cxn>
                <a:cxn ang="f839">
                  <a:pos x="f1144" y="f1052"/>
                </a:cxn>
                <a:cxn ang="f839">
                  <a:pos x="f1145" y="f1146"/>
                </a:cxn>
                <a:cxn ang="f839">
                  <a:pos x="f1147" y="f1148"/>
                </a:cxn>
                <a:cxn ang="f839">
                  <a:pos x="f1149" y="f1150"/>
                </a:cxn>
                <a:cxn ang="f839">
                  <a:pos x="f1145" y="f1151"/>
                </a:cxn>
                <a:cxn ang="f839">
                  <a:pos x="f1152" y="f1153"/>
                </a:cxn>
                <a:cxn ang="f839">
                  <a:pos x="f1145" y="f1146"/>
                </a:cxn>
                <a:cxn ang="f839">
                  <a:pos x="f1154" y="f1155"/>
                </a:cxn>
                <a:cxn ang="f839">
                  <a:pos x="f1156" y="f1157"/>
                </a:cxn>
                <a:cxn ang="f839">
                  <a:pos x="f1158" y="f1159"/>
                </a:cxn>
                <a:cxn ang="f839">
                  <a:pos x="f1160" y="f1157"/>
                </a:cxn>
                <a:cxn ang="f839">
                  <a:pos x="f1161" y="f1162"/>
                </a:cxn>
                <a:cxn ang="f839">
                  <a:pos x="f1163" y="f1164"/>
                </a:cxn>
                <a:cxn ang="f839">
                  <a:pos x="f1147" y="f1165"/>
                </a:cxn>
                <a:cxn ang="f839">
                  <a:pos x="f1166" y="f1167"/>
                </a:cxn>
                <a:cxn ang="f839">
                  <a:pos x="f1168" y="f1169"/>
                </a:cxn>
                <a:cxn ang="f839">
                  <a:pos x="f1168" y="f1167"/>
                </a:cxn>
                <a:cxn ang="f839">
                  <a:pos x="f1163" y="f1170"/>
                </a:cxn>
                <a:cxn ang="f839">
                  <a:pos x="f1171" y="f1172"/>
                </a:cxn>
                <a:cxn ang="f839">
                  <a:pos x="f1173" y="f1174"/>
                </a:cxn>
                <a:cxn ang="f839">
                  <a:pos x="f1171" y="f1175"/>
                </a:cxn>
                <a:cxn ang="f839">
                  <a:pos x="f1176" y="f1177"/>
                </a:cxn>
                <a:cxn ang="f839">
                  <a:pos x="f1178" y="f1179"/>
                </a:cxn>
                <a:cxn ang="f839">
                  <a:pos x="f1176" y="f1180"/>
                </a:cxn>
                <a:cxn ang="f839">
                  <a:pos x="f1176" y="f1181"/>
                </a:cxn>
                <a:cxn ang="f839">
                  <a:pos x="f1178" y="f1182"/>
                </a:cxn>
                <a:cxn ang="f839">
                  <a:pos x="f1183" y="f1184"/>
                </a:cxn>
                <a:cxn ang="f839">
                  <a:pos x="f1185" y="f1186"/>
                </a:cxn>
                <a:cxn ang="f839">
                  <a:pos x="f1185" y="f1187"/>
                </a:cxn>
                <a:cxn ang="f839">
                  <a:pos x="f1188" y="f1189"/>
                </a:cxn>
                <a:cxn ang="f839">
                  <a:pos x="f1190" y="f1191"/>
                </a:cxn>
                <a:cxn ang="f839">
                  <a:pos x="f1192" y="f1175"/>
                </a:cxn>
                <a:cxn ang="f839">
                  <a:pos x="f1193" y="f1194"/>
                </a:cxn>
                <a:cxn ang="f839">
                  <a:pos x="f1195" y="f1196"/>
                </a:cxn>
                <a:cxn ang="f839">
                  <a:pos x="f1197" y="f1198"/>
                </a:cxn>
                <a:cxn ang="f839">
                  <a:pos x="f1199" y="f1200"/>
                </a:cxn>
                <a:cxn ang="f839">
                  <a:pos x="f1201" y="f1202"/>
                </a:cxn>
                <a:cxn ang="f839">
                  <a:pos x="f1203" y="f1204"/>
                </a:cxn>
                <a:cxn ang="f839">
                  <a:pos x="f1205" y="f1202"/>
                </a:cxn>
                <a:cxn ang="f839">
                  <a:pos x="f1206" y="f1207"/>
                </a:cxn>
                <a:cxn ang="f839">
                  <a:pos x="f1208" y="f1209"/>
                </a:cxn>
                <a:cxn ang="f839">
                  <a:pos x="f1210" y="f1211"/>
                </a:cxn>
                <a:cxn ang="f839">
                  <a:pos x="f1212" y="f1213"/>
                </a:cxn>
                <a:cxn ang="f839">
                  <a:pos x="f1214" y="f1215"/>
                </a:cxn>
                <a:cxn ang="f839">
                  <a:pos x="f1216" y="f1217"/>
                </a:cxn>
                <a:cxn ang="f839">
                  <a:pos x="f1218" y="f1219"/>
                </a:cxn>
                <a:cxn ang="f839">
                  <a:pos x="f1220" y="f1221"/>
                </a:cxn>
                <a:cxn ang="f839">
                  <a:pos x="f1222" y="f1150"/>
                </a:cxn>
                <a:cxn ang="f839">
                  <a:pos x="f1223" y="f1151"/>
                </a:cxn>
                <a:cxn ang="f839">
                  <a:pos x="f1224" y="f1225"/>
                </a:cxn>
                <a:cxn ang="f839">
                  <a:pos x="f1226" y="f1159"/>
                </a:cxn>
                <a:cxn ang="f839">
                  <a:pos x="f1224" y="f1159"/>
                </a:cxn>
                <a:cxn ang="f839">
                  <a:pos x="f1227" y="f1228"/>
                </a:cxn>
                <a:cxn ang="f839">
                  <a:pos x="f1227" y="f1159"/>
                </a:cxn>
                <a:cxn ang="f839">
                  <a:pos x="f1229" y="f1155"/>
                </a:cxn>
                <a:cxn ang="f839">
                  <a:pos x="f1230" y="f1228"/>
                </a:cxn>
                <a:cxn ang="f839">
                  <a:pos x="f1231" y="f1232"/>
                </a:cxn>
                <a:cxn ang="f839">
                  <a:pos x="f1233" y="f1234"/>
                </a:cxn>
                <a:cxn ang="f839">
                  <a:pos x="f1235" y="f1236"/>
                </a:cxn>
                <a:cxn ang="f839">
                  <a:pos x="f1237" y="f1238"/>
                </a:cxn>
                <a:cxn ang="f839">
                  <a:pos x="f1239" y="f1240"/>
                </a:cxn>
                <a:cxn ang="f839">
                  <a:pos x="f1237" y="f1241"/>
                </a:cxn>
              </a:cxnLst>
              <a:rect l="f1039" t="f1042" r="f1040" b="f1041"/>
              <a:pathLst>
                <a:path w="6850189" h="695039">
                  <a:moveTo>
                    <a:pt x="f8" y="f5"/>
                  </a:moveTo>
                  <a:lnTo>
                    <a:pt x="f5" y="f5"/>
                  </a:lnTo>
                  <a:lnTo>
                    <a:pt x="f5" y="f7"/>
                  </a:lnTo>
                  <a:lnTo>
                    <a:pt x="f9" y="f7"/>
                  </a:lnTo>
                  <a:cubicBezTo>
                    <a:pt x="f10" y="f7"/>
                    <a:pt x="f11" y="f12"/>
                    <a:pt x="f11" y="f13"/>
                  </a:cubicBezTo>
                  <a:lnTo>
                    <a:pt x="f11" y="f14"/>
                  </a:lnTo>
                  <a:lnTo>
                    <a:pt x="f15" y="f14"/>
                  </a:lnTo>
                  <a:lnTo>
                    <a:pt x="f15" y="f5"/>
                  </a:lnTo>
                  <a:lnTo>
                    <a:pt x="f8" y="f5"/>
                  </a:lnTo>
                  <a:close/>
                  <a:moveTo>
                    <a:pt x="f9" y="f16"/>
                  </a:moveTo>
                  <a:lnTo>
                    <a:pt x="f17" y="f16"/>
                  </a:lnTo>
                  <a:cubicBezTo>
                    <a:pt x="f18" y="f19"/>
                    <a:pt x="f20" y="f21"/>
                    <a:pt x="f22" y="f23"/>
                  </a:cubicBezTo>
                  <a:cubicBezTo>
                    <a:pt x="f24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36" y="f37"/>
                    <a:pt x="f38" y="f37"/>
                    <a:pt x="f39" y="f37"/>
                  </a:cubicBezTo>
                  <a:cubicBezTo>
                    <a:pt x="f40" y="f37"/>
                    <a:pt x="f41" y="f35"/>
                    <a:pt x="f42" y="f43"/>
                  </a:cubicBezTo>
                  <a:cubicBezTo>
                    <a:pt x="f44" y="f31"/>
                    <a:pt x="f45" y="f46"/>
                    <a:pt x="f47" y="f2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cubicBezTo>
                    <a:pt x="f66" y="f67"/>
                    <a:pt x="f68" y="f69"/>
                    <a:pt x="f68" y="f70"/>
                  </a:cubicBezTo>
                  <a:cubicBezTo>
                    <a:pt x="f68" y="f71"/>
                    <a:pt x="f72" y="f73"/>
                    <a:pt x="f62" y="f74"/>
                  </a:cubicBezTo>
                  <a:cubicBezTo>
                    <a:pt x="f75" y="f28"/>
                    <a:pt x="f76" y="f77"/>
                    <a:pt x="f78" y="f79"/>
                  </a:cubicBezTo>
                  <a:cubicBezTo>
                    <a:pt x="f52" y="f80"/>
                    <a:pt x="f81" y="f82"/>
                    <a:pt x="f83" y="f84"/>
                  </a:cubicBezTo>
                  <a:cubicBezTo>
                    <a:pt x="f85" y="f84"/>
                    <a:pt x="f41" y="f82"/>
                    <a:pt x="f39" y="f80"/>
                  </a:cubicBezTo>
                  <a:cubicBezTo>
                    <a:pt x="f86" y="f87"/>
                    <a:pt x="f88" y="f89"/>
                    <a:pt x="f90" y="f91"/>
                  </a:cubicBezTo>
                  <a:cubicBezTo>
                    <a:pt x="f92" y="f93"/>
                    <a:pt x="f94" y="f95"/>
                    <a:pt x="f96" y="f97"/>
                  </a:cubicBezTo>
                  <a:lnTo>
                    <a:pt x="f96" y="f98"/>
                  </a:lnTo>
                  <a:cubicBezTo>
                    <a:pt x="f96" y="f99"/>
                    <a:pt x="f100" y="f101"/>
                    <a:pt x="f102" y="f103"/>
                  </a:cubicBezTo>
                  <a:cubicBezTo>
                    <a:pt x="f104" y="f105"/>
                    <a:pt x="f93" y="f44"/>
                    <a:pt x="f106" y="f107"/>
                  </a:cubicBezTo>
                  <a:cubicBezTo>
                    <a:pt x="f108" y="f109"/>
                    <a:pt x="f110" y="f111"/>
                    <a:pt x="f112" y="f113"/>
                  </a:cubicBezTo>
                  <a:cubicBezTo>
                    <a:pt x="f114" y="f115"/>
                    <a:pt x="f116" y="f117"/>
                    <a:pt x="f118" y="f119"/>
                  </a:cubicBezTo>
                  <a:cubicBezTo>
                    <a:pt x="f120" y="f121"/>
                    <a:pt x="f122" y="f123"/>
                    <a:pt x="f124" y="f125"/>
                  </a:cubicBezTo>
                  <a:lnTo>
                    <a:pt x="f124" y="f126"/>
                  </a:lnTo>
                  <a:cubicBezTo>
                    <a:pt x="f124" y="f126"/>
                    <a:pt x="f127" y="f128"/>
                    <a:pt x="f127" y="f126"/>
                  </a:cubicBezTo>
                  <a:cubicBezTo>
                    <a:pt x="f129" y="f126"/>
                    <a:pt x="f130" y="f131"/>
                    <a:pt x="f132" y="f133"/>
                  </a:cubicBezTo>
                  <a:cubicBezTo>
                    <a:pt x="f134" y="f135"/>
                    <a:pt x="f136" y="f137"/>
                    <a:pt x="f138" y="f139"/>
                  </a:cubicBezTo>
                  <a:cubicBezTo>
                    <a:pt x="f140" y="f141"/>
                    <a:pt x="f142" y="f143"/>
                    <a:pt x="f144" y="f145"/>
                  </a:cubicBezTo>
                  <a:cubicBezTo>
                    <a:pt x="f146" y="f147"/>
                    <a:pt x="f100" y="f148"/>
                    <a:pt x="f149" y="f150"/>
                  </a:cubicBezTo>
                  <a:cubicBezTo>
                    <a:pt x="f151" y="f152"/>
                    <a:pt x="f153" y="f154"/>
                    <a:pt x="f153" y="f155"/>
                  </a:cubicBezTo>
                  <a:cubicBezTo>
                    <a:pt x="f156" y="f80"/>
                    <a:pt x="f153" y="f28"/>
                    <a:pt x="f151" y="f157"/>
                  </a:cubicBezTo>
                  <a:cubicBezTo>
                    <a:pt x="f151" y="f157"/>
                    <a:pt x="f153" y="f158"/>
                    <a:pt x="f156" y="f159"/>
                  </a:cubicBezTo>
                  <a:cubicBezTo>
                    <a:pt x="f160" y="f28"/>
                    <a:pt x="f161" y="f91"/>
                    <a:pt x="f162" y="f163"/>
                  </a:cubicBezTo>
                  <a:cubicBezTo>
                    <a:pt x="f164" y="f165"/>
                    <a:pt x="f166" y="f167"/>
                    <a:pt x="f168" y="f169"/>
                  </a:cubicBezTo>
                  <a:cubicBezTo>
                    <a:pt x="f170" y="f169"/>
                    <a:pt x="f171" y="f167"/>
                    <a:pt x="f172" y="f173"/>
                  </a:cubicBezTo>
                  <a:cubicBezTo>
                    <a:pt x="f174" y="f163"/>
                    <a:pt x="f175" y="f176"/>
                    <a:pt x="f177" y="f74"/>
                  </a:cubicBezTo>
                  <a:cubicBezTo>
                    <a:pt x="f178" y="f157"/>
                    <a:pt x="f179" y="f180"/>
                    <a:pt x="f179" y="f160"/>
                  </a:cubicBezTo>
                  <a:cubicBezTo>
                    <a:pt x="f181" y="f182"/>
                    <a:pt x="f181" y="f183"/>
                    <a:pt x="f181" y="f184"/>
                  </a:cubicBezTo>
                  <a:cubicBezTo>
                    <a:pt x="f181" y="f185"/>
                    <a:pt x="f181" y="f186"/>
                    <a:pt x="f179" y="f186"/>
                  </a:cubicBezTo>
                  <a:cubicBezTo>
                    <a:pt x="f187" y="f188"/>
                    <a:pt x="f177" y="f189"/>
                    <a:pt x="f190" y="f191"/>
                  </a:cubicBezTo>
                  <a:cubicBezTo>
                    <a:pt x="f192" y="f193"/>
                    <a:pt x="f194" y="f189"/>
                    <a:pt x="f195" y="f193"/>
                  </a:cubicBezTo>
                  <a:cubicBezTo>
                    <a:pt x="f196" y="f197"/>
                    <a:pt x="f198" y="f199"/>
                    <a:pt x="f200" y="f201"/>
                  </a:cubicBezTo>
                  <a:cubicBezTo>
                    <a:pt x="f200" y="f202"/>
                    <a:pt x="f200" y="f203"/>
                    <a:pt x="f204" y="f205"/>
                  </a:cubicBezTo>
                  <a:cubicBezTo>
                    <a:pt x="f206" y="f205"/>
                    <a:pt x="f206" y="f207"/>
                    <a:pt x="f208" y="f209"/>
                  </a:cubicBezTo>
                  <a:cubicBezTo>
                    <a:pt x="f208" y="f209"/>
                    <a:pt x="f210" y="f211"/>
                    <a:pt x="f212" y="f211"/>
                  </a:cubicBezTo>
                  <a:cubicBezTo>
                    <a:pt x="f213" y="f168"/>
                    <a:pt x="f211" y="f214"/>
                    <a:pt x="f215" y="f216"/>
                  </a:cubicBezTo>
                  <a:cubicBezTo>
                    <a:pt x="f217" y="f218"/>
                    <a:pt x="f219" y="f220"/>
                    <a:pt x="f221" y="f222"/>
                  </a:cubicBezTo>
                  <a:cubicBezTo>
                    <a:pt x="f193" y="f223"/>
                    <a:pt x="f224" y="f225"/>
                    <a:pt x="f226" y="f227"/>
                  </a:cubicBezTo>
                  <a:cubicBezTo>
                    <a:pt x="f226" y="f55"/>
                    <a:pt x="f228" y="f229"/>
                    <a:pt x="f230" y="f231"/>
                  </a:cubicBezTo>
                  <a:cubicBezTo>
                    <a:pt x="f232" y="f49"/>
                    <a:pt x="f233" y="f21"/>
                    <a:pt x="f234" y="f16"/>
                  </a:cubicBezTo>
                  <a:close/>
                  <a:moveTo>
                    <a:pt x="f235" y="f236"/>
                  </a:moveTo>
                  <a:cubicBezTo>
                    <a:pt x="f237" y="f61"/>
                    <a:pt x="f238" y="f239"/>
                    <a:pt x="f240" y="f220"/>
                  </a:cubicBezTo>
                  <a:cubicBezTo>
                    <a:pt x="f241" y="f242"/>
                    <a:pt x="f241" y="f218"/>
                    <a:pt x="f243" y="f244"/>
                  </a:cubicBezTo>
                  <a:cubicBezTo>
                    <a:pt x="f245" y="f246"/>
                    <a:pt x="f237" y="f247"/>
                    <a:pt x="f235" y="f248"/>
                  </a:cubicBezTo>
                  <a:cubicBezTo>
                    <a:pt x="f249" y="f246"/>
                    <a:pt x="f250" y="f214"/>
                    <a:pt x="f250" y="f251"/>
                  </a:cubicBezTo>
                  <a:cubicBezTo>
                    <a:pt x="f250" y="f252"/>
                    <a:pt x="f249" y="f220"/>
                    <a:pt x="f235" y="f236"/>
                  </a:cubicBezTo>
                  <a:close/>
                  <a:moveTo>
                    <a:pt x="f253" y="f254"/>
                  </a:moveTo>
                  <a:cubicBezTo>
                    <a:pt x="f255" y="f256"/>
                    <a:pt x="f257" y="f256"/>
                    <a:pt x="f10" y="f258"/>
                  </a:cubicBezTo>
                  <a:cubicBezTo>
                    <a:pt x="f259" y="f258"/>
                    <a:pt x="f260" y="f258"/>
                    <a:pt x="f261" y="f262"/>
                  </a:cubicBezTo>
                  <a:cubicBezTo>
                    <a:pt x="f263" y="f262"/>
                    <a:pt x="f238" y="f264"/>
                    <a:pt x="f238" y="f258"/>
                  </a:cubicBezTo>
                  <a:cubicBezTo>
                    <a:pt x="f265" y="f67"/>
                    <a:pt x="f241" y="f266"/>
                    <a:pt x="f267" y="f268"/>
                  </a:cubicBezTo>
                  <a:cubicBezTo>
                    <a:pt x="f269" y="f268"/>
                    <a:pt x="f270" y="f271"/>
                    <a:pt x="f241" y="f271"/>
                  </a:cubicBezTo>
                  <a:cubicBezTo>
                    <a:pt x="f243" y="f271"/>
                    <a:pt x="f240" y="f272"/>
                    <a:pt x="f240" y="f273"/>
                  </a:cubicBezTo>
                  <a:cubicBezTo>
                    <a:pt x="f240" y="f65"/>
                    <a:pt x="f243" y="f274"/>
                    <a:pt x="f270" y="f274"/>
                  </a:cubicBezTo>
                  <a:cubicBezTo>
                    <a:pt x="f267" y="f274"/>
                    <a:pt x="f275" y="f276"/>
                    <a:pt x="f277" y="f278"/>
                  </a:cubicBezTo>
                  <a:cubicBezTo>
                    <a:pt x="f279" y="f280"/>
                    <a:pt x="f279" y="f281"/>
                    <a:pt x="f277" y="f274"/>
                  </a:cubicBezTo>
                  <a:cubicBezTo>
                    <a:pt x="f275" y="f282"/>
                    <a:pt x="f267" y="f283"/>
                    <a:pt x="f241" y="f284"/>
                  </a:cubicBezTo>
                  <a:cubicBezTo>
                    <a:pt x="f240" y="f285"/>
                    <a:pt x="f240" y="f286"/>
                    <a:pt x="f245" y="f287"/>
                  </a:cubicBezTo>
                  <a:cubicBezTo>
                    <a:pt x="f245" y="f288"/>
                    <a:pt x="f289" y="f290"/>
                    <a:pt x="f289" y="f243"/>
                  </a:cubicBezTo>
                  <a:cubicBezTo>
                    <a:pt x="f291" y="f292"/>
                    <a:pt x="f289" y="f293"/>
                    <a:pt x="f245" y="f294"/>
                  </a:cubicBezTo>
                  <a:cubicBezTo>
                    <a:pt x="f295" y="f296"/>
                    <a:pt x="f275" y="f297"/>
                    <a:pt x="f298" y="f299"/>
                  </a:cubicBezTo>
                  <a:cubicBezTo>
                    <a:pt x="f300" y="f301"/>
                    <a:pt x="f302" y="f303"/>
                    <a:pt x="f304" y="f303"/>
                  </a:cubicBezTo>
                  <a:cubicBezTo>
                    <a:pt x="f298" y="f305"/>
                    <a:pt x="f298" y="f306"/>
                    <a:pt x="f298" y="f307"/>
                  </a:cubicBezTo>
                  <a:lnTo>
                    <a:pt x="f298" y="f308"/>
                  </a:lnTo>
                  <a:cubicBezTo>
                    <a:pt x="f309" y="f310"/>
                    <a:pt x="f298" y="f311"/>
                    <a:pt x="f304" y="f311"/>
                  </a:cubicBezTo>
                  <a:cubicBezTo>
                    <a:pt x="f312" y="f313"/>
                    <a:pt x="f314" y="f311"/>
                    <a:pt x="f314" y="f315"/>
                  </a:cubicBezTo>
                  <a:cubicBezTo>
                    <a:pt x="f316" y="f317"/>
                    <a:pt x="f61" y="f318"/>
                    <a:pt x="f319" y="f320"/>
                  </a:cubicBezTo>
                  <a:lnTo>
                    <a:pt x="f319" y="f321"/>
                  </a:lnTo>
                  <a:cubicBezTo>
                    <a:pt x="f319" y="f307"/>
                    <a:pt x="f322" y="f323"/>
                    <a:pt x="f324" y="f325"/>
                  </a:cubicBezTo>
                  <a:cubicBezTo>
                    <a:pt x="f326" y="f303"/>
                    <a:pt x="f327" y="f328"/>
                    <a:pt x="f329" y="f330"/>
                  </a:cubicBezTo>
                  <a:cubicBezTo>
                    <a:pt x="f331" y="f332"/>
                    <a:pt x="f331" y="f333"/>
                    <a:pt x="f273" y="f294"/>
                  </a:cubicBezTo>
                  <a:cubicBezTo>
                    <a:pt x="f334" y="f333"/>
                    <a:pt x="f334" y="f332"/>
                    <a:pt x="f334" y="f332"/>
                  </a:cubicBezTo>
                  <a:cubicBezTo>
                    <a:pt x="f335" y="f336"/>
                    <a:pt x="f337" y="f325"/>
                    <a:pt x="f338" y="f339"/>
                  </a:cubicBezTo>
                  <a:cubicBezTo>
                    <a:pt x="f340" y="f341"/>
                    <a:pt x="f342" y="f46"/>
                    <a:pt x="f343" y="f344"/>
                  </a:cubicBezTo>
                  <a:cubicBezTo>
                    <a:pt x="f345" y="f346"/>
                    <a:pt x="f347" y="f348"/>
                    <a:pt x="f349" y="f350"/>
                  </a:cubicBezTo>
                  <a:cubicBezTo>
                    <a:pt x="f349" y="f351"/>
                    <a:pt x="f352" y="f351"/>
                    <a:pt x="f352" y="f353"/>
                  </a:cubicBezTo>
                  <a:cubicBezTo>
                    <a:pt x="f352" y="f354"/>
                    <a:pt x="f69" y="f355"/>
                    <a:pt x="f356" y="f310"/>
                  </a:cubicBezTo>
                  <a:cubicBezTo>
                    <a:pt x="f357" y="f310"/>
                    <a:pt x="f358" y="f354"/>
                    <a:pt x="f358" y="f353"/>
                  </a:cubicBezTo>
                  <a:cubicBezTo>
                    <a:pt x="f358" y="f350"/>
                    <a:pt x="f357" y="f359"/>
                    <a:pt x="f357" y="f348"/>
                  </a:cubicBezTo>
                  <a:cubicBezTo>
                    <a:pt x="f356" y="f37"/>
                    <a:pt x="f356" y="f360"/>
                    <a:pt x="f361" y="f362"/>
                  </a:cubicBezTo>
                  <a:cubicBezTo>
                    <a:pt x="f363" y="f364"/>
                    <a:pt x="f365" y="f366"/>
                    <a:pt x="f367" y="f368"/>
                  </a:cubicBezTo>
                  <a:cubicBezTo>
                    <a:pt x="f369" y="f370"/>
                    <a:pt x="f369" y="f371"/>
                    <a:pt x="f372" y="f373"/>
                  </a:cubicBezTo>
                  <a:cubicBezTo>
                    <a:pt x="f372" y="f227"/>
                    <a:pt x="f372" y="f57"/>
                    <a:pt x="f374" y="f375"/>
                  </a:cubicBezTo>
                  <a:cubicBezTo>
                    <a:pt x="f376" y="f59"/>
                    <a:pt x="f377" y="f378"/>
                    <a:pt x="f379" y="f380"/>
                  </a:cubicBezTo>
                  <a:cubicBezTo>
                    <a:pt x="f381" y="f242"/>
                    <a:pt x="f382" y="f63"/>
                    <a:pt x="f383" y="f384"/>
                  </a:cubicBezTo>
                  <a:cubicBezTo>
                    <a:pt x="f385" y="f218"/>
                    <a:pt x="f386" y="f387"/>
                    <a:pt x="f388" y="f389"/>
                  </a:cubicBezTo>
                  <a:cubicBezTo>
                    <a:pt x="f390" y="f389"/>
                    <a:pt x="f391" y="f216"/>
                    <a:pt x="f391" y="f244"/>
                  </a:cubicBezTo>
                  <a:cubicBezTo>
                    <a:pt x="f392" y="f168"/>
                    <a:pt x="f393" y="f246"/>
                    <a:pt x="f378" y="f248"/>
                  </a:cubicBezTo>
                  <a:lnTo>
                    <a:pt x="f394" y="f247"/>
                  </a:lnTo>
                  <a:cubicBezTo>
                    <a:pt x="f394" y="f395"/>
                    <a:pt x="f396" y="f256"/>
                    <a:pt x="f396" y="f262"/>
                  </a:cubicBezTo>
                  <a:lnTo>
                    <a:pt x="f394" y="f262"/>
                  </a:lnTo>
                  <a:cubicBezTo>
                    <a:pt x="f394" y="f397"/>
                    <a:pt x="f398" y="f399"/>
                    <a:pt x="f400" y="f401"/>
                  </a:cubicBezTo>
                  <a:lnTo>
                    <a:pt x="f400" y="f262"/>
                  </a:lnTo>
                  <a:cubicBezTo>
                    <a:pt x="f402" y="f258"/>
                    <a:pt x="f402" y="f256"/>
                    <a:pt x="f403" y="f254"/>
                  </a:cubicBezTo>
                  <a:cubicBezTo>
                    <a:pt x="f404" y="f258"/>
                    <a:pt x="f405" y="f406"/>
                    <a:pt x="f407" y="f401"/>
                  </a:cubicBezTo>
                  <a:cubicBezTo>
                    <a:pt x="f408" y="f409"/>
                    <a:pt x="f410" y="f411"/>
                    <a:pt x="f412" y="f413"/>
                  </a:cubicBezTo>
                  <a:cubicBezTo>
                    <a:pt x="f414" y="f415"/>
                    <a:pt x="f416" y="f415"/>
                    <a:pt x="f417" y="f415"/>
                  </a:cubicBezTo>
                  <a:cubicBezTo>
                    <a:pt x="f418" y="f199"/>
                    <a:pt x="f419" y="f409"/>
                    <a:pt x="f420" y="f421"/>
                  </a:cubicBezTo>
                  <a:cubicBezTo>
                    <a:pt x="f420" y="f422"/>
                    <a:pt x="f423" y="f422"/>
                    <a:pt x="f424" y="f422"/>
                  </a:cubicBezTo>
                  <a:cubicBezTo>
                    <a:pt x="f425" y="f422"/>
                    <a:pt x="f425" y="f262"/>
                    <a:pt x="f425" y="f426"/>
                  </a:cubicBezTo>
                  <a:cubicBezTo>
                    <a:pt x="f425" y="f203"/>
                    <a:pt x="f427" y="f203"/>
                    <a:pt x="f424" y="f203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2868802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>
            <a:extLst>
              <a:ext uri="{FF2B5EF4-FFF2-40B4-BE49-F238E27FC236}">
                <a16:creationId xmlns:a16="http://schemas.microsoft.com/office/drawing/2014/main" id="{CC74C93B-68CF-4358-94E1-1EBC09AA613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064" y="98855"/>
            <a:ext cx="7169307" cy="649288"/>
          </a:xfrm>
        </p:spPr>
        <p:txBody>
          <a:bodyPr tIns="0" rIns="0" bIns="0" anchor="ctr" anchorCtr="1"/>
          <a:lstStyle>
            <a:lvl1pPr algn="ctr">
              <a:lnSpc>
                <a:spcPct val="80000"/>
              </a:lnSpc>
              <a:defRPr sz="3600">
                <a:solidFill>
                  <a:srgbClr val="27348B"/>
                </a:solidFill>
              </a:defRPr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23828115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PPTMON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855212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Icon sets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C73CED8F-10F0-4928-B43A-2F902C40BE08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42645" y="92610"/>
            <a:ext cx="8679896" cy="543181"/>
          </a:xfrm>
        </p:spPr>
        <p:txBody>
          <a:bodyPr anchor="ctr" anchorCtr="1"/>
          <a:lstStyle>
            <a:lvl1pPr marL="0" indent="0" algn="ctr">
              <a:buNone/>
              <a:defRPr lang="en-US" sz="4050">
                <a:latin typeface="Arial"/>
                <a:cs typeface="Arial" pitchFamily="34"/>
              </a:defRPr>
            </a:lvl1pPr>
          </a:lstStyle>
          <a:p>
            <a:pPr lvl="0"/>
            <a:r>
              <a:rPr lang="en-US"/>
              <a:t>BASIC LAYOUT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8C3AAA0-3B5D-4890-98C6-FCD16E0AEEBA}"/>
              </a:ext>
            </a:extLst>
          </p:cNvPr>
          <p:cNvSpPr/>
          <p:nvPr/>
        </p:nvSpPr>
        <p:spPr>
          <a:xfrm>
            <a:off x="342360" y="972510"/>
            <a:ext cx="98151" cy="3199321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val 45"/>
              <a:gd name="f9" fmla="val 10800"/>
              <a:gd name="f10" fmla="abs f3"/>
              <a:gd name="f11" fmla="abs f4"/>
              <a:gd name="f12" fmla="abs f5"/>
              <a:gd name="f13" fmla="*/ f7 1 180"/>
              <a:gd name="f14" fmla="+- 0 0 f1"/>
              <a:gd name="f15" fmla="+- f6 f9 0"/>
              <a:gd name="f16" fmla="?: f10 f3 1"/>
              <a:gd name="f17" fmla="?: f11 f4 1"/>
              <a:gd name="f18" fmla="?: f12 f5 1"/>
              <a:gd name="f19" fmla="*/ f8 f13 1"/>
              <a:gd name="f20" fmla="+- f6 0 f15"/>
              <a:gd name="f21" fmla="+- f15 0 f6"/>
              <a:gd name="f22" fmla="*/ f16 1 21600"/>
              <a:gd name="f23" fmla="*/ f17 1 21600"/>
              <a:gd name="f24" fmla="*/ 21600 f16 1"/>
              <a:gd name="f25" fmla="*/ 21600 f17 1"/>
              <a:gd name="f26" fmla="+- 0 0 f19"/>
              <a:gd name="f27" fmla="abs f20"/>
              <a:gd name="f28" fmla="abs f21"/>
              <a:gd name="f29" fmla="?: f20 f14 f1"/>
              <a:gd name="f30" fmla="?: f20 f1 f14"/>
              <a:gd name="f31" fmla="?: f20 f2 f1"/>
              <a:gd name="f32" fmla="?: f20 f1 f2"/>
              <a:gd name="f33" fmla="?: f21 f14 f1"/>
              <a:gd name="f34" fmla="?: f21 f1 f14"/>
              <a:gd name="f35" fmla="?: f20 0 f0"/>
              <a:gd name="f36" fmla="?: f20 f0 0"/>
              <a:gd name="f37" fmla="min f23 f22"/>
              <a:gd name="f38" fmla="*/ f24 1 f18"/>
              <a:gd name="f39" fmla="*/ f25 1 f18"/>
              <a:gd name="f40" fmla="*/ f26 f0 1"/>
              <a:gd name="f41" fmla="?: f20 f32 f31"/>
              <a:gd name="f42" fmla="?: f20 f31 f32"/>
              <a:gd name="f43" fmla="?: f21 f30 f29"/>
              <a:gd name="f44" fmla="val f38"/>
              <a:gd name="f45" fmla="val f39"/>
              <a:gd name="f46" fmla="*/ f40 1 f7"/>
              <a:gd name="f47" fmla="?: f21 f42 f41"/>
              <a:gd name="f48" fmla="*/ f15 f37 1"/>
              <a:gd name="f49" fmla="*/ f6 f37 1"/>
              <a:gd name="f50" fmla="*/ f27 f37 1"/>
              <a:gd name="f51" fmla="*/ f28 f37 1"/>
              <a:gd name="f52" fmla="+- f45 0 f9"/>
              <a:gd name="f53" fmla="+- f44 0 f9"/>
              <a:gd name="f54" fmla="+- f46 0 f1"/>
              <a:gd name="f55" fmla="*/ f45 f37 1"/>
              <a:gd name="f56" fmla="*/ f44 f37 1"/>
              <a:gd name="f57" fmla="+- f45 0 f52"/>
              <a:gd name="f58" fmla="+- f44 0 f53"/>
              <a:gd name="f59" fmla="+- f52 0 f45"/>
              <a:gd name="f60" fmla="+- f53 0 f44"/>
              <a:gd name="f61" fmla="+- f54 f1 0"/>
              <a:gd name="f62" fmla="*/ f52 f37 1"/>
              <a:gd name="f63" fmla="*/ f53 f37 1"/>
              <a:gd name="f64" fmla="abs f57"/>
              <a:gd name="f65" fmla="?: f57 0 f0"/>
              <a:gd name="f66" fmla="?: f57 f0 0"/>
              <a:gd name="f67" fmla="?: f57 f33 f34"/>
              <a:gd name="f68" fmla="abs f58"/>
              <a:gd name="f69" fmla="abs f59"/>
              <a:gd name="f70" fmla="?: f58 f14 f1"/>
              <a:gd name="f71" fmla="?: f58 f1 f14"/>
              <a:gd name="f72" fmla="?: f58 f2 f1"/>
              <a:gd name="f73" fmla="?: f58 f1 f2"/>
              <a:gd name="f74" fmla="abs f60"/>
              <a:gd name="f75" fmla="?: f60 f14 f1"/>
              <a:gd name="f76" fmla="?: f60 f1 f14"/>
              <a:gd name="f77" fmla="?: f60 f36 f35"/>
              <a:gd name="f78" fmla="?: f60 f35 f36"/>
              <a:gd name="f79" fmla="*/ f61 f7 1"/>
              <a:gd name="f80" fmla="?: f21 f66 f65"/>
              <a:gd name="f81" fmla="?: f21 f65 f66"/>
              <a:gd name="f82" fmla="?: f58 f73 f72"/>
              <a:gd name="f83" fmla="?: f58 f72 f73"/>
              <a:gd name="f84" fmla="?: f59 f71 f70"/>
              <a:gd name="f85" fmla="?: f20 f77 f78"/>
              <a:gd name="f86" fmla="?: f20 f75 f76"/>
              <a:gd name="f87" fmla="*/ f79 1 f0"/>
              <a:gd name="f88" fmla="*/ f64 f37 1"/>
              <a:gd name="f89" fmla="*/ f68 f37 1"/>
              <a:gd name="f90" fmla="*/ f69 f37 1"/>
              <a:gd name="f91" fmla="*/ f74 f37 1"/>
              <a:gd name="f92" fmla="?: f57 f80 f81"/>
              <a:gd name="f93" fmla="?: f59 f83 f82"/>
              <a:gd name="f94" fmla="+- 0 0 f87"/>
              <a:gd name="f95" fmla="+- 0 0 f94"/>
              <a:gd name="f96" fmla="*/ f95 f0 1"/>
              <a:gd name="f97" fmla="*/ f96 1 f7"/>
              <a:gd name="f98" fmla="+- f97 0 f1"/>
              <a:gd name="f99" fmla="cos 1 f98"/>
              <a:gd name="f100" fmla="+- 0 0 f99"/>
              <a:gd name="f101" fmla="+- 0 0 f100"/>
              <a:gd name="f102" fmla="val f101"/>
              <a:gd name="f103" fmla="+- 0 0 f102"/>
              <a:gd name="f104" fmla="*/ f9 f103 1"/>
              <a:gd name="f105" fmla="*/ f104 3163 1"/>
              <a:gd name="f106" fmla="*/ f105 1 7636"/>
              <a:gd name="f107" fmla="+- f6 f106 0"/>
              <a:gd name="f108" fmla="+- f44 0 f106"/>
              <a:gd name="f109" fmla="+- f45 0 f106"/>
              <a:gd name="f110" fmla="*/ f107 f37 1"/>
              <a:gd name="f111" fmla="*/ f108 f37 1"/>
              <a:gd name="f112" fmla="*/ f109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0" t="f110" r="f111" b="f112"/>
            <a:pathLst>
              <a:path>
                <a:moveTo>
                  <a:pt x="f48" y="f49"/>
                </a:moveTo>
                <a:arcTo wR="f50" hR="f51" stAng="f47" swAng="f43"/>
                <a:lnTo>
                  <a:pt x="f49" y="f62"/>
                </a:lnTo>
                <a:arcTo wR="f51" hR="f88" stAng="f92" swAng="f67"/>
                <a:lnTo>
                  <a:pt x="f63" y="f55"/>
                </a:lnTo>
                <a:arcTo wR="f89" hR="f90" stAng="f93" swAng="f84"/>
                <a:lnTo>
                  <a:pt x="f56" y="f48"/>
                </a:lnTo>
                <a:arcTo wR="f91" hR="f50" stAng="f85" swAng="f86"/>
                <a:close/>
              </a:path>
            </a:pathLst>
          </a:custGeom>
          <a:solidFill>
            <a:srgbClr val="FFFFFF">
              <a:alpha val="78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381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13" b="0" i="0" u="none" strike="noStrike" kern="0" cap="none" spc="0" baseline="0">
              <a:solidFill>
                <a:srgbClr val="FAE6FF"/>
              </a:solidFill>
              <a:uFillTx/>
              <a:latin typeface="Arial"/>
              <a:ea typeface="맑은 고딕" pitchFamily="34"/>
              <a:cs typeface="Arial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11026CE0-86D4-45CA-9FF0-EE8B4897B5EF}"/>
              </a:ext>
            </a:extLst>
          </p:cNvPr>
          <p:cNvSpPr/>
          <p:nvPr/>
        </p:nvSpPr>
        <p:spPr>
          <a:xfrm rot="5400013">
            <a:off x="1948929" y="3912557"/>
            <a:ext cx="76233" cy="1668469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val 45"/>
              <a:gd name="f9" fmla="val 10800"/>
              <a:gd name="f10" fmla="abs f3"/>
              <a:gd name="f11" fmla="abs f4"/>
              <a:gd name="f12" fmla="abs f5"/>
              <a:gd name="f13" fmla="*/ f7 1 180"/>
              <a:gd name="f14" fmla="+- 0 0 f1"/>
              <a:gd name="f15" fmla="+- f6 f9 0"/>
              <a:gd name="f16" fmla="?: f10 f3 1"/>
              <a:gd name="f17" fmla="?: f11 f4 1"/>
              <a:gd name="f18" fmla="?: f12 f5 1"/>
              <a:gd name="f19" fmla="*/ f8 f13 1"/>
              <a:gd name="f20" fmla="+- f6 0 f15"/>
              <a:gd name="f21" fmla="+- f15 0 f6"/>
              <a:gd name="f22" fmla="*/ f16 1 21600"/>
              <a:gd name="f23" fmla="*/ f17 1 21600"/>
              <a:gd name="f24" fmla="*/ 21600 f16 1"/>
              <a:gd name="f25" fmla="*/ 21600 f17 1"/>
              <a:gd name="f26" fmla="+- 0 0 f19"/>
              <a:gd name="f27" fmla="abs f20"/>
              <a:gd name="f28" fmla="abs f21"/>
              <a:gd name="f29" fmla="?: f20 f14 f1"/>
              <a:gd name="f30" fmla="?: f20 f1 f14"/>
              <a:gd name="f31" fmla="?: f20 f2 f1"/>
              <a:gd name="f32" fmla="?: f20 f1 f2"/>
              <a:gd name="f33" fmla="?: f21 f14 f1"/>
              <a:gd name="f34" fmla="?: f21 f1 f14"/>
              <a:gd name="f35" fmla="?: f20 0 f0"/>
              <a:gd name="f36" fmla="?: f20 f0 0"/>
              <a:gd name="f37" fmla="min f23 f22"/>
              <a:gd name="f38" fmla="*/ f24 1 f18"/>
              <a:gd name="f39" fmla="*/ f25 1 f18"/>
              <a:gd name="f40" fmla="*/ f26 f0 1"/>
              <a:gd name="f41" fmla="?: f20 f32 f31"/>
              <a:gd name="f42" fmla="?: f20 f31 f32"/>
              <a:gd name="f43" fmla="?: f21 f30 f29"/>
              <a:gd name="f44" fmla="val f38"/>
              <a:gd name="f45" fmla="val f39"/>
              <a:gd name="f46" fmla="*/ f40 1 f7"/>
              <a:gd name="f47" fmla="?: f21 f42 f41"/>
              <a:gd name="f48" fmla="*/ f15 f37 1"/>
              <a:gd name="f49" fmla="*/ f6 f37 1"/>
              <a:gd name="f50" fmla="*/ f27 f37 1"/>
              <a:gd name="f51" fmla="*/ f28 f37 1"/>
              <a:gd name="f52" fmla="+- f45 0 f9"/>
              <a:gd name="f53" fmla="+- f44 0 f9"/>
              <a:gd name="f54" fmla="+- f46 0 f1"/>
              <a:gd name="f55" fmla="*/ f45 f37 1"/>
              <a:gd name="f56" fmla="*/ f44 f37 1"/>
              <a:gd name="f57" fmla="+- f45 0 f52"/>
              <a:gd name="f58" fmla="+- f44 0 f53"/>
              <a:gd name="f59" fmla="+- f52 0 f45"/>
              <a:gd name="f60" fmla="+- f53 0 f44"/>
              <a:gd name="f61" fmla="+- f54 f1 0"/>
              <a:gd name="f62" fmla="*/ f52 f37 1"/>
              <a:gd name="f63" fmla="*/ f53 f37 1"/>
              <a:gd name="f64" fmla="abs f57"/>
              <a:gd name="f65" fmla="?: f57 0 f0"/>
              <a:gd name="f66" fmla="?: f57 f0 0"/>
              <a:gd name="f67" fmla="?: f57 f33 f34"/>
              <a:gd name="f68" fmla="abs f58"/>
              <a:gd name="f69" fmla="abs f59"/>
              <a:gd name="f70" fmla="?: f58 f14 f1"/>
              <a:gd name="f71" fmla="?: f58 f1 f14"/>
              <a:gd name="f72" fmla="?: f58 f2 f1"/>
              <a:gd name="f73" fmla="?: f58 f1 f2"/>
              <a:gd name="f74" fmla="abs f60"/>
              <a:gd name="f75" fmla="?: f60 f14 f1"/>
              <a:gd name="f76" fmla="?: f60 f1 f14"/>
              <a:gd name="f77" fmla="?: f60 f36 f35"/>
              <a:gd name="f78" fmla="?: f60 f35 f36"/>
              <a:gd name="f79" fmla="*/ f61 f7 1"/>
              <a:gd name="f80" fmla="?: f21 f66 f65"/>
              <a:gd name="f81" fmla="?: f21 f65 f66"/>
              <a:gd name="f82" fmla="?: f58 f73 f72"/>
              <a:gd name="f83" fmla="?: f58 f72 f73"/>
              <a:gd name="f84" fmla="?: f59 f71 f70"/>
              <a:gd name="f85" fmla="?: f20 f77 f78"/>
              <a:gd name="f86" fmla="?: f20 f75 f76"/>
              <a:gd name="f87" fmla="*/ f79 1 f0"/>
              <a:gd name="f88" fmla="*/ f64 f37 1"/>
              <a:gd name="f89" fmla="*/ f68 f37 1"/>
              <a:gd name="f90" fmla="*/ f69 f37 1"/>
              <a:gd name="f91" fmla="*/ f74 f37 1"/>
              <a:gd name="f92" fmla="?: f57 f80 f81"/>
              <a:gd name="f93" fmla="?: f59 f83 f82"/>
              <a:gd name="f94" fmla="+- 0 0 f87"/>
              <a:gd name="f95" fmla="+- 0 0 f94"/>
              <a:gd name="f96" fmla="*/ f95 f0 1"/>
              <a:gd name="f97" fmla="*/ f96 1 f7"/>
              <a:gd name="f98" fmla="+- f97 0 f1"/>
              <a:gd name="f99" fmla="cos 1 f98"/>
              <a:gd name="f100" fmla="+- 0 0 f99"/>
              <a:gd name="f101" fmla="+- 0 0 f100"/>
              <a:gd name="f102" fmla="val f101"/>
              <a:gd name="f103" fmla="+- 0 0 f102"/>
              <a:gd name="f104" fmla="*/ f9 f103 1"/>
              <a:gd name="f105" fmla="*/ f104 3163 1"/>
              <a:gd name="f106" fmla="*/ f105 1 7636"/>
              <a:gd name="f107" fmla="+- f6 f106 0"/>
              <a:gd name="f108" fmla="+- f44 0 f106"/>
              <a:gd name="f109" fmla="+- f45 0 f106"/>
              <a:gd name="f110" fmla="*/ f107 f37 1"/>
              <a:gd name="f111" fmla="*/ f108 f37 1"/>
              <a:gd name="f112" fmla="*/ f109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0" t="f110" r="f111" b="f112"/>
            <a:pathLst>
              <a:path>
                <a:moveTo>
                  <a:pt x="f48" y="f49"/>
                </a:moveTo>
                <a:arcTo wR="f50" hR="f51" stAng="f47" swAng="f43"/>
                <a:lnTo>
                  <a:pt x="f49" y="f62"/>
                </a:lnTo>
                <a:arcTo wR="f51" hR="f88" stAng="f92" swAng="f67"/>
                <a:lnTo>
                  <a:pt x="f63" y="f55"/>
                </a:lnTo>
                <a:arcTo wR="f89" hR="f90" stAng="f93" swAng="f84"/>
                <a:lnTo>
                  <a:pt x="f56" y="f48"/>
                </a:lnTo>
                <a:arcTo wR="f91" hR="f50" stAng="f85" swAng="f86"/>
                <a:close/>
              </a:path>
            </a:pathLst>
          </a:custGeom>
          <a:solidFill>
            <a:srgbClr val="FFFFFF">
              <a:alpha val="78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381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13" b="0" i="0" u="none" strike="noStrike" kern="0" cap="none" spc="0" baseline="0">
              <a:solidFill>
                <a:srgbClr val="FAE6FF"/>
              </a:solidFill>
              <a:uFillTx/>
              <a:latin typeface="Arial"/>
              <a:ea typeface="맑은 고딕" pitchFamily="34"/>
              <a:cs typeface="Arial"/>
            </a:endParaRPr>
          </a:p>
        </p:txBody>
      </p:sp>
      <p:grpSp>
        <p:nvGrpSpPr>
          <p:cNvPr id="17" name="Grupo 14">
            <a:extLst>
              <a:ext uri="{FF2B5EF4-FFF2-40B4-BE49-F238E27FC236}">
                <a16:creationId xmlns:a16="http://schemas.microsoft.com/office/drawing/2014/main" id="{B415F55B-8BAC-432A-A2F1-BD5063AE8855}"/>
              </a:ext>
            </a:extLst>
          </p:cNvPr>
          <p:cNvGrpSpPr/>
          <p:nvPr/>
        </p:nvGrpSpPr>
        <p:grpSpPr>
          <a:xfrm>
            <a:off x="2141927" y="972510"/>
            <a:ext cx="679352" cy="682764"/>
            <a:chOff x="2141927" y="972510"/>
            <a:chExt cx="679352" cy="682764"/>
          </a:xfrm>
        </p:grpSpPr>
        <p:sp>
          <p:nvSpPr>
            <p:cNvPr id="18" name="Rounded Rectangle 3">
              <a:extLst>
                <a:ext uri="{FF2B5EF4-FFF2-40B4-BE49-F238E27FC236}">
                  <a16:creationId xmlns:a16="http://schemas.microsoft.com/office/drawing/2014/main" id="{C2AFBAAA-2621-468B-8517-95A4E677140A}"/>
                </a:ext>
              </a:extLst>
            </p:cNvPr>
            <p:cNvSpPr/>
            <p:nvPr/>
          </p:nvSpPr>
          <p:spPr>
            <a:xfrm rot="10799991">
              <a:off x="2724280" y="975939"/>
              <a:ext cx="96999" cy="679335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val 45"/>
                <a:gd name="f9" fmla="val 10800"/>
                <a:gd name="f10" fmla="abs f3"/>
                <a:gd name="f11" fmla="abs f4"/>
                <a:gd name="f12" fmla="abs f5"/>
                <a:gd name="f13" fmla="*/ f7 1 180"/>
                <a:gd name="f14" fmla="+- 0 0 f1"/>
                <a:gd name="f15" fmla="+- f6 f9 0"/>
                <a:gd name="f16" fmla="?: f10 f3 1"/>
                <a:gd name="f17" fmla="?: f11 f4 1"/>
                <a:gd name="f18" fmla="?: f12 f5 1"/>
                <a:gd name="f19" fmla="*/ f8 f13 1"/>
                <a:gd name="f20" fmla="+- f6 0 f15"/>
                <a:gd name="f21" fmla="+- f15 0 f6"/>
                <a:gd name="f22" fmla="*/ f16 1 21600"/>
                <a:gd name="f23" fmla="*/ f17 1 21600"/>
                <a:gd name="f24" fmla="*/ 21600 f16 1"/>
                <a:gd name="f25" fmla="*/ 21600 f17 1"/>
                <a:gd name="f26" fmla="+- 0 0 f19"/>
                <a:gd name="f27" fmla="abs f20"/>
                <a:gd name="f28" fmla="abs f21"/>
                <a:gd name="f29" fmla="?: f20 f14 f1"/>
                <a:gd name="f30" fmla="?: f20 f1 f14"/>
                <a:gd name="f31" fmla="?: f20 f2 f1"/>
                <a:gd name="f32" fmla="?: f20 f1 f2"/>
                <a:gd name="f33" fmla="?: f21 f14 f1"/>
                <a:gd name="f34" fmla="?: f21 f1 f14"/>
                <a:gd name="f35" fmla="?: f20 0 f0"/>
                <a:gd name="f36" fmla="?: f20 f0 0"/>
                <a:gd name="f37" fmla="min f23 f22"/>
                <a:gd name="f38" fmla="*/ f24 1 f18"/>
                <a:gd name="f39" fmla="*/ f25 1 f18"/>
                <a:gd name="f40" fmla="*/ f26 f0 1"/>
                <a:gd name="f41" fmla="?: f20 f32 f31"/>
                <a:gd name="f42" fmla="?: f20 f31 f32"/>
                <a:gd name="f43" fmla="?: f21 f30 f29"/>
                <a:gd name="f44" fmla="val f38"/>
                <a:gd name="f45" fmla="val f39"/>
                <a:gd name="f46" fmla="*/ f40 1 f7"/>
                <a:gd name="f47" fmla="?: f21 f42 f41"/>
                <a:gd name="f48" fmla="*/ f15 f37 1"/>
                <a:gd name="f49" fmla="*/ f6 f37 1"/>
                <a:gd name="f50" fmla="*/ f27 f37 1"/>
                <a:gd name="f51" fmla="*/ f28 f37 1"/>
                <a:gd name="f52" fmla="+- f45 0 f9"/>
                <a:gd name="f53" fmla="+- f44 0 f9"/>
                <a:gd name="f54" fmla="+- f46 0 f1"/>
                <a:gd name="f55" fmla="*/ f45 f37 1"/>
                <a:gd name="f56" fmla="*/ f44 f37 1"/>
                <a:gd name="f57" fmla="+- f45 0 f52"/>
                <a:gd name="f58" fmla="+- f44 0 f53"/>
                <a:gd name="f59" fmla="+- f52 0 f45"/>
                <a:gd name="f60" fmla="+- f53 0 f44"/>
                <a:gd name="f61" fmla="+- f54 f1 0"/>
                <a:gd name="f62" fmla="*/ f52 f37 1"/>
                <a:gd name="f63" fmla="*/ f53 f37 1"/>
                <a:gd name="f64" fmla="abs f57"/>
                <a:gd name="f65" fmla="?: f57 0 f0"/>
                <a:gd name="f66" fmla="?: f57 f0 0"/>
                <a:gd name="f67" fmla="?: f57 f33 f34"/>
                <a:gd name="f68" fmla="abs f58"/>
                <a:gd name="f69" fmla="abs f59"/>
                <a:gd name="f70" fmla="?: f58 f14 f1"/>
                <a:gd name="f71" fmla="?: f58 f1 f14"/>
                <a:gd name="f72" fmla="?: f58 f2 f1"/>
                <a:gd name="f73" fmla="?: f58 f1 f2"/>
                <a:gd name="f74" fmla="abs f60"/>
                <a:gd name="f75" fmla="?: f60 f14 f1"/>
                <a:gd name="f76" fmla="?: f60 f1 f14"/>
                <a:gd name="f77" fmla="?: f60 f36 f35"/>
                <a:gd name="f78" fmla="?: f60 f35 f36"/>
                <a:gd name="f79" fmla="*/ f61 f7 1"/>
                <a:gd name="f80" fmla="?: f21 f66 f65"/>
                <a:gd name="f81" fmla="?: f21 f65 f66"/>
                <a:gd name="f82" fmla="?: f58 f73 f72"/>
                <a:gd name="f83" fmla="?: f58 f72 f73"/>
                <a:gd name="f84" fmla="?: f59 f71 f70"/>
                <a:gd name="f85" fmla="?: f20 f77 f78"/>
                <a:gd name="f86" fmla="?: f20 f75 f76"/>
                <a:gd name="f87" fmla="*/ f79 1 f0"/>
                <a:gd name="f88" fmla="*/ f64 f37 1"/>
                <a:gd name="f89" fmla="*/ f68 f37 1"/>
                <a:gd name="f90" fmla="*/ f69 f37 1"/>
                <a:gd name="f91" fmla="*/ f74 f37 1"/>
                <a:gd name="f92" fmla="?: f57 f80 f81"/>
                <a:gd name="f93" fmla="?: f59 f83 f82"/>
                <a:gd name="f94" fmla="+- 0 0 f87"/>
                <a:gd name="f95" fmla="+- 0 0 f94"/>
                <a:gd name="f96" fmla="*/ f95 f0 1"/>
                <a:gd name="f97" fmla="*/ f96 1 f7"/>
                <a:gd name="f98" fmla="+- f97 0 f1"/>
                <a:gd name="f99" fmla="cos 1 f98"/>
                <a:gd name="f100" fmla="+- 0 0 f99"/>
                <a:gd name="f101" fmla="+- 0 0 f100"/>
                <a:gd name="f102" fmla="val f101"/>
                <a:gd name="f103" fmla="+- 0 0 f102"/>
                <a:gd name="f104" fmla="*/ f9 f103 1"/>
                <a:gd name="f105" fmla="*/ f104 3163 1"/>
                <a:gd name="f106" fmla="*/ f105 1 7636"/>
                <a:gd name="f107" fmla="+- f6 f106 0"/>
                <a:gd name="f108" fmla="+- f44 0 f106"/>
                <a:gd name="f109" fmla="+- f45 0 f106"/>
                <a:gd name="f110" fmla="*/ f107 f37 1"/>
                <a:gd name="f111" fmla="*/ f108 f37 1"/>
                <a:gd name="f112" fmla="*/ f109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0" t="f110" r="f111" b="f112"/>
              <a:pathLst>
                <a:path>
                  <a:moveTo>
                    <a:pt x="f48" y="f49"/>
                  </a:moveTo>
                  <a:arcTo wR="f50" hR="f51" stAng="f47" swAng="f43"/>
                  <a:lnTo>
                    <a:pt x="f49" y="f62"/>
                  </a:lnTo>
                  <a:arcTo wR="f51" hR="f88" stAng="f92" swAng="f67"/>
                  <a:lnTo>
                    <a:pt x="f63" y="f55"/>
                  </a:lnTo>
                  <a:arcTo wR="f89" hR="f90" stAng="f93" swAng="f84"/>
                  <a:lnTo>
                    <a:pt x="f56" y="f48"/>
                  </a:lnTo>
                  <a:arcTo wR="f91" hR="f50" stAng="f85" swAng="f86"/>
                  <a:close/>
                </a:path>
              </a:pathLst>
            </a:custGeom>
            <a:solidFill>
              <a:srgbClr val="FFFFFF">
                <a:alpha val="78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381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13" b="0" i="0" u="none" strike="noStrike" kern="0" cap="none" spc="0" baseline="0">
                <a:solidFill>
                  <a:srgbClr val="FAE6FF"/>
                </a:solidFill>
                <a:uFillTx/>
                <a:latin typeface="Arial"/>
                <a:ea typeface="맑은 고딕" pitchFamily="34"/>
                <a:cs typeface="Arial"/>
              </a:endParaRPr>
            </a:p>
          </p:txBody>
        </p:sp>
        <p:sp>
          <p:nvSpPr>
            <p:cNvPr id="19" name="Rounded Rectangle 3">
              <a:extLst>
                <a:ext uri="{FF2B5EF4-FFF2-40B4-BE49-F238E27FC236}">
                  <a16:creationId xmlns:a16="http://schemas.microsoft.com/office/drawing/2014/main" id="{368DE78F-416C-42FE-ADFF-A2E42D2E90C6}"/>
                </a:ext>
              </a:extLst>
            </p:cNvPr>
            <p:cNvSpPr/>
            <p:nvPr/>
          </p:nvSpPr>
          <p:spPr>
            <a:xfrm rot="5400013">
              <a:off x="2433095" y="681342"/>
              <a:ext cx="96999" cy="679335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val 45"/>
                <a:gd name="f9" fmla="val 10800"/>
                <a:gd name="f10" fmla="abs f3"/>
                <a:gd name="f11" fmla="abs f4"/>
                <a:gd name="f12" fmla="abs f5"/>
                <a:gd name="f13" fmla="*/ f7 1 180"/>
                <a:gd name="f14" fmla="+- 0 0 f1"/>
                <a:gd name="f15" fmla="+- f6 f9 0"/>
                <a:gd name="f16" fmla="?: f10 f3 1"/>
                <a:gd name="f17" fmla="?: f11 f4 1"/>
                <a:gd name="f18" fmla="?: f12 f5 1"/>
                <a:gd name="f19" fmla="*/ f8 f13 1"/>
                <a:gd name="f20" fmla="+- f6 0 f15"/>
                <a:gd name="f21" fmla="+- f15 0 f6"/>
                <a:gd name="f22" fmla="*/ f16 1 21600"/>
                <a:gd name="f23" fmla="*/ f17 1 21600"/>
                <a:gd name="f24" fmla="*/ 21600 f16 1"/>
                <a:gd name="f25" fmla="*/ 21600 f17 1"/>
                <a:gd name="f26" fmla="+- 0 0 f19"/>
                <a:gd name="f27" fmla="abs f20"/>
                <a:gd name="f28" fmla="abs f21"/>
                <a:gd name="f29" fmla="?: f20 f14 f1"/>
                <a:gd name="f30" fmla="?: f20 f1 f14"/>
                <a:gd name="f31" fmla="?: f20 f2 f1"/>
                <a:gd name="f32" fmla="?: f20 f1 f2"/>
                <a:gd name="f33" fmla="?: f21 f14 f1"/>
                <a:gd name="f34" fmla="?: f21 f1 f14"/>
                <a:gd name="f35" fmla="?: f20 0 f0"/>
                <a:gd name="f36" fmla="?: f20 f0 0"/>
                <a:gd name="f37" fmla="min f23 f22"/>
                <a:gd name="f38" fmla="*/ f24 1 f18"/>
                <a:gd name="f39" fmla="*/ f25 1 f18"/>
                <a:gd name="f40" fmla="*/ f26 f0 1"/>
                <a:gd name="f41" fmla="?: f20 f32 f31"/>
                <a:gd name="f42" fmla="?: f20 f31 f32"/>
                <a:gd name="f43" fmla="?: f21 f30 f29"/>
                <a:gd name="f44" fmla="val f38"/>
                <a:gd name="f45" fmla="val f39"/>
                <a:gd name="f46" fmla="*/ f40 1 f7"/>
                <a:gd name="f47" fmla="?: f21 f42 f41"/>
                <a:gd name="f48" fmla="*/ f15 f37 1"/>
                <a:gd name="f49" fmla="*/ f6 f37 1"/>
                <a:gd name="f50" fmla="*/ f27 f37 1"/>
                <a:gd name="f51" fmla="*/ f28 f37 1"/>
                <a:gd name="f52" fmla="+- f45 0 f9"/>
                <a:gd name="f53" fmla="+- f44 0 f9"/>
                <a:gd name="f54" fmla="+- f46 0 f1"/>
                <a:gd name="f55" fmla="*/ f45 f37 1"/>
                <a:gd name="f56" fmla="*/ f44 f37 1"/>
                <a:gd name="f57" fmla="+- f45 0 f52"/>
                <a:gd name="f58" fmla="+- f44 0 f53"/>
                <a:gd name="f59" fmla="+- f52 0 f45"/>
                <a:gd name="f60" fmla="+- f53 0 f44"/>
                <a:gd name="f61" fmla="+- f54 f1 0"/>
                <a:gd name="f62" fmla="*/ f52 f37 1"/>
                <a:gd name="f63" fmla="*/ f53 f37 1"/>
                <a:gd name="f64" fmla="abs f57"/>
                <a:gd name="f65" fmla="?: f57 0 f0"/>
                <a:gd name="f66" fmla="?: f57 f0 0"/>
                <a:gd name="f67" fmla="?: f57 f33 f34"/>
                <a:gd name="f68" fmla="abs f58"/>
                <a:gd name="f69" fmla="abs f59"/>
                <a:gd name="f70" fmla="?: f58 f14 f1"/>
                <a:gd name="f71" fmla="?: f58 f1 f14"/>
                <a:gd name="f72" fmla="?: f58 f2 f1"/>
                <a:gd name="f73" fmla="?: f58 f1 f2"/>
                <a:gd name="f74" fmla="abs f60"/>
                <a:gd name="f75" fmla="?: f60 f14 f1"/>
                <a:gd name="f76" fmla="?: f60 f1 f14"/>
                <a:gd name="f77" fmla="?: f60 f36 f35"/>
                <a:gd name="f78" fmla="?: f60 f35 f36"/>
                <a:gd name="f79" fmla="*/ f61 f7 1"/>
                <a:gd name="f80" fmla="?: f21 f66 f65"/>
                <a:gd name="f81" fmla="?: f21 f65 f66"/>
                <a:gd name="f82" fmla="?: f58 f73 f72"/>
                <a:gd name="f83" fmla="?: f58 f72 f73"/>
                <a:gd name="f84" fmla="?: f59 f71 f70"/>
                <a:gd name="f85" fmla="?: f20 f77 f78"/>
                <a:gd name="f86" fmla="?: f20 f75 f76"/>
                <a:gd name="f87" fmla="*/ f79 1 f0"/>
                <a:gd name="f88" fmla="*/ f64 f37 1"/>
                <a:gd name="f89" fmla="*/ f68 f37 1"/>
                <a:gd name="f90" fmla="*/ f69 f37 1"/>
                <a:gd name="f91" fmla="*/ f74 f37 1"/>
                <a:gd name="f92" fmla="?: f57 f80 f81"/>
                <a:gd name="f93" fmla="?: f59 f83 f82"/>
                <a:gd name="f94" fmla="+- 0 0 f87"/>
                <a:gd name="f95" fmla="+- 0 0 f94"/>
                <a:gd name="f96" fmla="*/ f95 f0 1"/>
                <a:gd name="f97" fmla="*/ f96 1 f7"/>
                <a:gd name="f98" fmla="+- f97 0 f1"/>
                <a:gd name="f99" fmla="cos 1 f98"/>
                <a:gd name="f100" fmla="+- 0 0 f99"/>
                <a:gd name="f101" fmla="+- 0 0 f100"/>
                <a:gd name="f102" fmla="val f101"/>
                <a:gd name="f103" fmla="+- 0 0 f102"/>
                <a:gd name="f104" fmla="*/ f9 f103 1"/>
                <a:gd name="f105" fmla="*/ f104 3163 1"/>
                <a:gd name="f106" fmla="*/ f105 1 7636"/>
                <a:gd name="f107" fmla="+- f6 f106 0"/>
                <a:gd name="f108" fmla="+- f44 0 f106"/>
                <a:gd name="f109" fmla="+- f45 0 f106"/>
                <a:gd name="f110" fmla="*/ f107 f37 1"/>
                <a:gd name="f111" fmla="*/ f108 f37 1"/>
                <a:gd name="f112" fmla="*/ f109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0" t="f110" r="f111" b="f112"/>
              <a:pathLst>
                <a:path>
                  <a:moveTo>
                    <a:pt x="f48" y="f49"/>
                  </a:moveTo>
                  <a:arcTo wR="f50" hR="f51" stAng="f47" swAng="f43"/>
                  <a:lnTo>
                    <a:pt x="f49" y="f62"/>
                  </a:lnTo>
                  <a:arcTo wR="f51" hR="f88" stAng="f92" swAng="f67"/>
                  <a:lnTo>
                    <a:pt x="f63" y="f55"/>
                  </a:lnTo>
                  <a:arcTo wR="f89" hR="f90" stAng="f93" swAng="f84"/>
                  <a:lnTo>
                    <a:pt x="f56" y="f48"/>
                  </a:lnTo>
                  <a:arcTo wR="f91" hR="f50" stAng="f85" swAng="f86"/>
                  <a:close/>
                </a:path>
              </a:pathLst>
            </a:custGeom>
            <a:solidFill>
              <a:srgbClr val="FFFFFF">
                <a:alpha val="78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381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13" b="0" i="0" u="none" strike="noStrike" kern="0" cap="none" spc="0" baseline="0">
                <a:solidFill>
                  <a:srgbClr val="FAE6FF"/>
                </a:solidFill>
                <a:uFillTx/>
                <a:latin typeface="Arial"/>
                <a:ea typeface="맑은 고딕" pitchFamily="34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107656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_AND_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;p4">
            <a:extLst>
              <a:ext uri="{FF2B5EF4-FFF2-40B4-BE49-F238E27FC236}">
                <a16:creationId xmlns:a16="http://schemas.microsoft.com/office/drawing/2014/main" id="{8DB67B4F-28C0-4EBD-8FB9-E442C265328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63496" y="1986250"/>
            <a:ext cx="5361904" cy="2536801"/>
          </a:xfrm>
        </p:spPr>
        <p:txBody>
          <a:bodyPr/>
          <a:lstStyle>
            <a:lvl1pPr indent="-317497">
              <a:buSzPts val="1400"/>
              <a:defRPr lang="es-PE" sz="1400"/>
            </a:lvl1pPr>
          </a:lstStyle>
          <a:p>
            <a:pPr lvl="0"/>
            <a:endParaRPr lang="es-PE"/>
          </a:p>
        </p:txBody>
      </p:sp>
      <p:sp>
        <p:nvSpPr>
          <p:cNvPr id="3" name="Google Shape;17;p4">
            <a:extLst>
              <a:ext uri="{FF2B5EF4-FFF2-40B4-BE49-F238E27FC236}">
                <a16:creationId xmlns:a16="http://schemas.microsoft.com/office/drawing/2014/main" id="{39CE1CBA-DDCE-48CC-BF95-BB85D22BDCB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63496" y="1234824"/>
            <a:ext cx="7007403" cy="572697"/>
          </a:xfrm>
        </p:spPr>
        <p:txBody>
          <a:bodyPr/>
          <a:lstStyle>
            <a:lvl1pPr>
              <a:defRPr sz="24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  <p:grpSp>
        <p:nvGrpSpPr>
          <p:cNvPr id="4" name="Grupo 14">
            <a:extLst>
              <a:ext uri="{FF2B5EF4-FFF2-40B4-BE49-F238E27FC236}">
                <a16:creationId xmlns:a16="http://schemas.microsoft.com/office/drawing/2014/main" id="{E9CAA263-A447-44D7-9188-F8167373F931}"/>
              </a:ext>
            </a:extLst>
          </p:cNvPr>
          <p:cNvGrpSpPr/>
          <p:nvPr/>
        </p:nvGrpSpPr>
        <p:grpSpPr>
          <a:xfrm>
            <a:off x="0" y="0"/>
            <a:ext cx="9144000" cy="5143499"/>
            <a:chOff x="0" y="0"/>
            <a:chExt cx="9144000" cy="5143499"/>
          </a:xfrm>
        </p:grpSpPr>
        <p:sp>
          <p:nvSpPr>
            <p:cNvPr id="5" name="Rectangle 5">
              <a:extLst>
                <a:ext uri="{FF2B5EF4-FFF2-40B4-BE49-F238E27FC236}">
                  <a16:creationId xmlns:a16="http://schemas.microsoft.com/office/drawing/2014/main" id="{A462F984-6E38-4CA5-8CE3-ECD55A2E7646}"/>
                </a:ext>
              </a:extLst>
            </p:cNvPr>
            <p:cNvSpPr/>
            <p:nvPr/>
          </p:nvSpPr>
          <p:spPr>
            <a:xfrm>
              <a:off x="0" y="4969361"/>
              <a:ext cx="9144000" cy="174138"/>
            </a:xfrm>
            <a:prstGeom prst="rect">
              <a:avLst/>
            </a:pr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grpSp>
          <p:nvGrpSpPr>
            <p:cNvPr id="6" name="Grupo 18">
              <a:extLst>
                <a:ext uri="{FF2B5EF4-FFF2-40B4-BE49-F238E27FC236}">
                  <a16:creationId xmlns:a16="http://schemas.microsoft.com/office/drawing/2014/main" id="{1B6547C5-F0AF-4A32-AC64-3C0BA58D582D}"/>
                </a:ext>
              </a:extLst>
            </p:cNvPr>
            <p:cNvGrpSpPr/>
            <p:nvPr/>
          </p:nvGrpSpPr>
          <p:grpSpPr>
            <a:xfrm>
              <a:off x="8465341" y="4445355"/>
              <a:ext cx="574682" cy="611075"/>
              <a:chOff x="8465341" y="4445355"/>
              <a:chExt cx="574682" cy="611075"/>
            </a:xfrm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E1278002-E30C-4F5A-A3FB-6C7CCA5A4161}"/>
                  </a:ext>
                </a:extLst>
              </p:cNvPr>
              <p:cNvSpPr/>
              <p:nvPr/>
            </p:nvSpPr>
            <p:spPr>
              <a:xfrm>
                <a:off x="8778084" y="4445355"/>
                <a:ext cx="261939" cy="609493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02"/>
                  <a:gd name="f7" fmla="val 236"/>
                  <a:gd name="f8" fmla="val 28"/>
                  <a:gd name="f9" fmla="val 29"/>
                  <a:gd name="f10" fmla="val 233"/>
                  <a:gd name="f11" fmla="val 31"/>
                  <a:gd name="f12" fmla="val 231"/>
                  <a:gd name="f13" fmla="val 33"/>
                  <a:gd name="f14" fmla="val 229"/>
                  <a:gd name="f15" fmla="val 41"/>
                  <a:gd name="f16" fmla="val 216"/>
                  <a:gd name="f17" fmla="val 46"/>
                  <a:gd name="f18" fmla="val 202"/>
                  <a:gd name="f19" fmla="val 48"/>
                  <a:gd name="f20" fmla="val 187"/>
                  <a:gd name="f21" fmla="val 50"/>
                  <a:gd name="f22" fmla="val 178"/>
                  <a:gd name="f23" fmla="val 169"/>
                  <a:gd name="f24" fmla="val 51"/>
                  <a:gd name="f25" fmla="val 160"/>
                  <a:gd name="f26" fmla="val 52"/>
                  <a:gd name="f27" fmla="val 143"/>
                  <a:gd name="f28" fmla="val 54"/>
                  <a:gd name="f29" fmla="val 126"/>
                  <a:gd name="f30" fmla="val 55"/>
                  <a:gd name="f31" fmla="val 109"/>
                  <a:gd name="f32" fmla="val 104"/>
                  <a:gd name="f33" fmla="val 56"/>
                  <a:gd name="f34" fmla="val 99"/>
                  <a:gd name="f35" fmla="val 93"/>
                  <a:gd name="f36" fmla="val 90"/>
                  <a:gd name="f37" fmla="val 87"/>
                  <a:gd name="f38" fmla="val 84"/>
                  <a:gd name="f39" fmla="val 83"/>
                  <a:gd name="f40" fmla="val 53"/>
                  <a:gd name="f41" fmla="val 81"/>
                  <a:gd name="f42" fmla="val 79"/>
                  <a:gd name="f43" fmla="val 78"/>
                  <a:gd name="f44" fmla="val 77"/>
                  <a:gd name="f45" fmla="val 59"/>
                  <a:gd name="f46" fmla="val 75"/>
                  <a:gd name="f47" fmla="val 61"/>
                  <a:gd name="f48" fmla="val 72"/>
                  <a:gd name="f49" fmla="val 62"/>
                  <a:gd name="f50" fmla="val 68"/>
                  <a:gd name="f51" fmla="val 63"/>
                  <a:gd name="f52" fmla="val 67"/>
                  <a:gd name="f53" fmla="val 66"/>
                  <a:gd name="f54" fmla="val 65"/>
                  <a:gd name="f55" fmla="val 64"/>
                  <a:gd name="f56" fmla="val 60"/>
                  <a:gd name="f57" fmla="val 58"/>
                  <a:gd name="f58" fmla="val 71"/>
                  <a:gd name="f59" fmla="val 73"/>
                  <a:gd name="f60" fmla="val 44"/>
                  <a:gd name="f61" fmla="val 37"/>
                  <a:gd name="f62" fmla="val 27"/>
                  <a:gd name="f63" fmla="val 21"/>
                  <a:gd name="f64" fmla="val 15"/>
                  <a:gd name="f65" fmla="val 14"/>
                  <a:gd name="f66" fmla="val 12"/>
                  <a:gd name="f67" fmla="val 11"/>
                  <a:gd name="f68" fmla="val 7"/>
                  <a:gd name="f69" fmla="val 5"/>
                  <a:gd name="f70" fmla="val 10"/>
                  <a:gd name="f71" fmla="val 17"/>
                  <a:gd name="f72" fmla="val 49"/>
                  <a:gd name="f73" fmla="val 25"/>
                  <a:gd name="f74" fmla="val 47"/>
                  <a:gd name="f75" fmla="val 32"/>
                  <a:gd name="f76" fmla="val 36"/>
                  <a:gd name="f77" fmla="val 43"/>
                  <a:gd name="f78" fmla="val 35"/>
                  <a:gd name="f79" fmla="val 30"/>
                  <a:gd name="f80" fmla="val 34"/>
                  <a:gd name="f81" fmla="val 26"/>
                  <a:gd name="f82" fmla="val 24"/>
                  <a:gd name="f83" fmla="val 22"/>
                  <a:gd name="f84" fmla="val 20"/>
                  <a:gd name="f85" fmla="val 18"/>
                  <a:gd name="f86" fmla="val 19"/>
                  <a:gd name="f87" fmla="val 38"/>
                  <a:gd name="f88" fmla="val 39"/>
                  <a:gd name="f89" fmla="val 40"/>
                  <a:gd name="f90" fmla="val 42"/>
                  <a:gd name="f91" fmla="val 13"/>
                  <a:gd name="f92" fmla="val 9"/>
                  <a:gd name="f93" fmla="val 6"/>
                  <a:gd name="f94" fmla="val 4"/>
                  <a:gd name="f95" fmla="val 3"/>
                  <a:gd name="f96" fmla="val 70"/>
                  <a:gd name="f97" fmla="val 88"/>
                  <a:gd name="f98" fmla="val 85"/>
                  <a:gd name="f99" fmla="val 92"/>
                  <a:gd name="f100" fmla="val 97"/>
                  <a:gd name="f101" fmla="val 133"/>
                  <a:gd name="f102" fmla="val 100"/>
                  <a:gd name="f103" fmla="val 151"/>
                  <a:gd name="f104" fmla="val 101"/>
                  <a:gd name="f105" fmla="val 188"/>
                  <a:gd name="f106" fmla="val 199"/>
                  <a:gd name="f107" fmla="val 209"/>
                  <a:gd name="f108" fmla="val 220"/>
                  <a:gd name="f109" fmla="+- 0 0 -90"/>
                  <a:gd name="f110" fmla="*/ f3 1 102"/>
                  <a:gd name="f111" fmla="*/ f4 1 236"/>
                  <a:gd name="f112" fmla="+- f7 0 f5"/>
                  <a:gd name="f113" fmla="+- f6 0 f5"/>
                  <a:gd name="f114" fmla="*/ f109 f0 1"/>
                  <a:gd name="f115" fmla="*/ f113 1 102"/>
                  <a:gd name="f116" fmla="*/ f112 1 236"/>
                  <a:gd name="f117" fmla="*/ 28 f113 1"/>
                  <a:gd name="f118" fmla="*/ 236 f112 1"/>
                  <a:gd name="f119" fmla="*/ 33 f113 1"/>
                  <a:gd name="f120" fmla="*/ 229 f112 1"/>
                  <a:gd name="f121" fmla="*/ 48 f113 1"/>
                  <a:gd name="f122" fmla="*/ 187 f112 1"/>
                  <a:gd name="f123" fmla="*/ 51 f113 1"/>
                  <a:gd name="f124" fmla="*/ 160 f112 1"/>
                  <a:gd name="f125" fmla="*/ 55 f113 1"/>
                  <a:gd name="f126" fmla="*/ 109 f112 1"/>
                  <a:gd name="f127" fmla="*/ 56 f113 1"/>
                  <a:gd name="f128" fmla="*/ 93 f112 1"/>
                  <a:gd name="f129" fmla="*/ 84 f112 1"/>
                  <a:gd name="f130" fmla="*/ 52 f113 1"/>
                  <a:gd name="f131" fmla="*/ 79 f112 1"/>
                  <a:gd name="f132" fmla="*/ 77 f112 1"/>
                  <a:gd name="f133" fmla="*/ 62 f113 1"/>
                  <a:gd name="f134" fmla="*/ 68 f112 1"/>
                  <a:gd name="f135" fmla="*/ 63 f113 1"/>
                  <a:gd name="f136" fmla="*/ 67 f112 1"/>
                  <a:gd name="f137" fmla="*/ 61 f113 1"/>
                  <a:gd name="f138" fmla="*/ 64 f112 1"/>
                  <a:gd name="f139" fmla="*/ 59 f113 1"/>
                  <a:gd name="f140" fmla="*/ 66 f112 1"/>
                  <a:gd name="f141" fmla="*/ 75 f112 1"/>
                  <a:gd name="f142" fmla="*/ 31 f113 1"/>
                  <a:gd name="f143" fmla="*/ 71 f112 1"/>
                  <a:gd name="f144" fmla="*/ 15 f113 1"/>
                  <a:gd name="f145" fmla="*/ 11 f113 1"/>
                  <a:gd name="f146" fmla="*/ 5 f113 1"/>
                  <a:gd name="f147" fmla="*/ 59 f112 1"/>
                  <a:gd name="f148" fmla="*/ 10 f113 1"/>
                  <a:gd name="f149" fmla="*/ 52 f112 1"/>
                  <a:gd name="f150" fmla="*/ 32 f113 1"/>
                  <a:gd name="f151" fmla="*/ 44 f112 1"/>
                  <a:gd name="f152" fmla="*/ 36 f113 1"/>
                  <a:gd name="f153" fmla="*/ 37 f112 1"/>
                  <a:gd name="f154" fmla="*/ 35 f113 1"/>
                  <a:gd name="f155" fmla="*/ 30 f112 1"/>
                  <a:gd name="f156" fmla="*/ 27 f113 1"/>
                  <a:gd name="f157" fmla="*/ 26 f112 1"/>
                  <a:gd name="f158" fmla="*/ 20 f113 1"/>
                  <a:gd name="f159" fmla="*/ 29 f112 1"/>
                  <a:gd name="f160" fmla="*/ 18 f113 1"/>
                  <a:gd name="f161" fmla="*/ 32 f112 1"/>
                  <a:gd name="f162" fmla="*/ 22 f113 1"/>
                  <a:gd name="f163" fmla="*/ 33 f112 1"/>
                  <a:gd name="f164" fmla="*/ 29 f113 1"/>
                  <a:gd name="f165" fmla="*/ 31 f112 1"/>
                  <a:gd name="f166" fmla="*/ 38 f112 1"/>
                  <a:gd name="f167" fmla="*/ 40 f112 1"/>
                  <a:gd name="f168" fmla="*/ 13 f113 1"/>
                  <a:gd name="f169" fmla="*/ 46 f112 1"/>
                  <a:gd name="f170" fmla="*/ 12 f113 1"/>
                  <a:gd name="f171" fmla="*/ 4 f113 1"/>
                  <a:gd name="f172" fmla="*/ 3 f113 1"/>
                  <a:gd name="f173" fmla="*/ 26 f113 1"/>
                  <a:gd name="f174" fmla="*/ 3 f112 1"/>
                  <a:gd name="f175" fmla="*/ 38 f113 1"/>
                  <a:gd name="f176" fmla="*/ 4 f112 1"/>
                  <a:gd name="f177" fmla="*/ 28 f112 1"/>
                  <a:gd name="f178" fmla="*/ 70 f113 1"/>
                  <a:gd name="f179" fmla="*/ 36 f112 1"/>
                  <a:gd name="f180" fmla="*/ 83 f113 1"/>
                  <a:gd name="f181" fmla="*/ 61 f112 1"/>
                  <a:gd name="f182" fmla="*/ 97 f113 1"/>
                  <a:gd name="f183" fmla="*/ 133 f112 1"/>
                  <a:gd name="f184" fmla="*/ 101 f113 1"/>
                  <a:gd name="f185" fmla="*/ 188 f112 1"/>
                  <a:gd name="f186" fmla="*/ 100 f113 1"/>
                  <a:gd name="f187" fmla="*/ 220 f112 1"/>
                  <a:gd name="f188" fmla="*/ 84 f113 1"/>
                  <a:gd name="f189" fmla="*/ f114 1 f2"/>
                  <a:gd name="f190" fmla="*/ f117 1 102"/>
                  <a:gd name="f191" fmla="*/ f118 1 236"/>
                  <a:gd name="f192" fmla="*/ f119 1 102"/>
                  <a:gd name="f193" fmla="*/ f120 1 236"/>
                  <a:gd name="f194" fmla="*/ f121 1 102"/>
                  <a:gd name="f195" fmla="*/ f122 1 236"/>
                  <a:gd name="f196" fmla="*/ f123 1 102"/>
                  <a:gd name="f197" fmla="*/ f124 1 236"/>
                  <a:gd name="f198" fmla="*/ f125 1 102"/>
                  <a:gd name="f199" fmla="*/ f126 1 236"/>
                  <a:gd name="f200" fmla="*/ f127 1 102"/>
                  <a:gd name="f201" fmla="*/ f128 1 236"/>
                  <a:gd name="f202" fmla="*/ f129 1 236"/>
                  <a:gd name="f203" fmla="*/ f130 1 102"/>
                  <a:gd name="f204" fmla="*/ f131 1 236"/>
                  <a:gd name="f205" fmla="*/ f132 1 236"/>
                  <a:gd name="f206" fmla="*/ f133 1 102"/>
                  <a:gd name="f207" fmla="*/ f134 1 236"/>
                  <a:gd name="f208" fmla="*/ f135 1 102"/>
                  <a:gd name="f209" fmla="*/ f136 1 236"/>
                  <a:gd name="f210" fmla="*/ f137 1 102"/>
                  <a:gd name="f211" fmla="*/ f138 1 236"/>
                  <a:gd name="f212" fmla="*/ f139 1 102"/>
                  <a:gd name="f213" fmla="*/ f140 1 236"/>
                  <a:gd name="f214" fmla="*/ f141 1 236"/>
                  <a:gd name="f215" fmla="*/ f142 1 102"/>
                  <a:gd name="f216" fmla="*/ f143 1 236"/>
                  <a:gd name="f217" fmla="*/ f144 1 102"/>
                  <a:gd name="f218" fmla="*/ f145 1 102"/>
                  <a:gd name="f219" fmla="*/ f146 1 102"/>
                  <a:gd name="f220" fmla="*/ f147 1 236"/>
                  <a:gd name="f221" fmla="*/ f148 1 102"/>
                  <a:gd name="f222" fmla="*/ f149 1 236"/>
                  <a:gd name="f223" fmla="*/ f150 1 102"/>
                  <a:gd name="f224" fmla="*/ f151 1 236"/>
                  <a:gd name="f225" fmla="*/ f152 1 102"/>
                  <a:gd name="f226" fmla="*/ f153 1 236"/>
                  <a:gd name="f227" fmla="*/ f154 1 102"/>
                  <a:gd name="f228" fmla="*/ f155 1 236"/>
                  <a:gd name="f229" fmla="*/ f156 1 102"/>
                  <a:gd name="f230" fmla="*/ f157 1 236"/>
                  <a:gd name="f231" fmla="*/ f158 1 102"/>
                  <a:gd name="f232" fmla="*/ f159 1 236"/>
                  <a:gd name="f233" fmla="*/ f160 1 102"/>
                  <a:gd name="f234" fmla="*/ f161 1 236"/>
                  <a:gd name="f235" fmla="*/ f162 1 102"/>
                  <a:gd name="f236" fmla="*/ f163 1 236"/>
                  <a:gd name="f237" fmla="*/ f164 1 102"/>
                  <a:gd name="f238" fmla="*/ f165 1 236"/>
                  <a:gd name="f239" fmla="*/ f166 1 236"/>
                  <a:gd name="f240" fmla="*/ f167 1 236"/>
                  <a:gd name="f241" fmla="*/ f168 1 102"/>
                  <a:gd name="f242" fmla="*/ f169 1 236"/>
                  <a:gd name="f243" fmla="*/ f170 1 102"/>
                  <a:gd name="f244" fmla="*/ f171 1 102"/>
                  <a:gd name="f245" fmla="*/ f172 1 102"/>
                  <a:gd name="f246" fmla="*/ f173 1 102"/>
                  <a:gd name="f247" fmla="*/ f174 1 236"/>
                  <a:gd name="f248" fmla="*/ f175 1 102"/>
                  <a:gd name="f249" fmla="*/ f176 1 236"/>
                  <a:gd name="f250" fmla="*/ f177 1 236"/>
                  <a:gd name="f251" fmla="*/ f178 1 102"/>
                  <a:gd name="f252" fmla="*/ f179 1 236"/>
                  <a:gd name="f253" fmla="*/ f180 1 102"/>
                  <a:gd name="f254" fmla="*/ f181 1 236"/>
                  <a:gd name="f255" fmla="*/ f182 1 102"/>
                  <a:gd name="f256" fmla="*/ f183 1 236"/>
                  <a:gd name="f257" fmla="*/ f184 1 102"/>
                  <a:gd name="f258" fmla="*/ f185 1 236"/>
                  <a:gd name="f259" fmla="*/ f186 1 102"/>
                  <a:gd name="f260" fmla="*/ f187 1 236"/>
                  <a:gd name="f261" fmla="*/ f188 1 102"/>
                  <a:gd name="f262" fmla="*/ 0 1 f115"/>
                  <a:gd name="f263" fmla="*/ f6 1 f115"/>
                  <a:gd name="f264" fmla="*/ 0 1 f116"/>
                  <a:gd name="f265" fmla="*/ f7 1 f116"/>
                  <a:gd name="f266" fmla="+- f189 0 f1"/>
                  <a:gd name="f267" fmla="*/ f190 1 f115"/>
                  <a:gd name="f268" fmla="*/ f191 1 f116"/>
                  <a:gd name="f269" fmla="*/ f192 1 f115"/>
                  <a:gd name="f270" fmla="*/ f193 1 f116"/>
                  <a:gd name="f271" fmla="*/ f194 1 f115"/>
                  <a:gd name="f272" fmla="*/ f195 1 f116"/>
                  <a:gd name="f273" fmla="*/ f196 1 f115"/>
                  <a:gd name="f274" fmla="*/ f197 1 f116"/>
                  <a:gd name="f275" fmla="*/ f198 1 f115"/>
                  <a:gd name="f276" fmla="*/ f199 1 f116"/>
                  <a:gd name="f277" fmla="*/ f200 1 f115"/>
                  <a:gd name="f278" fmla="*/ f201 1 f116"/>
                  <a:gd name="f279" fmla="*/ f202 1 f116"/>
                  <a:gd name="f280" fmla="*/ f203 1 f115"/>
                  <a:gd name="f281" fmla="*/ f204 1 f116"/>
                  <a:gd name="f282" fmla="*/ f205 1 f116"/>
                  <a:gd name="f283" fmla="*/ f206 1 f115"/>
                  <a:gd name="f284" fmla="*/ f207 1 f116"/>
                  <a:gd name="f285" fmla="*/ f208 1 f115"/>
                  <a:gd name="f286" fmla="*/ f209 1 f116"/>
                  <a:gd name="f287" fmla="*/ f210 1 f115"/>
                  <a:gd name="f288" fmla="*/ f211 1 f116"/>
                  <a:gd name="f289" fmla="*/ f212 1 f115"/>
                  <a:gd name="f290" fmla="*/ f213 1 f116"/>
                  <a:gd name="f291" fmla="*/ f214 1 f116"/>
                  <a:gd name="f292" fmla="*/ f215 1 f115"/>
                  <a:gd name="f293" fmla="*/ f216 1 f116"/>
                  <a:gd name="f294" fmla="*/ f217 1 f115"/>
                  <a:gd name="f295" fmla="*/ f218 1 f115"/>
                  <a:gd name="f296" fmla="*/ f219 1 f115"/>
                  <a:gd name="f297" fmla="*/ f220 1 f116"/>
                  <a:gd name="f298" fmla="*/ f221 1 f115"/>
                  <a:gd name="f299" fmla="*/ f222 1 f116"/>
                  <a:gd name="f300" fmla="*/ f223 1 f115"/>
                  <a:gd name="f301" fmla="*/ f224 1 f116"/>
                  <a:gd name="f302" fmla="*/ f225 1 f115"/>
                  <a:gd name="f303" fmla="*/ f226 1 f116"/>
                  <a:gd name="f304" fmla="*/ f227 1 f115"/>
                  <a:gd name="f305" fmla="*/ f228 1 f116"/>
                  <a:gd name="f306" fmla="*/ f229 1 f115"/>
                  <a:gd name="f307" fmla="*/ f230 1 f116"/>
                  <a:gd name="f308" fmla="*/ f231 1 f115"/>
                  <a:gd name="f309" fmla="*/ f232 1 f116"/>
                  <a:gd name="f310" fmla="*/ f233 1 f115"/>
                  <a:gd name="f311" fmla="*/ f234 1 f116"/>
                  <a:gd name="f312" fmla="*/ f235 1 f115"/>
                  <a:gd name="f313" fmla="*/ f236 1 f116"/>
                  <a:gd name="f314" fmla="*/ f237 1 f115"/>
                  <a:gd name="f315" fmla="*/ f238 1 f116"/>
                  <a:gd name="f316" fmla="*/ f239 1 f116"/>
                  <a:gd name="f317" fmla="*/ f240 1 f116"/>
                  <a:gd name="f318" fmla="*/ f241 1 f115"/>
                  <a:gd name="f319" fmla="*/ f242 1 f116"/>
                  <a:gd name="f320" fmla="*/ f243 1 f115"/>
                  <a:gd name="f321" fmla="*/ f244 1 f115"/>
                  <a:gd name="f322" fmla="*/ f245 1 f115"/>
                  <a:gd name="f323" fmla="*/ f246 1 f115"/>
                  <a:gd name="f324" fmla="*/ f247 1 f116"/>
                  <a:gd name="f325" fmla="*/ f248 1 f115"/>
                  <a:gd name="f326" fmla="*/ f249 1 f116"/>
                  <a:gd name="f327" fmla="*/ f250 1 f116"/>
                  <a:gd name="f328" fmla="*/ f251 1 f115"/>
                  <a:gd name="f329" fmla="*/ f252 1 f116"/>
                  <a:gd name="f330" fmla="*/ f253 1 f115"/>
                  <a:gd name="f331" fmla="*/ f254 1 f116"/>
                  <a:gd name="f332" fmla="*/ f255 1 f115"/>
                  <a:gd name="f333" fmla="*/ f256 1 f116"/>
                  <a:gd name="f334" fmla="*/ f257 1 f115"/>
                  <a:gd name="f335" fmla="*/ f258 1 f116"/>
                  <a:gd name="f336" fmla="*/ f259 1 f115"/>
                  <a:gd name="f337" fmla="*/ f260 1 f116"/>
                  <a:gd name="f338" fmla="*/ f261 1 f115"/>
                  <a:gd name="f339" fmla="*/ f262 f110 1"/>
                  <a:gd name="f340" fmla="*/ f263 f110 1"/>
                  <a:gd name="f341" fmla="*/ f265 f111 1"/>
                  <a:gd name="f342" fmla="*/ f264 f111 1"/>
                  <a:gd name="f343" fmla="*/ f267 f110 1"/>
                  <a:gd name="f344" fmla="*/ f268 f111 1"/>
                  <a:gd name="f345" fmla="*/ f269 f110 1"/>
                  <a:gd name="f346" fmla="*/ f270 f111 1"/>
                  <a:gd name="f347" fmla="*/ f271 f110 1"/>
                  <a:gd name="f348" fmla="*/ f272 f111 1"/>
                  <a:gd name="f349" fmla="*/ f273 f110 1"/>
                  <a:gd name="f350" fmla="*/ f274 f111 1"/>
                  <a:gd name="f351" fmla="*/ f275 f110 1"/>
                  <a:gd name="f352" fmla="*/ f276 f111 1"/>
                  <a:gd name="f353" fmla="*/ f277 f110 1"/>
                  <a:gd name="f354" fmla="*/ f278 f111 1"/>
                  <a:gd name="f355" fmla="*/ f279 f111 1"/>
                  <a:gd name="f356" fmla="*/ f280 f110 1"/>
                  <a:gd name="f357" fmla="*/ f281 f111 1"/>
                  <a:gd name="f358" fmla="*/ f282 f111 1"/>
                  <a:gd name="f359" fmla="*/ f283 f110 1"/>
                  <a:gd name="f360" fmla="*/ f284 f111 1"/>
                  <a:gd name="f361" fmla="*/ f285 f110 1"/>
                  <a:gd name="f362" fmla="*/ f286 f111 1"/>
                  <a:gd name="f363" fmla="*/ f287 f110 1"/>
                  <a:gd name="f364" fmla="*/ f288 f111 1"/>
                  <a:gd name="f365" fmla="*/ f289 f110 1"/>
                  <a:gd name="f366" fmla="*/ f290 f111 1"/>
                  <a:gd name="f367" fmla="*/ f291 f111 1"/>
                  <a:gd name="f368" fmla="*/ f292 f110 1"/>
                  <a:gd name="f369" fmla="*/ f293 f111 1"/>
                  <a:gd name="f370" fmla="*/ f294 f110 1"/>
                  <a:gd name="f371" fmla="*/ f295 f110 1"/>
                  <a:gd name="f372" fmla="*/ f296 f110 1"/>
                  <a:gd name="f373" fmla="*/ f297 f111 1"/>
                  <a:gd name="f374" fmla="*/ f298 f110 1"/>
                  <a:gd name="f375" fmla="*/ f299 f111 1"/>
                  <a:gd name="f376" fmla="*/ f300 f110 1"/>
                  <a:gd name="f377" fmla="*/ f301 f111 1"/>
                  <a:gd name="f378" fmla="*/ f302 f110 1"/>
                  <a:gd name="f379" fmla="*/ f303 f111 1"/>
                  <a:gd name="f380" fmla="*/ f304 f110 1"/>
                  <a:gd name="f381" fmla="*/ f305 f111 1"/>
                  <a:gd name="f382" fmla="*/ f306 f110 1"/>
                  <a:gd name="f383" fmla="*/ f307 f111 1"/>
                  <a:gd name="f384" fmla="*/ f308 f110 1"/>
                  <a:gd name="f385" fmla="*/ f309 f111 1"/>
                  <a:gd name="f386" fmla="*/ f310 f110 1"/>
                  <a:gd name="f387" fmla="*/ f311 f111 1"/>
                  <a:gd name="f388" fmla="*/ f312 f110 1"/>
                  <a:gd name="f389" fmla="*/ f313 f111 1"/>
                  <a:gd name="f390" fmla="*/ f314 f110 1"/>
                  <a:gd name="f391" fmla="*/ f315 f111 1"/>
                  <a:gd name="f392" fmla="*/ f316 f111 1"/>
                  <a:gd name="f393" fmla="*/ f317 f111 1"/>
                  <a:gd name="f394" fmla="*/ f318 f110 1"/>
                  <a:gd name="f395" fmla="*/ f319 f111 1"/>
                  <a:gd name="f396" fmla="*/ f320 f110 1"/>
                  <a:gd name="f397" fmla="*/ f321 f110 1"/>
                  <a:gd name="f398" fmla="*/ f322 f110 1"/>
                  <a:gd name="f399" fmla="*/ f323 f110 1"/>
                  <a:gd name="f400" fmla="*/ f324 f111 1"/>
                  <a:gd name="f401" fmla="*/ f325 f110 1"/>
                  <a:gd name="f402" fmla="*/ f326 f111 1"/>
                  <a:gd name="f403" fmla="*/ f327 f111 1"/>
                  <a:gd name="f404" fmla="*/ f328 f110 1"/>
                  <a:gd name="f405" fmla="*/ f329 f111 1"/>
                  <a:gd name="f406" fmla="*/ f330 f110 1"/>
                  <a:gd name="f407" fmla="*/ f331 f111 1"/>
                  <a:gd name="f408" fmla="*/ f332 f110 1"/>
                  <a:gd name="f409" fmla="*/ f333 f111 1"/>
                  <a:gd name="f410" fmla="*/ f334 f110 1"/>
                  <a:gd name="f411" fmla="*/ f335 f111 1"/>
                  <a:gd name="f412" fmla="*/ f336 f110 1"/>
                  <a:gd name="f413" fmla="*/ f337 f111 1"/>
                  <a:gd name="f414" fmla="*/ f338 f11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66">
                    <a:pos x="f343" y="f344"/>
                  </a:cxn>
                  <a:cxn ang="f266">
                    <a:pos x="f345" y="f346"/>
                  </a:cxn>
                  <a:cxn ang="f266">
                    <a:pos x="f347" y="f348"/>
                  </a:cxn>
                  <a:cxn ang="f266">
                    <a:pos x="f349" y="f350"/>
                  </a:cxn>
                  <a:cxn ang="f266">
                    <a:pos x="f351" y="f352"/>
                  </a:cxn>
                  <a:cxn ang="f266">
                    <a:pos x="f353" y="f354"/>
                  </a:cxn>
                  <a:cxn ang="f266">
                    <a:pos x="f351" y="f355"/>
                  </a:cxn>
                  <a:cxn ang="f266">
                    <a:pos x="f356" y="f357"/>
                  </a:cxn>
                  <a:cxn ang="f266">
                    <a:pos x="f353" y="f358"/>
                  </a:cxn>
                  <a:cxn ang="f266">
                    <a:pos x="f359" y="f360"/>
                  </a:cxn>
                  <a:cxn ang="f266">
                    <a:pos x="f361" y="f362"/>
                  </a:cxn>
                  <a:cxn ang="f266">
                    <a:pos x="f363" y="f364"/>
                  </a:cxn>
                  <a:cxn ang="f266">
                    <a:pos x="f365" y="f366"/>
                  </a:cxn>
                  <a:cxn ang="f266">
                    <a:pos x="f349" y="f367"/>
                  </a:cxn>
                  <a:cxn ang="f266">
                    <a:pos x="f368" y="f369"/>
                  </a:cxn>
                  <a:cxn ang="f266">
                    <a:pos x="f370" y="f366"/>
                  </a:cxn>
                  <a:cxn ang="f266">
                    <a:pos x="f371" y="f366"/>
                  </a:cxn>
                  <a:cxn ang="f266">
                    <a:pos x="f372" y="f373"/>
                  </a:cxn>
                  <a:cxn ang="f266">
                    <a:pos x="f374" y="f375"/>
                  </a:cxn>
                  <a:cxn ang="f266">
                    <a:pos x="f376" y="f377"/>
                  </a:cxn>
                  <a:cxn ang="f266">
                    <a:pos x="f378" y="f379"/>
                  </a:cxn>
                  <a:cxn ang="f266">
                    <a:pos x="f380" y="f381"/>
                  </a:cxn>
                  <a:cxn ang="f266">
                    <a:pos x="f382" y="f383"/>
                  </a:cxn>
                  <a:cxn ang="f266">
                    <a:pos x="f384" y="f385"/>
                  </a:cxn>
                  <a:cxn ang="f266">
                    <a:pos x="f386" y="f387"/>
                  </a:cxn>
                  <a:cxn ang="f266">
                    <a:pos x="f388" y="f389"/>
                  </a:cxn>
                  <a:cxn ang="f266">
                    <a:pos x="f390" y="f381"/>
                  </a:cxn>
                  <a:cxn ang="f266">
                    <a:pos x="f368" y="f391"/>
                  </a:cxn>
                  <a:cxn ang="f266">
                    <a:pos x="f376" y="f392"/>
                  </a:cxn>
                  <a:cxn ang="f266">
                    <a:pos x="f368" y="f393"/>
                  </a:cxn>
                  <a:cxn ang="f266">
                    <a:pos x="f394" y="f395"/>
                  </a:cxn>
                  <a:cxn ang="f266">
                    <a:pos x="f396" y="f395"/>
                  </a:cxn>
                  <a:cxn ang="f266">
                    <a:pos x="f397" y="f392"/>
                  </a:cxn>
                  <a:cxn ang="f266">
                    <a:pos x="f398" y="f383"/>
                  </a:cxn>
                  <a:cxn ang="f266">
                    <a:pos x="f399" y="f400"/>
                  </a:cxn>
                  <a:cxn ang="f266">
                    <a:pos x="f401" y="f402"/>
                  </a:cxn>
                  <a:cxn ang="f266">
                    <a:pos x="f359" y="f403"/>
                  </a:cxn>
                  <a:cxn ang="f266">
                    <a:pos x="f404" y="f405"/>
                  </a:cxn>
                  <a:cxn ang="f266">
                    <a:pos x="f406" y="f407"/>
                  </a:cxn>
                  <a:cxn ang="f266">
                    <a:pos x="f408" y="f409"/>
                  </a:cxn>
                  <a:cxn ang="f266">
                    <a:pos x="f410" y="f411"/>
                  </a:cxn>
                  <a:cxn ang="f266">
                    <a:pos x="f412" y="f413"/>
                  </a:cxn>
                  <a:cxn ang="f266">
                    <a:pos x="f414" y="f344"/>
                  </a:cxn>
                  <a:cxn ang="f266">
                    <a:pos x="f390" y="f344"/>
                  </a:cxn>
                  <a:cxn ang="f266">
                    <a:pos x="f343" y="f344"/>
                  </a:cxn>
                </a:cxnLst>
                <a:rect l="f339" t="f342" r="f340" b="f341"/>
                <a:pathLst>
                  <a:path w="102" h="236">
                    <a:moveTo>
                      <a:pt x="f8" y="f7"/>
                    </a:moveTo>
                    <a:cubicBezTo>
                      <a:pt x="f9" y="f10"/>
                      <a:pt x="f11" y="f12"/>
                      <a:pt x="f13" y="f14"/>
                    </a:cubicBezTo>
                    <a:cubicBezTo>
                      <a:pt x="f15" y="f16"/>
                      <a:pt x="f17" y="f18"/>
                      <a:pt x="f19" y="f20"/>
                    </a:cubicBezTo>
                    <a:cubicBezTo>
                      <a:pt x="f21" y="f22"/>
                      <a:pt x="f21" y="f23"/>
                      <a:pt x="f24" y="f25"/>
                    </a:cubicBezTo>
                    <a:cubicBezTo>
                      <a:pt x="f26" y="f27"/>
                      <a:pt x="f28" y="f29"/>
                      <a:pt x="f30" y="f31"/>
                    </a:cubicBezTo>
                    <a:cubicBezTo>
                      <a:pt x="f30" y="f32"/>
                      <a:pt x="f33" y="f34"/>
                      <a:pt x="f33" y="f35"/>
                    </a:cubicBezTo>
                    <a:cubicBezTo>
                      <a:pt x="f33" y="f36"/>
                      <a:pt x="f30" y="f37"/>
                      <a:pt x="f30" y="f38"/>
                    </a:cubicBezTo>
                    <a:cubicBezTo>
                      <a:pt x="f28" y="f39"/>
                      <a:pt x="f40" y="f41"/>
                      <a:pt x="f26" y="f42"/>
                    </a:cubicBezTo>
                    <a:cubicBezTo>
                      <a:pt x="f28" y="f43"/>
                      <a:pt x="f30" y="f43"/>
                      <a:pt x="f33" y="f44"/>
                    </a:cubicBezTo>
                    <a:cubicBezTo>
                      <a:pt x="f45" y="f46"/>
                      <a:pt x="f47" y="f48"/>
                      <a:pt x="f49" y="f50"/>
                    </a:cubicBezTo>
                    <a:cubicBezTo>
                      <a:pt x="f51" y="f50"/>
                      <a:pt x="f51" y="f50"/>
                      <a:pt x="f51" y="f52"/>
                    </a:cubicBezTo>
                    <a:cubicBezTo>
                      <a:pt x="f51" y="f53"/>
                      <a:pt x="f49" y="f54"/>
                      <a:pt x="f47" y="f55"/>
                    </a:cubicBezTo>
                    <a:cubicBezTo>
                      <a:pt x="f56" y="f55"/>
                      <a:pt x="f45" y="f54"/>
                      <a:pt x="f45" y="f53"/>
                    </a:cubicBezTo>
                    <a:cubicBezTo>
                      <a:pt x="f57" y="f58"/>
                      <a:pt x="f30" y="f59"/>
                      <a:pt x="f24" y="f46"/>
                    </a:cubicBezTo>
                    <a:cubicBezTo>
                      <a:pt x="f60" y="f43"/>
                      <a:pt x="f61" y="f44"/>
                      <a:pt x="f11" y="f58"/>
                    </a:cubicBezTo>
                    <a:cubicBezTo>
                      <a:pt x="f62" y="f53"/>
                      <a:pt x="f63" y="f54"/>
                      <a:pt x="f64" y="f53"/>
                    </a:cubicBezTo>
                    <a:cubicBezTo>
                      <a:pt x="f65" y="f53"/>
                      <a:pt x="f66" y="f53"/>
                      <a:pt x="f67" y="f53"/>
                    </a:cubicBezTo>
                    <a:cubicBezTo>
                      <a:pt x="f68" y="f54"/>
                      <a:pt x="f69" y="f49"/>
                      <a:pt x="f69" y="f45"/>
                    </a:cubicBezTo>
                    <a:cubicBezTo>
                      <a:pt x="f69" y="f33"/>
                      <a:pt x="f68" y="f40"/>
                      <a:pt x="f70" y="f26"/>
                    </a:cubicBezTo>
                    <a:cubicBezTo>
                      <a:pt x="f71" y="f72"/>
                      <a:pt x="f73" y="f74"/>
                      <a:pt x="f75" y="f60"/>
                    </a:cubicBezTo>
                    <a:cubicBezTo>
                      <a:pt x="f76" y="f77"/>
                      <a:pt x="f61" y="f15"/>
                      <a:pt x="f76" y="f61"/>
                    </a:cubicBezTo>
                    <a:cubicBezTo>
                      <a:pt x="f76" y="f78"/>
                      <a:pt x="f78" y="f75"/>
                      <a:pt x="f78" y="f79"/>
                    </a:cubicBezTo>
                    <a:cubicBezTo>
                      <a:pt x="f80" y="f81"/>
                      <a:pt x="f11" y="f82"/>
                      <a:pt x="f62" y="f81"/>
                    </a:cubicBezTo>
                    <a:cubicBezTo>
                      <a:pt x="f73" y="f62"/>
                      <a:pt x="f83" y="f8"/>
                      <a:pt x="f84" y="f9"/>
                    </a:cubicBezTo>
                    <a:cubicBezTo>
                      <a:pt x="f85" y="f9"/>
                      <a:pt x="f85" y="f79"/>
                      <a:pt x="f85" y="f75"/>
                    </a:cubicBezTo>
                    <a:cubicBezTo>
                      <a:pt x="f86" y="f13"/>
                      <a:pt x="f84" y="f13"/>
                      <a:pt x="f83" y="f13"/>
                    </a:cubicBezTo>
                    <a:cubicBezTo>
                      <a:pt x="f82" y="f75"/>
                      <a:pt x="f81" y="f11"/>
                      <a:pt x="f9" y="f79"/>
                    </a:cubicBezTo>
                    <a:cubicBezTo>
                      <a:pt x="f79" y="f9"/>
                      <a:pt x="f11" y="f9"/>
                      <a:pt x="f11" y="f11"/>
                    </a:cubicBezTo>
                    <a:cubicBezTo>
                      <a:pt x="f11" y="f13"/>
                      <a:pt x="f75" y="f76"/>
                      <a:pt x="f75" y="f87"/>
                    </a:cubicBezTo>
                    <a:cubicBezTo>
                      <a:pt x="f75" y="f88"/>
                      <a:pt x="f75" y="f89"/>
                      <a:pt x="f11" y="f89"/>
                    </a:cubicBezTo>
                    <a:cubicBezTo>
                      <a:pt x="f73" y="f90"/>
                      <a:pt x="f86" y="f60"/>
                      <a:pt x="f91" y="f17"/>
                    </a:cubicBezTo>
                    <a:cubicBezTo>
                      <a:pt x="f91" y="f17"/>
                      <a:pt x="f66" y="f17"/>
                      <a:pt x="f66" y="f17"/>
                    </a:cubicBezTo>
                    <a:cubicBezTo>
                      <a:pt x="f92" y="f77"/>
                      <a:pt x="f93" y="f15"/>
                      <a:pt x="f94" y="f87"/>
                    </a:cubicBezTo>
                    <a:cubicBezTo>
                      <a:pt x="f5" y="f78"/>
                      <a:pt x="f5" y="f79"/>
                      <a:pt x="f95" y="f81"/>
                    </a:cubicBezTo>
                    <a:cubicBezTo>
                      <a:pt x="f67" y="f85"/>
                      <a:pt x="f85" y="f67"/>
                      <a:pt x="f81" y="f95"/>
                    </a:cubicBezTo>
                    <a:cubicBezTo>
                      <a:pt x="f9" y="f5"/>
                      <a:pt x="f78" y="f5"/>
                      <a:pt x="f87" y="f94"/>
                    </a:cubicBezTo>
                    <a:cubicBezTo>
                      <a:pt x="f17" y="f66"/>
                      <a:pt x="f28" y="f84"/>
                      <a:pt x="f49" y="f8"/>
                    </a:cubicBezTo>
                    <a:cubicBezTo>
                      <a:pt x="f55" y="f11"/>
                      <a:pt x="f52" y="f80"/>
                      <a:pt x="f96" y="f76"/>
                    </a:cubicBezTo>
                    <a:cubicBezTo>
                      <a:pt x="f44" y="f77"/>
                      <a:pt x="f41" y="f24"/>
                      <a:pt x="f39" y="f47"/>
                    </a:cubicBezTo>
                    <a:cubicBezTo>
                      <a:pt x="f97" y="f98"/>
                      <a:pt x="f99" y="f31"/>
                      <a:pt x="f100" y="f101"/>
                    </a:cubicBezTo>
                    <a:cubicBezTo>
                      <a:pt x="f102" y="f103"/>
                      <a:pt x="f6" y="f23"/>
                      <a:pt x="f104" y="f105"/>
                    </a:cubicBezTo>
                    <a:cubicBezTo>
                      <a:pt x="f104" y="f106"/>
                      <a:pt x="f104" y="f107"/>
                      <a:pt x="f102" y="f108"/>
                    </a:cubicBezTo>
                    <a:cubicBezTo>
                      <a:pt x="f102" y="f14"/>
                      <a:pt x="f35" y="f7"/>
                      <a:pt x="f38" y="f7"/>
                    </a:cubicBezTo>
                    <a:cubicBezTo>
                      <a:pt x="f53" y="f7"/>
                      <a:pt x="f19" y="f7"/>
                      <a:pt x="f9" y="f7"/>
                    </a:cubicBezTo>
                    <a:cubicBezTo>
                      <a:pt x="f9" y="f7"/>
                      <a:pt x="f8" y="f7"/>
                      <a:pt x="f8" y="f7"/>
                    </a:cubicBezTo>
                    <a:close/>
                  </a:path>
                </a:pathLst>
              </a:custGeom>
              <a:solidFill>
                <a:srgbClr val="66CC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AR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DF2AA168-E274-4CE9-9EE3-09EF7D1029EF}"/>
                  </a:ext>
                </a:extLst>
              </p:cNvPr>
              <p:cNvSpPr/>
              <p:nvPr/>
            </p:nvSpPr>
            <p:spPr>
              <a:xfrm>
                <a:off x="8635209" y="4806296"/>
                <a:ext cx="260347" cy="250134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02"/>
                  <a:gd name="f7" fmla="val 97"/>
                  <a:gd name="f8" fmla="val 51"/>
                  <a:gd name="f9" fmla="val 61"/>
                  <a:gd name="f10" fmla="val 70"/>
                  <a:gd name="f11" fmla="val 80"/>
                  <a:gd name="f12" fmla="val 3"/>
                  <a:gd name="f13" fmla="val 89"/>
                  <a:gd name="f14" fmla="val 5"/>
                  <a:gd name="f15" fmla="val 10"/>
                  <a:gd name="f16" fmla="val 100"/>
                  <a:gd name="f17" fmla="val 20"/>
                  <a:gd name="f18" fmla="val 101"/>
                  <a:gd name="f19" fmla="val 24"/>
                  <a:gd name="f20" fmla="val 28"/>
                  <a:gd name="f21" fmla="val 32"/>
                  <a:gd name="f22" fmla="val 53"/>
                  <a:gd name="f23" fmla="val 95"/>
                  <a:gd name="f24" fmla="val 72"/>
                  <a:gd name="f25" fmla="val 83"/>
                  <a:gd name="f26" fmla="val 78"/>
                  <a:gd name="f27" fmla="val 75"/>
                  <a:gd name="f28" fmla="val 67"/>
                  <a:gd name="f29" fmla="val 94"/>
                  <a:gd name="f30" fmla="val 64"/>
                  <a:gd name="f31" fmla="val 93"/>
                  <a:gd name="f32" fmla="val 92"/>
                  <a:gd name="f33" fmla="val 58"/>
                  <a:gd name="f34" fmla="val 91"/>
                  <a:gd name="f35" fmla="val 48"/>
                  <a:gd name="f36" fmla="val 43"/>
                  <a:gd name="f37" fmla="val 39"/>
                  <a:gd name="f38" fmla="val 36"/>
                  <a:gd name="f39" fmla="val 96"/>
                  <a:gd name="f40" fmla="val 15"/>
                  <a:gd name="f41" fmla="val 85"/>
                  <a:gd name="f42" fmla="val 11"/>
                  <a:gd name="f43" fmla="val 77"/>
                  <a:gd name="f44" fmla="val 8"/>
                  <a:gd name="f45" fmla="val 69"/>
                  <a:gd name="f46" fmla="val 1"/>
                  <a:gd name="f47" fmla="val 46"/>
                  <a:gd name="f48" fmla="val 34"/>
                  <a:gd name="f49" fmla="val 29"/>
                  <a:gd name="f50" fmla="val 23"/>
                  <a:gd name="f51" fmla="val 18"/>
                  <a:gd name="f52" fmla="val 6"/>
                  <a:gd name="f53" fmla="val 12"/>
                  <a:gd name="f54" fmla="val 27"/>
                  <a:gd name="f55" fmla="val 35"/>
                  <a:gd name="f56" fmla="val 38"/>
                  <a:gd name="f57" fmla="val 37"/>
                  <a:gd name="f58" fmla="val 16"/>
                  <a:gd name="f59" fmla="val 65"/>
                  <a:gd name="f60" fmla="val 9"/>
                  <a:gd name="f61" fmla="val 59"/>
                  <a:gd name="f62" fmla="val 13"/>
                  <a:gd name="f63" fmla="val 60"/>
                  <a:gd name="f64" fmla="val 14"/>
                  <a:gd name="f65" fmla="val 17"/>
                  <a:gd name="f66" fmla="val 81"/>
                  <a:gd name="f67" fmla="val 19"/>
                  <a:gd name="f68" fmla="val 86"/>
                  <a:gd name="f69" fmla="val 30"/>
                  <a:gd name="f70" fmla="val 87"/>
                  <a:gd name="f71" fmla="val 33"/>
                  <a:gd name="f72" fmla="val 47"/>
                  <a:gd name="f73" fmla="val 54"/>
                  <a:gd name="f74" fmla="val 82"/>
                  <a:gd name="f75" fmla="val 62"/>
                  <a:gd name="f76" fmla="val 63"/>
                  <a:gd name="f77" fmla="val 84"/>
                  <a:gd name="f78" fmla="val 66"/>
                  <a:gd name="f79" fmla="val 55"/>
                  <a:gd name="f80" fmla="+- 0 0 -90"/>
                  <a:gd name="f81" fmla="*/ f3 1 102"/>
                  <a:gd name="f82" fmla="*/ f4 1 97"/>
                  <a:gd name="f83" fmla="+- f7 0 f5"/>
                  <a:gd name="f84" fmla="+- f6 0 f5"/>
                  <a:gd name="f85" fmla="*/ f80 f0 1"/>
                  <a:gd name="f86" fmla="*/ f84 1 102"/>
                  <a:gd name="f87" fmla="*/ f83 1 97"/>
                  <a:gd name="f88" fmla="*/ 51 f84 1"/>
                  <a:gd name="f89" fmla="*/ 0 f83 1"/>
                  <a:gd name="f90" fmla="*/ 80 f84 1"/>
                  <a:gd name="f91" fmla="*/ 3 f83 1"/>
                  <a:gd name="f92" fmla="*/ 100 f84 1"/>
                  <a:gd name="f93" fmla="*/ 20 f83 1"/>
                  <a:gd name="f94" fmla="*/ 102 f84 1"/>
                  <a:gd name="f95" fmla="*/ 32 f83 1"/>
                  <a:gd name="f96" fmla="*/ 83 f84 1"/>
                  <a:gd name="f97" fmla="*/ 89 f83 1"/>
                  <a:gd name="f98" fmla="*/ 67 f84 1"/>
                  <a:gd name="f99" fmla="*/ 94 f83 1"/>
                  <a:gd name="f100" fmla="*/ 58 f84 1"/>
                  <a:gd name="f101" fmla="*/ 91 f83 1"/>
                  <a:gd name="f102" fmla="*/ 43 f84 1"/>
                  <a:gd name="f103" fmla="*/ 32 f84 1"/>
                  <a:gd name="f104" fmla="*/ 95 f83 1"/>
                  <a:gd name="f105" fmla="*/ 20 f84 1"/>
                  <a:gd name="f106" fmla="*/ 92 f83 1"/>
                  <a:gd name="f107" fmla="*/ 8 f84 1"/>
                  <a:gd name="f108" fmla="*/ 69 f83 1"/>
                  <a:gd name="f109" fmla="*/ 0 f84 1"/>
                  <a:gd name="f110" fmla="*/ 34 f83 1"/>
                  <a:gd name="f111" fmla="*/ 3 f84 1"/>
                  <a:gd name="f112" fmla="*/ 18 f83 1"/>
                  <a:gd name="f113" fmla="*/ 91 f84 1"/>
                  <a:gd name="f114" fmla="*/ 39 f83 1"/>
                  <a:gd name="f115" fmla="*/ 36 f83 1"/>
                  <a:gd name="f116" fmla="*/ 75 f84 1"/>
                  <a:gd name="f117" fmla="*/ 12 f83 1"/>
                  <a:gd name="f118" fmla="*/ 61 f84 1"/>
                  <a:gd name="f119" fmla="*/ 9 f83 1"/>
                  <a:gd name="f120" fmla="*/ 11 f83 1"/>
                  <a:gd name="f121" fmla="*/ 60 f84 1"/>
                  <a:gd name="f122" fmla="*/ 13 f83 1"/>
                  <a:gd name="f123" fmla="*/ 17 f83 1"/>
                  <a:gd name="f124" fmla="*/ 86 f84 1"/>
                  <a:gd name="f125" fmla="*/ 30 f83 1"/>
                  <a:gd name="f126" fmla="*/ 87 f84 1"/>
                  <a:gd name="f127" fmla="*/ 82 f84 1"/>
                  <a:gd name="f128" fmla="*/ 62 f83 1"/>
                  <a:gd name="f129" fmla="*/ 84 f84 1"/>
                  <a:gd name="f130" fmla="*/ 65 f83 1"/>
                  <a:gd name="f131" fmla="*/ 63 f83 1"/>
                  <a:gd name="f132" fmla="*/ f85 1 f2"/>
                  <a:gd name="f133" fmla="*/ f88 1 102"/>
                  <a:gd name="f134" fmla="*/ f89 1 97"/>
                  <a:gd name="f135" fmla="*/ f90 1 102"/>
                  <a:gd name="f136" fmla="*/ f91 1 97"/>
                  <a:gd name="f137" fmla="*/ f92 1 102"/>
                  <a:gd name="f138" fmla="*/ f93 1 97"/>
                  <a:gd name="f139" fmla="*/ f94 1 102"/>
                  <a:gd name="f140" fmla="*/ f95 1 97"/>
                  <a:gd name="f141" fmla="*/ f96 1 102"/>
                  <a:gd name="f142" fmla="*/ f97 1 97"/>
                  <a:gd name="f143" fmla="*/ f98 1 102"/>
                  <a:gd name="f144" fmla="*/ f99 1 97"/>
                  <a:gd name="f145" fmla="*/ f100 1 102"/>
                  <a:gd name="f146" fmla="*/ f101 1 97"/>
                  <a:gd name="f147" fmla="*/ f102 1 102"/>
                  <a:gd name="f148" fmla="*/ f103 1 102"/>
                  <a:gd name="f149" fmla="*/ f104 1 97"/>
                  <a:gd name="f150" fmla="*/ f105 1 102"/>
                  <a:gd name="f151" fmla="*/ f106 1 97"/>
                  <a:gd name="f152" fmla="*/ f107 1 102"/>
                  <a:gd name="f153" fmla="*/ f108 1 97"/>
                  <a:gd name="f154" fmla="*/ f109 1 102"/>
                  <a:gd name="f155" fmla="*/ f110 1 97"/>
                  <a:gd name="f156" fmla="*/ f111 1 102"/>
                  <a:gd name="f157" fmla="*/ f112 1 97"/>
                  <a:gd name="f158" fmla="*/ f113 1 102"/>
                  <a:gd name="f159" fmla="*/ f114 1 97"/>
                  <a:gd name="f160" fmla="*/ f115 1 97"/>
                  <a:gd name="f161" fmla="*/ f116 1 102"/>
                  <a:gd name="f162" fmla="*/ f117 1 97"/>
                  <a:gd name="f163" fmla="*/ f118 1 102"/>
                  <a:gd name="f164" fmla="*/ f119 1 97"/>
                  <a:gd name="f165" fmla="*/ f120 1 97"/>
                  <a:gd name="f166" fmla="*/ f121 1 102"/>
                  <a:gd name="f167" fmla="*/ f122 1 97"/>
                  <a:gd name="f168" fmla="*/ f123 1 97"/>
                  <a:gd name="f169" fmla="*/ f124 1 102"/>
                  <a:gd name="f170" fmla="*/ f125 1 97"/>
                  <a:gd name="f171" fmla="*/ f126 1 102"/>
                  <a:gd name="f172" fmla="*/ f127 1 102"/>
                  <a:gd name="f173" fmla="*/ f128 1 97"/>
                  <a:gd name="f174" fmla="*/ f129 1 102"/>
                  <a:gd name="f175" fmla="*/ f130 1 97"/>
                  <a:gd name="f176" fmla="*/ f131 1 97"/>
                  <a:gd name="f177" fmla="*/ 0 1 f86"/>
                  <a:gd name="f178" fmla="*/ f6 1 f86"/>
                  <a:gd name="f179" fmla="*/ 0 1 f87"/>
                  <a:gd name="f180" fmla="*/ f7 1 f87"/>
                  <a:gd name="f181" fmla="+- f132 0 f1"/>
                  <a:gd name="f182" fmla="*/ f133 1 f86"/>
                  <a:gd name="f183" fmla="*/ f134 1 f87"/>
                  <a:gd name="f184" fmla="*/ f135 1 f86"/>
                  <a:gd name="f185" fmla="*/ f136 1 f87"/>
                  <a:gd name="f186" fmla="*/ f137 1 f86"/>
                  <a:gd name="f187" fmla="*/ f138 1 f87"/>
                  <a:gd name="f188" fmla="*/ f139 1 f86"/>
                  <a:gd name="f189" fmla="*/ f140 1 f87"/>
                  <a:gd name="f190" fmla="*/ f141 1 f86"/>
                  <a:gd name="f191" fmla="*/ f142 1 f87"/>
                  <a:gd name="f192" fmla="*/ f143 1 f86"/>
                  <a:gd name="f193" fmla="*/ f144 1 f87"/>
                  <a:gd name="f194" fmla="*/ f145 1 f86"/>
                  <a:gd name="f195" fmla="*/ f146 1 f87"/>
                  <a:gd name="f196" fmla="*/ f147 1 f86"/>
                  <a:gd name="f197" fmla="*/ f148 1 f86"/>
                  <a:gd name="f198" fmla="*/ f149 1 f87"/>
                  <a:gd name="f199" fmla="*/ f150 1 f86"/>
                  <a:gd name="f200" fmla="*/ f151 1 f87"/>
                  <a:gd name="f201" fmla="*/ f152 1 f86"/>
                  <a:gd name="f202" fmla="*/ f153 1 f87"/>
                  <a:gd name="f203" fmla="*/ f154 1 f86"/>
                  <a:gd name="f204" fmla="*/ f155 1 f87"/>
                  <a:gd name="f205" fmla="*/ f156 1 f86"/>
                  <a:gd name="f206" fmla="*/ f157 1 f87"/>
                  <a:gd name="f207" fmla="*/ f158 1 f86"/>
                  <a:gd name="f208" fmla="*/ f159 1 f87"/>
                  <a:gd name="f209" fmla="*/ f160 1 f87"/>
                  <a:gd name="f210" fmla="*/ f161 1 f86"/>
                  <a:gd name="f211" fmla="*/ f162 1 f87"/>
                  <a:gd name="f212" fmla="*/ f163 1 f86"/>
                  <a:gd name="f213" fmla="*/ f164 1 f87"/>
                  <a:gd name="f214" fmla="*/ f165 1 f87"/>
                  <a:gd name="f215" fmla="*/ f166 1 f86"/>
                  <a:gd name="f216" fmla="*/ f167 1 f87"/>
                  <a:gd name="f217" fmla="*/ f168 1 f87"/>
                  <a:gd name="f218" fmla="*/ f169 1 f86"/>
                  <a:gd name="f219" fmla="*/ f170 1 f87"/>
                  <a:gd name="f220" fmla="*/ f171 1 f86"/>
                  <a:gd name="f221" fmla="*/ f172 1 f86"/>
                  <a:gd name="f222" fmla="*/ f173 1 f87"/>
                  <a:gd name="f223" fmla="*/ f174 1 f86"/>
                  <a:gd name="f224" fmla="*/ f175 1 f87"/>
                  <a:gd name="f225" fmla="*/ f176 1 f87"/>
                  <a:gd name="f226" fmla="*/ f177 f81 1"/>
                  <a:gd name="f227" fmla="*/ f178 f81 1"/>
                  <a:gd name="f228" fmla="*/ f180 f82 1"/>
                  <a:gd name="f229" fmla="*/ f179 f82 1"/>
                  <a:gd name="f230" fmla="*/ f182 f81 1"/>
                  <a:gd name="f231" fmla="*/ f183 f82 1"/>
                  <a:gd name="f232" fmla="*/ f184 f81 1"/>
                  <a:gd name="f233" fmla="*/ f185 f82 1"/>
                  <a:gd name="f234" fmla="*/ f186 f81 1"/>
                  <a:gd name="f235" fmla="*/ f187 f82 1"/>
                  <a:gd name="f236" fmla="*/ f188 f81 1"/>
                  <a:gd name="f237" fmla="*/ f189 f82 1"/>
                  <a:gd name="f238" fmla="*/ f190 f81 1"/>
                  <a:gd name="f239" fmla="*/ f191 f82 1"/>
                  <a:gd name="f240" fmla="*/ f192 f81 1"/>
                  <a:gd name="f241" fmla="*/ f193 f82 1"/>
                  <a:gd name="f242" fmla="*/ f194 f81 1"/>
                  <a:gd name="f243" fmla="*/ f195 f82 1"/>
                  <a:gd name="f244" fmla="*/ f196 f81 1"/>
                  <a:gd name="f245" fmla="*/ f197 f81 1"/>
                  <a:gd name="f246" fmla="*/ f198 f82 1"/>
                  <a:gd name="f247" fmla="*/ f199 f81 1"/>
                  <a:gd name="f248" fmla="*/ f200 f82 1"/>
                  <a:gd name="f249" fmla="*/ f201 f81 1"/>
                  <a:gd name="f250" fmla="*/ f202 f82 1"/>
                  <a:gd name="f251" fmla="*/ f203 f81 1"/>
                  <a:gd name="f252" fmla="*/ f204 f82 1"/>
                  <a:gd name="f253" fmla="*/ f205 f81 1"/>
                  <a:gd name="f254" fmla="*/ f206 f82 1"/>
                  <a:gd name="f255" fmla="*/ f207 f81 1"/>
                  <a:gd name="f256" fmla="*/ f208 f82 1"/>
                  <a:gd name="f257" fmla="*/ f209 f82 1"/>
                  <a:gd name="f258" fmla="*/ f210 f81 1"/>
                  <a:gd name="f259" fmla="*/ f211 f82 1"/>
                  <a:gd name="f260" fmla="*/ f212 f81 1"/>
                  <a:gd name="f261" fmla="*/ f213 f82 1"/>
                  <a:gd name="f262" fmla="*/ f214 f82 1"/>
                  <a:gd name="f263" fmla="*/ f215 f81 1"/>
                  <a:gd name="f264" fmla="*/ f216 f82 1"/>
                  <a:gd name="f265" fmla="*/ f217 f82 1"/>
                  <a:gd name="f266" fmla="*/ f218 f81 1"/>
                  <a:gd name="f267" fmla="*/ f219 f82 1"/>
                  <a:gd name="f268" fmla="*/ f220 f81 1"/>
                  <a:gd name="f269" fmla="*/ f221 f81 1"/>
                  <a:gd name="f270" fmla="*/ f222 f82 1"/>
                  <a:gd name="f271" fmla="*/ f223 f81 1"/>
                  <a:gd name="f272" fmla="*/ f224 f82 1"/>
                  <a:gd name="f273" fmla="*/ f225 f8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81">
                    <a:pos x="f230" y="f231"/>
                  </a:cxn>
                  <a:cxn ang="f181">
                    <a:pos x="f232" y="f233"/>
                  </a:cxn>
                  <a:cxn ang="f181">
                    <a:pos x="f234" y="f235"/>
                  </a:cxn>
                  <a:cxn ang="f181">
                    <a:pos x="f236" y="f237"/>
                  </a:cxn>
                  <a:cxn ang="f181">
                    <a:pos x="f238" y="f239"/>
                  </a:cxn>
                  <a:cxn ang="f181">
                    <a:pos x="f240" y="f241"/>
                  </a:cxn>
                  <a:cxn ang="f181">
                    <a:pos x="f242" y="f243"/>
                  </a:cxn>
                  <a:cxn ang="f181">
                    <a:pos x="f244" y="f243"/>
                  </a:cxn>
                  <a:cxn ang="f181">
                    <a:pos x="f245" y="f246"/>
                  </a:cxn>
                  <a:cxn ang="f181">
                    <a:pos x="f247" y="f248"/>
                  </a:cxn>
                  <a:cxn ang="f181">
                    <a:pos x="f249" y="f250"/>
                  </a:cxn>
                  <a:cxn ang="f181">
                    <a:pos x="f251" y="f252"/>
                  </a:cxn>
                  <a:cxn ang="f181">
                    <a:pos x="f253" y="f254"/>
                  </a:cxn>
                  <a:cxn ang="f181">
                    <a:pos x="f247" y="f233"/>
                  </a:cxn>
                  <a:cxn ang="f181">
                    <a:pos x="f244" y="f231"/>
                  </a:cxn>
                  <a:cxn ang="f181">
                    <a:pos x="f230" y="f231"/>
                  </a:cxn>
                  <a:cxn ang="f181">
                    <a:pos x="f255" y="f256"/>
                  </a:cxn>
                  <a:cxn ang="f181">
                    <a:pos x="f255" y="f257"/>
                  </a:cxn>
                  <a:cxn ang="f181">
                    <a:pos x="f258" y="f259"/>
                  </a:cxn>
                  <a:cxn ang="f181">
                    <a:pos x="f260" y="f261"/>
                  </a:cxn>
                  <a:cxn ang="f181">
                    <a:pos x="f242" y="f262"/>
                  </a:cxn>
                  <a:cxn ang="f181">
                    <a:pos x="f263" y="f264"/>
                  </a:cxn>
                  <a:cxn ang="f181">
                    <a:pos x="f258" y="f265"/>
                  </a:cxn>
                  <a:cxn ang="f181">
                    <a:pos x="f266" y="f267"/>
                  </a:cxn>
                  <a:cxn ang="f181">
                    <a:pos x="f268" y="f256"/>
                  </a:cxn>
                  <a:cxn ang="f181">
                    <a:pos x="f269" y="f270"/>
                  </a:cxn>
                  <a:cxn ang="f181">
                    <a:pos x="f271" y="f272"/>
                  </a:cxn>
                  <a:cxn ang="f181">
                    <a:pos x="f266" y="f273"/>
                  </a:cxn>
                  <a:cxn ang="f181">
                    <a:pos x="f255" y="f256"/>
                  </a:cxn>
                </a:cxnLst>
                <a:rect l="f226" t="f229" r="f227" b="f228"/>
                <a:pathLst>
                  <a:path w="102" h="97">
                    <a:moveTo>
                      <a:pt x="f8" y="f5"/>
                    </a:moveTo>
                    <a:cubicBezTo>
                      <a:pt x="f9" y="f5"/>
                      <a:pt x="f10" y="f5"/>
                      <a:pt x="f11" y="f12"/>
                    </a:cubicBezTo>
                    <a:cubicBezTo>
                      <a:pt x="f13" y="f14"/>
                      <a:pt x="f7" y="f15"/>
                      <a:pt x="f16" y="f17"/>
                    </a:cubicBezTo>
                    <a:cubicBezTo>
                      <a:pt x="f18" y="f19"/>
                      <a:pt x="f6" y="f20"/>
                      <a:pt x="f6" y="f21"/>
                    </a:cubicBezTo>
                    <a:cubicBezTo>
                      <a:pt x="f18" y="f22"/>
                      <a:pt x="f23" y="f24"/>
                      <a:pt x="f25" y="f13"/>
                    </a:cubicBezTo>
                    <a:cubicBezTo>
                      <a:pt x="f26" y="f7"/>
                      <a:pt x="f27" y="f7"/>
                      <a:pt x="f28" y="f29"/>
                    </a:cubicBezTo>
                    <a:cubicBezTo>
                      <a:pt x="f30" y="f31"/>
                      <a:pt x="f9" y="f32"/>
                      <a:pt x="f33" y="f34"/>
                    </a:cubicBezTo>
                    <a:cubicBezTo>
                      <a:pt x="f22" y="f13"/>
                      <a:pt x="f35" y="f13"/>
                      <a:pt x="f36" y="f34"/>
                    </a:cubicBezTo>
                    <a:cubicBezTo>
                      <a:pt x="f37" y="f32"/>
                      <a:pt x="f38" y="f29"/>
                      <a:pt x="f21" y="f23"/>
                    </a:cubicBezTo>
                    <a:cubicBezTo>
                      <a:pt x="f20" y="f7"/>
                      <a:pt x="f19" y="f39"/>
                      <a:pt x="f17" y="f32"/>
                    </a:cubicBezTo>
                    <a:cubicBezTo>
                      <a:pt x="f40" y="f41"/>
                      <a:pt x="f42" y="f43"/>
                      <a:pt x="f44" y="f45"/>
                    </a:cubicBezTo>
                    <a:cubicBezTo>
                      <a:pt x="f12" y="f33"/>
                      <a:pt x="f46" y="f47"/>
                      <a:pt x="f5" y="f48"/>
                    </a:cubicBezTo>
                    <a:cubicBezTo>
                      <a:pt x="f5" y="f49"/>
                      <a:pt x="f5" y="f50"/>
                      <a:pt x="f12" y="f51"/>
                    </a:cubicBezTo>
                    <a:cubicBezTo>
                      <a:pt x="f52" y="f42"/>
                      <a:pt x="f53" y="f52"/>
                      <a:pt x="f17" y="f12"/>
                    </a:cubicBezTo>
                    <a:cubicBezTo>
                      <a:pt x="f54" y="f46"/>
                      <a:pt x="f55" y="f5"/>
                      <a:pt x="f36" y="f5"/>
                    </a:cubicBezTo>
                    <a:cubicBezTo>
                      <a:pt x="f47" y="f5"/>
                      <a:pt x="f35" y="f5"/>
                      <a:pt x="f8" y="f5"/>
                    </a:cubicBezTo>
                    <a:close/>
                    <a:moveTo>
                      <a:pt x="f34" y="f37"/>
                    </a:moveTo>
                    <a:cubicBezTo>
                      <a:pt x="f34" y="f56"/>
                      <a:pt x="f34" y="f57"/>
                      <a:pt x="f34" y="f38"/>
                    </a:cubicBezTo>
                    <a:cubicBezTo>
                      <a:pt x="f34" y="f19"/>
                      <a:pt x="f41" y="f58"/>
                      <a:pt x="f27" y="f53"/>
                    </a:cubicBezTo>
                    <a:cubicBezTo>
                      <a:pt x="f10" y="f42"/>
                      <a:pt x="f59" y="f15"/>
                      <a:pt x="f9" y="f60"/>
                    </a:cubicBezTo>
                    <a:cubicBezTo>
                      <a:pt x="f61" y="f60"/>
                      <a:pt x="f33" y="f15"/>
                      <a:pt x="f33" y="f42"/>
                    </a:cubicBezTo>
                    <a:cubicBezTo>
                      <a:pt x="f33" y="f62"/>
                      <a:pt x="f61" y="f62"/>
                      <a:pt x="f63" y="f62"/>
                    </a:cubicBezTo>
                    <a:cubicBezTo>
                      <a:pt x="f59" y="f64"/>
                      <a:pt x="f10" y="f40"/>
                      <a:pt x="f27" y="f65"/>
                    </a:cubicBezTo>
                    <a:cubicBezTo>
                      <a:pt x="f66" y="f67"/>
                      <a:pt x="f41" y="f19"/>
                      <a:pt x="f68" y="f69"/>
                    </a:cubicBezTo>
                    <a:cubicBezTo>
                      <a:pt x="f70" y="f71"/>
                      <a:pt x="f70" y="f38"/>
                      <a:pt x="f70" y="f37"/>
                    </a:cubicBezTo>
                    <a:cubicBezTo>
                      <a:pt x="f70" y="f72"/>
                      <a:pt x="f41" y="f73"/>
                      <a:pt x="f74" y="f75"/>
                    </a:cubicBezTo>
                    <a:cubicBezTo>
                      <a:pt x="f74" y="f76"/>
                      <a:pt x="f74" y="f59"/>
                      <a:pt x="f77" y="f59"/>
                    </a:cubicBezTo>
                    <a:cubicBezTo>
                      <a:pt x="f41" y="f78"/>
                      <a:pt x="f68" y="f59"/>
                      <a:pt x="f68" y="f76"/>
                    </a:cubicBezTo>
                    <a:cubicBezTo>
                      <a:pt x="f13" y="f79"/>
                      <a:pt x="f34" y="f72"/>
                      <a:pt x="f34" y="f37"/>
                    </a:cubicBezTo>
                    <a:close/>
                  </a:path>
                </a:pathLst>
              </a:custGeom>
              <a:solidFill>
                <a:srgbClr val="66CC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AR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4DCEEE62-ED89-44FE-BA97-5420457AA044}"/>
                  </a:ext>
                </a:extLst>
              </p:cNvPr>
              <p:cNvSpPr/>
              <p:nvPr/>
            </p:nvSpPr>
            <p:spPr>
              <a:xfrm>
                <a:off x="8465341" y="4695480"/>
                <a:ext cx="246065" cy="1852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96"/>
                  <a:gd name="f7" fmla="val 72"/>
                  <a:gd name="f8" fmla="val 3"/>
                  <a:gd name="f9" fmla="val 6"/>
                  <a:gd name="f10" fmla="val 9"/>
                  <a:gd name="f11" fmla="val 95"/>
                  <a:gd name="f12" fmla="val 8"/>
                  <a:gd name="f13" fmla="val 94"/>
                  <a:gd name="f14" fmla="val 91"/>
                  <a:gd name="f15" fmla="val 88"/>
                  <a:gd name="f16" fmla="val 87"/>
                  <a:gd name="f17" fmla="val 12"/>
                  <a:gd name="f18" fmla="val 85"/>
                  <a:gd name="f19" fmla="val 15"/>
                  <a:gd name="f20" fmla="val 86"/>
                  <a:gd name="f21" fmla="val 18"/>
                  <a:gd name="f22" fmla="val 89"/>
                  <a:gd name="f23" fmla="val 20"/>
                  <a:gd name="f24" fmla="val 21"/>
                  <a:gd name="f25" fmla="val 93"/>
                  <a:gd name="f26" fmla="val 22"/>
                  <a:gd name="f27" fmla="val 23"/>
                  <a:gd name="f28" fmla="val 24"/>
                  <a:gd name="f29" fmla="val 25"/>
                  <a:gd name="f30" fmla="val 30"/>
                  <a:gd name="f31" fmla="val 34"/>
                  <a:gd name="f32" fmla="val 38"/>
                  <a:gd name="f33" fmla="val 39"/>
                  <a:gd name="f34" fmla="val 40"/>
                  <a:gd name="f35" fmla="val 41"/>
                  <a:gd name="f36" fmla="val 81"/>
                  <a:gd name="f37" fmla="val 43"/>
                  <a:gd name="f38" fmla="val 75"/>
                  <a:gd name="f39" fmla="val 47"/>
                  <a:gd name="f40" fmla="val 67"/>
                  <a:gd name="f41" fmla="val 53"/>
                  <a:gd name="f42" fmla="val 63"/>
                  <a:gd name="f43" fmla="val 61"/>
                  <a:gd name="f44" fmla="val 62"/>
                  <a:gd name="f45" fmla="val 70"/>
                  <a:gd name="f46" fmla="val 60"/>
                  <a:gd name="f47" fmla="val 42"/>
                  <a:gd name="f48" fmla="val 7"/>
                  <a:gd name="f49" fmla="val 5"/>
                  <a:gd name="f50" fmla="val 68"/>
                  <a:gd name="f51" fmla="val 4"/>
                  <a:gd name="f52" fmla="val 64"/>
                  <a:gd name="f53" fmla="val 2"/>
                  <a:gd name="f54" fmla="val 1"/>
                  <a:gd name="f55" fmla="val 33"/>
                  <a:gd name="f56" fmla="+- 0 0 -90"/>
                  <a:gd name="f57" fmla="*/ f3 1 96"/>
                  <a:gd name="f58" fmla="*/ f4 1 72"/>
                  <a:gd name="f59" fmla="+- f7 0 f5"/>
                  <a:gd name="f60" fmla="+- f6 0 f5"/>
                  <a:gd name="f61" fmla="*/ f56 f0 1"/>
                  <a:gd name="f62" fmla="*/ f60 1 96"/>
                  <a:gd name="f63" fmla="*/ f59 1 72"/>
                  <a:gd name="f64" fmla="*/ 96 f60 1"/>
                  <a:gd name="f65" fmla="*/ 0 f59 1"/>
                  <a:gd name="f66" fmla="*/ 9 f59 1"/>
                  <a:gd name="f67" fmla="*/ 94 f60 1"/>
                  <a:gd name="f68" fmla="*/ 8 f59 1"/>
                  <a:gd name="f69" fmla="*/ 87 f60 1"/>
                  <a:gd name="f70" fmla="*/ 12 f59 1"/>
                  <a:gd name="f71" fmla="*/ 89 f60 1"/>
                  <a:gd name="f72" fmla="*/ 20 f59 1"/>
                  <a:gd name="f73" fmla="*/ 23 f59 1"/>
                  <a:gd name="f74" fmla="*/ 25 f59 1"/>
                  <a:gd name="f75" fmla="*/ 38 f59 1"/>
                  <a:gd name="f76" fmla="*/ 40 f59 1"/>
                  <a:gd name="f77" fmla="*/ 75 f60 1"/>
                  <a:gd name="f78" fmla="*/ 47 f59 1"/>
                  <a:gd name="f79" fmla="*/ 62 f60 1"/>
                  <a:gd name="f80" fmla="*/ 70 f59 1"/>
                  <a:gd name="f81" fmla="*/ 60 f60 1"/>
                  <a:gd name="f82" fmla="*/ 72 f59 1"/>
                  <a:gd name="f83" fmla="*/ 7 f60 1"/>
                  <a:gd name="f84" fmla="*/ 5 f60 1"/>
                  <a:gd name="f85" fmla="*/ 4 f60 1"/>
                  <a:gd name="f86" fmla="*/ 60 f59 1"/>
                  <a:gd name="f87" fmla="*/ 0 f60 1"/>
                  <a:gd name="f88" fmla="*/ 7 f59 1"/>
                  <a:gd name="f89" fmla="*/ 2 f59 1"/>
                  <a:gd name="f90" fmla="*/ 2 f60 1"/>
                  <a:gd name="f91" fmla="*/ 3 f60 1"/>
                  <a:gd name="f92" fmla="*/ 93 f60 1"/>
                  <a:gd name="f93" fmla="*/ f61 1 f2"/>
                  <a:gd name="f94" fmla="*/ f64 1 96"/>
                  <a:gd name="f95" fmla="*/ f65 1 72"/>
                  <a:gd name="f96" fmla="*/ f66 1 72"/>
                  <a:gd name="f97" fmla="*/ f67 1 96"/>
                  <a:gd name="f98" fmla="*/ f68 1 72"/>
                  <a:gd name="f99" fmla="*/ f69 1 96"/>
                  <a:gd name="f100" fmla="*/ f70 1 72"/>
                  <a:gd name="f101" fmla="*/ f71 1 96"/>
                  <a:gd name="f102" fmla="*/ f72 1 72"/>
                  <a:gd name="f103" fmla="*/ f73 1 72"/>
                  <a:gd name="f104" fmla="*/ f74 1 72"/>
                  <a:gd name="f105" fmla="*/ f75 1 72"/>
                  <a:gd name="f106" fmla="*/ f76 1 72"/>
                  <a:gd name="f107" fmla="*/ f77 1 96"/>
                  <a:gd name="f108" fmla="*/ f78 1 72"/>
                  <a:gd name="f109" fmla="*/ f79 1 96"/>
                  <a:gd name="f110" fmla="*/ f80 1 72"/>
                  <a:gd name="f111" fmla="*/ f81 1 96"/>
                  <a:gd name="f112" fmla="*/ f82 1 72"/>
                  <a:gd name="f113" fmla="*/ f83 1 96"/>
                  <a:gd name="f114" fmla="*/ f84 1 96"/>
                  <a:gd name="f115" fmla="*/ f85 1 96"/>
                  <a:gd name="f116" fmla="*/ f86 1 72"/>
                  <a:gd name="f117" fmla="*/ f87 1 96"/>
                  <a:gd name="f118" fmla="*/ f88 1 72"/>
                  <a:gd name="f119" fmla="*/ f89 1 72"/>
                  <a:gd name="f120" fmla="*/ f90 1 96"/>
                  <a:gd name="f121" fmla="*/ f91 1 96"/>
                  <a:gd name="f122" fmla="*/ f92 1 96"/>
                  <a:gd name="f123" fmla="*/ 0 1 f62"/>
                  <a:gd name="f124" fmla="*/ f6 1 f62"/>
                  <a:gd name="f125" fmla="*/ 0 1 f63"/>
                  <a:gd name="f126" fmla="*/ f7 1 f63"/>
                  <a:gd name="f127" fmla="+- f93 0 f1"/>
                  <a:gd name="f128" fmla="*/ f94 1 f62"/>
                  <a:gd name="f129" fmla="*/ f95 1 f63"/>
                  <a:gd name="f130" fmla="*/ f96 1 f63"/>
                  <a:gd name="f131" fmla="*/ f97 1 f62"/>
                  <a:gd name="f132" fmla="*/ f98 1 f63"/>
                  <a:gd name="f133" fmla="*/ f99 1 f62"/>
                  <a:gd name="f134" fmla="*/ f100 1 f63"/>
                  <a:gd name="f135" fmla="*/ f101 1 f62"/>
                  <a:gd name="f136" fmla="*/ f102 1 f63"/>
                  <a:gd name="f137" fmla="*/ f103 1 f63"/>
                  <a:gd name="f138" fmla="*/ f104 1 f63"/>
                  <a:gd name="f139" fmla="*/ f105 1 f63"/>
                  <a:gd name="f140" fmla="*/ f106 1 f63"/>
                  <a:gd name="f141" fmla="*/ f107 1 f62"/>
                  <a:gd name="f142" fmla="*/ f108 1 f63"/>
                  <a:gd name="f143" fmla="*/ f109 1 f62"/>
                  <a:gd name="f144" fmla="*/ f110 1 f63"/>
                  <a:gd name="f145" fmla="*/ f111 1 f62"/>
                  <a:gd name="f146" fmla="*/ f112 1 f63"/>
                  <a:gd name="f147" fmla="*/ f113 1 f62"/>
                  <a:gd name="f148" fmla="*/ f114 1 f62"/>
                  <a:gd name="f149" fmla="*/ f115 1 f62"/>
                  <a:gd name="f150" fmla="*/ f116 1 f63"/>
                  <a:gd name="f151" fmla="*/ f117 1 f62"/>
                  <a:gd name="f152" fmla="*/ f118 1 f63"/>
                  <a:gd name="f153" fmla="*/ f119 1 f63"/>
                  <a:gd name="f154" fmla="*/ f120 1 f62"/>
                  <a:gd name="f155" fmla="*/ f121 1 f62"/>
                  <a:gd name="f156" fmla="*/ f122 1 f62"/>
                  <a:gd name="f157" fmla="*/ f123 f57 1"/>
                  <a:gd name="f158" fmla="*/ f124 f57 1"/>
                  <a:gd name="f159" fmla="*/ f126 f58 1"/>
                  <a:gd name="f160" fmla="*/ f125 f58 1"/>
                  <a:gd name="f161" fmla="*/ f128 f57 1"/>
                  <a:gd name="f162" fmla="*/ f129 f58 1"/>
                  <a:gd name="f163" fmla="*/ f130 f58 1"/>
                  <a:gd name="f164" fmla="*/ f131 f57 1"/>
                  <a:gd name="f165" fmla="*/ f132 f58 1"/>
                  <a:gd name="f166" fmla="*/ f133 f57 1"/>
                  <a:gd name="f167" fmla="*/ f134 f58 1"/>
                  <a:gd name="f168" fmla="*/ f135 f57 1"/>
                  <a:gd name="f169" fmla="*/ f136 f58 1"/>
                  <a:gd name="f170" fmla="*/ f137 f58 1"/>
                  <a:gd name="f171" fmla="*/ f138 f58 1"/>
                  <a:gd name="f172" fmla="*/ f139 f58 1"/>
                  <a:gd name="f173" fmla="*/ f140 f58 1"/>
                  <a:gd name="f174" fmla="*/ f141 f57 1"/>
                  <a:gd name="f175" fmla="*/ f142 f58 1"/>
                  <a:gd name="f176" fmla="*/ f143 f57 1"/>
                  <a:gd name="f177" fmla="*/ f144 f58 1"/>
                  <a:gd name="f178" fmla="*/ f145 f57 1"/>
                  <a:gd name="f179" fmla="*/ f146 f58 1"/>
                  <a:gd name="f180" fmla="*/ f147 f57 1"/>
                  <a:gd name="f181" fmla="*/ f148 f57 1"/>
                  <a:gd name="f182" fmla="*/ f149 f57 1"/>
                  <a:gd name="f183" fmla="*/ f150 f58 1"/>
                  <a:gd name="f184" fmla="*/ f151 f57 1"/>
                  <a:gd name="f185" fmla="*/ f152 f58 1"/>
                  <a:gd name="f186" fmla="*/ f153 f58 1"/>
                  <a:gd name="f187" fmla="*/ f154 f57 1"/>
                  <a:gd name="f188" fmla="*/ f155 f57 1"/>
                  <a:gd name="f189" fmla="*/ f156 f57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27">
                    <a:pos x="f161" y="f162"/>
                  </a:cxn>
                  <a:cxn ang="f127">
                    <a:pos x="f161" y="f163"/>
                  </a:cxn>
                  <a:cxn ang="f127">
                    <a:pos x="f164" y="f165"/>
                  </a:cxn>
                  <a:cxn ang="f127">
                    <a:pos x="f166" y="f167"/>
                  </a:cxn>
                  <a:cxn ang="f127">
                    <a:pos x="f168" y="f169"/>
                  </a:cxn>
                  <a:cxn ang="f127">
                    <a:pos x="f164" y="f170"/>
                  </a:cxn>
                  <a:cxn ang="f127">
                    <a:pos x="f161" y="f171"/>
                  </a:cxn>
                  <a:cxn ang="f127">
                    <a:pos x="f161" y="f172"/>
                  </a:cxn>
                  <a:cxn ang="f127">
                    <a:pos x="f164" y="f173"/>
                  </a:cxn>
                  <a:cxn ang="f127">
                    <a:pos x="f174" y="f175"/>
                  </a:cxn>
                  <a:cxn ang="f127">
                    <a:pos x="f176" y="f177"/>
                  </a:cxn>
                  <a:cxn ang="f127">
                    <a:pos x="f178" y="f179"/>
                  </a:cxn>
                  <a:cxn ang="f127">
                    <a:pos x="f180" y="f179"/>
                  </a:cxn>
                  <a:cxn ang="f127">
                    <a:pos x="f181" y="f179"/>
                  </a:cxn>
                  <a:cxn ang="f127">
                    <a:pos x="f182" y="f183"/>
                  </a:cxn>
                  <a:cxn ang="f127">
                    <a:pos x="f184" y="f185"/>
                  </a:cxn>
                  <a:cxn ang="f127">
                    <a:pos x="f184" y="f186"/>
                  </a:cxn>
                  <a:cxn ang="f127">
                    <a:pos x="f187" y="f162"/>
                  </a:cxn>
                  <a:cxn ang="f127">
                    <a:pos x="f188" y="f162"/>
                  </a:cxn>
                  <a:cxn ang="f127">
                    <a:pos x="f189" y="f162"/>
                  </a:cxn>
                  <a:cxn ang="f127">
                    <a:pos x="f161" y="f162"/>
                  </a:cxn>
                </a:cxnLst>
                <a:rect l="f157" t="f160" r="f158" b="f159"/>
                <a:pathLst>
                  <a:path w="96" h="72">
                    <a:moveTo>
                      <a:pt x="f6" y="f5"/>
                    </a:moveTo>
                    <a:cubicBezTo>
                      <a:pt x="f6" y="f8"/>
                      <a:pt x="f6" y="f9"/>
                      <a:pt x="f6" y="f10"/>
                    </a:cubicBezTo>
                    <a:cubicBezTo>
                      <a:pt x="f11" y="f10"/>
                      <a:pt x="f11" y="f12"/>
                      <a:pt x="f13" y="f12"/>
                    </a:cubicBezTo>
                    <a:cubicBezTo>
                      <a:pt x="f14" y="f12"/>
                      <a:pt x="f15" y="f10"/>
                      <a:pt x="f16" y="f17"/>
                    </a:cubicBezTo>
                    <a:cubicBezTo>
                      <a:pt x="f18" y="f19"/>
                      <a:pt x="f20" y="f21"/>
                      <a:pt x="f22" y="f23"/>
                    </a:cubicBezTo>
                    <a:cubicBezTo>
                      <a:pt x="f14" y="f24"/>
                      <a:pt x="f25" y="f26"/>
                      <a:pt x="f13" y="f27"/>
                    </a:cubicBezTo>
                    <a:cubicBezTo>
                      <a:pt x="f11" y="f28"/>
                      <a:pt x="f6" y="f29"/>
                      <a:pt x="f6" y="f29"/>
                    </a:cubicBezTo>
                    <a:cubicBezTo>
                      <a:pt x="f6" y="f30"/>
                      <a:pt x="f6" y="f31"/>
                      <a:pt x="f6" y="f32"/>
                    </a:cubicBezTo>
                    <a:cubicBezTo>
                      <a:pt x="f6" y="f33"/>
                      <a:pt x="f11" y="f34"/>
                      <a:pt x="f13" y="f34"/>
                    </a:cubicBezTo>
                    <a:cubicBezTo>
                      <a:pt x="f16" y="f35"/>
                      <a:pt x="f36" y="f37"/>
                      <a:pt x="f38" y="f39"/>
                    </a:cubicBezTo>
                    <a:cubicBezTo>
                      <a:pt x="f40" y="f41"/>
                      <a:pt x="f42" y="f43"/>
                      <a:pt x="f44" y="f45"/>
                    </a:cubicBezTo>
                    <a:cubicBezTo>
                      <a:pt x="f44" y="f7"/>
                      <a:pt x="f43" y="f7"/>
                      <a:pt x="f46" y="f7"/>
                    </a:cubicBezTo>
                    <a:cubicBezTo>
                      <a:pt x="f47" y="f7"/>
                      <a:pt x="f28" y="f7"/>
                      <a:pt x="f48" y="f7"/>
                    </a:cubicBezTo>
                    <a:cubicBezTo>
                      <a:pt x="f9" y="f7"/>
                      <a:pt x="f9" y="f7"/>
                      <a:pt x="f49" y="f7"/>
                    </a:cubicBezTo>
                    <a:cubicBezTo>
                      <a:pt x="f49" y="f50"/>
                      <a:pt x="f51" y="f52"/>
                      <a:pt x="f51" y="f46"/>
                    </a:cubicBezTo>
                    <a:cubicBezTo>
                      <a:pt x="f8" y="f47"/>
                      <a:pt x="f53" y="f29"/>
                      <a:pt x="f5" y="f48"/>
                    </a:cubicBezTo>
                    <a:cubicBezTo>
                      <a:pt x="f5" y="f49"/>
                      <a:pt x="f5" y="f51"/>
                      <a:pt x="f5" y="f53"/>
                    </a:cubicBezTo>
                    <a:cubicBezTo>
                      <a:pt x="f5" y="f54"/>
                      <a:pt x="f54" y="f54"/>
                      <a:pt x="f53" y="f5"/>
                    </a:cubicBezTo>
                    <a:cubicBezTo>
                      <a:pt x="f53" y="f5"/>
                      <a:pt x="f8" y="f5"/>
                      <a:pt x="f8" y="f5"/>
                    </a:cubicBezTo>
                    <a:cubicBezTo>
                      <a:pt x="f55" y="f5"/>
                      <a:pt x="f42" y="f5"/>
                      <a:pt x="f25" y="f5"/>
                    </a:cubicBezTo>
                    <a:cubicBezTo>
                      <a:pt x="f13" y="f5"/>
                      <a:pt x="f11" y="f5"/>
                      <a:pt x="f6" y="f5"/>
                    </a:cubicBezTo>
                    <a:close/>
                  </a:path>
                </a:pathLst>
              </a:custGeom>
              <a:solidFill>
                <a:srgbClr val="66CC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AR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0" name="Freeform 9">
                <a:extLst>
                  <a:ext uri="{FF2B5EF4-FFF2-40B4-BE49-F238E27FC236}">
                    <a16:creationId xmlns:a16="http://schemas.microsoft.com/office/drawing/2014/main" id="{8CCE4C8B-6C97-48E9-8502-73F4BAC0A1FE}"/>
                  </a:ext>
                </a:extLst>
              </p:cNvPr>
              <p:cNvSpPr/>
              <p:nvPr/>
            </p:nvSpPr>
            <p:spPr>
              <a:xfrm>
                <a:off x="8478042" y="4891783"/>
                <a:ext cx="196852" cy="16305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77"/>
                  <a:gd name="f7" fmla="val 63"/>
                  <a:gd name="f8" fmla="val 19"/>
                  <a:gd name="f9" fmla="val 38"/>
                  <a:gd name="f10" fmla="val 57"/>
                  <a:gd name="f11" fmla="val 58"/>
                  <a:gd name="f12" fmla="val 22"/>
                  <a:gd name="f13" fmla="val 64"/>
                  <a:gd name="f14" fmla="val 43"/>
                  <a:gd name="f15" fmla="val 61"/>
                  <a:gd name="f16" fmla="val 76"/>
                  <a:gd name="f17" fmla="val 62"/>
                  <a:gd name="f18" fmla="val 74"/>
                  <a:gd name="f19" fmla="val 72"/>
                  <a:gd name="f20" fmla="val 69"/>
                  <a:gd name="f21" fmla="val 67"/>
                  <a:gd name="f22" fmla="val 56"/>
                  <a:gd name="f23" fmla="val 59"/>
                  <a:gd name="f24" fmla="val 48"/>
                  <a:gd name="f25" fmla="val 52"/>
                  <a:gd name="f26" fmla="val 31"/>
                  <a:gd name="f27" fmla="val 28"/>
                  <a:gd name="f28" fmla="val 26"/>
                  <a:gd name="f29" fmla="val 20"/>
                  <a:gd name="f30" fmla="val 17"/>
                  <a:gd name="f31" fmla="val 15"/>
                  <a:gd name="f32" fmla="val 9"/>
                  <a:gd name="f33" fmla="val 4"/>
                  <a:gd name="f34" fmla="val 51"/>
                  <a:gd name="f35" fmla="val 3"/>
                  <a:gd name="f36" fmla="val 34"/>
                  <a:gd name="f37" fmla="val 1"/>
                  <a:gd name="f38" fmla="val 18"/>
                  <a:gd name="f39" fmla="+- 0 0 -90"/>
                  <a:gd name="f40" fmla="*/ f3 1 77"/>
                  <a:gd name="f41" fmla="*/ f4 1 63"/>
                  <a:gd name="f42" fmla="+- f7 0 f5"/>
                  <a:gd name="f43" fmla="+- f6 0 f5"/>
                  <a:gd name="f44" fmla="*/ f39 f0 1"/>
                  <a:gd name="f45" fmla="*/ f43 1 77"/>
                  <a:gd name="f46" fmla="*/ f42 1 63"/>
                  <a:gd name="f47" fmla="*/ 0 f43 1"/>
                  <a:gd name="f48" fmla="*/ 0 f42 1"/>
                  <a:gd name="f49" fmla="*/ 57 f43 1"/>
                  <a:gd name="f50" fmla="*/ 77 f43 1"/>
                  <a:gd name="f51" fmla="*/ 61 f42 1"/>
                  <a:gd name="f52" fmla="*/ 72 f43 1"/>
                  <a:gd name="f53" fmla="*/ 63 f42 1"/>
                  <a:gd name="f54" fmla="*/ 64 f43 1"/>
                  <a:gd name="f55" fmla="*/ 56 f43 1"/>
                  <a:gd name="f56" fmla="*/ 59 f42 1"/>
                  <a:gd name="f57" fmla="*/ 31 f43 1"/>
                  <a:gd name="f58" fmla="*/ 22 f43 1"/>
                  <a:gd name="f59" fmla="*/ 15 f43 1"/>
                  <a:gd name="f60" fmla="*/ 4 f43 1"/>
                  <a:gd name="f61" fmla="*/ 51 f42 1"/>
                  <a:gd name="f62" fmla="*/ 1 f42 1"/>
                  <a:gd name="f63" fmla="*/ f44 1 f2"/>
                  <a:gd name="f64" fmla="*/ f47 1 77"/>
                  <a:gd name="f65" fmla="*/ f48 1 63"/>
                  <a:gd name="f66" fmla="*/ f49 1 77"/>
                  <a:gd name="f67" fmla="*/ f50 1 77"/>
                  <a:gd name="f68" fmla="*/ f51 1 63"/>
                  <a:gd name="f69" fmla="*/ f52 1 77"/>
                  <a:gd name="f70" fmla="*/ f53 1 63"/>
                  <a:gd name="f71" fmla="*/ f54 1 77"/>
                  <a:gd name="f72" fmla="*/ f55 1 77"/>
                  <a:gd name="f73" fmla="*/ f56 1 63"/>
                  <a:gd name="f74" fmla="*/ f57 1 77"/>
                  <a:gd name="f75" fmla="*/ f58 1 77"/>
                  <a:gd name="f76" fmla="*/ f59 1 77"/>
                  <a:gd name="f77" fmla="*/ f60 1 77"/>
                  <a:gd name="f78" fmla="*/ f61 1 63"/>
                  <a:gd name="f79" fmla="*/ f62 1 63"/>
                  <a:gd name="f80" fmla="*/ 0 1 f45"/>
                  <a:gd name="f81" fmla="*/ f6 1 f45"/>
                  <a:gd name="f82" fmla="*/ 0 1 f46"/>
                  <a:gd name="f83" fmla="*/ f7 1 f46"/>
                  <a:gd name="f84" fmla="+- f63 0 f1"/>
                  <a:gd name="f85" fmla="*/ f64 1 f45"/>
                  <a:gd name="f86" fmla="*/ f65 1 f46"/>
                  <a:gd name="f87" fmla="*/ f66 1 f45"/>
                  <a:gd name="f88" fmla="*/ f67 1 f45"/>
                  <a:gd name="f89" fmla="*/ f68 1 f46"/>
                  <a:gd name="f90" fmla="*/ f69 1 f45"/>
                  <a:gd name="f91" fmla="*/ f70 1 f46"/>
                  <a:gd name="f92" fmla="*/ f71 1 f45"/>
                  <a:gd name="f93" fmla="*/ f72 1 f45"/>
                  <a:gd name="f94" fmla="*/ f73 1 f46"/>
                  <a:gd name="f95" fmla="*/ f74 1 f45"/>
                  <a:gd name="f96" fmla="*/ f75 1 f45"/>
                  <a:gd name="f97" fmla="*/ f76 1 f45"/>
                  <a:gd name="f98" fmla="*/ f77 1 f45"/>
                  <a:gd name="f99" fmla="*/ f78 1 f46"/>
                  <a:gd name="f100" fmla="*/ f79 1 f46"/>
                  <a:gd name="f101" fmla="*/ f80 f40 1"/>
                  <a:gd name="f102" fmla="*/ f81 f40 1"/>
                  <a:gd name="f103" fmla="*/ f83 f41 1"/>
                  <a:gd name="f104" fmla="*/ f82 f41 1"/>
                  <a:gd name="f105" fmla="*/ f85 f40 1"/>
                  <a:gd name="f106" fmla="*/ f86 f41 1"/>
                  <a:gd name="f107" fmla="*/ f87 f40 1"/>
                  <a:gd name="f108" fmla="*/ f88 f40 1"/>
                  <a:gd name="f109" fmla="*/ f89 f41 1"/>
                  <a:gd name="f110" fmla="*/ f90 f40 1"/>
                  <a:gd name="f111" fmla="*/ f91 f41 1"/>
                  <a:gd name="f112" fmla="*/ f92 f40 1"/>
                  <a:gd name="f113" fmla="*/ f93 f40 1"/>
                  <a:gd name="f114" fmla="*/ f94 f41 1"/>
                  <a:gd name="f115" fmla="*/ f95 f40 1"/>
                  <a:gd name="f116" fmla="*/ f96 f40 1"/>
                  <a:gd name="f117" fmla="*/ f97 f40 1"/>
                  <a:gd name="f118" fmla="*/ f98 f40 1"/>
                  <a:gd name="f119" fmla="*/ f99 f41 1"/>
                  <a:gd name="f120" fmla="*/ f100 f4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84">
                    <a:pos x="f105" y="f106"/>
                  </a:cxn>
                  <a:cxn ang="f84">
                    <a:pos x="f107" y="f106"/>
                  </a:cxn>
                  <a:cxn ang="f84">
                    <a:pos x="f108" y="f109"/>
                  </a:cxn>
                  <a:cxn ang="f84">
                    <a:pos x="f110" y="f111"/>
                  </a:cxn>
                  <a:cxn ang="f84">
                    <a:pos x="f112" y="f111"/>
                  </a:cxn>
                  <a:cxn ang="f84">
                    <a:pos x="f113" y="f114"/>
                  </a:cxn>
                  <a:cxn ang="f84">
                    <a:pos x="f115" y="f114"/>
                  </a:cxn>
                  <a:cxn ang="f84">
                    <a:pos x="f116" y="f111"/>
                  </a:cxn>
                  <a:cxn ang="f84">
                    <a:pos x="f117" y="f111"/>
                  </a:cxn>
                  <a:cxn ang="f84">
                    <a:pos x="f118" y="f119"/>
                  </a:cxn>
                  <a:cxn ang="f84">
                    <a:pos x="f105" y="f120"/>
                  </a:cxn>
                  <a:cxn ang="f84">
                    <a:pos x="f105" y="f106"/>
                  </a:cxn>
                </a:cxnLst>
                <a:rect l="f101" t="f104" r="f102" b="f103"/>
                <a:pathLst>
                  <a:path w="77" h="63">
                    <a:moveTo>
                      <a:pt x="f5" y="f5"/>
                    </a:moveTo>
                    <a:cubicBezTo>
                      <a:pt x="f8" y="f5"/>
                      <a:pt x="f9" y="f5"/>
                      <a:pt x="f10" y="f5"/>
                    </a:cubicBezTo>
                    <a:cubicBezTo>
                      <a:pt x="f11" y="f12"/>
                      <a:pt x="f13" y="f14"/>
                      <a:pt x="f6" y="f15"/>
                    </a:cubicBezTo>
                    <a:cubicBezTo>
                      <a:pt x="f16" y="f17"/>
                      <a:pt x="f18" y="f7"/>
                      <a:pt x="f19" y="f7"/>
                    </a:cubicBezTo>
                    <a:cubicBezTo>
                      <a:pt x="f20" y="f7"/>
                      <a:pt x="f21" y="f7"/>
                      <a:pt x="f13" y="f7"/>
                    </a:cubicBezTo>
                    <a:cubicBezTo>
                      <a:pt x="f15" y="f7"/>
                      <a:pt x="f11" y="f17"/>
                      <a:pt x="f22" y="f23"/>
                    </a:cubicBezTo>
                    <a:cubicBezTo>
                      <a:pt x="f24" y="f25"/>
                      <a:pt x="f9" y="f25"/>
                      <a:pt x="f26" y="f23"/>
                    </a:cubicBezTo>
                    <a:cubicBezTo>
                      <a:pt x="f27" y="f17"/>
                      <a:pt x="f28" y="f7"/>
                      <a:pt x="f12" y="f7"/>
                    </a:cubicBezTo>
                    <a:cubicBezTo>
                      <a:pt x="f29" y="f7"/>
                      <a:pt x="f30" y="f7"/>
                      <a:pt x="f31" y="f7"/>
                    </a:cubicBezTo>
                    <a:cubicBezTo>
                      <a:pt x="f32" y="f17"/>
                      <a:pt x="f33" y="f10"/>
                      <a:pt x="f33" y="f34"/>
                    </a:cubicBezTo>
                    <a:cubicBezTo>
                      <a:pt x="f35" y="f36"/>
                      <a:pt x="f37" y="f38"/>
                      <a:pt x="f5" y="f37"/>
                    </a:cubicBezTo>
                    <a:cubicBezTo>
                      <a:pt x="f5" y="f37"/>
                      <a:pt x="f5" y="f37"/>
                      <a:pt x="f5" y="f5"/>
                    </a:cubicBezTo>
                    <a:close/>
                  </a:path>
                </a:pathLst>
              </a:custGeom>
              <a:solidFill>
                <a:srgbClr val="66CC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AR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E59A071B-E513-4EDB-9BCD-87CFB154AA4C}"/>
                  </a:ext>
                </a:extLst>
              </p:cNvPr>
              <p:cNvSpPr/>
              <p:nvPr/>
            </p:nvSpPr>
            <p:spPr>
              <a:xfrm>
                <a:off x="8468514" y="4522924"/>
                <a:ext cx="239709" cy="16305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94"/>
                  <a:gd name="f7" fmla="val 63"/>
                  <a:gd name="f8" fmla="val 60"/>
                  <a:gd name="f9" fmla="val 3"/>
                  <a:gd name="f10" fmla="val 5"/>
                  <a:gd name="f11" fmla="val 8"/>
                  <a:gd name="f12" fmla="val 14"/>
                  <a:gd name="f13" fmla="val 62"/>
                  <a:gd name="f14" fmla="val 19"/>
                  <a:gd name="f15" fmla="val 66"/>
                  <a:gd name="f16" fmla="val 24"/>
                  <a:gd name="f17" fmla="val 72"/>
                  <a:gd name="f18" fmla="val 29"/>
                  <a:gd name="f19" fmla="val 77"/>
                  <a:gd name="f20" fmla="val 35"/>
                  <a:gd name="f21" fmla="val 83"/>
                  <a:gd name="f22" fmla="val 41"/>
                  <a:gd name="f23" fmla="val 88"/>
                  <a:gd name="f24" fmla="val 46"/>
                  <a:gd name="f25" fmla="val 92"/>
                  <a:gd name="f26" fmla="val 53"/>
                  <a:gd name="f27" fmla="val 61"/>
                  <a:gd name="f28" fmla="val 31"/>
                  <a:gd name="f29" fmla="val 2"/>
                  <a:gd name="f30" fmla="val 54"/>
                  <a:gd name="f31" fmla="val 47"/>
                  <a:gd name="f32" fmla="val 11"/>
                  <a:gd name="f33" fmla="val 16"/>
                  <a:gd name="f34" fmla="val 22"/>
                  <a:gd name="f35" fmla="val 30"/>
                  <a:gd name="f36" fmla="val 27"/>
                  <a:gd name="f37" fmla="val 32"/>
                  <a:gd name="f38" fmla="val 34"/>
                  <a:gd name="f39" fmla="val 42"/>
                  <a:gd name="f40" fmla="val 51"/>
                  <a:gd name="f41" fmla="+- 0 0 -90"/>
                  <a:gd name="f42" fmla="*/ f3 1 94"/>
                  <a:gd name="f43" fmla="*/ f4 1 63"/>
                  <a:gd name="f44" fmla="+- f7 0 f5"/>
                  <a:gd name="f45" fmla="+- f6 0 f5"/>
                  <a:gd name="f46" fmla="*/ f41 f0 1"/>
                  <a:gd name="f47" fmla="*/ f45 1 94"/>
                  <a:gd name="f48" fmla="*/ f44 1 63"/>
                  <a:gd name="f49" fmla="*/ 60 f45 1"/>
                  <a:gd name="f50" fmla="*/ 0 f44 1"/>
                  <a:gd name="f51" fmla="*/ 8 f44 1"/>
                  <a:gd name="f52" fmla="*/ 66 f45 1"/>
                  <a:gd name="f53" fmla="*/ 24 f44 1"/>
                  <a:gd name="f54" fmla="*/ 83 f45 1"/>
                  <a:gd name="f55" fmla="*/ 41 f44 1"/>
                  <a:gd name="f56" fmla="*/ 94 f45 1"/>
                  <a:gd name="f57" fmla="*/ 61 f44 1"/>
                  <a:gd name="f58" fmla="*/ 63 f44 1"/>
                  <a:gd name="f59" fmla="*/ 0 f45 1"/>
                  <a:gd name="f60" fmla="*/ 11 f45 1"/>
                  <a:gd name="f61" fmla="*/ 27 f45 1"/>
                  <a:gd name="f62" fmla="*/ 34 f45 1"/>
                  <a:gd name="f63" fmla="*/ f46 1 f2"/>
                  <a:gd name="f64" fmla="*/ f49 1 94"/>
                  <a:gd name="f65" fmla="*/ f50 1 63"/>
                  <a:gd name="f66" fmla="*/ f51 1 63"/>
                  <a:gd name="f67" fmla="*/ f52 1 94"/>
                  <a:gd name="f68" fmla="*/ f53 1 63"/>
                  <a:gd name="f69" fmla="*/ f54 1 94"/>
                  <a:gd name="f70" fmla="*/ f55 1 63"/>
                  <a:gd name="f71" fmla="*/ f56 1 94"/>
                  <a:gd name="f72" fmla="*/ f57 1 63"/>
                  <a:gd name="f73" fmla="*/ f58 1 63"/>
                  <a:gd name="f74" fmla="*/ f59 1 94"/>
                  <a:gd name="f75" fmla="*/ f60 1 94"/>
                  <a:gd name="f76" fmla="*/ f61 1 94"/>
                  <a:gd name="f77" fmla="*/ f62 1 94"/>
                  <a:gd name="f78" fmla="*/ 0 1 f47"/>
                  <a:gd name="f79" fmla="*/ f6 1 f47"/>
                  <a:gd name="f80" fmla="*/ 0 1 f48"/>
                  <a:gd name="f81" fmla="*/ f7 1 f48"/>
                  <a:gd name="f82" fmla="+- f63 0 f1"/>
                  <a:gd name="f83" fmla="*/ f64 1 f47"/>
                  <a:gd name="f84" fmla="*/ f65 1 f48"/>
                  <a:gd name="f85" fmla="*/ f66 1 f48"/>
                  <a:gd name="f86" fmla="*/ f67 1 f47"/>
                  <a:gd name="f87" fmla="*/ f68 1 f48"/>
                  <a:gd name="f88" fmla="*/ f69 1 f47"/>
                  <a:gd name="f89" fmla="*/ f70 1 f48"/>
                  <a:gd name="f90" fmla="*/ f71 1 f47"/>
                  <a:gd name="f91" fmla="*/ f72 1 f48"/>
                  <a:gd name="f92" fmla="*/ f73 1 f48"/>
                  <a:gd name="f93" fmla="*/ f74 1 f47"/>
                  <a:gd name="f94" fmla="*/ f75 1 f47"/>
                  <a:gd name="f95" fmla="*/ f76 1 f47"/>
                  <a:gd name="f96" fmla="*/ f77 1 f47"/>
                  <a:gd name="f97" fmla="*/ f78 f42 1"/>
                  <a:gd name="f98" fmla="*/ f79 f42 1"/>
                  <a:gd name="f99" fmla="*/ f81 f43 1"/>
                  <a:gd name="f100" fmla="*/ f80 f43 1"/>
                  <a:gd name="f101" fmla="*/ f83 f42 1"/>
                  <a:gd name="f102" fmla="*/ f84 f43 1"/>
                  <a:gd name="f103" fmla="*/ f85 f43 1"/>
                  <a:gd name="f104" fmla="*/ f86 f42 1"/>
                  <a:gd name="f105" fmla="*/ f87 f43 1"/>
                  <a:gd name="f106" fmla="*/ f88 f42 1"/>
                  <a:gd name="f107" fmla="*/ f89 f43 1"/>
                  <a:gd name="f108" fmla="*/ f90 f42 1"/>
                  <a:gd name="f109" fmla="*/ f91 f43 1"/>
                  <a:gd name="f110" fmla="*/ f92 f43 1"/>
                  <a:gd name="f111" fmla="*/ f93 f42 1"/>
                  <a:gd name="f112" fmla="*/ f94 f42 1"/>
                  <a:gd name="f113" fmla="*/ f95 f42 1"/>
                  <a:gd name="f114" fmla="*/ f96 f4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82">
                    <a:pos x="f101" y="f102"/>
                  </a:cxn>
                  <a:cxn ang="f82">
                    <a:pos x="f101" y="f103"/>
                  </a:cxn>
                  <a:cxn ang="f82">
                    <a:pos x="f104" y="f105"/>
                  </a:cxn>
                  <a:cxn ang="f82">
                    <a:pos x="f106" y="f107"/>
                  </a:cxn>
                  <a:cxn ang="f82">
                    <a:pos x="f108" y="f109"/>
                  </a:cxn>
                  <a:cxn ang="f82">
                    <a:pos x="f108" y="f110"/>
                  </a:cxn>
                  <a:cxn ang="f82">
                    <a:pos x="f111" y="f110"/>
                  </a:cxn>
                  <a:cxn ang="f82">
                    <a:pos x="f111" y="f109"/>
                  </a:cxn>
                  <a:cxn ang="f82">
                    <a:pos x="f112" y="f107"/>
                  </a:cxn>
                  <a:cxn ang="f82">
                    <a:pos x="f113" y="f105"/>
                  </a:cxn>
                  <a:cxn ang="f82">
                    <a:pos x="f114" y="f103"/>
                  </a:cxn>
                  <a:cxn ang="f82">
                    <a:pos x="f114" y="f102"/>
                  </a:cxn>
                  <a:cxn ang="f82">
                    <a:pos x="f101" y="f102"/>
                  </a:cxn>
                </a:cxnLst>
                <a:rect l="f97" t="f100" r="f98" b="f99"/>
                <a:pathLst>
                  <a:path w="94" h="63">
                    <a:moveTo>
                      <a:pt x="f8" y="f5"/>
                    </a:moveTo>
                    <a:cubicBezTo>
                      <a:pt x="f8" y="f9"/>
                      <a:pt x="f8" y="f10"/>
                      <a:pt x="f8" y="f11"/>
                    </a:cubicBezTo>
                    <a:cubicBezTo>
                      <a:pt x="f8" y="f12"/>
                      <a:pt x="f13" y="f14"/>
                      <a:pt x="f15" y="f16"/>
                    </a:cubicBezTo>
                    <a:cubicBezTo>
                      <a:pt x="f17" y="f18"/>
                      <a:pt x="f19" y="f20"/>
                      <a:pt x="f21" y="f22"/>
                    </a:cubicBezTo>
                    <a:cubicBezTo>
                      <a:pt x="f23" y="f24"/>
                      <a:pt x="f25" y="f26"/>
                      <a:pt x="f6" y="f27"/>
                    </a:cubicBezTo>
                    <a:cubicBezTo>
                      <a:pt x="f6" y="f13"/>
                      <a:pt x="f6" y="f13"/>
                      <a:pt x="f6" y="f7"/>
                    </a:cubicBezTo>
                    <a:cubicBezTo>
                      <a:pt x="f7" y="f7"/>
                      <a:pt x="f28" y="f7"/>
                      <a:pt x="f5" y="f7"/>
                    </a:cubicBezTo>
                    <a:cubicBezTo>
                      <a:pt x="f5" y="f13"/>
                      <a:pt x="f5" y="f13"/>
                      <a:pt x="f5" y="f27"/>
                    </a:cubicBezTo>
                    <a:cubicBezTo>
                      <a:pt x="f29" y="f30"/>
                      <a:pt x="f10" y="f31"/>
                      <a:pt x="f32" y="f22"/>
                    </a:cubicBezTo>
                    <a:cubicBezTo>
                      <a:pt x="f33" y="f20"/>
                      <a:pt x="f34" y="f35"/>
                      <a:pt x="f36" y="f16"/>
                    </a:cubicBezTo>
                    <a:cubicBezTo>
                      <a:pt x="f37" y="f14"/>
                      <a:pt x="f38" y="f12"/>
                      <a:pt x="f38" y="f11"/>
                    </a:cubicBezTo>
                    <a:cubicBezTo>
                      <a:pt x="f38" y="f10"/>
                      <a:pt x="f38" y="f9"/>
                      <a:pt x="f38" y="f5"/>
                    </a:cubicBezTo>
                    <a:cubicBezTo>
                      <a:pt x="f39" y="f5"/>
                      <a:pt x="f40" y="f5"/>
                      <a:pt x="f8" y="f5"/>
                    </a:cubicBezTo>
                    <a:close/>
                  </a:path>
                </a:pathLst>
              </a:custGeom>
              <a:solidFill>
                <a:srgbClr val="66CC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AR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0918E930-4A4E-4F89-954D-2CC55F45C8A8}"/>
                  </a:ext>
                </a:extLst>
              </p:cNvPr>
              <p:cNvSpPr/>
              <p:nvPr/>
            </p:nvSpPr>
            <p:spPr>
              <a:xfrm>
                <a:off x="8536783" y="4446937"/>
                <a:ext cx="103190" cy="64904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0"/>
                  <a:gd name="f7" fmla="val 25"/>
                  <a:gd name="f8" fmla="val 20"/>
                  <a:gd name="f9" fmla="val 14"/>
                  <a:gd name="f10" fmla="val 8"/>
                  <a:gd name="f11" fmla="val 3"/>
                  <a:gd name="f12" fmla="val 1"/>
                  <a:gd name="f13" fmla="val 24"/>
                  <a:gd name="f14" fmla="val 23"/>
                  <a:gd name="f15" fmla="val 16"/>
                  <a:gd name="f16" fmla="val 9"/>
                  <a:gd name="f17" fmla="val 2"/>
                  <a:gd name="f18" fmla="val 26"/>
                  <a:gd name="f19" fmla="val 37"/>
                  <a:gd name="f20" fmla="val 39"/>
                  <a:gd name="f21" fmla="val 22"/>
                  <a:gd name="f22" fmla="val 31"/>
                  <a:gd name="f23" fmla="+- 0 0 -90"/>
                  <a:gd name="f24" fmla="*/ f3 1 40"/>
                  <a:gd name="f25" fmla="*/ f4 1 25"/>
                  <a:gd name="f26" fmla="+- f7 0 f5"/>
                  <a:gd name="f27" fmla="+- f6 0 f5"/>
                  <a:gd name="f28" fmla="*/ f23 f0 1"/>
                  <a:gd name="f29" fmla="*/ f27 1 40"/>
                  <a:gd name="f30" fmla="*/ f26 1 25"/>
                  <a:gd name="f31" fmla="*/ 20 f27 1"/>
                  <a:gd name="f32" fmla="*/ 25 f26 1"/>
                  <a:gd name="f33" fmla="*/ 3 f27 1"/>
                  <a:gd name="f34" fmla="*/ 0 f27 1"/>
                  <a:gd name="f35" fmla="*/ 23 f26 1"/>
                  <a:gd name="f36" fmla="*/ 2 f26 1"/>
                  <a:gd name="f37" fmla="*/ 2 f27 1"/>
                  <a:gd name="f38" fmla="*/ 0 f26 1"/>
                  <a:gd name="f39" fmla="*/ 37 f27 1"/>
                  <a:gd name="f40" fmla="*/ 39 f27 1"/>
                  <a:gd name="f41" fmla="*/ 22 f26 1"/>
                  <a:gd name="f42" fmla="*/ f28 1 f2"/>
                  <a:gd name="f43" fmla="*/ f31 1 40"/>
                  <a:gd name="f44" fmla="*/ f32 1 25"/>
                  <a:gd name="f45" fmla="*/ f33 1 40"/>
                  <a:gd name="f46" fmla="*/ f34 1 40"/>
                  <a:gd name="f47" fmla="*/ f35 1 25"/>
                  <a:gd name="f48" fmla="*/ f36 1 25"/>
                  <a:gd name="f49" fmla="*/ f37 1 40"/>
                  <a:gd name="f50" fmla="*/ f38 1 25"/>
                  <a:gd name="f51" fmla="*/ f39 1 40"/>
                  <a:gd name="f52" fmla="*/ f40 1 40"/>
                  <a:gd name="f53" fmla="*/ f41 1 25"/>
                  <a:gd name="f54" fmla="*/ 0 1 f29"/>
                  <a:gd name="f55" fmla="*/ f6 1 f29"/>
                  <a:gd name="f56" fmla="*/ 0 1 f30"/>
                  <a:gd name="f57" fmla="*/ f7 1 f30"/>
                  <a:gd name="f58" fmla="+- f42 0 f1"/>
                  <a:gd name="f59" fmla="*/ f43 1 f29"/>
                  <a:gd name="f60" fmla="*/ f44 1 f30"/>
                  <a:gd name="f61" fmla="*/ f45 1 f29"/>
                  <a:gd name="f62" fmla="*/ f46 1 f29"/>
                  <a:gd name="f63" fmla="*/ f47 1 f30"/>
                  <a:gd name="f64" fmla="*/ f48 1 f30"/>
                  <a:gd name="f65" fmla="*/ f49 1 f29"/>
                  <a:gd name="f66" fmla="*/ f50 1 f30"/>
                  <a:gd name="f67" fmla="*/ f51 1 f29"/>
                  <a:gd name="f68" fmla="*/ f52 1 f29"/>
                  <a:gd name="f69" fmla="*/ f53 1 f30"/>
                  <a:gd name="f70" fmla="*/ f54 f24 1"/>
                  <a:gd name="f71" fmla="*/ f55 f24 1"/>
                  <a:gd name="f72" fmla="*/ f57 f25 1"/>
                  <a:gd name="f73" fmla="*/ f56 f25 1"/>
                  <a:gd name="f74" fmla="*/ f59 f24 1"/>
                  <a:gd name="f75" fmla="*/ f60 f25 1"/>
                  <a:gd name="f76" fmla="*/ f61 f24 1"/>
                  <a:gd name="f77" fmla="*/ f62 f24 1"/>
                  <a:gd name="f78" fmla="*/ f63 f25 1"/>
                  <a:gd name="f79" fmla="*/ f64 f25 1"/>
                  <a:gd name="f80" fmla="*/ f65 f24 1"/>
                  <a:gd name="f81" fmla="*/ f66 f25 1"/>
                  <a:gd name="f82" fmla="*/ f67 f24 1"/>
                  <a:gd name="f83" fmla="*/ f68 f24 1"/>
                  <a:gd name="f84" fmla="*/ f69 f25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58">
                    <a:pos x="f74" y="f75"/>
                  </a:cxn>
                  <a:cxn ang="f58">
                    <a:pos x="f76" y="f75"/>
                  </a:cxn>
                  <a:cxn ang="f58">
                    <a:pos x="f77" y="f78"/>
                  </a:cxn>
                  <a:cxn ang="f58">
                    <a:pos x="f77" y="f79"/>
                  </a:cxn>
                  <a:cxn ang="f58">
                    <a:pos x="f80" y="f81"/>
                  </a:cxn>
                  <a:cxn ang="f58">
                    <a:pos x="f82" y="f81"/>
                  </a:cxn>
                  <a:cxn ang="f58">
                    <a:pos x="f83" y="f79"/>
                  </a:cxn>
                  <a:cxn ang="f58">
                    <a:pos x="f83" y="f84"/>
                  </a:cxn>
                  <a:cxn ang="f58">
                    <a:pos x="f82" y="f75"/>
                  </a:cxn>
                  <a:cxn ang="f58">
                    <a:pos x="f74" y="f75"/>
                  </a:cxn>
                </a:cxnLst>
                <a:rect l="f70" t="f73" r="f71" b="f72"/>
                <a:pathLst>
                  <a:path w="40" h="25">
                    <a:moveTo>
                      <a:pt x="f8" y="f7"/>
                    </a:moveTo>
                    <a:cubicBezTo>
                      <a:pt x="f9" y="f7"/>
                      <a:pt x="f10" y="f7"/>
                      <a:pt x="f11" y="f7"/>
                    </a:cubicBezTo>
                    <a:cubicBezTo>
                      <a:pt x="f12" y="f7"/>
                      <a:pt x="f5" y="f13"/>
                      <a:pt x="f5" y="f14"/>
                    </a:cubicBezTo>
                    <a:cubicBezTo>
                      <a:pt x="f5" y="f15"/>
                      <a:pt x="f5" y="f16"/>
                      <a:pt x="f5" y="f17"/>
                    </a:cubicBezTo>
                    <a:cubicBezTo>
                      <a:pt x="f5" y="f5"/>
                      <a:pt x="f12" y="f5"/>
                      <a:pt x="f17" y="f5"/>
                    </a:cubicBezTo>
                    <a:cubicBezTo>
                      <a:pt x="f9" y="f5"/>
                      <a:pt x="f18" y="f5"/>
                      <a:pt x="f19" y="f5"/>
                    </a:cubicBezTo>
                    <a:cubicBezTo>
                      <a:pt x="f20" y="f5"/>
                      <a:pt x="f20" y="f5"/>
                      <a:pt x="f20" y="f17"/>
                    </a:cubicBezTo>
                    <a:cubicBezTo>
                      <a:pt x="f20" y="f16"/>
                      <a:pt x="f20" y="f15"/>
                      <a:pt x="f20" y="f21"/>
                    </a:cubicBezTo>
                    <a:cubicBezTo>
                      <a:pt x="f6" y="f13"/>
                      <a:pt x="f20" y="f7"/>
                      <a:pt x="f19" y="f7"/>
                    </a:cubicBezTo>
                    <a:cubicBezTo>
                      <a:pt x="f22" y="f7"/>
                      <a:pt x="f7" y="f7"/>
                      <a:pt x="f8" y="f7"/>
                    </a:cubicBezTo>
                    <a:close/>
                  </a:path>
                </a:pathLst>
              </a:custGeom>
              <a:solidFill>
                <a:srgbClr val="66CC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AR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2F15D5-A456-41C0-BCA1-D73C7B59DA5D}"/>
                  </a:ext>
                </a:extLst>
              </p:cNvPr>
              <p:cNvSpPr/>
              <p:nvPr/>
            </p:nvSpPr>
            <p:spPr>
              <a:xfrm>
                <a:off x="8695532" y="4682816"/>
                <a:ext cx="153984" cy="113979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0"/>
                  <a:gd name="f7" fmla="val 44"/>
                  <a:gd name="f8" fmla="val 41"/>
                  <a:gd name="f9" fmla="val 30"/>
                  <a:gd name="f10" fmla="val 38"/>
                  <a:gd name="f11" fmla="val 34"/>
                  <a:gd name="f12" fmla="val 35"/>
                  <a:gd name="f13" fmla="val 32"/>
                  <a:gd name="f14" fmla="val 42"/>
                  <a:gd name="f15" fmla="val 31"/>
                  <a:gd name="f16" fmla="val 43"/>
                  <a:gd name="f17" fmla="val 29"/>
                  <a:gd name="f18" fmla="val 25"/>
                  <a:gd name="f19" fmla="val 22"/>
                  <a:gd name="f20" fmla="val 20"/>
                  <a:gd name="f21" fmla="val 39"/>
                  <a:gd name="f22" fmla="val 16"/>
                  <a:gd name="f23" fmla="val 10"/>
                  <a:gd name="f24" fmla="val 26"/>
                  <a:gd name="f25" fmla="val 2"/>
                  <a:gd name="f26" fmla="val 21"/>
                  <a:gd name="f27" fmla="val 1"/>
                  <a:gd name="f28" fmla="val 18"/>
                  <a:gd name="f29" fmla="val 17"/>
                  <a:gd name="f30" fmla="val 3"/>
                  <a:gd name="f31" fmla="val 4"/>
                  <a:gd name="f32" fmla="val 13"/>
                  <a:gd name="f33" fmla="val 23"/>
                  <a:gd name="f34" fmla="val 27"/>
                  <a:gd name="f35" fmla="val 40"/>
                  <a:gd name="f36" fmla="val 36"/>
                  <a:gd name="f37" fmla="val 37"/>
                  <a:gd name="f38" fmla="val 33"/>
                  <a:gd name="f39" fmla="val 28"/>
                  <a:gd name="f40" fmla="val 14"/>
                  <a:gd name="f41" fmla="val 9"/>
                  <a:gd name="f42" fmla="val 6"/>
                  <a:gd name="f43" fmla="val 45"/>
                  <a:gd name="f44" fmla="val 48"/>
                  <a:gd name="f45" fmla="val 51"/>
                  <a:gd name="f46" fmla="val 54"/>
                  <a:gd name="f47" fmla="val 57"/>
                  <a:gd name="f48" fmla="val 59"/>
                  <a:gd name="f49" fmla="val 12"/>
                  <a:gd name="f50" fmla="val 19"/>
                  <a:gd name="f51" fmla="val 56"/>
                  <a:gd name="f52" fmla="val 55"/>
                  <a:gd name="f53" fmla="val 52"/>
                  <a:gd name="f54" fmla="val 49"/>
                  <a:gd name="f55" fmla="val 46"/>
                  <a:gd name="f56" fmla="+- 0 0 -90"/>
                  <a:gd name="f57" fmla="*/ f3 1 60"/>
                  <a:gd name="f58" fmla="*/ f4 1 44"/>
                  <a:gd name="f59" fmla="+- f7 0 f5"/>
                  <a:gd name="f60" fmla="+- f6 0 f5"/>
                  <a:gd name="f61" fmla="*/ f56 f0 1"/>
                  <a:gd name="f62" fmla="*/ f60 1 60"/>
                  <a:gd name="f63" fmla="*/ f59 1 44"/>
                  <a:gd name="f64" fmla="*/ 41 f60 1"/>
                  <a:gd name="f65" fmla="*/ 30 f59 1"/>
                  <a:gd name="f66" fmla="*/ 32 f60 1"/>
                  <a:gd name="f67" fmla="*/ 42 f59 1"/>
                  <a:gd name="f68" fmla="*/ 29 f60 1"/>
                  <a:gd name="f69" fmla="*/ 43 f59 1"/>
                  <a:gd name="f70" fmla="*/ 20 f60 1"/>
                  <a:gd name="f71" fmla="*/ 39 f59 1"/>
                  <a:gd name="f72" fmla="*/ 2 f60 1"/>
                  <a:gd name="f73" fmla="*/ 22 f59 1"/>
                  <a:gd name="f74" fmla="*/ 1 f60 1"/>
                  <a:gd name="f75" fmla="*/ 18 f59 1"/>
                  <a:gd name="f76" fmla="*/ 4 f60 1"/>
                  <a:gd name="f77" fmla="*/ 26 f60 1"/>
                  <a:gd name="f78" fmla="*/ 27 f60 1"/>
                  <a:gd name="f79" fmla="*/ 41 f59 1"/>
                  <a:gd name="f80" fmla="*/ 37 f60 1"/>
                  <a:gd name="f81" fmla="*/ 27 f59 1"/>
                  <a:gd name="f82" fmla="*/ 33 f60 1"/>
                  <a:gd name="f83" fmla="*/ 25 f59 1"/>
                  <a:gd name="f84" fmla="*/ 31 f60 1"/>
                  <a:gd name="f85" fmla="*/ 14 f59 1"/>
                  <a:gd name="f86" fmla="*/ 45 f60 1"/>
                  <a:gd name="f87" fmla="*/ 4 f59 1"/>
                  <a:gd name="f88" fmla="*/ 54 f60 1"/>
                  <a:gd name="f89" fmla="*/ 1 f59 1"/>
                  <a:gd name="f90" fmla="*/ 59 f60 1"/>
                  <a:gd name="f91" fmla="*/ 57 f60 1"/>
                  <a:gd name="f92" fmla="*/ 55 f60 1"/>
                  <a:gd name="f93" fmla="*/ 32 f59 1"/>
                  <a:gd name="f94" fmla="*/ 46 f60 1"/>
                  <a:gd name="f95" fmla="*/ 34 f59 1"/>
                  <a:gd name="f96" fmla="*/ f61 1 f2"/>
                  <a:gd name="f97" fmla="*/ f64 1 60"/>
                  <a:gd name="f98" fmla="*/ f65 1 44"/>
                  <a:gd name="f99" fmla="*/ f66 1 60"/>
                  <a:gd name="f100" fmla="*/ f67 1 44"/>
                  <a:gd name="f101" fmla="*/ f68 1 60"/>
                  <a:gd name="f102" fmla="*/ f69 1 44"/>
                  <a:gd name="f103" fmla="*/ f70 1 60"/>
                  <a:gd name="f104" fmla="*/ f71 1 44"/>
                  <a:gd name="f105" fmla="*/ f72 1 60"/>
                  <a:gd name="f106" fmla="*/ f73 1 44"/>
                  <a:gd name="f107" fmla="*/ f74 1 60"/>
                  <a:gd name="f108" fmla="*/ f75 1 44"/>
                  <a:gd name="f109" fmla="*/ f76 1 60"/>
                  <a:gd name="f110" fmla="*/ f77 1 60"/>
                  <a:gd name="f111" fmla="*/ f78 1 60"/>
                  <a:gd name="f112" fmla="*/ f79 1 44"/>
                  <a:gd name="f113" fmla="*/ f80 1 60"/>
                  <a:gd name="f114" fmla="*/ f81 1 44"/>
                  <a:gd name="f115" fmla="*/ f82 1 60"/>
                  <a:gd name="f116" fmla="*/ f83 1 44"/>
                  <a:gd name="f117" fmla="*/ f84 1 60"/>
                  <a:gd name="f118" fmla="*/ f85 1 44"/>
                  <a:gd name="f119" fmla="*/ f86 1 60"/>
                  <a:gd name="f120" fmla="*/ f87 1 44"/>
                  <a:gd name="f121" fmla="*/ f88 1 60"/>
                  <a:gd name="f122" fmla="*/ f89 1 44"/>
                  <a:gd name="f123" fmla="*/ f90 1 60"/>
                  <a:gd name="f124" fmla="*/ f91 1 60"/>
                  <a:gd name="f125" fmla="*/ f92 1 60"/>
                  <a:gd name="f126" fmla="*/ f93 1 44"/>
                  <a:gd name="f127" fmla="*/ f94 1 60"/>
                  <a:gd name="f128" fmla="*/ f95 1 44"/>
                  <a:gd name="f129" fmla="*/ 0 1 f62"/>
                  <a:gd name="f130" fmla="*/ f6 1 f62"/>
                  <a:gd name="f131" fmla="*/ 0 1 f63"/>
                  <a:gd name="f132" fmla="*/ f7 1 f63"/>
                  <a:gd name="f133" fmla="+- f96 0 f1"/>
                  <a:gd name="f134" fmla="*/ f97 1 f62"/>
                  <a:gd name="f135" fmla="*/ f98 1 f63"/>
                  <a:gd name="f136" fmla="*/ f99 1 f62"/>
                  <a:gd name="f137" fmla="*/ f100 1 f63"/>
                  <a:gd name="f138" fmla="*/ f101 1 f62"/>
                  <a:gd name="f139" fmla="*/ f102 1 f63"/>
                  <a:gd name="f140" fmla="*/ f103 1 f62"/>
                  <a:gd name="f141" fmla="*/ f104 1 f63"/>
                  <a:gd name="f142" fmla="*/ f105 1 f62"/>
                  <a:gd name="f143" fmla="*/ f106 1 f63"/>
                  <a:gd name="f144" fmla="*/ f107 1 f62"/>
                  <a:gd name="f145" fmla="*/ f108 1 f63"/>
                  <a:gd name="f146" fmla="*/ f109 1 f62"/>
                  <a:gd name="f147" fmla="*/ f110 1 f62"/>
                  <a:gd name="f148" fmla="*/ f111 1 f62"/>
                  <a:gd name="f149" fmla="*/ f112 1 f63"/>
                  <a:gd name="f150" fmla="*/ f113 1 f62"/>
                  <a:gd name="f151" fmla="*/ f114 1 f63"/>
                  <a:gd name="f152" fmla="*/ f115 1 f62"/>
                  <a:gd name="f153" fmla="*/ f116 1 f63"/>
                  <a:gd name="f154" fmla="*/ f117 1 f62"/>
                  <a:gd name="f155" fmla="*/ f118 1 f63"/>
                  <a:gd name="f156" fmla="*/ f119 1 f62"/>
                  <a:gd name="f157" fmla="*/ f120 1 f63"/>
                  <a:gd name="f158" fmla="*/ f121 1 f62"/>
                  <a:gd name="f159" fmla="*/ f122 1 f63"/>
                  <a:gd name="f160" fmla="*/ f123 1 f62"/>
                  <a:gd name="f161" fmla="*/ f124 1 f62"/>
                  <a:gd name="f162" fmla="*/ f125 1 f62"/>
                  <a:gd name="f163" fmla="*/ f126 1 f63"/>
                  <a:gd name="f164" fmla="*/ f127 1 f62"/>
                  <a:gd name="f165" fmla="*/ f128 1 f63"/>
                  <a:gd name="f166" fmla="*/ f129 f57 1"/>
                  <a:gd name="f167" fmla="*/ f130 f57 1"/>
                  <a:gd name="f168" fmla="*/ f132 f58 1"/>
                  <a:gd name="f169" fmla="*/ f131 f58 1"/>
                  <a:gd name="f170" fmla="*/ f134 f57 1"/>
                  <a:gd name="f171" fmla="*/ f135 f58 1"/>
                  <a:gd name="f172" fmla="*/ f136 f57 1"/>
                  <a:gd name="f173" fmla="*/ f137 f58 1"/>
                  <a:gd name="f174" fmla="*/ f138 f57 1"/>
                  <a:gd name="f175" fmla="*/ f139 f58 1"/>
                  <a:gd name="f176" fmla="*/ f140 f57 1"/>
                  <a:gd name="f177" fmla="*/ f141 f58 1"/>
                  <a:gd name="f178" fmla="*/ f142 f57 1"/>
                  <a:gd name="f179" fmla="*/ f143 f58 1"/>
                  <a:gd name="f180" fmla="*/ f144 f57 1"/>
                  <a:gd name="f181" fmla="*/ f145 f58 1"/>
                  <a:gd name="f182" fmla="*/ f146 f57 1"/>
                  <a:gd name="f183" fmla="*/ f147 f57 1"/>
                  <a:gd name="f184" fmla="*/ f148 f57 1"/>
                  <a:gd name="f185" fmla="*/ f149 f58 1"/>
                  <a:gd name="f186" fmla="*/ f150 f57 1"/>
                  <a:gd name="f187" fmla="*/ f151 f58 1"/>
                  <a:gd name="f188" fmla="*/ f152 f57 1"/>
                  <a:gd name="f189" fmla="*/ f153 f58 1"/>
                  <a:gd name="f190" fmla="*/ f154 f57 1"/>
                  <a:gd name="f191" fmla="*/ f155 f58 1"/>
                  <a:gd name="f192" fmla="*/ f156 f57 1"/>
                  <a:gd name="f193" fmla="*/ f157 f58 1"/>
                  <a:gd name="f194" fmla="*/ f158 f57 1"/>
                  <a:gd name="f195" fmla="*/ f159 f58 1"/>
                  <a:gd name="f196" fmla="*/ f160 f57 1"/>
                  <a:gd name="f197" fmla="*/ f161 f57 1"/>
                  <a:gd name="f198" fmla="*/ f162 f57 1"/>
                  <a:gd name="f199" fmla="*/ f163 f58 1"/>
                  <a:gd name="f200" fmla="*/ f164 f57 1"/>
                  <a:gd name="f201" fmla="*/ f165 f58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33">
                    <a:pos x="f170" y="f171"/>
                  </a:cxn>
                  <a:cxn ang="f133">
                    <a:pos x="f172" y="f173"/>
                  </a:cxn>
                  <a:cxn ang="f133">
                    <a:pos x="f174" y="f175"/>
                  </a:cxn>
                  <a:cxn ang="f133">
                    <a:pos x="f176" y="f177"/>
                  </a:cxn>
                  <a:cxn ang="f133">
                    <a:pos x="f178" y="f179"/>
                  </a:cxn>
                  <a:cxn ang="f133">
                    <a:pos x="f180" y="f181"/>
                  </a:cxn>
                  <a:cxn ang="f133">
                    <a:pos x="f182" y="f181"/>
                  </a:cxn>
                  <a:cxn ang="f133">
                    <a:pos x="f183" y="f177"/>
                  </a:cxn>
                  <a:cxn ang="f133">
                    <a:pos x="f184" y="f185"/>
                  </a:cxn>
                  <a:cxn ang="f133">
                    <a:pos x="f186" y="f187"/>
                  </a:cxn>
                  <a:cxn ang="f133">
                    <a:pos x="f188" y="f189"/>
                  </a:cxn>
                  <a:cxn ang="f133">
                    <a:pos x="f190" y="f191"/>
                  </a:cxn>
                  <a:cxn ang="f133">
                    <a:pos x="f192" y="f193"/>
                  </a:cxn>
                  <a:cxn ang="f133">
                    <a:pos x="f194" y="f195"/>
                  </a:cxn>
                  <a:cxn ang="f133">
                    <a:pos x="f196" y="f193"/>
                  </a:cxn>
                  <a:cxn ang="f133">
                    <a:pos x="f197" y="f187"/>
                  </a:cxn>
                  <a:cxn ang="f133">
                    <a:pos x="f198" y="f199"/>
                  </a:cxn>
                  <a:cxn ang="f133">
                    <a:pos x="f200" y="f201"/>
                  </a:cxn>
                  <a:cxn ang="f133">
                    <a:pos x="f170" y="f171"/>
                  </a:cxn>
                </a:cxnLst>
                <a:rect l="f166" t="f169" r="f167" b="f168"/>
                <a:pathLst>
                  <a:path w="60" h="44">
                    <a:moveTo>
                      <a:pt x="f8" y="f9"/>
                    </a:moveTo>
                    <a:cubicBezTo>
                      <a:pt x="f10" y="f11"/>
                      <a:pt x="f12" y="f10"/>
                      <a:pt x="f13" y="f14"/>
                    </a:cubicBezTo>
                    <a:cubicBezTo>
                      <a:pt x="f15" y="f16"/>
                      <a:pt x="f9" y="f16"/>
                      <a:pt x="f17" y="f16"/>
                    </a:cubicBezTo>
                    <a:cubicBezTo>
                      <a:pt x="f18" y="f7"/>
                      <a:pt x="f19" y="f14"/>
                      <a:pt x="f20" y="f21"/>
                    </a:cubicBezTo>
                    <a:cubicBezTo>
                      <a:pt x="f22" y="f15"/>
                      <a:pt x="f23" y="f24"/>
                      <a:pt x="f25" y="f19"/>
                    </a:cubicBezTo>
                    <a:cubicBezTo>
                      <a:pt x="f5" y="f26"/>
                      <a:pt x="f5" y="f20"/>
                      <a:pt x="f27" y="f28"/>
                    </a:cubicBezTo>
                    <a:cubicBezTo>
                      <a:pt x="f25" y="f29"/>
                      <a:pt x="f30" y="f29"/>
                      <a:pt x="f31" y="f28"/>
                    </a:cubicBezTo>
                    <a:cubicBezTo>
                      <a:pt x="f32" y="f33"/>
                      <a:pt x="f20" y="f9"/>
                      <a:pt x="f24" y="f21"/>
                    </a:cubicBezTo>
                    <a:cubicBezTo>
                      <a:pt x="f24" y="f21"/>
                      <a:pt x="f34" y="f35"/>
                      <a:pt x="f34" y="f8"/>
                    </a:cubicBezTo>
                    <a:cubicBezTo>
                      <a:pt x="f15" y="f36"/>
                      <a:pt x="f11" y="f13"/>
                      <a:pt x="f37" y="f34"/>
                    </a:cubicBezTo>
                    <a:cubicBezTo>
                      <a:pt x="f36" y="f24"/>
                      <a:pt x="f11" y="f24"/>
                      <a:pt x="f38" y="f18"/>
                    </a:cubicBezTo>
                    <a:cubicBezTo>
                      <a:pt x="f39" y="f33"/>
                      <a:pt x="f34" y="f28"/>
                      <a:pt x="f15" y="f40"/>
                    </a:cubicBezTo>
                    <a:cubicBezTo>
                      <a:pt x="f11" y="f41"/>
                      <a:pt x="f21" y="f42"/>
                      <a:pt x="f43" y="f31"/>
                    </a:cubicBezTo>
                    <a:cubicBezTo>
                      <a:pt x="f44" y="f30"/>
                      <a:pt x="f45" y="f25"/>
                      <a:pt x="f46" y="f27"/>
                    </a:cubicBezTo>
                    <a:cubicBezTo>
                      <a:pt x="f47" y="f5"/>
                      <a:pt x="f48" y="f27"/>
                      <a:pt x="f48" y="f31"/>
                    </a:cubicBezTo>
                    <a:cubicBezTo>
                      <a:pt x="f6" y="f49"/>
                      <a:pt x="f6" y="f50"/>
                      <a:pt x="f47" y="f34"/>
                    </a:cubicBezTo>
                    <a:cubicBezTo>
                      <a:pt x="f51" y="f39"/>
                      <a:pt x="f51" y="f9"/>
                      <a:pt x="f52" y="f13"/>
                    </a:cubicBezTo>
                    <a:cubicBezTo>
                      <a:pt x="f53" y="f12"/>
                      <a:pt x="f54" y="f36"/>
                      <a:pt x="f55" y="f11"/>
                    </a:cubicBezTo>
                    <a:cubicBezTo>
                      <a:pt x="f7" y="f38"/>
                      <a:pt x="f14" y="f15"/>
                      <a:pt x="f8" y="f9"/>
                    </a:cubicBezTo>
                    <a:close/>
                  </a:path>
                </a:pathLst>
              </a:custGeom>
              <a:solidFill>
                <a:srgbClr val="66CC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AR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</p:grpSp>
        <p:grpSp>
          <p:nvGrpSpPr>
            <p:cNvPr id="14" name="Grupo 19">
              <a:extLst>
                <a:ext uri="{FF2B5EF4-FFF2-40B4-BE49-F238E27FC236}">
                  <a16:creationId xmlns:a16="http://schemas.microsoft.com/office/drawing/2014/main" id="{34FB7E95-AB65-40E2-B0CA-625E3CF4CEA9}"/>
                </a:ext>
              </a:extLst>
            </p:cNvPr>
            <p:cNvGrpSpPr/>
            <p:nvPr/>
          </p:nvGrpSpPr>
          <p:grpSpPr>
            <a:xfrm>
              <a:off x="0" y="0"/>
              <a:ext cx="9133959" cy="924193"/>
              <a:chOff x="0" y="0"/>
              <a:chExt cx="9133959" cy="924193"/>
            </a:xfrm>
          </p:grpSpPr>
          <p:sp>
            <p:nvSpPr>
              <p:cNvPr id="15" name="Forma libre: forma 20">
                <a:extLst>
                  <a:ext uri="{FF2B5EF4-FFF2-40B4-BE49-F238E27FC236}">
                    <a16:creationId xmlns:a16="http://schemas.microsoft.com/office/drawing/2014/main" id="{5C9BDC6E-7CFA-4D59-85AD-EAE28EC0E577}"/>
                  </a:ext>
                </a:extLst>
              </p:cNvPr>
              <p:cNvSpPr/>
              <p:nvPr/>
            </p:nvSpPr>
            <p:spPr>
              <a:xfrm>
                <a:off x="548027" y="600468"/>
                <a:ext cx="84838" cy="89922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3627"/>
                  <a:gd name="f7" fmla="val 67627"/>
                  <a:gd name="f8" fmla="val 29242"/>
                  <a:gd name="f9" fmla="val 2857"/>
                  <a:gd name="f10" fmla="val 23908"/>
                  <a:gd name="f11" fmla="val 15907"/>
                  <a:gd name="f12" fmla="val 10668"/>
                  <a:gd name="f13" fmla="val 5334"/>
                  <a:gd name="f14" fmla="val 5715"/>
                  <a:gd name="f15" fmla="val 2667"/>
                  <a:gd name="f16" fmla="val 8573"/>
                  <a:gd name="f17" fmla="val 10573"/>
                  <a:gd name="f18" fmla="val 28289"/>
                  <a:gd name="f19" fmla="val 48006"/>
                  <a:gd name="f20" fmla="val 37147"/>
                  <a:gd name="f21" fmla="val 45148"/>
                  <a:gd name="f22" fmla="val 56388"/>
                  <a:gd name="f23" fmla="val 55721"/>
                  <a:gd name="f24" fmla="val 45149"/>
                  <a:gd name="f25" fmla="val 33814"/>
                  <a:gd name="f26" fmla="val 30956"/>
                  <a:gd name="f27" fmla="val 28099"/>
                  <a:gd name="f28" fmla="val 60960"/>
                  <a:gd name="f29" fmla="val 22479"/>
                  <a:gd name="f30" fmla="val 19717"/>
                  <a:gd name="f31" fmla="val 58293"/>
                  <a:gd name="f32" fmla="val 14097"/>
                  <a:gd name="f33" fmla="val 5620"/>
                  <a:gd name="f34" fmla="val 55626"/>
                  <a:gd name="f35" fmla="val 52959"/>
                  <a:gd name="f36" fmla="val 50292"/>
                  <a:gd name="f37" fmla="val 42291"/>
                  <a:gd name="f38" fmla="val 8477"/>
                  <a:gd name="f39" fmla="val 37052"/>
                  <a:gd name="f40" fmla="val 11335"/>
                  <a:gd name="f41" fmla="val 29051"/>
                  <a:gd name="f42" fmla="+- 0 0 -90"/>
                  <a:gd name="f43" fmla="*/ f3 1 63627"/>
                  <a:gd name="f44" fmla="*/ f4 1 67627"/>
                  <a:gd name="f45" fmla="+- f7 0 f5"/>
                  <a:gd name="f46" fmla="+- f6 0 f5"/>
                  <a:gd name="f47" fmla="*/ f42 f0 1"/>
                  <a:gd name="f48" fmla="*/ f46 1 63627"/>
                  <a:gd name="f49" fmla="*/ f45 1 67627"/>
                  <a:gd name="f50" fmla="*/ 29242 f46 1"/>
                  <a:gd name="f51" fmla="*/ 2857 f45 1"/>
                  <a:gd name="f52" fmla="*/ 23908 f46 1"/>
                  <a:gd name="f53" fmla="*/ 5334 f46 1"/>
                  <a:gd name="f54" fmla="*/ 5715 f45 1"/>
                  <a:gd name="f55" fmla="*/ 0 f46 1"/>
                  <a:gd name="f56" fmla="*/ 8573 f45 1"/>
                  <a:gd name="f57" fmla="*/ 37147 f46 1"/>
                  <a:gd name="f58" fmla="*/ 67627 f45 1"/>
                  <a:gd name="f59" fmla="*/ 63627 f46 1"/>
                  <a:gd name="f60" fmla="*/ 33814 f45 1"/>
                  <a:gd name="f61" fmla="*/ 30956 f45 1"/>
                  <a:gd name="f62" fmla="*/ 60960 f46 1"/>
                  <a:gd name="f63" fmla="*/ 19717 f45 1"/>
                  <a:gd name="f64" fmla="*/ 55626 f46 1"/>
                  <a:gd name="f65" fmla="*/ 0 f45 1"/>
                  <a:gd name="f66" fmla="*/ 50292 f46 1"/>
                  <a:gd name="f67" fmla="*/ 29051 f46 1"/>
                  <a:gd name="f68" fmla="*/ f47 1 f2"/>
                  <a:gd name="f69" fmla="*/ f50 1 63627"/>
                  <a:gd name="f70" fmla="*/ f51 1 67627"/>
                  <a:gd name="f71" fmla="*/ f52 1 63627"/>
                  <a:gd name="f72" fmla="*/ f53 1 63627"/>
                  <a:gd name="f73" fmla="*/ f54 1 67627"/>
                  <a:gd name="f74" fmla="*/ f55 1 63627"/>
                  <a:gd name="f75" fmla="*/ f56 1 67627"/>
                  <a:gd name="f76" fmla="*/ f57 1 63627"/>
                  <a:gd name="f77" fmla="*/ f58 1 67627"/>
                  <a:gd name="f78" fmla="*/ f59 1 63627"/>
                  <a:gd name="f79" fmla="*/ f60 1 67627"/>
                  <a:gd name="f80" fmla="*/ f61 1 67627"/>
                  <a:gd name="f81" fmla="*/ f62 1 63627"/>
                  <a:gd name="f82" fmla="*/ f63 1 67627"/>
                  <a:gd name="f83" fmla="*/ f64 1 63627"/>
                  <a:gd name="f84" fmla="*/ f65 1 67627"/>
                  <a:gd name="f85" fmla="*/ f66 1 63627"/>
                  <a:gd name="f86" fmla="*/ f67 1 63627"/>
                  <a:gd name="f87" fmla="*/ f5 1 f48"/>
                  <a:gd name="f88" fmla="*/ f6 1 f48"/>
                  <a:gd name="f89" fmla="*/ f5 1 f49"/>
                  <a:gd name="f90" fmla="*/ f7 1 f49"/>
                  <a:gd name="f91" fmla="+- f68 0 f1"/>
                  <a:gd name="f92" fmla="*/ f69 1 f48"/>
                  <a:gd name="f93" fmla="*/ f70 1 f49"/>
                  <a:gd name="f94" fmla="*/ f71 1 f48"/>
                  <a:gd name="f95" fmla="*/ f72 1 f48"/>
                  <a:gd name="f96" fmla="*/ f73 1 f49"/>
                  <a:gd name="f97" fmla="*/ f74 1 f48"/>
                  <a:gd name="f98" fmla="*/ f75 1 f49"/>
                  <a:gd name="f99" fmla="*/ f76 1 f48"/>
                  <a:gd name="f100" fmla="*/ f77 1 f49"/>
                  <a:gd name="f101" fmla="*/ f78 1 f48"/>
                  <a:gd name="f102" fmla="*/ f79 1 f49"/>
                  <a:gd name="f103" fmla="*/ f80 1 f49"/>
                  <a:gd name="f104" fmla="*/ f81 1 f48"/>
                  <a:gd name="f105" fmla="*/ f82 1 f49"/>
                  <a:gd name="f106" fmla="*/ f83 1 f48"/>
                  <a:gd name="f107" fmla="*/ f84 1 f49"/>
                  <a:gd name="f108" fmla="*/ f85 1 f48"/>
                  <a:gd name="f109" fmla="*/ f86 1 f48"/>
                  <a:gd name="f110" fmla="*/ f87 f43 1"/>
                  <a:gd name="f111" fmla="*/ f88 f43 1"/>
                  <a:gd name="f112" fmla="*/ f90 f44 1"/>
                  <a:gd name="f113" fmla="*/ f89 f44 1"/>
                  <a:gd name="f114" fmla="*/ f92 f43 1"/>
                  <a:gd name="f115" fmla="*/ f93 f44 1"/>
                  <a:gd name="f116" fmla="*/ f94 f43 1"/>
                  <a:gd name="f117" fmla="*/ f95 f43 1"/>
                  <a:gd name="f118" fmla="*/ f96 f44 1"/>
                  <a:gd name="f119" fmla="*/ f97 f43 1"/>
                  <a:gd name="f120" fmla="*/ f98 f44 1"/>
                  <a:gd name="f121" fmla="*/ f99 f43 1"/>
                  <a:gd name="f122" fmla="*/ f100 f44 1"/>
                  <a:gd name="f123" fmla="*/ f101 f43 1"/>
                  <a:gd name="f124" fmla="*/ f102 f44 1"/>
                  <a:gd name="f125" fmla="*/ f103 f44 1"/>
                  <a:gd name="f126" fmla="*/ f104 f43 1"/>
                  <a:gd name="f127" fmla="*/ f105 f44 1"/>
                  <a:gd name="f128" fmla="*/ f106 f43 1"/>
                  <a:gd name="f129" fmla="*/ f107 f44 1"/>
                  <a:gd name="f130" fmla="*/ f108 f43 1"/>
                  <a:gd name="f131" fmla="*/ f109 f43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91">
                    <a:pos x="f114" y="f115"/>
                  </a:cxn>
                  <a:cxn ang="f91">
                    <a:pos x="f116" y="f115"/>
                  </a:cxn>
                  <a:cxn ang="f91">
                    <a:pos x="f117" y="f118"/>
                  </a:cxn>
                  <a:cxn ang="f91">
                    <a:pos x="f119" y="f120"/>
                  </a:cxn>
                  <a:cxn ang="f91">
                    <a:pos x="f121" y="f122"/>
                  </a:cxn>
                  <a:cxn ang="f91">
                    <a:pos x="f123" y="f124"/>
                  </a:cxn>
                  <a:cxn ang="f91">
                    <a:pos x="f123" y="f125"/>
                  </a:cxn>
                  <a:cxn ang="f91">
                    <a:pos x="f126" y="f127"/>
                  </a:cxn>
                  <a:cxn ang="f91">
                    <a:pos x="f128" y="f129"/>
                  </a:cxn>
                  <a:cxn ang="f91">
                    <a:pos x="f130" y="f115"/>
                  </a:cxn>
                  <a:cxn ang="f91">
                    <a:pos x="f131" y="f115"/>
                  </a:cxn>
                </a:cxnLst>
                <a:rect l="f110" t="f113" r="f111" b="f112"/>
                <a:pathLst>
                  <a:path w="63627" h="67627">
                    <a:moveTo>
                      <a:pt x="f8" y="f9"/>
                    </a:moveTo>
                    <a:lnTo>
                      <a:pt x="f10" y="f9"/>
                    </a:lnTo>
                    <a:cubicBezTo>
                      <a:pt x="f11" y="f5"/>
                      <a:pt x="f12" y="f9"/>
                      <a:pt x="f13" y="f14"/>
                    </a:cubicBezTo>
                    <a:cubicBezTo>
                      <a:pt x="f15" y="f14"/>
                      <a:pt x="f5" y="f16"/>
                      <a:pt x="f5" y="f16"/>
                    </a:cubicBezTo>
                    <a:cubicBezTo>
                      <a:pt x="f17" y="f18"/>
                      <a:pt x="f10" y="f19"/>
                      <a:pt x="f20" y="f7"/>
                    </a:cubicBezTo>
                    <a:cubicBezTo>
                      <a:pt x="f21" y="f22"/>
                      <a:pt x="f23" y="f24"/>
                      <a:pt x="f6" y="f25"/>
                    </a:cubicBezTo>
                    <a:lnTo>
                      <a:pt x="f6" y="f26"/>
                    </a:lnTo>
                    <a:cubicBezTo>
                      <a:pt x="f6" y="f27"/>
                      <a:pt x="f28" y="f29"/>
                      <a:pt x="f28" y="f30"/>
                    </a:cubicBezTo>
                    <a:cubicBezTo>
                      <a:pt x="f31" y="f32"/>
                      <a:pt x="f31" y="f33"/>
                      <a:pt x="f34" y="f5"/>
                    </a:cubicBezTo>
                    <a:cubicBezTo>
                      <a:pt x="f35" y="f5"/>
                      <a:pt x="f35" y="f9"/>
                      <a:pt x="f36" y="f9"/>
                    </a:cubicBezTo>
                    <a:cubicBezTo>
                      <a:pt x="f37" y="f38"/>
                      <a:pt x="f39" y="f40"/>
                      <a:pt x="f41" y="f9"/>
                    </a:cubicBezTo>
                    <a:close/>
                  </a:path>
                </a:pathLst>
              </a:custGeom>
              <a:solidFill>
                <a:srgbClr val="99FF99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6" name="Forma libre: forma 21">
                <a:extLst>
                  <a:ext uri="{FF2B5EF4-FFF2-40B4-BE49-F238E27FC236}">
                    <a16:creationId xmlns:a16="http://schemas.microsoft.com/office/drawing/2014/main" id="{F426D0DF-E201-43B3-B58C-7A392F08A975}"/>
                  </a:ext>
                </a:extLst>
              </p:cNvPr>
              <p:cNvSpPr/>
              <p:nvPr/>
            </p:nvSpPr>
            <p:spPr>
              <a:xfrm>
                <a:off x="0" y="0"/>
                <a:ext cx="9133959" cy="924193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850189"/>
                  <a:gd name="f7" fmla="val 695039"/>
                  <a:gd name="f8" fmla="val 652367"/>
                  <a:gd name="f9" fmla="val 323564"/>
                  <a:gd name="f10" fmla="val 506540"/>
                  <a:gd name="f11" fmla="val 652463"/>
                  <a:gd name="f12" fmla="val 537496"/>
                  <a:gd name="f13" fmla="val 343281"/>
                  <a:gd name="f14" fmla="val 253270"/>
                  <a:gd name="f15" fmla="val 6850190"/>
                  <a:gd name="f16" fmla="val 589502"/>
                  <a:gd name="f17" fmla="val 320897"/>
                  <a:gd name="f18" fmla="val 304991"/>
                  <a:gd name="f19" fmla="val 583883"/>
                  <a:gd name="f20" fmla="val 289084"/>
                  <a:gd name="f21" fmla="val 572643"/>
                  <a:gd name="f22" fmla="val 273177"/>
                  <a:gd name="f23" fmla="val 561404"/>
                  <a:gd name="f24" fmla="val 265176"/>
                  <a:gd name="f25" fmla="val 567023"/>
                  <a:gd name="f26" fmla="val 259937"/>
                  <a:gd name="f27" fmla="val 569881"/>
                  <a:gd name="f28" fmla="val 251936"/>
                  <a:gd name="f29" fmla="val 575501"/>
                  <a:gd name="f30" fmla="val 238697"/>
                  <a:gd name="f31" fmla="val 586740"/>
                  <a:gd name="f32" fmla="val 220123"/>
                  <a:gd name="f33" fmla="val 592360"/>
                  <a:gd name="f34" fmla="val 204216"/>
                  <a:gd name="f35" fmla="val 597980"/>
                  <a:gd name="f36" fmla="val 198882"/>
                  <a:gd name="f37" fmla="val 600837"/>
                  <a:gd name="f38" fmla="val 193643"/>
                  <a:gd name="f39" fmla="val 185642"/>
                  <a:gd name="f40" fmla="val 180308"/>
                  <a:gd name="f41" fmla="val 172403"/>
                  <a:gd name="f42" fmla="val 167069"/>
                  <a:gd name="f43" fmla="val 595217"/>
                  <a:gd name="f44" fmla="val 159068"/>
                  <a:gd name="f45" fmla="val 151162"/>
                  <a:gd name="f46" fmla="val 578358"/>
                  <a:gd name="f47" fmla="val 145828"/>
                  <a:gd name="f48" fmla="val 135255"/>
                  <a:gd name="f49" fmla="val 555784"/>
                  <a:gd name="f50" fmla="val 127254"/>
                  <a:gd name="f51" fmla="val 541782"/>
                  <a:gd name="f52" fmla="val 119348"/>
                  <a:gd name="f53" fmla="val 524828"/>
                  <a:gd name="f54" fmla="val 108776"/>
                  <a:gd name="f55" fmla="val 505111"/>
                  <a:gd name="f56" fmla="val 98108"/>
                  <a:gd name="f57" fmla="val 479774"/>
                  <a:gd name="f58" fmla="val 90202"/>
                  <a:gd name="f59" fmla="val 457295"/>
                  <a:gd name="f60" fmla="val 82201"/>
                  <a:gd name="f61" fmla="val 437579"/>
                  <a:gd name="f62" fmla="val 76962"/>
                  <a:gd name="f63" fmla="val 415100"/>
                  <a:gd name="f64" fmla="val 71628"/>
                  <a:gd name="f65" fmla="val 392621"/>
                  <a:gd name="f66" fmla="val 66294"/>
                  <a:gd name="f67" fmla="val 370142"/>
                  <a:gd name="f68" fmla="val 61055"/>
                  <a:gd name="f69" fmla="val 344805"/>
                  <a:gd name="f70" fmla="val 322231"/>
                  <a:gd name="f71" fmla="val 299657"/>
                  <a:gd name="f72" fmla="val 66389"/>
                  <a:gd name="f73" fmla="val 282797"/>
                  <a:gd name="f74" fmla="val 263176"/>
                  <a:gd name="f75" fmla="val 84963"/>
                  <a:gd name="f76" fmla="val 95536"/>
                  <a:gd name="f77" fmla="val 243459"/>
                  <a:gd name="f78" fmla="val 106109"/>
                  <a:gd name="f79" fmla="val 235077"/>
                  <a:gd name="f80" fmla="val 226600"/>
                  <a:gd name="f81" fmla="val 132588"/>
                  <a:gd name="f82" fmla="val 223838"/>
                  <a:gd name="f83" fmla="val 148495"/>
                  <a:gd name="f84" fmla="val 220980"/>
                  <a:gd name="f85" fmla="val 161735"/>
                  <a:gd name="f86" fmla="val 201549"/>
                  <a:gd name="f87" fmla="val 229457"/>
                  <a:gd name="f88" fmla="val 214789"/>
                  <a:gd name="f89" fmla="val 232219"/>
                  <a:gd name="f90" fmla="val 228029"/>
                  <a:gd name="f91" fmla="val 240697"/>
                  <a:gd name="f92" fmla="val 243935"/>
                  <a:gd name="f93" fmla="val 249174"/>
                  <a:gd name="f94" fmla="val 257175"/>
                  <a:gd name="f95" fmla="val 260414"/>
                  <a:gd name="f96" fmla="val 270415"/>
                  <a:gd name="f97" fmla="val 274511"/>
                  <a:gd name="f98" fmla="val 266033"/>
                  <a:gd name="f99" fmla="val 243554"/>
                  <a:gd name="f100" fmla="val 267748"/>
                  <a:gd name="f101" fmla="val 218218"/>
                  <a:gd name="f102" fmla="val 262414"/>
                  <a:gd name="f103" fmla="val 195644"/>
                  <a:gd name="f104" fmla="val 257080"/>
                  <a:gd name="f105" fmla="val 175927"/>
                  <a:gd name="f106" fmla="val 238506"/>
                  <a:gd name="f107" fmla="val 142208"/>
                  <a:gd name="f108" fmla="val 233172"/>
                  <a:gd name="f109" fmla="val 133731"/>
                  <a:gd name="f110" fmla="val 225266"/>
                  <a:gd name="f111" fmla="val 125349"/>
                  <a:gd name="f112" fmla="val 217265"/>
                  <a:gd name="f113" fmla="val 116872"/>
                  <a:gd name="f114" fmla="val 204026"/>
                  <a:gd name="f115" fmla="val 100013"/>
                  <a:gd name="f116" fmla="val 190786"/>
                  <a:gd name="f117" fmla="val 83058"/>
                  <a:gd name="f118" fmla="val 177451"/>
                  <a:gd name="f119" fmla="val 66199"/>
                  <a:gd name="f120" fmla="val 174784"/>
                  <a:gd name="f121" fmla="val 60579"/>
                  <a:gd name="f122" fmla="val 172117"/>
                  <a:gd name="f123" fmla="val 57722"/>
                  <a:gd name="f124" fmla="val 166878"/>
                  <a:gd name="f125" fmla="val 52102"/>
                  <a:gd name="f126" fmla="val 49244"/>
                  <a:gd name="f127" fmla="val 169545"/>
                  <a:gd name="f128" fmla="val 46387"/>
                  <a:gd name="f129" fmla="val 180118"/>
                  <a:gd name="f130" fmla="val 188119"/>
                  <a:gd name="f131" fmla="val 54864"/>
                  <a:gd name="f132" fmla="val 196025"/>
                  <a:gd name="f133" fmla="val 60484"/>
                  <a:gd name="f134" fmla="val 211931"/>
                  <a:gd name="f135" fmla="val 66104"/>
                  <a:gd name="f136" fmla="val 225171"/>
                  <a:gd name="f137" fmla="val 77343"/>
                  <a:gd name="f138" fmla="val 235839"/>
                  <a:gd name="f139" fmla="val 88583"/>
                  <a:gd name="f140" fmla="val 246412"/>
                  <a:gd name="f141" fmla="val 99822"/>
                  <a:gd name="f142" fmla="val 254413"/>
                  <a:gd name="f143" fmla="val 113919"/>
                  <a:gd name="f144" fmla="val 259747"/>
                  <a:gd name="f145" fmla="val 128016"/>
                  <a:gd name="f146" fmla="val 265081"/>
                  <a:gd name="f147" fmla="val 139256"/>
                  <a:gd name="f148" fmla="val 150495"/>
                  <a:gd name="f149" fmla="val 272987"/>
                  <a:gd name="f150" fmla="val 161830"/>
                  <a:gd name="f151" fmla="val 275654"/>
                  <a:gd name="f152" fmla="val 173069"/>
                  <a:gd name="f153" fmla="val 278321"/>
                  <a:gd name="f154" fmla="val 187166"/>
                  <a:gd name="f155" fmla="val 201263"/>
                  <a:gd name="f156" fmla="val 280988"/>
                  <a:gd name="f157" fmla="val 274415"/>
                  <a:gd name="f158" fmla="val 271558"/>
                  <a:gd name="f159" fmla="val 268796"/>
                  <a:gd name="f160" fmla="val 296894"/>
                  <a:gd name="f161" fmla="val 312801"/>
                  <a:gd name="f162" fmla="val 331375"/>
                  <a:gd name="f163" fmla="val 234982"/>
                  <a:gd name="f164" fmla="val 349949"/>
                  <a:gd name="f165" fmla="val 226505"/>
                  <a:gd name="f166" fmla="val 368522"/>
                  <a:gd name="f167" fmla="val 223742"/>
                  <a:gd name="f168" fmla="val 389763"/>
                  <a:gd name="f169" fmla="val 220885"/>
                  <a:gd name="f170" fmla="val 403003"/>
                  <a:gd name="f171" fmla="val 413671"/>
                  <a:gd name="f172" fmla="val 426911"/>
                  <a:gd name="f173" fmla="val 229362"/>
                  <a:gd name="f174" fmla="val 442817"/>
                  <a:gd name="f175" fmla="val 458724"/>
                  <a:gd name="f176" fmla="val 246221"/>
                  <a:gd name="f177" fmla="val 469297"/>
                  <a:gd name="f178" fmla="val 474631"/>
                  <a:gd name="f179" fmla="val 479870"/>
                  <a:gd name="f180" fmla="val 285655"/>
                  <a:gd name="f181" fmla="val 482537"/>
                  <a:gd name="f182" fmla="val 308134"/>
                  <a:gd name="f183" fmla="val 316611"/>
                  <a:gd name="f184" fmla="val 324993"/>
                  <a:gd name="f185" fmla="val 327850"/>
                  <a:gd name="f186" fmla="val 330613"/>
                  <a:gd name="f187" fmla="val 474536"/>
                  <a:gd name="f188" fmla="val 336233"/>
                  <a:gd name="f189" fmla="val 339090"/>
                  <a:gd name="f190" fmla="val 461296"/>
                  <a:gd name="f191" fmla="val 344710"/>
                  <a:gd name="f192" fmla="val 453295"/>
                  <a:gd name="f193" fmla="val 341852"/>
                  <a:gd name="f194" fmla="val 448056"/>
                  <a:gd name="f195" fmla="val 440055"/>
                  <a:gd name="f196" fmla="val 432054"/>
                  <a:gd name="f197" fmla="val 344615"/>
                  <a:gd name="f198" fmla="val 426815"/>
                  <a:gd name="f199" fmla="val 353092"/>
                  <a:gd name="f200" fmla="val 424148"/>
                  <a:gd name="f201" fmla="val 364331"/>
                  <a:gd name="f202" fmla="val 369951"/>
                  <a:gd name="f203" fmla="val 372809"/>
                  <a:gd name="f204" fmla="val 421481"/>
                  <a:gd name="f205" fmla="val 375571"/>
                  <a:gd name="f206" fmla="val 416147"/>
                  <a:gd name="f207" fmla="val 381191"/>
                  <a:gd name="f208" fmla="val 413480"/>
                  <a:gd name="f209" fmla="val 384048"/>
                  <a:gd name="f210" fmla="val 410813"/>
                  <a:gd name="f211" fmla="val 386906"/>
                  <a:gd name="f212" fmla="val 408146"/>
                  <a:gd name="f213" fmla="val 397574"/>
                  <a:gd name="f214" fmla="val 395383"/>
                  <a:gd name="f215" fmla="val 379000"/>
                  <a:gd name="f216" fmla="val 401003"/>
                  <a:gd name="f217" fmla="val 360426"/>
                  <a:gd name="f218" fmla="val 409480"/>
                  <a:gd name="f219" fmla="val 349853"/>
                  <a:gd name="f220" fmla="val 426339"/>
                  <a:gd name="f221" fmla="val 344519"/>
                  <a:gd name="f222" fmla="val 446056"/>
                  <a:gd name="f223" fmla="val 460153"/>
                  <a:gd name="f224" fmla="val 339185"/>
                  <a:gd name="f225" fmla="val 474155"/>
                  <a:gd name="f226" fmla="val 336518"/>
                  <a:gd name="f227" fmla="val 488251"/>
                  <a:gd name="f228" fmla="val 333851"/>
                  <a:gd name="f229" fmla="val 522065"/>
                  <a:gd name="f230" fmla="val 331184"/>
                  <a:gd name="f231" fmla="val 541687"/>
                  <a:gd name="f232" fmla="val 328517"/>
                  <a:gd name="f233" fmla="val 325850"/>
                  <a:gd name="f234" fmla="val 323183"/>
                  <a:gd name="f235" fmla="val 514541"/>
                  <a:gd name="f236" fmla="val 431959"/>
                  <a:gd name="f237" fmla="val 503968"/>
                  <a:gd name="f238" fmla="val 493300"/>
                  <a:gd name="f239" fmla="val 434816"/>
                  <a:gd name="f240" fmla="val 485394"/>
                  <a:gd name="f241" fmla="val 480060"/>
                  <a:gd name="f242" fmla="val 420719"/>
                  <a:gd name="f243" fmla="val 482727"/>
                  <a:gd name="f244" fmla="val 398240"/>
                  <a:gd name="f245" fmla="val 488061"/>
                  <a:gd name="f246" fmla="val 387001"/>
                  <a:gd name="f247" fmla="val 378524"/>
                  <a:gd name="f248" fmla="val 384143"/>
                  <a:gd name="f249" fmla="val 525113"/>
                  <a:gd name="f250" fmla="val 530447"/>
                  <a:gd name="f251" fmla="val 406622"/>
                  <a:gd name="f252" fmla="val 417862"/>
                  <a:gd name="f253" fmla="val 546354"/>
                  <a:gd name="f254" fmla="val 372904"/>
                  <a:gd name="f255" fmla="val 533114"/>
                  <a:gd name="f256" fmla="val 370046"/>
                  <a:gd name="f257" fmla="val 519875"/>
                  <a:gd name="f258" fmla="val 367284"/>
                  <a:gd name="f259" fmla="val 501206"/>
                  <a:gd name="f260" fmla="val 498539"/>
                  <a:gd name="f261" fmla="val 495967"/>
                  <a:gd name="f262" fmla="val 364426"/>
                  <a:gd name="f263" fmla="val 494188"/>
                  <a:gd name="f264" fmla="val 365379"/>
                  <a:gd name="f265" fmla="val 485299"/>
                  <a:gd name="f266" fmla="val 375761"/>
                  <a:gd name="f267" fmla="val 472059"/>
                  <a:gd name="f268" fmla="val 381381"/>
                  <a:gd name="f269" fmla="val 474726"/>
                  <a:gd name="f270" fmla="val 477393"/>
                  <a:gd name="f271" fmla="val 384239"/>
                  <a:gd name="f272" fmla="val 387096"/>
                  <a:gd name="f273" fmla="val 389858"/>
                  <a:gd name="f274" fmla="val 398336"/>
                  <a:gd name="f275" fmla="val 466820"/>
                  <a:gd name="f276" fmla="val 395478"/>
                  <a:gd name="f277" fmla="val 461486"/>
                  <a:gd name="f278" fmla="val 392716"/>
                  <a:gd name="f279" fmla="val 459708"/>
                  <a:gd name="f280" fmla="val 394621"/>
                  <a:gd name="f281" fmla="val 396494"/>
                  <a:gd name="f282" fmla="val 409575"/>
                  <a:gd name="f283" fmla="val 420815"/>
                  <a:gd name="f284" fmla="val 429292"/>
                  <a:gd name="f285" fmla="val 434912"/>
                  <a:gd name="f286" fmla="val 443389"/>
                  <a:gd name="f287" fmla="val 451771"/>
                  <a:gd name="f288" fmla="val 463010"/>
                  <a:gd name="f289" fmla="val 490728"/>
                  <a:gd name="f290" fmla="val 471488"/>
                  <a:gd name="f291" fmla="val 493395"/>
                  <a:gd name="f292" fmla="val 488347"/>
                  <a:gd name="f293" fmla="val 491204"/>
                  <a:gd name="f294" fmla="val 493967"/>
                  <a:gd name="f295" fmla="val 477488"/>
                  <a:gd name="f296" fmla="val 505206"/>
                  <a:gd name="f297" fmla="val 516446"/>
                  <a:gd name="f298" fmla="val 458915"/>
                  <a:gd name="f299" fmla="val 524923"/>
                  <a:gd name="f300" fmla="val 457136"/>
                  <a:gd name="f301" fmla="val 526828"/>
                  <a:gd name="f302" fmla="val 455359"/>
                  <a:gd name="f303" fmla="val 527780"/>
                  <a:gd name="f304" fmla="val 453581"/>
                  <a:gd name="f305" fmla="val 536258"/>
                  <a:gd name="f306" fmla="val 541877"/>
                  <a:gd name="f307" fmla="val 550259"/>
                  <a:gd name="f308" fmla="val 626269"/>
                  <a:gd name="f309" fmla="val 461582"/>
                  <a:gd name="f310" fmla="val 631888"/>
                  <a:gd name="f311" fmla="val 634746"/>
                  <a:gd name="f312" fmla="val 448247"/>
                  <a:gd name="f313" fmla="val 637604"/>
                  <a:gd name="f314" fmla="val 445580"/>
                  <a:gd name="f315" fmla="val 629126"/>
                  <a:gd name="f316" fmla="val 442913"/>
                  <a:gd name="f317" fmla="val 606647"/>
                  <a:gd name="f318" fmla="val 584073"/>
                  <a:gd name="f319" fmla="val 435007"/>
                  <a:gd name="f320" fmla="val 561594"/>
                  <a:gd name="f321" fmla="val 558737"/>
                  <a:gd name="f322" fmla="val 432340"/>
                  <a:gd name="f323" fmla="val 544640"/>
                  <a:gd name="f324" fmla="val 427006"/>
                  <a:gd name="f325" fmla="val 539020"/>
                  <a:gd name="f326" fmla="val 416433"/>
                  <a:gd name="f327" fmla="val 405765"/>
                  <a:gd name="f328" fmla="val 513683"/>
                  <a:gd name="f329" fmla="val 395192"/>
                  <a:gd name="f330" fmla="val 502444"/>
                  <a:gd name="f331" fmla="val 392525"/>
                  <a:gd name="f332" fmla="val 499586"/>
                  <a:gd name="f333" fmla="val 496824"/>
                  <a:gd name="f334" fmla="val 387191"/>
                  <a:gd name="f335" fmla="val 381857"/>
                  <a:gd name="f336" fmla="val 519303"/>
                  <a:gd name="f337" fmla="val 379190"/>
                  <a:gd name="f338" fmla="val 373951"/>
                  <a:gd name="f339" fmla="val 555879"/>
                  <a:gd name="f340" fmla="val 371285"/>
                  <a:gd name="f341" fmla="val 567119"/>
                  <a:gd name="f342" fmla="val 365950"/>
                  <a:gd name="f343" fmla="val 363379"/>
                  <a:gd name="f344" fmla="val 586835"/>
                  <a:gd name="f345" fmla="val 360712"/>
                  <a:gd name="f346" fmla="val 598075"/>
                  <a:gd name="f347" fmla="val 355378"/>
                  <a:gd name="f348" fmla="val 609314"/>
                  <a:gd name="f349" fmla="val 352806"/>
                  <a:gd name="f350" fmla="val 617792"/>
                  <a:gd name="f351" fmla="val 620649"/>
                  <a:gd name="f352" fmla="val 350139"/>
                  <a:gd name="f353" fmla="val 623411"/>
                  <a:gd name="f354" fmla="val 629031"/>
                  <a:gd name="f355" fmla="val 634651"/>
                  <a:gd name="f356" fmla="val 339566"/>
                  <a:gd name="f357" fmla="val 336899"/>
                  <a:gd name="f358" fmla="val 334232"/>
                  <a:gd name="f359" fmla="val 614934"/>
                  <a:gd name="f360" fmla="val 592455"/>
                  <a:gd name="f361" fmla="val 342233"/>
                  <a:gd name="f362" fmla="val 583978"/>
                  <a:gd name="f363" fmla="val 344900"/>
                  <a:gd name="f364" fmla="val 572738"/>
                  <a:gd name="f365" fmla="val 347567"/>
                  <a:gd name="f366" fmla="val 561499"/>
                  <a:gd name="f367" fmla="val 350234"/>
                  <a:gd name="f368" fmla="val 550164"/>
                  <a:gd name="f369" fmla="val 352901"/>
                  <a:gd name="f370" fmla="val 533305"/>
                  <a:gd name="f371" fmla="val 516350"/>
                  <a:gd name="f372" fmla="val 355568"/>
                  <a:gd name="f373" fmla="val 499491"/>
                  <a:gd name="f374" fmla="val 358235"/>
                  <a:gd name="f375" fmla="val 471392"/>
                  <a:gd name="f376" fmla="val 360902"/>
                  <a:gd name="f377" fmla="val 363569"/>
                  <a:gd name="f378" fmla="val 440436"/>
                  <a:gd name="f379" fmla="val 374142"/>
                  <a:gd name="f380" fmla="val 429197"/>
                  <a:gd name="f381" fmla="val 379476"/>
                  <a:gd name="f382" fmla="val 390049"/>
                  <a:gd name="f383" fmla="val 400622"/>
                  <a:gd name="f384" fmla="val 412337"/>
                  <a:gd name="f385" fmla="val 405956"/>
                  <a:gd name="f386" fmla="val 413861"/>
                  <a:gd name="f387" fmla="val 406718"/>
                  <a:gd name="f388" fmla="val 419195"/>
                  <a:gd name="f389" fmla="val 403860"/>
                  <a:gd name="f390" fmla="val 421862"/>
                  <a:gd name="f391" fmla="val 427196"/>
                  <a:gd name="f392" fmla="val 429863"/>
                  <a:gd name="f393" fmla="val 435197"/>
                  <a:gd name="f394" fmla="val 445770"/>
                  <a:gd name="f395" fmla="val 375666"/>
                  <a:gd name="f396" fmla="val 443103"/>
                  <a:gd name="f397" fmla="val 362522"/>
                  <a:gd name="f398" fmla="val 446659"/>
                  <a:gd name="f399" fmla="val 360648"/>
                  <a:gd name="f400" fmla="val 448437"/>
                  <a:gd name="f401" fmla="val 358807"/>
                  <a:gd name="f402" fmla="val 451104"/>
                  <a:gd name="f403" fmla="val 456438"/>
                  <a:gd name="f404" fmla="val 461772"/>
                  <a:gd name="f405" fmla="val 469678"/>
                  <a:gd name="f406" fmla="val 361664"/>
                  <a:gd name="f407" fmla="val 475012"/>
                  <a:gd name="f408" fmla="val 477679"/>
                  <a:gd name="f409" fmla="val 355949"/>
                  <a:gd name="f410" fmla="val 483013"/>
                  <a:gd name="f411" fmla="val 353187"/>
                  <a:gd name="f412" fmla="val 485585"/>
                  <a:gd name="f413" fmla="val 350330"/>
                  <a:gd name="f414" fmla="val 488156"/>
                  <a:gd name="f415" fmla="val 347472"/>
                  <a:gd name="f416" fmla="val 490919"/>
                  <a:gd name="f417" fmla="val 496157"/>
                  <a:gd name="f418" fmla="val 509397"/>
                  <a:gd name="f419" fmla="val 525304"/>
                  <a:gd name="f420" fmla="val 541211"/>
                  <a:gd name="f421" fmla="val 358712"/>
                  <a:gd name="f422" fmla="val 361569"/>
                  <a:gd name="f423" fmla="val 543878"/>
                  <a:gd name="f424" fmla="val 546545"/>
                  <a:gd name="f425" fmla="val 551879"/>
                  <a:gd name="f426" fmla="val 367189"/>
                  <a:gd name="f427" fmla="val 549212"/>
                  <a:gd name="f428" fmla="+- 0 0 -90"/>
                  <a:gd name="f429" fmla="*/ f3 1 6850189"/>
                  <a:gd name="f430" fmla="*/ f4 1 695039"/>
                  <a:gd name="f431" fmla="+- f7 0 f5"/>
                  <a:gd name="f432" fmla="+- f6 0 f5"/>
                  <a:gd name="f433" fmla="*/ f428 f0 1"/>
                  <a:gd name="f434" fmla="*/ f432 1 6850189"/>
                  <a:gd name="f435" fmla="*/ f431 1 695039"/>
                  <a:gd name="f436" fmla="*/ 652367 f432 1"/>
                  <a:gd name="f437" fmla="*/ 0 f431 1"/>
                  <a:gd name="f438" fmla="*/ 0 f432 1"/>
                  <a:gd name="f439" fmla="*/ 695039 f431 1"/>
                  <a:gd name="f440" fmla="*/ 323564 f432 1"/>
                  <a:gd name="f441" fmla="*/ 652463 f432 1"/>
                  <a:gd name="f442" fmla="*/ 343281 f431 1"/>
                  <a:gd name="f443" fmla="*/ 253270 f431 1"/>
                  <a:gd name="f444" fmla="*/ 6850190 f432 1"/>
                  <a:gd name="f445" fmla="*/ 589502 f431 1"/>
                  <a:gd name="f446" fmla="*/ 320897 f432 1"/>
                  <a:gd name="f447" fmla="*/ 273177 f432 1"/>
                  <a:gd name="f448" fmla="*/ 561404 f431 1"/>
                  <a:gd name="f449" fmla="*/ 251936 f432 1"/>
                  <a:gd name="f450" fmla="*/ 575501 f431 1"/>
                  <a:gd name="f451" fmla="*/ 204216 f432 1"/>
                  <a:gd name="f452" fmla="*/ 597980 f431 1"/>
                  <a:gd name="f453" fmla="*/ 185642 f432 1"/>
                  <a:gd name="f454" fmla="*/ 600837 f431 1"/>
                  <a:gd name="f455" fmla="*/ 167069 f432 1"/>
                  <a:gd name="f456" fmla="*/ 595217 f431 1"/>
                  <a:gd name="f457" fmla="*/ 145828 f432 1"/>
                  <a:gd name="f458" fmla="*/ 569881 f431 1"/>
                  <a:gd name="f459" fmla="*/ 119348 f432 1"/>
                  <a:gd name="f460" fmla="*/ 524828 f431 1"/>
                  <a:gd name="f461" fmla="*/ 90202 f432 1"/>
                  <a:gd name="f462" fmla="*/ 457295 f431 1"/>
                  <a:gd name="f463" fmla="*/ 71628 f432 1"/>
                  <a:gd name="f464" fmla="*/ 392621 f431 1"/>
                  <a:gd name="f465" fmla="*/ 61055 f432 1"/>
                  <a:gd name="f466" fmla="*/ 322231 f431 1"/>
                  <a:gd name="f467" fmla="*/ 76962 f432 1"/>
                  <a:gd name="f468" fmla="*/ 263176 f431 1"/>
                  <a:gd name="f469" fmla="*/ 106109 f432 1"/>
                  <a:gd name="f470" fmla="*/ 235077 f431 1"/>
                  <a:gd name="f471" fmla="*/ 148495 f432 1"/>
                  <a:gd name="f472" fmla="*/ 220980 f431 1"/>
                  <a:gd name="f473" fmla="*/ 226600 f431 1"/>
                  <a:gd name="f474" fmla="*/ 228029 f432 1"/>
                  <a:gd name="f475" fmla="*/ 240697 f431 1"/>
                  <a:gd name="f476" fmla="*/ 270415 f432 1"/>
                  <a:gd name="f477" fmla="*/ 274511 f431 1"/>
                  <a:gd name="f478" fmla="*/ 266033 f431 1"/>
                  <a:gd name="f479" fmla="*/ 262414 f432 1"/>
                  <a:gd name="f480" fmla="*/ 195644 f431 1"/>
                  <a:gd name="f481" fmla="*/ 238506 f432 1"/>
                  <a:gd name="f482" fmla="*/ 142208 f431 1"/>
                  <a:gd name="f483" fmla="*/ 217265 f432 1"/>
                  <a:gd name="f484" fmla="*/ 116872 f431 1"/>
                  <a:gd name="f485" fmla="*/ 177451 f432 1"/>
                  <a:gd name="f486" fmla="*/ 66199 f431 1"/>
                  <a:gd name="f487" fmla="*/ 166878 f432 1"/>
                  <a:gd name="f488" fmla="*/ 52102 f431 1"/>
                  <a:gd name="f489" fmla="*/ 49244 f431 1"/>
                  <a:gd name="f490" fmla="*/ 169545 f432 1"/>
                  <a:gd name="f491" fmla="*/ 196025 f432 1"/>
                  <a:gd name="f492" fmla="*/ 60484 f431 1"/>
                  <a:gd name="f493" fmla="*/ 235839 f432 1"/>
                  <a:gd name="f494" fmla="*/ 88583 f431 1"/>
                  <a:gd name="f495" fmla="*/ 259747 f432 1"/>
                  <a:gd name="f496" fmla="*/ 128016 f431 1"/>
                  <a:gd name="f497" fmla="*/ 272987 f432 1"/>
                  <a:gd name="f498" fmla="*/ 161830 f431 1"/>
                  <a:gd name="f499" fmla="*/ 278321 f432 1"/>
                  <a:gd name="f500" fmla="*/ 201263 f431 1"/>
                  <a:gd name="f501" fmla="*/ 275654 f432 1"/>
                  <a:gd name="f502" fmla="*/ 274415 f431 1"/>
                  <a:gd name="f503" fmla="*/ 280988 f432 1"/>
                  <a:gd name="f504" fmla="*/ 268796 f431 1"/>
                  <a:gd name="f505" fmla="*/ 331375 f432 1"/>
                  <a:gd name="f506" fmla="*/ 234982 f431 1"/>
                  <a:gd name="f507" fmla="*/ 389763 f432 1"/>
                  <a:gd name="f508" fmla="*/ 220885 f431 1"/>
                  <a:gd name="f509" fmla="*/ 426911 f432 1"/>
                  <a:gd name="f510" fmla="*/ 229362 f431 1"/>
                  <a:gd name="f511" fmla="*/ 469297 f432 1"/>
                  <a:gd name="f512" fmla="*/ 479870 f432 1"/>
                  <a:gd name="f513" fmla="*/ 296894 f431 1"/>
                  <a:gd name="f514" fmla="*/ 482537 f432 1"/>
                  <a:gd name="f515" fmla="*/ 324993 f431 1"/>
                  <a:gd name="f516" fmla="*/ 330613 f431 1"/>
                  <a:gd name="f517" fmla="*/ 461296 f432 1"/>
                  <a:gd name="f518" fmla="*/ 344710 f431 1"/>
                  <a:gd name="f519" fmla="*/ 440055 f432 1"/>
                  <a:gd name="f520" fmla="*/ 341852 f431 1"/>
                  <a:gd name="f521" fmla="*/ 424148 f432 1"/>
                  <a:gd name="f522" fmla="*/ 364331 f431 1"/>
                  <a:gd name="f523" fmla="*/ 421481 f432 1"/>
                  <a:gd name="f524" fmla="*/ 375571 f431 1"/>
                  <a:gd name="f525" fmla="*/ 413480 f432 1"/>
                  <a:gd name="f526" fmla="*/ 384048 f431 1"/>
                  <a:gd name="f527" fmla="*/ 408146 f432 1"/>
                  <a:gd name="f528" fmla="*/ 386906 f431 1"/>
                  <a:gd name="f529" fmla="*/ 379000 f432 1"/>
                  <a:gd name="f530" fmla="*/ 401003 f431 1"/>
                  <a:gd name="f531" fmla="*/ 344519 f432 1"/>
                  <a:gd name="f532" fmla="*/ 446056 f431 1"/>
                  <a:gd name="f533" fmla="*/ 336518 f432 1"/>
                  <a:gd name="f534" fmla="*/ 488251 f431 1"/>
                  <a:gd name="f535" fmla="*/ 331184 f432 1"/>
                  <a:gd name="f536" fmla="*/ 541687 f431 1"/>
                  <a:gd name="f537" fmla="*/ 323183 f432 1"/>
                  <a:gd name="f538" fmla="*/ 514541 f432 1"/>
                  <a:gd name="f539" fmla="*/ 431959 f431 1"/>
                  <a:gd name="f540" fmla="*/ 485394 f432 1"/>
                  <a:gd name="f541" fmla="*/ 426339 f431 1"/>
                  <a:gd name="f542" fmla="*/ 482727 f432 1"/>
                  <a:gd name="f543" fmla="*/ 398240 f431 1"/>
                  <a:gd name="f544" fmla="*/ 384143 f431 1"/>
                  <a:gd name="f545" fmla="*/ 530447 f432 1"/>
                  <a:gd name="f546" fmla="*/ 406622 f431 1"/>
                  <a:gd name="f547" fmla="*/ 546354 f432 1"/>
                  <a:gd name="f548" fmla="*/ 372904 f431 1"/>
                  <a:gd name="f549" fmla="*/ 506540 f432 1"/>
                  <a:gd name="f550" fmla="*/ 367284 f431 1"/>
                  <a:gd name="f551" fmla="*/ 495967 f432 1"/>
                  <a:gd name="f552" fmla="*/ 364426 f431 1"/>
                  <a:gd name="f553" fmla="*/ 493300 f432 1"/>
                  <a:gd name="f554" fmla="*/ 472059 f432 1"/>
                  <a:gd name="f555" fmla="*/ 381381 f431 1"/>
                  <a:gd name="f556" fmla="*/ 480060 f432 1"/>
                  <a:gd name="f557" fmla="*/ 384239 f431 1"/>
                  <a:gd name="f558" fmla="*/ 389858 f431 1"/>
                  <a:gd name="f559" fmla="*/ 477393 f432 1"/>
                  <a:gd name="f560" fmla="*/ 398336 f431 1"/>
                  <a:gd name="f561" fmla="*/ 461486 f432 1"/>
                  <a:gd name="f562" fmla="*/ 392716 f431 1"/>
                  <a:gd name="f563" fmla="*/ 429292 f431 1"/>
                  <a:gd name="f564" fmla="*/ 488061 f432 1"/>
                  <a:gd name="f565" fmla="*/ 451771 f431 1"/>
                  <a:gd name="f566" fmla="*/ 490728 f432 1"/>
                  <a:gd name="f567" fmla="*/ 482727 f431 1"/>
                  <a:gd name="f568" fmla="*/ 493967 f431 1"/>
                  <a:gd name="f569" fmla="*/ 458915 f432 1"/>
                  <a:gd name="f570" fmla="*/ 524923 f431 1"/>
                  <a:gd name="f571" fmla="*/ 453581 f432 1"/>
                  <a:gd name="f572" fmla="*/ 527780 f431 1"/>
                  <a:gd name="f573" fmla="*/ 550259 f431 1"/>
                  <a:gd name="f574" fmla="*/ 626269 f431 1"/>
                  <a:gd name="f575" fmla="*/ 634746 f431 1"/>
                  <a:gd name="f576" fmla="*/ 445580 f432 1"/>
                  <a:gd name="f577" fmla="*/ 629126 f431 1"/>
                  <a:gd name="f578" fmla="*/ 435007 f432 1"/>
                  <a:gd name="f579" fmla="*/ 561594 f431 1"/>
                  <a:gd name="f580" fmla="*/ 558737 f431 1"/>
                  <a:gd name="f581" fmla="*/ 427006 f432 1"/>
                  <a:gd name="f582" fmla="*/ 539020 f431 1"/>
                  <a:gd name="f583" fmla="*/ 395192 f432 1"/>
                  <a:gd name="f584" fmla="*/ 502444 f431 1"/>
                  <a:gd name="f585" fmla="*/ 389858 f432 1"/>
                  <a:gd name="f586" fmla="*/ 387191 f432 1"/>
                  <a:gd name="f587" fmla="*/ 499586 f431 1"/>
                  <a:gd name="f588" fmla="*/ 373951 f432 1"/>
                  <a:gd name="f589" fmla="*/ 555879 f431 1"/>
                  <a:gd name="f590" fmla="*/ 363379 f432 1"/>
                  <a:gd name="f591" fmla="*/ 586835 f431 1"/>
                  <a:gd name="f592" fmla="*/ 352806 f432 1"/>
                  <a:gd name="f593" fmla="*/ 617792 f431 1"/>
                  <a:gd name="f594" fmla="*/ 350139 f432 1"/>
                  <a:gd name="f595" fmla="*/ 623411 f431 1"/>
                  <a:gd name="f596" fmla="*/ 339566 f432 1"/>
                  <a:gd name="f597" fmla="*/ 631888 f431 1"/>
                  <a:gd name="f598" fmla="*/ 334232 f432 1"/>
                  <a:gd name="f599" fmla="*/ 336899 f432 1"/>
                  <a:gd name="f600" fmla="*/ 609314 f431 1"/>
                  <a:gd name="f601" fmla="*/ 342233 f432 1"/>
                  <a:gd name="f602" fmla="*/ 583978 f431 1"/>
                  <a:gd name="f603" fmla="*/ 350234 f432 1"/>
                  <a:gd name="f604" fmla="*/ 550164 f431 1"/>
                  <a:gd name="f605" fmla="*/ 355568 f432 1"/>
                  <a:gd name="f606" fmla="*/ 499491 f431 1"/>
                  <a:gd name="f607" fmla="*/ 358235 f432 1"/>
                  <a:gd name="f608" fmla="*/ 471392 f431 1"/>
                  <a:gd name="f609" fmla="*/ 374142 f432 1"/>
                  <a:gd name="f610" fmla="*/ 429197 f431 1"/>
                  <a:gd name="f611" fmla="*/ 400622 f432 1"/>
                  <a:gd name="f612" fmla="*/ 412337 f431 1"/>
                  <a:gd name="f613" fmla="*/ 419195 f432 1"/>
                  <a:gd name="f614" fmla="*/ 403860 f431 1"/>
                  <a:gd name="f615" fmla="*/ 427196 f432 1"/>
                  <a:gd name="f616" fmla="*/ 440436 f432 1"/>
                  <a:gd name="f617" fmla="*/ 445770 f432 1"/>
                  <a:gd name="f618" fmla="*/ 378524 f431 1"/>
                  <a:gd name="f619" fmla="*/ 443103 f432 1"/>
                  <a:gd name="f620" fmla="*/ 448437 f432 1"/>
                  <a:gd name="f621" fmla="*/ 358807 f431 1"/>
                  <a:gd name="f622" fmla="*/ 456438 f432 1"/>
                  <a:gd name="f623" fmla="*/ 475012 f432 1"/>
                  <a:gd name="f624" fmla="*/ 485585 f432 1"/>
                  <a:gd name="f625" fmla="*/ 350330 f431 1"/>
                  <a:gd name="f626" fmla="*/ 496157 f432 1"/>
                  <a:gd name="f627" fmla="*/ 347472 f431 1"/>
                  <a:gd name="f628" fmla="*/ 541211 f432 1"/>
                  <a:gd name="f629" fmla="*/ 358712 f431 1"/>
                  <a:gd name="f630" fmla="*/ 546545 f432 1"/>
                  <a:gd name="f631" fmla="*/ 361569 f431 1"/>
                  <a:gd name="f632" fmla="*/ 551879 f432 1"/>
                  <a:gd name="f633" fmla="*/ 367189 f431 1"/>
                  <a:gd name="f634" fmla="*/ 372809 f431 1"/>
                  <a:gd name="f635" fmla="*/ f433 1 f2"/>
                  <a:gd name="f636" fmla="*/ f436 1 6850189"/>
                  <a:gd name="f637" fmla="*/ f437 1 695039"/>
                  <a:gd name="f638" fmla="*/ f438 1 6850189"/>
                  <a:gd name="f639" fmla="*/ f439 1 695039"/>
                  <a:gd name="f640" fmla="*/ f440 1 6850189"/>
                  <a:gd name="f641" fmla="*/ f441 1 6850189"/>
                  <a:gd name="f642" fmla="*/ f442 1 695039"/>
                  <a:gd name="f643" fmla="*/ f443 1 695039"/>
                  <a:gd name="f644" fmla="*/ f444 1 6850189"/>
                  <a:gd name="f645" fmla="*/ f445 1 695039"/>
                  <a:gd name="f646" fmla="*/ f446 1 6850189"/>
                  <a:gd name="f647" fmla="*/ f447 1 6850189"/>
                  <a:gd name="f648" fmla="*/ f448 1 695039"/>
                  <a:gd name="f649" fmla="*/ f449 1 6850189"/>
                  <a:gd name="f650" fmla="*/ f450 1 695039"/>
                  <a:gd name="f651" fmla="*/ f451 1 6850189"/>
                  <a:gd name="f652" fmla="*/ f452 1 695039"/>
                  <a:gd name="f653" fmla="*/ f453 1 6850189"/>
                  <a:gd name="f654" fmla="*/ f454 1 695039"/>
                  <a:gd name="f655" fmla="*/ f455 1 6850189"/>
                  <a:gd name="f656" fmla="*/ f456 1 695039"/>
                  <a:gd name="f657" fmla="*/ f457 1 6850189"/>
                  <a:gd name="f658" fmla="*/ f458 1 695039"/>
                  <a:gd name="f659" fmla="*/ f459 1 6850189"/>
                  <a:gd name="f660" fmla="*/ f460 1 695039"/>
                  <a:gd name="f661" fmla="*/ f461 1 6850189"/>
                  <a:gd name="f662" fmla="*/ f462 1 695039"/>
                  <a:gd name="f663" fmla="*/ f463 1 6850189"/>
                  <a:gd name="f664" fmla="*/ f464 1 695039"/>
                  <a:gd name="f665" fmla="*/ f465 1 6850189"/>
                  <a:gd name="f666" fmla="*/ f466 1 695039"/>
                  <a:gd name="f667" fmla="*/ f467 1 6850189"/>
                  <a:gd name="f668" fmla="*/ f468 1 695039"/>
                  <a:gd name="f669" fmla="*/ f469 1 6850189"/>
                  <a:gd name="f670" fmla="*/ f470 1 695039"/>
                  <a:gd name="f671" fmla="*/ f471 1 6850189"/>
                  <a:gd name="f672" fmla="*/ f472 1 695039"/>
                  <a:gd name="f673" fmla="*/ f473 1 695039"/>
                  <a:gd name="f674" fmla="*/ f474 1 6850189"/>
                  <a:gd name="f675" fmla="*/ f475 1 695039"/>
                  <a:gd name="f676" fmla="*/ f476 1 6850189"/>
                  <a:gd name="f677" fmla="*/ f477 1 695039"/>
                  <a:gd name="f678" fmla="*/ f478 1 695039"/>
                  <a:gd name="f679" fmla="*/ f479 1 6850189"/>
                  <a:gd name="f680" fmla="*/ f480 1 695039"/>
                  <a:gd name="f681" fmla="*/ f481 1 6850189"/>
                  <a:gd name="f682" fmla="*/ f482 1 695039"/>
                  <a:gd name="f683" fmla="*/ f483 1 6850189"/>
                  <a:gd name="f684" fmla="*/ f484 1 695039"/>
                  <a:gd name="f685" fmla="*/ f485 1 6850189"/>
                  <a:gd name="f686" fmla="*/ f486 1 695039"/>
                  <a:gd name="f687" fmla="*/ f487 1 6850189"/>
                  <a:gd name="f688" fmla="*/ f488 1 695039"/>
                  <a:gd name="f689" fmla="*/ f489 1 695039"/>
                  <a:gd name="f690" fmla="*/ f490 1 6850189"/>
                  <a:gd name="f691" fmla="*/ f491 1 6850189"/>
                  <a:gd name="f692" fmla="*/ f492 1 695039"/>
                  <a:gd name="f693" fmla="*/ f493 1 6850189"/>
                  <a:gd name="f694" fmla="*/ f494 1 695039"/>
                  <a:gd name="f695" fmla="*/ f495 1 6850189"/>
                  <a:gd name="f696" fmla="*/ f496 1 695039"/>
                  <a:gd name="f697" fmla="*/ f497 1 6850189"/>
                  <a:gd name="f698" fmla="*/ f498 1 695039"/>
                  <a:gd name="f699" fmla="*/ f499 1 6850189"/>
                  <a:gd name="f700" fmla="*/ f500 1 695039"/>
                  <a:gd name="f701" fmla="*/ f501 1 6850189"/>
                  <a:gd name="f702" fmla="*/ f502 1 695039"/>
                  <a:gd name="f703" fmla="*/ f503 1 6850189"/>
                  <a:gd name="f704" fmla="*/ f504 1 695039"/>
                  <a:gd name="f705" fmla="*/ f505 1 6850189"/>
                  <a:gd name="f706" fmla="*/ f506 1 695039"/>
                  <a:gd name="f707" fmla="*/ f507 1 6850189"/>
                  <a:gd name="f708" fmla="*/ f508 1 695039"/>
                  <a:gd name="f709" fmla="*/ f509 1 6850189"/>
                  <a:gd name="f710" fmla="*/ f510 1 695039"/>
                  <a:gd name="f711" fmla="*/ f511 1 6850189"/>
                  <a:gd name="f712" fmla="*/ f512 1 6850189"/>
                  <a:gd name="f713" fmla="*/ f513 1 695039"/>
                  <a:gd name="f714" fmla="*/ f514 1 6850189"/>
                  <a:gd name="f715" fmla="*/ f515 1 695039"/>
                  <a:gd name="f716" fmla="*/ f516 1 695039"/>
                  <a:gd name="f717" fmla="*/ f517 1 6850189"/>
                  <a:gd name="f718" fmla="*/ f518 1 695039"/>
                  <a:gd name="f719" fmla="*/ f519 1 6850189"/>
                  <a:gd name="f720" fmla="*/ f520 1 695039"/>
                  <a:gd name="f721" fmla="*/ f521 1 6850189"/>
                  <a:gd name="f722" fmla="*/ f522 1 695039"/>
                  <a:gd name="f723" fmla="*/ f523 1 6850189"/>
                  <a:gd name="f724" fmla="*/ f524 1 695039"/>
                  <a:gd name="f725" fmla="*/ f525 1 6850189"/>
                  <a:gd name="f726" fmla="*/ f526 1 695039"/>
                  <a:gd name="f727" fmla="*/ f527 1 6850189"/>
                  <a:gd name="f728" fmla="*/ f528 1 695039"/>
                  <a:gd name="f729" fmla="*/ f529 1 6850189"/>
                  <a:gd name="f730" fmla="*/ f530 1 695039"/>
                  <a:gd name="f731" fmla="*/ f531 1 6850189"/>
                  <a:gd name="f732" fmla="*/ f532 1 695039"/>
                  <a:gd name="f733" fmla="*/ f533 1 6850189"/>
                  <a:gd name="f734" fmla="*/ f534 1 695039"/>
                  <a:gd name="f735" fmla="*/ f535 1 6850189"/>
                  <a:gd name="f736" fmla="*/ f536 1 695039"/>
                  <a:gd name="f737" fmla="*/ f537 1 6850189"/>
                  <a:gd name="f738" fmla="*/ f538 1 6850189"/>
                  <a:gd name="f739" fmla="*/ f539 1 695039"/>
                  <a:gd name="f740" fmla="*/ f540 1 6850189"/>
                  <a:gd name="f741" fmla="*/ f541 1 695039"/>
                  <a:gd name="f742" fmla="*/ f542 1 6850189"/>
                  <a:gd name="f743" fmla="*/ f543 1 695039"/>
                  <a:gd name="f744" fmla="*/ f544 1 695039"/>
                  <a:gd name="f745" fmla="*/ f545 1 6850189"/>
                  <a:gd name="f746" fmla="*/ f546 1 695039"/>
                  <a:gd name="f747" fmla="*/ f547 1 6850189"/>
                  <a:gd name="f748" fmla="*/ f548 1 695039"/>
                  <a:gd name="f749" fmla="*/ f549 1 6850189"/>
                  <a:gd name="f750" fmla="*/ f550 1 695039"/>
                  <a:gd name="f751" fmla="*/ f551 1 6850189"/>
                  <a:gd name="f752" fmla="*/ f552 1 695039"/>
                  <a:gd name="f753" fmla="*/ f553 1 6850189"/>
                  <a:gd name="f754" fmla="*/ f554 1 6850189"/>
                  <a:gd name="f755" fmla="*/ f555 1 695039"/>
                  <a:gd name="f756" fmla="*/ f556 1 6850189"/>
                  <a:gd name="f757" fmla="*/ f557 1 695039"/>
                  <a:gd name="f758" fmla="*/ f558 1 695039"/>
                  <a:gd name="f759" fmla="*/ f559 1 6850189"/>
                  <a:gd name="f760" fmla="*/ f560 1 695039"/>
                  <a:gd name="f761" fmla="*/ f561 1 6850189"/>
                  <a:gd name="f762" fmla="*/ f562 1 695039"/>
                  <a:gd name="f763" fmla="*/ f563 1 695039"/>
                  <a:gd name="f764" fmla="*/ f564 1 6850189"/>
                  <a:gd name="f765" fmla="*/ f565 1 695039"/>
                  <a:gd name="f766" fmla="*/ f566 1 6850189"/>
                  <a:gd name="f767" fmla="*/ f567 1 695039"/>
                  <a:gd name="f768" fmla="*/ f568 1 695039"/>
                  <a:gd name="f769" fmla="*/ f569 1 6850189"/>
                  <a:gd name="f770" fmla="*/ f570 1 695039"/>
                  <a:gd name="f771" fmla="*/ f571 1 6850189"/>
                  <a:gd name="f772" fmla="*/ f572 1 695039"/>
                  <a:gd name="f773" fmla="*/ f573 1 695039"/>
                  <a:gd name="f774" fmla="*/ f574 1 695039"/>
                  <a:gd name="f775" fmla="*/ f575 1 695039"/>
                  <a:gd name="f776" fmla="*/ f576 1 6850189"/>
                  <a:gd name="f777" fmla="*/ f577 1 695039"/>
                  <a:gd name="f778" fmla="*/ f578 1 6850189"/>
                  <a:gd name="f779" fmla="*/ f579 1 695039"/>
                  <a:gd name="f780" fmla="*/ f580 1 695039"/>
                  <a:gd name="f781" fmla="*/ f581 1 6850189"/>
                  <a:gd name="f782" fmla="*/ f582 1 695039"/>
                  <a:gd name="f783" fmla="*/ f583 1 6850189"/>
                  <a:gd name="f784" fmla="*/ f584 1 695039"/>
                  <a:gd name="f785" fmla="*/ f585 1 6850189"/>
                  <a:gd name="f786" fmla="*/ f586 1 6850189"/>
                  <a:gd name="f787" fmla="*/ f587 1 695039"/>
                  <a:gd name="f788" fmla="*/ f588 1 6850189"/>
                  <a:gd name="f789" fmla="*/ f589 1 695039"/>
                  <a:gd name="f790" fmla="*/ f590 1 6850189"/>
                  <a:gd name="f791" fmla="*/ f591 1 695039"/>
                  <a:gd name="f792" fmla="*/ f592 1 6850189"/>
                  <a:gd name="f793" fmla="*/ f593 1 695039"/>
                  <a:gd name="f794" fmla="*/ f594 1 6850189"/>
                  <a:gd name="f795" fmla="*/ f595 1 695039"/>
                  <a:gd name="f796" fmla="*/ f596 1 6850189"/>
                  <a:gd name="f797" fmla="*/ f597 1 695039"/>
                  <a:gd name="f798" fmla="*/ f598 1 6850189"/>
                  <a:gd name="f799" fmla="*/ f599 1 6850189"/>
                  <a:gd name="f800" fmla="*/ f600 1 695039"/>
                  <a:gd name="f801" fmla="*/ f601 1 6850189"/>
                  <a:gd name="f802" fmla="*/ f602 1 695039"/>
                  <a:gd name="f803" fmla="*/ f603 1 6850189"/>
                  <a:gd name="f804" fmla="*/ f604 1 695039"/>
                  <a:gd name="f805" fmla="*/ f605 1 6850189"/>
                  <a:gd name="f806" fmla="*/ f606 1 695039"/>
                  <a:gd name="f807" fmla="*/ f607 1 6850189"/>
                  <a:gd name="f808" fmla="*/ f608 1 695039"/>
                  <a:gd name="f809" fmla="*/ f609 1 6850189"/>
                  <a:gd name="f810" fmla="*/ f610 1 695039"/>
                  <a:gd name="f811" fmla="*/ f611 1 6850189"/>
                  <a:gd name="f812" fmla="*/ f612 1 695039"/>
                  <a:gd name="f813" fmla="*/ f613 1 6850189"/>
                  <a:gd name="f814" fmla="*/ f614 1 695039"/>
                  <a:gd name="f815" fmla="*/ f615 1 6850189"/>
                  <a:gd name="f816" fmla="*/ f616 1 6850189"/>
                  <a:gd name="f817" fmla="*/ f617 1 6850189"/>
                  <a:gd name="f818" fmla="*/ f618 1 695039"/>
                  <a:gd name="f819" fmla="*/ f619 1 6850189"/>
                  <a:gd name="f820" fmla="*/ f620 1 6850189"/>
                  <a:gd name="f821" fmla="*/ f621 1 695039"/>
                  <a:gd name="f822" fmla="*/ f622 1 6850189"/>
                  <a:gd name="f823" fmla="*/ f623 1 6850189"/>
                  <a:gd name="f824" fmla="*/ f624 1 6850189"/>
                  <a:gd name="f825" fmla="*/ f625 1 695039"/>
                  <a:gd name="f826" fmla="*/ f626 1 6850189"/>
                  <a:gd name="f827" fmla="*/ f627 1 695039"/>
                  <a:gd name="f828" fmla="*/ f628 1 6850189"/>
                  <a:gd name="f829" fmla="*/ f629 1 695039"/>
                  <a:gd name="f830" fmla="*/ f630 1 6850189"/>
                  <a:gd name="f831" fmla="*/ f631 1 695039"/>
                  <a:gd name="f832" fmla="*/ f632 1 6850189"/>
                  <a:gd name="f833" fmla="*/ f633 1 695039"/>
                  <a:gd name="f834" fmla="*/ f634 1 695039"/>
                  <a:gd name="f835" fmla="*/ f5 1 f434"/>
                  <a:gd name="f836" fmla="*/ f6 1 f434"/>
                  <a:gd name="f837" fmla="*/ f5 1 f435"/>
                  <a:gd name="f838" fmla="*/ f7 1 f435"/>
                  <a:gd name="f839" fmla="+- f635 0 f1"/>
                  <a:gd name="f840" fmla="*/ f636 1 f434"/>
                  <a:gd name="f841" fmla="*/ f637 1 f435"/>
                  <a:gd name="f842" fmla="*/ f638 1 f434"/>
                  <a:gd name="f843" fmla="*/ f639 1 f435"/>
                  <a:gd name="f844" fmla="*/ f640 1 f434"/>
                  <a:gd name="f845" fmla="*/ f641 1 f434"/>
                  <a:gd name="f846" fmla="*/ f642 1 f435"/>
                  <a:gd name="f847" fmla="*/ f643 1 f435"/>
                  <a:gd name="f848" fmla="*/ f644 1 f434"/>
                  <a:gd name="f849" fmla="*/ f645 1 f435"/>
                  <a:gd name="f850" fmla="*/ f646 1 f434"/>
                  <a:gd name="f851" fmla="*/ f647 1 f434"/>
                  <a:gd name="f852" fmla="*/ f648 1 f435"/>
                  <a:gd name="f853" fmla="*/ f649 1 f434"/>
                  <a:gd name="f854" fmla="*/ f650 1 f435"/>
                  <a:gd name="f855" fmla="*/ f651 1 f434"/>
                  <a:gd name="f856" fmla="*/ f652 1 f435"/>
                  <a:gd name="f857" fmla="*/ f653 1 f434"/>
                  <a:gd name="f858" fmla="*/ f654 1 f435"/>
                  <a:gd name="f859" fmla="*/ f655 1 f434"/>
                  <a:gd name="f860" fmla="*/ f656 1 f435"/>
                  <a:gd name="f861" fmla="*/ f657 1 f434"/>
                  <a:gd name="f862" fmla="*/ f658 1 f435"/>
                  <a:gd name="f863" fmla="*/ f659 1 f434"/>
                  <a:gd name="f864" fmla="*/ f660 1 f435"/>
                  <a:gd name="f865" fmla="*/ f661 1 f434"/>
                  <a:gd name="f866" fmla="*/ f662 1 f435"/>
                  <a:gd name="f867" fmla="*/ f663 1 f434"/>
                  <a:gd name="f868" fmla="*/ f664 1 f435"/>
                  <a:gd name="f869" fmla="*/ f665 1 f434"/>
                  <a:gd name="f870" fmla="*/ f666 1 f435"/>
                  <a:gd name="f871" fmla="*/ f667 1 f434"/>
                  <a:gd name="f872" fmla="*/ f668 1 f435"/>
                  <a:gd name="f873" fmla="*/ f669 1 f434"/>
                  <a:gd name="f874" fmla="*/ f670 1 f435"/>
                  <a:gd name="f875" fmla="*/ f671 1 f434"/>
                  <a:gd name="f876" fmla="*/ f672 1 f435"/>
                  <a:gd name="f877" fmla="*/ f673 1 f435"/>
                  <a:gd name="f878" fmla="*/ f674 1 f434"/>
                  <a:gd name="f879" fmla="*/ f675 1 f435"/>
                  <a:gd name="f880" fmla="*/ f676 1 f434"/>
                  <a:gd name="f881" fmla="*/ f677 1 f435"/>
                  <a:gd name="f882" fmla="*/ f678 1 f435"/>
                  <a:gd name="f883" fmla="*/ f679 1 f434"/>
                  <a:gd name="f884" fmla="*/ f680 1 f435"/>
                  <a:gd name="f885" fmla="*/ f681 1 f434"/>
                  <a:gd name="f886" fmla="*/ f682 1 f435"/>
                  <a:gd name="f887" fmla="*/ f683 1 f434"/>
                  <a:gd name="f888" fmla="*/ f684 1 f435"/>
                  <a:gd name="f889" fmla="*/ f685 1 f434"/>
                  <a:gd name="f890" fmla="*/ f686 1 f435"/>
                  <a:gd name="f891" fmla="*/ f687 1 f434"/>
                  <a:gd name="f892" fmla="*/ f688 1 f435"/>
                  <a:gd name="f893" fmla="*/ f689 1 f435"/>
                  <a:gd name="f894" fmla="*/ f690 1 f434"/>
                  <a:gd name="f895" fmla="*/ f691 1 f434"/>
                  <a:gd name="f896" fmla="*/ f692 1 f435"/>
                  <a:gd name="f897" fmla="*/ f693 1 f434"/>
                  <a:gd name="f898" fmla="*/ f694 1 f435"/>
                  <a:gd name="f899" fmla="*/ f695 1 f434"/>
                  <a:gd name="f900" fmla="*/ f696 1 f435"/>
                  <a:gd name="f901" fmla="*/ f697 1 f434"/>
                  <a:gd name="f902" fmla="*/ f698 1 f435"/>
                  <a:gd name="f903" fmla="*/ f699 1 f434"/>
                  <a:gd name="f904" fmla="*/ f700 1 f435"/>
                  <a:gd name="f905" fmla="*/ f701 1 f434"/>
                  <a:gd name="f906" fmla="*/ f702 1 f435"/>
                  <a:gd name="f907" fmla="*/ f703 1 f434"/>
                  <a:gd name="f908" fmla="*/ f704 1 f435"/>
                  <a:gd name="f909" fmla="*/ f705 1 f434"/>
                  <a:gd name="f910" fmla="*/ f706 1 f435"/>
                  <a:gd name="f911" fmla="*/ f707 1 f434"/>
                  <a:gd name="f912" fmla="*/ f708 1 f435"/>
                  <a:gd name="f913" fmla="*/ f709 1 f434"/>
                  <a:gd name="f914" fmla="*/ f710 1 f435"/>
                  <a:gd name="f915" fmla="*/ f711 1 f434"/>
                  <a:gd name="f916" fmla="*/ f712 1 f434"/>
                  <a:gd name="f917" fmla="*/ f713 1 f435"/>
                  <a:gd name="f918" fmla="*/ f714 1 f434"/>
                  <a:gd name="f919" fmla="*/ f715 1 f435"/>
                  <a:gd name="f920" fmla="*/ f716 1 f435"/>
                  <a:gd name="f921" fmla="*/ f717 1 f434"/>
                  <a:gd name="f922" fmla="*/ f718 1 f435"/>
                  <a:gd name="f923" fmla="*/ f719 1 f434"/>
                  <a:gd name="f924" fmla="*/ f720 1 f435"/>
                  <a:gd name="f925" fmla="*/ f721 1 f434"/>
                  <a:gd name="f926" fmla="*/ f722 1 f435"/>
                  <a:gd name="f927" fmla="*/ f723 1 f434"/>
                  <a:gd name="f928" fmla="*/ f724 1 f435"/>
                  <a:gd name="f929" fmla="*/ f725 1 f434"/>
                  <a:gd name="f930" fmla="*/ f726 1 f435"/>
                  <a:gd name="f931" fmla="*/ f727 1 f434"/>
                  <a:gd name="f932" fmla="*/ f728 1 f435"/>
                  <a:gd name="f933" fmla="*/ f729 1 f434"/>
                  <a:gd name="f934" fmla="*/ f730 1 f435"/>
                  <a:gd name="f935" fmla="*/ f731 1 f434"/>
                  <a:gd name="f936" fmla="*/ f732 1 f435"/>
                  <a:gd name="f937" fmla="*/ f733 1 f434"/>
                  <a:gd name="f938" fmla="*/ f734 1 f435"/>
                  <a:gd name="f939" fmla="*/ f735 1 f434"/>
                  <a:gd name="f940" fmla="*/ f736 1 f435"/>
                  <a:gd name="f941" fmla="*/ f737 1 f434"/>
                  <a:gd name="f942" fmla="*/ f738 1 f434"/>
                  <a:gd name="f943" fmla="*/ f739 1 f435"/>
                  <a:gd name="f944" fmla="*/ f740 1 f434"/>
                  <a:gd name="f945" fmla="*/ f741 1 f435"/>
                  <a:gd name="f946" fmla="*/ f742 1 f434"/>
                  <a:gd name="f947" fmla="*/ f743 1 f435"/>
                  <a:gd name="f948" fmla="*/ f744 1 f435"/>
                  <a:gd name="f949" fmla="*/ f745 1 f434"/>
                  <a:gd name="f950" fmla="*/ f746 1 f435"/>
                  <a:gd name="f951" fmla="*/ f747 1 f434"/>
                  <a:gd name="f952" fmla="*/ f748 1 f435"/>
                  <a:gd name="f953" fmla="*/ f749 1 f434"/>
                  <a:gd name="f954" fmla="*/ f750 1 f435"/>
                  <a:gd name="f955" fmla="*/ f751 1 f434"/>
                  <a:gd name="f956" fmla="*/ f752 1 f435"/>
                  <a:gd name="f957" fmla="*/ f753 1 f434"/>
                  <a:gd name="f958" fmla="*/ f754 1 f434"/>
                  <a:gd name="f959" fmla="*/ f755 1 f435"/>
                  <a:gd name="f960" fmla="*/ f756 1 f434"/>
                  <a:gd name="f961" fmla="*/ f757 1 f435"/>
                  <a:gd name="f962" fmla="*/ f758 1 f435"/>
                  <a:gd name="f963" fmla="*/ f759 1 f434"/>
                  <a:gd name="f964" fmla="*/ f760 1 f435"/>
                  <a:gd name="f965" fmla="*/ f761 1 f434"/>
                  <a:gd name="f966" fmla="*/ f762 1 f435"/>
                  <a:gd name="f967" fmla="*/ f763 1 f435"/>
                  <a:gd name="f968" fmla="*/ f764 1 f434"/>
                  <a:gd name="f969" fmla="*/ f765 1 f435"/>
                  <a:gd name="f970" fmla="*/ f766 1 f434"/>
                  <a:gd name="f971" fmla="*/ f767 1 f435"/>
                  <a:gd name="f972" fmla="*/ f768 1 f435"/>
                  <a:gd name="f973" fmla="*/ f769 1 f434"/>
                  <a:gd name="f974" fmla="*/ f770 1 f435"/>
                  <a:gd name="f975" fmla="*/ f771 1 f434"/>
                  <a:gd name="f976" fmla="*/ f772 1 f435"/>
                  <a:gd name="f977" fmla="*/ f773 1 f435"/>
                  <a:gd name="f978" fmla="*/ f774 1 f435"/>
                  <a:gd name="f979" fmla="*/ f775 1 f435"/>
                  <a:gd name="f980" fmla="*/ f776 1 f434"/>
                  <a:gd name="f981" fmla="*/ f777 1 f435"/>
                  <a:gd name="f982" fmla="*/ f778 1 f434"/>
                  <a:gd name="f983" fmla="*/ f779 1 f435"/>
                  <a:gd name="f984" fmla="*/ f780 1 f435"/>
                  <a:gd name="f985" fmla="*/ f781 1 f434"/>
                  <a:gd name="f986" fmla="*/ f782 1 f435"/>
                  <a:gd name="f987" fmla="*/ f783 1 f434"/>
                  <a:gd name="f988" fmla="*/ f784 1 f435"/>
                  <a:gd name="f989" fmla="*/ f785 1 f434"/>
                  <a:gd name="f990" fmla="*/ f786 1 f434"/>
                  <a:gd name="f991" fmla="*/ f787 1 f435"/>
                  <a:gd name="f992" fmla="*/ f788 1 f434"/>
                  <a:gd name="f993" fmla="*/ f789 1 f435"/>
                  <a:gd name="f994" fmla="*/ f790 1 f434"/>
                  <a:gd name="f995" fmla="*/ f791 1 f435"/>
                  <a:gd name="f996" fmla="*/ f792 1 f434"/>
                  <a:gd name="f997" fmla="*/ f793 1 f435"/>
                  <a:gd name="f998" fmla="*/ f794 1 f434"/>
                  <a:gd name="f999" fmla="*/ f795 1 f435"/>
                  <a:gd name="f1000" fmla="*/ f796 1 f434"/>
                  <a:gd name="f1001" fmla="*/ f797 1 f435"/>
                  <a:gd name="f1002" fmla="*/ f798 1 f434"/>
                  <a:gd name="f1003" fmla="*/ f799 1 f434"/>
                  <a:gd name="f1004" fmla="*/ f800 1 f435"/>
                  <a:gd name="f1005" fmla="*/ f801 1 f434"/>
                  <a:gd name="f1006" fmla="*/ f802 1 f435"/>
                  <a:gd name="f1007" fmla="*/ f803 1 f434"/>
                  <a:gd name="f1008" fmla="*/ f804 1 f435"/>
                  <a:gd name="f1009" fmla="*/ f805 1 f434"/>
                  <a:gd name="f1010" fmla="*/ f806 1 f435"/>
                  <a:gd name="f1011" fmla="*/ f807 1 f434"/>
                  <a:gd name="f1012" fmla="*/ f808 1 f435"/>
                  <a:gd name="f1013" fmla="*/ f809 1 f434"/>
                  <a:gd name="f1014" fmla="*/ f810 1 f435"/>
                  <a:gd name="f1015" fmla="*/ f811 1 f434"/>
                  <a:gd name="f1016" fmla="*/ f812 1 f435"/>
                  <a:gd name="f1017" fmla="*/ f813 1 f434"/>
                  <a:gd name="f1018" fmla="*/ f814 1 f435"/>
                  <a:gd name="f1019" fmla="*/ f815 1 f434"/>
                  <a:gd name="f1020" fmla="*/ f816 1 f434"/>
                  <a:gd name="f1021" fmla="*/ f817 1 f434"/>
                  <a:gd name="f1022" fmla="*/ f818 1 f435"/>
                  <a:gd name="f1023" fmla="*/ f819 1 f434"/>
                  <a:gd name="f1024" fmla="*/ f820 1 f434"/>
                  <a:gd name="f1025" fmla="*/ f821 1 f435"/>
                  <a:gd name="f1026" fmla="*/ f822 1 f434"/>
                  <a:gd name="f1027" fmla="*/ f823 1 f434"/>
                  <a:gd name="f1028" fmla="*/ f824 1 f434"/>
                  <a:gd name="f1029" fmla="*/ f825 1 f435"/>
                  <a:gd name="f1030" fmla="*/ f826 1 f434"/>
                  <a:gd name="f1031" fmla="*/ f827 1 f435"/>
                  <a:gd name="f1032" fmla="*/ f828 1 f434"/>
                  <a:gd name="f1033" fmla="*/ f829 1 f435"/>
                  <a:gd name="f1034" fmla="*/ f830 1 f434"/>
                  <a:gd name="f1035" fmla="*/ f831 1 f435"/>
                  <a:gd name="f1036" fmla="*/ f832 1 f434"/>
                  <a:gd name="f1037" fmla="*/ f833 1 f435"/>
                  <a:gd name="f1038" fmla="*/ f834 1 f435"/>
                  <a:gd name="f1039" fmla="*/ f835 f429 1"/>
                  <a:gd name="f1040" fmla="*/ f836 f429 1"/>
                  <a:gd name="f1041" fmla="*/ f838 f430 1"/>
                  <a:gd name="f1042" fmla="*/ f837 f430 1"/>
                  <a:gd name="f1043" fmla="*/ f840 f429 1"/>
                  <a:gd name="f1044" fmla="*/ f841 f430 1"/>
                  <a:gd name="f1045" fmla="*/ f842 f429 1"/>
                  <a:gd name="f1046" fmla="*/ f843 f430 1"/>
                  <a:gd name="f1047" fmla="*/ f844 f429 1"/>
                  <a:gd name="f1048" fmla="*/ f845 f429 1"/>
                  <a:gd name="f1049" fmla="*/ f846 f430 1"/>
                  <a:gd name="f1050" fmla="*/ f847 f430 1"/>
                  <a:gd name="f1051" fmla="*/ f848 f429 1"/>
                  <a:gd name="f1052" fmla="*/ f849 f430 1"/>
                  <a:gd name="f1053" fmla="*/ f850 f429 1"/>
                  <a:gd name="f1054" fmla="*/ f851 f429 1"/>
                  <a:gd name="f1055" fmla="*/ f852 f430 1"/>
                  <a:gd name="f1056" fmla="*/ f853 f429 1"/>
                  <a:gd name="f1057" fmla="*/ f854 f430 1"/>
                  <a:gd name="f1058" fmla="*/ f855 f429 1"/>
                  <a:gd name="f1059" fmla="*/ f856 f430 1"/>
                  <a:gd name="f1060" fmla="*/ f857 f429 1"/>
                  <a:gd name="f1061" fmla="*/ f858 f430 1"/>
                  <a:gd name="f1062" fmla="*/ f859 f429 1"/>
                  <a:gd name="f1063" fmla="*/ f860 f430 1"/>
                  <a:gd name="f1064" fmla="*/ f861 f429 1"/>
                  <a:gd name="f1065" fmla="*/ f862 f430 1"/>
                  <a:gd name="f1066" fmla="*/ f863 f429 1"/>
                  <a:gd name="f1067" fmla="*/ f864 f430 1"/>
                  <a:gd name="f1068" fmla="*/ f865 f429 1"/>
                  <a:gd name="f1069" fmla="*/ f866 f430 1"/>
                  <a:gd name="f1070" fmla="*/ f867 f429 1"/>
                  <a:gd name="f1071" fmla="*/ f868 f430 1"/>
                  <a:gd name="f1072" fmla="*/ f869 f429 1"/>
                  <a:gd name="f1073" fmla="*/ f870 f430 1"/>
                  <a:gd name="f1074" fmla="*/ f871 f429 1"/>
                  <a:gd name="f1075" fmla="*/ f872 f430 1"/>
                  <a:gd name="f1076" fmla="*/ f873 f429 1"/>
                  <a:gd name="f1077" fmla="*/ f874 f430 1"/>
                  <a:gd name="f1078" fmla="*/ f875 f429 1"/>
                  <a:gd name="f1079" fmla="*/ f876 f430 1"/>
                  <a:gd name="f1080" fmla="*/ f877 f430 1"/>
                  <a:gd name="f1081" fmla="*/ f878 f429 1"/>
                  <a:gd name="f1082" fmla="*/ f879 f430 1"/>
                  <a:gd name="f1083" fmla="*/ f880 f429 1"/>
                  <a:gd name="f1084" fmla="*/ f881 f430 1"/>
                  <a:gd name="f1085" fmla="*/ f882 f430 1"/>
                  <a:gd name="f1086" fmla="*/ f883 f429 1"/>
                  <a:gd name="f1087" fmla="*/ f884 f430 1"/>
                  <a:gd name="f1088" fmla="*/ f885 f429 1"/>
                  <a:gd name="f1089" fmla="*/ f886 f430 1"/>
                  <a:gd name="f1090" fmla="*/ f887 f429 1"/>
                  <a:gd name="f1091" fmla="*/ f888 f430 1"/>
                  <a:gd name="f1092" fmla="*/ f889 f429 1"/>
                  <a:gd name="f1093" fmla="*/ f890 f430 1"/>
                  <a:gd name="f1094" fmla="*/ f891 f429 1"/>
                  <a:gd name="f1095" fmla="*/ f892 f430 1"/>
                  <a:gd name="f1096" fmla="*/ f893 f430 1"/>
                  <a:gd name="f1097" fmla="*/ f894 f429 1"/>
                  <a:gd name="f1098" fmla="*/ f895 f429 1"/>
                  <a:gd name="f1099" fmla="*/ f896 f430 1"/>
                  <a:gd name="f1100" fmla="*/ f897 f429 1"/>
                  <a:gd name="f1101" fmla="*/ f898 f430 1"/>
                  <a:gd name="f1102" fmla="*/ f899 f429 1"/>
                  <a:gd name="f1103" fmla="*/ f900 f430 1"/>
                  <a:gd name="f1104" fmla="*/ f901 f429 1"/>
                  <a:gd name="f1105" fmla="*/ f902 f430 1"/>
                  <a:gd name="f1106" fmla="*/ f903 f429 1"/>
                  <a:gd name="f1107" fmla="*/ f904 f430 1"/>
                  <a:gd name="f1108" fmla="*/ f905 f429 1"/>
                  <a:gd name="f1109" fmla="*/ f906 f430 1"/>
                  <a:gd name="f1110" fmla="*/ f907 f429 1"/>
                  <a:gd name="f1111" fmla="*/ f908 f430 1"/>
                  <a:gd name="f1112" fmla="*/ f909 f429 1"/>
                  <a:gd name="f1113" fmla="*/ f910 f430 1"/>
                  <a:gd name="f1114" fmla="*/ f911 f429 1"/>
                  <a:gd name="f1115" fmla="*/ f912 f430 1"/>
                  <a:gd name="f1116" fmla="*/ f913 f429 1"/>
                  <a:gd name="f1117" fmla="*/ f914 f430 1"/>
                  <a:gd name="f1118" fmla="*/ f915 f429 1"/>
                  <a:gd name="f1119" fmla="*/ f916 f429 1"/>
                  <a:gd name="f1120" fmla="*/ f917 f430 1"/>
                  <a:gd name="f1121" fmla="*/ f918 f429 1"/>
                  <a:gd name="f1122" fmla="*/ f919 f430 1"/>
                  <a:gd name="f1123" fmla="*/ f920 f430 1"/>
                  <a:gd name="f1124" fmla="*/ f921 f429 1"/>
                  <a:gd name="f1125" fmla="*/ f922 f430 1"/>
                  <a:gd name="f1126" fmla="*/ f923 f429 1"/>
                  <a:gd name="f1127" fmla="*/ f924 f430 1"/>
                  <a:gd name="f1128" fmla="*/ f925 f429 1"/>
                  <a:gd name="f1129" fmla="*/ f926 f430 1"/>
                  <a:gd name="f1130" fmla="*/ f927 f429 1"/>
                  <a:gd name="f1131" fmla="*/ f928 f430 1"/>
                  <a:gd name="f1132" fmla="*/ f929 f429 1"/>
                  <a:gd name="f1133" fmla="*/ f930 f430 1"/>
                  <a:gd name="f1134" fmla="*/ f931 f429 1"/>
                  <a:gd name="f1135" fmla="*/ f932 f430 1"/>
                  <a:gd name="f1136" fmla="*/ f933 f429 1"/>
                  <a:gd name="f1137" fmla="*/ f934 f430 1"/>
                  <a:gd name="f1138" fmla="*/ f935 f429 1"/>
                  <a:gd name="f1139" fmla="*/ f936 f430 1"/>
                  <a:gd name="f1140" fmla="*/ f937 f429 1"/>
                  <a:gd name="f1141" fmla="*/ f938 f430 1"/>
                  <a:gd name="f1142" fmla="*/ f939 f429 1"/>
                  <a:gd name="f1143" fmla="*/ f940 f430 1"/>
                  <a:gd name="f1144" fmla="*/ f941 f429 1"/>
                  <a:gd name="f1145" fmla="*/ f942 f429 1"/>
                  <a:gd name="f1146" fmla="*/ f943 f430 1"/>
                  <a:gd name="f1147" fmla="*/ f944 f429 1"/>
                  <a:gd name="f1148" fmla="*/ f945 f430 1"/>
                  <a:gd name="f1149" fmla="*/ f946 f429 1"/>
                  <a:gd name="f1150" fmla="*/ f947 f430 1"/>
                  <a:gd name="f1151" fmla="*/ f948 f430 1"/>
                  <a:gd name="f1152" fmla="*/ f949 f429 1"/>
                  <a:gd name="f1153" fmla="*/ f950 f430 1"/>
                  <a:gd name="f1154" fmla="*/ f951 f429 1"/>
                  <a:gd name="f1155" fmla="*/ f952 f430 1"/>
                  <a:gd name="f1156" fmla="*/ f953 f429 1"/>
                  <a:gd name="f1157" fmla="*/ f954 f430 1"/>
                  <a:gd name="f1158" fmla="*/ f955 f429 1"/>
                  <a:gd name="f1159" fmla="*/ f956 f430 1"/>
                  <a:gd name="f1160" fmla="*/ f957 f429 1"/>
                  <a:gd name="f1161" fmla="*/ f958 f429 1"/>
                  <a:gd name="f1162" fmla="*/ f959 f430 1"/>
                  <a:gd name="f1163" fmla="*/ f960 f429 1"/>
                  <a:gd name="f1164" fmla="*/ f961 f430 1"/>
                  <a:gd name="f1165" fmla="*/ f962 f430 1"/>
                  <a:gd name="f1166" fmla="*/ f963 f429 1"/>
                  <a:gd name="f1167" fmla="*/ f964 f430 1"/>
                  <a:gd name="f1168" fmla="*/ f965 f429 1"/>
                  <a:gd name="f1169" fmla="*/ f966 f430 1"/>
                  <a:gd name="f1170" fmla="*/ f967 f430 1"/>
                  <a:gd name="f1171" fmla="*/ f968 f429 1"/>
                  <a:gd name="f1172" fmla="*/ f969 f430 1"/>
                  <a:gd name="f1173" fmla="*/ f970 f429 1"/>
                  <a:gd name="f1174" fmla="*/ f971 f430 1"/>
                  <a:gd name="f1175" fmla="*/ f972 f430 1"/>
                  <a:gd name="f1176" fmla="*/ f973 f429 1"/>
                  <a:gd name="f1177" fmla="*/ f974 f430 1"/>
                  <a:gd name="f1178" fmla="*/ f975 f429 1"/>
                  <a:gd name="f1179" fmla="*/ f976 f430 1"/>
                  <a:gd name="f1180" fmla="*/ f977 f430 1"/>
                  <a:gd name="f1181" fmla="*/ f978 f430 1"/>
                  <a:gd name="f1182" fmla="*/ f979 f430 1"/>
                  <a:gd name="f1183" fmla="*/ f980 f429 1"/>
                  <a:gd name="f1184" fmla="*/ f981 f430 1"/>
                  <a:gd name="f1185" fmla="*/ f982 f429 1"/>
                  <a:gd name="f1186" fmla="*/ f983 f430 1"/>
                  <a:gd name="f1187" fmla="*/ f984 f430 1"/>
                  <a:gd name="f1188" fmla="*/ f985 f429 1"/>
                  <a:gd name="f1189" fmla="*/ f986 f430 1"/>
                  <a:gd name="f1190" fmla="*/ f987 f429 1"/>
                  <a:gd name="f1191" fmla="*/ f988 f430 1"/>
                  <a:gd name="f1192" fmla="*/ f989 f429 1"/>
                  <a:gd name="f1193" fmla="*/ f990 f429 1"/>
                  <a:gd name="f1194" fmla="*/ f991 f430 1"/>
                  <a:gd name="f1195" fmla="*/ f992 f429 1"/>
                  <a:gd name="f1196" fmla="*/ f993 f430 1"/>
                  <a:gd name="f1197" fmla="*/ f994 f429 1"/>
                  <a:gd name="f1198" fmla="*/ f995 f430 1"/>
                  <a:gd name="f1199" fmla="*/ f996 f429 1"/>
                  <a:gd name="f1200" fmla="*/ f997 f430 1"/>
                  <a:gd name="f1201" fmla="*/ f998 f429 1"/>
                  <a:gd name="f1202" fmla="*/ f999 f430 1"/>
                  <a:gd name="f1203" fmla="*/ f1000 f429 1"/>
                  <a:gd name="f1204" fmla="*/ f1001 f430 1"/>
                  <a:gd name="f1205" fmla="*/ f1002 f429 1"/>
                  <a:gd name="f1206" fmla="*/ f1003 f429 1"/>
                  <a:gd name="f1207" fmla="*/ f1004 f430 1"/>
                  <a:gd name="f1208" fmla="*/ f1005 f429 1"/>
                  <a:gd name="f1209" fmla="*/ f1006 f430 1"/>
                  <a:gd name="f1210" fmla="*/ f1007 f429 1"/>
                  <a:gd name="f1211" fmla="*/ f1008 f430 1"/>
                  <a:gd name="f1212" fmla="*/ f1009 f429 1"/>
                  <a:gd name="f1213" fmla="*/ f1010 f430 1"/>
                  <a:gd name="f1214" fmla="*/ f1011 f429 1"/>
                  <a:gd name="f1215" fmla="*/ f1012 f430 1"/>
                  <a:gd name="f1216" fmla="*/ f1013 f429 1"/>
                  <a:gd name="f1217" fmla="*/ f1014 f430 1"/>
                  <a:gd name="f1218" fmla="*/ f1015 f429 1"/>
                  <a:gd name="f1219" fmla="*/ f1016 f430 1"/>
                  <a:gd name="f1220" fmla="*/ f1017 f429 1"/>
                  <a:gd name="f1221" fmla="*/ f1018 f430 1"/>
                  <a:gd name="f1222" fmla="*/ f1019 f429 1"/>
                  <a:gd name="f1223" fmla="*/ f1020 f429 1"/>
                  <a:gd name="f1224" fmla="*/ f1021 f429 1"/>
                  <a:gd name="f1225" fmla="*/ f1022 f430 1"/>
                  <a:gd name="f1226" fmla="*/ f1023 f429 1"/>
                  <a:gd name="f1227" fmla="*/ f1024 f429 1"/>
                  <a:gd name="f1228" fmla="*/ f1025 f430 1"/>
                  <a:gd name="f1229" fmla="*/ f1026 f429 1"/>
                  <a:gd name="f1230" fmla="*/ f1027 f429 1"/>
                  <a:gd name="f1231" fmla="*/ f1028 f429 1"/>
                  <a:gd name="f1232" fmla="*/ f1029 f430 1"/>
                  <a:gd name="f1233" fmla="*/ f1030 f429 1"/>
                  <a:gd name="f1234" fmla="*/ f1031 f430 1"/>
                  <a:gd name="f1235" fmla="*/ f1032 f429 1"/>
                  <a:gd name="f1236" fmla="*/ f1033 f430 1"/>
                  <a:gd name="f1237" fmla="*/ f1034 f429 1"/>
                  <a:gd name="f1238" fmla="*/ f1035 f430 1"/>
                  <a:gd name="f1239" fmla="*/ f1036 f429 1"/>
                  <a:gd name="f1240" fmla="*/ f1037 f430 1"/>
                  <a:gd name="f1241" fmla="*/ f1038 f43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839">
                    <a:pos x="f1043" y="f1044"/>
                  </a:cxn>
                  <a:cxn ang="f839">
                    <a:pos x="f1045" y="f1044"/>
                  </a:cxn>
                  <a:cxn ang="f839">
                    <a:pos x="f1045" y="f1046"/>
                  </a:cxn>
                  <a:cxn ang="f839">
                    <a:pos x="f1047" y="f1046"/>
                  </a:cxn>
                  <a:cxn ang="f839">
                    <a:pos x="f1048" y="f1049"/>
                  </a:cxn>
                  <a:cxn ang="f839">
                    <a:pos x="f1048" y="f1050"/>
                  </a:cxn>
                  <a:cxn ang="f839">
                    <a:pos x="f1051" y="f1050"/>
                  </a:cxn>
                  <a:cxn ang="f839">
                    <a:pos x="f1051" y="f1044"/>
                  </a:cxn>
                  <a:cxn ang="f839">
                    <a:pos x="f1043" y="f1044"/>
                  </a:cxn>
                  <a:cxn ang="f839">
                    <a:pos x="f1047" y="f1052"/>
                  </a:cxn>
                  <a:cxn ang="f839">
                    <a:pos x="f1053" y="f1052"/>
                  </a:cxn>
                  <a:cxn ang="f839">
                    <a:pos x="f1054" y="f1055"/>
                  </a:cxn>
                  <a:cxn ang="f839">
                    <a:pos x="f1056" y="f1057"/>
                  </a:cxn>
                  <a:cxn ang="f839">
                    <a:pos x="f1058" y="f1059"/>
                  </a:cxn>
                  <a:cxn ang="f839">
                    <a:pos x="f1060" y="f1061"/>
                  </a:cxn>
                  <a:cxn ang="f839">
                    <a:pos x="f1062" y="f1063"/>
                  </a:cxn>
                  <a:cxn ang="f839">
                    <a:pos x="f1064" y="f1065"/>
                  </a:cxn>
                  <a:cxn ang="f839">
                    <a:pos x="f1066" y="f1067"/>
                  </a:cxn>
                  <a:cxn ang="f839">
                    <a:pos x="f1068" y="f1069"/>
                  </a:cxn>
                  <a:cxn ang="f839">
                    <a:pos x="f1070" y="f1071"/>
                  </a:cxn>
                  <a:cxn ang="f839">
                    <a:pos x="f1072" y="f1073"/>
                  </a:cxn>
                  <a:cxn ang="f839">
                    <a:pos x="f1074" y="f1075"/>
                  </a:cxn>
                  <a:cxn ang="f839">
                    <a:pos x="f1076" y="f1077"/>
                  </a:cxn>
                  <a:cxn ang="f839">
                    <a:pos x="f1078" y="f1079"/>
                  </a:cxn>
                  <a:cxn ang="f839">
                    <a:pos x="f1060" y="f1080"/>
                  </a:cxn>
                  <a:cxn ang="f839">
                    <a:pos x="f1081" y="f1082"/>
                  </a:cxn>
                  <a:cxn ang="f839">
                    <a:pos x="f1083" y="f1084"/>
                  </a:cxn>
                  <a:cxn ang="f839">
                    <a:pos x="f1083" y="f1085"/>
                  </a:cxn>
                  <a:cxn ang="f839">
                    <a:pos x="f1086" y="f1087"/>
                  </a:cxn>
                  <a:cxn ang="f839">
                    <a:pos x="f1088" y="f1089"/>
                  </a:cxn>
                  <a:cxn ang="f839">
                    <a:pos x="f1090" y="f1091"/>
                  </a:cxn>
                  <a:cxn ang="f839">
                    <a:pos x="f1092" y="f1093"/>
                  </a:cxn>
                  <a:cxn ang="f839">
                    <a:pos x="f1094" y="f1095"/>
                  </a:cxn>
                  <a:cxn ang="f839">
                    <a:pos x="f1094" y="f1096"/>
                  </a:cxn>
                  <a:cxn ang="f839">
                    <a:pos x="f1097" y="f1096"/>
                  </a:cxn>
                  <a:cxn ang="f839">
                    <a:pos x="f1098" y="f1099"/>
                  </a:cxn>
                  <a:cxn ang="f839">
                    <a:pos x="f1100" y="f1101"/>
                  </a:cxn>
                  <a:cxn ang="f839">
                    <a:pos x="f1102" y="f1103"/>
                  </a:cxn>
                  <a:cxn ang="f839">
                    <a:pos x="f1104" y="f1105"/>
                  </a:cxn>
                  <a:cxn ang="f839">
                    <a:pos x="f1106" y="f1107"/>
                  </a:cxn>
                  <a:cxn ang="f839">
                    <a:pos x="f1108" y="f1109"/>
                  </a:cxn>
                  <a:cxn ang="f839">
                    <a:pos x="f1110" y="f1111"/>
                  </a:cxn>
                  <a:cxn ang="f839">
                    <a:pos x="f1112" y="f1113"/>
                  </a:cxn>
                  <a:cxn ang="f839">
                    <a:pos x="f1114" y="f1115"/>
                  </a:cxn>
                  <a:cxn ang="f839">
                    <a:pos x="f1116" y="f1117"/>
                  </a:cxn>
                  <a:cxn ang="f839">
                    <a:pos x="f1118" y="f1075"/>
                  </a:cxn>
                  <a:cxn ang="f839">
                    <a:pos x="f1119" y="f1120"/>
                  </a:cxn>
                  <a:cxn ang="f839">
                    <a:pos x="f1121" y="f1122"/>
                  </a:cxn>
                  <a:cxn ang="f839">
                    <a:pos x="f1119" y="f1123"/>
                  </a:cxn>
                  <a:cxn ang="f839">
                    <a:pos x="f1124" y="f1125"/>
                  </a:cxn>
                  <a:cxn ang="f839">
                    <a:pos x="f1126" y="f1127"/>
                  </a:cxn>
                  <a:cxn ang="f839">
                    <a:pos x="f1128" y="f1129"/>
                  </a:cxn>
                  <a:cxn ang="f839">
                    <a:pos x="f1130" y="f1131"/>
                  </a:cxn>
                  <a:cxn ang="f839">
                    <a:pos x="f1132" y="f1133"/>
                  </a:cxn>
                  <a:cxn ang="f839">
                    <a:pos x="f1134" y="f1135"/>
                  </a:cxn>
                  <a:cxn ang="f839">
                    <a:pos x="f1136" y="f1137"/>
                  </a:cxn>
                  <a:cxn ang="f839">
                    <a:pos x="f1138" y="f1139"/>
                  </a:cxn>
                  <a:cxn ang="f839">
                    <a:pos x="f1140" y="f1141"/>
                  </a:cxn>
                  <a:cxn ang="f839">
                    <a:pos x="f1142" y="f1143"/>
                  </a:cxn>
                  <a:cxn ang="f839">
                    <a:pos x="f1144" y="f1052"/>
                  </a:cxn>
                  <a:cxn ang="f839">
                    <a:pos x="f1145" y="f1146"/>
                  </a:cxn>
                  <a:cxn ang="f839">
                    <a:pos x="f1147" y="f1148"/>
                  </a:cxn>
                  <a:cxn ang="f839">
                    <a:pos x="f1149" y="f1150"/>
                  </a:cxn>
                  <a:cxn ang="f839">
                    <a:pos x="f1145" y="f1151"/>
                  </a:cxn>
                  <a:cxn ang="f839">
                    <a:pos x="f1152" y="f1153"/>
                  </a:cxn>
                  <a:cxn ang="f839">
                    <a:pos x="f1145" y="f1146"/>
                  </a:cxn>
                  <a:cxn ang="f839">
                    <a:pos x="f1154" y="f1155"/>
                  </a:cxn>
                  <a:cxn ang="f839">
                    <a:pos x="f1156" y="f1157"/>
                  </a:cxn>
                  <a:cxn ang="f839">
                    <a:pos x="f1158" y="f1159"/>
                  </a:cxn>
                  <a:cxn ang="f839">
                    <a:pos x="f1160" y="f1157"/>
                  </a:cxn>
                  <a:cxn ang="f839">
                    <a:pos x="f1161" y="f1162"/>
                  </a:cxn>
                  <a:cxn ang="f839">
                    <a:pos x="f1163" y="f1164"/>
                  </a:cxn>
                  <a:cxn ang="f839">
                    <a:pos x="f1147" y="f1165"/>
                  </a:cxn>
                  <a:cxn ang="f839">
                    <a:pos x="f1166" y="f1167"/>
                  </a:cxn>
                  <a:cxn ang="f839">
                    <a:pos x="f1168" y="f1169"/>
                  </a:cxn>
                  <a:cxn ang="f839">
                    <a:pos x="f1168" y="f1167"/>
                  </a:cxn>
                  <a:cxn ang="f839">
                    <a:pos x="f1163" y="f1170"/>
                  </a:cxn>
                  <a:cxn ang="f839">
                    <a:pos x="f1171" y="f1172"/>
                  </a:cxn>
                  <a:cxn ang="f839">
                    <a:pos x="f1173" y="f1174"/>
                  </a:cxn>
                  <a:cxn ang="f839">
                    <a:pos x="f1171" y="f1175"/>
                  </a:cxn>
                  <a:cxn ang="f839">
                    <a:pos x="f1176" y="f1177"/>
                  </a:cxn>
                  <a:cxn ang="f839">
                    <a:pos x="f1178" y="f1179"/>
                  </a:cxn>
                  <a:cxn ang="f839">
                    <a:pos x="f1176" y="f1180"/>
                  </a:cxn>
                  <a:cxn ang="f839">
                    <a:pos x="f1176" y="f1181"/>
                  </a:cxn>
                  <a:cxn ang="f839">
                    <a:pos x="f1178" y="f1182"/>
                  </a:cxn>
                  <a:cxn ang="f839">
                    <a:pos x="f1183" y="f1184"/>
                  </a:cxn>
                  <a:cxn ang="f839">
                    <a:pos x="f1185" y="f1186"/>
                  </a:cxn>
                  <a:cxn ang="f839">
                    <a:pos x="f1185" y="f1187"/>
                  </a:cxn>
                  <a:cxn ang="f839">
                    <a:pos x="f1188" y="f1189"/>
                  </a:cxn>
                  <a:cxn ang="f839">
                    <a:pos x="f1190" y="f1191"/>
                  </a:cxn>
                  <a:cxn ang="f839">
                    <a:pos x="f1192" y="f1175"/>
                  </a:cxn>
                  <a:cxn ang="f839">
                    <a:pos x="f1193" y="f1194"/>
                  </a:cxn>
                  <a:cxn ang="f839">
                    <a:pos x="f1195" y="f1196"/>
                  </a:cxn>
                  <a:cxn ang="f839">
                    <a:pos x="f1197" y="f1198"/>
                  </a:cxn>
                  <a:cxn ang="f839">
                    <a:pos x="f1199" y="f1200"/>
                  </a:cxn>
                  <a:cxn ang="f839">
                    <a:pos x="f1201" y="f1202"/>
                  </a:cxn>
                  <a:cxn ang="f839">
                    <a:pos x="f1203" y="f1204"/>
                  </a:cxn>
                  <a:cxn ang="f839">
                    <a:pos x="f1205" y="f1202"/>
                  </a:cxn>
                  <a:cxn ang="f839">
                    <a:pos x="f1206" y="f1207"/>
                  </a:cxn>
                  <a:cxn ang="f839">
                    <a:pos x="f1208" y="f1209"/>
                  </a:cxn>
                  <a:cxn ang="f839">
                    <a:pos x="f1210" y="f1211"/>
                  </a:cxn>
                  <a:cxn ang="f839">
                    <a:pos x="f1212" y="f1213"/>
                  </a:cxn>
                  <a:cxn ang="f839">
                    <a:pos x="f1214" y="f1215"/>
                  </a:cxn>
                  <a:cxn ang="f839">
                    <a:pos x="f1216" y="f1217"/>
                  </a:cxn>
                  <a:cxn ang="f839">
                    <a:pos x="f1218" y="f1219"/>
                  </a:cxn>
                  <a:cxn ang="f839">
                    <a:pos x="f1220" y="f1221"/>
                  </a:cxn>
                  <a:cxn ang="f839">
                    <a:pos x="f1222" y="f1150"/>
                  </a:cxn>
                  <a:cxn ang="f839">
                    <a:pos x="f1223" y="f1151"/>
                  </a:cxn>
                  <a:cxn ang="f839">
                    <a:pos x="f1224" y="f1225"/>
                  </a:cxn>
                  <a:cxn ang="f839">
                    <a:pos x="f1226" y="f1159"/>
                  </a:cxn>
                  <a:cxn ang="f839">
                    <a:pos x="f1224" y="f1159"/>
                  </a:cxn>
                  <a:cxn ang="f839">
                    <a:pos x="f1227" y="f1228"/>
                  </a:cxn>
                  <a:cxn ang="f839">
                    <a:pos x="f1227" y="f1159"/>
                  </a:cxn>
                  <a:cxn ang="f839">
                    <a:pos x="f1229" y="f1155"/>
                  </a:cxn>
                  <a:cxn ang="f839">
                    <a:pos x="f1230" y="f1228"/>
                  </a:cxn>
                  <a:cxn ang="f839">
                    <a:pos x="f1231" y="f1232"/>
                  </a:cxn>
                  <a:cxn ang="f839">
                    <a:pos x="f1233" y="f1234"/>
                  </a:cxn>
                  <a:cxn ang="f839">
                    <a:pos x="f1235" y="f1236"/>
                  </a:cxn>
                  <a:cxn ang="f839">
                    <a:pos x="f1237" y="f1238"/>
                  </a:cxn>
                  <a:cxn ang="f839">
                    <a:pos x="f1239" y="f1240"/>
                  </a:cxn>
                  <a:cxn ang="f839">
                    <a:pos x="f1237" y="f1241"/>
                  </a:cxn>
                </a:cxnLst>
                <a:rect l="f1039" t="f1042" r="f1040" b="f1041"/>
                <a:pathLst>
                  <a:path w="6850189" h="695039">
                    <a:moveTo>
                      <a:pt x="f8" y="f5"/>
                    </a:moveTo>
                    <a:lnTo>
                      <a:pt x="f5" y="f5"/>
                    </a:lnTo>
                    <a:lnTo>
                      <a:pt x="f5" y="f7"/>
                    </a:lnTo>
                    <a:lnTo>
                      <a:pt x="f9" y="f7"/>
                    </a:lnTo>
                    <a:cubicBezTo>
                      <a:pt x="f10" y="f7"/>
                      <a:pt x="f11" y="f12"/>
                      <a:pt x="f11" y="f13"/>
                    </a:cubicBezTo>
                    <a:lnTo>
                      <a:pt x="f11" y="f14"/>
                    </a:lnTo>
                    <a:lnTo>
                      <a:pt x="f15" y="f14"/>
                    </a:lnTo>
                    <a:lnTo>
                      <a:pt x="f15" y="f5"/>
                    </a:lnTo>
                    <a:lnTo>
                      <a:pt x="f8" y="f5"/>
                    </a:lnTo>
                    <a:close/>
                    <a:moveTo>
                      <a:pt x="f9" y="f16"/>
                    </a:moveTo>
                    <a:lnTo>
                      <a:pt x="f17" y="f16"/>
                    </a:lnTo>
                    <a:cubicBezTo>
                      <a:pt x="f18" y="f19"/>
                      <a:pt x="f20" y="f21"/>
                      <a:pt x="f22" y="f23"/>
                    </a:cubicBezTo>
                    <a:cubicBezTo>
                      <a:pt x="f24" y="f25"/>
                      <a:pt x="f26" y="f27"/>
                      <a:pt x="f28" y="f29"/>
                    </a:cubicBezTo>
                    <a:cubicBezTo>
                      <a:pt x="f30" y="f31"/>
                      <a:pt x="f32" y="f33"/>
                      <a:pt x="f34" y="f35"/>
                    </a:cubicBezTo>
                    <a:cubicBezTo>
                      <a:pt x="f36" y="f37"/>
                      <a:pt x="f38" y="f37"/>
                      <a:pt x="f39" y="f37"/>
                    </a:cubicBezTo>
                    <a:cubicBezTo>
                      <a:pt x="f40" y="f37"/>
                      <a:pt x="f41" y="f35"/>
                      <a:pt x="f42" y="f43"/>
                    </a:cubicBezTo>
                    <a:cubicBezTo>
                      <a:pt x="f44" y="f31"/>
                      <a:pt x="f45" y="f46"/>
                      <a:pt x="f47" y="f27"/>
                    </a:cubicBezTo>
                    <a:cubicBezTo>
                      <a:pt x="f48" y="f49"/>
                      <a:pt x="f50" y="f51"/>
                      <a:pt x="f52" y="f53"/>
                    </a:cubicBezTo>
                    <a:cubicBezTo>
                      <a:pt x="f54" y="f55"/>
                      <a:pt x="f56" y="f57"/>
                      <a:pt x="f58" y="f59"/>
                    </a:cubicBezTo>
                    <a:cubicBezTo>
                      <a:pt x="f60" y="f61"/>
                      <a:pt x="f62" y="f63"/>
                      <a:pt x="f64" y="f65"/>
                    </a:cubicBezTo>
                    <a:cubicBezTo>
                      <a:pt x="f66" y="f67"/>
                      <a:pt x="f68" y="f69"/>
                      <a:pt x="f68" y="f70"/>
                    </a:cubicBezTo>
                    <a:cubicBezTo>
                      <a:pt x="f68" y="f71"/>
                      <a:pt x="f72" y="f73"/>
                      <a:pt x="f62" y="f74"/>
                    </a:cubicBezTo>
                    <a:cubicBezTo>
                      <a:pt x="f75" y="f28"/>
                      <a:pt x="f76" y="f77"/>
                      <a:pt x="f78" y="f79"/>
                    </a:cubicBezTo>
                    <a:cubicBezTo>
                      <a:pt x="f52" y="f80"/>
                      <a:pt x="f81" y="f82"/>
                      <a:pt x="f83" y="f84"/>
                    </a:cubicBezTo>
                    <a:cubicBezTo>
                      <a:pt x="f85" y="f84"/>
                      <a:pt x="f41" y="f82"/>
                      <a:pt x="f39" y="f80"/>
                    </a:cubicBezTo>
                    <a:cubicBezTo>
                      <a:pt x="f86" y="f87"/>
                      <a:pt x="f88" y="f89"/>
                      <a:pt x="f90" y="f91"/>
                    </a:cubicBezTo>
                    <a:cubicBezTo>
                      <a:pt x="f92" y="f93"/>
                      <a:pt x="f94" y="f95"/>
                      <a:pt x="f96" y="f97"/>
                    </a:cubicBezTo>
                    <a:lnTo>
                      <a:pt x="f96" y="f98"/>
                    </a:lnTo>
                    <a:cubicBezTo>
                      <a:pt x="f96" y="f99"/>
                      <a:pt x="f100" y="f101"/>
                      <a:pt x="f102" y="f103"/>
                    </a:cubicBezTo>
                    <a:cubicBezTo>
                      <a:pt x="f104" y="f105"/>
                      <a:pt x="f93" y="f44"/>
                      <a:pt x="f106" y="f107"/>
                    </a:cubicBezTo>
                    <a:cubicBezTo>
                      <a:pt x="f108" y="f109"/>
                      <a:pt x="f110" y="f111"/>
                      <a:pt x="f112" y="f113"/>
                    </a:cubicBezTo>
                    <a:cubicBezTo>
                      <a:pt x="f114" y="f115"/>
                      <a:pt x="f116" y="f117"/>
                      <a:pt x="f118" y="f119"/>
                    </a:cubicBezTo>
                    <a:cubicBezTo>
                      <a:pt x="f120" y="f121"/>
                      <a:pt x="f122" y="f123"/>
                      <a:pt x="f124" y="f125"/>
                    </a:cubicBezTo>
                    <a:lnTo>
                      <a:pt x="f124" y="f126"/>
                    </a:lnTo>
                    <a:cubicBezTo>
                      <a:pt x="f124" y="f126"/>
                      <a:pt x="f127" y="f128"/>
                      <a:pt x="f127" y="f126"/>
                    </a:cubicBezTo>
                    <a:cubicBezTo>
                      <a:pt x="f129" y="f126"/>
                      <a:pt x="f130" y="f131"/>
                      <a:pt x="f132" y="f133"/>
                    </a:cubicBezTo>
                    <a:cubicBezTo>
                      <a:pt x="f134" y="f135"/>
                      <a:pt x="f136" y="f137"/>
                      <a:pt x="f138" y="f139"/>
                    </a:cubicBezTo>
                    <a:cubicBezTo>
                      <a:pt x="f140" y="f141"/>
                      <a:pt x="f142" y="f143"/>
                      <a:pt x="f144" y="f145"/>
                    </a:cubicBezTo>
                    <a:cubicBezTo>
                      <a:pt x="f146" y="f147"/>
                      <a:pt x="f100" y="f148"/>
                      <a:pt x="f149" y="f150"/>
                    </a:cubicBezTo>
                    <a:cubicBezTo>
                      <a:pt x="f151" y="f152"/>
                      <a:pt x="f153" y="f154"/>
                      <a:pt x="f153" y="f155"/>
                    </a:cubicBezTo>
                    <a:cubicBezTo>
                      <a:pt x="f156" y="f80"/>
                      <a:pt x="f153" y="f28"/>
                      <a:pt x="f151" y="f157"/>
                    </a:cubicBezTo>
                    <a:cubicBezTo>
                      <a:pt x="f151" y="f157"/>
                      <a:pt x="f153" y="f158"/>
                      <a:pt x="f156" y="f159"/>
                    </a:cubicBezTo>
                    <a:cubicBezTo>
                      <a:pt x="f160" y="f28"/>
                      <a:pt x="f161" y="f91"/>
                      <a:pt x="f162" y="f163"/>
                    </a:cubicBezTo>
                    <a:cubicBezTo>
                      <a:pt x="f164" y="f165"/>
                      <a:pt x="f166" y="f167"/>
                      <a:pt x="f168" y="f169"/>
                    </a:cubicBezTo>
                    <a:cubicBezTo>
                      <a:pt x="f170" y="f169"/>
                      <a:pt x="f171" y="f167"/>
                      <a:pt x="f172" y="f173"/>
                    </a:cubicBezTo>
                    <a:cubicBezTo>
                      <a:pt x="f174" y="f163"/>
                      <a:pt x="f175" y="f176"/>
                      <a:pt x="f177" y="f74"/>
                    </a:cubicBezTo>
                    <a:cubicBezTo>
                      <a:pt x="f178" y="f157"/>
                      <a:pt x="f179" y="f180"/>
                      <a:pt x="f179" y="f160"/>
                    </a:cubicBezTo>
                    <a:cubicBezTo>
                      <a:pt x="f181" y="f182"/>
                      <a:pt x="f181" y="f183"/>
                      <a:pt x="f181" y="f184"/>
                    </a:cubicBezTo>
                    <a:cubicBezTo>
                      <a:pt x="f181" y="f185"/>
                      <a:pt x="f181" y="f186"/>
                      <a:pt x="f179" y="f186"/>
                    </a:cubicBezTo>
                    <a:cubicBezTo>
                      <a:pt x="f187" y="f188"/>
                      <a:pt x="f177" y="f189"/>
                      <a:pt x="f190" y="f191"/>
                    </a:cubicBezTo>
                    <a:cubicBezTo>
                      <a:pt x="f192" y="f193"/>
                      <a:pt x="f194" y="f189"/>
                      <a:pt x="f195" y="f193"/>
                    </a:cubicBezTo>
                    <a:cubicBezTo>
                      <a:pt x="f196" y="f197"/>
                      <a:pt x="f198" y="f199"/>
                      <a:pt x="f200" y="f201"/>
                    </a:cubicBezTo>
                    <a:cubicBezTo>
                      <a:pt x="f200" y="f202"/>
                      <a:pt x="f200" y="f203"/>
                      <a:pt x="f204" y="f205"/>
                    </a:cubicBezTo>
                    <a:cubicBezTo>
                      <a:pt x="f206" y="f205"/>
                      <a:pt x="f206" y="f207"/>
                      <a:pt x="f208" y="f209"/>
                    </a:cubicBezTo>
                    <a:cubicBezTo>
                      <a:pt x="f208" y="f209"/>
                      <a:pt x="f210" y="f211"/>
                      <a:pt x="f212" y="f211"/>
                    </a:cubicBezTo>
                    <a:cubicBezTo>
                      <a:pt x="f213" y="f168"/>
                      <a:pt x="f211" y="f214"/>
                      <a:pt x="f215" y="f216"/>
                    </a:cubicBezTo>
                    <a:cubicBezTo>
                      <a:pt x="f217" y="f218"/>
                      <a:pt x="f219" y="f220"/>
                      <a:pt x="f221" y="f222"/>
                    </a:cubicBezTo>
                    <a:cubicBezTo>
                      <a:pt x="f193" y="f223"/>
                      <a:pt x="f224" y="f225"/>
                      <a:pt x="f226" y="f227"/>
                    </a:cubicBezTo>
                    <a:cubicBezTo>
                      <a:pt x="f226" y="f55"/>
                      <a:pt x="f228" y="f229"/>
                      <a:pt x="f230" y="f231"/>
                    </a:cubicBezTo>
                    <a:cubicBezTo>
                      <a:pt x="f232" y="f49"/>
                      <a:pt x="f233" y="f21"/>
                      <a:pt x="f234" y="f16"/>
                    </a:cubicBezTo>
                    <a:close/>
                    <a:moveTo>
                      <a:pt x="f235" y="f236"/>
                    </a:moveTo>
                    <a:cubicBezTo>
                      <a:pt x="f237" y="f61"/>
                      <a:pt x="f238" y="f239"/>
                      <a:pt x="f240" y="f220"/>
                    </a:cubicBezTo>
                    <a:cubicBezTo>
                      <a:pt x="f241" y="f242"/>
                      <a:pt x="f241" y="f218"/>
                      <a:pt x="f243" y="f244"/>
                    </a:cubicBezTo>
                    <a:cubicBezTo>
                      <a:pt x="f245" y="f246"/>
                      <a:pt x="f237" y="f247"/>
                      <a:pt x="f235" y="f248"/>
                    </a:cubicBezTo>
                    <a:cubicBezTo>
                      <a:pt x="f249" y="f246"/>
                      <a:pt x="f250" y="f214"/>
                      <a:pt x="f250" y="f251"/>
                    </a:cubicBezTo>
                    <a:cubicBezTo>
                      <a:pt x="f250" y="f252"/>
                      <a:pt x="f249" y="f220"/>
                      <a:pt x="f235" y="f236"/>
                    </a:cubicBezTo>
                    <a:close/>
                    <a:moveTo>
                      <a:pt x="f253" y="f254"/>
                    </a:moveTo>
                    <a:cubicBezTo>
                      <a:pt x="f255" y="f256"/>
                      <a:pt x="f257" y="f256"/>
                      <a:pt x="f10" y="f258"/>
                    </a:cubicBezTo>
                    <a:cubicBezTo>
                      <a:pt x="f259" y="f258"/>
                      <a:pt x="f260" y="f258"/>
                      <a:pt x="f261" y="f262"/>
                    </a:cubicBezTo>
                    <a:cubicBezTo>
                      <a:pt x="f263" y="f262"/>
                      <a:pt x="f238" y="f264"/>
                      <a:pt x="f238" y="f258"/>
                    </a:cubicBezTo>
                    <a:cubicBezTo>
                      <a:pt x="f265" y="f67"/>
                      <a:pt x="f241" y="f266"/>
                      <a:pt x="f267" y="f268"/>
                    </a:cubicBezTo>
                    <a:cubicBezTo>
                      <a:pt x="f269" y="f268"/>
                      <a:pt x="f270" y="f271"/>
                      <a:pt x="f241" y="f271"/>
                    </a:cubicBezTo>
                    <a:cubicBezTo>
                      <a:pt x="f243" y="f271"/>
                      <a:pt x="f240" y="f272"/>
                      <a:pt x="f240" y="f273"/>
                    </a:cubicBezTo>
                    <a:cubicBezTo>
                      <a:pt x="f240" y="f65"/>
                      <a:pt x="f243" y="f274"/>
                      <a:pt x="f270" y="f274"/>
                    </a:cubicBezTo>
                    <a:cubicBezTo>
                      <a:pt x="f267" y="f274"/>
                      <a:pt x="f275" y="f276"/>
                      <a:pt x="f277" y="f278"/>
                    </a:cubicBezTo>
                    <a:cubicBezTo>
                      <a:pt x="f279" y="f280"/>
                      <a:pt x="f279" y="f281"/>
                      <a:pt x="f277" y="f274"/>
                    </a:cubicBezTo>
                    <a:cubicBezTo>
                      <a:pt x="f275" y="f282"/>
                      <a:pt x="f267" y="f283"/>
                      <a:pt x="f241" y="f284"/>
                    </a:cubicBezTo>
                    <a:cubicBezTo>
                      <a:pt x="f240" y="f285"/>
                      <a:pt x="f240" y="f286"/>
                      <a:pt x="f245" y="f287"/>
                    </a:cubicBezTo>
                    <a:cubicBezTo>
                      <a:pt x="f245" y="f288"/>
                      <a:pt x="f289" y="f290"/>
                      <a:pt x="f289" y="f243"/>
                    </a:cubicBezTo>
                    <a:cubicBezTo>
                      <a:pt x="f291" y="f292"/>
                      <a:pt x="f289" y="f293"/>
                      <a:pt x="f245" y="f294"/>
                    </a:cubicBezTo>
                    <a:cubicBezTo>
                      <a:pt x="f295" y="f296"/>
                      <a:pt x="f275" y="f297"/>
                      <a:pt x="f298" y="f299"/>
                    </a:cubicBezTo>
                    <a:cubicBezTo>
                      <a:pt x="f300" y="f301"/>
                      <a:pt x="f302" y="f303"/>
                      <a:pt x="f304" y="f303"/>
                    </a:cubicBezTo>
                    <a:cubicBezTo>
                      <a:pt x="f298" y="f305"/>
                      <a:pt x="f298" y="f306"/>
                      <a:pt x="f298" y="f307"/>
                    </a:cubicBezTo>
                    <a:lnTo>
                      <a:pt x="f298" y="f308"/>
                    </a:lnTo>
                    <a:cubicBezTo>
                      <a:pt x="f309" y="f310"/>
                      <a:pt x="f298" y="f311"/>
                      <a:pt x="f304" y="f311"/>
                    </a:cubicBezTo>
                    <a:cubicBezTo>
                      <a:pt x="f312" y="f313"/>
                      <a:pt x="f314" y="f311"/>
                      <a:pt x="f314" y="f315"/>
                    </a:cubicBezTo>
                    <a:cubicBezTo>
                      <a:pt x="f316" y="f317"/>
                      <a:pt x="f61" y="f318"/>
                      <a:pt x="f319" y="f320"/>
                    </a:cubicBezTo>
                    <a:lnTo>
                      <a:pt x="f319" y="f321"/>
                    </a:lnTo>
                    <a:cubicBezTo>
                      <a:pt x="f319" y="f307"/>
                      <a:pt x="f322" y="f323"/>
                      <a:pt x="f324" y="f325"/>
                    </a:cubicBezTo>
                    <a:cubicBezTo>
                      <a:pt x="f326" y="f303"/>
                      <a:pt x="f327" y="f328"/>
                      <a:pt x="f329" y="f330"/>
                    </a:cubicBezTo>
                    <a:cubicBezTo>
                      <a:pt x="f331" y="f332"/>
                      <a:pt x="f331" y="f333"/>
                      <a:pt x="f273" y="f294"/>
                    </a:cubicBezTo>
                    <a:cubicBezTo>
                      <a:pt x="f334" y="f333"/>
                      <a:pt x="f334" y="f332"/>
                      <a:pt x="f334" y="f332"/>
                    </a:cubicBezTo>
                    <a:cubicBezTo>
                      <a:pt x="f335" y="f336"/>
                      <a:pt x="f337" y="f325"/>
                      <a:pt x="f338" y="f339"/>
                    </a:cubicBezTo>
                    <a:cubicBezTo>
                      <a:pt x="f340" y="f341"/>
                      <a:pt x="f342" y="f46"/>
                      <a:pt x="f343" y="f344"/>
                    </a:cubicBezTo>
                    <a:cubicBezTo>
                      <a:pt x="f345" y="f346"/>
                      <a:pt x="f347" y="f348"/>
                      <a:pt x="f349" y="f350"/>
                    </a:cubicBezTo>
                    <a:cubicBezTo>
                      <a:pt x="f349" y="f351"/>
                      <a:pt x="f352" y="f351"/>
                      <a:pt x="f352" y="f353"/>
                    </a:cubicBezTo>
                    <a:cubicBezTo>
                      <a:pt x="f352" y="f354"/>
                      <a:pt x="f69" y="f355"/>
                      <a:pt x="f356" y="f310"/>
                    </a:cubicBezTo>
                    <a:cubicBezTo>
                      <a:pt x="f357" y="f310"/>
                      <a:pt x="f358" y="f354"/>
                      <a:pt x="f358" y="f353"/>
                    </a:cubicBezTo>
                    <a:cubicBezTo>
                      <a:pt x="f358" y="f350"/>
                      <a:pt x="f357" y="f359"/>
                      <a:pt x="f357" y="f348"/>
                    </a:cubicBezTo>
                    <a:cubicBezTo>
                      <a:pt x="f356" y="f37"/>
                      <a:pt x="f356" y="f360"/>
                      <a:pt x="f361" y="f362"/>
                    </a:cubicBezTo>
                    <a:cubicBezTo>
                      <a:pt x="f363" y="f364"/>
                      <a:pt x="f365" y="f366"/>
                      <a:pt x="f367" y="f368"/>
                    </a:cubicBezTo>
                    <a:cubicBezTo>
                      <a:pt x="f369" y="f370"/>
                      <a:pt x="f369" y="f371"/>
                      <a:pt x="f372" y="f373"/>
                    </a:cubicBezTo>
                    <a:cubicBezTo>
                      <a:pt x="f372" y="f227"/>
                      <a:pt x="f372" y="f57"/>
                      <a:pt x="f374" y="f375"/>
                    </a:cubicBezTo>
                    <a:cubicBezTo>
                      <a:pt x="f376" y="f59"/>
                      <a:pt x="f377" y="f378"/>
                      <a:pt x="f379" y="f380"/>
                    </a:cubicBezTo>
                    <a:cubicBezTo>
                      <a:pt x="f381" y="f242"/>
                      <a:pt x="f382" y="f63"/>
                      <a:pt x="f383" y="f384"/>
                    </a:cubicBezTo>
                    <a:cubicBezTo>
                      <a:pt x="f385" y="f218"/>
                      <a:pt x="f386" y="f387"/>
                      <a:pt x="f388" y="f389"/>
                    </a:cubicBezTo>
                    <a:cubicBezTo>
                      <a:pt x="f390" y="f389"/>
                      <a:pt x="f391" y="f216"/>
                      <a:pt x="f391" y="f244"/>
                    </a:cubicBezTo>
                    <a:cubicBezTo>
                      <a:pt x="f392" y="f168"/>
                      <a:pt x="f393" y="f246"/>
                      <a:pt x="f378" y="f248"/>
                    </a:cubicBezTo>
                    <a:lnTo>
                      <a:pt x="f394" y="f247"/>
                    </a:lnTo>
                    <a:cubicBezTo>
                      <a:pt x="f394" y="f395"/>
                      <a:pt x="f396" y="f256"/>
                      <a:pt x="f396" y="f262"/>
                    </a:cubicBezTo>
                    <a:lnTo>
                      <a:pt x="f394" y="f262"/>
                    </a:lnTo>
                    <a:cubicBezTo>
                      <a:pt x="f394" y="f397"/>
                      <a:pt x="f398" y="f399"/>
                      <a:pt x="f400" y="f401"/>
                    </a:cubicBezTo>
                    <a:lnTo>
                      <a:pt x="f400" y="f262"/>
                    </a:lnTo>
                    <a:cubicBezTo>
                      <a:pt x="f402" y="f258"/>
                      <a:pt x="f402" y="f256"/>
                      <a:pt x="f403" y="f254"/>
                    </a:cubicBezTo>
                    <a:cubicBezTo>
                      <a:pt x="f404" y="f258"/>
                      <a:pt x="f405" y="f406"/>
                      <a:pt x="f407" y="f401"/>
                    </a:cubicBezTo>
                    <a:cubicBezTo>
                      <a:pt x="f408" y="f409"/>
                      <a:pt x="f410" y="f411"/>
                      <a:pt x="f412" y="f413"/>
                    </a:cubicBezTo>
                    <a:cubicBezTo>
                      <a:pt x="f414" y="f415"/>
                      <a:pt x="f416" y="f415"/>
                      <a:pt x="f417" y="f415"/>
                    </a:cubicBezTo>
                    <a:cubicBezTo>
                      <a:pt x="f418" y="f199"/>
                      <a:pt x="f419" y="f409"/>
                      <a:pt x="f420" y="f421"/>
                    </a:cubicBezTo>
                    <a:cubicBezTo>
                      <a:pt x="f420" y="f422"/>
                      <a:pt x="f423" y="f422"/>
                      <a:pt x="f424" y="f422"/>
                    </a:cubicBezTo>
                    <a:cubicBezTo>
                      <a:pt x="f425" y="f422"/>
                      <a:pt x="f425" y="f262"/>
                      <a:pt x="f425" y="f426"/>
                    </a:cubicBezTo>
                    <a:cubicBezTo>
                      <a:pt x="f425" y="f203"/>
                      <a:pt x="f427" y="f203"/>
                      <a:pt x="f424" y="f203"/>
                    </a:cubicBezTo>
                    <a:close/>
                  </a:path>
                </a:pathLst>
              </a:custGeom>
              <a:solidFill>
                <a:srgbClr val="99FF99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12325839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332187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2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9;p5">
            <a:extLst>
              <a:ext uri="{FF2B5EF4-FFF2-40B4-BE49-F238E27FC236}">
                <a16:creationId xmlns:a16="http://schemas.microsoft.com/office/drawing/2014/main" id="{27E1DEFB-7867-4A25-B3A7-96B1429CBFC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48474" y="2158304"/>
            <a:ext cx="3683696" cy="2280897"/>
          </a:xfrm>
        </p:spPr>
        <p:txBody>
          <a:bodyPr/>
          <a:lstStyle>
            <a:lvl1pPr indent="-317497">
              <a:buSzPts val="1400"/>
              <a:defRPr lang="es-PE" sz="1400"/>
            </a:lvl1pPr>
          </a:lstStyle>
          <a:p>
            <a:pPr lvl="0"/>
            <a:endParaRPr lang="es-PE"/>
          </a:p>
        </p:txBody>
      </p:sp>
      <p:sp>
        <p:nvSpPr>
          <p:cNvPr id="3" name="Google Shape;20;p5">
            <a:extLst>
              <a:ext uri="{FF2B5EF4-FFF2-40B4-BE49-F238E27FC236}">
                <a16:creationId xmlns:a16="http://schemas.microsoft.com/office/drawing/2014/main" id="{8B278025-D89F-4263-AA62-1EF3961B3286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4811819" y="2158304"/>
            <a:ext cx="3683696" cy="2280897"/>
          </a:xfrm>
        </p:spPr>
        <p:txBody>
          <a:bodyPr/>
          <a:lstStyle>
            <a:lvl1pPr indent="-317497">
              <a:buSzPts val="1400"/>
              <a:defRPr lang="es-PE" sz="1400"/>
            </a:lvl1pPr>
          </a:lstStyle>
          <a:p>
            <a:pPr lvl="0"/>
            <a:endParaRPr lang="es-PE"/>
          </a:p>
        </p:txBody>
      </p:sp>
      <p:sp>
        <p:nvSpPr>
          <p:cNvPr id="4" name="Google Shape;21;p5">
            <a:extLst>
              <a:ext uri="{FF2B5EF4-FFF2-40B4-BE49-F238E27FC236}">
                <a16:creationId xmlns:a16="http://schemas.microsoft.com/office/drawing/2014/main" id="{59215AC7-2CE2-40E1-AF6F-7B3ECBB9675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68302" y="313346"/>
            <a:ext cx="7007403" cy="572697"/>
          </a:xfrm>
        </p:spPr>
        <p:txBody>
          <a:bodyPr anchorCtr="1"/>
          <a:lstStyle>
            <a:lvl1pPr algn="ctr">
              <a:defRPr sz="24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5" name="Google Shape;22;p5">
            <a:extLst>
              <a:ext uri="{FF2B5EF4-FFF2-40B4-BE49-F238E27FC236}">
                <a16:creationId xmlns:a16="http://schemas.microsoft.com/office/drawing/2014/main" id="{C83AF2F5-F17B-4565-82F0-201FB66C292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48474" y="1082247"/>
            <a:ext cx="2904600" cy="930301"/>
          </a:xfrm>
        </p:spPr>
        <p:txBody>
          <a:bodyPr anchor="b"/>
          <a:lstStyle>
            <a:lvl1pPr>
              <a:buNone/>
              <a:defRPr lang="es-PE" sz="1400">
                <a:solidFill>
                  <a:srgbClr val="DA3B3B"/>
                </a:solidFill>
                <a:latin typeface="Righteous"/>
                <a:ea typeface="Righteous"/>
                <a:cs typeface="Righteous"/>
              </a:defRPr>
            </a:lvl1pPr>
          </a:lstStyle>
          <a:p>
            <a:pPr lvl="0"/>
            <a:endParaRPr lang="es-PE"/>
          </a:p>
        </p:txBody>
      </p:sp>
      <p:sp>
        <p:nvSpPr>
          <p:cNvPr id="6" name="Google Shape;23;p5">
            <a:extLst>
              <a:ext uri="{FF2B5EF4-FFF2-40B4-BE49-F238E27FC236}">
                <a16:creationId xmlns:a16="http://schemas.microsoft.com/office/drawing/2014/main" id="{7E64409B-F91B-4FEF-A29C-5A71C420561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811828" y="1082247"/>
            <a:ext cx="2904600" cy="930301"/>
          </a:xfrm>
        </p:spPr>
        <p:txBody>
          <a:bodyPr anchor="b"/>
          <a:lstStyle>
            <a:lvl1pPr>
              <a:buNone/>
              <a:defRPr lang="es-PE" sz="1400">
                <a:solidFill>
                  <a:srgbClr val="DA3B3B"/>
                </a:solidFill>
                <a:latin typeface="Righteous"/>
                <a:ea typeface="Righteous"/>
                <a:cs typeface="Righteous"/>
              </a:defRPr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816967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7;p6">
            <a:extLst>
              <a:ext uri="{FF2B5EF4-FFF2-40B4-BE49-F238E27FC236}">
                <a16:creationId xmlns:a16="http://schemas.microsoft.com/office/drawing/2014/main" id="{354DA389-D606-4468-90DA-C0CC8DCC53E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68302" y="313346"/>
            <a:ext cx="7007403" cy="572697"/>
          </a:xfrm>
        </p:spPr>
        <p:txBody>
          <a:bodyPr anchorCtr="1"/>
          <a:lstStyle>
            <a:lvl1pPr algn="ctr">
              <a:defRPr sz="24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0E5C3730-C2C1-463C-9696-F98A305F1E33}"/>
              </a:ext>
            </a:extLst>
          </p:cNvPr>
          <p:cNvSpPr/>
          <p:nvPr/>
        </p:nvSpPr>
        <p:spPr>
          <a:xfrm>
            <a:off x="0" y="4983159"/>
            <a:ext cx="9144000" cy="174622"/>
          </a:xfrm>
          <a:prstGeom prst="rect">
            <a:avLst/>
          </a:prstGeom>
          <a:solidFill>
            <a:srgbClr val="99FF9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grpSp>
        <p:nvGrpSpPr>
          <p:cNvPr id="4" name="Grupo 23">
            <a:extLst>
              <a:ext uri="{FF2B5EF4-FFF2-40B4-BE49-F238E27FC236}">
                <a16:creationId xmlns:a16="http://schemas.microsoft.com/office/drawing/2014/main" id="{DDEA5195-47F4-4A20-9BDC-21D9E59A1E9E}"/>
              </a:ext>
            </a:extLst>
          </p:cNvPr>
          <p:cNvGrpSpPr/>
          <p:nvPr/>
        </p:nvGrpSpPr>
        <p:grpSpPr>
          <a:xfrm>
            <a:off x="8465341" y="4457700"/>
            <a:ext cx="574682" cy="612775"/>
            <a:chOff x="8465341" y="4457700"/>
            <a:chExt cx="574682" cy="612775"/>
          </a:xfrm>
        </p:grpSpPr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390FA271-691B-4B14-BFDE-14FE277D9BC1}"/>
                </a:ext>
              </a:extLst>
            </p:cNvPr>
            <p:cNvSpPr/>
            <p:nvPr/>
          </p:nvSpPr>
          <p:spPr>
            <a:xfrm>
              <a:off x="8778084" y="4457700"/>
              <a:ext cx="261939" cy="61118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2"/>
                <a:gd name="f7" fmla="val 236"/>
                <a:gd name="f8" fmla="val 28"/>
                <a:gd name="f9" fmla="val 29"/>
                <a:gd name="f10" fmla="val 233"/>
                <a:gd name="f11" fmla="val 31"/>
                <a:gd name="f12" fmla="val 231"/>
                <a:gd name="f13" fmla="val 33"/>
                <a:gd name="f14" fmla="val 229"/>
                <a:gd name="f15" fmla="val 41"/>
                <a:gd name="f16" fmla="val 216"/>
                <a:gd name="f17" fmla="val 46"/>
                <a:gd name="f18" fmla="val 202"/>
                <a:gd name="f19" fmla="val 48"/>
                <a:gd name="f20" fmla="val 187"/>
                <a:gd name="f21" fmla="val 50"/>
                <a:gd name="f22" fmla="val 178"/>
                <a:gd name="f23" fmla="val 169"/>
                <a:gd name="f24" fmla="val 51"/>
                <a:gd name="f25" fmla="val 160"/>
                <a:gd name="f26" fmla="val 52"/>
                <a:gd name="f27" fmla="val 143"/>
                <a:gd name="f28" fmla="val 54"/>
                <a:gd name="f29" fmla="val 126"/>
                <a:gd name="f30" fmla="val 55"/>
                <a:gd name="f31" fmla="val 109"/>
                <a:gd name="f32" fmla="val 104"/>
                <a:gd name="f33" fmla="val 56"/>
                <a:gd name="f34" fmla="val 99"/>
                <a:gd name="f35" fmla="val 93"/>
                <a:gd name="f36" fmla="val 90"/>
                <a:gd name="f37" fmla="val 87"/>
                <a:gd name="f38" fmla="val 84"/>
                <a:gd name="f39" fmla="val 83"/>
                <a:gd name="f40" fmla="val 53"/>
                <a:gd name="f41" fmla="val 81"/>
                <a:gd name="f42" fmla="val 79"/>
                <a:gd name="f43" fmla="val 78"/>
                <a:gd name="f44" fmla="val 77"/>
                <a:gd name="f45" fmla="val 59"/>
                <a:gd name="f46" fmla="val 75"/>
                <a:gd name="f47" fmla="val 61"/>
                <a:gd name="f48" fmla="val 72"/>
                <a:gd name="f49" fmla="val 62"/>
                <a:gd name="f50" fmla="val 68"/>
                <a:gd name="f51" fmla="val 63"/>
                <a:gd name="f52" fmla="val 67"/>
                <a:gd name="f53" fmla="val 66"/>
                <a:gd name="f54" fmla="val 65"/>
                <a:gd name="f55" fmla="val 64"/>
                <a:gd name="f56" fmla="val 60"/>
                <a:gd name="f57" fmla="val 58"/>
                <a:gd name="f58" fmla="val 71"/>
                <a:gd name="f59" fmla="val 73"/>
                <a:gd name="f60" fmla="val 44"/>
                <a:gd name="f61" fmla="val 37"/>
                <a:gd name="f62" fmla="val 27"/>
                <a:gd name="f63" fmla="val 21"/>
                <a:gd name="f64" fmla="val 15"/>
                <a:gd name="f65" fmla="val 14"/>
                <a:gd name="f66" fmla="val 12"/>
                <a:gd name="f67" fmla="val 11"/>
                <a:gd name="f68" fmla="val 7"/>
                <a:gd name="f69" fmla="val 5"/>
                <a:gd name="f70" fmla="val 10"/>
                <a:gd name="f71" fmla="val 17"/>
                <a:gd name="f72" fmla="val 49"/>
                <a:gd name="f73" fmla="val 25"/>
                <a:gd name="f74" fmla="val 47"/>
                <a:gd name="f75" fmla="val 32"/>
                <a:gd name="f76" fmla="val 36"/>
                <a:gd name="f77" fmla="val 43"/>
                <a:gd name="f78" fmla="val 35"/>
                <a:gd name="f79" fmla="val 30"/>
                <a:gd name="f80" fmla="val 34"/>
                <a:gd name="f81" fmla="val 26"/>
                <a:gd name="f82" fmla="val 24"/>
                <a:gd name="f83" fmla="val 22"/>
                <a:gd name="f84" fmla="val 20"/>
                <a:gd name="f85" fmla="val 18"/>
                <a:gd name="f86" fmla="val 19"/>
                <a:gd name="f87" fmla="val 38"/>
                <a:gd name="f88" fmla="val 39"/>
                <a:gd name="f89" fmla="val 40"/>
                <a:gd name="f90" fmla="val 42"/>
                <a:gd name="f91" fmla="val 13"/>
                <a:gd name="f92" fmla="val 9"/>
                <a:gd name="f93" fmla="val 6"/>
                <a:gd name="f94" fmla="val 4"/>
                <a:gd name="f95" fmla="val 3"/>
                <a:gd name="f96" fmla="val 70"/>
                <a:gd name="f97" fmla="val 88"/>
                <a:gd name="f98" fmla="val 85"/>
                <a:gd name="f99" fmla="val 92"/>
                <a:gd name="f100" fmla="val 97"/>
                <a:gd name="f101" fmla="val 133"/>
                <a:gd name="f102" fmla="val 100"/>
                <a:gd name="f103" fmla="val 151"/>
                <a:gd name="f104" fmla="val 101"/>
                <a:gd name="f105" fmla="val 188"/>
                <a:gd name="f106" fmla="val 199"/>
                <a:gd name="f107" fmla="val 209"/>
                <a:gd name="f108" fmla="val 220"/>
                <a:gd name="f109" fmla="+- 0 0 -90"/>
                <a:gd name="f110" fmla="*/ f3 1 102"/>
                <a:gd name="f111" fmla="*/ f4 1 236"/>
                <a:gd name="f112" fmla="+- f7 0 f5"/>
                <a:gd name="f113" fmla="+- f6 0 f5"/>
                <a:gd name="f114" fmla="*/ f109 f0 1"/>
                <a:gd name="f115" fmla="*/ f113 1 102"/>
                <a:gd name="f116" fmla="*/ f112 1 236"/>
                <a:gd name="f117" fmla="*/ 28 f113 1"/>
                <a:gd name="f118" fmla="*/ 236 f112 1"/>
                <a:gd name="f119" fmla="*/ 33 f113 1"/>
                <a:gd name="f120" fmla="*/ 229 f112 1"/>
                <a:gd name="f121" fmla="*/ 48 f113 1"/>
                <a:gd name="f122" fmla="*/ 187 f112 1"/>
                <a:gd name="f123" fmla="*/ 51 f113 1"/>
                <a:gd name="f124" fmla="*/ 160 f112 1"/>
                <a:gd name="f125" fmla="*/ 55 f113 1"/>
                <a:gd name="f126" fmla="*/ 109 f112 1"/>
                <a:gd name="f127" fmla="*/ 56 f113 1"/>
                <a:gd name="f128" fmla="*/ 93 f112 1"/>
                <a:gd name="f129" fmla="*/ 84 f112 1"/>
                <a:gd name="f130" fmla="*/ 52 f113 1"/>
                <a:gd name="f131" fmla="*/ 79 f112 1"/>
                <a:gd name="f132" fmla="*/ 77 f112 1"/>
                <a:gd name="f133" fmla="*/ 62 f113 1"/>
                <a:gd name="f134" fmla="*/ 68 f112 1"/>
                <a:gd name="f135" fmla="*/ 63 f113 1"/>
                <a:gd name="f136" fmla="*/ 67 f112 1"/>
                <a:gd name="f137" fmla="*/ 61 f113 1"/>
                <a:gd name="f138" fmla="*/ 64 f112 1"/>
                <a:gd name="f139" fmla="*/ 59 f113 1"/>
                <a:gd name="f140" fmla="*/ 66 f112 1"/>
                <a:gd name="f141" fmla="*/ 75 f112 1"/>
                <a:gd name="f142" fmla="*/ 31 f113 1"/>
                <a:gd name="f143" fmla="*/ 71 f112 1"/>
                <a:gd name="f144" fmla="*/ 15 f113 1"/>
                <a:gd name="f145" fmla="*/ 11 f113 1"/>
                <a:gd name="f146" fmla="*/ 5 f113 1"/>
                <a:gd name="f147" fmla="*/ 59 f112 1"/>
                <a:gd name="f148" fmla="*/ 10 f113 1"/>
                <a:gd name="f149" fmla="*/ 52 f112 1"/>
                <a:gd name="f150" fmla="*/ 32 f113 1"/>
                <a:gd name="f151" fmla="*/ 44 f112 1"/>
                <a:gd name="f152" fmla="*/ 36 f113 1"/>
                <a:gd name="f153" fmla="*/ 37 f112 1"/>
                <a:gd name="f154" fmla="*/ 35 f113 1"/>
                <a:gd name="f155" fmla="*/ 30 f112 1"/>
                <a:gd name="f156" fmla="*/ 27 f113 1"/>
                <a:gd name="f157" fmla="*/ 26 f112 1"/>
                <a:gd name="f158" fmla="*/ 20 f113 1"/>
                <a:gd name="f159" fmla="*/ 29 f112 1"/>
                <a:gd name="f160" fmla="*/ 18 f113 1"/>
                <a:gd name="f161" fmla="*/ 32 f112 1"/>
                <a:gd name="f162" fmla="*/ 22 f113 1"/>
                <a:gd name="f163" fmla="*/ 33 f112 1"/>
                <a:gd name="f164" fmla="*/ 29 f113 1"/>
                <a:gd name="f165" fmla="*/ 31 f112 1"/>
                <a:gd name="f166" fmla="*/ 38 f112 1"/>
                <a:gd name="f167" fmla="*/ 40 f112 1"/>
                <a:gd name="f168" fmla="*/ 13 f113 1"/>
                <a:gd name="f169" fmla="*/ 46 f112 1"/>
                <a:gd name="f170" fmla="*/ 12 f113 1"/>
                <a:gd name="f171" fmla="*/ 4 f113 1"/>
                <a:gd name="f172" fmla="*/ 3 f113 1"/>
                <a:gd name="f173" fmla="*/ 26 f113 1"/>
                <a:gd name="f174" fmla="*/ 3 f112 1"/>
                <a:gd name="f175" fmla="*/ 38 f113 1"/>
                <a:gd name="f176" fmla="*/ 4 f112 1"/>
                <a:gd name="f177" fmla="*/ 28 f112 1"/>
                <a:gd name="f178" fmla="*/ 70 f113 1"/>
                <a:gd name="f179" fmla="*/ 36 f112 1"/>
                <a:gd name="f180" fmla="*/ 83 f113 1"/>
                <a:gd name="f181" fmla="*/ 61 f112 1"/>
                <a:gd name="f182" fmla="*/ 97 f113 1"/>
                <a:gd name="f183" fmla="*/ 133 f112 1"/>
                <a:gd name="f184" fmla="*/ 101 f113 1"/>
                <a:gd name="f185" fmla="*/ 188 f112 1"/>
                <a:gd name="f186" fmla="*/ 100 f113 1"/>
                <a:gd name="f187" fmla="*/ 220 f112 1"/>
                <a:gd name="f188" fmla="*/ 84 f113 1"/>
                <a:gd name="f189" fmla="*/ f114 1 f2"/>
                <a:gd name="f190" fmla="*/ f117 1 102"/>
                <a:gd name="f191" fmla="*/ f118 1 236"/>
                <a:gd name="f192" fmla="*/ f119 1 102"/>
                <a:gd name="f193" fmla="*/ f120 1 236"/>
                <a:gd name="f194" fmla="*/ f121 1 102"/>
                <a:gd name="f195" fmla="*/ f122 1 236"/>
                <a:gd name="f196" fmla="*/ f123 1 102"/>
                <a:gd name="f197" fmla="*/ f124 1 236"/>
                <a:gd name="f198" fmla="*/ f125 1 102"/>
                <a:gd name="f199" fmla="*/ f126 1 236"/>
                <a:gd name="f200" fmla="*/ f127 1 102"/>
                <a:gd name="f201" fmla="*/ f128 1 236"/>
                <a:gd name="f202" fmla="*/ f129 1 236"/>
                <a:gd name="f203" fmla="*/ f130 1 102"/>
                <a:gd name="f204" fmla="*/ f131 1 236"/>
                <a:gd name="f205" fmla="*/ f132 1 236"/>
                <a:gd name="f206" fmla="*/ f133 1 102"/>
                <a:gd name="f207" fmla="*/ f134 1 236"/>
                <a:gd name="f208" fmla="*/ f135 1 102"/>
                <a:gd name="f209" fmla="*/ f136 1 236"/>
                <a:gd name="f210" fmla="*/ f137 1 102"/>
                <a:gd name="f211" fmla="*/ f138 1 236"/>
                <a:gd name="f212" fmla="*/ f139 1 102"/>
                <a:gd name="f213" fmla="*/ f140 1 236"/>
                <a:gd name="f214" fmla="*/ f141 1 236"/>
                <a:gd name="f215" fmla="*/ f142 1 102"/>
                <a:gd name="f216" fmla="*/ f143 1 236"/>
                <a:gd name="f217" fmla="*/ f144 1 102"/>
                <a:gd name="f218" fmla="*/ f145 1 102"/>
                <a:gd name="f219" fmla="*/ f146 1 102"/>
                <a:gd name="f220" fmla="*/ f147 1 236"/>
                <a:gd name="f221" fmla="*/ f148 1 102"/>
                <a:gd name="f222" fmla="*/ f149 1 236"/>
                <a:gd name="f223" fmla="*/ f150 1 102"/>
                <a:gd name="f224" fmla="*/ f151 1 236"/>
                <a:gd name="f225" fmla="*/ f152 1 102"/>
                <a:gd name="f226" fmla="*/ f153 1 236"/>
                <a:gd name="f227" fmla="*/ f154 1 102"/>
                <a:gd name="f228" fmla="*/ f155 1 236"/>
                <a:gd name="f229" fmla="*/ f156 1 102"/>
                <a:gd name="f230" fmla="*/ f157 1 236"/>
                <a:gd name="f231" fmla="*/ f158 1 102"/>
                <a:gd name="f232" fmla="*/ f159 1 236"/>
                <a:gd name="f233" fmla="*/ f160 1 102"/>
                <a:gd name="f234" fmla="*/ f161 1 236"/>
                <a:gd name="f235" fmla="*/ f162 1 102"/>
                <a:gd name="f236" fmla="*/ f163 1 236"/>
                <a:gd name="f237" fmla="*/ f164 1 102"/>
                <a:gd name="f238" fmla="*/ f165 1 236"/>
                <a:gd name="f239" fmla="*/ f166 1 236"/>
                <a:gd name="f240" fmla="*/ f167 1 236"/>
                <a:gd name="f241" fmla="*/ f168 1 102"/>
                <a:gd name="f242" fmla="*/ f169 1 236"/>
                <a:gd name="f243" fmla="*/ f170 1 102"/>
                <a:gd name="f244" fmla="*/ f171 1 102"/>
                <a:gd name="f245" fmla="*/ f172 1 102"/>
                <a:gd name="f246" fmla="*/ f173 1 102"/>
                <a:gd name="f247" fmla="*/ f174 1 236"/>
                <a:gd name="f248" fmla="*/ f175 1 102"/>
                <a:gd name="f249" fmla="*/ f176 1 236"/>
                <a:gd name="f250" fmla="*/ f177 1 236"/>
                <a:gd name="f251" fmla="*/ f178 1 102"/>
                <a:gd name="f252" fmla="*/ f179 1 236"/>
                <a:gd name="f253" fmla="*/ f180 1 102"/>
                <a:gd name="f254" fmla="*/ f181 1 236"/>
                <a:gd name="f255" fmla="*/ f182 1 102"/>
                <a:gd name="f256" fmla="*/ f183 1 236"/>
                <a:gd name="f257" fmla="*/ f184 1 102"/>
                <a:gd name="f258" fmla="*/ f185 1 236"/>
                <a:gd name="f259" fmla="*/ f186 1 102"/>
                <a:gd name="f260" fmla="*/ f187 1 236"/>
                <a:gd name="f261" fmla="*/ f188 1 102"/>
                <a:gd name="f262" fmla="*/ 0 1 f115"/>
                <a:gd name="f263" fmla="*/ f6 1 f115"/>
                <a:gd name="f264" fmla="*/ 0 1 f116"/>
                <a:gd name="f265" fmla="*/ f7 1 f116"/>
                <a:gd name="f266" fmla="+- f189 0 f1"/>
                <a:gd name="f267" fmla="*/ f190 1 f115"/>
                <a:gd name="f268" fmla="*/ f191 1 f116"/>
                <a:gd name="f269" fmla="*/ f192 1 f115"/>
                <a:gd name="f270" fmla="*/ f193 1 f116"/>
                <a:gd name="f271" fmla="*/ f194 1 f115"/>
                <a:gd name="f272" fmla="*/ f195 1 f116"/>
                <a:gd name="f273" fmla="*/ f196 1 f115"/>
                <a:gd name="f274" fmla="*/ f197 1 f116"/>
                <a:gd name="f275" fmla="*/ f198 1 f115"/>
                <a:gd name="f276" fmla="*/ f199 1 f116"/>
                <a:gd name="f277" fmla="*/ f200 1 f115"/>
                <a:gd name="f278" fmla="*/ f201 1 f116"/>
                <a:gd name="f279" fmla="*/ f202 1 f116"/>
                <a:gd name="f280" fmla="*/ f203 1 f115"/>
                <a:gd name="f281" fmla="*/ f204 1 f116"/>
                <a:gd name="f282" fmla="*/ f205 1 f116"/>
                <a:gd name="f283" fmla="*/ f206 1 f115"/>
                <a:gd name="f284" fmla="*/ f207 1 f116"/>
                <a:gd name="f285" fmla="*/ f208 1 f115"/>
                <a:gd name="f286" fmla="*/ f209 1 f116"/>
                <a:gd name="f287" fmla="*/ f210 1 f115"/>
                <a:gd name="f288" fmla="*/ f211 1 f116"/>
                <a:gd name="f289" fmla="*/ f212 1 f115"/>
                <a:gd name="f290" fmla="*/ f213 1 f116"/>
                <a:gd name="f291" fmla="*/ f214 1 f116"/>
                <a:gd name="f292" fmla="*/ f215 1 f115"/>
                <a:gd name="f293" fmla="*/ f216 1 f116"/>
                <a:gd name="f294" fmla="*/ f217 1 f115"/>
                <a:gd name="f295" fmla="*/ f218 1 f115"/>
                <a:gd name="f296" fmla="*/ f219 1 f115"/>
                <a:gd name="f297" fmla="*/ f220 1 f116"/>
                <a:gd name="f298" fmla="*/ f221 1 f115"/>
                <a:gd name="f299" fmla="*/ f222 1 f116"/>
                <a:gd name="f300" fmla="*/ f223 1 f115"/>
                <a:gd name="f301" fmla="*/ f224 1 f116"/>
                <a:gd name="f302" fmla="*/ f225 1 f115"/>
                <a:gd name="f303" fmla="*/ f226 1 f116"/>
                <a:gd name="f304" fmla="*/ f227 1 f115"/>
                <a:gd name="f305" fmla="*/ f228 1 f116"/>
                <a:gd name="f306" fmla="*/ f229 1 f115"/>
                <a:gd name="f307" fmla="*/ f230 1 f116"/>
                <a:gd name="f308" fmla="*/ f231 1 f115"/>
                <a:gd name="f309" fmla="*/ f232 1 f116"/>
                <a:gd name="f310" fmla="*/ f233 1 f115"/>
                <a:gd name="f311" fmla="*/ f234 1 f116"/>
                <a:gd name="f312" fmla="*/ f235 1 f115"/>
                <a:gd name="f313" fmla="*/ f236 1 f116"/>
                <a:gd name="f314" fmla="*/ f237 1 f115"/>
                <a:gd name="f315" fmla="*/ f238 1 f116"/>
                <a:gd name="f316" fmla="*/ f239 1 f116"/>
                <a:gd name="f317" fmla="*/ f240 1 f116"/>
                <a:gd name="f318" fmla="*/ f241 1 f115"/>
                <a:gd name="f319" fmla="*/ f242 1 f116"/>
                <a:gd name="f320" fmla="*/ f243 1 f115"/>
                <a:gd name="f321" fmla="*/ f244 1 f115"/>
                <a:gd name="f322" fmla="*/ f245 1 f115"/>
                <a:gd name="f323" fmla="*/ f246 1 f115"/>
                <a:gd name="f324" fmla="*/ f247 1 f116"/>
                <a:gd name="f325" fmla="*/ f248 1 f115"/>
                <a:gd name="f326" fmla="*/ f249 1 f116"/>
                <a:gd name="f327" fmla="*/ f250 1 f116"/>
                <a:gd name="f328" fmla="*/ f251 1 f115"/>
                <a:gd name="f329" fmla="*/ f252 1 f116"/>
                <a:gd name="f330" fmla="*/ f253 1 f115"/>
                <a:gd name="f331" fmla="*/ f254 1 f116"/>
                <a:gd name="f332" fmla="*/ f255 1 f115"/>
                <a:gd name="f333" fmla="*/ f256 1 f116"/>
                <a:gd name="f334" fmla="*/ f257 1 f115"/>
                <a:gd name="f335" fmla="*/ f258 1 f116"/>
                <a:gd name="f336" fmla="*/ f259 1 f115"/>
                <a:gd name="f337" fmla="*/ f260 1 f116"/>
                <a:gd name="f338" fmla="*/ f261 1 f115"/>
                <a:gd name="f339" fmla="*/ f262 f110 1"/>
                <a:gd name="f340" fmla="*/ f263 f110 1"/>
                <a:gd name="f341" fmla="*/ f265 f111 1"/>
                <a:gd name="f342" fmla="*/ f264 f111 1"/>
                <a:gd name="f343" fmla="*/ f267 f110 1"/>
                <a:gd name="f344" fmla="*/ f268 f111 1"/>
                <a:gd name="f345" fmla="*/ f269 f110 1"/>
                <a:gd name="f346" fmla="*/ f270 f111 1"/>
                <a:gd name="f347" fmla="*/ f271 f110 1"/>
                <a:gd name="f348" fmla="*/ f272 f111 1"/>
                <a:gd name="f349" fmla="*/ f273 f110 1"/>
                <a:gd name="f350" fmla="*/ f274 f111 1"/>
                <a:gd name="f351" fmla="*/ f275 f110 1"/>
                <a:gd name="f352" fmla="*/ f276 f111 1"/>
                <a:gd name="f353" fmla="*/ f277 f110 1"/>
                <a:gd name="f354" fmla="*/ f278 f111 1"/>
                <a:gd name="f355" fmla="*/ f279 f111 1"/>
                <a:gd name="f356" fmla="*/ f280 f110 1"/>
                <a:gd name="f357" fmla="*/ f281 f111 1"/>
                <a:gd name="f358" fmla="*/ f282 f111 1"/>
                <a:gd name="f359" fmla="*/ f283 f110 1"/>
                <a:gd name="f360" fmla="*/ f284 f111 1"/>
                <a:gd name="f361" fmla="*/ f285 f110 1"/>
                <a:gd name="f362" fmla="*/ f286 f111 1"/>
                <a:gd name="f363" fmla="*/ f287 f110 1"/>
                <a:gd name="f364" fmla="*/ f288 f111 1"/>
                <a:gd name="f365" fmla="*/ f289 f110 1"/>
                <a:gd name="f366" fmla="*/ f290 f111 1"/>
                <a:gd name="f367" fmla="*/ f291 f111 1"/>
                <a:gd name="f368" fmla="*/ f292 f110 1"/>
                <a:gd name="f369" fmla="*/ f293 f111 1"/>
                <a:gd name="f370" fmla="*/ f294 f110 1"/>
                <a:gd name="f371" fmla="*/ f295 f110 1"/>
                <a:gd name="f372" fmla="*/ f296 f110 1"/>
                <a:gd name="f373" fmla="*/ f297 f111 1"/>
                <a:gd name="f374" fmla="*/ f298 f110 1"/>
                <a:gd name="f375" fmla="*/ f299 f111 1"/>
                <a:gd name="f376" fmla="*/ f300 f110 1"/>
                <a:gd name="f377" fmla="*/ f301 f111 1"/>
                <a:gd name="f378" fmla="*/ f302 f110 1"/>
                <a:gd name="f379" fmla="*/ f303 f111 1"/>
                <a:gd name="f380" fmla="*/ f304 f110 1"/>
                <a:gd name="f381" fmla="*/ f305 f111 1"/>
                <a:gd name="f382" fmla="*/ f306 f110 1"/>
                <a:gd name="f383" fmla="*/ f307 f111 1"/>
                <a:gd name="f384" fmla="*/ f308 f110 1"/>
                <a:gd name="f385" fmla="*/ f309 f111 1"/>
                <a:gd name="f386" fmla="*/ f310 f110 1"/>
                <a:gd name="f387" fmla="*/ f311 f111 1"/>
                <a:gd name="f388" fmla="*/ f312 f110 1"/>
                <a:gd name="f389" fmla="*/ f313 f111 1"/>
                <a:gd name="f390" fmla="*/ f314 f110 1"/>
                <a:gd name="f391" fmla="*/ f315 f111 1"/>
                <a:gd name="f392" fmla="*/ f316 f111 1"/>
                <a:gd name="f393" fmla="*/ f317 f111 1"/>
                <a:gd name="f394" fmla="*/ f318 f110 1"/>
                <a:gd name="f395" fmla="*/ f319 f111 1"/>
                <a:gd name="f396" fmla="*/ f320 f110 1"/>
                <a:gd name="f397" fmla="*/ f321 f110 1"/>
                <a:gd name="f398" fmla="*/ f322 f110 1"/>
                <a:gd name="f399" fmla="*/ f323 f110 1"/>
                <a:gd name="f400" fmla="*/ f324 f111 1"/>
                <a:gd name="f401" fmla="*/ f325 f110 1"/>
                <a:gd name="f402" fmla="*/ f326 f111 1"/>
                <a:gd name="f403" fmla="*/ f327 f111 1"/>
                <a:gd name="f404" fmla="*/ f328 f110 1"/>
                <a:gd name="f405" fmla="*/ f329 f111 1"/>
                <a:gd name="f406" fmla="*/ f330 f110 1"/>
                <a:gd name="f407" fmla="*/ f331 f111 1"/>
                <a:gd name="f408" fmla="*/ f332 f110 1"/>
                <a:gd name="f409" fmla="*/ f333 f111 1"/>
                <a:gd name="f410" fmla="*/ f334 f110 1"/>
                <a:gd name="f411" fmla="*/ f335 f111 1"/>
                <a:gd name="f412" fmla="*/ f336 f110 1"/>
                <a:gd name="f413" fmla="*/ f337 f111 1"/>
                <a:gd name="f414" fmla="*/ f338 f1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66">
                  <a:pos x="f343" y="f344"/>
                </a:cxn>
                <a:cxn ang="f266">
                  <a:pos x="f345" y="f346"/>
                </a:cxn>
                <a:cxn ang="f266">
                  <a:pos x="f347" y="f348"/>
                </a:cxn>
                <a:cxn ang="f266">
                  <a:pos x="f349" y="f350"/>
                </a:cxn>
                <a:cxn ang="f266">
                  <a:pos x="f351" y="f352"/>
                </a:cxn>
                <a:cxn ang="f266">
                  <a:pos x="f353" y="f354"/>
                </a:cxn>
                <a:cxn ang="f266">
                  <a:pos x="f351" y="f355"/>
                </a:cxn>
                <a:cxn ang="f266">
                  <a:pos x="f356" y="f357"/>
                </a:cxn>
                <a:cxn ang="f266">
                  <a:pos x="f353" y="f358"/>
                </a:cxn>
                <a:cxn ang="f266">
                  <a:pos x="f359" y="f360"/>
                </a:cxn>
                <a:cxn ang="f266">
                  <a:pos x="f361" y="f362"/>
                </a:cxn>
                <a:cxn ang="f266">
                  <a:pos x="f363" y="f364"/>
                </a:cxn>
                <a:cxn ang="f266">
                  <a:pos x="f365" y="f366"/>
                </a:cxn>
                <a:cxn ang="f266">
                  <a:pos x="f349" y="f367"/>
                </a:cxn>
                <a:cxn ang="f266">
                  <a:pos x="f368" y="f369"/>
                </a:cxn>
                <a:cxn ang="f266">
                  <a:pos x="f370" y="f366"/>
                </a:cxn>
                <a:cxn ang="f266">
                  <a:pos x="f371" y="f366"/>
                </a:cxn>
                <a:cxn ang="f266">
                  <a:pos x="f372" y="f373"/>
                </a:cxn>
                <a:cxn ang="f266">
                  <a:pos x="f374" y="f375"/>
                </a:cxn>
                <a:cxn ang="f266">
                  <a:pos x="f376" y="f377"/>
                </a:cxn>
                <a:cxn ang="f266">
                  <a:pos x="f378" y="f379"/>
                </a:cxn>
                <a:cxn ang="f266">
                  <a:pos x="f380" y="f381"/>
                </a:cxn>
                <a:cxn ang="f266">
                  <a:pos x="f382" y="f383"/>
                </a:cxn>
                <a:cxn ang="f266">
                  <a:pos x="f384" y="f385"/>
                </a:cxn>
                <a:cxn ang="f266">
                  <a:pos x="f386" y="f387"/>
                </a:cxn>
                <a:cxn ang="f266">
                  <a:pos x="f388" y="f389"/>
                </a:cxn>
                <a:cxn ang="f266">
                  <a:pos x="f390" y="f381"/>
                </a:cxn>
                <a:cxn ang="f266">
                  <a:pos x="f368" y="f391"/>
                </a:cxn>
                <a:cxn ang="f266">
                  <a:pos x="f376" y="f392"/>
                </a:cxn>
                <a:cxn ang="f266">
                  <a:pos x="f368" y="f393"/>
                </a:cxn>
                <a:cxn ang="f266">
                  <a:pos x="f394" y="f395"/>
                </a:cxn>
                <a:cxn ang="f266">
                  <a:pos x="f396" y="f395"/>
                </a:cxn>
                <a:cxn ang="f266">
                  <a:pos x="f397" y="f392"/>
                </a:cxn>
                <a:cxn ang="f266">
                  <a:pos x="f398" y="f383"/>
                </a:cxn>
                <a:cxn ang="f266">
                  <a:pos x="f399" y="f400"/>
                </a:cxn>
                <a:cxn ang="f266">
                  <a:pos x="f401" y="f402"/>
                </a:cxn>
                <a:cxn ang="f266">
                  <a:pos x="f359" y="f403"/>
                </a:cxn>
                <a:cxn ang="f266">
                  <a:pos x="f404" y="f405"/>
                </a:cxn>
                <a:cxn ang="f266">
                  <a:pos x="f406" y="f407"/>
                </a:cxn>
                <a:cxn ang="f266">
                  <a:pos x="f408" y="f409"/>
                </a:cxn>
                <a:cxn ang="f266">
                  <a:pos x="f410" y="f411"/>
                </a:cxn>
                <a:cxn ang="f266">
                  <a:pos x="f412" y="f413"/>
                </a:cxn>
                <a:cxn ang="f266">
                  <a:pos x="f414" y="f344"/>
                </a:cxn>
                <a:cxn ang="f266">
                  <a:pos x="f390" y="f344"/>
                </a:cxn>
                <a:cxn ang="f266">
                  <a:pos x="f343" y="f344"/>
                </a:cxn>
              </a:cxnLst>
              <a:rect l="f339" t="f342" r="f340" b="f341"/>
              <a:pathLst>
                <a:path w="102" h="236">
                  <a:moveTo>
                    <a:pt x="f8" y="f7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1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0" y="f32"/>
                    <a:pt x="f33" y="f34"/>
                    <a:pt x="f33" y="f35"/>
                  </a:cubicBezTo>
                  <a:cubicBezTo>
                    <a:pt x="f33" y="f36"/>
                    <a:pt x="f30" y="f37"/>
                    <a:pt x="f30" y="f38"/>
                  </a:cubicBezTo>
                  <a:cubicBezTo>
                    <a:pt x="f28" y="f39"/>
                    <a:pt x="f40" y="f41"/>
                    <a:pt x="f26" y="f42"/>
                  </a:cubicBezTo>
                  <a:cubicBezTo>
                    <a:pt x="f28" y="f43"/>
                    <a:pt x="f30" y="f43"/>
                    <a:pt x="f3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0"/>
                    <a:pt x="f51" y="f50"/>
                    <a:pt x="f51" y="f52"/>
                  </a:cubicBezTo>
                  <a:cubicBezTo>
                    <a:pt x="f51" y="f53"/>
                    <a:pt x="f49" y="f54"/>
                    <a:pt x="f47" y="f55"/>
                  </a:cubicBezTo>
                  <a:cubicBezTo>
                    <a:pt x="f56" y="f55"/>
                    <a:pt x="f45" y="f54"/>
                    <a:pt x="f45" y="f53"/>
                  </a:cubicBezTo>
                  <a:cubicBezTo>
                    <a:pt x="f57" y="f58"/>
                    <a:pt x="f30" y="f59"/>
                    <a:pt x="f24" y="f46"/>
                  </a:cubicBezTo>
                  <a:cubicBezTo>
                    <a:pt x="f60" y="f43"/>
                    <a:pt x="f61" y="f44"/>
                    <a:pt x="f11" y="f58"/>
                  </a:cubicBezTo>
                  <a:cubicBezTo>
                    <a:pt x="f62" y="f53"/>
                    <a:pt x="f63" y="f54"/>
                    <a:pt x="f64" y="f53"/>
                  </a:cubicBezTo>
                  <a:cubicBezTo>
                    <a:pt x="f65" y="f53"/>
                    <a:pt x="f66" y="f53"/>
                    <a:pt x="f67" y="f53"/>
                  </a:cubicBezTo>
                  <a:cubicBezTo>
                    <a:pt x="f68" y="f54"/>
                    <a:pt x="f69" y="f49"/>
                    <a:pt x="f69" y="f45"/>
                  </a:cubicBezTo>
                  <a:cubicBezTo>
                    <a:pt x="f69" y="f33"/>
                    <a:pt x="f68" y="f40"/>
                    <a:pt x="f70" y="f26"/>
                  </a:cubicBezTo>
                  <a:cubicBezTo>
                    <a:pt x="f71" y="f72"/>
                    <a:pt x="f73" y="f74"/>
                    <a:pt x="f75" y="f60"/>
                  </a:cubicBezTo>
                  <a:cubicBezTo>
                    <a:pt x="f76" y="f77"/>
                    <a:pt x="f61" y="f15"/>
                    <a:pt x="f76" y="f61"/>
                  </a:cubicBezTo>
                  <a:cubicBezTo>
                    <a:pt x="f76" y="f78"/>
                    <a:pt x="f78" y="f75"/>
                    <a:pt x="f78" y="f79"/>
                  </a:cubicBezTo>
                  <a:cubicBezTo>
                    <a:pt x="f80" y="f81"/>
                    <a:pt x="f11" y="f82"/>
                    <a:pt x="f62" y="f81"/>
                  </a:cubicBezTo>
                  <a:cubicBezTo>
                    <a:pt x="f73" y="f62"/>
                    <a:pt x="f83" y="f8"/>
                    <a:pt x="f84" y="f9"/>
                  </a:cubicBezTo>
                  <a:cubicBezTo>
                    <a:pt x="f85" y="f9"/>
                    <a:pt x="f85" y="f79"/>
                    <a:pt x="f85" y="f75"/>
                  </a:cubicBezTo>
                  <a:cubicBezTo>
                    <a:pt x="f86" y="f13"/>
                    <a:pt x="f84" y="f13"/>
                    <a:pt x="f83" y="f13"/>
                  </a:cubicBezTo>
                  <a:cubicBezTo>
                    <a:pt x="f82" y="f75"/>
                    <a:pt x="f81" y="f11"/>
                    <a:pt x="f9" y="f79"/>
                  </a:cubicBezTo>
                  <a:cubicBezTo>
                    <a:pt x="f79" y="f9"/>
                    <a:pt x="f11" y="f9"/>
                    <a:pt x="f11" y="f11"/>
                  </a:cubicBezTo>
                  <a:cubicBezTo>
                    <a:pt x="f11" y="f13"/>
                    <a:pt x="f75" y="f76"/>
                    <a:pt x="f75" y="f87"/>
                  </a:cubicBezTo>
                  <a:cubicBezTo>
                    <a:pt x="f75" y="f88"/>
                    <a:pt x="f75" y="f89"/>
                    <a:pt x="f11" y="f89"/>
                  </a:cubicBezTo>
                  <a:cubicBezTo>
                    <a:pt x="f73" y="f90"/>
                    <a:pt x="f86" y="f60"/>
                    <a:pt x="f91" y="f17"/>
                  </a:cubicBezTo>
                  <a:cubicBezTo>
                    <a:pt x="f91" y="f17"/>
                    <a:pt x="f66" y="f17"/>
                    <a:pt x="f66" y="f17"/>
                  </a:cubicBezTo>
                  <a:cubicBezTo>
                    <a:pt x="f92" y="f77"/>
                    <a:pt x="f93" y="f15"/>
                    <a:pt x="f94" y="f87"/>
                  </a:cubicBezTo>
                  <a:cubicBezTo>
                    <a:pt x="f5" y="f78"/>
                    <a:pt x="f5" y="f79"/>
                    <a:pt x="f95" y="f81"/>
                  </a:cubicBezTo>
                  <a:cubicBezTo>
                    <a:pt x="f67" y="f85"/>
                    <a:pt x="f85" y="f67"/>
                    <a:pt x="f81" y="f95"/>
                  </a:cubicBezTo>
                  <a:cubicBezTo>
                    <a:pt x="f9" y="f5"/>
                    <a:pt x="f78" y="f5"/>
                    <a:pt x="f87" y="f94"/>
                  </a:cubicBezTo>
                  <a:cubicBezTo>
                    <a:pt x="f17" y="f66"/>
                    <a:pt x="f28" y="f84"/>
                    <a:pt x="f49" y="f8"/>
                  </a:cubicBezTo>
                  <a:cubicBezTo>
                    <a:pt x="f55" y="f11"/>
                    <a:pt x="f52" y="f80"/>
                    <a:pt x="f96" y="f76"/>
                  </a:cubicBezTo>
                  <a:cubicBezTo>
                    <a:pt x="f44" y="f77"/>
                    <a:pt x="f41" y="f24"/>
                    <a:pt x="f39" y="f47"/>
                  </a:cubicBezTo>
                  <a:cubicBezTo>
                    <a:pt x="f97" y="f98"/>
                    <a:pt x="f99" y="f31"/>
                    <a:pt x="f100" y="f101"/>
                  </a:cubicBezTo>
                  <a:cubicBezTo>
                    <a:pt x="f102" y="f103"/>
                    <a:pt x="f6" y="f23"/>
                    <a:pt x="f104" y="f105"/>
                  </a:cubicBezTo>
                  <a:cubicBezTo>
                    <a:pt x="f104" y="f106"/>
                    <a:pt x="f104" y="f107"/>
                    <a:pt x="f102" y="f108"/>
                  </a:cubicBezTo>
                  <a:cubicBezTo>
                    <a:pt x="f102" y="f14"/>
                    <a:pt x="f35" y="f7"/>
                    <a:pt x="f38" y="f7"/>
                  </a:cubicBezTo>
                  <a:cubicBezTo>
                    <a:pt x="f53" y="f7"/>
                    <a:pt x="f19" y="f7"/>
                    <a:pt x="f9" y="f7"/>
                  </a:cubicBezTo>
                  <a:cubicBezTo>
                    <a:pt x="f9" y="f7"/>
                    <a:pt x="f8" y="f7"/>
                    <a:pt x="f8" y="f7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6EF576D2-B5C3-4E34-865A-206B2D2DAA11}"/>
                </a:ext>
              </a:extLst>
            </p:cNvPr>
            <p:cNvSpPr/>
            <p:nvPr/>
          </p:nvSpPr>
          <p:spPr>
            <a:xfrm>
              <a:off x="8635209" y="4819646"/>
              <a:ext cx="260347" cy="25082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2"/>
                <a:gd name="f7" fmla="val 97"/>
                <a:gd name="f8" fmla="val 51"/>
                <a:gd name="f9" fmla="val 61"/>
                <a:gd name="f10" fmla="val 70"/>
                <a:gd name="f11" fmla="val 80"/>
                <a:gd name="f12" fmla="val 3"/>
                <a:gd name="f13" fmla="val 89"/>
                <a:gd name="f14" fmla="val 5"/>
                <a:gd name="f15" fmla="val 10"/>
                <a:gd name="f16" fmla="val 100"/>
                <a:gd name="f17" fmla="val 20"/>
                <a:gd name="f18" fmla="val 101"/>
                <a:gd name="f19" fmla="val 24"/>
                <a:gd name="f20" fmla="val 28"/>
                <a:gd name="f21" fmla="val 32"/>
                <a:gd name="f22" fmla="val 53"/>
                <a:gd name="f23" fmla="val 95"/>
                <a:gd name="f24" fmla="val 72"/>
                <a:gd name="f25" fmla="val 83"/>
                <a:gd name="f26" fmla="val 78"/>
                <a:gd name="f27" fmla="val 75"/>
                <a:gd name="f28" fmla="val 67"/>
                <a:gd name="f29" fmla="val 94"/>
                <a:gd name="f30" fmla="val 64"/>
                <a:gd name="f31" fmla="val 93"/>
                <a:gd name="f32" fmla="val 92"/>
                <a:gd name="f33" fmla="val 58"/>
                <a:gd name="f34" fmla="val 91"/>
                <a:gd name="f35" fmla="val 48"/>
                <a:gd name="f36" fmla="val 43"/>
                <a:gd name="f37" fmla="val 39"/>
                <a:gd name="f38" fmla="val 36"/>
                <a:gd name="f39" fmla="val 96"/>
                <a:gd name="f40" fmla="val 15"/>
                <a:gd name="f41" fmla="val 85"/>
                <a:gd name="f42" fmla="val 11"/>
                <a:gd name="f43" fmla="val 77"/>
                <a:gd name="f44" fmla="val 8"/>
                <a:gd name="f45" fmla="val 69"/>
                <a:gd name="f46" fmla="val 1"/>
                <a:gd name="f47" fmla="val 46"/>
                <a:gd name="f48" fmla="val 34"/>
                <a:gd name="f49" fmla="val 29"/>
                <a:gd name="f50" fmla="val 23"/>
                <a:gd name="f51" fmla="val 18"/>
                <a:gd name="f52" fmla="val 6"/>
                <a:gd name="f53" fmla="val 12"/>
                <a:gd name="f54" fmla="val 27"/>
                <a:gd name="f55" fmla="val 35"/>
                <a:gd name="f56" fmla="val 38"/>
                <a:gd name="f57" fmla="val 37"/>
                <a:gd name="f58" fmla="val 16"/>
                <a:gd name="f59" fmla="val 65"/>
                <a:gd name="f60" fmla="val 9"/>
                <a:gd name="f61" fmla="val 59"/>
                <a:gd name="f62" fmla="val 13"/>
                <a:gd name="f63" fmla="val 60"/>
                <a:gd name="f64" fmla="val 14"/>
                <a:gd name="f65" fmla="val 17"/>
                <a:gd name="f66" fmla="val 81"/>
                <a:gd name="f67" fmla="val 19"/>
                <a:gd name="f68" fmla="val 86"/>
                <a:gd name="f69" fmla="val 30"/>
                <a:gd name="f70" fmla="val 87"/>
                <a:gd name="f71" fmla="val 33"/>
                <a:gd name="f72" fmla="val 47"/>
                <a:gd name="f73" fmla="val 54"/>
                <a:gd name="f74" fmla="val 82"/>
                <a:gd name="f75" fmla="val 62"/>
                <a:gd name="f76" fmla="val 63"/>
                <a:gd name="f77" fmla="val 84"/>
                <a:gd name="f78" fmla="val 66"/>
                <a:gd name="f79" fmla="val 55"/>
                <a:gd name="f80" fmla="+- 0 0 -90"/>
                <a:gd name="f81" fmla="*/ f3 1 102"/>
                <a:gd name="f82" fmla="*/ f4 1 97"/>
                <a:gd name="f83" fmla="+- f7 0 f5"/>
                <a:gd name="f84" fmla="+- f6 0 f5"/>
                <a:gd name="f85" fmla="*/ f80 f0 1"/>
                <a:gd name="f86" fmla="*/ f84 1 102"/>
                <a:gd name="f87" fmla="*/ f83 1 97"/>
                <a:gd name="f88" fmla="*/ 51 f84 1"/>
                <a:gd name="f89" fmla="*/ 0 f83 1"/>
                <a:gd name="f90" fmla="*/ 80 f84 1"/>
                <a:gd name="f91" fmla="*/ 3 f83 1"/>
                <a:gd name="f92" fmla="*/ 100 f84 1"/>
                <a:gd name="f93" fmla="*/ 20 f83 1"/>
                <a:gd name="f94" fmla="*/ 102 f84 1"/>
                <a:gd name="f95" fmla="*/ 32 f83 1"/>
                <a:gd name="f96" fmla="*/ 83 f84 1"/>
                <a:gd name="f97" fmla="*/ 89 f83 1"/>
                <a:gd name="f98" fmla="*/ 67 f84 1"/>
                <a:gd name="f99" fmla="*/ 94 f83 1"/>
                <a:gd name="f100" fmla="*/ 58 f84 1"/>
                <a:gd name="f101" fmla="*/ 91 f83 1"/>
                <a:gd name="f102" fmla="*/ 43 f84 1"/>
                <a:gd name="f103" fmla="*/ 32 f84 1"/>
                <a:gd name="f104" fmla="*/ 95 f83 1"/>
                <a:gd name="f105" fmla="*/ 20 f84 1"/>
                <a:gd name="f106" fmla="*/ 92 f83 1"/>
                <a:gd name="f107" fmla="*/ 8 f84 1"/>
                <a:gd name="f108" fmla="*/ 69 f83 1"/>
                <a:gd name="f109" fmla="*/ 0 f84 1"/>
                <a:gd name="f110" fmla="*/ 34 f83 1"/>
                <a:gd name="f111" fmla="*/ 3 f84 1"/>
                <a:gd name="f112" fmla="*/ 18 f83 1"/>
                <a:gd name="f113" fmla="*/ 91 f84 1"/>
                <a:gd name="f114" fmla="*/ 39 f83 1"/>
                <a:gd name="f115" fmla="*/ 36 f83 1"/>
                <a:gd name="f116" fmla="*/ 75 f84 1"/>
                <a:gd name="f117" fmla="*/ 12 f83 1"/>
                <a:gd name="f118" fmla="*/ 61 f84 1"/>
                <a:gd name="f119" fmla="*/ 9 f83 1"/>
                <a:gd name="f120" fmla="*/ 11 f83 1"/>
                <a:gd name="f121" fmla="*/ 60 f84 1"/>
                <a:gd name="f122" fmla="*/ 13 f83 1"/>
                <a:gd name="f123" fmla="*/ 17 f83 1"/>
                <a:gd name="f124" fmla="*/ 86 f84 1"/>
                <a:gd name="f125" fmla="*/ 30 f83 1"/>
                <a:gd name="f126" fmla="*/ 87 f84 1"/>
                <a:gd name="f127" fmla="*/ 82 f84 1"/>
                <a:gd name="f128" fmla="*/ 62 f83 1"/>
                <a:gd name="f129" fmla="*/ 84 f84 1"/>
                <a:gd name="f130" fmla="*/ 65 f83 1"/>
                <a:gd name="f131" fmla="*/ 63 f83 1"/>
                <a:gd name="f132" fmla="*/ f85 1 f2"/>
                <a:gd name="f133" fmla="*/ f88 1 102"/>
                <a:gd name="f134" fmla="*/ f89 1 97"/>
                <a:gd name="f135" fmla="*/ f90 1 102"/>
                <a:gd name="f136" fmla="*/ f91 1 97"/>
                <a:gd name="f137" fmla="*/ f92 1 102"/>
                <a:gd name="f138" fmla="*/ f93 1 97"/>
                <a:gd name="f139" fmla="*/ f94 1 102"/>
                <a:gd name="f140" fmla="*/ f95 1 97"/>
                <a:gd name="f141" fmla="*/ f96 1 102"/>
                <a:gd name="f142" fmla="*/ f97 1 97"/>
                <a:gd name="f143" fmla="*/ f98 1 102"/>
                <a:gd name="f144" fmla="*/ f99 1 97"/>
                <a:gd name="f145" fmla="*/ f100 1 102"/>
                <a:gd name="f146" fmla="*/ f101 1 97"/>
                <a:gd name="f147" fmla="*/ f102 1 102"/>
                <a:gd name="f148" fmla="*/ f103 1 102"/>
                <a:gd name="f149" fmla="*/ f104 1 97"/>
                <a:gd name="f150" fmla="*/ f105 1 102"/>
                <a:gd name="f151" fmla="*/ f106 1 97"/>
                <a:gd name="f152" fmla="*/ f107 1 102"/>
                <a:gd name="f153" fmla="*/ f108 1 97"/>
                <a:gd name="f154" fmla="*/ f109 1 102"/>
                <a:gd name="f155" fmla="*/ f110 1 97"/>
                <a:gd name="f156" fmla="*/ f111 1 102"/>
                <a:gd name="f157" fmla="*/ f112 1 97"/>
                <a:gd name="f158" fmla="*/ f113 1 102"/>
                <a:gd name="f159" fmla="*/ f114 1 97"/>
                <a:gd name="f160" fmla="*/ f115 1 97"/>
                <a:gd name="f161" fmla="*/ f116 1 102"/>
                <a:gd name="f162" fmla="*/ f117 1 97"/>
                <a:gd name="f163" fmla="*/ f118 1 102"/>
                <a:gd name="f164" fmla="*/ f119 1 97"/>
                <a:gd name="f165" fmla="*/ f120 1 97"/>
                <a:gd name="f166" fmla="*/ f121 1 102"/>
                <a:gd name="f167" fmla="*/ f122 1 97"/>
                <a:gd name="f168" fmla="*/ f123 1 97"/>
                <a:gd name="f169" fmla="*/ f124 1 102"/>
                <a:gd name="f170" fmla="*/ f125 1 97"/>
                <a:gd name="f171" fmla="*/ f126 1 102"/>
                <a:gd name="f172" fmla="*/ f127 1 102"/>
                <a:gd name="f173" fmla="*/ f128 1 97"/>
                <a:gd name="f174" fmla="*/ f129 1 102"/>
                <a:gd name="f175" fmla="*/ f130 1 97"/>
                <a:gd name="f176" fmla="*/ f131 1 97"/>
                <a:gd name="f177" fmla="*/ 0 1 f86"/>
                <a:gd name="f178" fmla="*/ f6 1 f86"/>
                <a:gd name="f179" fmla="*/ 0 1 f87"/>
                <a:gd name="f180" fmla="*/ f7 1 f87"/>
                <a:gd name="f181" fmla="+- f132 0 f1"/>
                <a:gd name="f182" fmla="*/ f133 1 f86"/>
                <a:gd name="f183" fmla="*/ f134 1 f87"/>
                <a:gd name="f184" fmla="*/ f135 1 f86"/>
                <a:gd name="f185" fmla="*/ f136 1 f87"/>
                <a:gd name="f186" fmla="*/ f137 1 f86"/>
                <a:gd name="f187" fmla="*/ f138 1 f87"/>
                <a:gd name="f188" fmla="*/ f139 1 f86"/>
                <a:gd name="f189" fmla="*/ f140 1 f87"/>
                <a:gd name="f190" fmla="*/ f141 1 f86"/>
                <a:gd name="f191" fmla="*/ f142 1 f87"/>
                <a:gd name="f192" fmla="*/ f143 1 f86"/>
                <a:gd name="f193" fmla="*/ f144 1 f87"/>
                <a:gd name="f194" fmla="*/ f145 1 f86"/>
                <a:gd name="f195" fmla="*/ f146 1 f87"/>
                <a:gd name="f196" fmla="*/ f147 1 f86"/>
                <a:gd name="f197" fmla="*/ f148 1 f86"/>
                <a:gd name="f198" fmla="*/ f149 1 f87"/>
                <a:gd name="f199" fmla="*/ f150 1 f86"/>
                <a:gd name="f200" fmla="*/ f151 1 f87"/>
                <a:gd name="f201" fmla="*/ f152 1 f86"/>
                <a:gd name="f202" fmla="*/ f153 1 f87"/>
                <a:gd name="f203" fmla="*/ f154 1 f86"/>
                <a:gd name="f204" fmla="*/ f155 1 f87"/>
                <a:gd name="f205" fmla="*/ f156 1 f86"/>
                <a:gd name="f206" fmla="*/ f157 1 f87"/>
                <a:gd name="f207" fmla="*/ f158 1 f86"/>
                <a:gd name="f208" fmla="*/ f159 1 f87"/>
                <a:gd name="f209" fmla="*/ f160 1 f87"/>
                <a:gd name="f210" fmla="*/ f161 1 f86"/>
                <a:gd name="f211" fmla="*/ f162 1 f87"/>
                <a:gd name="f212" fmla="*/ f163 1 f86"/>
                <a:gd name="f213" fmla="*/ f164 1 f87"/>
                <a:gd name="f214" fmla="*/ f165 1 f87"/>
                <a:gd name="f215" fmla="*/ f166 1 f86"/>
                <a:gd name="f216" fmla="*/ f167 1 f87"/>
                <a:gd name="f217" fmla="*/ f168 1 f87"/>
                <a:gd name="f218" fmla="*/ f169 1 f86"/>
                <a:gd name="f219" fmla="*/ f170 1 f87"/>
                <a:gd name="f220" fmla="*/ f171 1 f86"/>
                <a:gd name="f221" fmla="*/ f172 1 f86"/>
                <a:gd name="f222" fmla="*/ f173 1 f87"/>
                <a:gd name="f223" fmla="*/ f174 1 f86"/>
                <a:gd name="f224" fmla="*/ f175 1 f87"/>
                <a:gd name="f225" fmla="*/ f176 1 f87"/>
                <a:gd name="f226" fmla="*/ f177 f81 1"/>
                <a:gd name="f227" fmla="*/ f178 f81 1"/>
                <a:gd name="f228" fmla="*/ f180 f82 1"/>
                <a:gd name="f229" fmla="*/ f179 f82 1"/>
                <a:gd name="f230" fmla="*/ f182 f81 1"/>
                <a:gd name="f231" fmla="*/ f183 f82 1"/>
                <a:gd name="f232" fmla="*/ f184 f81 1"/>
                <a:gd name="f233" fmla="*/ f185 f82 1"/>
                <a:gd name="f234" fmla="*/ f186 f81 1"/>
                <a:gd name="f235" fmla="*/ f187 f82 1"/>
                <a:gd name="f236" fmla="*/ f188 f81 1"/>
                <a:gd name="f237" fmla="*/ f189 f82 1"/>
                <a:gd name="f238" fmla="*/ f190 f81 1"/>
                <a:gd name="f239" fmla="*/ f191 f82 1"/>
                <a:gd name="f240" fmla="*/ f192 f81 1"/>
                <a:gd name="f241" fmla="*/ f193 f82 1"/>
                <a:gd name="f242" fmla="*/ f194 f81 1"/>
                <a:gd name="f243" fmla="*/ f195 f82 1"/>
                <a:gd name="f244" fmla="*/ f196 f81 1"/>
                <a:gd name="f245" fmla="*/ f197 f81 1"/>
                <a:gd name="f246" fmla="*/ f198 f82 1"/>
                <a:gd name="f247" fmla="*/ f199 f81 1"/>
                <a:gd name="f248" fmla="*/ f200 f82 1"/>
                <a:gd name="f249" fmla="*/ f201 f81 1"/>
                <a:gd name="f250" fmla="*/ f202 f82 1"/>
                <a:gd name="f251" fmla="*/ f203 f81 1"/>
                <a:gd name="f252" fmla="*/ f204 f82 1"/>
                <a:gd name="f253" fmla="*/ f205 f81 1"/>
                <a:gd name="f254" fmla="*/ f206 f82 1"/>
                <a:gd name="f255" fmla="*/ f207 f81 1"/>
                <a:gd name="f256" fmla="*/ f208 f82 1"/>
                <a:gd name="f257" fmla="*/ f209 f82 1"/>
                <a:gd name="f258" fmla="*/ f210 f81 1"/>
                <a:gd name="f259" fmla="*/ f211 f82 1"/>
                <a:gd name="f260" fmla="*/ f212 f81 1"/>
                <a:gd name="f261" fmla="*/ f213 f82 1"/>
                <a:gd name="f262" fmla="*/ f214 f82 1"/>
                <a:gd name="f263" fmla="*/ f215 f81 1"/>
                <a:gd name="f264" fmla="*/ f216 f82 1"/>
                <a:gd name="f265" fmla="*/ f217 f82 1"/>
                <a:gd name="f266" fmla="*/ f218 f81 1"/>
                <a:gd name="f267" fmla="*/ f219 f82 1"/>
                <a:gd name="f268" fmla="*/ f220 f81 1"/>
                <a:gd name="f269" fmla="*/ f221 f81 1"/>
                <a:gd name="f270" fmla="*/ f222 f82 1"/>
                <a:gd name="f271" fmla="*/ f223 f81 1"/>
                <a:gd name="f272" fmla="*/ f224 f82 1"/>
                <a:gd name="f273" fmla="*/ f225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81">
                  <a:pos x="f230" y="f231"/>
                </a:cxn>
                <a:cxn ang="f181">
                  <a:pos x="f232" y="f233"/>
                </a:cxn>
                <a:cxn ang="f181">
                  <a:pos x="f234" y="f235"/>
                </a:cxn>
                <a:cxn ang="f181">
                  <a:pos x="f236" y="f237"/>
                </a:cxn>
                <a:cxn ang="f181">
                  <a:pos x="f238" y="f239"/>
                </a:cxn>
                <a:cxn ang="f181">
                  <a:pos x="f240" y="f241"/>
                </a:cxn>
                <a:cxn ang="f181">
                  <a:pos x="f242" y="f243"/>
                </a:cxn>
                <a:cxn ang="f181">
                  <a:pos x="f244" y="f243"/>
                </a:cxn>
                <a:cxn ang="f181">
                  <a:pos x="f245" y="f246"/>
                </a:cxn>
                <a:cxn ang="f181">
                  <a:pos x="f247" y="f248"/>
                </a:cxn>
                <a:cxn ang="f181">
                  <a:pos x="f249" y="f250"/>
                </a:cxn>
                <a:cxn ang="f181">
                  <a:pos x="f251" y="f252"/>
                </a:cxn>
                <a:cxn ang="f181">
                  <a:pos x="f253" y="f254"/>
                </a:cxn>
                <a:cxn ang="f181">
                  <a:pos x="f247" y="f233"/>
                </a:cxn>
                <a:cxn ang="f181">
                  <a:pos x="f244" y="f231"/>
                </a:cxn>
                <a:cxn ang="f181">
                  <a:pos x="f230" y="f231"/>
                </a:cxn>
                <a:cxn ang="f181">
                  <a:pos x="f255" y="f256"/>
                </a:cxn>
                <a:cxn ang="f181">
                  <a:pos x="f255" y="f257"/>
                </a:cxn>
                <a:cxn ang="f181">
                  <a:pos x="f258" y="f259"/>
                </a:cxn>
                <a:cxn ang="f181">
                  <a:pos x="f260" y="f261"/>
                </a:cxn>
                <a:cxn ang="f181">
                  <a:pos x="f242" y="f262"/>
                </a:cxn>
                <a:cxn ang="f181">
                  <a:pos x="f263" y="f264"/>
                </a:cxn>
                <a:cxn ang="f181">
                  <a:pos x="f258" y="f265"/>
                </a:cxn>
                <a:cxn ang="f181">
                  <a:pos x="f266" y="f267"/>
                </a:cxn>
                <a:cxn ang="f181">
                  <a:pos x="f268" y="f256"/>
                </a:cxn>
                <a:cxn ang="f181">
                  <a:pos x="f269" y="f270"/>
                </a:cxn>
                <a:cxn ang="f181">
                  <a:pos x="f271" y="f272"/>
                </a:cxn>
                <a:cxn ang="f181">
                  <a:pos x="f266" y="f273"/>
                </a:cxn>
                <a:cxn ang="f181">
                  <a:pos x="f255" y="f256"/>
                </a:cxn>
              </a:cxnLst>
              <a:rect l="f226" t="f229" r="f227" b="f228"/>
              <a:pathLst>
                <a:path w="102" h="97">
                  <a:moveTo>
                    <a:pt x="f8" y="f5"/>
                  </a:moveTo>
                  <a:cubicBezTo>
                    <a:pt x="f9" y="f5"/>
                    <a:pt x="f10" y="f5"/>
                    <a:pt x="f11" y="f12"/>
                  </a:cubicBezTo>
                  <a:cubicBezTo>
                    <a:pt x="f13" y="f14"/>
                    <a:pt x="f7" y="f15"/>
                    <a:pt x="f16" y="f17"/>
                  </a:cubicBezTo>
                  <a:cubicBezTo>
                    <a:pt x="f18" y="f19"/>
                    <a:pt x="f6" y="f20"/>
                    <a:pt x="f6" y="f21"/>
                  </a:cubicBezTo>
                  <a:cubicBezTo>
                    <a:pt x="f18" y="f22"/>
                    <a:pt x="f23" y="f24"/>
                    <a:pt x="f25" y="f13"/>
                  </a:cubicBezTo>
                  <a:cubicBezTo>
                    <a:pt x="f26" y="f7"/>
                    <a:pt x="f27" y="f7"/>
                    <a:pt x="f28" y="f29"/>
                  </a:cubicBezTo>
                  <a:cubicBezTo>
                    <a:pt x="f30" y="f31"/>
                    <a:pt x="f9" y="f32"/>
                    <a:pt x="f33" y="f34"/>
                  </a:cubicBezTo>
                  <a:cubicBezTo>
                    <a:pt x="f22" y="f13"/>
                    <a:pt x="f35" y="f13"/>
                    <a:pt x="f36" y="f34"/>
                  </a:cubicBezTo>
                  <a:cubicBezTo>
                    <a:pt x="f37" y="f32"/>
                    <a:pt x="f38" y="f29"/>
                    <a:pt x="f21" y="f23"/>
                  </a:cubicBezTo>
                  <a:cubicBezTo>
                    <a:pt x="f20" y="f7"/>
                    <a:pt x="f19" y="f39"/>
                    <a:pt x="f17" y="f32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12" y="f33"/>
                    <a:pt x="f46" y="f47"/>
                    <a:pt x="f5" y="f48"/>
                  </a:cubicBezTo>
                  <a:cubicBezTo>
                    <a:pt x="f5" y="f49"/>
                    <a:pt x="f5" y="f50"/>
                    <a:pt x="f12" y="f51"/>
                  </a:cubicBezTo>
                  <a:cubicBezTo>
                    <a:pt x="f52" y="f42"/>
                    <a:pt x="f53" y="f52"/>
                    <a:pt x="f17" y="f12"/>
                  </a:cubicBezTo>
                  <a:cubicBezTo>
                    <a:pt x="f54" y="f46"/>
                    <a:pt x="f55" y="f5"/>
                    <a:pt x="f36" y="f5"/>
                  </a:cubicBezTo>
                  <a:cubicBezTo>
                    <a:pt x="f47" y="f5"/>
                    <a:pt x="f35" y="f5"/>
                    <a:pt x="f8" y="f5"/>
                  </a:cubicBezTo>
                  <a:close/>
                  <a:moveTo>
                    <a:pt x="f34" y="f37"/>
                  </a:moveTo>
                  <a:cubicBezTo>
                    <a:pt x="f34" y="f56"/>
                    <a:pt x="f34" y="f57"/>
                    <a:pt x="f34" y="f38"/>
                  </a:cubicBezTo>
                  <a:cubicBezTo>
                    <a:pt x="f34" y="f19"/>
                    <a:pt x="f41" y="f58"/>
                    <a:pt x="f27" y="f53"/>
                  </a:cubicBezTo>
                  <a:cubicBezTo>
                    <a:pt x="f10" y="f42"/>
                    <a:pt x="f59" y="f15"/>
                    <a:pt x="f9" y="f60"/>
                  </a:cubicBezTo>
                  <a:cubicBezTo>
                    <a:pt x="f61" y="f60"/>
                    <a:pt x="f33" y="f15"/>
                    <a:pt x="f33" y="f42"/>
                  </a:cubicBezTo>
                  <a:cubicBezTo>
                    <a:pt x="f33" y="f62"/>
                    <a:pt x="f61" y="f62"/>
                    <a:pt x="f63" y="f62"/>
                  </a:cubicBezTo>
                  <a:cubicBezTo>
                    <a:pt x="f59" y="f64"/>
                    <a:pt x="f10" y="f40"/>
                    <a:pt x="f27" y="f65"/>
                  </a:cubicBezTo>
                  <a:cubicBezTo>
                    <a:pt x="f66" y="f67"/>
                    <a:pt x="f41" y="f19"/>
                    <a:pt x="f68" y="f69"/>
                  </a:cubicBezTo>
                  <a:cubicBezTo>
                    <a:pt x="f70" y="f71"/>
                    <a:pt x="f70" y="f38"/>
                    <a:pt x="f70" y="f37"/>
                  </a:cubicBezTo>
                  <a:cubicBezTo>
                    <a:pt x="f70" y="f72"/>
                    <a:pt x="f41" y="f73"/>
                    <a:pt x="f74" y="f75"/>
                  </a:cubicBezTo>
                  <a:cubicBezTo>
                    <a:pt x="f74" y="f76"/>
                    <a:pt x="f74" y="f59"/>
                    <a:pt x="f77" y="f59"/>
                  </a:cubicBezTo>
                  <a:cubicBezTo>
                    <a:pt x="f41" y="f78"/>
                    <a:pt x="f68" y="f59"/>
                    <a:pt x="f68" y="f76"/>
                  </a:cubicBezTo>
                  <a:cubicBezTo>
                    <a:pt x="f13" y="f79"/>
                    <a:pt x="f34" y="f72"/>
                    <a:pt x="f34" y="f37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5C20D6D0-8646-428D-9530-C42F1D777187}"/>
                </a:ext>
              </a:extLst>
            </p:cNvPr>
            <p:cNvSpPr/>
            <p:nvPr/>
          </p:nvSpPr>
          <p:spPr>
            <a:xfrm>
              <a:off x="8465341" y="4708519"/>
              <a:ext cx="246065" cy="18573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6"/>
                <a:gd name="f7" fmla="val 72"/>
                <a:gd name="f8" fmla="val 3"/>
                <a:gd name="f9" fmla="val 6"/>
                <a:gd name="f10" fmla="val 9"/>
                <a:gd name="f11" fmla="val 95"/>
                <a:gd name="f12" fmla="val 8"/>
                <a:gd name="f13" fmla="val 94"/>
                <a:gd name="f14" fmla="val 91"/>
                <a:gd name="f15" fmla="val 88"/>
                <a:gd name="f16" fmla="val 87"/>
                <a:gd name="f17" fmla="val 12"/>
                <a:gd name="f18" fmla="val 85"/>
                <a:gd name="f19" fmla="val 15"/>
                <a:gd name="f20" fmla="val 86"/>
                <a:gd name="f21" fmla="val 18"/>
                <a:gd name="f22" fmla="val 89"/>
                <a:gd name="f23" fmla="val 20"/>
                <a:gd name="f24" fmla="val 21"/>
                <a:gd name="f25" fmla="val 93"/>
                <a:gd name="f26" fmla="val 22"/>
                <a:gd name="f27" fmla="val 23"/>
                <a:gd name="f28" fmla="val 24"/>
                <a:gd name="f29" fmla="val 25"/>
                <a:gd name="f30" fmla="val 30"/>
                <a:gd name="f31" fmla="val 34"/>
                <a:gd name="f32" fmla="val 38"/>
                <a:gd name="f33" fmla="val 39"/>
                <a:gd name="f34" fmla="val 40"/>
                <a:gd name="f35" fmla="val 41"/>
                <a:gd name="f36" fmla="val 81"/>
                <a:gd name="f37" fmla="val 43"/>
                <a:gd name="f38" fmla="val 75"/>
                <a:gd name="f39" fmla="val 47"/>
                <a:gd name="f40" fmla="val 67"/>
                <a:gd name="f41" fmla="val 53"/>
                <a:gd name="f42" fmla="val 63"/>
                <a:gd name="f43" fmla="val 61"/>
                <a:gd name="f44" fmla="val 62"/>
                <a:gd name="f45" fmla="val 70"/>
                <a:gd name="f46" fmla="val 60"/>
                <a:gd name="f47" fmla="val 42"/>
                <a:gd name="f48" fmla="val 7"/>
                <a:gd name="f49" fmla="val 5"/>
                <a:gd name="f50" fmla="val 68"/>
                <a:gd name="f51" fmla="val 4"/>
                <a:gd name="f52" fmla="val 64"/>
                <a:gd name="f53" fmla="val 2"/>
                <a:gd name="f54" fmla="val 1"/>
                <a:gd name="f55" fmla="val 33"/>
                <a:gd name="f56" fmla="+- 0 0 -90"/>
                <a:gd name="f57" fmla="*/ f3 1 96"/>
                <a:gd name="f58" fmla="*/ f4 1 72"/>
                <a:gd name="f59" fmla="+- f7 0 f5"/>
                <a:gd name="f60" fmla="+- f6 0 f5"/>
                <a:gd name="f61" fmla="*/ f56 f0 1"/>
                <a:gd name="f62" fmla="*/ f60 1 96"/>
                <a:gd name="f63" fmla="*/ f59 1 72"/>
                <a:gd name="f64" fmla="*/ 96 f60 1"/>
                <a:gd name="f65" fmla="*/ 0 f59 1"/>
                <a:gd name="f66" fmla="*/ 9 f59 1"/>
                <a:gd name="f67" fmla="*/ 94 f60 1"/>
                <a:gd name="f68" fmla="*/ 8 f59 1"/>
                <a:gd name="f69" fmla="*/ 87 f60 1"/>
                <a:gd name="f70" fmla="*/ 12 f59 1"/>
                <a:gd name="f71" fmla="*/ 89 f60 1"/>
                <a:gd name="f72" fmla="*/ 20 f59 1"/>
                <a:gd name="f73" fmla="*/ 23 f59 1"/>
                <a:gd name="f74" fmla="*/ 25 f59 1"/>
                <a:gd name="f75" fmla="*/ 38 f59 1"/>
                <a:gd name="f76" fmla="*/ 40 f59 1"/>
                <a:gd name="f77" fmla="*/ 75 f60 1"/>
                <a:gd name="f78" fmla="*/ 47 f59 1"/>
                <a:gd name="f79" fmla="*/ 62 f60 1"/>
                <a:gd name="f80" fmla="*/ 70 f59 1"/>
                <a:gd name="f81" fmla="*/ 60 f60 1"/>
                <a:gd name="f82" fmla="*/ 72 f59 1"/>
                <a:gd name="f83" fmla="*/ 7 f60 1"/>
                <a:gd name="f84" fmla="*/ 5 f60 1"/>
                <a:gd name="f85" fmla="*/ 4 f60 1"/>
                <a:gd name="f86" fmla="*/ 60 f59 1"/>
                <a:gd name="f87" fmla="*/ 0 f60 1"/>
                <a:gd name="f88" fmla="*/ 7 f59 1"/>
                <a:gd name="f89" fmla="*/ 2 f59 1"/>
                <a:gd name="f90" fmla="*/ 2 f60 1"/>
                <a:gd name="f91" fmla="*/ 3 f60 1"/>
                <a:gd name="f92" fmla="*/ 93 f60 1"/>
                <a:gd name="f93" fmla="*/ f61 1 f2"/>
                <a:gd name="f94" fmla="*/ f64 1 96"/>
                <a:gd name="f95" fmla="*/ f65 1 72"/>
                <a:gd name="f96" fmla="*/ f66 1 72"/>
                <a:gd name="f97" fmla="*/ f67 1 96"/>
                <a:gd name="f98" fmla="*/ f68 1 72"/>
                <a:gd name="f99" fmla="*/ f69 1 96"/>
                <a:gd name="f100" fmla="*/ f70 1 72"/>
                <a:gd name="f101" fmla="*/ f71 1 96"/>
                <a:gd name="f102" fmla="*/ f72 1 72"/>
                <a:gd name="f103" fmla="*/ f73 1 72"/>
                <a:gd name="f104" fmla="*/ f74 1 72"/>
                <a:gd name="f105" fmla="*/ f75 1 72"/>
                <a:gd name="f106" fmla="*/ f76 1 72"/>
                <a:gd name="f107" fmla="*/ f77 1 96"/>
                <a:gd name="f108" fmla="*/ f78 1 72"/>
                <a:gd name="f109" fmla="*/ f79 1 96"/>
                <a:gd name="f110" fmla="*/ f80 1 72"/>
                <a:gd name="f111" fmla="*/ f81 1 96"/>
                <a:gd name="f112" fmla="*/ f82 1 72"/>
                <a:gd name="f113" fmla="*/ f83 1 96"/>
                <a:gd name="f114" fmla="*/ f84 1 96"/>
                <a:gd name="f115" fmla="*/ f85 1 96"/>
                <a:gd name="f116" fmla="*/ f86 1 72"/>
                <a:gd name="f117" fmla="*/ f87 1 96"/>
                <a:gd name="f118" fmla="*/ f88 1 72"/>
                <a:gd name="f119" fmla="*/ f89 1 72"/>
                <a:gd name="f120" fmla="*/ f90 1 96"/>
                <a:gd name="f121" fmla="*/ f91 1 96"/>
                <a:gd name="f122" fmla="*/ f92 1 96"/>
                <a:gd name="f123" fmla="*/ 0 1 f62"/>
                <a:gd name="f124" fmla="*/ f6 1 f62"/>
                <a:gd name="f125" fmla="*/ 0 1 f63"/>
                <a:gd name="f126" fmla="*/ f7 1 f63"/>
                <a:gd name="f127" fmla="+- f93 0 f1"/>
                <a:gd name="f128" fmla="*/ f94 1 f62"/>
                <a:gd name="f129" fmla="*/ f95 1 f63"/>
                <a:gd name="f130" fmla="*/ f96 1 f63"/>
                <a:gd name="f131" fmla="*/ f97 1 f62"/>
                <a:gd name="f132" fmla="*/ f98 1 f63"/>
                <a:gd name="f133" fmla="*/ f99 1 f62"/>
                <a:gd name="f134" fmla="*/ f100 1 f63"/>
                <a:gd name="f135" fmla="*/ f101 1 f62"/>
                <a:gd name="f136" fmla="*/ f102 1 f63"/>
                <a:gd name="f137" fmla="*/ f103 1 f63"/>
                <a:gd name="f138" fmla="*/ f104 1 f63"/>
                <a:gd name="f139" fmla="*/ f105 1 f63"/>
                <a:gd name="f140" fmla="*/ f106 1 f63"/>
                <a:gd name="f141" fmla="*/ f107 1 f62"/>
                <a:gd name="f142" fmla="*/ f108 1 f63"/>
                <a:gd name="f143" fmla="*/ f109 1 f62"/>
                <a:gd name="f144" fmla="*/ f110 1 f63"/>
                <a:gd name="f145" fmla="*/ f111 1 f62"/>
                <a:gd name="f146" fmla="*/ f112 1 f63"/>
                <a:gd name="f147" fmla="*/ f113 1 f62"/>
                <a:gd name="f148" fmla="*/ f114 1 f62"/>
                <a:gd name="f149" fmla="*/ f115 1 f62"/>
                <a:gd name="f150" fmla="*/ f116 1 f63"/>
                <a:gd name="f151" fmla="*/ f117 1 f62"/>
                <a:gd name="f152" fmla="*/ f118 1 f63"/>
                <a:gd name="f153" fmla="*/ f119 1 f63"/>
                <a:gd name="f154" fmla="*/ f120 1 f62"/>
                <a:gd name="f155" fmla="*/ f121 1 f62"/>
                <a:gd name="f156" fmla="*/ f122 1 f62"/>
                <a:gd name="f157" fmla="*/ f123 f57 1"/>
                <a:gd name="f158" fmla="*/ f124 f57 1"/>
                <a:gd name="f159" fmla="*/ f126 f58 1"/>
                <a:gd name="f160" fmla="*/ f125 f58 1"/>
                <a:gd name="f161" fmla="*/ f128 f57 1"/>
                <a:gd name="f162" fmla="*/ f129 f58 1"/>
                <a:gd name="f163" fmla="*/ f130 f58 1"/>
                <a:gd name="f164" fmla="*/ f131 f57 1"/>
                <a:gd name="f165" fmla="*/ f132 f58 1"/>
                <a:gd name="f166" fmla="*/ f133 f57 1"/>
                <a:gd name="f167" fmla="*/ f134 f58 1"/>
                <a:gd name="f168" fmla="*/ f135 f57 1"/>
                <a:gd name="f169" fmla="*/ f136 f58 1"/>
                <a:gd name="f170" fmla="*/ f137 f58 1"/>
                <a:gd name="f171" fmla="*/ f138 f58 1"/>
                <a:gd name="f172" fmla="*/ f139 f58 1"/>
                <a:gd name="f173" fmla="*/ f140 f58 1"/>
                <a:gd name="f174" fmla="*/ f141 f57 1"/>
                <a:gd name="f175" fmla="*/ f142 f58 1"/>
                <a:gd name="f176" fmla="*/ f143 f57 1"/>
                <a:gd name="f177" fmla="*/ f144 f58 1"/>
                <a:gd name="f178" fmla="*/ f145 f57 1"/>
                <a:gd name="f179" fmla="*/ f146 f58 1"/>
                <a:gd name="f180" fmla="*/ f147 f57 1"/>
                <a:gd name="f181" fmla="*/ f148 f57 1"/>
                <a:gd name="f182" fmla="*/ f149 f57 1"/>
                <a:gd name="f183" fmla="*/ f150 f58 1"/>
                <a:gd name="f184" fmla="*/ f151 f57 1"/>
                <a:gd name="f185" fmla="*/ f152 f58 1"/>
                <a:gd name="f186" fmla="*/ f153 f58 1"/>
                <a:gd name="f187" fmla="*/ f154 f57 1"/>
                <a:gd name="f188" fmla="*/ f155 f57 1"/>
                <a:gd name="f189" fmla="*/ f156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7">
                  <a:pos x="f161" y="f162"/>
                </a:cxn>
                <a:cxn ang="f127">
                  <a:pos x="f161" y="f163"/>
                </a:cxn>
                <a:cxn ang="f127">
                  <a:pos x="f164" y="f165"/>
                </a:cxn>
                <a:cxn ang="f127">
                  <a:pos x="f166" y="f167"/>
                </a:cxn>
                <a:cxn ang="f127">
                  <a:pos x="f168" y="f169"/>
                </a:cxn>
                <a:cxn ang="f127">
                  <a:pos x="f164" y="f170"/>
                </a:cxn>
                <a:cxn ang="f127">
                  <a:pos x="f161" y="f171"/>
                </a:cxn>
                <a:cxn ang="f127">
                  <a:pos x="f161" y="f172"/>
                </a:cxn>
                <a:cxn ang="f127">
                  <a:pos x="f164" y="f173"/>
                </a:cxn>
                <a:cxn ang="f127">
                  <a:pos x="f174" y="f175"/>
                </a:cxn>
                <a:cxn ang="f127">
                  <a:pos x="f176" y="f177"/>
                </a:cxn>
                <a:cxn ang="f127">
                  <a:pos x="f178" y="f179"/>
                </a:cxn>
                <a:cxn ang="f127">
                  <a:pos x="f180" y="f179"/>
                </a:cxn>
                <a:cxn ang="f127">
                  <a:pos x="f181" y="f179"/>
                </a:cxn>
                <a:cxn ang="f127">
                  <a:pos x="f182" y="f183"/>
                </a:cxn>
                <a:cxn ang="f127">
                  <a:pos x="f184" y="f185"/>
                </a:cxn>
                <a:cxn ang="f127">
                  <a:pos x="f184" y="f186"/>
                </a:cxn>
                <a:cxn ang="f127">
                  <a:pos x="f187" y="f162"/>
                </a:cxn>
                <a:cxn ang="f127">
                  <a:pos x="f188" y="f162"/>
                </a:cxn>
                <a:cxn ang="f127">
                  <a:pos x="f189" y="f162"/>
                </a:cxn>
                <a:cxn ang="f127">
                  <a:pos x="f161" y="f162"/>
                </a:cxn>
              </a:cxnLst>
              <a:rect l="f157" t="f160" r="f158" b="f159"/>
              <a:pathLst>
                <a:path w="96" h="72">
                  <a:moveTo>
                    <a:pt x="f6" y="f5"/>
                  </a:moveTo>
                  <a:cubicBezTo>
                    <a:pt x="f6" y="f8"/>
                    <a:pt x="f6" y="f9"/>
                    <a:pt x="f6" y="f10"/>
                  </a:cubicBezTo>
                  <a:cubicBezTo>
                    <a:pt x="f11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17"/>
                  </a:cubicBezTo>
                  <a:cubicBezTo>
                    <a:pt x="f18" y="f19"/>
                    <a:pt x="f20" y="f21"/>
                    <a:pt x="f22" y="f23"/>
                  </a:cubicBezTo>
                  <a:cubicBezTo>
                    <a:pt x="f14" y="f24"/>
                    <a:pt x="f25" y="f26"/>
                    <a:pt x="f13" y="f27"/>
                  </a:cubicBezTo>
                  <a:cubicBezTo>
                    <a:pt x="f11" y="f28"/>
                    <a:pt x="f6" y="f29"/>
                    <a:pt x="f6" y="f29"/>
                  </a:cubicBezTo>
                  <a:cubicBezTo>
                    <a:pt x="f6" y="f30"/>
                    <a:pt x="f6" y="f31"/>
                    <a:pt x="f6" y="f32"/>
                  </a:cubicBezTo>
                  <a:cubicBezTo>
                    <a:pt x="f6" y="f33"/>
                    <a:pt x="f11" y="f34"/>
                    <a:pt x="f13" y="f34"/>
                  </a:cubicBezTo>
                  <a:cubicBezTo>
                    <a:pt x="f16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4" y="f7"/>
                    <a:pt x="f43" y="f7"/>
                    <a:pt x="f46" y="f7"/>
                  </a:cubicBezTo>
                  <a:cubicBezTo>
                    <a:pt x="f47" y="f7"/>
                    <a:pt x="f28" y="f7"/>
                    <a:pt x="f48" y="f7"/>
                  </a:cubicBezTo>
                  <a:cubicBezTo>
                    <a:pt x="f9" y="f7"/>
                    <a:pt x="f9" y="f7"/>
                    <a:pt x="f49" y="f7"/>
                  </a:cubicBezTo>
                  <a:cubicBezTo>
                    <a:pt x="f49" y="f50"/>
                    <a:pt x="f51" y="f52"/>
                    <a:pt x="f51" y="f46"/>
                  </a:cubicBezTo>
                  <a:cubicBezTo>
                    <a:pt x="f8" y="f47"/>
                    <a:pt x="f53" y="f29"/>
                    <a:pt x="f5" y="f48"/>
                  </a:cubicBezTo>
                  <a:cubicBezTo>
                    <a:pt x="f5" y="f49"/>
                    <a:pt x="f5" y="f51"/>
                    <a:pt x="f5" y="f53"/>
                  </a:cubicBezTo>
                  <a:cubicBezTo>
                    <a:pt x="f5" y="f54"/>
                    <a:pt x="f54" y="f54"/>
                    <a:pt x="f53" y="f5"/>
                  </a:cubicBezTo>
                  <a:cubicBezTo>
                    <a:pt x="f53" y="f5"/>
                    <a:pt x="f8" y="f5"/>
                    <a:pt x="f8" y="f5"/>
                  </a:cubicBezTo>
                  <a:cubicBezTo>
                    <a:pt x="f55" y="f5"/>
                    <a:pt x="f42" y="f5"/>
                    <a:pt x="f25" y="f5"/>
                  </a:cubicBezTo>
                  <a:cubicBezTo>
                    <a:pt x="f13" y="f5"/>
                    <a:pt x="f11" y="f5"/>
                    <a:pt x="f6" y="f5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3A354C2F-3442-4327-A975-1ACBC9A1C5A1}"/>
                </a:ext>
              </a:extLst>
            </p:cNvPr>
            <p:cNvSpPr/>
            <p:nvPr/>
          </p:nvSpPr>
          <p:spPr>
            <a:xfrm>
              <a:off x="8478042" y="4905371"/>
              <a:ext cx="196852" cy="1635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7"/>
                <a:gd name="f7" fmla="val 63"/>
                <a:gd name="f8" fmla="val 19"/>
                <a:gd name="f9" fmla="val 38"/>
                <a:gd name="f10" fmla="val 57"/>
                <a:gd name="f11" fmla="val 58"/>
                <a:gd name="f12" fmla="val 22"/>
                <a:gd name="f13" fmla="val 64"/>
                <a:gd name="f14" fmla="val 43"/>
                <a:gd name="f15" fmla="val 61"/>
                <a:gd name="f16" fmla="val 76"/>
                <a:gd name="f17" fmla="val 62"/>
                <a:gd name="f18" fmla="val 74"/>
                <a:gd name="f19" fmla="val 72"/>
                <a:gd name="f20" fmla="val 69"/>
                <a:gd name="f21" fmla="val 67"/>
                <a:gd name="f22" fmla="val 56"/>
                <a:gd name="f23" fmla="val 59"/>
                <a:gd name="f24" fmla="val 48"/>
                <a:gd name="f25" fmla="val 52"/>
                <a:gd name="f26" fmla="val 31"/>
                <a:gd name="f27" fmla="val 28"/>
                <a:gd name="f28" fmla="val 26"/>
                <a:gd name="f29" fmla="val 20"/>
                <a:gd name="f30" fmla="val 17"/>
                <a:gd name="f31" fmla="val 15"/>
                <a:gd name="f32" fmla="val 9"/>
                <a:gd name="f33" fmla="val 4"/>
                <a:gd name="f34" fmla="val 51"/>
                <a:gd name="f35" fmla="val 3"/>
                <a:gd name="f36" fmla="val 34"/>
                <a:gd name="f37" fmla="val 1"/>
                <a:gd name="f38" fmla="val 18"/>
                <a:gd name="f39" fmla="+- 0 0 -90"/>
                <a:gd name="f40" fmla="*/ f3 1 77"/>
                <a:gd name="f41" fmla="*/ f4 1 63"/>
                <a:gd name="f42" fmla="+- f7 0 f5"/>
                <a:gd name="f43" fmla="+- f6 0 f5"/>
                <a:gd name="f44" fmla="*/ f39 f0 1"/>
                <a:gd name="f45" fmla="*/ f43 1 77"/>
                <a:gd name="f46" fmla="*/ f42 1 63"/>
                <a:gd name="f47" fmla="*/ 0 f43 1"/>
                <a:gd name="f48" fmla="*/ 0 f42 1"/>
                <a:gd name="f49" fmla="*/ 57 f43 1"/>
                <a:gd name="f50" fmla="*/ 77 f43 1"/>
                <a:gd name="f51" fmla="*/ 61 f42 1"/>
                <a:gd name="f52" fmla="*/ 72 f43 1"/>
                <a:gd name="f53" fmla="*/ 63 f42 1"/>
                <a:gd name="f54" fmla="*/ 64 f43 1"/>
                <a:gd name="f55" fmla="*/ 56 f43 1"/>
                <a:gd name="f56" fmla="*/ 59 f42 1"/>
                <a:gd name="f57" fmla="*/ 31 f43 1"/>
                <a:gd name="f58" fmla="*/ 22 f43 1"/>
                <a:gd name="f59" fmla="*/ 15 f43 1"/>
                <a:gd name="f60" fmla="*/ 4 f43 1"/>
                <a:gd name="f61" fmla="*/ 51 f42 1"/>
                <a:gd name="f62" fmla="*/ 1 f42 1"/>
                <a:gd name="f63" fmla="*/ f44 1 f2"/>
                <a:gd name="f64" fmla="*/ f47 1 77"/>
                <a:gd name="f65" fmla="*/ f48 1 63"/>
                <a:gd name="f66" fmla="*/ f49 1 77"/>
                <a:gd name="f67" fmla="*/ f50 1 77"/>
                <a:gd name="f68" fmla="*/ f51 1 63"/>
                <a:gd name="f69" fmla="*/ f52 1 77"/>
                <a:gd name="f70" fmla="*/ f53 1 63"/>
                <a:gd name="f71" fmla="*/ f54 1 77"/>
                <a:gd name="f72" fmla="*/ f55 1 77"/>
                <a:gd name="f73" fmla="*/ f56 1 63"/>
                <a:gd name="f74" fmla="*/ f57 1 77"/>
                <a:gd name="f75" fmla="*/ f58 1 77"/>
                <a:gd name="f76" fmla="*/ f59 1 77"/>
                <a:gd name="f77" fmla="*/ f60 1 77"/>
                <a:gd name="f78" fmla="*/ f61 1 63"/>
                <a:gd name="f79" fmla="*/ f62 1 63"/>
                <a:gd name="f80" fmla="*/ 0 1 f45"/>
                <a:gd name="f81" fmla="*/ f6 1 f45"/>
                <a:gd name="f82" fmla="*/ 0 1 f46"/>
                <a:gd name="f83" fmla="*/ f7 1 f46"/>
                <a:gd name="f84" fmla="+- f63 0 f1"/>
                <a:gd name="f85" fmla="*/ f64 1 f45"/>
                <a:gd name="f86" fmla="*/ f65 1 f46"/>
                <a:gd name="f87" fmla="*/ f66 1 f45"/>
                <a:gd name="f88" fmla="*/ f67 1 f45"/>
                <a:gd name="f89" fmla="*/ f68 1 f46"/>
                <a:gd name="f90" fmla="*/ f69 1 f45"/>
                <a:gd name="f91" fmla="*/ f70 1 f46"/>
                <a:gd name="f92" fmla="*/ f71 1 f45"/>
                <a:gd name="f93" fmla="*/ f72 1 f45"/>
                <a:gd name="f94" fmla="*/ f73 1 f46"/>
                <a:gd name="f95" fmla="*/ f74 1 f45"/>
                <a:gd name="f96" fmla="*/ f75 1 f45"/>
                <a:gd name="f97" fmla="*/ f76 1 f45"/>
                <a:gd name="f98" fmla="*/ f77 1 f45"/>
                <a:gd name="f99" fmla="*/ f78 1 f46"/>
                <a:gd name="f100" fmla="*/ f79 1 f46"/>
                <a:gd name="f101" fmla="*/ f80 f40 1"/>
                <a:gd name="f102" fmla="*/ f81 f40 1"/>
                <a:gd name="f103" fmla="*/ f83 f41 1"/>
                <a:gd name="f104" fmla="*/ f82 f41 1"/>
                <a:gd name="f105" fmla="*/ f85 f40 1"/>
                <a:gd name="f106" fmla="*/ f86 f41 1"/>
                <a:gd name="f107" fmla="*/ f87 f40 1"/>
                <a:gd name="f108" fmla="*/ f88 f40 1"/>
                <a:gd name="f109" fmla="*/ f89 f41 1"/>
                <a:gd name="f110" fmla="*/ f90 f40 1"/>
                <a:gd name="f111" fmla="*/ f91 f41 1"/>
                <a:gd name="f112" fmla="*/ f92 f40 1"/>
                <a:gd name="f113" fmla="*/ f93 f40 1"/>
                <a:gd name="f114" fmla="*/ f94 f41 1"/>
                <a:gd name="f115" fmla="*/ f95 f40 1"/>
                <a:gd name="f116" fmla="*/ f96 f40 1"/>
                <a:gd name="f117" fmla="*/ f97 f40 1"/>
                <a:gd name="f118" fmla="*/ f98 f40 1"/>
                <a:gd name="f119" fmla="*/ f99 f41 1"/>
                <a:gd name="f120" fmla="*/ f100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4">
                  <a:pos x="f105" y="f106"/>
                </a:cxn>
                <a:cxn ang="f84">
                  <a:pos x="f107" y="f106"/>
                </a:cxn>
                <a:cxn ang="f84">
                  <a:pos x="f108" y="f109"/>
                </a:cxn>
                <a:cxn ang="f84">
                  <a:pos x="f110" y="f111"/>
                </a:cxn>
                <a:cxn ang="f84">
                  <a:pos x="f112" y="f111"/>
                </a:cxn>
                <a:cxn ang="f84">
                  <a:pos x="f113" y="f114"/>
                </a:cxn>
                <a:cxn ang="f84">
                  <a:pos x="f115" y="f114"/>
                </a:cxn>
                <a:cxn ang="f84">
                  <a:pos x="f116" y="f111"/>
                </a:cxn>
                <a:cxn ang="f84">
                  <a:pos x="f117" y="f111"/>
                </a:cxn>
                <a:cxn ang="f84">
                  <a:pos x="f118" y="f119"/>
                </a:cxn>
                <a:cxn ang="f84">
                  <a:pos x="f105" y="f120"/>
                </a:cxn>
                <a:cxn ang="f84">
                  <a:pos x="f105" y="f106"/>
                </a:cxn>
              </a:cxnLst>
              <a:rect l="f101" t="f104" r="f102" b="f103"/>
              <a:pathLst>
                <a:path w="77" h="63">
                  <a:moveTo>
                    <a:pt x="f5" y="f5"/>
                  </a:moveTo>
                  <a:cubicBezTo>
                    <a:pt x="f8" y="f5"/>
                    <a:pt x="f9" y="f5"/>
                    <a:pt x="f10" y="f5"/>
                  </a:cubicBezTo>
                  <a:cubicBezTo>
                    <a:pt x="f11" y="f12"/>
                    <a:pt x="f13" y="f14"/>
                    <a:pt x="f6" y="f15"/>
                  </a:cubicBezTo>
                  <a:cubicBezTo>
                    <a:pt x="f16" y="f17"/>
                    <a:pt x="f18" y="f7"/>
                    <a:pt x="f19" y="f7"/>
                  </a:cubicBezTo>
                  <a:cubicBezTo>
                    <a:pt x="f20" y="f7"/>
                    <a:pt x="f21" y="f7"/>
                    <a:pt x="f13" y="f7"/>
                  </a:cubicBezTo>
                  <a:cubicBezTo>
                    <a:pt x="f15" y="f7"/>
                    <a:pt x="f11" y="f17"/>
                    <a:pt x="f22" y="f23"/>
                  </a:cubicBezTo>
                  <a:cubicBezTo>
                    <a:pt x="f24" y="f25"/>
                    <a:pt x="f9" y="f25"/>
                    <a:pt x="f26" y="f23"/>
                  </a:cubicBezTo>
                  <a:cubicBezTo>
                    <a:pt x="f27" y="f17"/>
                    <a:pt x="f28" y="f7"/>
                    <a:pt x="f12" y="f7"/>
                  </a:cubicBezTo>
                  <a:cubicBezTo>
                    <a:pt x="f29" y="f7"/>
                    <a:pt x="f30" y="f7"/>
                    <a:pt x="f31" y="f7"/>
                  </a:cubicBezTo>
                  <a:cubicBezTo>
                    <a:pt x="f32" y="f17"/>
                    <a:pt x="f33" y="f10"/>
                    <a:pt x="f33" y="f34"/>
                  </a:cubicBezTo>
                  <a:cubicBezTo>
                    <a:pt x="f35" y="f36"/>
                    <a:pt x="f37" y="f38"/>
                    <a:pt x="f5" y="f37"/>
                  </a:cubicBezTo>
                  <a:cubicBezTo>
                    <a:pt x="f5" y="f37"/>
                    <a:pt x="f5" y="f37"/>
                    <a:pt x="f5" y="f5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2E5FA424-F32B-4057-9EC3-1D858DDA84D5}"/>
                </a:ext>
              </a:extLst>
            </p:cNvPr>
            <p:cNvSpPr/>
            <p:nvPr/>
          </p:nvSpPr>
          <p:spPr>
            <a:xfrm>
              <a:off x="8468514" y="4535488"/>
              <a:ext cx="239709" cy="1635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4"/>
                <a:gd name="f7" fmla="val 63"/>
                <a:gd name="f8" fmla="val 60"/>
                <a:gd name="f9" fmla="val 3"/>
                <a:gd name="f10" fmla="val 5"/>
                <a:gd name="f11" fmla="val 8"/>
                <a:gd name="f12" fmla="val 14"/>
                <a:gd name="f13" fmla="val 62"/>
                <a:gd name="f14" fmla="val 19"/>
                <a:gd name="f15" fmla="val 66"/>
                <a:gd name="f16" fmla="val 24"/>
                <a:gd name="f17" fmla="val 72"/>
                <a:gd name="f18" fmla="val 29"/>
                <a:gd name="f19" fmla="val 77"/>
                <a:gd name="f20" fmla="val 35"/>
                <a:gd name="f21" fmla="val 83"/>
                <a:gd name="f22" fmla="val 41"/>
                <a:gd name="f23" fmla="val 88"/>
                <a:gd name="f24" fmla="val 46"/>
                <a:gd name="f25" fmla="val 92"/>
                <a:gd name="f26" fmla="val 53"/>
                <a:gd name="f27" fmla="val 61"/>
                <a:gd name="f28" fmla="val 31"/>
                <a:gd name="f29" fmla="val 2"/>
                <a:gd name="f30" fmla="val 54"/>
                <a:gd name="f31" fmla="val 47"/>
                <a:gd name="f32" fmla="val 11"/>
                <a:gd name="f33" fmla="val 16"/>
                <a:gd name="f34" fmla="val 22"/>
                <a:gd name="f35" fmla="val 30"/>
                <a:gd name="f36" fmla="val 27"/>
                <a:gd name="f37" fmla="val 32"/>
                <a:gd name="f38" fmla="val 34"/>
                <a:gd name="f39" fmla="val 42"/>
                <a:gd name="f40" fmla="val 51"/>
                <a:gd name="f41" fmla="+- 0 0 -90"/>
                <a:gd name="f42" fmla="*/ f3 1 94"/>
                <a:gd name="f43" fmla="*/ f4 1 63"/>
                <a:gd name="f44" fmla="+- f7 0 f5"/>
                <a:gd name="f45" fmla="+- f6 0 f5"/>
                <a:gd name="f46" fmla="*/ f41 f0 1"/>
                <a:gd name="f47" fmla="*/ f45 1 94"/>
                <a:gd name="f48" fmla="*/ f44 1 63"/>
                <a:gd name="f49" fmla="*/ 60 f45 1"/>
                <a:gd name="f50" fmla="*/ 0 f44 1"/>
                <a:gd name="f51" fmla="*/ 8 f44 1"/>
                <a:gd name="f52" fmla="*/ 66 f45 1"/>
                <a:gd name="f53" fmla="*/ 24 f44 1"/>
                <a:gd name="f54" fmla="*/ 83 f45 1"/>
                <a:gd name="f55" fmla="*/ 41 f44 1"/>
                <a:gd name="f56" fmla="*/ 94 f45 1"/>
                <a:gd name="f57" fmla="*/ 61 f44 1"/>
                <a:gd name="f58" fmla="*/ 63 f44 1"/>
                <a:gd name="f59" fmla="*/ 0 f45 1"/>
                <a:gd name="f60" fmla="*/ 11 f45 1"/>
                <a:gd name="f61" fmla="*/ 27 f45 1"/>
                <a:gd name="f62" fmla="*/ 34 f45 1"/>
                <a:gd name="f63" fmla="*/ f46 1 f2"/>
                <a:gd name="f64" fmla="*/ f49 1 94"/>
                <a:gd name="f65" fmla="*/ f50 1 63"/>
                <a:gd name="f66" fmla="*/ f51 1 63"/>
                <a:gd name="f67" fmla="*/ f52 1 94"/>
                <a:gd name="f68" fmla="*/ f53 1 63"/>
                <a:gd name="f69" fmla="*/ f54 1 94"/>
                <a:gd name="f70" fmla="*/ f55 1 63"/>
                <a:gd name="f71" fmla="*/ f56 1 94"/>
                <a:gd name="f72" fmla="*/ f57 1 63"/>
                <a:gd name="f73" fmla="*/ f58 1 63"/>
                <a:gd name="f74" fmla="*/ f59 1 94"/>
                <a:gd name="f75" fmla="*/ f60 1 94"/>
                <a:gd name="f76" fmla="*/ f61 1 94"/>
                <a:gd name="f77" fmla="*/ f62 1 94"/>
                <a:gd name="f78" fmla="*/ 0 1 f47"/>
                <a:gd name="f79" fmla="*/ f6 1 f47"/>
                <a:gd name="f80" fmla="*/ 0 1 f48"/>
                <a:gd name="f81" fmla="*/ f7 1 f48"/>
                <a:gd name="f82" fmla="+- f63 0 f1"/>
                <a:gd name="f83" fmla="*/ f64 1 f47"/>
                <a:gd name="f84" fmla="*/ f65 1 f48"/>
                <a:gd name="f85" fmla="*/ f66 1 f48"/>
                <a:gd name="f86" fmla="*/ f67 1 f47"/>
                <a:gd name="f87" fmla="*/ f68 1 f48"/>
                <a:gd name="f88" fmla="*/ f69 1 f47"/>
                <a:gd name="f89" fmla="*/ f70 1 f48"/>
                <a:gd name="f90" fmla="*/ f71 1 f47"/>
                <a:gd name="f91" fmla="*/ f72 1 f48"/>
                <a:gd name="f92" fmla="*/ f73 1 f48"/>
                <a:gd name="f93" fmla="*/ f74 1 f47"/>
                <a:gd name="f94" fmla="*/ f75 1 f47"/>
                <a:gd name="f95" fmla="*/ f76 1 f47"/>
                <a:gd name="f96" fmla="*/ f77 1 f47"/>
                <a:gd name="f97" fmla="*/ f78 f42 1"/>
                <a:gd name="f98" fmla="*/ f79 f42 1"/>
                <a:gd name="f99" fmla="*/ f81 f43 1"/>
                <a:gd name="f100" fmla="*/ f80 f43 1"/>
                <a:gd name="f101" fmla="*/ f83 f42 1"/>
                <a:gd name="f102" fmla="*/ f84 f43 1"/>
                <a:gd name="f103" fmla="*/ f85 f43 1"/>
                <a:gd name="f104" fmla="*/ f86 f42 1"/>
                <a:gd name="f105" fmla="*/ f87 f43 1"/>
                <a:gd name="f106" fmla="*/ f88 f42 1"/>
                <a:gd name="f107" fmla="*/ f89 f43 1"/>
                <a:gd name="f108" fmla="*/ f90 f42 1"/>
                <a:gd name="f109" fmla="*/ f91 f43 1"/>
                <a:gd name="f110" fmla="*/ f92 f43 1"/>
                <a:gd name="f111" fmla="*/ f93 f42 1"/>
                <a:gd name="f112" fmla="*/ f94 f42 1"/>
                <a:gd name="f113" fmla="*/ f95 f42 1"/>
                <a:gd name="f114" fmla="*/ f96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2">
                  <a:pos x="f101" y="f102"/>
                </a:cxn>
                <a:cxn ang="f82">
                  <a:pos x="f101" y="f103"/>
                </a:cxn>
                <a:cxn ang="f82">
                  <a:pos x="f104" y="f105"/>
                </a:cxn>
                <a:cxn ang="f82">
                  <a:pos x="f106" y="f107"/>
                </a:cxn>
                <a:cxn ang="f82">
                  <a:pos x="f108" y="f109"/>
                </a:cxn>
                <a:cxn ang="f82">
                  <a:pos x="f108" y="f110"/>
                </a:cxn>
                <a:cxn ang="f82">
                  <a:pos x="f111" y="f110"/>
                </a:cxn>
                <a:cxn ang="f82">
                  <a:pos x="f111" y="f109"/>
                </a:cxn>
                <a:cxn ang="f82">
                  <a:pos x="f112" y="f107"/>
                </a:cxn>
                <a:cxn ang="f82">
                  <a:pos x="f113" y="f105"/>
                </a:cxn>
                <a:cxn ang="f82">
                  <a:pos x="f114" y="f103"/>
                </a:cxn>
                <a:cxn ang="f82">
                  <a:pos x="f114" y="f102"/>
                </a:cxn>
                <a:cxn ang="f82">
                  <a:pos x="f101" y="f102"/>
                </a:cxn>
              </a:cxnLst>
              <a:rect l="f97" t="f100" r="f98" b="f99"/>
              <a:pathLst>
                <a:path w="94" h="63">
                  <a:moveTo>
                    <a:pt x="f8" y="f5"/>
                  </a:moveTo>
                  <a:cubicBezTo>
                    <a:pt x="f8" y="f9"/>
                    <a:pt x="f8" y="f10"/>
                    <a:pt x="f8" y="f11"/>
                  </a:cubicBezTo>
                  <a:cubicBezTo>
                    <a:pt x="f8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6" y="f27"/>
                  </a:cubicBezTo>
                  <a:cubicBezTo>
                    <a:pt x="f6" y="f13"/>
                    <a:pt x="f6" y="f13"/>
                    <a:pt x="f6" y="f7"/>
                  </a:cubicBezTo>
                  <a:cubicBezTo>
                    <a:pt x="f7" y="f7"/>
                    <a:pt x="f28" y="f7"/>
                    <a:pt x="f5" y="f7"/>
                  </a:cubicBezTo>
                  <a:cubicBezTo>
                    <a:pt x="f5" y="f13"/>
                    <a:pt x="f5" y="f13"/>
                    <a:pt x="f5" y="f27"/>
                  </a:cubicBezTo>
                  <a:cubicBezTo>
                    <a:pt x="f29" y="f30"/>
                    <a:pt x="f10" y="f31"/>
                    <a:pt x="f32" y="f22"/>
                  </a:cubicBezTo>
                  <a:cubicBezTo>
                    <a:pt x="f33" y="f20"/>
                    <a:pt x="f34" y="f35"/>
                    <a:pt x="f36" y="f16"/>
                  </a:cubicBezTo>
                  <a:cubicBezTo>
                    <a:pt x="f37" y="f14"/>
                    <a:pt x="f38" y="f12"/>
                    <a:pt x="f38" y="f11"/>
                  </a:cubicBezTo>
                  <a:cubicBezTo>
                    <a:pt x="f38" y="f10"/>
                    <a:pt x="f38" y="f9"/>
                    <a:pt x="f38" y="f5"/>
                  </a:cubicBezTo>
                  <a:cubicBezTo>
                    <a:pt x="f39" y="f5"/>
                    <a:pt x="f40" y="f5"/>
                    <a:pt x="f8" y="f5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B7461B8A-1BBA-4A0C-9E79-D60F963400D5}"/>
                </a:ext>
              </a:extLst>
            </p:cNvPr>
            <p:cNvSpPr/>
            <p:nvPr/>
          </p:nvSpPr>
          <p:spPr>
            <a:xfrm>
              <a:off x="8536783" y="4459281"/>
              <a:ext cx="103190" cy="6508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0"/>
                <a:gd name="f7" fmla="val 25"/>
                <a:gd name="f8" fmla="val 20"/>
                <a:gd name="f9" fmla="val 14"/>
                <a:gd name="f10" fmla="val 8"/>
                <a:gd name="f11" fmla="val 3"/>
                <a:gd name="f12" fmla="val 1"/>
                <a:gd name="f13" fmla="val 24"/>
                <a:gd name="f14" fmla="val 23"/>
                <a:gd name="f15" fmla="val 16"/>
                <a:gd name="f16" fmla="val 9"/>
                <a:gd name="f17" fmla="val 2"/>
                <a:gd name="f18" fmla="val 26"/>
                <a:gd name="f19" fmla="val 37"/>
                <a:gd name="f20" fmla="val 39"/>
                <a:gd name="f21" fmla="val 22"/>
                <a:gd name="f22" fmla="val 31"/>
                <a:gd name="f23" fmla="+- 0 0 -90"/>
                <a:gd name="f24" fmla="*/ f3 1 40"/>
                <a:gd name="f25" fmla="*/ f4 1 25"/>
                <a:gd name="f26" fmla="+- f7 0 f5"/>
                <a:gd name="f27" fmla="+- f6 0 f5"/>
                <a:gd name="f28" fmla="*/ f23 f0 1"/>
                <a:gd name="f29" fmla="*/ f27 1 40"/>
                <a:gd name="f30" fmla="*/ f26 1 25"/>
                <a:gd name="f31" fmla="*/ 20 f27 1"/>
                <a:gd name="f32" fmla="*/ 25 f26 1"/>
                <a:gd name="f33" fmla="*/ 3 f27 1"/>
                <a:gd name="f34" fmla="*/ 0 f27 1"/>
                <a:gd name="f35" fmla="*/ 23 f26 1"/>
                <a:gd name="f36" fmla="*/ 2 f26 1"/>
                <a:gd name="f37" fmla="*/ 2 f27 1"/>
                <a:gd name="f38" fmla="*/ 0 f26 1"/>
                <a:gd name="f39" fmla="*/ 37 f27 1"/>
                <a:gd name="f40" fmla="*/ 39 f27 1"/>
                <a:gd name="f41" fmla="*/ 22 f26 1"/>
                <a:gd name="f42" fmla="*/ f28 1 f2"/>
                <a:gd name="f43" fmla="*/ f31 1 40"/>
                <a:gd name="f44" fmla="*/ f32 1 25"/>
                <a:gd name="f45" fmla="*/ f33 1 40"/>
                <a:gd name="f46" fmla="*/ f34 1 40"/>
                <a:gd name="f47" fmla="*/ f35 1 25"/>
                <a:gd name="f48" fmla="*/ f36 1 25"/>
                <a:gd name="f49" fmla="*/ f37 1 40"/>
                <a:gd name="f50" fmla="*/ f38 1 25"/>
                <a:gd name="f51" fmla="*/ f39 1 40"/>
                <a:gd name="f52" fmla="*/ f40 1 40"/>
                <a:gd name="f53" fmla="*/ f41 1 25"/>
                <a:gd name="f54" fmla="*/ 0 1 f29"/>
                <a:gd name="f55" fmla="*/ f6 1 f29"/>
                <a:gd name="f56" fmla="*/ 0 1 f30"/>
                <a:gd name="f57" fmla="*/ f7 1 f30"/>
                <a:gd name="f58" fmla="+- f42 0 f1"/>
                <a:gd name="f59" fmla="*/ f43 1 f29"/>
                <a:gd name="f60" fmla="*/ f44 1 f30"/>
                <a:gd name="f61" fmla="*/ f45 1 f29"/>
                <a:gd name="f62" fmla="*/ f46 1 f29"/>
                <a:gd name="f63" fmla="*/ f47 1 f30"/>
                <a:gd name="f64" fmla="*/ f48 1 f30"/>
                <a:gd name="f65" fmla="*/ f49 1 f29"/>
                <a:gd name="f66" fmla="*/ f50 1 f30"/>
                <a:gd name="f67" fmla="*/ f51 1 f29"/>
                <a:gd name="f68" fmla="*/ f52 1 f29"/>
                <a:gd name="f69" fmla="*/ f53 1 f30"/>
                <a:gd name="f70" fmla="*/ f54 f24 1"/>
                <a:gd name="f71" fmla="*/ f55 f24 1"/>
                <a:gd name="f72" fmla="*/ f57 f25 1"/>
                <a:gd name="f73" fmla="*/ f56 f25 1"/>
                <a:gd name="f74" fmla="*/ f59 f24 1"/>
                <a:gd name="f75" fmla="*/ f60 f25 1"/>
                <a:gd name="f76" fmla="*/ f61 f24 1"/>
                <a:gd name="f77" fmla="*/ f62 f24 1"/>
                <a:gd name="f78" fmla="*/ f63 f25 1"/>
                <a:gd name="f79" fmla="*/ f64 f25 1"/>
                <a:gd name="f80" fmla="*/ f65 f24 1"/>
                <a:gd name="f81" fmla="*/ f66 f25 1"/>
                <a:gd name="f82" fmla="*/ f67 f24 1"/>
                <a:gd name="f83" fmla="*/ f68 f24 1"/>
                <a:gd name="f84" fmla="*/ f69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8">
                  <a:pos x="f74" y="f75"/>
                </a:cxn>
                <a:cxn ang="f58">
                  <a:pos x="f76" y="f75"/>
                </a:cxn>
                <a:cxn ang="f58">
                  <a:pos x="f77" y="f78"/>
                </a:cxn>
                <a:cxn ang="f58">
                  <a:pos x="f77" y="f79"/>
                </a:cxn>
                <a:cxn ang="f58">
                  <a:pos x="f80" y="f81"/>
                </a:cxn>
                <a:cxn ang="f58">
                  <a:pos x="f82" y="f81"/>
                </a:cxn>
                <a:cxn ang="f58">
                  <a:pos x="f83" y="f79"/>
                </a:cxn>
                <a:cxn ang="f58">
                  <a:pos x="f83" y="f84"/>
                </a:cxn>
                <a:cxn ang="f58">
                  <a:pos x="f82" y="f75"/>
                </a:cxn>
                <a:cxn ang="f58">
                  <a:pos x="f74" y="f75"/>
                </a:cxn>
              </a:cxnLst>
              <a:rect l="f70" t="f73" r="f71" b="f72"/>
              <a:pathLst>
                <a:path w="40" h="25">
                  <a:moveTo>
                    <a:pt x="f8" y="f7"/>
                  </a:moveTo>
                  <a:cubicBezTo>
                    <a:pt x="f9" y="f7"/>
                    <a:pt x="f10" y="f7"/>
                    <a:pt x="f11" y="f7"/>
                  </a:cubicBezTo>
                  <a:cubicBezTo>
                    <a:pt x="f12" y="f7"/>
                    <a:pt x="f5" y="f13"/>
                    <a:pt x="f5" y="f14"/>
                  </a:cubicBezTo>
                  <a:cubicBezTo>
                    <a:pt x="f5" y="f15"/>
                    <a:pt x="f5" y="f16"/>
                    <a:pt x="f5" y="f17"/>
                  </a:cubicBezTo>
                  <a:cubicBezTo>
                    <a:pt x="f5" y="f5"/>
                    <a:pt x="f12" y="f5"/>
                    <a:pt x="f17" y="f5"/>
                  </a:cubicBezTo>
                  <a:cubicBezTo>
                    <a:pt x="f9" y="f5"/>
                    <a:pt x="f18" y="f5"/>
                    <a:pt x="f19" y="f5"/>
                  </a:cubicBezTo>
                  <a:cubicBezTo>
                    <a:pt x="f20" y="f5"/>
                    <a:pt x="f20" y="f5"/>
                    <a:pt x="f20" y="f17"/>
                  </a:cubicBezTo>
                  <a:cubicBezTo>
                    <a:pt x="f20" y="f16"/>
                    <a:pt x="f20" y="f15"/>
                    <a:pt x="f20" y="f21"/>
                  </a:cubicBezTo>
                  <a:cubicBezTo>
                    <a:pt x="f6" y="f13"/>
                    <a:pt x="f20" y="f7"/>
                    <a:pt x="f19" y="f7"/>
                  </a:cubicBezTo>
                  <a:cubicBezTo>
                    <a:pt x="f22" y="f7"/>
                    <a:pt x="f7" y="f7"/>
                    <a:pt x="f8" y="f7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id="{089F7492-1E13-48EB-AD3E-F6D12F4FEDA5}"/>
                </a:ext>
              </a:extLst>
            </p:cNvPr>
            <p:cNvSpPr/>
            <p:nvPr/>
          </p:nvSpPr>
          <p:spPr>
            <a:xfrm>
              <a:off x="8695532" y="4695818"/>
              <a:ext cx="153984" cy="1143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0"/>
                <a:gd name="f7" fmla="val 44"/>
                <a:gd name="f8" fmla="val 41"/>
                <a:gd name="f9" fmla="val 30"/>
                <a:gd name="f10" fmla="val 38"/>
                <a:gd name="f11" fmla="val 34"/>
                <a:gd name="f12" fmla="val 35"/>
                <a:gd name="f13" fmla="val 32"/>
                <a:gd name="f14" fmla="val 42"/>
                <a:gd name="f15" fmla="val 31"/>
                <a:gd name="f16" fmla="val 43"/>
                <a:gd name="f17" fmla="val 29"/>
                <a:gd name="f18" fmla="val 25"/>
                <a:gd name="f19" fmla="val 22"/>
                <a:gd name="f20" fmla="val 20"/>
                <a:gd name="f21" fmla="val 39"/>
                <a:gd name="f22" fmla="val 16"/>
                <a:gd name="f23" fmla="val 10"/>
                <a:gd name="f24" fmla="val 26"/>
                <a:gd name="f25" fmla="val 2"/>
                <a:gd name="f26" fmla="val 21"/>
                <a:gd name="f27" fmla="val 1"/>
                <a:gd name="f28" fmla="val 18"/>
                <a:gd name="f29" fmla="val 17"/>
                <a:gd name="f30" fmla="val 3"/>
                <a:gd name="f31" fmla="val 4"/>
                <a:gd name="f32" fmla="val 13"/>
                <a:gd name="f33" fmla="val 23"/>
                <a:gd name="f34" fmla="val 27"/>
                <a:gd name="f35" fmla="val 40"/>
                <a:gd name="f36" fmla="val 36"/>
                <a:gd name="f37" fmla="val 37"/>
                <a:gd name="f38" fmla="val 33"/>
                <a:gd name="f39" fmla="val 28"/>
                <a:gd name="f40" fmla="val 14"/>
                <a:gd name="f41" fmla="val 9"/>
                <a:gd name="f42" fmla="val 6"/>
                <a:gd name="f43" fmla="val 45"/>
                <a:gd name="f44" fmla="val 48"/>
                <a:gd name="f45" fmla="val 51"/>
                <a:gd name="f46" fmla="val 54"/>
                <a:gd name="f47" fmla="val 57"/>
                <a:gd name="f48" fmla="val 59"/>
                <a:gd name="f49" fmla="val 12"/>
                <a:gd name="f50" fmla="val 19"/>
                <a:gd name="f51" fmla="val 56"/>
                <a:gd name="f52" fmla="val 55"/>
                <a:gd name="f53" fmla="val 52"/>
                <a:gd name="f54" fmla="val 49"/>
                <a:gd name="f55" fmla="val 46"/>
                <a:gd name="f56" fmla="+- 0 0 -90"/>
                <a:gd name="f57" fmla="*/ f3 1 60"/>
                <a:gd name="f58" fmla="*/ f4 1 44"/>
                <a:gd name="f59" fmla="+- f7 0 f5"/>
                <a:gd name="f60" fmla="+- f6 0 f5"/>
                <a:gd name="f61" fmla="*/ f56 f0 1"/>
                <a:gd name="f62" fmla="*/ f60 1 60"/>
                <a:gd name="f63" fmla="*/ f59 1 44"/>
                <a:gd name="f64" fmla="*/ 41 f60 1"/>
                <a:gd name="f65" fmla="*/ 30 f59 1"/>
                <a:gd name="f66" fmla="*/ 32 f60 1"/>
                <a:gd name="f67" fmla="*/ 42 f59 1"/>
                <a:gd name="f68" fmla="*/ 29 f60 1"/>
                <a:gd name="f69" fmla="*/ 43 f59 1"/>
                <a:gd name="f70" fmla="*/ 20 f60 1"/>
                <a:gd name="f71" fmla="*/ 39 f59 1"/>
                <a:gd name="f72" fmla="*/ 2 f60 1"/>
                <a:gd name="f73" fmla="*/ 22 f59 1"/>
                <a:gd name="f74" fmla="*/ 1 f60 1"/>
                <a:gd name="f75" fmla="*/ 18 f59 1"/>
                <a:gd name="f76" fmla="*/ 4 f60 1"/>
                <a:gd name="f77" fmla="*/ 26 f60 1"/>
                <a:gd name="f78" fmla="*/ 27 f60 1"/>
                <a:gd name="f79" fmla="*/ 41 f59 1"/>
                <a:gd name="f80" fmla="*/ 37 f60 1"/>
                <a:gd name="f81" fmla="*/ 27 f59 1"/>
                <a:gd name="f82" fmla="*/ 33 f60 1"/>
                <a:gd name="f83" fmla="*/ 25 f59 1"/>
                <a:gd name="f84" fmla="*/ 31 f60 1"/>
                <a:gd name="f85" fmla="*/ 14 f59 1"/>
                <a:gd name="f86" fmla="*/ 45 f60 1"/>
                <a:gd name="f87" fmla="*/ 4 f59 1"/>
                <a:gd name="f88" fmla="*/ 54 f60 1"/>
                <a:gd name="f89" fmla="*/ 1 f59 1"/>
                <a:gd name="f90" fmla="*/ 59 f60 1"/>
                <a:gd name="f91" fmla="*/ 57 f60 1"/>
                <a:gd name="f92" fmla="*/ 55 f60 1"/>
                <a:gd name="f93" fmla="*/ 32 f59 1"/>
                <a:gd name="f94" fmla="*/ 46 f60 1"/>
                <a:gd name="f95" fmla="*/ 34 f59 1"/>
                <a:gd name="f96" fmla="*/ f61 1 f2"/>
                <a:gd name="f97" fmla="*/ f64 1 60"/>
                <a:gd name="f98" fmla="*/ f65 1 44"/>
                <a:gd name="f99" fmla="*/ f66 1 60"/>
                <a:gd name="f100" fmla="*/ f67 1 44"/>
                <a:gd name="f101" fmla="*/ f68 1 60"/>
                <a:gd name="f102" fmla="*/ f69 1 44"/>
                <a:gd name="f103" fmla="*/ f70 1 60"/>
                <a:gd name="f104" fmla="*/ f71 1 44"/>
                <a:gd name="f105" fmla="*/ f72 1 60"/>
                <a:gd name="f106" fmla="*/ f73 1 44"/>
                <a:gd name="f107" fmla="*/ f74 1 60"/>
                <a:gd name="f108" fmla="*/ f75 1 44"/>
                <a:gd name="f109" fmla="*/ f76 1 60"/>
                <a:gd name="f110" fmla="*/ f77 1 60"/>
                <a:gd name="f111" fmla="*/ f78 1 60"/>
                <a:gd name="f112" fmla="*/ f79 1 44"/>
                <a:gd name="f113" fmla="*/ f80 1 60"/>
                <a:gd name="f114" fmla="*/ f81 1 44"/>
                <a:gd name="f115" fmla="*/ f82 1 60"/>
                <a:gd name="f116" fmla="*/ f83 1 44"/>
                <a:gd name="f117" fmla="*/ f84 1 60"/>
                <a:gd name="f118" fmla="*/ f85 1 44"/>
                <a:gd name="f119" fmla="*/ f86 1 60"/>
                <a:gd name="f120" fmla="*/ f87 1 44"/>
                <a:gd name="f121" fmla="*/ f88 1 60"/>
                <a:gd name="f122" fmla="*/ f89 1 44"/>
                <a:gd name="f123" fmla="*/ f90 1 60"/>
                <a:gd name="f124" fmla="*/ f91 1 60"/>
                <a:gd name="f125" fmla="*/ f92 1 60"/>
                <a:gd name="f126" fmla="*/ f93 1 44"/>
                <a:gd name="f127" fmla="*/ f94 1 60"/>
                <a:gd name="f128" fmla="*/ f95 1 44"/>
                <a:gd name="f129" fmla="*/ 0 1 f62"/>
                <a:gd name="f130" fmla="*/ f6 1 f62"/>
                <a:gd name="f131" fmla="*/ 0 1 f63"/>
                <a:gd name="f132" fmla="*/ f7 1 f63"/>
                <a:gd name="f133" fmla="+- f96 0 f1"/>
                <a:gd name="f134" fmla="*/ f97 1 f62"/>
                <a:gd name="f135" fmla="*/ f98 1 f63"/>
                <a:gd name="f136" fmla="*/ f99 1 f62"/>
                <a:gd name="f137" fmla="*/ f100 1 f63"/>
                <a:gd name="f138" fmla="*/ f101 1 f62"/>
                <a:gd name="f139" fmla="*/ f102 1 f63"/>
                <a:gd name="f140" fmla="*/ f103 1 f62"/>
                <a:gd name="f141" fmla="*/ f104 1 f63"/>
                <a:gd name="f142" fmla="*/ f105 1 f62"/>
                <a:gd name="f143" fmla="*/ f106 1 f63"/>
                <a:gd name="f144" fmla="*/ f107 1 f62"/>
                <a:gd name="f145" fmla="*/ f108 1 f63"/>
                <a:gd name="f146" fmla="*/ f109 1 f62"/>
                <a:gd name="f147" fmla="*/ f110 1 f62"/>
                <a:gd name="f148" fmla="*/ f111 1 f62"/>
                <a:gd name="f149" fmla="*/ f112 1 f63"/>
                <a:gd name="f150" fmla="*/ f113 1 f62"/>
                <a:gd name="f151" fmla="*/ f114 1 f63"/>
                <a:gd name="f152" fmla="*/ f115 1 f62"/>
                <a:gd name="f153" fmla="*/ f116 1 f63"/>
                <a:gd name="f154" fmla="*/ f117 1 f62"/>
                <a:gd name="f155" fmla="*/ f118 1 f63"/>
                <a:gd name="f156" fmla="*/ f119 1 f62"/>
                <a:gd name="f157" fmla="*/ f120 1 f63"/>
                <a:gd name="f158" fmla="*/ f121 1 f62"/>
                <a:gd name="f159" fmla="*/ f122 1 f63"/>
                <a:gd name="f160" fmla="*/ f123 1 f62"/>
                <a:gd name="f161" fmla="*/ f124 1 f62"/>
                <a:gd name="f162" fmla="*/ f125 1 f62"/>
                <a:gd name="f163" fmla="*/ f126 1 f63"/>
                <a:gd name="f164" fmla="*/ f127 1 f62"/>
                <a:gd name="f165" fmla="*/ f128 1 f63"/>
                <a:gd name="f166" fmla="*/ f129 f57 1"/>
                <a:gd name="f167" fmla="*/ f130 f57 1"/>
                <a:gd name="f168" fmla="*/ f132 f58 1"/>
                <a:gd name="f169" fmla="*/ f131 f58 1"/>
                <a:gd name="f170" fmla="*/ f134 f57 1"/>
                <a:gd name="f171" fmla="*/ f135 f58 1"/>
                <a:gd name="f172" fmla="*/ f136 f57 1"/>
                <a:gd name="f173" fmla="*/ f137 f58 1"/>
                <a:gd name="f174" fmla="*/ f138 f57 1"/>
                <a:gd name="f175" fmla="*/ f139 f58 1"/>
                <a:gd name="f176" fmla="*/ f140 f57 1"/>
                <a:gd name="f177" fmla="*/ f141 f58 1"/>
                <a:gd name="f178" fmla="*/ f142 f57 1"/>
                <a:gd name="f179" fmla="*/ f143 f58 1"/>
                <a:gd name="f180" fmla="*/ f144 f57 1"/>
                <a:gd name="f181" fmla="*/ f145 f58 1"/>
                <a:gd name="f182" fmla="*/ f146 f57 1"/>
                <a:gd name="f183" fmla="*/ f147 f57 1"/>
                <a:gd name="f184" fmla="*/ f148 f57 1"/>
                <a:gd name="f185" fmla="*/ f149 f58 1"/>
                <a:gd name="f186" fmla="*/ f150 f57 1"/>
                <a:gd name="f187" fmla="*/ f151 f58 1"/>
                <a:gd name="f188" fmla="*/ f152 f57 1"/>
                <a:gd name="f189" fmla="*/ f153 f58 1"/>
                <a:gd name="f190" fmla="*/ f154 f57 1"/>
                <a:gd name="f191" fmla="*/ f155 f58 1"/>
                <a:gd name="f192" fmla="*/ f156 f57 1"/>
                <a:gd name="f193" fmla="*/ f157 f58 1"/>
                <a:gd name="f194" fmla="*/ f158 f57 1"/>
                <a:gd name="f195" fmla="*/ f159 f58 1"/>
                <a:gd name="f196" fmla="*/ f160 f57 1"/>
                <a:gd name="f197" fmla="*/ f161 f57 1"/>
                <a:gd name="f198" fmla="*/ f162 f57 1"/>
                <a:gd name="f199" fmla="*/ f163 f58 1"/>
                <a:gd name="f200" fmla="*/ f164 f57 1"/>
                <a:gd name="f201" fmla="*/ f165 f5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3">
                  <a:pos x="f170" y="f171"/>
                </a:cxn>
                <a:cxn ang="f133">
                  <a:pos x="f172" y="f173"/>
                </a:cxn>
                <a:cxn ang="f133">
                  <a:pos x="f174" y="f175"/>
                </a:cxn>
                <a:cxn ang="f133">
                  <a:pos x="f176" y="f177"/>
                </a:cxn>
                <a:cxn ang="f133">
                  <a:pos x="f178" y="f179"/>
                </a:cxn>
                <a:cxn ang="f133">
                  <a:pos x="f180" y="f181"/>
                </a:cxn>
                <a:cxn ang="f133">
                  <a:pos x="f182" y="f181"/>
                </a:cxn>
                <a:cxn ang="f133">
                  <a:pos x="f183" y="f177"/>
                </a:cxn>
                <a:cxn ang="f133">
                  <a:pos x="f184" y="f185"/>
                </a:cxn>
                <a:cxn ang="f133">
                  <a:pos x="f186" y="f187"/>
                </a:cxn>
                <a:cxn ang="f133">
                  <a:pos x="f188" y="f189"/>
                </a:cxn>
                <a:cxn ang="f133">
                  <a:pos x="f190" y="f191"/>
                </a:cxn>
                <a:cxn ang="f133">
                  <a:pos x="f192" y="f193"/>
                </a:cxn>
                <a:cxn ang="f133">
                  <a:pos x="f194" y="f195"/>
                </a:cxn>
                <a:cxn ang="f133">
                  <a:pos x="f196" y="f193"/>
                </a:cxn>
                <a:cxn ang="f133">
                  <a:pos x="f197" y="f187"/>
                </a:cxn>
                <a:cxn ang="f133">
                  <a:pos x="f198" y="f199"/>
                </a:cxn>
                <a:cxn ang="f133">
                  <a:pos x="f200" y="f201"/>
                </a:cxn>
                <a:cxn ang="f133">
                  <a:pos x="f170" y="f171"/>
                </a:cxn>
              </a:cxnLst>
              <a:rect l="f166" t="f169" r="f167" b="f168"/>
              <a:pathLst>
                <a:path w="60" h="44">
                  <a:moveTo>
                    <a:pt x="f8" y="f9"/>
                  </a:moveTo>
                  <a:cubicBezTo>
                    <a:pt x="f10" y="f11"/>
                    <a:pt x="f12" y="f10"/>
                    <a:pt x="f13" y="f14"/>
                  </a:cubicBezTo>
                  <a:cubicBezTo>
                    <a:pt x="f15" y="f16"/>
                    <a:pt x="f9" y="f16"/>
                    <a:pt x="f17" y="f16"/>
                  </a:cubicBezTo>
                  <a:cubicBezTo>
                    <a:pt x="f18" y="f7"/>
                    <a:pt x="f19" y="f14"/>
                    <a:pt x="f20" y="f21"/>
                  </a:cubicBezTo>
                  <a:cubicBezTo>
                    <a:pt x="f22" y="f15"/>
                    <a:pt x="f23" y="f24"/>
                    <a:pt x="f25" y="f19"/>
                  </a:cubicBezTo>
                  <a:cubicBezTo>
                    <a:pt x="f5" y="f26"/>
                    <a:pt x="f5" y="f20"/>
                    <a:pt x="f27" y="f28"/>
                  </a:cubicBezTo>
                  <a:cubicBezTo>
                    <a:pt x="f25" y="f29"/>
                    <a:pt x="f30" y="f29"/>
                    <a:pt x="f31" y="f28"/>
                  </a:cubicBezTo>
                  <a:cubicBezTo>
                    <a:pt x="f32" y="f33"/>
                    <a:pt x="f20" y="f9"/>
                    <a:pt x="f24" y="f21"/>
                  </a:cubicBezTo>
                  <a:cubicBezTo>
                    <a:pt x="f24" y="f21"/>
                    <a:pt x="f34" y="f35"/>
                    <a:pt x="f34" y="f8"/>
                  </a:cubicBezTo>
                  <a:cubicBezTo>
                    <a:pt x="f15" y="f36"/>
                    <a:pt x="f11" y="f13"/>
                    <a:pt x="f37" y="f34"/>
                  </a:cubicBezTo>
                  <a:cubicBezTo>
                    <a:pt x="f36" y="f24"/>
                    <a:pt x="f11" y="f24"/>
                    <a:pt x="f38" y="f18"/>
                  </a:cubicBezTo>
                  <a:cubicBezTo>
                    <a:pt x="f39" y="f33"/>
                    <a:pt x="f34" y="f28"/>
                    <a:pt x="f15" y="f40"/>
                  </a:cubicBezTo>
                  <a:cubicBezTo>
                    <a:pt x="f11" y="f41"/>
                    <a:pt x="f21" y="f42"/>
                    <a:pt x="f43" y="f31"/>
                  </a:cubicBezTo>
                  <a:cubicBezTo>
                    <a:pt x="f44" y="f30"/>
                    <a:pt x="f45" y="f25"/>
                    <a:pt x="f46" y="f27"/>
                  </a:cubicBezTo>
                  <a:cubicBezTo>
                    <a:pt x="f47" y="f5"/>
                    <a:pt x="f48" y="f27"/>
                    <a:pt x="f48" y="f31"/>
                  </a:cubicBezTo>
                  <a:cubicBezTo>
                    <a:pt x="f6" y="f49"/>
                    <a:pt x="f6" y="f50"/>
                    <a:pt x="f47" y="f34"/>
                  </a:cubicBezTo>
                  <a:cubicBezTo>
                    <a:pt x="f51" y="f39"/>
                    <a:pt x="f51" y="f9"/>
                    <a:pt x="f52" y="f13"/>
                  </a:cubicBezTo>
                  <a:cubicBezTo>
                    <a:pt x="f53" y="f12"/>
                    <a:pt x="f54" y="f36"/>
                    <a:pt x="f55" y="f11"/>
                  </a:cubicBezTo>
                  <a:cubicBezTo>
                    <a:pt x="f7" y="f38"/>
                    <a:pt x="f14" y="f15"/>
                    <a:pt x="f8" y="f9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571498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_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9;p7">
            <a:extLst>
              <a:ext uri="{FF2B5EF4-FFF2-40B4-BE49-F238E27FC236}">
                <a16:creationId xmlns:a16="http://schemas.microsoft.com/office/drawing/2014/main" id="{C70BFF2F-8A82-4C3B-B627-A018472FCC1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150906" y="1558000"/>
            <a:ext cx="2808003" cy="562502"/>
          </a:xfrm>
        </p:spPr>
        <p:txBody>
          <a:bodyPr anchor="b"/>
          <a:lstStyle>
            <a:lvl1pPr>
              <a:defRPr sz="24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3" name="Google Shape;30;p7">
            <a:extLst>
              <a:ext uri="{FF2B5EF4-FFF2-40B4-BE49-F238E27FC236}">
                <a16:creationId xmlns:a16="http://schemas.microsoft.com/office/drawing/2014/main" id="{7506FC72-E2BD-413D-8ED1-192520CD25E8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150906" y="2120429"/>
            <a:ext cx="2992200" cy="1730995"/>
          </a:xfrm>
        </p:spPr>
        <p:txBody>
          <a:bodyPr/>
          <a:lstStyle>
            <a:lvl1pPr indent="-317497">
              <a:buSzPts val="1400"/>
              <a:defRPr lang="es-PE" sz="14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01120719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IN_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4;p8">
            <a:extLst>
              <a:ext uri="{FF2B5EF4-FFF2-40B4-BE49-F238E27FC236}">
                <a16:creationId xmlns:a16="http://schemas.microsoft.com/office/drawing/2014/main" id="{679CE4A3-DC3D-4DC2-A448-73026F2D5BE7}"/>
              </a:ext>
            </a:extLst>
          </p:cNvPr>
          <p:cNvSpPr/>
          <p:nvPr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rgbClr val="DA3B3B">
              <a:alpha val="4910"/>
            </a:srgbClr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35;p8">
            <a:extLst>
              <a:ext uri="{FF2B5EF4-FFF2-40B4-BE49-F238E27FC236}">
                <a16:creationId xmlns:a16="http://schemas.microsoft.com/office/drawing/2014/main" id="{C85F5520-285D-41AC-AE46-1A79A4C445C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71879" y="719925"/>
            <a:ext cx="2723101" cy="1940704"/>
          </a:xfrm>
        </p:spPr>
        <p:txBody>
          <a:bodyPr/>
          <a:lstStyle>
            <a:lvl1pPr>
              <a:defRPr sz="30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4" name="Rectángulo 1">
            <a:extLst>
              <a:ext uri="{FF2B5EF4-FFF2-40B4-BE49-F238E27FC236}">
                <a16:creationId xmlns:a16="http://schemas.microsoft.com/office/drawing/2014/main" id="{FC968152-9436-4317-8626-48C794A5FFB8}"/>
              </a:ext>
            </a:extLst>
          </p:cNvPr>
          <p:cNvSpPr/>
          <p:nvPr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98A9301-8CD1-4A22-BF9A-B1774FDF6509}"/>
              </a:ext>
            </a:extLst>
          </p:cNvPr>
          <p:cNvSpPr/>
          <p:nvPr/>
        </p:nvSpPr>
        <p:spPr>
          <a:xfrm>
            <a:off x="0" y="4983159"/>
            <a:ext cx="9144000" cy="174622"/>
          </a:xfrm>
          <a:prstGeom prst="rect">
            <a:avLst/>
          </a:pr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grpSp>
        <p:nvGrpSpPr>
          <p:cNvPr id="6" name="Grupo 7">
            <a:extLst>
              <a:ext uri="{FF2B5EF4-FFF2-40B4-BE49-F238E27FC236}">
                <a16:creationId xmlns:a16="http://schemas.microsoft.com/office/drawing/2014/main" id="{309C8F8F-70DF-4C70-B61D-D2C191CA52DE}"/>
              </a:ext>
            </a:extLst>
          </p:cNvPr>
          <p:cNvGrpSpPr/>
          <p:nvPr/>
        </p:nvGrpSpPr>
        <p:grpSpPr>
          <a:xfrm>
            <a:off x="8465341" y="4457700"/>
            <a:ext cx="574682" cy="612775"/>
            <a:chOff x="8465341" y="4457700"/>
            <a:chExt cx="574682" cy="612775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CE32E212-CF78-47D9-8A60-32903740A752}"/>
                </a:ext>
              </a:extLst>
            </p:cNvPr>
            <p:cNvSpPr/>
            <p:nvPr/>
          </p:nvSpPr>
          <p:spPr>
            <a:xfrm>
              <a:off x="8778084" y="4457700"/>
              <a:ext cx="261939" cy="61118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2"/>
                <a:gd name="f7" fmla="val 236"/>
                <a:gd name="f8" fmla="val 28"/>
                <a:gd name="f9" fmla="val 29"/>
                <a:gd name="f10" fmla="val 233"/>
                <a:gd name="f11" fmla="val 31"/>
                <a:gd name="f12" fmla="val 231"/>
                <a:gd name="f13" fmla="val 33"/>
                <a:gd name="f14" fmla="val 229"/>
                <a:gd name="f15" fmla="val 41"/>
                <a:gd name="f16" fmla="val 216"/>
                <a:gd name="f17" fmla="val 46"/>
                <a:gd name="f18" fmla="val 202"/>
                <a:gd name="f19" fmla="val 48"/>
                <a:gd name="f20" fmla="val 187"/>
                <a:gd name="f21" fmla="val 50"/>
                <a:gd name="f22" fmla="val 178"/>
                <a:gd name="f23" fmla="val 169"/>
                <a:gd name="f24" fmla="val 51"/>
                <a:gd name="f25" fmla="val 160"/>
                <a:gd name="f26" fmla="val 52"/>
                <a:gd name="f27" fmla="val 143"/>
                <a:gd name="f28" fmla="val 54"/>
                <a:gd name="f29" fmla="val 126"/>
                <a:gd name="f30" fmla="val 55"/>
                <a:gd name="f31" fmla="val 109"/>
                <a:gd name="f32" fmla="val 104"/>
                <a:gd name="f33" fmla="val 56"/>
                <a:gd name="f34" fmla="val 99"/>
                <a:gd name="f35" fmla="val 93"/>
                <a:gd name="f36" fmla="val 90"/>
                <a:gd name="f37" fmla="val 87"/>
                <a:gd name="f38" fmla="val 84"/>
                <a:gd name="f39" fmla="val 83"/>
                <a:gd name="f40" fmla="val 53"/>
                <a:gd name="f41" fmla="val 81"/>
                <a:gd name="f42" fmla="val 79"/>
                <a:gd name="f43" fmla="val 78"/>
                <a:gd name="f44" fmla="val 77"/>
                <a:gd name="f45" fmla="val 59"/>
                <a:gd name="f46" fmla="val 75"/>
                <a:gd name="f47" fmla="val 61"/>
                <a:gd name="f48" fmla="val 72"/>
                <a:gd name="f49" fmla="val 62"/>
                <a:gd name="f50" fmla="val 68"/>
                <a:gd name="f51" fmla="val 63"/>
                <a:gd name="f52" fmla="val 67"/>
                <a:gd name="f53" fmla="val 66"/>
                <a:gd name="f54" fmla="val 65"/>
                <a:gd name="f55" fmla="val 64"/>
                <a:gd name="f56" fmla="val 60"/>
                <a:gd name="f57" fmla="val 58"/>
                <a:gd name="f58" fmla="val 71"/>
                <a:gd name="f59" fmla="val 73"/>
                <a:gd name="f60" fmla="val 44"/>
                <a:gd name="f61" fmla="val 37"/>
                <a:gd name="f62" fmla="val 27"/>
                <a:gd name="f63" fmla="val 21"/>
                <a:gd name="f64" fmla="val 15"/>
                <a:gd name="f65" fmla="val 14"/>
                <a:gd name="f66" fmla="val 12"/>
                <a:gd name="f67" fmla="val 11"/>
                <a:gd name="f68" fmla="val 7"/>
                <a:gd name="f69" fmla="val 5"/>
                <a:gd name="f70" fmla="val 10"/>
                <a:gd name="f71" fmla="val 17"/>
                <a:gd name="f72" fmla="val 49"/>
                <a:gd name="f73" fmla="val 25"/>
                <a:gd name="f74" fmla="val 47"/>
                <a:gd name="f75" fmla="val 32"/>
                <a:gd name="f76" fmla="val 36"/>
                <a:gd name="f77" fmla="val 43"/>
                <a:gd name="f78" fmla="val 35"/>
                <a:gd name="f79" fmla="val 30"/>
                <a:gd name="f80" fmla="val 34"/>
                <a:gd name="f81" fmla="val 26"/>
                <a:gd name="f82" fmla="val 24"/>
                <a:gd name="f83" fmla="val 22"/>
                <a:gd name="f84" fmla="val 20"/>
                <a:gd name="f85" fmla="val 18"/>
                <a:gd name="f86" fmla="val 19"/>
                <a:gd name="f87" fmla="val 38"/>
                <a:gd name="f88" fmla="val 39"/>
                <a:gd name="f89" fmla="val 40"/>
                <a:gd name="f90" fmla="val 42"/>
                <a:gd name="f91" fmla="val 13"/>
                <a:gd name="f92" fmla="val 9"/>
                <a:gd name="f93" fmla="val 6"/>
                <a:gd name="f94" fmla="val 4"/>
                <a:gd name="f95" fmla="val 3"/>
                <a:gd name="f96" fmla="val 70"/>
                <a:gd name="f97" fmla="val 88"/>
                <a:gd name="f98" fmla="val 85"/>
                <a:gd name="f99" fmla="val 92"/>
                <a:gd name="f100" fmla="val 97"/>
                <a:gd name="f101" fmla="val 133"/>
                <a:gd name="f102" fmla="val 100"/>
                <a:gd name="f103" fmla="val 151"/>
                <a:gd name="f104" fmla="val 101"/>
                <a:gd name="f105" fmla="val 188"/>
                <a:gd name="f106" fmla="val 199"/>
                <a:gd name="f107" fmla="val 209"/>
                <a:gd name="f108" fmla="val 220"/>
                <a:gd name="f109" fmla="+- 0 0 -90"/>
                <a:gd name="f110" fmla="*/ f3 1 102"/>
                <a:gd name="f111" fmla="*/ f4 1 236"/>
                <a:gd name="f112" fmla="+- f7 0 f5"/>
                <a:gd name="f113" fmla="+- f6 0 f5"/>
                <a:gd name="f114" fmla="*/ f109 f0 1"/>
                <a:gd name="f115" fmla="*/ f113 1 102"/>
                <a:gd name="f116" fmla="*/ f112 1 236"/>
                <a:gd name="f117" fmla="*/ 28 f113 1"/>
                <a:gd name="f118" fmla="*/ 236 f112 1"/>
                <a:gd name="f119" fmla="*/ 33 f113 1"/>
                <a:gd name="f120" fmla="*/ 229 f112 1"/>
                <a:gd name="f121" fmla="*/ 48 f113 1"/>
                <a:gd name="f122" fmla="*/ 187 f112 1"/>
                <a:gd name="f123" fmla="*/ 51 f113 1"/>
                <a:gd name="f124" fmla="*/ 160 f112 1"/>
                <a:gd name="f125" fmla="*/ 55 f113 1"/>
                <a:gd name="f126" fmla="*/ 109 f112 1"/>
                <a:gd name="f127" fmla="*/ 56 f113 1"/>
                <a:gd name="f128" fmla="*/ 93 f112 1"/>
                <a:gd name="f129" fmla="*/ 84 f112 1"/>
                <a:gd name="f130" fmla="*/ 52 f113 1"/>
                <a:gd name="f131" fmla="*/ 79 f112 1"/>
                <a:gd name="f132" fmla="*/ 77 f112 1"/>
                <a:gd name="f133" fmla="*/ 62 f113 1"/>
                <a:gd name="f134" fmla="*/ 68 f112 1"/>
                <a:gd name="f135" fmla="*/ 63 f113 1"/>
                <a:gd name="f136" fmla="*/ 67 f112 1"/>
                <a:gd name="f137" fmla="*/ 61 f113 1"/>
                <a:gd name="f138" fmla="*/ 64 f112 1"/>
                <a:gd name="f139" fmla="*/ 59 f113 1"/>
                <a:gd name="f140" fmla="*/ 66 f112 1"/>
                <a:gd name="f141" fmla="*/ 75 f112 1"/>
                <a:gd name="f142" fmla="*/ 31 f113 1"/>
                <a:gd name="f143" fmla="*/ 71 f112 1"/>
                <a:gd name="f144" fmla="*/ 15 f113 1"/>
                <a:gd name="f145" fmla="*/ 11 f113 1"/>
                <a:gd name="f146" fmla="*/ 5 f113 1"/>
                <a:gd name="f147" fmla="*/ 59 f112 1"/>
                <a:gd name="f148" fmla="*/ 10 f113 1"/>
                <a:gd name="f149" fmla="*/ 52 f112 1"/>
                <a:gd name="f150" fmla="*/ 32 f113 1"/>
                <a:gd name="f151" fmla="*/ 44 f112 1"/>
                <a:gd name="f152" fmla="*/ 36 f113 1"/>
                <a:gd name="f153" fmla="*/ 37 f112 1"/>
                <a:gd name="f154" fmla="*/ 35 f113 1"/>
                <a:gd name="f155" fmla="*/ 30 f112 1"/>
                <a:gd name="f156" fmla="*/ 27 f113 1"/>
                <a:gd name="f157" fmla="*/ 26 f112 1"/>
                <a:gd name="f158" fmla="*/ 20 f113 1"/>
                <a:gd name="f159" fmla="*/ 29 f112 1"/>
                <a:gd name="f160" fmla="*/ 18 f113 1"/>
                <a:gd name="f161" fmla="*/ 32 f112 1"/>
                <a:gd name="f162" fmla="*/ 22 f113 1"/>
                <a:gd name="f163" fmla="*/ 33 f112 1"/>
                <a:gd name="f164" fmla="*/ 29 f113 1"/>
                <a:gd name="f165" fmla="*/ 31 f112 1"/>
                <a:gd name="f166" fmla="*/ 38 f112 1"/>
                <a:gd name="f167" fmla="*/ 40 f112 1"/>
                <a:gd name="f168" fmla="*/ 13 f113 1"/>
                <a:gd name="f169" fmla="*/ 46 f112 1"/>
                <a:gd name="f170" fmla="*/ 12 f113 1"/>
                <a:gd name="f171" fmla="*/ 4 f113 1"/>
                <a:gd name="f172" fmla="*/ 3 f113 1"/>
                <a:gd name="f173" fmla="*/ 26 f113 1"/>
                <a:gd name="f174" fmla="*/ 3 f112 1"/>
                <a:gd name="f175" fmla="*/ 38 f113 1"/>
                <a:gd name="f176" fmla="*/ 4 f112 1"/>
                <a:gd name="f177" fmla="*/ 28 f112 1"/>
                <a:gd name="f178" fmla="*/ 70 f113 1"/>
                <a:gd name="f179" fmla="*/ 36 f112 1"/>
                <a:gd name="f180" fmla="*/ 83 f113 1"/>
                <a:gd name="f181" fmla="*/ 61 f112 1"/>
                <a:gd name="f182" fmla="*/ 97 f113 1"/>
                <a:gd name="f183" fmla="*/ 133 f112 1"/>
                <a:gd name="f184" fmla="*/ 101 f113 1"/>
                <a:gd name="f185" fmla="*/ 188 f112 1"/>
                <a:gd name="f186" fmla="*/ 100 f113 1"/>
                <a:gd name="f187" fmla="*/ 220 f112 1"/>
                <a:gd name="f188" fmla="*/ 84 f113 1"/>
                <a:gd name="f189" fmla="*/ f114 1 f2"/>
                <a:gd name="f190" fmla="*/ f117 1 102"/>
                <a:gd name="f191" fmla="*/ f118 1 236"/>
                <a:gd name="f192" fmla="*/ f119 1 102"/>
                <a:gd name="f193" fmla="*/ f120 1 236"/>
                <a:gd name="f194" fmla="*/ f121 1 102"/>
                <a:gd name="f195" fmla="*/ f122 1 236"/>
                <a:gd name="f196" fmla="*/ f123 1 102"/>
                <a:gd name="f197" fmla="*/ f124 1 236"/>
                <a:gd name="f198" fmla="*/ f125 1 102"/>
                <a:gd name="f199" fmla="*/ f126 1 236"/>
                <a:gd name="f200" fmla="*/ f127 1 102"/>
                <a:gd name="f201" fmla="*/ f128 1 236"/>
                <a:gd name="f202" fmla="*/ f129 1 236"/>
                <a:gd name="f203" fmla="*/ f130 1 102"/>
                <a:gd name="f204" fmla="*/ f131 1 236"/>
                <a:gd name="f205" fmla="*/ f132 1 236"/>
                <a:gd name="f206" fmla="*/ f133 1 102"/>
                <a:gd name="f207" fmla="*/ f134 1 236"/>
                <a:gd name="f208" fmla="*/ f135 1 102"/>
                <a:gd name="f209" fmla="*/ f136 1 236"/>
                <a:gd name="f210" fmla="*/ f137 1 102"/>
                <a:gd name="f211" fmla="*/ f138 1 236"/>
                <a:gd name="f212" fmla="*/ f139 1 102"/>
                <a:gd name="f213" fmla="*/ f140 1 236"/>
                <a:gd name="f214" fmla="*/ f141 1 236"/>
                <a:gd name="f215" fmla="*/ f142 1 102"/>
                <a:gd name="f216" fmla="*/ f143 1 236"/>
                <a:gd name="f217" fmla="*/ f144 1 102"/>
                <a:gd name="f218" fmla="*/ f145 1 102"/>
                <a:gd name="f219" fmla="*/ f146 1 102"/>
                <a:gd name="f220" fmla="*/ f147 1 236"/>
                <a:gd name="f221" fmla="*/ f148 1 102"/>
                <a:gd name="f222" fmla="*/ f149 1 236"/>
                <a:gd name="f223" fmla="*/ f150 1 102"/>
                <a:gd name="f224" fmla="*/ f151 1 236"/>
                <a:gd name="f225" fmla="*/ f152 1 102"/>
                <a:gd name="f226" fmla="*/ f153 1 236"/>
                <a:gd name="f227" fmla="*/ f154 1 102"/>
                <a:gd name="f228" fmla="*/ f155 1 236"/>
                <a:gd name="f229" fmla="*/ f156 1 102"/>
                <a:gd name="f230" fmla="*/ f157 1 236"/>
                <a:gd name="f231" fmla="*/ f158 1 102"/>
                <a:gd name="f232" fmla="*/ f159 1 236"/>
                <a:gd name="f233" fmla="*/ f160 1 102"/>
                <a:gd name="f234" fmla="*/ f161 1 236"/>
                <a:gd name="f235" fmla="*/ f162 1 102"/>
                <a:gd name="f236" fmla="*/ f163 1 236"/>
                <a:gd name="f237" fmla="*/ f164 1 102"/>
                <a:gd name="f238" fmla="*/ f165 1 236"/>
                <a:gd name="f239" fmla="*/ f166 1 236"/>
                <a:gd name="f240" fmla="*/ f167 1 236"/>
                <a:gd name="f241" fmla="*/ f168 1 102"/>
                <a:gd name="f242" fmla="*/ f169 1 236"/>
                <a:gd name="f243" fmla="*/ f170 1 102"/>
                <a:gd name="f244" fmla="*/ f171 1 102"/>
                <a:gd name="f245" fmla="*/ f172 1 102"/>
                <a:gd name="f246" fmla="*/ f173 1 102"/>
                <a:gd name="f247" fmla="*/ f174 1 236"/>
                <a:gd name="f248" fmla="*/ f175 1 102"/>
                <a:gd name="f249" fmla="*/ f176 1 236"/>
                <a:gd name="f250" fmla="*/ f177 1 236"/>
                <a:gd name="f251" fmla="*/ f178 1 102"/>
                <a:gd name="f252" fmla="*/ f179 1 236"/>
                <a:gd name="f253" fmla="*/ f180 1 102"/>
                <a:gd name="f254" fmla="*/ f181 1 236"/>
                <a:gd name="f255" fmla="*/ f182 1 102"/>
                <a:gd name="f256" fmla="*/ f183 1 236"/>
                <a:gd name="f257" fmla="*/ f184 1 102"/>
                <a:gd name="f258" fmla="*/ f185 1 236"/>
                <a:gd name="f259" fmla="*/ f186 1 102"/>
                <a:gd name="f260" fmla="*/ f187 1 236"/>
                <a:gd name="f261" fmla="*/ f188 1 102"/>
                <a:gd name="f262" fmla="*/ 0 1 f115"/>
                <a:gd name="f263" fmla="*/ f6 1 f115"/>
                <a:gd name="f264" fmla="*/ 0 1 f116"/>
                <a:gd name="f265" fmla="*/ f7 1 f116"/>
                <a:gd name="f266" fmla="+- f189 0 f1"/>
                <a:gd name="f267" fmla="*/ f190 1 f115"/>
                <a:gd name="f268" fmla="*/ f191 1 f116"/>
                <a:gd name="f269" fmla="*/ f192 1 f115"/>
                <a:gd name="f270" fmla="*/ f193 1 f116"/>
                <a:gd name="f271" fmla="*/ f194 1 f115"/>
                <a:gd name="f272" fmla="*/ f195 1 f116"/>
                <a:gd name="f273" fmla="*/ f196 1 f115"/>
                <a:gd name="f274" fmla="*/ f197 1 f116"/>
                <a:gd name="f275" fmla="*/ f198 1 f115"/>
                <a:gd name="f276" fmla="*/ f199 1 f116"/>
                <a:gd name="f277" fmla="*/ f200 1 f115"/>
                <a:gd name="f278" fmla="*/ f201 1 f116"/>
                <a:gd name="f279" fmla="*/ f202 1 f116"/>
                <a:gd name="f280" fmla="*/ f203 1 f115"/>
                <a:gd name="f281" fmla="*/ f204 1 f116"/>
                <a:gd name="f282" fmla="*/ f205 1 f116"/>
                <a:gd name="f283" fmla="*/ f206 1 f115"/>
                <a:gd name="f284" fmla="*/ f207 1 f116"/>
                <a:gd name="f285" fmla="*/ f208 1 f115"/>
                <a:gd name="f286" fmla="*/ f209 1 f116"/>
                <a:gd name="f287" fmla="*/ f210 1 f115"/>
                <a:gd name="f288" fmla="*/ f211 1 f116"/>
                <a:gd name="f289" fmla="*/ f212 1 f115"/>
                <a:gd name="f290" fmla="*/ f213 1 f116"/>
                <a:gd name="f291" fmla="*/ f214 1 f116"/>
                <a:gd name="f292" fmla="*/ f215 1 f115"/>
                <a:gd name="f293" fmla="*/ f216 1 f116"/>
                <a:gd name="f294" fmla="*/ f217 1 f115"/>
                <a:gd name="f295" fmla="*/ f218 1 f115"/>
                <a:gd name="f296" fmla="*/ f219 1 f115"/>
                <a:gd name="f297" fmla="*/ f220 1 f116"/>
                <a:gd name="f298" fmla="*/ f221 1 f115"/>
                <a:gd name="f299" fmla="*/ f222 1 f116"/>
                <a:gd name="f300" fmla="*/ f223 1 f115"/>
                <a:gd name="f301" fmla="*/ f224 1 f116"/>
                <a:gd name="f302" fmla="*/ f225 1 f115"/>
                <a:gd name="f303" fmla="*/ f226 1 f116"/>
                <a:gd name="f304" fmla="*/ f227 1 f115"/>
                <a:gd name="f305" fmla="*/ f228 1 f116"/>
                <a:gd name="f306" fmla="*/ f229 1 f115"/>
                <a:gd name="f307" fmla="*/ f230 1 f116"/>
                <a:gd name="f308" fmla="*/ f231 1 f115"/>
                <a:gd name="f309" fmla="*/ f232 1 f116"/>
                <a:gd name="f310" fmla="*/ f233 1 f115"/>
                <a:gd name="f311" fmla="*/ f234 1 f116"/>
                <a:gd name="f312" fmla="*/ f235 1 f115"/>
                <a:gd name="f313" fmla="*/ f236 1 f116"/>
                <a:gd name="f314" fmla="*/ f237 1 f115"/>
                <a:gd name="f315" fmla="*/ f238 1 f116"/>
                <a:gd name="f316" fmla="*/ f239 1 f116"/>
                <a:gd name="f317" fmla="*/ f240 1 f116"/>
                <a:gd name="f318" fmla="*/ f241 1 f115"/>
                <a:gd name="f319" fmla="*/ f242 1 f116"/>
                <a:gd name="f320" fmla="*/ f243 1 f115"/>
                <a:gd name="f321" fmla="*/ f244 1 f115"/>
                <a:gd name="f322" fmla="*/ f245 1 f115"/>
                <a:gd name="f323" fmla="*/ f246 1 f115"/>
                <a:gd name="f324" fmla="*/ f247 1 f116"/>
                <a:gd name="f325" fmla="*/ f248 1 f115"/>
                <a:gd name="f326" fmla="*/ f249 1 f116"/>
                <a:gd name="f327" fmla="*/ f250 1 f116"/>
                <a:gd name="f328" fmla="*/ f251 1 f115"/>
                <a:gd name="f329" fmla="*/ f252 1 f116"/>
                <a:gd name="f330" fmla="*/ f253 1 f115"/>
                <a:gd name="f331" fmla="*/ f254 1 f116"/>
                <a:gd name="f332" fmla="*/ f255 1 f115"/>
                <a:gd name="f333" fmla="*/ f256 1 f116"/>
                <a:gd name="f334" fmla="*/ f257 1 f115"/>
                <a:gd name="f335" fmla="*/ f258 1 f116"/>
                <a:gd name="f336" fmla="*/ f259 1 f115"/>
                <a:gd name="f337" fmla="*/ f260 1 f116"/>
                <a:gd name="f338" fmla="*/ f261 1 f115"/>
                <a:gd name="f339" fmla="*/ f262 f110 1"/>
                <a:gd name="f340" fmla="*/ f263 f110 1"/>
                <a:gd name="f341" fmla="*/ f265 f111 1"/>
                <a:gd name="f342" fmla="*/ f264 f111 1"/>
                <a:gd name="f343" fmla="*/ f267 f110 1"/>
                <a:gd name="f344" fmla="*/ f268 f111 1"/>
                <a:gd name="f345" fmla="*/ f269 f110 1"/>
                <a:gd name="f346" fmla="*/ f270 f111 1"/>
                <a:gd name="f347" fmla="*/ f271 f110 1"/>
                <a:gd name="f348" fmla="*/ f272 f111 1"/>
                <a:gd name="f349" fmla="*/ f273 f110 1"/>
                <a:gd name="f350" fmla="*/ f274 f111 1"/>
                <a:gd name="f351" fmla="*/ f275 f110 1"/>
                <a:gd name="f352" fmla="*/ f276 f111 1"/>
                <a:gd name="f353" fmla="*/ f277 f110 1"/>
                <a:gd name="f354" fmla="*/ f278 f111 1"/>
                <a:gd name="f355" fmla="*/ f279 f111 1"/>
                <a:gd name="f356" fmla="*/ f280 f110 1"/>
                <a:gd name="f357" fmla="*/ f281 f111 1"/>
                <a:gd name="f358" fmla="*/ f282 f111 1"/>
                <a:gd name="f359" fmla="*/ f283 f110 1"/>
                <a:gd name="f360" fmla="*/ f284 f111 1"/>
                <a:gd name="f361" fmla="*/ f285 f110 1"/>
                <a:gd name="f362" fmla="*/ f286 f111 1"/>
                <a:gd name="f363" fmla="*/ f287 f110 1"/>
                <a:gd name="f364" fmla="*/ f288 f111 1"/>
                <a:gd name="f365" fmla="*/ f289 f110 1"/>
                <a:gd name="f366" fmla="*/ f290 f111 1"/>
                <a:gd name="f367" fmla="*/ f291 f111 1"/>
                <a:gd name="f368" fmla="*/ f292 f110 1"/>
                <a:gd name="f369" fmla="*/ f293 f111 1"/>
                <a:gd name="f370" fmla="*/ f294 f110 1"/>
                <a:gd name="f371" fmla="*/ f295 f110 1"/>
                <a:gd name="f372" fmla="*/ f296 f110 1"/>
                <a:gd name="f373" fmla="*/ f297 f111 1"/>
                <a:gd name="f374" fmla="*/ f298 f110 1"/>
                <a:gd name="f375" fmla="*/ f299 f111 1"/>
                <a:gd name="f376" fmla="*/ f300 f110 1"/>
                <a:gd name="f377" fmla="*/ f301 f111 1"/>
                <a:gd name="f378" fmla="*/ f302 f110 1"/>
                <a:gd name="f379" fmla="*/ f303 f111 1"/>
                <a:gd name="f380" fmla="*/ f304 f110 1"/>
                <a:gd name="f381" fmla="*/ f305 f111 1"/>
                <a:gd name="f382" fmla="*/ f306 f110 1"/>
                <a:gd name="f383" fmla="*/ f307 f111 1"/>
                <a:gd name="f384" fmla="*/ f308 f110 1"/>
                <a:gd name="f385" fmla="*/ f309 f111 1"/>
                <a:gd name="f386" fmla="*/ f310 f110 1"/>
                <a:gd name="f387" fmla="*/ f311 f111 1"/>
                <a:gd name="f388" fmla="*/ f312 f110 1"/>
                <a:gd name="f389" fmla="*/ f313 f111 1"/>
                <a:gd name="f390" fmla="*/ f314 f110 1"/>
                <a:gd name="f391" fmla="*/ f315 f111 1"/>
                <a:gd name="f392" fmla="*/ f316 f111 1"/>
                <a:gd name="f393" fmla="*/ f317 f111 1"/>
                <a:gd name="f394" fmla="*/ f318 f110 1"/>
                <a:gd name="f395" fmla="*/ f319 f111 1"/>
                <a:gd name="f396" fmla="*/ f320 f110 1"/>
                <a:gd name="f397" fmla="*/ f321 f110 1"/>
                <a:gd name="f398" fmla="*/ f322 f110 1"/>
                <a:gd name="f399" fmla="*/ f323 f110 1"/>
                <a:gd name="f400" fmla="*/ f324 f111 1"/>
                <a:gd name="f401" fmla="*/ f325 f110 1"/>
                <a:gd name="f402" fmla="*/ f326 f111 1"/>
                <a:gd name="f403" fmla="*/ f327 f111 1"/>
                <a:gd name="f404" fmla="*/ f328 f110 1"/>
                <a:gd name="f405" fmla="*/ f329 f111 1"/>
                <a:gd name="f406" fmla="*/ f330 f110 1"/>
                <a:gd name="f407" fmla="*/ f331 f111 1"/>
                <a:gd name="f408" fmla="*/ f332 f110 1"/>
                <a:gd name="f409" fmla="*/ f333 f111 1"/>
                <a:gd name="f410" fmla="*/ f334 f110 1"/>
                <a:gd name="f411" fmla="*/ f335 f111 1"/>
                <a:gd name="f412" fmla="*/ f336 f110 1"/>
                <a:gd name="f413" fmla="*/ f337 f111 1"/>
                <a:gd name="f414" fmla="*/ f338 f1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66">
                  <a:pos x="f343" y="f344"/>
                </a:cxn>
                <a:cxn ang="f266">
                  <a:pos x="f345" y="f346"/>
                </a:cxn>
                <a:cxn ang="f266">
                  <a:pos x="f347" y="f348"/>
                </a:cxn>
                <a:cxn ang="f266">
                  <a:pos x="f349" y="f350"/>
                </a:cxn>
                <a:cxn ang="f266">
                  <a:pos x="f351" y="f352"/>
                </a:cxn>
                <a:cxn ang="f266">
                  <a:pos x="f353" y="f354"/>
                </a:cxn>
                <a:cxn ang="f266">
                  <a:pos x="f351" y="f355"/>
                </a:cxn>
                <a:cxn ang="f266">
                  <a:pos x="f356" y="f357"/>
                </a:cxn>
                <a:cxn ang="f266">
                  <a:pos x="f353" y="f358"/>
                </a:cxn>
                <a:cxn ang="f266">
                  <a:pos x="f359" y="f360"/>
                </a:cxn>
                <a:cxn ang="f266">
                  <a:pos x="f361" y="f362"/>
                </a:cxn>
                <a:cxn ang="f266">
                  <a:pos x="f363" y="f364"/>
                </a:cxn>
                <a:cxn ang="f266">
                  <a:pos x="f365" y="f366"/>
                </a:cxn>
                <a:cxn ang="f266">
                  <a:pos x="f349" y="f367"/>
                </a:cxn>
                <a:cxn ang="f266">
                  <a:pos x="f368" y="f369"/>
                </a:cxn>
                <a:cxn ang="f266">
                  <a:pos x="f370" y="f366"/>
                </a:cxn>
                <a:cxn ang="f266">
                  <a:pos x="f371" y="f366"/>
                </a:cxn>
                <a:cxn ang="f266">
                  <a:pos x="f372" y="f373"/>
                </a:cxn>
                <a:cxn ang="f266">
                  <a:pos x="f374" y="f375"/>
                </a:cxn>
                <a:cxn ang="f266">
                  <a:pos x="f376" y="f377"/>
                </a:cxn>
                <a:cxn ang="f266">
                  <a:pos x="f378" y="f379"/>
                </a:cxn>
                <a:cxn ang="f266">
                  <a:pos x="f380" y="f381"/>
                </a:cxn>
                <a:cxn ang="f266">
                  <a:pos x="f382" y="f383"/>
                </a:cxn>
                <a:cxn ang="f266">
                  <a:pos x="f384" y="f385"/>
                </a:cxn>
                <a:cxn ang="f266">
                  <a:pos x="f386" y="f387"/>
                </a:cxn>
                <a:cxn ang="f266">
                  <a:pos x="f388" y="f389"/>
                </a:cxn>
                <a:cxn ang="f266">
                  <a:pos x="f390" y="f381"/>
                </a:cxn>
                <a:cxn ang="f266">
                  <a:pos x="f368" y="f391"/>
                </a:cxn>
                <a:cxn ang="f266">
                  <a:pos x="f376" y="f392"/>
                </a:cxn>
                <a:cxn ang="f266">
                  <a:pos x="f368" y="f393"/>
                </a:cxn>
                <a:cxn ang="f266">
                  <a:pos x="f394" y="f395"/>
                </a:cxn>
                <a:cxn ang="f266">
                  <a:pos x="f396" y="f395"/>
                </a:cxn>
                <a:cxn ang="f266">
                  <a:pos x="f397" y="f392"/>
                </a:cxn>
                <a:cxn ang="f266">
                  <a:pos x="f398" y="f383"/>
                </a:cxn>
                <a:cxn ang="f266">
                  <a:pos x="f399" y="f400"/>
                </a:cxn>
                <a:cxn ang="f266">
                  <a:pos x="f401" y="f402"/>
                </a:cxn>
                <a:cxn ang="f266">
                  <a:pos x="f359" y="f403"/>
                </a:cxn>
                <a:cxn ang="f266">
                  <a:pos x="f404" y="f405"/>
                </a:cxn>
                <a:cxn ang="f266">
                  <a:pos x="f406" y="f407"/>
                </a:cxn>
                <a:cxn ang="f266">
                  <a:pos x="f408" y="f409"/>
                </a:cxn>
                <a:cxn ang="f266">
                  <a:pos x="f410" y="f411"/>
                </a:cxn>
                <a:cxn ang="f266">
                  <a:pos x="f412" y="f413"/>
                </a:cxn>
                <a:cxn ang="f266">
                  <a:pos x="f414" y="f344"/>
                </a:cxn>
                <a:cxn ang="f266">
                  <a:pos x="f390" y="f344"/>
                </a:cxn>
                <a:cxn ang="f266">
                  <a:pos x="f343" y="f344"/>
                </a:cxn>
              </a:cxnLst>
              <a:rect l="f339" t="f342" r="f340" b="f341"/>
              <a:pathLst>
                <a:path w="102" h="236">
                  <a:moveTo>
                    <a:pt x="f8" y="f7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1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0" y="f32"/>
                    <a:pt x="f33" y="f34"/>
                    <a:pt x="f33" y="f35"/>
                  </a:cubicBezTo>
                  <a:cubicBezTo>
                    <a:pt x="f33" y="f36"/>
                    <a:pt x="f30" y="f37"/>
                    <a:pt x="f30" y="f38"/>
                  </a:cubicBezTo>
                  <a:cubicBezTo>
                    <a:pt x="f28" y="f39"/>
                    <a:pt x="f40" y="f41"/>
                    <a:pt x="f26" y="f42"/>
                  </a:cubicBezTo>
                  <a:cubicBezTo>
                    <a:pt x="f28" y="f43"/>
                    <a:pt x="f30" y="f43"/>
                    <a:pt x="f3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0"/>
                    <a:pt x="f51" y="f50"/>
                    <a:pt x="f51" y="f52"/>
                  </a:cubicBezTo>
                  <a:cubicBezTo>
                    <a:pt x="f51" y="f53"/>
                    <a:pt x="f49" y="f54"/>
                    <a:pt x="f47" y="f55"/>
                  </a:cubicBezTo>
                  <a:cubicBezTo>
                    <a:pt x="f56" y="f55"/>
                    <a:pt x="f45" y="f54"/>
                    <a:pt x="f45" y="f53"/>
                  </a:cubicBezTo>
                  <a:cubicBezTo>
                    <a:pt x="f57" y="f58"/>
                    <a:pt x="f30" y="f59"/>
                    <a:pt x="f24" y="f46"/>
                  </a:cubicBezTo>
                  <a:cubicBezTo>
                    <a:pt x="f60" y="f43"/>
                    <a:pt x="f61" y="f44"/>
                    <a:pt x="f11" y="f58"/>
                  </a:cubicBezTo>
                  <a:cubicBezTo>
                    <a:pt x="f62" y="f53"/>
                    <a:pt x="f63" y="f54"/>
                    <a:pt x="f64" y="f53"/>
                  </a:cubicBezTo>
                  <a:cubicBezTo>
                    <a:pt x="f65" y="f53"/>
                    <a:pt x="f66" y="f53"/>
                    <a:pt x="f67" y="f53"/>
                  </a:cubicBezTo>
                  <a:cubicBezTo>
                    <a:pt x="f68" y="f54"/>
                    <a:pt x="f69" y="f49"/>
                    <a:pt x="f69" y="f45"/>
                  </a:cubicBezTo>
                  <a:cubicBezTo>
                    <a:pt x="f69" y="f33"/>
                    <a:pt x="f68" y="f40"/>
                    <a:pt x="f70" y="f26"/>
                  </a:cubicBezTo>
                  <a:cubicBezTo>
                    <a:pt x="f71" y="f72"/>
                    <a:pt x="f73" y="f74"/>
                    <a:pt x="f75" y="f60"/>
                  </a:cubicBezTo>
                  <a:cubicBezTo>
                    <a:pt x="f76" y="f77"/>
                    <a:pt x="f61" y="f15"/>
                    <a:pt x="f76" y="f61"/>
                  </a:cubicBezTo>
                  <a:cubicBezTo>
                    <a:pt x="f76" y="f78"/>
                    <a:pt x="f78" y="f75"/>
                    <a:pt x="f78" y="f79"/>
                  </a:cubicBezTo>
                  <a:cubicBezTo>
                    <a:pt x="f80" y="f81"/>
                    <a:pt x="f11" y="f82"/>
                    <a:pt x="f62" y="f81"/>
                  </a:cubicBezTo>
                  <a:cubicBezTo>
                    <a:pt x="f73" y="f62"/>
                    <a:pt x="f83" y="f8"/>
                    <a:pt x="f84" y="f9"/>
                  </a:cubicBezTo>
                  <a:cubicBezTo>
                    <a:pt x="f85" y="f9"/>
                    <a:pt x="f85" y="f79"/>
                    <a:pt x="f85" y="f75"/>
                  </a:cubicBezTo>
                  <a:cubicBezTo>
                    <a:pt x="f86" y="f13"/>
                    <a:pt x="f84" y="f13"/>
                    <a:pt x="f83" y="f13"/>
                  </a:cubicBezTo>
                  <a:cubicBezTo>
                    <a:pt x="f82" y="f75"/>
                    <a:pt x="f81" y="f11"/>
                    <a:pt x="f9" y="f79"/>
                  </a:cubicBezTo>
                  <a:cubicBezTo>
                    <a:pt x="f79" y="f9"/>
                    <a:pt x="f11" y="f9"/>
                    <a:pt x="f11" y="f11"/>
                  </a:cubicBezTo>
                  <a:cubicBezTo>
                    <a:pt x="f11" y="f13"/>
                    <a:pt x="f75" y="f76"/>
                    <a:pt x="f75" y="f87"/>
                  </a:cubicBezTo>
                  <a:cubicBezTo>
                    <a:pt x="f75" y="f88"/>
                    <a:pt x="f75" y="f89"/>
                    <a:pt x="f11" y="f89"/>
                  </a:cubicBezTo>
                  <a:cubicBezTo>
                    <a:pt x="f73" y="f90"/>
                    <a:pt x="f86" y="f60"/>
                    <a:pt x="f91" y="f17"/>
                  </a:cubicBezTo>
                  <a:cubicBezTo>
                    <a:pt x="f91" y="f17"/>
                    <a:pt x="f66" y="f17"/>
                    <a:pt x="f66" y="f17"/>
                  </a:cubicBezTo>
                  <a:cubicBezTo>
                    <a:pt x="f92" y="f77"/>
                    <a:pt x="f93" y="f15"/>
                    <a:pt x="f94" y="f87"/>
                  </a:cubicBezTo>
                  <a:cubicBezTo>
                    <a:pt x="f5" y="f78"/>
                    <a:pt x="f5" y="f79"/>
                    <a:pt x="f95" y="f81"/>
                  </a:cubicBezTo>
                  <a:cubicBezTo>
                    <a:pt x="f67" y="f85"/>
                    <a:pt x="f85" y="f67"/>
                    <a:pt x="f81" y="f95"/>
                  </a:cubicBezTo>
                  <a:cubicBezTo>
                    <a:pt x="f9" y="f5"/>
                    <a:pt x="f78" y="f5"/>
                    <a:pt x="f87" y="f94"/>
                  </a:cubicBezTo>
                  <a:cubicBezTo>
                    <a:pt x="f17" y="f66"/>
                    <a:pt x="f28" y="f84"/>
                    <a:pt x="f49" y="f8"/>
                  </a:cubicBezTo>
                  <a:cubicBezTo>
                    <a:pt x="f55" y="f11"/>
                    <a:pt x="f52" y="f80"/>
                    <a:pt x="f96" y="f76"/>
                  </a:cubicBezTo>
                  <a:cubicBezTo>
                    <a:pt x="f44" y="f77"/>
                    <a:pt x="f41" y="f24"/>
                    <a:pt x="f39" y="f47"/>
                  </a:cubicBezTo>
                  <a:cubicBezTo>
                    <a:pt x="f97" y="f98"/>
                    <a:pt x="f99" y="f31"/>
                    <a:pt x="f100" y="f101"/>
                  </a:cubicBezTo>
                  <a:cubicBezTo>
                    <a:pt x="f102" y="f103"/>
                    <a:pt x="f6" y="f23"/>
                    <a:pt x="f104" y="f105"/>
                  </a:cubicBezTo>
                  <a:cubicBezTo>
                    <a:pt x="f104" y="f106"/>
                    <a:pt x="f104" y="f107"/>
                    <a:pt x="f102" y="f108"/>
                  </a:cubicBezTo>
                  <a:cubicBezTo>
                    <a:pt x="f102" y="f14"/>
                    <a:pt x="f35" y="f7"/>
                    <a:pt x="f38" y="f7"/>
                  </a:cubicBezTo>
                  <a:cubicBezTo>
                    <a:pt x="f53" y="f7"/>
                    <a:pt x="f19" y="f7"/>
                    <a:pt x="f9" y="f7"/>
                  </a:cubicBezTo>
                  <a:cubicBezTo>
                    <a:pt x="f9" y="f7"/>
                    <a:pt x="f8" y="f7"/>
                    <a:pt x="f8" y="f7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2D89C8C-1B88-496C-8530-8F66AB5FBDCF}"/>
                </a:ext>
              </a:extLst>
            </p:cNvPr>
            <p:cNvSpPr/>
            <p:nvPr/>
          </p:nvSpPr>
          <p:spPr>
            <a:xfrm>
              <a:off x="8635209" y="4819646"/>
              <a:ext cx="260347" cy="25082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2"/>
                <a:gd name="f7" fmla="val 97"/>
                <a:gd name="f8" fmla="val 51"/>
                <a:gd name="f9" fmla="val 61"/>
                <a:gd name="f10" fmla="val 70"/>
                <a:gd name="f11" fmla="val 80"/>
                <a:gd name="f12" fmla="val 3"/>
                <a:gd name="f13" fmla="val 89"/>
                <a:gd name="f14" fmla="val 5"/>
                <a:gd name="f15" fmla="val 10"/>
                <a:gd name="f16" fmla="val 100"/>
                <a:gd name="f17" fmla="val 20"/>
                <a:gd name="f18" fmla="val 101"/>
                <a:gd name="f19" fmla="val 24"/>
                <a:gd name="f20" fmla="val 28"/>
                <a:gd name="f21" fmla="val 32"/>
                <a:gd name="f22" fmla="val 53"/>
                <a:gd name="f23" fmla="val 95"/>
                <a:gd name="f24" fmla="val 72"/>
                <a:gd name="f25" fmla="val 83"/>
                <a:gd name="f26" fmla="val 78"/>
                <a:gd name="f27" fmla="val 75"/>
                <a:gd name="f28" fmla="val 67"/>
                <a:gd name="f29" fmla="val 94"/>
                <a:gd name="f30" fmla="val 64"/>
                <a:gd name="f31" fmla="val 93"/>
                <a:gd name="f32" fmla="val 92"/>
                <a:gd name="f33" fmla="val 58"/>
                <a:gd name="f34" fmla="val 91"/>
                <a:gd name="f35" fmla="val 48"/>
                <a:gd name="f36" fmla="val 43"/>
                <a:gd name="f37" fmla="val 39"/>
                <a:gd name="f38" fmla="val 36"/>
                <a:gd name="f39" fmla="val 96"/>
                <a:gd name="f40" fmla="val 15"/>
                <a:gd name="f41" fmla="val 85"/>
                <a:gd name="f42" fmla="val 11"/>
                <a:gd name="f43" fmla="val 77"/>
                <a:gd name="f44" fmla="val 8"/>
                <a:gd name="f45" fmla="val 69"/>
                <a:gd name="f46" fmla="val 1"/>
                <a:gd name="f47" fmla="val 46"/>
                <a:gd name="f48" fmla="val 34"/>
                <a:gd name="f49" fmla="val 29"/>
                <a:gd name="f50" fmla="val 23"/>
                <a:gd name="f51" fmla="val 18"/>
                <a:gd name="f52" fmla="val 6"/>
                <a:gd name="f53" fmla="val 12"/>
                <a:gd name="f54" fmla="val 27"/>
                <a:gd name="f55" fmla="val 35"/>
                <a:gd name="f56" fmla="val 38"/>
                <a:gd name="f57" fmla="val 37"/>
                <a:gd name="f58" fmla="val 16"/>
                <a:gd name="f59" fmla="val 65"/>
                <a:gd name="f60" fmla="val 9"/>
                <a:gd name="f61" fmla="val 59"/>
                <a:gd name="f62" fmla="val 13"/>
                <a:gd name="f63" fmla="val 60"/>
                <a:gd name="f64" fmla="val 14"/>
                <a:gd name="f65" fmla="val 17"/>
                <a:gd name="f66" fmla="val 81"/>
                <a:gd name="f67" fmla="val 19"/>
                <a:gd name="f68" fmla="val 86"/>
                <a:gd name="f69" fmla="val 30"/>
                <a:gd name="f70" fmla="val 87"/>
                <a:gd name="f71" fmla="val 33"/>
                <a:gd name="f72" fmla="val 47"/>
                <a:gd name="f73" fmla="val 54"/>
                <a:gd name="f74" fmla="val 82"/>
                <a:gd name="f75" fmla="val 62"/>
                <a:gd name="f76" fmla="val 63"/>
                <a:gd name="f77" fmla="val 84"/>
                <a:gd name="f78" fmla="val 66"/>
                <a:gd name="f79" fmla="val 55"/>
                <a:gd name="f80" fmla="+- 0 0 -90"/>
                <a:gd name="f81" fmla="*/ f3 1 102"/>
                <a:gd name="f82" fmla="*/ f4 1 97"/>
                <a:gd name="f83" fmla="+- f7 0 f5"/>
                <a:gd name="f84" fmla="+- f6 0 f5"/>
                <a:gd name="f85" fmla="*/ f80 f0 1"/>
                <a:gd name="f86" fmla="*/ f84 1 102"/>
                <a:gd name="f87" fmla="*/ f83 1 97"/>
                <a:gd name="f88" fmla="*/ 51 f84 1"/>
                <a:gd name="f89" fmla="*/ 0 f83 1"/>
                <a:gd name="f90" fmla="*/ 80 f84 1"/>
                <a:gd name="f91" fmla="*/ 3 f83 1"/>
                <a:gd name="f92" fmla="*/ 100 f84 1"/>
                <a:gd name="f93" fmla="*/ 20 f83 1"/>
                <a:gd name="f94" fmla="*/ 102 f84 1"/>
                <a:gd name="f95" fmla="*/ 32 f83 1"/>
                <a:gd name="f96" fmla="*/ 83 f84 1"/>
                <a:gd name="f97" fmla="*/ 89 f83 1"/>
                <a:gd name="f98" fmla="*/ 67 f84 1"/>
                <a:gd name="f99" fmla="*/ 94 f83 1"/>
                <a:gd name="f100" fmla="*/ 58 f84 1"/>
                <a:gd name="f101" fmla="*/ 91 f83 1"/>
                <a:gd name="f102" fmla="*/ 43 f84 1"/>
                <a:gd name="f103" fmla="*/ 32 f84 1"/>
                <a:gd name="f104" fmla="*/ 95 f83 1"/>
                <a:gd name="f105" fmla="*/ 20 f84 1"/>
                <a:gd name="f106" fmla="*/ 92 f83 1"/>
                <a:gd name="f107" fmla="*/ 8 f84 1"/>
                <a:gd name="f108" fmla="*/ 69 f83 1"/>
                <a:gd name="f109" fmla="*/ 0 f84 1"/>
                <a:gd name="f110" fmla="*/ 34 f83 1"/>
                <a:gd name="f111" fmla="*/ 3 f84 1"/>
                <a:gd name="f112" fmla="*/ 18 f83 1"/>
                <a:gd name="f113" fmla="*/ 91 f84 1"/>
                <a:gd name="f114" fmla="*/ 39 f83 1"/>
                <a:gd name="f115" fmla="*/ 36 f83 1"/>
                <a:gd name="f116" fmla="*/ 75 f84 1"/>
                <a:gd name="f117" fmla="*/ 12 f83 1"/>
                <a:gd name="f118" fmla="*/ 61 f84 1"/>
                <a:gd name="f119" fmla="*/ 9 f83 1"/>
                <a:gd name="f120" fmla="*/ 11 f83 1"/>
                <a:gd name="f121" fmla="*/ 60 f84 1"/>
                <a:gd name="f122" fmla="*/ 13 f83 1"/>
                <a:gd name="f123" fmla="*/ 17 f83 1"/>
                <a:gd name="f124" fmla="*/ 86 f84 1"/>
                <a:gd name="f125" fmla="*/ 30 f83 1"/>
                <a:gd name="f126" fmla="*/ 87 f84 1"/>
                <a:gd name="f127" fmla="*/ 82 f84 1"/>
                <a:gd name="f128" fmla="*/ 62 f83 1"/>
                <a:gd name="f129" fmla="*/ 84 f84 1"/>
                <a:gd name="f130" fmla="*/ 65 f83 1"/>
                <a:gd name="f131" fmla="*/ 63 f83 1"/>
                <a:gd name="f132" fmla="*/ f85 1 f2"/>
                <a:gd name="f133" fmla="*/ f88 1 102"/>
                <a:gd name="f134" fmla="*/ f89 1 97"/>
                <a:gd name="f135" fmla="*/ f90 1 102"/>
                <a:gd name="f136" fmla="*/ f91 1 97"/>
                <a:gd name="f137" fmla="*/ f92 1 102"/>
                <a:gd name="f138" fmla="*/ f93 1 97"/>
                <a:gd name="f139" fmla="*/ f94 1 102"/>
                <a:gd name="f140" fmla="*/ f95 1 97"/>
                <a:gd name="f141" fmla="*/ f96 1 102"/>
                <a:gd name="f142" fmla="*/ f97 1 97"/>
                <a:gd name="f143" fmla="*/ f98 1 102"/>
                <a:gd name="f144" fmla="*/ f99 1 97"/>
                <a:gd name="f145" fmla="*/ f100 1 102"/>
                <a:gd name="f146" fmla="*/ f101 1 97"/>
                <a:gd name="f147" fmla="*/ f102 1 102"/>
                <a:gd name="f148" fmla="*/ f103 1 102"/>
                <a:gd name="f149" fmla="*/ f104 1 97"/>
                <a:gd name="f150" fmla="*/ f105 1 102"/>
                <a:gd name="f151" fmla="*/ f106 1 97"/>
                <a:gd name="f152" fmla="*/ f107 1 102"/>
                <a:gd name="f153" fmla="*/ f108 1 97"/>
                <a:gd name="f154" fmla="*/ f109 1 102"/>
                <a:gd name="f155" fmla="*/ f110 1 97"/>
                <a:gd name="f156" fmla="*/ f111 1 102"/>
                <a:gd name="f157" fmla="*/ f112 1 97"/>
                <a:gd name="f158" fmla="*/ f113 1 102"/>
                <a:gd name="f159" fmla="*/ f114 1 97"/>
                <a:gd name="f160" fmla="*/ f115 1 97"/>
                <a:gd name="f161" fmla="*/ f116 1 102"/>
                <a:gd name="f162" fmla="*/ f117 1 97"/>
                <a:gd name="f163" fmla="*/ f118 1 102"/>
                <a:gd name="f164" fmla="*/ f119 1 97"/>
                <a:gd name="f165" fmla="*/ f120 1 97"/>
                <a:gd name="f166" fmla="*/ f121 1 102"/>
                <a:gd name="f167" fmla="*/ f122 1 97"/>
                <a:gd name="f168" fmla="*/ f123 1 97"/>
                <a:gd name="f169" fmla="*/ f124 1 102"/>
                <a:gd name="f170" fmla="*/ f125 1 97"/>
                <a:gd name="f171" fmla="*/ f126 1 102"/>
                <a:gd name="f172" fmla="*/ f127 1 102"/>
                <a:gd name="f173" fmla="*/ f128 1 97"/>
                <a:gd name="f174" fmla="*/ f129 1 102"/>
                <a:gd name="f175" fmla="*/ f130 1 97"/>
                <a:gd name="f176" fmla="*/ f131 1 97"/>
                <a:gd name="f177" fmla="*/ 0 1 f86"/>
                <a:gd name="f178" fmla="*/ f6 1 f86"/>
                <a:gd name="f179" fmla="*/ 0 1 f87"/>
                <a:gd name="f180" fmla="*/ f7 1 f87"/>
                <a:gd name="f181" fmla="+- f132 0 f1"/>
                <a:gd name="f182" fmla="*/ f133 1 f86"/>
                <a:gd name="f183" fmla="*/ f134 1 f87"/>
                <a:gd name="f184" fmla="*/ f135 1 f86"/>
                <a:gd name="f185" fmla="*/ f136 1 f87"/>
                <a:gd name="f186" fmla="*/ f137 1 f86"/>
                <a:gd name="f187" fmla="*/ f138 1 f87"/>
                <a:gd name="f188" fmla="*/ f139 1 f86"/>
                <a:gd name="f189" fmla="*/ f140 1 f87"/>
                <a:gd name="f190" fmla="*/ f141 1 f86"/>
                <a:gd name="f191" fmla="*/ f142 1 f87"/>
                <a:gd name="f192" fmla="*/ f143 1 f86"/>
                <a:gd name="f193" fmla="*/ f144 1 f87"/>
                <a:gd name="f194" fmla="*/ f145 1 f86"/>
                <a:gd name="f195" fmla="*/ f146 1 f87"/>
                <a:gd name="f196" fmla="*/ f147 1 f86"/>
                <a:gd name="f197" fmla="*/ f148 1 f86"/>
                <a:gd name="f198" fmla="*/ f149 1 f87"/>
                <a:gd name="f199" fmla="*/ f150 1 f86"/>
                <a:gd name="f200" fmla="*/ f151 1 f87"/>
                <a:gd name="f201" fmla="*/ f152 1 f86"/>
                <a:gd name="f202" fmla="*/ f153 1 f87"/>
                <a:gd name="f203" fmla="*/ f154 1 f86"/>
                <a:gd name="f204" fmla="*/ f155 1 f87"/>
                <a:gd name="f205" fmla="*/ f156 1 f86"/>
                <a:gd name="f206" fmla="*/ f157 1 f87"/>
                <a:gd name="f207" fmla="*/ f158 1 f86"/>
                <a:gd name="f208" fmla="*/ f159 1 f87"/>
                <a:gd name="f209" fmla="*/ f160 1 f87"/>
                <a:gd name="f210" fmla="*/ f161 1 f86"/>
                <a:gd name="f211" fmla="*/ f162 1 f87"/>
                <a:gd name="f212" fmla="*/ f163 1 f86"/>
                <a:gd name="f213" fmla="*/ f164 1 f87"/>
                <a:gd name="f214" fmla="*/ f165 1 f87"/>
                <a:gd name="f215" fmla="*/ f166 1 f86"/>
                <a:gd name="f216" fmla="*/ f167 1 f87"/>
                <a:gd name="f217" fmla="*/ f168 1 f87"/>
                <a:gd name="f218" fmla="*/ f169 1 f86"/>
                <a:gd name="f219" fmla="*/ f170 1 f87"/>
                <a:gd name="f220" fmla="*/ f171 1 f86"/>
                <a:gd name="f221" fmla="*/ f172 1 f86"/>
                <a:gd name="f222" fmla="*/ f173 1 f87"/>
                <a:gd name="f223" fmla="*/ f174 1 f86"/>
                <a:gd name="f224" fmla="*/ f175 1 f87"/>
                <a:gd name="f225" fmla="*/ f176 1 f87"/>
                <a:gd name="f226" fmla="*/ f177 f81 1"/>
                <a:gd name="f227" fmla="*/ f178 f81 1"/>
                <a:gd name="f228" fmla="*/ f180 f82 1"/>
                <a:gd name="f229" fmla="*/ f179 f82 1"/>
                <a:gd name="f230" fmla="*/ f182 f81 1"/>
                <a:gd name="f231" fmla="*/ f183 f82 1"/>
                <a:gd name="f232" fmla="*/ f184 f81 1"/>
                <a:gd name="f233" fmla="*/ f185 f82 1"/>
                <a:gd name="f234" fmla="*/ f186 f81 1"/>
                <a:gd name="f235" fmla="*/ f187 f82 1"/>
                <a:gd name="f236" fmla="*/ f188 f81 1"/>
                <a:gd name="f237" fmla="*/ f189 f82 1"/>
                <a:gd name="f238" fmla="*/ f190 f81 1"/>
                <a:gd name="f239" fmla="*/ f191 f82 1"/>
                <a:gd name="f240" fmla="*/ f192 f81 1"/>
                <a:gd name="f241" fmla="*/ f193 f82 1"/>
                <a:gd name="f242" fmla="*/ f194 f81 1"/>
                <a:gd name="f243" fmla="*/ f195 f82 1"/>
                <a:gd name="f244" fmla="*/ f196 f81 1"/>
                <a:gd name="f245" fmla="*/ f197 f81 1"/>
                <a:gd name="f246" fmla="*/ f198 f82 1"/>
                <a:gd name="f247" fmla="*/ f199 f81 1"/>
                <a:gd name="f248" fmla="*/ f200 f82 1"/>
                <a:gd name="f249" fmla="*/ f201 f81 1"/>
                <a:gd name="f250" fmla="*/ f202 f82 1"/>
                <a:gd name="f251" fmla="*/ f203 f81 1"/>
                <a:gd name="f252" fmla="*/ f204 f82 1"/>
                <a:gd name="f253" fmla="*/ f205 f81 1"/>
                <a:gd name="f254" fmla="*/ f206 f82 1"/>
                <a:gd name="f255" fmla="*/ f207 f81 1"/>
                <a:gd name="f256" fmla="*/ f208 f82 1"/>
                <a:gd name="f257" fmla="*/ f209 f82 1"/>
                <a:gd name="f258" fmla="*/ f210 f81 1"/>
                <a:gd name="f259" fmla="*/ f211 f82 1"/>
                <a:gd name="f260" fmla="*/ f212 f81 1"/>
                <a:gd name="f261" fmla="*/ f213 f82 1"/>
                <a:gd name="f262" fmla="*/ f214 f82 1"/>
                <a:gd name="f263" fmla="*/ f215 f81 1"/>
                <a:gd name="f264" fmla="*/ f216 f82 1"/>
                <a:gd name="f265" fmla="*/ f217 f82 1"/>
                <a:gd name="f266" fmla="*/ f218 f81 1"/>
                <a:gd name="f267" fmla="*/ f219 f82 1"/>
                <a:gd name="f268" fmla="*/ f220 f81 1"/>
                <a:gd name="f269" fmla="*/ f221 f81 1"/>
                <a:gd name="f270" fmla="*/ f222 f82 1"/>
                <a:gd name="f271" fmla="*/ f223 f81 1"/>
                <a:gd name="f272" fmla="*/ f224 f82 1"/>
                <a:gd name="f273" fmla="*/ f225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81">
                  <a:pos x="f230" y="f231"/>
                </a:cxn>
                <a:cxn ang="f181">
                  <a:pos x="f232" y="f233"/>
                </a:cxn>
                <a:cxn ang="f181">
                  <a:pos x="f234" y="f235"/>
                </a:cxn>
                <a:cxn ang="f181">
                  <a:pos x="f236" y="f237"/>
                </a:cxn>
                <a:cxn ang="f181">
                  <a:pos x="f238" y="f239"/>
                </a:cxn>
                <a:cxn ang="f181">
                  <a:pos x="f240" y="f241"/>
                </a:cxn>
                <a:cxn ang="f181">
                  <a:pos x="f242" y="f243"/>
                </a:cxn>
                <a:cxn ang="f181">
                  <a:pos x="f244" y="f243"/>
                </a:cxn>
                <a:cxn ang="f181">
                  <a:pos x="f245" y="f246"/>
                </a:cxn>
                <a:cxn ang="f181">
                  <a:pos x="f247" y="f248"/>
                </a:cxn>
                <a:cxn ang="f181">
                  <a:pos x="f249" y="f250"/>
                </a:cxn>
                <a:cxn ang="f181">
                  <a:pos x="f251" y="f252"/>
                </a:cxn>
                <a:cxn ang="f181">
                  <a:pos x="f253" y="f254"/>
                </a:cxn>
                <a:cxn ang="f181">
                  <a:pos x="f247" y="f233"/>
                </a:cxn>
                <a:cxn ang="f181">
                  <a:pos x="f244" y="f231"/>
                </a:cxn>
                <a:cxn ang="f181">
                  <a:pos x="f230" y="f231"/>
                </a:cxn>
                <a:cxn ang="f181">
                  <a:pos x="f255" y="f256"/>
                </a:cxn>
                <a:cxn ang="f181">
                  <a:pos x="f255" y="f257"/>
                </a:cxn>
                <a:cxn ang="f181">
                  <a:pos x="f258" y="f259"/>
                </a:cxn>
                <a:cxn ang="f181">
                  <a:pos x="f260" y="f261"/>
                </a:cxn>
                <a:cxn ang="f181">
                  <a:pos x="f242" y="f262"/>
                </a:cxn>
                <a:cxn ang="f181">
                  <a:pos x="f263" y="f264"/>
                </a:cxn>
                <a:cxn ang="f181">
                  <a:pos x="f258" y="f265"/>
                </a:cxn>
                <a:cxn ang="f181">
                  <a:pos x="f266" y="f267"/>
                </a:cxn>
                <a:cxn ang="f181">
                  <a:pos x="f268" y="f256"/>
                </a:cxn>
                <a:cxn ang="f181">
                  <a:pos x="f269" y="f270"/>
                </a:cxn>
                <a:cxn ang="f181">
                  <a:pos x="f271" y="f272"/>
                </a:cxn>
                <a:cxn ang="f181">
                  <a:pos x="f266" y="f273"/>
                </a:cxn>
                <a:cxn ang="f181">
                  <a:pos x="f255" y="f256"/>
                </a:cxn>
              </a:cxnLst>
              <a:rect l="f226" t="f229" r="f227" b="f228"/>
              <a:pathLst>
                <a:path w="102" h="97">
                  <a:moveTo>
                    <a:pt x="f8" y="f5"/>
                  </a:moveTo>
                  <a:cubicBezTo>
                    <a:pt x="f9" y="f5"/>
                    <a:pt x="f10" y="f5"/>
                    <a:pt x="f11" y="f12"/>
                  </a:cubicBezTo>
                  <a:cubicBezTo>
                    <a:pt x="f13" y="f14"/>
                    <a:pt x="f7" y="f15"/>
                    <a:pt x="f16" y="f17"/>
                  </a:cubicBezTo>
                  <a:cubicBezTo>
                    <a:pt x="f18" y="f19"/>
                    <a:pt x="f6" y="f20"/>
                    <a:pt x="f6" y="f21"/>
                  </a:cubicBezTo>
                  <a:cubicBezTo>
                    <a:pt x="f18" y="f22"/>
                    <a:pt x="f23" y="f24"/>
                    <a:pt x="f25" y="f13"/>
                  </a:cubicBezTo>
                  <a:cubicBezTo>
                    <a:pt x="f26" y="f7"/>
                    <a:pt x="f27" y="f7"/>
                    <a:pt x="f28" y="f29"/>
                  </a:cubicBezTo>
                  <a:cubicBezTo>
                    <a:pt x="f30" y="f31"/>
                    <a:pt x="f9" y="f32"/>
                    <a:pt x="f33" y="f34"/>
                  </a:cubicBezTo>
                  <a:cubicBezTo>
                    <a:pt x="f22" y="f13"/>
                    <a:pt x="f35" y="f13"/>
                    <a:pt x="f36" y="f34"/>
                  </a:cubicBezTo>
                  <a:cubicBezTo>
                    <a:pt x="f37" y="f32"/>
                    <a:pt x="f38" y="f29"/>
                    <a:pt x="f21" y="f23"/>
                  </a:cubicBezTo>
                  <a:cubicBezTo>
                    <a:pt x="f20" y="f7"/>
                    <a:pt x="f19" y="f39"/>
                    <a:pt x="f17" y="f32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12" y="f33"/>
                    <a:pt x="f46" y="f47"/>
                    <a:pt x="f5" y="f48"/>
                  </a:cubicBezTo>
                  <a:cubicBezTo>
                    <a:pt x="f5" y="f49"/>
                    <a:pt x="f5" y="f50"/>
                    <a:pt x="f12" y="f51"/>
                  </a:cubicBezTo>
                  <a:cubicBezTo>
                    <a:pt x="f52" y="f42"/>
                    <a:pt x="f53" y="f52"/>
                    <a:pt x="f17" y="f12"/>
                  </a:cubicBezTo>
                  <a:cubicBezTo>
                    <a:pt x="f54" y="f46"/>
                    <a:pt x="f55" y="f5"/>
                    <a:pt x="f36" y="f5"/>
                  </a:cubicBezTo>
                  <a:cubicBezTo>
                    <a:pt x="f47" y="f5"/>
                    <a:pt x="f35" y="f5"/>
                    <a:pt x="f8" y="f5"/>
                  </a:cubicBezTo>
                  <a:close/>
                  <a:moveTo>
                    <a:pt x="f34" y="f37"/>
                  </a:moveTo>
                  <a:cubicBezTo>
                    <a:pt x="f34" y="f56"/>
                    <a:pt x="f34" y="f57"/>
                    <a:pt x="f34" y="f38"/>
                  </a:cubicBezTo>
                  <a:cubicBezTo>
                    <a:pt x="f34" y="f19"/>
                    <a:pt x="f41" y="f58"/>
                    <a:pt x="f27" y="f53"/>
                  </a:cubicBezTo>
                  <a:cubicBezTo>
                    <a:pt x="f10" y="f42"/>
                    <a:pt x="f59" y="f15"/>
                    <a:pt x="f9" y="f60"/>
                  </a:cubicBezTo>
                  <a:cubicBezTo>
                    <a:pt x="f61" y="f60"/>
                    <a:pt x="f33" y="f15"/>
                    <a:pt x="f33" y="f42"/>
                  </a:cubicBezTo>
                  <a:cubicBezTo>
                    <a:pt x="f33" y="f62"/>
                    <a:pt x="f61" y="f62"/>
                    <a:pt x="f63" y="f62"/>
                  </a:cubicBezTo>
                  <a:cubicBezTo>
                    <a:pt x="f59" y="f64"/>
                    <a:pt x="f10" y="f40"/>
                    <a:pt x="f27" y="f65"/>
                  </a:cubicBezTo>
                  <a:cubicBezTo>
                    <a:pt x="f66" y="f67"/>
                    <a:pt x="f41" y="f19"/>
                    <a:pt x="f68" y="f69"/>
                  </a:cubicBezTo>
                  <a:cubicBezTo>
                    <a:pt x="f70" y="f71"/>
                    <a:pt x="f70" y="f38"/>
                    <a:pt x="f70" y="f37"/>
                  </a:cubicBezTo>
                  <a:cubicBezTo>
                    <a:pt x="f70" y="f72"/>
                    <a:pt x="f41" y="f73"/>
                    <a:pt x="f74" y="f75"/>
                  </a:cubicBezTo>
                  <a:cubicBezTo>
                    <a:pt x="f74" y="f76"/>
                    <a:pt x="f74" y="f59"/>
                    <a:pt x="f77" y="f59"/>
                  </a:cubicBezTo>
                  <a:cubicBezTo>
                    <a:pt x="f41" y="f78"/>
                    <a:pt x="f68" y="f59"/>
                    <a:pt x="f68" y="f76"/>
                  </a:cubicBezTo>
                  <a:cubicBezTo>
                    <a:pt x="f13" y="f79"/>
                    <a:pt x="f34" y="f72"/>
                    <a:pt x="f34" y="f37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EF0CC85-4E8B-46AD-BC8B-CF1AB800724D}"/>
                </a:ext>
              </a:extLst>
            </p:cNvPr>
            <p:cNvSpPr/>
            <p:nvPr/>
          </p:nvSpPr>
          <p:spPr>
            <a:xfrm>
              <a:off x="8465341" y="4708519"/>
              <a:ext cx="246065" cy="18573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6"/>
                <a:gd name="f7" fmla="val 72"/>
                <a:gd name="f8" fmla="val 3"/>
                <a:gd name="f9" fmla="val 6"/>
                <a:gd name="f10" fmla="val 9"/>
                <a:gd name="f11" fmla="val 95"/>
                <a:gd name="f12" fmla="val 8"/>
                <a:gd name="f13" fmla="val 94"/>
                <a:gd name="f14" fmla="val 91"/>
                <a:gd name="f15" fmla="val 88"/>
                <a:gd name="f16" fmla="val 87"/>
                <a:gd name="f17" fmla="val 12"/>
                <a:gd name="f18" fmla="val 85"/>
                <a:gd name="f19" fmla="val 15"/>
                <a:gd name="f20" fmla="val 86"/>
                <a:gd name="f21" fmla="val 18"/>
                <a:gd name="f22" fmla="val 89"/>
                <a:gd name="f23" fmla="val 20"/>
                <a:gd name="f24" fmla="val 21"/>
                <a:gd name="f25" fmla="val 93"/>
                <a:gd name="f26" fmla="val 22"/>
                <a:gd name="f27" fmla="val 23"/>
                <a:gd name="f28" fmla="val 24"/>
                <a:gd name="f29" fmla="val 25"/>
                <a:gd name="f30" fmla="val 30"/>
                <a:gd name="f31" fmla="val 34"/>
                <a:gd name="f32" fmla="val 38"/>
                <a:gd name="f33" fmla="val 39"/>
                <a:gd name="f34" fmla="val 40"/>
                <a:gd name="f35" fmla="val 41"/>
                <a:gd name="f36" fmla="val 81"/>
                <a:gd name="f37" fmla="val 43"/>
                <a:gd name="f38" fmla="val 75"/>
                <a:gd name="f39" fmla="val 47"/>
                <a:gd name="f40" fmla="val 67"/>
                <a:gd name="f41" fmla="val 53"/>
                <a:gd name="f42" fmla="val 63"/>
                <a:gd name="f43" fmla="val 61"/>
                <a:gd name="f44" fmla="val 62"/>
                <a:gd name="f45" fmla="val 70"/>
                <a:gd name="f46" fmla="val 60"/>
                <a:gd name="f47" fmla="val 42"/>
                <a:gd name="f48" fmla="val 7"/>
                <a:gd name="f49" fmla="val 5"/>
                <a:gd name="f50" fmla="val 68"/>
                <a:gd name="f51" fmla="val 4"/>
                <a:gd name="f52" fmla="val 64"/>
                <a:gd name="f53" fmla="val 2"/>
                <a:gd name="f54" fmla="val 1"/>
                <a:gd name="f55" fmla="val 33"/>
                <a:gd name="f56" fmla="+- 0 0 -90"/>
                <a:gd name="f57" fmla="*/ f3 1 96"/>
                <a:gd name="f58" fmla="*/ f4 1 72"/>
                <a:gd name="f59" fmla="+- f7 0 f5"/>
                <a:gd name="f60" fmla="+- f6 0 f5"/>
                <a:gd name="f61" fmla="*/ f56 f0 1"/>
                <a:gd name="f62" fmla="*/ f60 1 96"/>
                <a:gd name="f63" fmla="*/ f59 1 72"/>
                <a:gd name="f64" fmla="*/ 96 f60 1"/>
                <a:gd name="f65" fmla="*/ 0 f59 1"/>
                <a:gd name="f66" fmla="*/ 9 f59 1"/>
                <a:gd name="f67" fmla="*/ 94 f60 1"/>
                <a:gd name="f68" fmla="*/ 8 f59 1"/>
                <a:gd name="f69" fmla="*/ 87 f60 1"/>
                <a:gd name="f70" fmla="*/ 12 f59 1"/>
                <a:gd name="f71" fmla="*/ 89 f60 1"/>
                <a:gd name="f72" fmla="*/ 20 f59 1"/>
                <a:gd name="f73" fmla="*/ 23 f59 1"/>
                <a:gd name="f74" fmla="*/ 25 f59 1"/>
                <a:gd name="f75" fmla="*/ 38 f59 1"/>
                <a:gd name="f76" fmla="*/ 40 f59 1"/>
                <a:gd name="f77" fmla="*/ 75 f60 1"/>
                <a:gd name="f78" fmla="*/ 47 f59 1"/>
                <a:gd name="f79" fmla="*/ 62 f60 1"/>
                <a:gd name="f80" fmla="*/ 70 f59 1"/>
                <a:gd name="f81" fmla="*/ 60 f60 1"/>
                <a:gd name="f82" fmla="*/ 72 f59 1"/>
                <a:gd name="f83" fmla="*/ 7 f60 1"/>
                <a:gd name="f84" fmla="*/ 5 f60 1"/>
                <a:gd name="f85" fmla="*/ 4 f60 1"/>
                <a:gd name="f86" fmla="*/ 60 f59 1"/>
                <a:gd name="f87" fmla="*/ 0 f60 1"/>
                <a:gd name="f88" fmla="*/ 7 f59 1"/>
                <a:gd name="f89" fmla="*/ 2 f59 1"/>
                <a:gd name="f90" fmla="*/ 2 f60 1"/>
                <a:gd name="f91" fmla="*/ 3 f60 1"/>
                <a:gd name="f92" fmla="*/ 93 f60 1"/>
                <a:gd name="f93" fmla="*/ f61 1 f2"/>
                <a:gd name="f94" fmla="*/ f64 1 96"/>
                <a:gd name="f95" fmla="*/ f65 1 72"/>
                <a:gd name="f96" fmla="*/ f66 1 72"/>
                <a:gd name="f97" fmla="*/ f67 1 96"/>
                <a:gd name="f98" fmla="*/ f68 1 72"/>
                <a:gd name="f99" fmla="*/ f69 1 96"/>
                <a:gd name="f100" fmla="*/ f70 1 72"/>
                <a:gd name="f101" fmla="*/ f71 1 96"/>
                <a:gd name="f102" fmla="*/ f72 1 72"/>
                <a:gd name="f103" fmla="*/ f73 1 72"/>
                <a:gd name="f104" fmla="*/ f74 1 72"/>
                <a:gd name="f105" fmla="*/ f75 1 72"/>
                <a:gd name="f106" fmla="*/ f76 1 72"/>
                <a:gd name="f107" fmla="*/ f77 1 96"/>
                <a:gd name="f108" fmla="*/ f78 1 72"/>
                <a:gd name="f109" fmla="*/ f79 1 96"/>
                <a:gd name="f110" fmla="*/ f80 1 72"/>
                <a:gd name="f111" fmla="*/ f81 1 96"/>
                <a:gd name="f112" fmla="*/ f82 1 72"/>
                <a:gd name="f113" fmla="*/ f83 1 96"/>
                <a:gd name="f114" fmla="*/ f84 1 96"/>
                <a:gd name="f115" fmla="*/ f85 1 96"/>
                <a:gd name="f116" fmla="*/ f86 1 72"/>
                <a:gd name="f117" fmla="*/ f87 1 96"/>
                <a:gd name="f118" fmla="*/ f88 1 72"/>
                <a:gd name="f119" fmla="*/ f89 1 72"/>
                <a:gd name="f120" fmla="*/ f90 1 96"/>
                <a:gd name="f121" fmla="*/ f91 1 96"/>
                <a:gd name="f122" fmla="*/ f92 1 96"/>
                <a:gd name="f123" fmla="*/ 0 1 f62"/>
                <a:gd name="f124" fmla="*/ f6 1 f62"/>
                <a:gd name="f125" fmla="*/ 0 1 f63"/>
                <a:gd name="f126" fmla="*/ f7 1 f63"/>
                <a:gd name="f127" fmla="+- f93 0 f1"/>
                <a:gd name="f128" fmla="*/ f94 1 f62"/>
                <a:gd name="f129" fmla="*/ f95 1 f63"/>
                <a:gd name="f130" fmla="*/ f96 1 f63"/>
                <a:gd name="f131" fmla="*/ f97 1 f62"/>
                <a:gd name="f132" fmla="*/ f98 1 f63"/>
                <a:gd name="f133" fmla="*/ f99 1 f62"/>
                <a:gd name="f134" fmla="*/ f100 1 f63"/>
                <a:gd name="f135" fmla="*/ f101 1 f62"/>
                <a:gd name="f136" fmla="*/ f102 1 f63"/>
                <a:gd name="f137" fmla="*/ f103 1 f63"/>
                <a:gd name="f138" fmla="*/ f104 1 f63"/>
                <a:gd name="f139" fmla="*/ f105 1 f63"/>
                <a:gd name="f140" fmla="*/ f106 1 f63"/>
                <a:gd name="f141" fmla="*/ f107 1 f62"/>
                <a:gd name="f142" fmla="*/ f108 1 f63"/>
                <a:gd name="f143" fmla="*/ f109 1 f62"/>
                <a:gd name="f144" fmla="*/ f110 1 f63"/>
                <a:gd name="f145" fmla="*/ f111 1 f62"/>
                <a:gd name="f146" fmla="*/ f112 1 f63"/>
                <a:gd name="f147" fmla="*/ f113 1 f62"/>
                <a:gd name="f148" fmla="*/ f114 1 f62"/>
                <a:gd name="f149" fmla="*/ f115 1 f62"/>
                <a:gd name="f150" fmla="*/ f116 1 f63"/>
                <a:gd name="f151" fmla="*/ f117 1 f62"/>
                <a:gd name="f152" fmla="*/ f118 1 f63"/>
                <a:gd name="f153" fmla="*/ f119 1 f63"/>
                <a:gd name="f154" fmla="*/ f120 1 f62"/>
                <a:gd name="f155" fmla="*/ f121 1 f62"/>
                <a:gd name="f156" fmla="*/ f122 1 f62"/>
                <a:gd name="f157" fmla="*/ f123 f57 1"/>
                <a:gd name="f158" fmla="*/ f124 f57 1"/>
                <a:gd name="f159" fmla="*/ f126 f58 1"/>
                <a:gd name="f160" fmla="*/ f125 f58 1"/>
                <a:gd name="f161" fmla="*/ f128 f57 1"/>
                <a:gd name="f162" fmla="*/ f129 f58 1"/>
                <a:gd name="f163" fmla="*/ f130 f58 1"/>
                <a:gd name="f164" fmla="*/ f131 f57 1"/>
                <a:gd name="f165" fmla="*/ f132 f58 1"/>
                <a:gd name="f166" fmla="*/ f133 f57 1"/>
                <a:gd name="f167" fmla="*/ f134 f58 1"/>
                <a:gd name="f168" fmla="*/ f135 f57 1"/>
                <a:gd name="f169" fmla="*/ f136 f58 1"/>
                <a:gd name="f170" fmla="*/ f137 f58 1"/>
                <a:gd name="f171" fmla="*/ f138 f58 1"/>
                <a:gd name="f172" fmla="*/ f139 f58 1"/>
                <a:gd name="f173" fmla="*/ f140 f58 1"/>
                <a:gd name="f174" fmla="*/ f141 f57 1"/>
                <a:gd name="f175" fmla="*/ f142 f58 1"/>
                <a:gd name="f176" fmla="*/ f143 f57 1"/>
                <a:gd name="f177" fmla="*/ f144 f58 1"/>
                <a:gd name="f178" fmla="*/ f145 f57 1"/>
                <a:gd name="f179" fmla="*/ f146 f58 1"/>
                <a:gd name="f180" fmla="*/ f147 f57 1"/>
                <a:gd name="f181" fmla="*/ f148 f57 1"/>
                <a:gd name="f182" fmla="*/ f149 f57 1"/>
                <a:gd name="f183" fmla="*/ f150 f58 1"/>
                <a:gd name="f184" fmla="*/ f151 f57 1"/>
                <a:gd name="f185" fmla="*/ f152 f58 1"/>
                <a:gd name="f186" fmla="*/ f153 f58 1"/>
                <a:gd name="f187" fmla="*/ f154 f57 1"/>
                <a:gd name="f188" fmla="*/ f155 f57 1"/>
                <a:gd name="f189" fmla="*/ f156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7">
                  <a:pos x="f161" y="f162"/>
                </a:cxn>
                <a:cxn ang="f127">
                  <a:pos x="f161" y="f163"/>
                </a:cxn>
                <a:cxn ang="f127">
                  <a:pos x="f164" y="f165"/>
                </a:cxn>
                <a:cxn ang="f127">
                  <a:pos x="f166" y="f167"/>
                </a:cxn>
                <a:cxn ang="f127">
                  <a:pos x="f168" y="f169"/>
                </a:cxn>
                <a:cxn ang="f127">
                  <a:pos x="f164" y="f170"/>
                </a:cxn>
                <a:cxn ang="f127">
                  <a:pos x="f161" y="f171"/>
                </a:cxn>
                <a:cxn ang="f127">
                  <a:pos x="f161" y="f172"/>
                </a:cxn>
                <a:cxn ang="f127">
                  <a:pos x="f164" y="f173"/>
                </a:cxn>
                <a:cxn ang="f127">
                  <a:pos x="f174" y="f175"/>
                </a:cxn>
                <a:cxn ang="f127">
                  <a:pos x="f176" y="f177"/>
                </a:cxn>
                <a:cxn ang="f127">
                  <a:pos x="f178" y="f179"/>
                </a:cxn>
                <a:cxn ang="f127">
                  <a:pos x="f180" y="f179"/>
                </a:cxn>
                <a:cxn ang="f127">
                  <a:pos x="f181" y="f179"/>
                </a:cxn>
                <a:cxn ang="f127">
                  <a:pos x="f182" y="f183"/>
                </a:cxn>
                <a:cxn ang="f127">
                  <a:pos x="f184" y="f185"/>
                </a:cxn>
                <a:cxn ang="f127">
                  <a:pos x="f184" y="f186"/>
                </a:cxn>
                <a:cxn ang="f127">
                  <a:pos x="f187" y="f162"/>
                </a:cxn>
                <a:cxn ang="f127">
                  <a:pos x="f188" y="f162"/>
                </a:cxn>
                <a:cxn ang="f127">
                  <a:pos x="f189" y="f162"/>
                </a:cxn>
                <a:cxn ang="f127">
                  <a:pos x="f161" y="f162"/>
                </a:cxn>
              </a:cxnLst>
              <a:rect l="f157" t="f160" r="f158" b="f159"/>
              <a:pathLst>
                <a:path w="96" h="72">
                  <a:moveTo>
                    <a:pt x="f6" y="f5"/>
                  </a:moveTo>
                  <a:cubicBezTo>
                    <a:pt x="f6" y="f8"/>
                    <a:pt x="f6" y="f9"/>
                    <a:pt x="f6" y="f10"/>
                  </a:cubicBezTo>
                  <a:cubicBezTo>
                    <a:pt x="f11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17"/>
                  </a:cubicBezTo>
                  <a:cubicBezTo>
                    <a:pt x="f18" y="f19"/>
                    <a:pt x="f20" y="f21"/>
                    <a:pt x="f22" y="f23"/>
                  </a:cubicBezTo>
                  <a:cubicBezTo>
                    <a:pt x="f14" y="f24"/>
                    <a:pt x="f25" y="f26"/>
                    <a:pt x="f13" y="f27"/>
                  </a:cubicBezTo>
                  <a:cubicBezTo>
                    <a:pt x="f11" y="f28"/>
                    <a:pt x="f6" y="f29"/>
                    <a:pt x="f6" y="f29"/>
                  </a:cubicBezTo>
                  <a:cubicBezTo>
                    <a:pt x="f6" y="f30"/>
                    <a:pt x="f6" y="f31"/>
                    <a:pt x="f6" y="f32"/>
                  </a:cubicBezTo>
                  <a:cubicBezTo>
                    <a:pt x="f6" y="f33"/>
                    <a:pt x="f11" y="f34"/>
                    <a:pt x="f13" y="f34"/>
                  </a:cubicBezTo>
                  <a:cubicBezTo>
                    <a:pt x="f16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4" y="f7"/>
                    <a:pt x="f43" y="f7"/>
                    <a:pt x="f46" y="f7"/>
                  </a:cubicBezTo>
                  <a:cubicBezTo>
                    <a:pt x="f47" y="f7"/>
                    <a:pt x="f28" y="f7"/>
                    <a:pt x="f48" y="f7"/>
                  </a:cubicBezTo>
                  <a:cubicBezTo>
                    <a:pt x="f9" y="f7"/>
                    <a:pt x="f9" y="f7"/>
                    <a:pt x="f49" y="f7"/>
                  </a:cubicBezTo>
                  <a:cubicBezTo>
                    <a:pt x="f49" y="f50"/>
                    <a:pt x="f51" y="f52"/>
                    <a:pt x="f51" y="f46"/>
                  </a:cubicBezTo>
                  <a:cubicBezTo>
                    <a:pt x="f8" y="f47"/>
                    <a:pt x="f53" y="f29"/>
                    <a:pt x="f5" y="f48"/>
                  </a:cubicBezTo>
                  <a:cubicBezTo>
                    <a:pt x="f5" y="f49"/>
                    <a:pt x="f5" y="f51"/>
                    <a:pt x="f5" y="f53"/>
                  </a:cubicBezTo>
                  <a:cubicBezTo>
                    <a:pt x="f5" y="f54"/>
                    <a:pt x="f54" y="f54"/>
                    <a:pt x="f53" y="f5"/>
                  </a:cubicBezTo>
                  <a:cubicBezTo>
                    <a:pt x="f53" y="f5"/>
                    <a:pt x="f8" y="f5"/>
                    <a:pt x="f8" y="f5"/>
                  </a:cubicBezTo>
                  <a:cubicBezTo>
                    <a:pt x="f55" y="f5"/>
                    <a:pt x="f42" y="f5"/>
                    <a:pt x="f25" y="f5"/>
                  </a:cubicBezTo>
                  <a:cubicBezTo>
                    <a:pt x="f13" y="f5"/>
                    <a:pt x="f11" y="f5"/>
                    <a:pt x="f6" y="f5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5D13D07-361C-4312-92D1-422010B3238F}"/>
                </a:ext>
              </a:extLst>
            </p:cNvPr>
            <p:cNvSpPr/>
            <p:nvPr/>
          </p:nvSpPr>
          <p:spPr>
            <a:xfrm>
              <a:off x="8478042" y="4905371"/>
              <a:ext cx="196852" cy="1635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7"/>
                <a:gd name="f7" fmla="val 63"/>
                <a:gd name="f8" fmla="val 19"/>
                <a:gd name="f9" fmla="val 38"/>
                <a:gd name="f10" fmla="val 57"/>
                <a:gd name="f11" fmla="val 58"/>
                <a:gd name="f12" fmla="val 22"/>
                <a:gd name="f13" fmla="val 64"/>
                <a:gd name="f14" fmla="val 43"/>
                <a:gd name="f15" fmla="val 61"/>
                <a:gd name="f16" fmla="val 76"/>
                <a:gd name="f17" fmla="val 62"/>
                <a:gd name="f18" fmla="val 74"/>
                <a:gd name="f19" fmla="val 72"/>
                <a:gd name="f20" fmla="val 69"/>
                <a:gd name="f21" fmla="val 67"/>
                <a:gd name="f22" fmla="val 56"/>
                <a:gd name="f23" fmla="val 59"/>
                <a:gd name="f24" fmla="val 48"/>
                <a:gd name="f25" fmla="val 52"/>
                <a:gd name="f26" fmla="val 31"/>
                <a:gd name="f27" fmla="val 28"/>
                <a:gd name="f28" fmla="val 26"/>
                <a:gd name="f29" fmla="val 20"/>
                <a:gd name="f30" fmla="val 17"/>
                <a:gd name="f31" fmla="val 15"/>
                <a:gd name="f32" fmla="val 9"/>
                <a:gd name="f33" fmla="val 4"/>
                <a:gd name="f34" fmla="val 51"/>
                <a:gd name="f35" fmla="val 3"/>
                <a:gd name="f36" fmla="val 34"/>
                <a:gd name="f37" fmla="val 1"/>
                <a:gd name="f38" fmla="val 18"/>
                <a:gd name="f39" fmla="+- 0 0 -90"/>
                <a:gd name="f40" fmla="*/ f3 1 77"/>
                <a:gd name="f41" fmla="*/ f4 1 63"/>
                <a:gd name="f42" fmla="+- f7 0 f5"/>
                <a:gd name="f43" fmla="+- f6 0 f5"/>
                <a:gd name="f44" fmla="*/ f39 f0 1"/>
                <a:gd name="f45" fmla="*/ f43 1 77"/>
                <a:gd name="f46" fmla="*/ f42 1 63"/>
                <a:gd name="f47" fmla="*/ 0 f43 1"/>
                <a:gd name="f48" fmla="*/ 0 f42 1"/>
                <a:gd name="f49" fmla="*/ 57 f43 1"/>
                <a:gd name="f50" fmla="*/ 77 f43 1"/>
                <a:gd name="f51" fmla="*/ 61 f42 1"/>
                <a:gd name="f52" fmla="*/ 72 f43 1"/>
                <a:gd name="f53" fmla="*/ 63 f42 1"/>
                <a:gd name="f54" fmla="*/ 64 f43 1"/>
                <a:gd name="f55" fmla="*/ 56 f43 1"/>
                <a:gd name="f56" fmla="*/ 59 f42 1"/>
                <a:gd name="f57" fmla="*/ 31 f43 1"/>
                <a:gd name="f58" fmla="*/ 22 f43 1"/>
                <a:gd name="f59" fmla="*/ 15 f43 1"/>
                <a:gd name="f60" fmla="*/ 4 f43 1"/>
                <a:gd name="f61" fmla="*/ 51 f42 1"/>
                <a:gd name="f62" fmla="*/ 1 f42 1"/>
                <a:gd name="f63" fmla="*/ f44 1 f2"/>
                <a:gd name="f64" fmla="*/ f47 1 77"/>
                <a:gd name="f65" fmla="*/ f48 1 63"/>
                <a:gd name="f66" fmla="*/ f49 1 77"/>
                <a:gd name="f67" fmla="*/ f50 1 77"/>
                <a:gd name="f68" fmla="*/ f51 1 63"/>
                <a:gd name="f69" fmla="*/ f52 1 77"/>
                <a:gd name="f70" fmla="*/ f53 1 63"/>
                <a:gd name="f71" fmla="*/ f54 1 77"/>
                <a:gd name="f72" fmla="*/ f55 1 77"/>
                <a:gd name="f73" fmla="*/ f56 1 63"/>
                <a:gd name="f74" fmla="*/ f57 1 77"/>
                <a:gd name="f75" fmla="*/ f58 1 77"/>
                <a:gd name="f76" fmla="*/ f59 1 77"/>
                <a:gd name="f77" fmla="*/ f60 1 77"/>
                <a:gd name="f78" fmla="*/ f61 1 63"/>
                <a:gd name="f79" fmla="*/ f62 1 63"/>
                <a:gd name="f80" fmla="*/ 0 1 f45"/>
                <a:gd name="f81" fmla="*/ f6 1 f45"/>
                <a:gd name="f82" fmla="*/ 0 1 f46"/>
                <a:gd name="f83" fmla="*/ f7 1 f46"/>
                <a:gd name="f84" fmla="+- f63 0 f1"/>
                <a:gd name="f85" fmla="*/ f64 1 f45"/>
                <a:gd name="f86" fmla="*/ f65 1 f46"/>
                <a:gd name="f87" fmla="*/ f66 1 f45"/>
                <a:gd name="f88" fmla="*/ f67 1 f45"/>
                <a:gd name="f89" fmla="*/ f68 1 f46"/>
                <a:gd name="f90" fmla="*/ f69 1 f45"/>
                <a:gd name="f91" fmla="*/ f70 1 f46"/>
                <a:gd name="f92" fmla="*/ f71 1 f45"/>
                <a:gd name="f93" fmla="*/ f72 1 f45"/>
                <a:gd name="f94" fmla="*/ f73 1 f46"/>
                <a:gd name="f95" fmla="*/ f74 1 f45"/>
                <a:gd name="f96" fmla="*/ f75 1 f45"/>
                <a:gd name="f97" fmla="*/ f76 1 f45"/>
                <a:gd name="f98" fmla="*/ f77 1 f45"/>
                <a:gd name="f99" fmla="*/ f78 1 f46"/>
                <a:gd name="f100" fmla="*/ f79 1 f46"/>
                <a:gd name="f101" fmla="*/ f80 f40 1"/>
                <a:gd name="f102" fmla="*/ f81 f40 1"/>
                <a:gd name="f103" fmla="*/ f83 f41 1"/>
                <a:gd name="f104" fmla="*/ f82 f41 1"/>
                <a:gd name="f105" fmla="*/ f85 f40 1"/>
                <a:gd name="f106" fmla="*/ f86 f41 1"/>
                <a:gd name="f107" fmla="*/ f87 f40 1"/>
                <a:gd name="f108" fmla="*/ f88 f40 1"/>
                <a:gd name="f109" fmla="*/ f89 f41 1"/>
                <a:gd name="f110" fmla="*/ f90 f40 1"/>
                <a:gd name="f111" fmla="*/ f91 f41 1"/>
                <a:gd name="f112" fmla="*/ f92 f40 1"/>
                <a:gd name="f113" fmla="*/ f93 f40 1"/>
                <a:gd name="f114" fmla="*/ f94 f41 1"/>
                <a:gd name="f115" fmla="*/ f95 f40 1"/>
                <a:gd name="f116" fmla="*/ f96 f40 1"/>
                <a:gd name="f117" fmla="*/ f97 f40 1"/>
                <a:gd name="f118" fmla="*/ f98 f40 1"/>
                <a:gd name="f119" fmla="*/ f99 f41 1"/>
                <a:gd name="f120" fmla="*/ f100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4">
                  <a:pos x="f105" y="f106"/>
                </a:cxn>
                <a:cxn ang="f84">
                  <a:pos x="f107" y="f106"/>
                </a:cxn>
                <a:cxn ang="f84">
                  <a:pos x="f108" y="f109"/>
                </a:cxn>
                <a:cxn ang="f84">
                  <a:pos x="f110" y="f111"/>
                </a:cxn>
                <a:cxn ang="f84">
                  <a:pos x="f112" y="f111"/>
                </a:cxn>
                <a:cxn ang="f84">
                  <a:pos x="f113" y="f114"/>
                </a:cxn>
                <a:cxn ang="f84">
                  <a:pos x="f115" y="f114"/>
                </a:cxn>
                <a:cxn ang="f84">
                  <a:pos x="f116" y="f111"/>
                </a:cxn>
                <a:cxn ang="f84">
                  <a:pos x="f117" y="f111"/>
                </a:cxn>
                <a:cxn ang="f84">
                  <a:pos x="f118" y="f119"/>
                </a:cxn>
                <a:cxn ang="f84">
                  <a:pos x="f105" y="f120"/>
                </a:cxn>
                <a:cxn ang="f84">
                  <a:pos x="f105" y="f106"/>
                </a:cxn>
              </a:cxnLst>
              <a:rect l="f101" t="f104" r="f102" b="f103"/>
              <a:pathLst>
                <a:path w="77" h="63">
                  <a:moveTo>
                    <a:pt x="f5" y="f5"/>
                  </a:moveTo>
                  <a:cubicBezTo>
                    <a:pt x="f8" y="f5"/>
                    <a:pt x="f9" y="f5"/>
                    <a:pt x="f10" y="f5"/>
                  </a:cubicBezTo>
                  <a:cubicBezTo>
                    <a:pt x="f11" y="f12"/>
                    <a:pt x="f13" y="f14"/>
                    <a:pt x="f6" y="f15"/>
                  </a:cubicBezTo>
                  <a:cubicBezTo>
                    <a:pt x="f16" y="f17"/>
                    <a:pt x="f18" y="f7"/>
                    <a:pt x="f19" y="f7"/>
                  </a:cubicBezTo>
                  <a:cubicBezTo>
                    <a:pt x="f20" y="f7"/>
                    <a:pt x="f21" y="f7"/>
                    <a:pt x="f13" y="f7"/>
                  </a:cubicBezTo>
                  <a:cubicBezTo>
                    <a:pt x="f15" y="f7"/>
                    <a:pt x="f11" y="f17"/>
                    <a:pt x="f22" y="f23"/>
                  </a:cubicBezTo>
                  <a:cubicBezTo>
                    <a:pt x="f24" y="f25"/>
                    <a:pt x="f9" y="f25"/>
                    <a:pt x="f26" y="f23"/>
                  </a:cubicBezTo>
                  <a:cubicBezTo>
                    <a:pt x="f27" y="f17"/>
                    <a:pt x="f28" y="f7"/>
                    <a:pt x="f12" y="f7"/>
                  </a:cubicBezTo>
                  <a:cubicBezTo>
                    <a:pt x="f29" y="f7"/>
                    <a:pt x="f30" y="f7"/>
                    <a:pt x="f31" y="f7"/>
                  </a:cubicBezTo>
                  <a:cubicBezTo>
                    <a:pt x="f32" y="f17"/>
                    <a:pt x="f33" y="f10"/>
                    <a:pt x="f33" y="f34"/>
                  </a:cubicBezTo>
                  <a:cubicBezTo>
                    <a:pt x="f35" y="f36"/>
                    <a:pt x="f37" y="f38"/>
                    <a:pt x="f5" y="f37"/>
                  </a:cubicBezTo>
                  <a:cubicBezTo>
                    <a:pt x="f5" y="f37"/>
                    <a:pt x="f5" y="f37"/>
                    <a:pt x="f5" y="f5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04528034-9D71-41A8-B45B-7D6AD127C9AF}"/>
                </a:ext>
              </a:extLst>
            </p:cNvPr>
            <p:cNvSpPr/>
            <p:nvPr/>
          </p:nvSpPr>
          <p:spPr>
            <a:xfrm>
              <a:off x="8468514" y="4535488"/>
              <a:ext cx="239709" cy="1635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4"/>
                <a:gd name="f7" fmla="val 63"/>
                <a:gd name="f8" fmla="val 60"/>
                <a:gd name="f9" fmla="val 3"/>
                <a:gd name="f10" fmla="val 5"/>
                <a:gd name="f11" fmla="val 8"/>
                <a:gd name="f12" fmla="val 14"/>
                <a:gd name="f13" fmla="val 62"/>
                <a:gd name="f14" fmla="val 19"/>
                <a:gd name="f15" fmla="val 66"/>
                <a:gd name="f16" fmla="val 24"/>
                <a:gd name="f17" fmla="val 72"/>
                <a:gd name="f18" fmla="val 29"/>
                <a:gd name="f19" fmla="val 77"/>
                <a:gd name="f20" fmla="val 35"/>
                <a:gd name="f21" fmla="val 83"/>
                <a:gd name="f22" fmla="val 41"/>
                <a:gd name="f23" fmla="val 88"/>
                <a:gd name="f24" fmla="val 46"/>
                <a:gd name="f25" fmla="val 92"/>
                <a:gd name="f26" fmla="val 53"/>
                <a:gd name="f27" fmla="val 61"/>
                <a:gd name="f28" fmla="val 31"/>
                <a:gd name="f29" fmla="val 2"/>
                <a:gd name="f30" fmla="val 54"/>
                <a:gd name="f31" fmla="val 47"/>
                <a:gd name="f32" fmla="val 11"/>
                <a:gd name="f33" fmla="val 16"/>
                <a:gd name="f34" fmla="val 22"/>
                <a:gd name="f35" fmla="val 30"/>
                <a:gd name="f36" fmla="val 27"/>
                <a:gd name="f37" fmla="val 32"/>
                <a:gd name="f38" fmla="val 34"/>
                <a:gd name="f39" fmla="val 42"/>
                <a:gd name="f40" fmla="val 51"/>
                <a:gd name="f41" fmla="+- 0 0 -90"/>
                <a:gd name="f42" fmla="*/ f3 1 94"/>
                <a:gd name="f43" fmla="*/ f4 1 63"/>
                <a:gd name="f44" fmla="+- f7 0 f5"/>
                <a:gd name="f45" fmla="+- f6 0 f5"/>
                <a:gd name="f46" fmla="*/ f41 f0 1"/>
                <a:gd name="f47" fmla="*/ f45 1 94"/>
                <a:gd name="f48" fmla="*/ f44 1 63"/>
                <a:gd name="f49" fmla="*/ 60 f45 1"/>
                <a:gd name="f50" fmla="*/ 0 f44 1"/>
                <a:gd name="f51" fmla="*/ 8 f44 1"/>
                <a:gd name="f52" fmla="*/ 66 f45 1"/>
                <a:gd name="f53" fmla="*/ 24 f44 1"/>
                <a:gd name="f54" fmla="*/ 83 f45 1"/>
                <a:gd name="f55" fmla="*/ 41 f44 1"/>
                <a:gd name="f56" fmla="*/ 94 f45 1"/>
                <a:gd name="f57" fmla="*/ 61 f44 1"/>
                <a:gd name="f58" fmla="*/ 63 f44 1"/>
                <a:gd name="f59" fmla="*/ 0 f45 1"/>
                <a:gd name="f60" fmla="*/ 11 f45 1"/>
                <a:gd name="f61" fmla="*/ 27 f45 1"/>
                <a:gd name="f62" fmla="*/ 34 f45 1"/>
                <a:gd name="f63" fmla="*/ f46 1 f2"/>
                <a:gd name="f64" fmla="*/ f49 1 94"/>
                <a:gd name="f65" fmla="*/ f50 1 63"/>
                <a:gd name="f66" fmla="*/ f51 1 63"/>
                <a:gd name="f67" fmla="*/ f52 1 94"/>
                <a:gd name="f68" fmla="*/ f53 1 63"/>
                <a:gd name="f69" fmla="*/ f54 1 94"/>
                <a:gd name="f70" fmla="*/ f55 1 63"/>
                <a:gd name="f71" fmla="*/ f56 1 94"/>
                <a:gd name="f72" fmla="*/ f57 1 63"/>
                <a:gd name="f73" fmla="*/ f58 1 63"/>
                <a:gd name="f74" fmla="*/ f59 1 94"/>
                <a:gd name="f75" fmla="*/ f60 1 94"/>
                <a:gd name="f76" fmla="*/ f61 1 94"/>
                <a:gd name="f77" fmla="*/ f62 1 94"/>
                <a:gd name="f78" fmla="*/ 0 1 f47"/>
                <a:gd name="f79" fmla="*/ f6 1 f47"/>
                <a:gd name="f80" fmla="*/ 0 1 f48"/>
                <a:gd name="f81" fmla="*/ f7 1 f48"/>
                <a:gd name="f82" fmla="+- f63 0 f1"/>
                <a:gd name="f83" fmla="*/ f64 1 f47"/>
                <a:gd name="f84" fmla="*/ f65 1 f48"/>
                <a:gd name="f85" fmla="*/ f66 1 f48"/>
                <a:gd name="f86" fmla="*/ f67 1 f47"/>
                <a:gd name="f87" fmla="*/ f68 1 f48"/>
                <a:gd name="f88" fmla="*/ f69 1 f47"/>
                <a:gd name="f89" fmla="*/ f70 1 f48"/>
                <a:gd name="f90" fmla="*/ f71 1 f47"/>
                <a:gd name="f91" fmla="*/ f72 1 f48"/>
                <a:gd name="f92" fmla="*/ f73 1 f48"/>
                <a:gd name="f93" fmla="*/ f74 1 f47"/>
                <a:gd name="f94" fmla="*/ f75 1 f47"/>
                <a:gd name="f95" fmla="*/ f76 1 f47"/>
                <a:gd name="f96" fmla="*/ f77 1 f47"/>
                <a:gd name="f97" fmla="*/ f78 f42 1"/>
                <a:gd name="f98" fmla="*/ f79 f42 1"/>
                <a:gd name="f99" fmla="*/ f81 f43 1"/>
                <a:gd name="f100" fmla="*/ f80 f43 1"/>
                <a:gd name="f101" fmla="*/ f83 f42 1"/>
                <a:gd name="f102" fmla="*/ f84 f43 1"/>
                <a:gd name="f103" fmla="*/ f85 f43 1"/>
                <a:gd name="f104" fmla="*/ f86 f42 1"/>
                <a:gd name="f105" fmla="*/ f87 f43 1"/>
                <a:gd name="f106" fmla="*/ f88 f42 1"/>
                <a:gd name="f107" fmla="*/ f89 f43 1"/>
                <a:gd name="f108" fmla="*/ f90 f42 1"/>
                <a:gd name="f109" fmla="*/ f91 f43 1"/>
                <a:gd name="f110" fmla="*/ f92 f43 1"/>
                <a:gd name="f111" fmla="*/ f93 f42 1"/>
                <a:gd name="f112" fmla="*/ f94 f42 1"/>
                <a:gd name="f113" fmla="*/ f95 f42 1"/>
                <a:gd name="f114" fmla="*/ f96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2">
                  <a:pos x="f101" y="f102"/>
                </a:cxn>
                <a:cxn ang="f82">
                  <a:pos x="f101" y="f103"/>
                </a:cxn>
                <a:cxn ang="f82">
                  <a:pos x="f104" y="f105"/>
                </a:cxn>
                <a:cxn ang="f82">
                  <a:pos x="f106" y="f107"/>
                </a:cxn>
                <a:cxn ang="f82">
                  <a:pos x="f108" y="f109"/>
                </a:cxn>
                <a:cxn ang="f82">
                  <a:pos x="f108" y="f110"/>
                </a:cxn>
                <a:cxn ang="f82">
                  <a:pos x="f111" y="f110"/>
                </a:cxn>
                <a:cxn ang="f82">
                  <a:pos x="f111" y="f109"/>
                </a:cxn>
                <a:cxn ang="f82">
                  <a:pos x="f112" y="f107"/>
                </a:cxn>
                <a:cxn ang="f82">
                  <a:pos x="f113" y="f105"/>
                </a:cxn>
                <a:cxn ang="f82">
                  <a:pos x="f114" y="f103"/>
                </a:cxn>
                <a:cxn ang="f82">
                  <a:pos x="f114" y="f102"/>
                </a:cxn>
                <a:cxn ang="f82">
                  <a:pos x="f101" y="f102"/>
                </a:cxn>
              </a:cxnLst>
              <a:rect l="f97" t="f100" r="f98" b="f99"/>
              <a:pathLst>
                <a:path w="94" h="63">
                  <a:moveTo>
                    <a:pt x="f8" y="f5"/>
                  </a:moveTo>
                  <a:cubicBezTo>
                    <a:pt x="f8" y="f9"/>
                    <a:pt x="f8" y="f10"/>
                    <a:pt x="f8" y="f11"/>
                  </a:cubicBezTo>
                  <a:cubicBezTo>
                    <a:pt x="f8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6" y="f27"/>
                  </a:cubicBezTo>
                  <a:cubicBezTo>
                    <a:pt x="f6" y="f13"/>
                    <a:pt x="f6" y="f13"/>
                    <a:pt x="f6" y="f7"/>
                  </a:cubicBezTo>
                  <a:cubicBezTo>
                    <a:pt x="f7" y="f7"/>
                    <a:pt x="f28" y="f7"/>
                    <a:pt x="f5" y="f7"/>
                  </a:cubicBezTo>
                  <a:cubicBezTo>
                    <a:pt x="f5" y="f13"/>
                    <a:pt x="f5" y="f13"/>
                    <a:pt x="f5" y="f27"/>
                  </a:cubicBezTo>
                  <a:cubicBezTo>
                    <a:pt x="f29" y="f30"/>
                    <a:pt x="f10" y="f31"/>
                    <a:pt x="f32" y="f22"/>
                  </a:cubicBezTo>
                  <a:cubicBezTo>
                    <a:pt x="f33" y="f20"/>
                    <a:pt x="f34" y="f35"/>
                    <a:pt x="f36" y="f16"/>
                  </a:cubicBezTo>
                  <a:cubicBezTo>
                    <a:pt x="f37" y="f14"/>
                    <a:pt x="f38" y="f12"/>
                    <a:pt x="f38" y="f11"/>
                  </a:cubicBezTo>
                  <a:cubicBezTo>
                    <a:pt x="f38" y="f10"/>
                    <a:pt x="f38" y="f9"/>
                    <a:pt x="f38" y="f5"/>
                  </a:cubicBezTo>
                  <a:cubicBezTo>
                    <a:pt x="f39" y="f5"/>
                    <a:pt x="f40" y="f5"/>
                    <a:pt x="f8" y="f5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1FE7C068-4675-4745-B645-CDFDB84D2BCB}"/>
                </a:ext>
              </a:extLst>
            </p:cNvPr>
            <p:cNvSpPr/>
            <p:nvPr/>
          </p:nvSpPr>
          <p:spPr>
            <a:xfrm>
              <a:off x="8536783" y="4459281"/>
              <a:ext cx="103190" cy="6508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0"/>
                <a:gd name="f7" fmla="val 25"/>
                <a:gd name="f8" fmla="val 20"/>
                <a:gd name="f9" fmla="val 14"/>
                <a:gd name="f10" fmla="val 8"/>
                <a:gd name="f11" fmla="val 3"/>
                <a:gd name="f12" fmla="val 1"/>
                <a:gd name="f13" fmla="val 24"/>
                <a:gd name="f14" fmla="val 23"/>
                <a:gd name="f15" fmla="val 16"/>
                <a:gd name="f16" fmla="val 9"/>
                <a:gd name="f17" fmla="val 2"/>
                <a:gd name="f18" fmla="val 26"/>
                <a:gd name="f19" fmla="val 37"/>
                <a:gd name="f20" fmla="val 39"/>
                <a:gd name="f21" fmla="val 22"/>
                <a:gd name="f22" fmla="val 31"/>
                <a:gd name="f23" fmla="+- 0 0 -90"/>
                <a:gd name="f24" fmla="*/ f3 1 40"/>
                <a:gd name="f25" fmla="*/ f4 1 25"/>
                <a:gd name="f26" fmla="+- f7 0 f5"/>
                <a:gd name="f27" fmla="+- f6 0 f5"/>
                <a:gd name="f28" fmla="*/ f23 f0 1"/>
                <a:gd name="f29" fmla="*/ f27 1 40"/>
                <a:gd name="f30" fmla="*/ f26 1 25"/>
                <a:gd name="f31" fmla="*/ 20 f27 1"/>
                <a:gd name="f32" fmla="*/ 25 f26 1"/>
                <a:gd name="f33" fmla="*/ 3 f27 1"/>
                <a:gd name="f34" fmla="*/ 0 f27 1"/>
                <a:gd name="f35" fmla="*/ 23 f26 1"/>
                <a:gd name="f36" fmla="*/ 2 f26 1"/>
                <a:gd name="f37" fmla="*/ 2 f27 1"/>
                <a:gd name="f38" fmla="*/ 0 f26 1"/>
                <a:gd name="f39" fmla="*/ 37 f27 1"/>
                <a:gd name="f40" fmla="*/ 39 f27 1"/>
                <a:gd name="f41" fmla="*/ 22 f26 1"/>
                <a:gd name="f42" fmla="*/ f28 1 f2"/>
                <a:gd name="f43" fmla="*/ f31 1 40"/>
                <a:gd name="f44" fmla="*/ f32 1 25"/>
                <a:gd name="f45" fmla="*/ f33 1 40"/>
                <a:gd name="f46" fmla="*/ f34 1 40"/>
                <a:gd name="f47" fmla="*/ f35 1 25"/>
                <a:gd name="f48" fmla="*/ f36 1 25"/>
                <a:gd name="f49" fmla="*/ f37 1 40"/>
                <a:gd name="f50" fmla="*/ f38 1 25"/>
                <a:gd name="f51" fmla="*/ f39 1 40"/>
                <a:gd name="f52" fmla="*/ f40 1 40"/>
                <a:gd name="f53" fmla="*/ f41 1 25"/>
                <a:gd name="f54" fmla="*/ 0 1 f29"/>
                <a:gd name="f55" fmla="*/ f6 1 f29"/>
                <a:gd name="f56" fmla="*/ 0 1 f30"/>
                <a:gd name="f57" fmla="*/ f7 1 f30"/>
                <a:gd name="f58" fmla="+- f42 0 f1"/>
                <a:gd name="f59" fmla="*/ f43 1 f29"/>
                <a:gd name="f60" fmla="*/ f44 1 f30"/>
                <a:gd name="f61" fmla="*/ f45 1 f29"/>
                <a:gd name="f62" fmla="*/ f46 1 f29"/>
                <a:gd name="f63" fmla="*/ f47 1 f30"/>
                <a:gd name="f64" fmla="*/ f48 1 f30"/>
                <a:gd name="f65" fmla="*/ f49 1 f29"/>
                <a:gd name="f66" fmla="*/ f50 1 f30"/>
                <a:gd name="f67" fmla="*/ f51 1 f29"/>
                <a:gd name="f68" fmla="*/ f52 1 f29"/>
                <a:gd name="f69" fmla="*/ f53 1 f30"/>
                <a:gd name="f70" fmla="*/ f54 f24 1"/>
                <a:gd name="f71" fmla="*/ f55 f24 1"/>
                <a:gd name="f72" fmla="*/ f57 f25 1"/>
                <a:gd name="f73" fmla="*/ f56 f25 1"/>
                <a:gd name="f74" fmla="*/ f59 f24 1"/>
                <a:gd name="f75" fmla="*/ f60 f25 1"/>
                <a:gd name="f76" fmla="*/ f61 f24 1"/>
                <a:gd name="f77" fmla="*/ f62 f24 1"/>
                <a:gd name="f78" fmla="*/ f63 f25 1"/>
                <a:gd name="f79" fmla="*/ f64 f25 1"/>
                <a:gd name="f80" fmla="*/ f65 f24 1"/>
                <a:gd name="f81" fmla="*/ f66 f25 1"/>
                <a:gd name="f82" fmla="*/ f67 f24 1"/>
                <a:gd name="f83" fmla="*/ f68 f24 1"/>
                <a:gd name="f84" fmla="*/ f69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8">
                  <a:pos x="f74" y="f75"/>
                </a:cxn>
                <a:cxn ang="f58">
                  <a:pos x="f76" y="f75"/>
                </a:cxn>
                <a:cxn ang="f58">
                  <a:pos x="f77" y="f78"/>
                </a:cxn>
                <a:cxn ang="f58">
                  <a:pos x="f77" y="f79"/>
                </a:cxn>
                <a:cxn ang="f58">
                  <a:pos x="f80" y="f81"/>
                </a:cxn>
                <a:cxn ang="f58">
                  <a:pos x="f82" y="f81"/>
                </a:cxn>
                <a:cxn ang="f58">
                  <a:pos x="f83" y="f79"/>
                </a:cxn>
                <a:cxn ang="f58">
                  <a:pos x="f83" y="f84"/>
                </a:cxn>
                <a:cxn ang="f58">
                  <a:pos x="f82" y="f75"/>
                </a:cxn>
                <a:cxn ang="f58">
                  <a:pos x="f74" y="f75"/>
                </a:cxn>
              </a:cxnLst>
              <a:rect l="f70" t="f73" r="f71" b="f72"/>
              <a:pathLst>
                <a:path w="40" h="25">
                  <a:moveTo>
                    <a:pt x="f8" y="f7"/>
                  </a:moveTo>
                  <a:cubicBezTo>
                    <a:pt x="f9" y="f7"/>
                    <a:pt x="f10" y="f7"/>
                    <a:pt x="f11" y="f7"/>
                  </a:cubicBezTo>
                  <a:cubicBezTo>
                    <a:pt x="f12" y="f7"/>
                    <a:pt x="f5" y="f13"/>
                    <a:pt x="f5" y="f14"/>
                  </a:cubicBezTo>
                  <a:cubicBezTo>
                    <a:pt x="f5" y="f15"/>
                    <a:pt x="f5" y="f16"/>
                    <a:pt x="f5" y="f17"/>
                  </a:cubicBezTo>
                  <a:cubicBezTo>
                    <a:pt x="f5" y="f5"/>
                    <a:pt x="f12" y="f5"/>
                    <a:pt x="f17" y="f5"/>
                  </a:cubicBezTo>
                  <a:cubicBezTo>
                    <a:pt x="f9" y="f5"/>
                    <a:pt x="f18" y="f5"/>
                    <a:pt x="f19" y="f5"/>
                  </a:cubicBezTo>
                  <a:cubicBezTo>
                    <a:pt x="f20" y="f5"/>
                    <a:pt x="f20" y="f5"/>
                    <a:pt x="f20" y="f17"/>
                  </a:cubicBezTo>
                  <a:cubicBezTo>
                    <a:pt x="f20" y="f16"/>
                    <a:pt x="f20" y="f15"/>
                    <a:pt x="f20" y="f21"/>
                  </a:cubicBezTo>
                  <a:cubicBezTo>
                    <a:pt x="f6" y="f13"/>
                    <a:pt x="f20" y="f7"/>
                    <a:pt x="f19" y="f7"/>
                  </a:cubicBezTo>
                  <a:cubicBezTo>
                    <a:pt x="f22" y="f7"/>
                    <a:pt x="f7" y="f7"/>
                    <a:pt x="f8" y="f7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BD7C317D-7954-44FB-B963-82F030F0817D}"/>
                </a:ext>
              </a:extLst>
            </p:cNvPr>
            <p:cNvSpPr/>
            <p:nvPr/>
          </p:nvSpPr>
          <p:spPr>
            <a:xfrm>
              <a:off x="8695532" y="4695818"/>
              <a:ext cx="153984" cy="1143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0"/>
                <a:gd name="f7" fmla="val 44"/>
                <a:gd name="f8" fmla="val 41"/>
                <a:gd name="f9" fmla="val 30"/>
                <a:gd name="f10" fmla="val 38"/>
                <a:gd name="f11" fmla="val 34"/>
                <a:gd name="f12" fmla="val 35"/>
                <a:gd name="f13" fmla="val 32"/>
                <a:gd name="f14" fmla="val 42"/>
                <a:gd name="f15" fmla="val 31"/>
                <a:gd name="f16" fmla="val 43"/>
                <a:gd name="f17" fmla="val 29"/>
                <a:gd name="f18" fmla="val 25"/>
                <a:gd name="f19" fmla="val 22"/>
                <a:gd name="f20" fmla="val 20"/>
                <a:gd name="f21" fmla="val 39"/>
                <a:gd name="f22" fmla="val 16"/>
                <a:gd name="f23" fmla="val 10"/>
                <a:gd name="f24" fmla="val 26"/>
                <a:gd name="f25" fmla="val 2"/>
                <a:gd name="f26" fmla="val 21"/>
                <a:gd name="f27" fmla="val 1"/>
                <a:gd name="f28" fmla="val 18"/>
                <a:gd name="f29" fmla="val 17"/>
                <a:gd name="f30" fmla="val 3"/>
                <a:gd name="f31" fmla="val 4"/>
                <a:gd name="f32" fmla="val 13"/>
                <a:gd name="f33" fmla="val 23"/>
                <a:gd name="f34" fmla="val 27"/>
                <a:gd name="f35" fmla="val 40"/>
                <a:gd name="f36" fmla="val 36"/>
                <a:gd name="f37" fmla="val 37"/>
                <a:gd name="f38" fmla="val 33"/>
                <a:gd name="f39" fmla="val 28"/>
                <a:gd name="f40" fmla="val 14"/>
                <a:gd name="f41" fmla="val 9"/>
                <a:gd name="f42" fmla="val 6"/>
                <a:gd name="f43" fmla="val 45"/>
                <a:gd name="f44" fmla="val 48"/>
                <a:gd name="f45" fmla="val 51"/>
                <a:gd name="f46" fmla="val 54"/>
                <a:gd name="f47" fmla="val 57"/>
                <a:gd name="f48" fmla="val 59"/>
                <a:gd name="f49" fmla="val 12"/>
                <a:gd name="f50" fmla="val 19"/>
                <a:gd name="f51" fmla="val 56"/>
                <a:gd name="f52" fmla="val 55"/>
                <a:gd name="f53" fmla="val 52"/>
                <a:gd name="f54" fmla="val 49"/>
                <a:gd name="f55" fmla="val 46"/>
                <a:gd name="f56" fmla="+- 0 0 -90"/>
                <a:gd name="f57" fmla="*/ f3 1 60"/>
                <a:gd name="f58" fmla="*/ f4 1 44"/>
                <a:gd name="f59" fmla="+- f7 0 f5"/>
                <a:gd name="f60" fmla="+- f6 0 f5"/>
                <a:gd name="f61" fmla="*/ f56 f0 1"/>
                <a:gd name="f62" fmla="*/ f60 1 60"/>
                <a:gd name="f63" fmla="*/ f59 1 44"/>
                <a:gd name="f64" fmla="*/ 41 f60 1"/>
                <a:gd name="f65" fmla="*/ 30 f59 1"/>
                <a:gd name="f66" fmla="*/ 32 f60 1"/>
                <a:gd name="f67" fmla="*/ 42 f59 1"/>
                <a:gd name="f68" fmla="*/ 29 f60 1"/>
                <a:gd name="f69" fmla="*/ 43 f59 1"/>
                <a:gd name="f70" fmla="*/ 20 f60 1"/>
                <a:gd name="f71" fmla="*/ 39 f59 1"/>
                <a:gd name="f72" fmla="*/ 2 f60 1"/>
                <a:gd name="f73" fmla="*/ 22 f59 1"/>
                <a:gd name="f74" fmla="*/ 1 f60 1"/>
                <a:gd name="f75" fmla="*/ 18 f59 1"/>
                <a:gd name="f76" fmla="*/ 4 f60 1"/>
                <a:gd name="f77" fmla="*/ 26 f60 1"/>
                <a:gd name="f78" fmla="*/ 27 f60 1"/>
                <a:gd name="f79" fmla="*/ 41 f59 1"/>
                <a:gd name="f80" fmla="*/ 37 f60 1"/>
                <a:gd name="f81" fmla="*/ 27 f59 1"/>
                <a:gd name="f82" fmla="*/ 33 f60 1"/>
                <a:gd name="f83" fmla="*/ 25 f59 1"/>
                <a:gd name="f84" fmla="*/ 31 f60 1"/>
                <a:gd name="f85" fmla="*/ 14 f59 1"/>
                <a:gd name="f86" fmla="*/ 45 f60 1"/>
                <a:gd name="f87" fmla="*/ 4 f59 1"/>
                <a:gd name="f88" fmla="*/ 54 f60 1"/>
                <a:gd name="f89" fmla="*/ 1 f59 1"/>
                <a:gd name="f90" fmla="*/ 59 f60 1"/>
                <a:gd name="f91" fmla="*/ 57 f60 1"/>
                <a:gd name="f92" fmla="*/ 55 f60 1"/>
                <a:gd name="f93" fmla="*/ 32 f59 1"/>
                <a:gd name="f94" fmla="*/ 46 f60 1"/>
                <a:gd name="f95" fmla="*/ 34 f59 1"/>
                <a:gd name="f96" fmla="*/ f61 1 f2"/>
                <a:gd name="f97" fmla="*/ f64 1 60"/>
                <a:gd name="f98" fmla="*/ f65 1 44"/>
                <a:gd name="f99" fmla="*/ f66 1 60"/>
                <a:gd name="f100" fmla="*/ f67 1 44"/>
                <a:gd name="f101" fmla="*/ f68 1 60"/>
                <a:gd name="f102" fmla="*/ f69 1 44"/>
                <a:gd name="f103" fmla="*/ f70 1 60"/>
                <a:gd name="f104" fmla="*/ f71 1 44"/>
                <a:gd name="f105" fmla="*/ f72 1 60"/>
                <a:gd name="f106" fmla="*/ f73 1 44"/>
                <a:gd name="f107" fmla="*/ f74 1 60"/>
                <a:gd name="f108" fmla="*/ f75 1 44"/>
                <a:gd name="f109" fmla="*/ f76 1 60"/>
                <a:gd name="f110" fmla="*/ f77 1 60"/>
                <a:gd name="f111" fmla="*/ f78 1 60"/>
                <a:gd name="f112" fmla="*/ f79 1 44"/>
                <a:gd name="f113" fmla="*/ f80 1 60"/>
                <a:gd name="f114" fmla="*/ f81 1 44"/>
                <a:gd name="f115" fmla="*/ f82 1 60"/>
                <a:gd name="f116" fmla="*/ f83 1 44"/>
                <a:gd name="f117" fmla="*/ f84 1 60"/>
                <a:gd name="f118" fmla="*/ f85 1 44"/>
                <a:gd name="f119" fmla="*/ f86 1 60"/>
                <a:gd name="f120" fmla="*/ f87 1 44"/>
                <a:gd name="f121" fmla="*/ f88 1 60"/>
                <a:gd name="f122" fmla="*/ f89 1 44"/>
                <a:gd name="f123" fmla="*/ f90 1 60"/>
                <a:gd name="f124" fmla="*/ f91 1 60"/>
                <a:gd name="f125" fmla="*/ f92 1 60"/>
                <a:gd name="f126" fmla="*/ f93 1 44"/>
                <a:gd name="f127" fmla="*/ f94 1 60"/>
                <a:gd name="f128" fmla="*/ f95 1 44"/>
                <a:gd name="f129" fmla="*/ 0 1 f62"/>
                <a:gd name="f130" fmla="*/ f6 1 f62"/>
                <a:gd name="f131" fmla="*/ 0 1 f63"/>
                <a:gd name="f132" fmla="*/ f7 1 f63"/>
                <a:gd name="f133" fmla="+- f96 0 f1"/>
                <a:gd name="f134" fmla="*/ f97 1 f62"/>
                <a:gd name="f135" fmla="*/ f98 1 f63"/>
                <a:gd name="f136" fmla="*/ f99 1 f62"/>
                <a:gd name="f137" fmla="*/ f100 1 f63"/>
                <a:gd name="f138" fmla="*/ f101 1 f62"/>
                <a:gd name="f139" fmla="*/ f102 1 f63"/>
                <a:gd name="f140" fmla="*/ f103 1 f62"/>
                <a:gd name="f141" fmla="*/ f104 1 f63"/>
                <a:gd name="f142" fmla="*/ f105 1 f62"/>
                <a:gd name="f143" fmla="*/ f106 1 f63"/>
                <a:gd name="f144" fmla="*/ f107 1 f62"/>
                <a:gd name="f145" fmla="*/ f108 1 f63"/>
                <a:gd name="f146" fmla="*/ f109 1 f62"/>
                <a:gd name="f147" fmla="*/ f110 1 f62"/>
                <a:gd name="f148" fmla="*/ f111 1 f62"/>
                <a:gd name="f149" fmla="*/ f112 1 f63"/>
                <a:gd name="f150" fmla="*/ f113 1 f62"/>
                <a:gd name="f151" fmla="*/ f114 1 f63"/>
                <a:gd name="f152" fmla="*/ f115 1 f62"/>
                <a:gd name="f153" fmla="*/ f116 1 f63"/>
                <a:gd name="f154" fmla="*/ f117 1 f62"/>
                <a:gd name="f155" fmla="*/ f118 1 f63"/>
                <a:gd name="f156" fmla="*/ f119 1 f62"/>
                <a:gd name="f157" fmla="*/ f120 1 f63"/>
                <a:gd name="f158" fmla="*/ f121 1 f62"/>
                <a:gd name="f159" fmla="*/ f122 1 f63"/>
                <a:gd name="f160" fmla="*/ f123 1 f62"/>
                <a:gd name="f161" fmla="*/ f124 1 f62"/>
                <a:gd name="f162" fmla="*/ f125 1 f62"/>
                <a:gd name="f163" fmla="*/ f126 1 f63"/>
                <a:gd name="f164" fmla="*/ f127 1 f62"/>
                <a:gd name="f165" fmla="*/ f128 1 f63"/>
                <a:gd name="f166" fmla="*/ f129 f57 1"/>
                <a:gd name="f167" fmla="*/ f130 f57 1"/>
                <a:gd name="f168" fmla="*/ f132 f58 1"/>
                <a:gd name="f169" fmla="*/ f131 f58 1"/>
                <a:gd name="f170" fmla="*/ f134 f57 1"/>
                <a:gd name="f171" fmla="*/ f135 f58 1"/>
                <a:gd name="f172" fmla="*/ f136 f57 1"/>
                <a:gd name="f173" fmla="*/ f137 f58 1"/>
                <a:gd name="f174" fmla="*/ f138 f57 1"/>
                <a:gd name="f175" fmla="*/ f139 f58 1"/>
                <a:gd name="f176" fmla="*/ f140 f57 1"/>
                <a:gd name="f177" fmla="*/ f141 f58 1"/>
                <a:gd name="f178" fmla="*/ f142 f57 1"/>
                <a:gd name="f179" fmla="*/ f143 f58 1"/>
                <a:gd name="f180" fmla="*/ f144 f57 1"/>
                <a:gd name="f181" fmla="*/ f145 f58 1"/>
                <a:gd name="f182" fmla="*/ f146 f57 1"/>
                <a:gd name="f183" fmla="*/ f147 f57 1"/>
                <a:gd name="f184" fmla="*/ f148 f57 1"/>
                <a:gd name="f185" fmla="*/ f149 f58 1"/>
                <a:gd name="f186" fmla="*/ f150 f57 1"/>
                <a:gd name="f187" fmla="*/ f151 f58 1"/>
                <a:gd name="f188" fmla="*/ f152 f57 1"/>
                <a:gd name="f189" fmla="*/ f153 f58 1"/>
                <a:gd name="f190" fmla="*/ f154 f57 1"/>
                <a:gd name="f191" fmla="*/ f155 f58 1"/>
                <a:gd name="f192" fmla="*/ f156 f57 1"/>
                <a:gd name="f193" fmla="*/ f157 f58 1"/>
                <a:gd name="f194" fmla="*/ f158 f57 1"/>
                <a:gd name="f195" fmla="*/ f159 f58 1"/>
                <a:gd name="f196" fmla="*/ f160 f57 1"/>
                <a:gd name="f197" fmla="*/ f161 f57 1"/>
                <a:gd name="f198" fmla="*/ f162 f57 1"/>
                <a:gd name="f199" fmla="*/ f163 f58 1"/>
                <a:gd name="f200" fmla="*/ f164 f57 1"/>
                <a:gd name="f201" fmla="*/ f165 f5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3">
                  <a:pos x="f170" y="f171"/>
                </a:cxn>
                <a:cxn ang="f133">
                  <a:pos x="f172" y="f173"/>
                </a:cxn>
                <a:cxn ang="f133">
                  <a:pos x="f174" y="f175"/>
                </a:cxn>
                <a:cxn ang="f133">
                  <a:pos x="f176" y="f177"/>
                </a:cxn>
                <a:cxn ang="f133">
                  <a:pos x="f178" y="f179"/>
                </a:cxn>
                <a:cxn ang="f133">
                  <a:pos x="f180" y="f181"/>
                </a:cxn>
                <a:cxn ang="f133">
                  <a:pos x="f182" y="f181"/>
                </a:cxn>
                <a:cxn ang="f133">
                  <a:pos x="f183" y="f177"/>
                </a:cxn>
                <a:cxn ang="f133">
                  <a:pos x="f184" y="f185"/>
                </a:cxn>
                <a:cxn ang="f133">
                  <a:pos x="f186" y="f187"/>
                </a:cxn>
                <a:cxn ang="f133">
                  <a:pos x="f188" y="f189"/>
                </a:cxn>
                <a:cxn ang="f133">
                  <a:pos x="f190" y="f191"/>
                </a:cxn>
                <a:cxn ang="f133">
                  <a:pos x="f192" y="f193"/>
                </a:cxn>
                <a:cxn ang="f133">
                  <a:pos x="f194" y="f195"/>
                </a:cxn>
                <a:cxn ang="f133">
                  <a:pos x="f196" y="f193"/>
                </a:cxn>
                <a:cxn ang="f133">
                  <a:pos x="f197" y="f187"/>
                </a:cxn>
                <a:cxn ang="f133">
                  <a:pos x="f198" y="f199"/>
                </a:cxn>
                <a:cxn ang="f133">
                  <a:pos x="f200" y="f201"/>
                </a:cxn>
                <a:cxn ang="f133">
                  <a:pos x="f170" y="f171"/>
                </a:cxn>
              </a:cxnLst>
              <a:rect l="f166" t="f169" r="f167" b="f168"/>
              <a:pathLst>
                <a:path w="60" h="44">
                  <a:moveTo>
                    <a:pt x="f8" y="f9"/>
                  </a:moveTo>
                  <a:cubicBezTo>
                    <a:pt x="f10" y="f11"/>
                    <a:pt x="f12" y="f10"/>
                    <a:pt x="f13" y="f14"/>
                  </a:cubicBezTo>
                  <a:cubicBezTo>
                    <a:pt x="f15" y="f16"/>
                    <a:pt x="f9" y="f16"/>
                    <a:pt x="f17" y="f16"/>
                  </a:cubicBezTo>
                  <a:cubicBezTo>
                    <a:pt x="f18" y="f7"/>
                    <a:pt x="f19" y="f14"/>
                    <a:pt x="f20" y="f21"/>
                  </a:cubicBezTo>
                  <a:cubicBezTo>
                    <a:pt x="f22" y="f15"/>
                    <a:pt x="f23" y="f24"/>
                    <a:pt x="f25" y="f19"/>
                  </a:cubicBezTo>
                  <a:cubicBezTo>
                    <a:pt x="f5" y="f26"/>
                    <a:pt x="f5" y="f20"/>
                    <a:pt x="f27" y="f28"/>
                  </a:cubicBezTo>
                  <a:cubicBezTo>
                    <a:pt x="f25" y="f29"/>
                    <a:pt x="f30" y="f29"/>
                    <a:pt x="f31" y="f28"/>
                  </a:cubicBezTo>
                  <a:cubicBezTo>
                    <a:pt x="f32" y="f33"/>
                    <a:pt x="f20" y="f9"/>
                    <a:pt x="f24" y="f21"/>
                  </a:cubicBezTo>
                  <a:cubicBezTo>
                    <a:pt x="f24" y="f21"/>
                    <a:pt x="f34" y="f35"/>
                    <a:pt x="f34" y="f8"/>
                  </a:cubicBezTo>
                  <a:cubicBezTo>
                    <a:pt x="f15" y="f36"/>
                    <a:pt x="f11" y="f13"/>
                    <a:pt x="f37" y="f34"/>
                  </a:cubicBezTo>
                  <a:cubicBezTo>
                    <a:pt x="f36" y="f24"/>
                    <a:pt x="f11" y="f24"/>
                    <a:pt x="f38" y="f18"/>
                  </a:cubicBezTo>
                  <a:cubicBezTo>
                    <a:pt x="f39" y="f33"/>
                    <a:pt x="f34" y="f28"/>
                    <a:pt x="f15" y="f40"/>
                  </a:cubicBezTo>
                  <a:cubicBezTo>
                    <a:pt x="f11" y="f41"/>
                    <a:pt x="f21" y="f42"/>
                    <a:pt x="f43" y="f31"/>
                  </a:cubicBezTo>
                  <a:cubicBezTo>
                    <a:pt x="f44" y="f30"/>
                    <a:pt x="f45" y="f25"/>
                    <a:pt x="f46" y="f27"/>
                  </a:cubicBezTo>
                  <a:cubicBezTo>
                    <a:pt x="f47" y="f5"/>
                    <a:pt x="f48" y="f27"/>
                    <a:pt x="f48" y="f31"/>
                  </a:cubicBezTo>
                  <a:cubicBezTo>
                    <a:pt x="f6" y="f49"/>
                    <a:pt x="f6" y="f50"/>
                    <a:pt x="f47" y="f34"/>
                  </a:cubicBezTo>
                  <a:cubicBezTo>
                    <a:pt x="f51" y="f39"/>
                    <a:pt x="f51" y="f9"/>
                    <a:pt x="f52" y="f13"/>
                  </a:cubicBezTo>
                  <a:cubicBezTo>
                    <a:pt x="f53" y="f12"/>
                    <a:pt x="f54" y="f36"/>
                    <a:pt x="f55" y="f11"/>
                  </a:cubicBezTo>
                  <a:cubicBezTo>
                    <a:pt x="f7" y="f38"/>
                    <a:pt x="f14" y="f15"/>
                    <a:pt x="f8" y="f9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14" name="Grupo 15">
            <a:extLst>
              <a:ext uri="{FF2B5EF4-FFF2-40B4-BE49-F238E27FC236}">
                <a16:creationId xmlns:a16="http://schemas.microsoft.com/office/drawing/2014/main" id="{CE739A7F-B42A-4BE4-AFD5-F651EFA22BBA}"/>
              </a:ext>
            </a:extLst>
          </p:cNvPr>
          <p:cNvGrpSpPr/>
          <p:nvPr/>
        </p:nvGrpSpPr>
        <p:grpSpPr>
          <a:xfrm>
            <a:off x="0" y="0"/>
            <a:ext cx="9133959" cy="926753"/>
            <a:chOff x="0" y="0"/>
            <a:chExt cx="9133959" cy="926753"/>
          </a:xfrm>
        </p:grpSpPr>
        <p:sp>
          <p:nvSpPr>
            <p:cNvPr id="15" name="Forma libre: forma 16">
              <a:extLst>
                <a:ext uri="{FF2B5EF4-FFF2-40B4-BE49-F238E27FC236}">
                  <a16:creationId xmlns:a16="http://schemas.microsoft.com/office/drawing/2014/main" id="{132B099B-EAB4-4800-A9EF-546546939DBF}"/>
                </a:ext>
              </a:extLst>
            </p:cNvPr>
            <p:cNvSpPr/>
            <p:nvPr/>
          </p:nvSpPr>
          <p:spPr>
            <a:xfrm>
              <a:off x="548027" y="602132"/>
              <a:ext cx="84838" cy="9016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3627"/>
                <a:gd name="f7" fmla="val 67627"/>
                <a:gd name="f8" fmla="val 29242"/>
                <a:gd name="f9" fmla="val 2857"/>
                <a:gd name="f10" fmla="val 23908"/>
                <a:gd name="f11" fmla="val 15907"/>
                <a:gd name="f12" fmla="val 10668"/>
                <a:gd name="f13" fmla="val 5334"/>
                <a:gd name="f14" fmla="val 5715"/>
                <a:gd name="f15" fmla="val 2667"/>
                <a:gd name="f16" fmla="val 8573"/>
                <a:gd name="f17" fmla="val 10573"/>
                <a:gd name="f18" fmla="val 28289"/>
                <a:gd name="f19" fmla="val 48006"/>
                <a:gd name="f20" fmla="val 37147"/>
                <a:gd name="f21" fmla="val 45148"/>
                <a:gd name="f22" fmla="val 56388"/>
                <a:gd name="f23" fmla="val 55721"/>
                <a:gd name="f24" fmla="val 45149"/>
                <a:gd name="f25" fmla="val 33814"/>
                <a:gd name="f26" fmla="val 30956"/>
                <a:gd name="f27" fmla="val 28099"/>
                <a:gd name="f28" fmla="val 60960"/>
                <a:gd name="f29" fmla="val 22479"/>
                <a:gd name="f30" fmla="val 19717"/>
                <a:gd name="f31" fmla="val 58293"/>
                <a:gd name="f32" fmla="val 14097"/>
                <a:gd name="f33" fmla="val 5620"/>
                <a:gd name="f34" fmla="val 55626"/>
                <a:gd name="f35" fmla="val 52959"/>
                <a:gd name="f36" fmla="val 50292"/>
                <a:gd name="f37" fmla="val 42291"/>
                <a:gd name="f38" fmla="val 8477"/>
                <a:gd name="f39" fmla="val 37052"/>
                <a:gd name="f40" fmla="val 11335"/>
                <a:gd name="f41" fmla="val 29051"/>
                <a:gd name="f42" fmla="+- 0 0 -90"/>
                <a:gd name="f43" fmla="*/ f3 1 63627"/>
                <a:gd name="f44" fmla="*/ f4 1 67627"/>
                <a:gd name="f45" fmla="+- f7 0 f5"/>
                <a:gd name="f46" fmla="+- f6 0 f5"/>
                <a:gd name="f47" fmla="*/ f42 f0 1"/>
                <a:gd name="f48" fmla="*/ f46 1 63627"/>
                <a:gd name="f49" fmla="*/ f45 1 67627"/>
                <a:gd name="f50" fmla="*/ 29242 f46 1"/>
                <a:gd name="f51" fmla="*/ 2857 f45 1"/>
                <a:gd name="f52" fmla="*/ 23908 f46 1"/>
                <a:gd name="f53" fmla="*/ 5334 f46 1"/>
                <a:gd name="f54" fmla="*/ 5715 f45 1"/>
                <a:gd name="f55" fmla="*/ 0 f46 1"/>
                <a:gd name="f56" fmla="*/ 8573 f45 1"/>
                <a:gd name="f57" fmla="*/ 37147 f46 1"/>
                <a:gd name="f58" fmla="*/ 67627 f45 1"/>
                <a:gd name="f59" fmla="*/ 63627 f46 1"/>
                <a:gd name="f60" fmla="*/ 33814 f45 1"/>
                <a:gd name="f61" fmla="*/ 30956 f45 1"/>
                <a:gd name="f62" fmla="*/ 60960 f46 1"/>
                <a:gd name="f63" fmla="*/ 19717 f45 1"/>
                <a:gd name="f64" fmla="*/ 55626 f46 1"/>
                <a:gd name="f65" fmla="*/ 0 f45 1"/>
                <a:gd name="f66" fmla="*/ 50292 f46 1"/>
                <a:gd name="f67" fmla="*/ 29051 f46 1"/>
                <a:gd name="f68" fmla="*/ f47 1 f2"/>
                <a:gd name="f69" fmla="*/ f50 1 63627"/>
                <a:gd name="f70" fmla="*/ f51 1 67627"/>
                <a:gd name="f71" fmla="*/ f52 1 63627"/>
                <a:gd name="f72" fmla="*/ f53 1 63627"/>
                <a:gd name="f73" fmla="*/ f54 1 67627"/>
                <a:gd name="f74" fmla="*/ f55 1 63627"/>
                <a:gd name="f75" fmla="*/ f56 1 67627"/>
                <a:gd name="f76" fmla="*/ f57 1 63627"/>
                <a:gd name="f77" fmla="*/ f58 1 67627"/>
                <a:gd name="f78" fmla="*/ f59 1 63627"/>
                <a:gd name="f79" fmla="*/ f60 1 67627"/>
                <a:gd name="f80" fmla="*/ f61 1 67627"/>
                <a:gd name="f81" fmla="*/ f62 1 63627"/>
                <a:gd name="f82" fmla="*/ f63 1 67627"/>
                <a:gd name="f83" fmla="*/ f64 1 63627"/>
                <a:gd name="f84" fmla="*/ f65 1 67627"/>
                <a:gd name="f85" fmla="*/ f66 1 63627"/>
                <a:gd name="f86" fmla="*/ f67 1 63627"/>
                <a:gd name="f87" fmla="*/ f5 1 f48"/>
                <a:gd name="f88" fmla="*/ f6 1 f48"/>
                <a:gd name="f89" fmla="*/ f5 1 f49"/>
                <a:gd name="f90" fmla="*/ f7 1 f49"/>
                <a:gd name="f91" fmla="+- f68 0 f1"/>
                <a:gd name="f92" fmla="*/ f69 1 f48"/>
                <a:gd name="f93" fmla="*/ f70 1 f49"/>
                <a:gd name="f94" fmla="*/ f71 1 f48"/>
                <a:gd name="f95" fmla="*/ f72 1 f48"/>
                <a:gd name="f96" fmla="*/ f73 1 f49"/>
                <a:gd name="f97" fmla="*/ f74 1 f48"/>
                <a:gd name="f98" fmla="*/ f75 1 f49"/>
                <a:gd name="f99" fmla="*/ f76 1 f48"/>
                <a:gd name="f100" fmla="*/ f77 1 f49"/>
                <a:gd name="f101" fmla="*/ f78 1 f48"/>
                <a:gd name="f102" fmla="*/ f79 1 f49"/>
                <a:gd name="f103" fmla="*/ f80 1 f49"/>
                <a:gd name="f104" fmla="*/ f81 1 f48"/>
                <a:gd name="f105" fmla="*/ f82 1 f49"/>
                <a:gd name="f106" fmla="*/ f83 1 f48"/>
                <a:gd name="f107" fmla="*/ f84 1 f49"/>
                <a:gd name="f108" fmla="*/ f85 1 f48"/>
                <a:gd name="f109" fmla="*/ f86 1 f48"/>
                <a:gd name="f110" fmla="*/ f87 f43 1"/>
                <a:gd name="f111" fmla="*/ f88 f43 1"/>
                <a:gd name="f112" fmla="*/ f90 f44 1"/>
                <a:gd name="f113" fmla="*/ f89 f44 1"/>
                <a:gd name="f114" fmla="*/ f92 f43 1"/>
                <a:gd name="f115" fmla="*/ f93 f44 1"/>
                <a:gd name="f116" fmla="*/ f94 f43 1"/>
                <a:gd name="f117" fmla="*/ f95 f43 1"/>
                <a:gd name="f118" fmla="*/ f96 f44 1"/>
                <a:gd name="f119" fmla="*/ f97 f43 1"/>
                <a:gd name="f120" fmla="*/ f98 f44 1"/>
                <a:gd name="f121" fmla="*/ f99 f43 1"/>
                <a:gd name="f122" fmla="*/ f100 f44 1"/>
                <a:gd name="f123" fmla="*/ f101 f43 1"/>
                <a:gd name="f124" fmla="*/ f102 f44 1"/>
                <a:gd name="f125" fmla="*/ f103 f44 1"/>
                <a:gd name="f126" fmla="*/ f104 f43 1"/>
                <a:gd name="f127" fmla="*/ f105 f44 1"/>
                <a:gd name="f128" fmla="*/ f106 f43 1"/>
                <a:gd name="f129" fmla="*/ f107 f44 1"/>
                <a:gd name="f130" fmla="*/ f108 f43 1"/>
                <a:gd name="f131" fmla="*/ f109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1">
                  <a:pos x="f114" y="f115"/>
                </a:cxn>
                <a:cxn ang="f91">
                  <a:pos x="f116" y="f115"/>
                </a:cxn>
                <a:cxn ang="f91">
                  <a:pos x="f117" y="f118"/>
                </a:cxn>
                <a:cxn ang="f91">
                  <a:pos x="f119" y="f120"/>
                </a:cxn>
                <a:cxn ang="f91">
                  <a:pos x="f121" y="f122"/>
                </a:cxn>
                <a:cxn ang="f91">
                  <a:pos x="f123" y="f124"/>
                </a:cxn>
                <a:cxn ang="f91">
                  <a:pos x="f123" y="f125"/>
                </a:cxn>
                <a:cxn ang="f91">
                  <a:pos x="f126" y="f127"/>
                </a:cxn>
                <a:cxn ang="f91">
                  <a:pos x="f128" y="f129"/>
                </a:cxn>
                <a:cxn ang="f91">
                  <a:pos x="f130" y="f115"/>
                </a:cxn>
                <a:cxn ang="f91">
                  <a:pos x="f131" y="f115"/>
                </a:cxn>
              </a:cxnLst>
              <a:rect l="f110" t="f113" r="f111" b="f112"/>
              <a:pathLst>
                <a:path w="63627" h="67627">
                  <a:moveTo>
                    <a:pt x="f8" y="f9"/>
                  </a:moveTo>
                  <a:lnTo>
                    <a:pt x="f10" y="f9"/>
                  </a:lnTo>
                  <a:cubicBezTo>
                    <a:pt x="f11" y="f5"/>
                    <a:pt x="f12" y="f9"/>
                    <a:pt x="f13" y="f14"/>
                  </a:cubicBezTo>
                  <a:cubicBezTo>
                    <a:pt x="f15" y="f14"/>
                    <a:pt x="f5" y="f16"/>
                    <a:pt x="f5" y="f16"/>
                  </a:cubicBezTo>
                  <a:cubicBezTo>
                    <a:pt x="f17" y="f18"/>
                    <a:pt x="f10" y="f19"/>
                    <a:pt x="f20" y="f7"/>
                  </a:cubicBezTo>
                  <a:cubicBezTo>
                    <a:pt x="f21" y="f22"/>
                    <a:pt x="f23" y="f24"/>
                    <a:pt x="f6" y="f25"/>
                  </a:cubicBezTo>
                  <a:lnTo>
                    <a:pt x="f6" y="f26"/>
                  </a:lnTo>
                  <a:cubicBezTo>
                    <a:pt x="f6" y="f27"/>
                    <a:pt x="f28" y="f29"/>
                    <a:pt x="f28" y="f30"/>
                  </a:cubicBezTo>
                  <a:cubicBezTo>
                    <a:pt x="f31" y="f32"/>
                    <a:pt x="f31" y="f33"/>
                    <a:pt x="f34" y="f5"/>
                  </a:cubicBezTo>
                  <a:cubicBezTo>
                    <a:pt x="f35" y="f5"/>
                    <a:pt x="f35" y="f9"/>
                    <a:pt x="f36" y="f9"/>
                  </a:cubicBezTo>
                  <a:cubicBezTo>
                    <a:pt x="f37" y="f38"/>
                    <a:pt x="f39" y="f40"/>
                    <a:pt x="f41" y="f9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6" name="Forma libre: forma 17">
              <a:extLst>
                <a:ext uri="{FF2B5EF4-FFF2-40B4-BE49-F238E27FC236}">
                  <a16:creationId xmlns:a16="http://schemas.microsoft.com/office/drawing/2014/main" id="{39E41791-C529-4076-91B4-6A64A276FA56}"/>
                </a:ext>
              </a:extLst>
            </p:cNvPr>
            <p:cNvSpPr/>
            <p:nvPr/>
          </p:nvSpPr>
          <p:spPr>
            <a:xfrm>
              <a:off x="0" y="0"/>
              <a:ext cx="9133959" cy="92675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850189"/>
                <a:gd name="f7" fmla="val 695039"/>
                <a:gd name="f8" fmla="val 652367"/>
                <a:gd name="f9" fmla="val 323564"/>
                <a:gd name="f10" fmla="val 506540"/>
                <a:gd name="f11" fmla="val 652463"/>
                <a:gd name="f12" fmla="val 537496"/>
                <a:gd name="f13" fmla="val 343281"/>
                <a:gd name="f14" fmla="val 253270"/>
                <a:gd name="f15" fmla="val 6850190"/>
                <a:gd name="f16" fmla="val 589502"/>
                <a:gd name="f17" fmla="val 320897"/>
                <a:gd name="f18" fmla="val 304991"/>
                <a:gd name="f19" fmla="val 583883"/>
                <a:gd name="f20" fmla="val 289084"/>
                <a:gd name="f21" fmla="val 572643"/>
                <a:gd name="f22" fmla="val 273177"/>
                <a:gd name="f23" fmla="val 561404"/>
                <a:gd name="f24" fmla="val 265176"/>
                <a:gd name="f25" fmla="val 567023"/>
                <a:gd name="f26" fmla="val 259937"/>
                <a:gd name="f27" fmla="val 569881"/>
                <a:gd name="f28" fmla="val 251936"/>
                <a:gd name="f29" fmla="val 575501"/>
                <a:gd name="f30" fmla="val 238697"/>
                <a:gd name="f31" fmla="val 586740"/>
                <a:gd name="f32" fmla="val 220123"/>
                <a:gd name="f33" fmla="val 592360"/>
                <a:gd name="f34" fmla="val 204216"/>
                <a:gd name="f35" fmla="val 597980"/>
                <a:gd name="f36" fmla="val 198882"/>
                <a:gd name="f37" fmla="val 600837"/>
                <a:gd name="f38" fmla="val 193643"/>
                <a:gd name="f39" fmla="val 185642"/>
                <a:gd name="f40" fmla="val 180308"/>
                <a:gd name="f41" fmla="val 172403"/>
                <a:gd name="f42" fmla="val 167069"/>
                <a:gd name="f43" fmla="val 595217"/>
                <a:gd name="f44" fmla="val 159068"/>
                <a:gd name="f45" fmla="val 151162"/>
                <a:gd name="f46" fmla="val 578358"/>
                <a:gd name="f47" fmla="val 145828"/>
                <a:gd name="f48" fmla="val 135255"/>
                <a:gd name="f49" fmla="val 555784"/>
                <a:gd name="f50" fmla="val 127254"/>
                <a:gd name="f51" fmla="val 541782"/>
                <a:gd name="f52" fmla="val 119348"/>
                <a:gd name="f53" fmla="val 524828"/>
                <a:gd name="f54" fmla="val 108776"/>
                <a:gd name="f55" fmla="val 505111"/>
                <a:gd name="f56" fmla="val 98108"/>
                <a:gd name="f57" fmla="val 479774"/>
                <a:gd name="f58" fmla="val 90202"/>
                <a:gd name="f59" fmla="val 457295"/>
                <a:gd name="f60" fmla="val 82201"/>
                <a:gd name="f61" fmla="val 437579"/>
                <a:gd name="f62" fmla="val 76962"/>
                <a:gd name="f63" fmla="val 415100"/>
                <a:gd name="f64" fmla="val 71628"/>
                <a:gd name="f65" fmla="val 392621"/>
                <a:gd name="f66" fmla="val 66294"/>
                <a:gd name="f67" fmla="val 370142"/>
                <a:gd name="f68" fmla="val 61055"/>
                <a:gd name="f69" fmla="val 344805"/>
                <a:gd name="f70" fmla="val 322231"/>
                <a:gd name="f71" fmla="val 299657"/>
                <a:gd name="f72" fmla="val 66389"/>
                <a:gd name="f73" fmla="val 282797"/>
                <a:gd name="f74" fmla="val 263176"/>
                <a:gd name="f75" fmla="val 84963"/>
                <a:gd name="f76" fmla="val 95536"/>
                <a:gd name="f77" fmla="val 243459"/>
                <a:gd name="f78" fmla="val 106109"/>
                <a:gd name="f79" fmla="val 235077"/>
                <a:gd name="f80" fmla="val 226600"/>
                <a:gd name="f81" fmla="val 132588"/>
                <a:gd name="f82" fmla="val 223838"/>
                <a:gd name="f83" fmla="val 148495"/>
                <a:gd name="f84" fmla="val 220980"/>
                <a:gd name="f85" fmla="val 161735"/>
                <a:gd name="f86" fmla="val 201549"/>
                <a:gd name="f87" fmla="val 229457"/>
                <a:gd name="f88" fmla="val 214789"/>
                <a:gd name="f89" fmla="val 232219"/>
                <a:gd name="f90" fmla="val 228029"/>
                <a:gd name="f91" fmla="val 240697"/>
                <a:gd name="f92" fmla="val 243935"/>
                <a:gd name="f93" fmla="val 249174"/>
                <a:gd name="f94" fmla="val 257175"/>
                <a:gd name="f95" fmla="val 260414"/>
                <a:gd name="f96" fmla="val 270415"/>
                <a:gd name="f97" fmla="val 274511"/>
                <a:gd name="f98" fmla="val 266033"/>
                <a:gd name="f99" fmla="val 243554"/>
                <a:gd name="f100" fmla="val 267748"/>
                <a:gd name="f101" fmla="val 218218"/>
                <a:gd name="f102" fmla="val 262414"/>
                <a:gd name="f103" fmla="val 195644"/>
                <a:gd name="f104" fmla="val 257080"/>
                <a:gd name="f105" fmla="val 175927"/>
                <a:gd name="f106" fmla="val 238506"/>
                <a:gd name="f107" fmla="val 142208"/>
                <a:gd name="f108" fmla="val 233172"/>
                <a:gd name="f109" fmla="val 133731"/>
                <a:gd name="f110" fmla="val 225266"/>
                <a:gd name="f111" fmla="val 125349"/>
                <a:gd name="f112" fmla="val 217265"/>
                <a:gd name="f113" fmla="val 116872"/>
                <a:gd name="f114" fmla="val 204026"/>
                <a:gd name="f115" fmla="val 100013"/>
                <a:gd name="f116" fmla="val 190786"/>
                <a:gd name="f117" fmla="val 83058"/>
                <a:gd name="f118" fmla="val 177451"/>
                <a:gd name="f119" fmla="val 66199"/>
                <a:gd name="f120" fmla="val 174784"/>
                <a:gd name="f121" fmla="val 60579"/>
                <a:gd name="f122" fmla="val 172117"/>
                <a:gd name="f123" fmla="val 57722"/>
                <a:gd name="f124" fmla="val 166878"/>
                <a:gd name="f125" fmla="val 52102"/>
                <a:gd name="f126" fmla="val 49244"/>
                <a:gd name="f127" fmla="val 169545"/>
                <a:gd name="f128" fmla="val 46387"/>
                <a:gd name="f129" fmla="val 180118"/>
                <a:gd name="f130" fmla="val 188119"/>
                <a:gd name="f131" fmla="val 54864"/>
                <a:gd name="f132" fmla="val 196025"/>
                <a:gd name="f133" fmla="val 60484"/>
                <a:gd name="f134" fmla="val 211931"/>
                <a:gd name="f135" fmla="val 66104"/>
                <a:gd name="f136" fmla="val 225171"/>
                <a:gd name="f137" fmla="val 77343"/>
                <a:gd name="f138" fmla="val 235839"/>
                <a:gd name="f139" fmla="val 88583"/>
                <a:gd name="f140" fmla="val 246412"/>
                <a:gd name="f141" fmla="val 99822"/>
                <a:gd name="f142" fmla="val 254413"/>
                <a:gd name="f143" fmla="val 113919"/>
                <a:gd name="f144" fmla="val 259747"/>
                <a:gd name="f145" fmla="val 128016"/>
                <a:gd name="f146" fmla="val 265081"/>
                <a:gd name="f147" fmla="val 139256"/>
                <a:gd name="f148" fmla="val 150495"/>
                <a:gd name="f149" fmla="val 272987"/>
                <a:gd name="f150" fmla="val 161830"/>
                <a:gd name="f151" fmla="val 275654"/>
                <a:gd name="f152" fmla="val 173069"/>
                <a:gd name="f153" fmla="val 278321"/>
                <a:gd name="f154" fmla="val 187166"/>
                <a:gd name="f155" fmla="val 201263"/>
                <a:gd name="f156" fmla="val 280988"/>
                <a:gd name="f157" fmla="val 274415"/>
                <a:gd name="f158" fmla="val 271558"/>
                <a:gd name="f159" fmla="val 268796"/>
                <a:gd name="f160" fmla="val 296894"/>
                <a:gd name="f161" fmla="val 312801"/>
                <a:gd name="f162" fmla="val 331375"/>
                <a:gd name="f163" fmla="val 234982"/>
                <a:gd name="f164" fmla="val 349949"/>
                <a:gd name="f165" fmla="val 226505"/>
                <a:gd name="f166" fmla="val 368522"/>
                <a:gd name="f167" fmla="val 223742"/>
                <a:gd name="f168" fmla="val 389763"/>
                <a:gd name="f169" fmla="val 220885"/>
                <a:gd name="f170" fmla="val 403003"/>
                <a:gd name="f171" fmla="val 413671"/>
                <a:gd name="f172" fmla="val 426911"/>
                <a:gd name="f173" fmla="val 229362"/>
                <a:gd name="f174" fmla="val 442817"/>
                <a:gd name="f175" fmla="val 458724"/>
                <a:gd name="f176" fmla="val 246221"/>
                <a:gd name="f177" fmla="val 469297"/>
                <a:gd name="f178" fmla="val 474631"/>
                <a:gd name="f179" fmla="val 479870"/>
                <a:gd name="f180" fmla="val 285655"/>
                <a:gd name="f181" fmla="val 482537"/>
                <a:gd name="f182" fmla="val 308134"/>
                <a:gd name="f183" fmla="val 316611"/>
                <a:gd name="f184" fmla="val 324993"/>
                <a:gd name="f185" fmla="val 327850"/>
                <a:gd name="f186" fmla="val 330613"/>
                <a:gd name="f187" fmla="val 474536"/>
                <a:gd name="f188" fmla="val 336233"/>
                <a:gd name="f189" fmla="val 339090"/>
                <a:gd name="f190" fmla="val 461296"/>
                <a:gd name="f191" fmla="val 344710"/>
                <a:gd name="f192" fmla="val 453295"/>
                <a:gd name="f193" fmla="val 341852"/>
                <a:gd name="f194" fmla="val 448056"/>
                <a:gd name="f195" fmla="val 440055"/>
                <a:gd name="f196" fmla="val 432054"/>
                <a:gd name="f197" fmla="val 344615"/>
                <a:gd name="f198" fmla="val 426815"/>
                <a:gd name="f199" fmla="val 353092"/>
                <a:gd name="f200" fmla="val 424148"/>
                <a:gd name="f201" fmla="val 364331"/>
                <a:gd name="f202" fmla="val 369951"/>
                <a:gd name="f203" fmla="val 372809"/>
                <a:gd name="f204" fmla="val 421481"/>
                <a:gd name="f205" fmla="val 375571"/>
                <a:gd name="f206" fmla="val 416147"/>
                <a:gd name="f207" fmla="val 381191"/>
                <a:gd name="f208" fmla="val 413480"/>
                <a:gd name="f209" fmla="val 384048"/>
                <a:gd name="f210" fmla="val 410813"/>
                <a:gd name="f211" fmla="val 386906"/>
                <a:gd name="f212" fmla="val 408146"/>
                <a:gd name="f213" fmla="val 397574"/>
                <a:gd name="f214" fmla="val 395383"/>
                <a:gd name="f215" fmla="val 379000"/>
                <a:gd name="f216" fmla="val 401003"/>
                <a:gd name="f217" fmla="val 360426"/>
                <a:gd name="f218" fmla="val 409480"/>
                <a:gd name="f219" fmla="val 349853"/>
                <a:gd name="f220" fmla="val 426339"/>
                <a:gd name="f221" fmla="val 344519"/>
                <a:gd name="f222" fmla="val 446056"/>
                <a:gd name="f223" fmla="val 460153"/>
                <a:gd name="f224" fmla="val 339185"/>
                <a:gd name="f225" fmla="val 474155"/>
                <a:gd name="f226" fmla="val 336518"/>
                <a:gd name="f227" fmla="val 488251"/>
                <a:gd name="f228" fmla="val 333851"/>
                <a:gd name="f229" fmla="val 522065"/>
                <a:gd name="f230" fmla="val 331184"/>
                <a:gd name="f231" fmla="val 541687"/>
                <a:gd name="f232" fmla="val 328517"/>
                <a:gd name="f233" fmla="val 325850"/>
                <a:gd name="f234" fmla="val 323183"/>
                <a:gd name="f235" fmla="val 514541"/>
                <a:gd name="f236" fmla="val 431959"/>
                <a:gd name="f237" fmla="val 503968"/>
                <a:gd name="f238" fmla="val 493300"/>
                <a:gd name="f239" fmla="val 434816"/>
                <a:gd name="f240" fmla="val 485394"/>
                <a:gd name="f241" fmla="val 480060"/>
                <a:gd name="f242" fmla="val 420719"/>
                <a:gd name="f243" fmla="val 482727"/>
                <a:gd name="f244" fmla="val 398240"/>
                <a:gd name="f245" fmla="val 488061"/>
                <a:gd name="f246" fmla="val 387001"/>
                <a:gd name="f247" fmla="val 378524"/>
                <a:gd name="f248" fmla="val 384143"/>
                <a:gd name="f249" fmla="val 525113"/>
                <a:gd name="f250" fmla="val 530447"/>
                <a:gd name="f251" fmla="val 406622"/>
                <a:gd name="f252" fmla="val 417862"/>
                <a:gd name="f253" fmla="val 546354"/>
                <a:gd name="f254" fmla="val 372904"/>
                <a:gd name="f255" fmla="val 533114"/>
                <a:gd name="f256" fmla="val 370046"/>
                <a:gd name="f257" fmla="val 519875"/>
                <a:gd name="f258" fmla="val 367284"/>
                <a:gd name="f259" fmla="val 501206"/>
                <a:gd name="f260" fmla="val 498539"/>
                <a:gd name="f261" fmla="val 495967"/>
                <a:gd name="f262" fmla="val 364426"/>
                <a:gd name="f263" fmla="val 494188"/>
                <a:gd name="f264" fmla="val 365379"/>
                <a:gd name="f265" fmla="val 485299"/>
                <a:gd name="f266" fmla="val 375761"/>
                <a:gd name="f267" fmla="val 472059"/>
                <a:gd name="f268" fmla="val 381381"/>
                <a:gd name="f269" fmla="val 474726"/>
                <a:gd name="f270" fmla="val 477393"/>
                <a:gd name="f271" fmla="val 384239"/>
                <a:gd name="f272" fmla="val 387096"/>
                <a:gd name="f273" fmla="val 389858"/>
                <a:gd name="f274" fmla="val 398336"/>
                <a:gd name="f275" fmla="val 466820"/>
                <a:gd name="f276" fmla="val 395478"/>
                <a:gd name="f277" fmla="val 461486"/>
                <a:gd name="f278" fmla="val 392716"/>
                <a:gd name="f279" fmla="val 459708"/>
                <a:gd name="f280" fmla="val 394621"/>
                <a:gd name="f281" fmla="val 396494"/>
                <a:gd name="f282" fmla="val 409575"/>
                <a:gd name="f283" fmla="val 420815"/>
                <a:gd name="f284" fmla="val 429292"/>
                <a:gd name="f285" fmla="val 434912"/>
                <a:gd name="f286" fmla="val 443389"/>
                <a:gd name="f287" fmla="val 451771"/>
                <a:gd name="f288" fmla="val 463010"/>
                <a:gd name="f289" fmla="val 490728"/>
                <a:gd name="f290" fmla="val 471488"/>
                <a:gd name="f291" fmla="val 493395"/>
                <a:gd name="f292" fmla="val 488347"/>
                <a:gd name="f293" fmla="val 491204"/>
                <a:gd name="f294" fmla="val 493967"/>
                <a:gd name="f295" fmla="val 477488"/>
                <a:gd name="f296" fmla="val 505206"/>
                <a:gd name="f297" fmla="val 516446"/>
                <a:gd name="f298" fmla="val 458915"/>
                <a:gd name="f299" fmla="val 524923"/>
                <a:gd name="f300" fmla="val 457136"/>
                <a:gd name="f301" fmla="val 526828"/>
                <a:gd name="f302" fmla="val 455359"/>
                <a:gd name="f303" fmla="val 527780"/>
                <a:gd name="f304" fmla="val 453581"/>
                <a:gd name="f305" fmla="val 536258"/>
                <a:gd name="f306" fmla="val 541877"/>
                <a:gd name="f307" fmla="val 550259"/>
                <a:gd name="f308" fmla="val 626269"/>
                <a:gd name="f309" fmla="val 461582"/>
                <a:gd name="f310" fmla="val 631888"/>
                <a:gd name="f311" fmla="val 634746"/>
                <a:gd name="f312" fmla="val 448247"/>
                <a:gd name="f313" fmla="val 637604"/>
                <a:gd name="f314" fmla="val 445580"/>
                <a:gd name="f315" fmla="val 629126"/>
                <a:gd name="f316" fmla="val 442913"/>
                <a:gd name="f317" fmla="val 606647"/>
                <a:gd name="f318" fmla="val 584073"/>
                <a:gd name="f319" fmla="val 435007"/>
                <a:gd name="f320" fmla="val 561594"/>
                <a:gd name="f321" fmla="val 558737"/>
                <a:gd name="f322" fmla="val 432340"/>
                <a:gd name="f323" fmla="val 544640"/>
                <a:gd name="f324" fmla="val 427006"/>
                <a:gd name="f325" fmla="val 539020"/>
                <a:gd name="f326" fmla="val 416433"/>
                <a:gd name="f327" fmla="val 405765"/>
                <a:gd name="f328" fmla="val 513683"/>
                <a:gd name="f329" fmla="val 395192"/>
                <a:gd name="f330" fmla="val 502444"/>
                <a:gd name="f331" fmla="val 392525"/>
                <a:gd name="f332" fmla="val 499586"/>
                <a:gd name="f333" fmla="val 496824"/>
                <a:gd name="f334" fmla="val 387191"/>
                <a:gd name="f335" fmla="val 381857"/>
                <a:gd name="f336" fmla="val 519303"/>
                <a:gd name="f337" fmla="val 379190"/>
                <a:gd name="f338" fmla="val 373951"/>
                <a:gd name="f339" fmla="val 555879"/>
                <a:gd name="f340" fmla="val 371285"/>
                <a:gd name="f341" fmla="val 567119"/>
                <a:gd name="f342" fmla="val 365950"/>
                <a:gd name="f343" fmla="val 363379"/>
                <a:gd name="f344" fmla="val 586835"/>
                <a:gd name="f345" fmla="val 360712"/>
                <a:gd name="f346" fmla="val 598075"/>
                <a:gd name="f347" fmla="val 355378"/>
                <a:gd name="f348" fmla="val 609314"/>
                <a:gd name="f349" fmla="val 352806"/>
                <a:gd name="f350" fmla="val 617792"/>
                <a:gd name="f351" fmla="val 620649"/>
                <a:gd name="f352" fmla="val 350139"/>
                <a:gd name="f353" fmla="val 623411"/>
                <a:gd name="f354" fmla="val 629031"/>
                <a:gd name="f355" fmla="val 634651"/>
                <a:gd name="f356" fmla="val 339566"/>
                <a:gd name="f357" fmla="val 336899"/>
                <a:gd name="f358" fmla="val 334232"/>
                <a:gd name="f359" fmla="val 614934"/>
                <a:gd name="f360" fmla="val 592455"/>
                <a:gd name="f361" fmla="val 342233"/>
                <a:gd name="f362" fmla="val 583978"/>
                <a:gd name="f363" fmla="val 344900"/>
                <a:gd name="f364" fmla="val 572738"/>
                <a:gd name="f365" fmla="val 347567"/>
                <a:gd name="f366" fmla="val 561499"/>
                <a:gd name="f367" fmla="val 350234"/>
                <a:gd name="f368" fmla="val 550164"/>
                <a:gd name="f369" fmla="val 352901"/>
                <a:gd name="f370" fmla="val 533305"/>
                <a:gd name="f371" fmla="val 516350"/>
                <a:gd name="f372" fmla="val 355568"/>
                <a:gd name="f373" fmla="val 499491"/>
                <a:gd name="f374" fmla="val 358235"/>
                <a:gd name="f375" fmla="val 471392"/>
                <a:gd name="f376" fmla="val 360902"/>
                <a:gd name="f377" fmla="val 363569"/>
                <a:gd name="f378" fmla="val 440436"/>
                <a:gd name="f379" fmla="val 374142"/>
                <a:gd name="f380" fmla="val 429197"/>
                <a:gd name="f381" fmla="val 379476"/>
                <a:gd name="f382" fmla="val 390049"/>
                <a:gd name="f383" fmla="val 400622"/>
                <a:gd name="f384" fmla="val 412337"/>
                <a:gd name="f385" fmla="val 405956"/>
                <a:gd name="f386" fmla="val 413861"/>
                <a:gd name="f387" fmla="val 406718"/>
                <a:gd name="f388" fmla="val 419195"/>
                <a:gd name="f389" fmla="val 403860"/>
                <a:gd name="f390" fmla="val 421862"/>
                <a:gd name="f391" fmla="val 427196"/>
                <a:gd name="f392" fmla="val 429863"/>
                <a:gd name="f393" fmla="val 435197"/>
                <a:gd name="f394" fmla="val 445770"/>
                <a:gd name="f395" fmla="val 375666"/>
                <a:gd name="f396" fmla="val 443103"/>
                <a:gd name="f397" fmla="val 362522"/>
                <a:gd name="f398" fmla="val 446659"/>
                <a:gd name="f399" fmla="val 360648"/>
                <a:gd name="f400" fmla="val 448437"/>
                <a:gd name="f401" fmla="val 358807"/>
                <a:gd name="f402" fmla="val 451104"/>
                <a:gd name="f403" fmla="val 456438"/>
                <a:gd name="f404" fmla="val 461772"/>
                <a:gd name="f405" fmla="val 469678"/>
                <a:gd name="f406" fmla="val 361664"/>
                <a:gd name="f407" fmla="val 475012"/>
                <a:gd name="f408" fmla="val 477679"/>
                <a:gd name="f409" fmla="val 355949"/>
                <a:gd name="f410" fmla="val 483013"/>
                <a:gd name="f411" fmla="val 353187"/>
                <a:gd name="f412" fmla="val 485585"/>
                <a:gd name="f413" fmla="val 350330"/>
                <a:gd name="f414" fmla="val 488156"/>
                <a:gd name="f415" fmla="val 347472"/>
                <a:gd name="f416" fmla="val 490919"/>
                <a:gd name="f417" fmla="val 496157"/>
                <a:gd name="f418" fmla="val 509397"/>
                <a:gd name="f419" fmla="val 525304"/>
                <a:gd name="f420" fmla="val 541211"/>
                <a:gd name="f421" fmla="val 358712"/>
                <a:gd name="f422" fmla="val 361569"/>
                <a:gd name="f423" fmla="val 543878"/>
                <a:gd name="f424" fmla="val 546545"/>
                <a:gd name="f425" fmla="val 551879"/>
                <a:gd name="f426" fmla="val 367189"/>
                <a:gd name="f427" fmla="val 549212"/>
                <a:gd name="f428" fmla="+- 0 0 -90"/>
                <a:gd name="f429" fmla="*/ f3 1 6850189"/>
                <a:gd name="f430" fmla="*/ f4 1 695039"/>
                <a:gd name="f431" fmla="+- f7 0 f5"/>
                <a:gd name="f432" fmla="+- f6 0 f5"/>
                <a:gd name="f433" fmla="*/ f428 f0 1"/>
                <a:gd name="f434" fmla="*/ f432 1 6850189"/>
                <a:gd name="f435" fmla="*/ f431 1 695039"/>
                <a:gd name="f436" fmla="*/ 652367 f432 1"/>
                <a:gd name="f437" fmla="*/ 0 f431 1"/>
                <a:gd name="f438" fmla="*/ 0 f432 1"/>
                <a:gd name="f439" fmla="*/ 695039 f431 1"/>
                <a:gd name="f440" fmla="*/ 323564 f432 1"/>
                <a:gd name="f441" fmla="*/ 652463 f432 1"/>
                <a:gd name="f442" fmla="*/ 343281 f431 1"/>
                <a:gd name="f443" fmla="*/ 253270 f431 1"/>
                <a:gd name="f444" fmla="*/ 6850190 f432 1"/>
                <a:gd name="f445" fmla="*/ 589502 f431 1"/>
                <a:gd name="f446" fmla="*/ 320897 f432 1"/>
                <a:gd name="f447" fmla="*/ 273177 f432 1"/>
                <a:gd name="f448" fmla="*/ 561404 f431 1"/>
                <a:gd name="f449" fmla="*/ 251936 f432 1"/>
                <a:gd name="f450" fmla="*/ 575501 f431 1"/>
                <a:gd name="f451" fmla="*/ 204216 f432 1"/>
                <a:gd name="f452" fmla="*/ 597980 f431 1"/>
                <a:gd name="f453" fmla="*/ 185642 f432 1"/>
                <a:gd name="f454" fmla="*/ 600837 f431 1"/>
                <a:gd name="f455" fmla="*/ 167069 f432 1"/>
                <a:gd name="f456" fmla="*/ 595217 f431 1"/>
                <a:gd name="f457" fmla="*/ 145828 f432 1"/>
                <a:gd name="f458" fmla="*/ 569881 f431 1"/>
                <a:gd name="f459" fmla="*/ 119348 f432 1"/>
                <a:gd name="f460" fmla="*/ 524828 f431 1"/>
                <a:gd name="f461" fmla="*/ 90202 f432 1"/>
                <a:gd name="f462" fmla="*/ 457295 f431 1"/>
                <a:gd name="f463" fmla="*/ 71628 f432 1"/>
                <a:gd name="f464" fmla="*/ 392621 f431 1"/>
                <a:gd name="f465" fmla="*/ 61055 f432 1"/>
                <a:gd name="f466" fmla="*/ 322231 f431 1"/>
                <a:gd name="f467" fmla="*/ 76962 f432 1"/>
                <a:gd name="f468" fmla="*/ 263176 f431 1"/>
                <a:gd name="f469" fmla="*/ 106109 f432 1"/>
                <a:gd name="f470" fmla="*/ 235077 f431 1"/>
                <a:gd name="f471" fmla="*/ 148495 f432 1"/>
                <a:gd name="f472" fmla="*/ 220980 f431 1"/>
                <a:gd name="f473" fmla="*/ 226600 f431 1"/>
                <a:gd name="f474" fmla="*/ 228029 f432 1"/>
                <a:gd name="f475" fmla="*/ 240697 f431 1"/>
                <a:gd name="f476" fmla="*/ 270415 f432 1"/>
                <a:gd name="f477" fmla="*/ 274511 f431 1"/>
                <a:gd name="f478" fmla="*/ 266033 f431 1"/>
                <a:gd name="f479" fmla="*/ 262414 f432 1"/>
                <a:gd name="f480" fmla="*/ 195644 f431 1"/>
                <a:gd name="f481" fmla="*/ 238506 f432 1"/>
                <a:gd name="f482" fmla="*/ 142208 f431 1"/>
                <a:gd name="f483" fmla="*/ 217265 f432 1"/>
                <a:gd name="f484" fmla="*/ 116872 f431 1"/>
                <a:gd name="f485" fmla="*/ 177451 f432 1"/>
                <a:gd name="f486" fmla="*/ 66199 f431 1"/>
                <a:gd name="f487" fmla="*/ 166878 f432 1"/>
                <a:gd name="f488" fmla="*/ 52102 f431 1"/>
                <a:gd name="f489" fmla="*/ 49244 f431 1"/>
                <a:gd name="f490" fmla="*/ 169545 f432 1"/>
                <a:gd name="f491" fmla="*/ 196025 f432 1"/>
                <a:gd name="f492" fmla="*/ 60484 f431 1"/>
                <a:gd name="f493" fmla="*/ 235839 f432 1"/>
                <a:gd name="f494" fmla="*/ 88583 f431 1"/>
                <a:gd name="f495" fmla="*/ 259747 f432 1"/>
                <a:gd name="f496" fmla="*/ 128016 f431 1"/>
                <a:gd name="f497" fmla="*/ 272987 f432 1"/>
                <a:gd name="f498" fmla="*/ 161830 f431 1"/>
                <a:gd name="f499" fmla="*/ 278321 f432 1"/>
                <a:gd name="f500" fmla="*/ 201263 f431 1"/>
                <a:gd name="f501" fmla="*/ 275654 f432 1"/>
                <a:gd name="f502" fmla="*/ 274415 f431 1"/>
                <a:gd name="f503" fmla="*/ 280988 f432 1"/>
                <a:gd name="f504" fmla="*/ 268796 f431 1"/>
                <a:gd name="f505" fmla="*/ 331375 f432 1"/>
                <a:gd name="f506" fmla="*/ 234982 f431 1"/>
                <a:gd name="f507" fmla="*/ 389763 f432 1"/>
                <a:gd name="f508" fmla="*/ 220885 f431 1"/>
                <a:gd name="f509" fmla="*/ 426911 f432 1"/>
                <a:gd name="f510" fmla="*/ 229362 f431 1"/>
                <a:gd name="f511" fmla="*/ 469297 f432 1"/>
                <a:gd name="f512" fmla="*/ 479870 f432 1"/>
                <a:gd name="f513" fmla="*/ 296894 f431 1"/>
                <a:gd name="f514" fmla="*/ 482537 f432 1"/>
                <a:gd name="f515" fmla="*/ 324993 f431 1"/>
                <a:gd name="f516" fmla="*/ 330613 f431 1"/>
                <a:gd name="f517" fmla="*/ 461296 f432 1"/>
                <a:gd name="f518" fmla="*/ 344710 f431 1"/>
                <a:gd name="f519" fmla="*/ 440055 f432 1"/>
                <a:gd name="f520" fmla="*/ 341852 f431 1"/>
                <a:gd name="f521" fmla="*/ 424148 f432 1"/>
                <a:gd name="f522" fmla="*/ 364331 f431 1"/>
                <a:gd name="f523" fmla="*/ 421481 f432 1"/>
                <a:gd name="f524" fmla="*/ 375571 f431 1"/>
                <a:gd name="f525" fmla="*/ 413480 f432 1"/>
                <a:gd name="f526" fmla="*/ 384048 f431 1"/>
                <a:gd name="f527" fmla="*/ 408146 f432 1"/>
                <a:gd name="f528" fmla="*/ 386906 f431 1"/>
                <a:gd name="f529" fmla="*/ 379000 f432 1"/>
                <a:gd name="f530" fmla="*/ 401003 f431 1"/>
                <a:gd name="f531" fmla="*/ 344519 f432 1"/>
                <a:gd name="f532" fmla="*/ 446056 f431 1"/>
                <a:gd name="f533" fmla="*/ 336518 f432 1"/>
                <a:gd name="f534" fmla="*/ 488251 f431 1"/>
                <a:gd name="f535" fmla="*/ 331184 f432 1"/>
                <a:gd name="f536" fmla="*/ 541687 f431 1"/>
                <a:gd name="f537" fmla="*/ 323183 f432 1"/>
                <a:gd name="f538" fmla="*/ 514541 f432 1"/>
                <a:gd name="f539" fmla="*/ 431959 f431 1"/>
                <a:gd name="f540" fmla="*/ 485394 f432 1"/>
                <a:gd name="f541" fmla="*/ 426339 f431 1"/>
                <a:gd name="f542" fmla="*/ 482727 f432 1"/>
                <a:gd name="f543" fmla="*/ 398240 f431 1"/>
                <a:gd name="f544" fmla="*/ 384143 f431 1"/>
                <a:gd name="f545" fmla="*/ 530447 f432 1"/>
                <a:gd name="f546" fmla="*/ 406622 f431 1"/>
                <a:gd name="f547" fmla="*/ 546354 f432 1"/>
                <a:gd name="f548" fmla="*/ 372904 f431 1"/>
                <a:gd name="f549" fmla="*/ 506540 f432 1"/>
                <a:gd name="f550" fmla="*/ 367284 f431 1"/>
                <a:gd name="f551" fmla="*/ 495967 f432 1"/>
                <a:gd name="f552" fmla="*/ 364426 f431 1"/>
                <a:gd name="f553" fmla="*/ 493300 f432 1"/>
                <a:gd name="f554" fmla="*/ 472059 f432 1"/>
                <a:gd name="f555" fmla="*/ 381381 f431 1"/>
                <a:gd name="f556" fmla="*/ 480060 f432 1"/>
                <a:gd name="f557" fmla="*/ 384239 f431 1"/>
                <a:gd name="f558" fmla="*/ 389858 f431 1"/>
                <a:gd name="f559" fmla="*/ 477393 f432 1"/>
                <a:gd name="f560" fmla="*/ 398336 f431 1"/>
                <a:gd name="f561" fmla="*/ 461486 f432 1"/>
                <a:gd name="f562" fmla="*/ 392716 f431 1"/>
                <a:gd name="f563" fmla="*/ 429292 f431 1"/>
                <a:gd name="f564" fmla="*/ 488061 f432 1"/>
                <a:gd name="f565" fmla="*/ 451771 f431 1"/>
                <a:gd name="f566" fmla="*/ 490728 f432 1"/>
                <a:gd name="f567" fmla="*/ 482727 f431 1"/>
                <a:gd name="f568" fmla="*/ 493967 f431 1"/>
                <a:gd name="f569" fmla="*/ 458915 f432 1"/>
                <a:gd name="f570" fmla="*/ 524923 f431 1"/>
                <a:gd name="f571" fmla="*/ 453581 f432 1"/>
                <a:gd name="f572" fmla="*/ 527780 f431 1"/>
                <a:gd name="f573" fmla="*/ 550259 f431 1"/>
                <a:gd name="f574" fmla="*/ 626269 f431 1"/>
                <a:gd name="f575" fmla="*/ 634746 f431 1"/>
                <a:gd name="f576" fmla="*/ 445580 f432 1"/>
                <a:gd name="f577" fmla="*/ 629126 f431 1"/>
                <a:gd name="f578" fmla="*/ 435007 f432 1"/>
                <a:gd name="f579" fmla="*/ 561594 f431 1"/>
                <a:gd name="f580" fmla="*/ 558737 f431 1"/>
                <a:gd name="f581" fmla="*/ 427006 f432 1"/>
                <a:gd name="f582" fmla="*/ 539020 f431 1"/>
                <a:gd name="f583" fmla="*/ 395192 f432 1"/>
                <a:gd name="f584" fmla="*/ 502444 f431 1"/>
                <a:gd name="f585" fmla="*/ 389858 f432 1"/>
                <a:gd name="f586" fmla="*/ 387191 f432 1"/>
                <a:gd name="f587" fmla="*/ 499586 f431 1"/>
                <a:gd name="f588" fmla="*/ 373951 f432 1"/>
                <a:gd name="f589" fmla="*/ 555879 f431 1"/>
                <a:gd name="f590" fmla="*/ 363379 f432 1"/>
                <a:gd name="f591" fmla="*/ 586835 f431 1"/>
                <a:gd name="f592" fmla="*/ 352806 f432 1"/>
                <a:gd name="f593" fmla="*/ 617792 f431 1"/>
                <a:gd name="f594" fmla="*/ 350139 f432 1"/>
                <a:gd name="f595" fmla="*/ 623411 f431 1"/>
                <a:gd name="f596" fmla="*/ 339566 f432 1"/>
                <a:gd name="f597" fmla="*/ 631888 f431 1"/>
                <a:gd name="f598" fmla="*/ 334232 f432 1"/>
                <a:gd name="f599" fmla="*/ 336899 f432 1"/>
                <a:gd name="f600" fmla="*/ 609314 f431 1"/>
                <a:gd name="f601" fmla="*/ 342233 f432 1"/>
                <a:gd name="f602" fmla="*/ 583978 f431 1"/>
                <a:gd name="f603" fmla="*/ 350234 f432 1"/>
                <a:gd name="f604" fmla="*/ 550164 f431 1"/>
                <a:gd name="f605" fmla="*/ 355568 f432 1"/>
                <a:gd name="f606" fmla="*/ 499491 f431 1"/>
                <a:gd name="f607" fmla="*/ 358235 f432 1"/>
                <a:gd name="f608" fmla="*/ 471392 f431 1"/>
                <a:gd name="f609" fmla="*/ 374142 f432 1"/>
                <a:gd name="f610" fmla="*/ 429197 f431 1"/>
                <a:gd name="f611" fmla="*/ 400622 f432 1"/>
                <a:gd name="f612" fmla="*/ 412337 f431 1"/>
                <a:gd name="f613" fmla="*/ 419195 f432 1"/>
                <a:gd name="f614" fmla="*/ 403860 f431 1"/>
                <a:gd name="f615" fmla="*/ 427196 f432 1"/>
                <a:gd name="f616" fmla="*/ 440436 f432 1"/>
                <a:gd name="f617" fmla="*/ 445770 f432 1"/>
                <a:gd name="f618" fmla="*/ 378524 f431 1"/>
                <a:gd name="f619" fmla="*/ 443103 f432 1"/>
                <a:gd name="f620" fmla="*/ 448437 f432 1"/>
                <a:gd name="f621" fmla="*/ 358807 f431 1"/>
                <a:gd name="f622" fmla="*/ 456438 f432 1"/>
                <a:gd name="f623" fmla="*/ 475012 f432 1"/>
                <a:gd name="f624" fmla="*/ 485585 f432 1"/>
                <a:gd name="f625" fmla="*/ 350330 f431 1"/>
                <a:gd name="f626" fmla="*/ 496157 f432 1"/>
                <a:gd name="f627" fmla="*/ 347472 f431 1"/>
                <a:gd name="f628" fmla="*/ 541211 f432 1"/>
                <a:gd name="f629" fmla="*/ 358712 f431 1"/>
                <a:gd name="f630" fmla="*/ 546545 f432 1"/>
                <a:gd name="f631" fmla="*/ 361569 f431 1"/>
                <a:gd name="f632" fmla="*/ 551879 f432 1"/>
                <a:gd name="f633" fmla="*/ 367189 f431 1"/>
                <a:gd name="f634" fmla="*/ 372809 f431 1"/>
                <a:gd name="f635" fmla="*/ f433 1 f2"/>
                <a:gd name="f636" fmla="*/ f436 1 6850189"/>
                <a:gd name="f637" fmla="*/ f437 1 695039"/>
                <a:gd name="f638" fmla="*/ f438 1 6850189"/>
                <a:gd name="f639" fmla="*/ f439 1 695039"/>
                <a:gd name="f640" fmla="*/ f440 1 6850189"/>
                <a:gd name="f641" fmla="*/ f441 1 6850189"/>
                <a:gd name="f642" fmla="*/ f442 1 695039"/>
                <a:gd name="f643" fmla="*/ f443 1 695039"/>
                <a:gd name="f644" fmla="*/ f444 1 6850189"/>
                <a:gd name="f645" fmla="*/ f445 1 695039"/>
                <a:gd name="f646" fmla="*/ f446 1 6850189"/>
                <a:gd name="f647" fmla="*/ f447 1 6850189"/>
                <a:gd name="f648" fmla="*/ f448 1 695039"/>
                <a:gd name="f649" fmla="*/ f449 1 6850189"/>
                <a:gd name="f650" fmla="*/ f450 1 695039"/>
                <a:gd name="f651" fmla="*/ f451 1 6850189"/>
                <a:gd name="f652" fmla="*/ f452 1 695039"/>
                <a:gd name="f653" fmla="*/ f453 1 6850189"/>
                <a:gd name="f654" fmla="*/ f454 1 695039"/>
                <a:gd name="f655" fmla="*/ f455 1 6850189"/>
                <a:gd name="f656" fmla="*/ f456 1 695039"/>
                <a:gd name="f657" fmla="*/ f457 1 6850189"/>
                <a:gd name="f658" fmla="*/ f458 1 695039"/>
                <a:gd name="f659" fmla="*/ f459 1 6850189"/>
                <a:gd name="f660" fmla="*/ f460 1 695039"/>
                <a:gd name="f661" fmla="*/ f461 1 6850189"/>
                <a:gd name="f662" fmla="*/ f462 1 695039"/>
                <a:gd name="f663" fmla="*/ f463 1 6850189"/>
                <a:gd name="f664" fmla="*/ f464 1 695039"/>
                <a:gd name="f665" fmla="*/ f465 1 6850189"/>
                <a:gd name="f666" fmla="*/ f466 1 695039"/>
                <a:gd name="f667" fmla="*/ f467 1 6850189"/>
                <a:gd name="f668" fmla="*/ f468 1 695039"/>
                <a:gd name="f669" fmla="*/ f469 1 6850189"/>
                <a:gd name="f670" fmla="*/ f470 1 695039"/>
                <a:gd name="f671" fmla="*/ f471 1 6850189"/>
                <a:gd name="f672" fmla="*/ f472 1 695039"/>
                <a:gd name="f673" fmla="*/ f473 1 695039"/>
                <a:gd name="f674" fmla="*/ f474 1 6850189"/>
                <a:gd name="f675" fmla="*/ f475 1 695039"/>
                <a:gd name="f676" fmla="*/ f476 1 6850189"/>
                <a:gd name="f677" fmla="*/ f477 1 695039"/>
                <a:gd name="f678" fmla="*/ f478 1 695039"/>
                <a:gd name="f679" fmla="*/ f479 1 6850189"/>
                <a:gd name="f680" fmla="*/ f480 1 695039"/>
                <a:gd name="f681" fmla="*/ f481 1 6850189"/>
                <a:gd name="f682" fmla="*/ f482 1 695039"/>
                <a:gd name="f683" fmla="*/ f483 1 6850189"/>
                <a:gd name="f684" fmla="*/ f484 1 695039"/>
                <a:gd name="f685" fmla="*/ f485 1 6850189"/>
                <a:gd name="f686" fmla="*/ f486 1 695039"/>
                <a:gd name="f687" fmla="*/ f487 1 6850189"/>
                <a:gd name="f688" fmla="*/ f488 1 695039"/>
                <a:gd name="f689" fmla="*/ f489 1 695039"/>
                <a:gd name="f690" fmla="*/ f490 1 6850189"/>
                <a:gd name="f691" fmla="*/ f491 1 6850189"/>
                <a:gd name="f692" fmla="*/ f492 1 695039"/>
                <a:gd name="f693" fmla="*/ f493 1 6850189"/>
                <a:gd name="f694" fmla="*/ f494 1 695039"/>
                <a:gd name="f695" fmla="*/ f495 1 6850189"/>
                <a:gd name="f696" fmla="*/ f496 1 695039"/>
                <a:gd name="f697" fmla="*/ f497 1 6850189"/>
                <a:gd name="f698" fmla="*/ f498 1 695039"/>
                <a:gd name="f699" fmla="*/ f499 1 6850189"/>
                <a:gd name="f700" fmla="*/ f500 1 695039"/>
                <a:gd name="f701" fmla="*/ f501 1 6850189"/>
                <a:gd name="f702" fmla="*/ f502 1 695039"/>
                <a:gd name="f703" fmla="*/ f503 1 6850189"/>
                <a:gd name="f704" fmla="*/ f504 1 695039"/>
                <a:gd name="f705" fmla="*/ f505 1 6850189"/>
                <a:gd name="f706" fmla="*/ f506 1 695039"/>
                <a:gd name="f707" fmla="*/ f507 1 6850189"/>
                <a:gd name="f708" fmla="*/ f508 1 695039"/>
                <a:gd name="f709" fmla="*/ f509 1 6850189"/>
                <a:gd name="f710" fmla="*/ f510 1 695039"/>
                <a:gd name="f711" fmla="*/ f511 1 6850189"/>
                <a:gd name="f712" fmla="*/ f512 1 6850189"/>
                <a:gd name="f713" fmla="*/ f513 1 695039"/>
                <a:gd name="f714" fmla="*/ f514 1 6850189"/>
                <a:gd name="f715" fmla="*/ f515 1 695039"/>
                <a:gd name="f716" fmla="*/ f516 1 695039"/>
                <a:gd name="f717" fmla="*/ f517 1 6850189"/>
                <a:gd name="f718" fmla="*/ f518 1 695039"/>
                <a:gd name="f719" fmla="*/ f519 1 6850189"/>
                <a:gd name="f720" fmla="*/ f520 1 695039"/>
                <a:gd name="f721" fmla="*/ f521 1 6850189"/>
                <a:gd name="f722" fmla="*/ f522 1 695039"/>
                <a:gd name="f723" fmla="*/ f523 1 6850189"/>
                <a:gd name="f724" fmla="*/ f524 1 695039"/>
                <a:gd name="f725" fmla="*/ f525 1 6850189"/>
                <a:gd name="f726" fmla="*/ f526 1 695039"/>
                <a:gd name="f727" fmla="*/ f527 1 6850189"/>
                <a:gd name="f728" fmla="*/ f528 1 695039"/>
                <a:gd name="f729" fmla="*/ f529 1 6850189"/>
                <a:gd name="f730" fmla="*/ f530 1 695039"/>
                <a:gd name="f731" fmla="*/ f531 1 6850189"/>
                <a:gd name="f732" fmla="*/ f532 1 695039"/>
                <a:gd name="f733" fmla="*/ f533 1 6850189"/>
                <a:gd name="f734" fmla="*/ f534 1 695039"/>
                <a:gd name="f735" fmla="*/ f535 1 6850189"/>
                <a:gd name="f736" fmla="*/ f536 1 695039"/>
                <a:gd name="f737" fmla="*/ f537 1 6850189"/>
                <a:gd name="f738" fmla="*/ f538 1 6850189"/>
                <a:gd name="f739" fmla="*/ f539 1 695039"/>
                <a:gd name="f740" fmla="*/ f540 1 6850189"/>
                <a:gd name="f741" fmla="*/ f541 1 695039"/>
                <a:gd name="f742" fmla="*/ f542 1 6850189"/>
                <a:gd name="f743" fmla="*/ f543 1 695039"/>
                <a:gd name="f744" fmla="*/ f544 1 695039"/>
                <a:gd name="f745" fmla="*/ f545 1 6850189"/>
                <a:gd name="f746" fmla="*/ f546 1 695039"/>
                <a:gd name="f747" fmla="*/ f547 1 6850189"/>
                <a:gd name="f748" fmla="*/ f548 1 695039"/>
                <a:gd name="f749" fmla="*/ f549 1 6850189"/>
                <a:gd name="f750" fmla="*/ f550 1 695039"/>
                <a:gd name="f751" fmla="*/ f551 1 6850189"/>
                <a:gd name="f752" fmla="*/ f552 1 695039"/>
                <a:gd name="f753" fmla="*/ f553 1 6850189"/>
                <a:gd name="f754" fmla="*/ f554 1 6850189"/>
                <a:gd name="f755" fmla="*/ f555 1 695039"/>
                <a:gd name="f756" fmla="*/ f556 1 6850189"/>
                <a:gd name="f757" fmla="*/ f557 1 695039"/>
                <a:gd name="f758" fmla="*/ f558 1 695039"/>
                <a:gd name="f759" fmla="*/ f559 1 6850189"/>
                <a:gd name="f760" fmla="*/ f560 1 695039"/>
                <a:gd name="f761" fmla="*/ f561 1 6850189"/>
                <a:gd name="f762" fmla="*/ f562 1 695039"/>
                <a:gd name="f763" fmla="*/ f563 1 695039"/>
                <a:gd name="f764" fmla="*/ f564 1 6850189"/>
                <a:gd name="f765" fmla="*/ f565 1 695039"/>
                <a:gd name="f766" fmla="*/ f566 1 6850189"/>
                <a:gd name="f767" fmla="*/ f567 1 695039"/>
                <a:gd name="f768" fmla="*/ f568 1 695039"/>
                <a:gd name="f769" fmla="*/ f569 1 6850189"/>
                <a:gd name="f770" fmla="*/ f570 1 695039"/>
                <a:gd name="f771" fmla="*/ f571 1 6850189"/>
                <a:gd name="f772" fmla="*/ f572 1 695039"/>
                <a:gd name="f773" fmla="*/ f573 1 695039"/>
                <a:gd name="f774" fmla="*/ f574 1 695039"/>
                <a:gd name="f775" fmla="*/ f575 1 695039"/>
                <a:gd name="f776" fmla="*/ f576 1 6850189"/>
                <a:gd name="f777" fmla="*/ f577 1 695039"/>
                <a:gd name="f778" fmla="*/ f578 1 6850189"/>
                <a:gd name="f779" fmla="*/ f579 1 695039"/>
                <a:gd name="f780" fmla="*/ f580 1 695039"/>
                <a:gd name="f781" fmla="*/ f581 1 6850189"/>
                <a:gd name="f782" fmla="*/ f582 1 695039"/>
                <a:gd name="f783" fmla="*/ f583 1 6850189"/>
                <a:gd name="f784" fmla="*/ f584 1 695039"/>
                <a:gd name="f785" fmla="*/ f585 1 6850189"/>
                <a:gd name="f786" fmla="*/ f586 1 6850189"/>
                <a:gd name="f787" fmla="*/ f587 1 695039"/>
                <a:gd name="f788" fmla="*/ f588 1 6850189"/>
                <a:gd name="f789" fmla="*/ f589 1 695039"/>
                <a:gd name="f790" fmla="*/ f590 1 6850189"/>
                <a:gd name="f791" fmla="*/ f591 1 695039"/>
                <a:gd name="f792" fmla="*/ f592 1 6850189"/>
                <a:gd name="f793" fmla="*/ f593 1 695039"/>
                <a:gd name="f794" fmla="*/ f594 1 6850189"/>
                <a:gd name="f795" fmla="*/ f595 1 695039"/>
                <a:gd name="f796" fmla="*/ f596 1 6850189"/>
                <a:gd name="f797" fmla="*/ f597 1 695039"/>
                <a:gd name="f798" fmla="*/ f598 1 6850189"/>
                <a:gd name="f799" fmla="*/ f599 1 6850189"/>
                <a:gd name="f800" fmla="*/ f600 1 695039"/>
                <a:gd name="f801" fmla="*/ f601 1 6850189"/>
                <a:gd name="f802" fmla="*/ f602 1 695039"/>
                <a:gd name="f803" fmla="*/ f603 1 6850189"/>
                <a:gd name="f804" fmla="*/ f604 1 695039"/>
                <a:gd name="f805" fmla="*/ f605 1 6850189"/>
                <a:gd name="f806" fmla="*/ f606 1 695039"/>
                <a:gd name="f807" fmla="*/ f607 1 6850189"/>
                <a:gd name="f808" fmla="*/ f608 1 695039"/>
                <a:gd name="f809" fmla="*/ f609 1 6850189"/>
                <a:gd name="f810" fmla="*/ f610 1 695039"/>
                <a:gd name="f811" fmla="*/ f611 1 6850189"/>
                <a:gd name="f812" fmla="*/ f612 1 695039"/>
                <a:gd name="f813" fmla="*/ f613 1 6850189"/>
                <a:gd name="f814" fmla="*/ f614 1 695039"/>
                <a:gd name="f815" fmla="*/ f615 1 6850189"/>
                <a:gd name="f816" fmla="*/ f616 1 6850189"/>
                <a:gd name="f817" fmla="*/ f617 1 6850189"/>
                <a:gd name="f818" fmla="*/ f618 1 695039"/>
                <a:gd name="f819" fmla="*/ f619 1 6850189"/>
                <a:gd name="f820" fmla="*/ f620 1 6850189"/>
                <a:gd name="f821" fmla="*/ f621 1 695039"/>
                <a:gd name="f822" fmla="*/ f622 1 6850189"/>
                <a:gd name="f823" fmla="*/ f623 1 6850189"/>
                <a:gd name="f824" fmla="*/ f624 1 6850189"/>
                <a:gd name="f825" fmla="*/ f625 1 695039"/>
                <a:gd name="f826" fmla="*/ f626 1 6850189"/>
                <a:gd name="f827" fmla="*/ f627 1 695039"/>
                <a:gd name="f828" fmla="*/ f628 1 6850189"/>
                <a:gd name="f829" fmla="*/ f629 1 695039"/>
                <a:gd name="f830" fmla="*/ f630 1 6850189"/>
                <a:gd name="f831" fmla="*/ f631 1 695039"/>
                <a:gd name="f832" fmla="*/ f632 1 6850189"/>
                <a:gd name="f833" fmla="*/ f633 1 695039"/>
                <a:gd name="f834" fmla="*/ f634 1 695039"/>
                <a:gd name="f835" fmla="*/ f5 1 f434"/>
                <a:gd name="f836" fmla="*/ f6 1 f434"/>
                <a:gd name="f837" fmla="*/ f5 1 f435"/>
                <a:gd name="f838" fmla="*/ f7 1 f435"/>
                <a:gd name="f839" fmla="+- f635 0 f1"/>
                <a:gd name="f840" fmla="*/ f636 1 f434"/>
                <a:gd name="f841" fmla="*/ f637 1 f435"/>
                <a:gd name="f842" fmla="*/ f638 1 f434"/>
                <a:gd name="f843" fmla="*/ f639 1 f435"/>
                <a:gd name="f844" fmla="*/ f640 1 f434"/>
                <a:gd name="f845" fmla="*/ f641 1 f434"/>
                <a:gd name="f846" fmla="*/ f642 1 f435"/>
                <a:gd name="f847" fmla="*/ f643 1 f435"/>
                <a:gd name="f848" fmla="*/ f644 1 f434"/>
                <a:gd name="f849" fmla="*/ f645 1 f435"/>
                <a:gd name="f850" fmla="*/ f646 1 f434"/>
                <a:gd name="f851" fmla="*/ f647 1 f434"/>
                <a:gd name="f852" fmla="*/ f648 1 f435"/>
                <a:gd name="f853" fmla="*/ f649 1 f434"/>
                <a:gd name="f854" fmla="*/ f650 1 f435"/>
                <a:gd name="f855" fmla="*/ f651 1 f434"/>
                <a:gd name="f856" fmla="*/ f652 1 f435"/>
                <a:gd name="f857" fmla="*/ f653 1 f434"/>
                <a:gd name="f858" fmla="*/ f654 1 f435"/>
                <a:gd name="f859" fmla="*/ f655 1 f434"/>
                <a:gd name="f860" fmla="*/ f656 1 f435"/>
                <a:gd name="f861" fmla="*/ f657 1 f434"/>
                <a:gd name="f862" fmla="*/ f658 1 f435"/>
                <a:gd name="f863" fmla="*/ f659 1 f434"/>
                <a:gd name="f864" fmla="*/ f660 1 f435"/>
                <a:gd name="f865" fmla="*/ f661 1 f434"/>
                <a:gd name="f866" fmla="*/ f662 1 f435"/>
                <a:gd name="f867" fmla="*/ f663 1 f434"/>
                <a:gd name="f868" fmla="*/ f664 1 f435"/>
                <a:gd name="f869" fmla="*/ f665 1 f434"/>
                <a:gd name="f870" fmla="*/ f666 1 f435"/>
                <a:gd name="f871" fmla="*/ f667 1 f434"/>
                <a:gd name="f872" fmla="*/ f668 1 f435"/>
                <a:gd name="f873" fmla="*/ f669 1 f434"/>
                <a:gd name="f874" fmla="*/ f670 1 f435"/>
                <a:gd name="f875" fmla="*/ f671 1 f434"/>
                <a:gd name="f876" fmla="*/ f672 1 f435"/>
                <a:gd name="f877" fmla="*/ f673 1 f435"/>
                <a:gd name="f878" fmla="*/ f674 1 f434"/>
                <a:gd name="f879" fmla="*/ f675 1 f435"/>
                <a:gd name="f880" fmla="*/ f676 1 f434"/>
                <a:gd name="f881" fmla="*/ f677 1 f435"/>
                <a:gd name="f882" fmla="*/ f678 1 f435"/>
                <a:gd name="f883" fmla="*/ f679 1 f434"/>
                <a:gd name="f884" fmla="*/ f680 1 f435"/>
                <a:gd name="f885" fmla="*/ f681 1 f434"/>
                <a:gd name="f886" fmla="*/ f682 1 f435"/>
                <a:gd name="f887" fmla="*/ f683 1 f434"/>
                <a:gd name="f888" fmla="*/ f684 1 f435"/>
                <a:gd name="f889" fmla="*/ f685 1 f434"/>
                <a:gd name="f890" fmla="*/ f686 1 f435"/>
                <a:gd name="f891" fmla="*/ f687 1 f434"/>
                <a:gd name="f892" fmla="*/ f688 1 f435"/>
                <a:gd name="f893" fmla="*/ f689 1 f435"/>
                <a:gd name="f894" fmla="*/ f690 1 f434"/>
                <a:gd name="f895" fmla="*/ f691 1 f434"/>
                <a:gd name="f896" fmla="*/ f692 1 f435"/>
                <a:gd name="f897" fmla="*/ f693 1 f434"/>
                <a:gd name="f898" fmla="*/ f694 1 f435"/>
                <a:gd name="f899" fmla="*/ f695 1 f434"/>
                <a:gd name="f900" fmla="*/ f696 1 f435"/>
                <a:gd name="f901" fmla="*/ f697 1 f434"/>
                <a:gd name="f902" fmla="*/ f698 1 f435"/>
                <a:gd name="f903" fmla="*/ f699 1 f434"/>
                <a:gd name="f904" fmla="*/ f700 1 f435"/>
                <a:gd name="f905" fmla="*/ f701 1 f434"/>
                <a:gd name="f906" fmla="*/ f702 1 f435"/>
                <a:gd name="f907" fmla="*/ f703 1 f434"/>
                <a:gd name="f908" fmla="*/ f704 1 f435"/>
                <a:gd name="f909" fmla="*/ f705 1 f434"/>
                <a:gd name="f910" fmla="*/ f706 1 f435"/>
                <a:gd name="f911" fmla="*/ f707 1 f434"/>
                <a:gd name="f912" fmla="*/ f708 1 f435"/>
                <a:gd name="f913" fmla="*/ f709 1 f434"/>
                <a:gd name="f914" fmla="*/ f710 1 f435"/>
                <a:gd name="f915" fmla="*/ f711 1 f434"/>
                <a:gd name="f916" fmla="*/ f712 1 f434"/>
                <a:gd name="f917" fmla="*/ f713 1 f435"/>
                <a:gd name="f918" fmla="*/ f714 1 f434"/>
                <a:gd name="f919" fmla="*/ f715 1 f435"/>
                <a:gd name="f920" fmla="*/ f716 1 f435"/>
                <a:gd name="f921" fmla="*/ f717 1 f434"/>
                <a:gd name="f922" fmla="*/ f718 1 f435"/>
                <a:gd name="f923" fmla="*/ f719 1 f434"/>
                <a:gd name="f924" fmla="*/ f720 1 f435"/>
                <a:gd name="f925" fmla="*/ f721 1 f434"/>
                <a:gd name="f926" fmla="*/ f722 1 f435"/>
                <a:gd name="f927" fmla="*/ f723 1 f434"/>
                <a:gd name="f928" fmla="*/ f724 1 f435"/>
                <a:gd name="f929" fmla="*/ f725 1 f434"/>
                <a:gd name="f930" fmla="*/ f726 1 f435"/>
                <a:gd name="f931" fmla="*/ f727 1 f434"/>
                <a:gd name="f932" fmla="*/ f728 1 f435"/>
                <a:gd name="f933" fmla="*/ f729 1 f434"/>
                <a:gd name="f934" fmla="*/ f730 1 f435"/>
                <a:gd name="f935" fmla="*/ f731 1 f434"/>
                <a:gd name="f936" fmla="*/ f732 1 f435"/>
                <a:gd name="f937" fmla="*/ f733 1 f434"/>
                <a:gd name="f938" fmla="*/ f734 1 f435"/>
                <a:gd name="f939" fmla="*/ f735 1 f434"/>
                <a:gd name="f940" fmla="*/ f736 1 f435"/>
                <a:gd name="f941" fmla="*/ f737 1 f434"/>
                <a:gd name="f942" fmla="*/ f738 1 f434"/>
                <a:gd name="f943" fmla="*/ f739 1 f435"/>
                <a:gd name="f944" fmla="*/ f740 1 f434"/>
                <a:gd name="f945" fmla="*/ f741 1 f435"/>
                <a:gd name="f946" fmla="*/ f742 1 f434"/>
                <a:gd name="f947" fmla="*/ f743 1 f435"/>
                <a:gd name="f948" fmla="*/ f744 1 f435"/>
                <a:gd name="f949" fmla="*/ f745 1 f434"/>
                <a:gd name="f950" fmla="*/ f746 1 f435"/>
                <a:gd name="f951" fmla="*/ f747 1 f434"/>
                <a:gd name="f952" fmla="*/ f748 1 f435"/>
                <a:gd name="f953" fmla="*/ f749 1 f434"/>
                <a:gd name="f954" fmla="*/ f750 1 f435"/>
                <a:gd name="f955" fmla="*/ f751 1 f434"/>
                <a:gd name="f956" fmla="*/ f752 1 f435"/>
                <a:gd name="f957" fmla="*/ f753 1 f434"/>
                <a:gd name="f958" fmla="*/ f754 1 f434"/>
                <a:gd name="f959" fmla="*/ f755 1 f435"/>
                <a:gd name="f960" fmla="*/ f756 1 f434"/>
                <a:gd name="f961" fmla="*/ f757 1 f435"/>
                <a:gd name="f962" fmla="*/ f758 1 f435"/>
                <a:gd name="f963" fmla="*/ f759 1 f434"/>
                <a:gd name="f964" fmla="*/ f760 1 f435"/>
                <a:gd name="f965" fmla="*/ f761 1 f434"/>
                <a:gd name="f966" fmla="*/ f762 1 f435"/>
                <a:gd name="f967" fmla="*/ f763 1 f435"/>
                <a:gd name="f968" fmla="*/ f764 1 f434"/>
                <a:gd name="f969" fmla="*/ f765 1 f435"/>
                <a:gd name="f970" fmla="*/ f766 1 f434"/>
                <a:gd name="f971" fmla="*/ f767 1 f435"/>
                <a:gd name="f972" fmla="*/ f768 1 f435"/>
                <a:gd name="f973" fmla="*/ f769 1 f434"/>
                <a:gd name="f974" fmla="*/ f770 1 f435"/>
                <a:gd name="f975" fmla="*/ f771 1 f434"/>
                <a:gd name="f976" fmla="*/ f772 1 f435"/>
                <a:gd name="f977" fmla="*/ f773 1 f435"/>
                <a:gd name="f978" fmla="*/ f774 1 f435"/>
                <a:gd name="f979" fmla="*/ f775 1 f435"/>
                <a:gd name="f980" fmla="*/ f776 1 f434"/>
                <a:gd name="f981" fmla="*/ f777 1 f435"/>
                <a:gd name="f982" fmla="*/ f778 1 f434"/>
                <a:gd name="f983" fmla="*/ f779 1 f435"/>
                <a:gd name="f984" fmla="*/ f780 1 f435"/>
                <a:gd name="f985" fmla="*/ f781 1 f434"/>
                <a:gd name="f986" fmla="*/ f782 1 f435"/>
                <a:gd name="f987" fmla="*/ f783 1 f434"/>
                <a:gd name="f988" fmla="*/ f784 1 f435"/>
                <a:gd name="f989" fmla="*/ f785 1 f434"/>
                <a:gd name="f990" fmla="*/ f786 1 f434"/>
                <a:gd name="f991" fmla="*/ f787 1 f435"/>
                <a:gd name="f992" fmla="*/ f788 1 f434"/>
                <a:gd name="f993" fmla="*/ f789 1 f435"/>
                <a:gd name="f994" fmla="*/ f790 1 f434"/>
                <a:gd name="f995" fmla="*/ f791 1 f435"/>
                <a:gd name="f996" fmla="*/ f792 1 f434"/>
                <a:gd name="f997" fmla="*/ f793 1 f435"/>
                <a:gd name="f998" fmla="*/ f794 1 f434"/>
                <a:gd name="f999" fmla="*/ f795 1 f435"/>
                <a:gd name="f1000" fmla="*/ f796 1 f434"/>
                <a:gd name="f1001" fmla="*/ f797 1 f435"/>
                <a:gd name="f1002" fmla="*/ f798 1 f434"/>
                <a:gd name="f1003" fmla="*/ f799 1 f434"/>
                <a:gd name="f1004" fmla="*/ f800 1 f435"/>
                <a:gd name="f1005" fmla="*/ f801 1 f434"/>
                <a:gd name="f1006" fmla="*/ f802 1 f435"/>
                <a:gd name="f1007" fmla="*/ f803 1 f434"/>
                <a:gd name="f1008" fmla="*/ f804 1 f435"/>
                <a:gd name="f1009" fmla="*/ f805 1 f434"/>
                <a:gd name="f1010" fmla="*/ f806 1 f435"/>
                <a:gd name="f1011" fmla="*/ f807 1 f434"/>
                <a:gd name="f1012" fmla="*/ f808 1 f435"/>
                <a:gd name="f1013" fmla="*/ f809 1 f434"/>
                <a:gd name="f1014" fmla="*/ f810 1 f435"/>
                <a:gd name="f1015" fmla="*/ f811 1 f434"/>
                <a:gd name="f1016" fmla="*/ f812 1 f435"/>
                <a:gd name="f1017" fmla="*/ f813 1 f434"/>
                <a:gd name="f1018" fmla="*/ f814 1 f435"/>
                <a:gd name="f1019" fmla="*/ f815 1 f434"/>
                <a:gd name="f1020" fmla="*/ f816 1 f434"/>
                <a:gd name="f1021" fmla="*/ f817 1 f434"/>
                <a:gd name="f1022" fmla="*/ f818 1 f435"/>
                <a:gd name="f1023" fmla="*/ f819 1 f434"/>
                <a:gd name="f1024" fmla="*/ f820 1 f434"/>
                <a:gd name="f1025" fmla="*/ f821 1 f435"/>
                <a:gd name="f1026" fmla="*/ f822 1 f434"/>
                <a:gd name="f1027" fmla="*/ f823 1 f434"/>
                <a:gd name="f1028" fmla="*/ f824 1 f434"/>
                <a:gd name="f1029" fmla="*/ f825 1 f435"/>
                <a:gd name="f1030" fmla="*/ f826 1 f434"/>
                <a:gd name="f1031" fmla="*/ f827 1 f435"/>
                <a:gd name="f1032" fmla="*/ f828 1 f434"/>
                <a:gd name="f1033" fmla="*/ f829 1 f435"/>
                <a:gd name="f1034" fmla="*/ f830 1 f434"/>
                <a:gd name="f1035" fmla="*/ f831 1 f435"/>
                <a:gd name="f1036" fmla="*/ f832 1 f434"/>
                <a:gd name="f1037" fmla="*/ f833 1 f435"/>
                <a:gd name="f1038" fmla="*/ f834 1 f435"/>
                <a:gd name="f1039" fmla="*/ f835 f429 1"/>
                <a:gd name="f1040" fmla="*/ f836 f429 1"/>
                <a:gd name="f1041" fmla="*/ f838 f430 1"/>
                <a:gd name="f1042" fmla="*/ f837 f430 1"/>
                <a:gd name="f1043" fmla="*/ f840 f429 1"/>
                <a:gd name="f1044" fmla="*/ f841 f430 1"/>
                <a:gd name="f1045" fmla="*/ f842 f429 1"/>
                <a:gd name="f1046" fmla="*/ f843 f430 1"/>
                <a:gd name="f1047" fmla="*/ f844 f429 1"/>
                <a:gd name="f1048" fmla="*/ f845 f429 1"/>
                <a:gd name="f1049" fmla="*/ f846 f430 1"/>
                <a:gd name="f1050" fmla="*/ f847 f430 1"/>
                <a:gd name="f1051" fmla="*/ f848 f429 1"/>
                <a:gd name="f1052" fmla="*/ f849 f430 1"/>
                <a:gd name="f1053" fmla="*/ f850 f429 1"/>
                <a:gd name="f1054" fmla="*/ f851 f429 1"/>
                <a:gd name="f1055" fmla="*/ f852 f430 1"/>
                <a:gd name="f1056" fmla="*/ f853 f429 1"/>
                <a:gd name="f1057" fmla="*/ f854 f430 1"/>
                <a:gd name="f1058" fmla="*/ f855 f429 1"/>
                <a:gd name="f1059" fmla="*/ f856 f430 1"/>
                <a:gd name="f1060" fmla="*/ f857 f429 1"/>
                <a:gd name="f1061" fmla="*/ f858 f430 1"/>
                <a:gd name="f1062" fmla="*/ f859 f429 1"/>
                <a:gd name="f1063" fmla="*/ f860 f430 1"/>
                <a:gd name="f1064" fmla="*/ f861 f429 1"/>
                <a:gd name="f1065" fmla="*/ f862 f430 1"/>
                <a:gd name="f1066" fmla="*/ f863 f429 1"/>
                <a:gd name="f1067" fmla="*/ f864 f430 1"/>
                <a:gd name="f1068" fmla="*/ f865 f429 1"/>
                <a:gd name="f1069" fmla="*/ f866 f430 1"/>
                <a:gd name="f1070" fmla="*/ f867 f429 1"/>
                <a:gd name="f1071" fmla="*/ f868 f430 1"/>
                <a:gd name="f1072" fmla="*/ f869 f429 1"/>
                <a:gd name="f1073" fmla="*/ f870 f430 1"/>
                <a:gd name="f1074" fmla="*/ f871 f429 1"/>
                <a:gd name="f1075" fmla="*/ f872 f430 1"/>
                <a:gd name="f1076" fmla="*/ f873 f429 1"/>
                <a:gd name="f1077" fmla="*/ f874 f430 1"/>
                <a:gd name="f1078" fmla="*/ f875 f429 1"/>
                <a:gd name="f1079" fmla="*/ f876 f430 1"/>
                <a:gd name="f1080" fmla="*/ f877 f430 1"/>
                <a:gd name="f1081" fmla="*/ f878 f429 1"/>
                <a:gd name="f1082" fmla="*/ f879 f430 1"/>
                <a:gd name="f1083" fmla="*/ f880 f429 1"/>
                <a:gd name="f1084" fmla="*/ f881 f430 1"/>
                <a:gd name="f1085" fmla="*/ f882 f430 1"/>
                <a:gd name="f1086" fmla="*/ f883 f429 1"/>
                <a:gd name="f1087" fmla="*/ f884 f430 1"/>
                <a:gd name="f1088" fmla="*/ f885 f429 1"/>
                <a:gd name="f1089" fmla="*/ f886 f430 1"/>
                <a:gd name="f1090" fmla="*/ f887 f429 1"/>
                <a:gd name="f1091" fmla="*/ f888 f430 1"/>
                <a:gd name="f1092" fmla="*/ f889 f429 1"/>
                <a:gd name="f1093" fmla="*/ f890 f430 1"/>
                <a:gd name="f1094" fmla="*/ f891 f429 1"/>
                <a:gd name="f1095" fmla="*/ f892 f430 1"/>
                <a:gd name="f1096" fmla="*/ f893 f430 1"/>
                <a:gd name="f1097" fmla="*/ f894 f429 1"/>
                <a:gd name="f1098" fmla="*/ f895 f429 1"/>
                <a:gd name="f1099" fmla="*/ f896 f430 1"/>
                <a:gd name="f1100" fmla="*/ f897 f429 1"/>
                <a:gd name="f1101" fmla="*/ f898 f430 1"/>
                <a:gd name="f1102" fmla="*/ f899 f429 1"/>
                <a:gd name="f1103" fmla="*/ f900 f430 1"/>
                <a:gd name="f1104" fmla="*/ f901 f429 1"/>
                <a:gd name="f1105" fmla="*/ f902 f430 1"/>
                <a:gd name="f1106" fmla="*/ f903 f429 1"/>
                <a:gd name="f1107" fmla="*/ f904 f430 1"/>
                <a:gd name="f1108" fmla="*/ f905 f429 1"/>
                <a:gd name="f1109" fmla="*/ f906 f430 1"/>
                <a:gd name="f1110" fmla="*/ f907 f429 1"/>
                <a:gd name="f1111" fmla="*/ f908 f430 1"/>
                <a:gd name="f1112" fmla="*/ f909 f429 1"/>
                <a:gd name="f1113" fmla="*/ f910 f430 1"/>
                <a:gd name="f1114" fmla="*/ f911 f429 1"/>
                <a:gd name="f1115" fmla="*/ f912 f430 1"/>
                <a:gd name="f1116" fmla="*/ f913 f429 1"/>
                <a:gd name="f1117" fmla="*/ f914 f430 1"/>
                <a:gd name="f1118" fmla="*/ f915 f429 1"/>
                <a:gd name="f1119" fmla="*/ f916 f429 1"/>
                <a:gd name="f1120" fmla="*/ f917 f430 1"/>
                <a:gd name="f1121" fmla="*/ f918 f429 1"/>
                <a:gd name="f1122" fmla="*/ f919 f430 1"/>
                <a:gd name="f1123" fmla="*/ f920 f430 1"/>
                <a:gd name="f1124" fmla="*/ f921 f429 1"/>
                <a:gd name="f1125" fmla="*/ f922 f430 1"/>
                <a:gd name="f1126" fmla="*/ f923 f429 1"/>
                <a:gd name="f1127" fmla="*/ f924 f430 1"/>
                <a:gd name="f1128" fmla="*/ f925 f429 1"/>
                <a:gd name="f1129" fmla="*/ f926 f430 1"/>
                <a:gd name="f1130" fmla="*/ f927 f429 1"/>
                <a:gd name="f1131" fmla="*/ f928 f430 1"/>
                <a:gd name="f1132" fmla="*/ f929 f429 1"/>
                <a:gd name="f1133" fmla="*/ f930 f430 1"/>
                <a:gd name="f1134" fmla="*/ f931 f429 1"/>
                <a:gd name="f1135" fmla="*/ f932 f430 1"/>
                <a:gd name="f1136" fmla="*/ f933 f429 1"/>
                <a:gd name="f1137" fmla="*/ f934 f430 1"/>
                <a:gd name="f1138" fmla="*/ f935 f429 1"/>
                <a:gd name="f1139" fmla="*/ f936 f430 1"/>
                <a:gd name="f1140" fmla="*/ f937 f429 1"/>
                <a:gd name="f1141" fmla="*/ f938 f430 1"/>
                <a:gd name="f1142" fmla="*/ f939 f429 1"/>
                <a:gd name="f1143" fmla="*/ f940 f430 1"/>
                <a:gd name="f1144" fmla="*/ f941 f429 1"/>
                <a:gd name="f1145" fmla="*/ f942 f429 1"/>
                <a:gd name="f1146" fmla="*/ f943 f430 1"/>
                <a:gd name="f1147" fmla="*/ f944 f429 1"/>
                <a:gd name="f1148" fmla="*/ f945 f430 1"/>
                <a:gd name="f1149" fmla="*/ f946 f429 1"/>
                <a:gd name="f1150" fmla="*/ f947 f430 1"/>
                <a:gd name="f1151" fmla="*/ f948 f430 1"/>
                <a:gd name="f1152" fmla="*/ f949 f429 1"/>
                <a:gd name="f1153" fmla="*/ f950 f430 1"/>
                <a:gd name="f1154" fmla="*/ f951 f429 1"/>
                <a:gd name="f1155" fmla="*/ f952 f430 1"/>
                <a:gd name="f1156" fmla="*/ f953 f429 1"/>
                <a:gd name="f1157" fmla="*/ f954 f430 1"/>
                <a:gd name="f1158" fmla="*/ f955 f429 1"/>
                <a:gd name="f1159" fmla="*/ f956 f430 1"/>
                <a:gd name="f1160" fmla="*/ f957 f429 1"/>
                <a:gd name="f1161" fmla="*/ f958 f429 1"/>
                <a:gd name="f1162" fmla="*/ f959 f430 1"/>
                <a:gd name="f1163" fmla="*/ f960 f429 1"/>
                <a:gd name="f1164" fmla="*/ f961 f430 1"/>
                <a:gd name="f1165" fmla="*/ f962 f430 1"/>
                <a:gd name="f1166" fmla="*/ f963 f429 1"/>
                <a:gd name="f1167" fmla="*/ f964 f430 1"/>
                <a:gd name="f1168" fmla="*/ f965 f429 1"/>
                <a:gd name="f1169" fmla="*/ f966 f430 1"/>
                <a:gd name="f1170" fmla="*/ f967 f430 1"/>
                <a:gd name="f1171" fmla="*/ f968 f429 1"/>
                <a:gd name="f1172" fmla="*/ f969 f430 1"/>
                <a:gd name="f1173" fmla="*/ f970 f429 1"/>
                <a:gd name="f1174" fmla="*/ f971 f430 1"/>
                <a:gd name="f1175" fmla="*/ f972 f430 1"/>
                <a:gd name="f1176" fmla="*/ f973 f429 1"/>
                <a:gd name="f1177" fmla="*/ f974 f430 1"/>
                <a:gd name="f1178" fmla="*/ f975 f429 1"/>
                <a:gd name="f1179" fmla="*/ f976 f430 1"/>
                <a:gd name="f1180" fmla="*/ f977 f430 1"/>
                <a:gd name="f1181" fmla="*/ f978 f430 1"/>
                <a:gd name="f1182" fmla="*/ f979 f430 1"/>
                <a:gd name="f1183" fmla="*/ f980 f429 1"/>
                <a:gd name="f1184" fmla="*/ f981 f430 1"/>
                <a:gd name="f1185" fmla="*/ f982 f429 1"/>
                <a:gd name="f1186" fmla="*/ f983 f430 1"/>
                <a:gd name="f1187" fmla="*/ f984 f430 1"/>
                <a:gd name="f1188" fmla="*/ f985 f429 1"/>
                <a:gd name="f1189" fmla="*/ f986 f430 1"/>
                <a:gd name="f1190" fmla="*/ f987 f429 1"/>
                <a:gd name="f1191" fmla="*/ f988 f430 1"/>
                <a:gd name="f1192" fmla="*/ f989 f429 1"/>
                <a:gd name="f1193" fmla="*/ f990 f429 1"/>
                <a:gd name="f1194" fmla="*/ f991 f430 1"/>
                <a:gd name="f1195" fmla="*/ f992 f429 1"/>
                <a:gd name="f1196" fmla="*/ f993 f430 1"/>
                <a:gd name="f1197" fmla="*/ f994 f429 1"/>
                <a:gd name="f1198" fmla="*/ f995 f430 1"/>
                <a:gd name="f1199" fmla="*/ f996 f429 1"/>
                <a:gd name="f1200" fmla="*/ f997 f430 1"/>
                <a:gd name="f1201" fmla="*/ f998 f429 1"/>
                <a:gd name="f1202" fmla="*/ f999 f430 1"/>
                <a:gd name="f1203" fmla="*/ f1000 f429 1"/>
                <a:gd name="f1204" fmla="*/ f1001 f430 1"/>
                <a:gd name="f1205" fmla="*/ f1002 f429 1"/>
                <a:gd name="f1206" fmla="*/ f1003 f429 1"/>
                <a:gd name="f1207" fmla="*/ f1004 f430 1"/>
                <a:gd name="f1208" fmla="*/ f1005 f429 1"/>
                <a:gd name="f1209" fmla="*/ f1006 f430 1"/>
                <a:gd name="f1210" fmla="*/ f1007 f429 1"/>
                <a:gd name="f1211" fmla="*/ f1008 f430 1"/>
                <a:gd name="f1212" fmla="*/ f1009 f429 1"/>
                <a:gd name="f1213" fmla="*/ f1010 f430 1"/>
                <a:gd name="f1214" fmla="*/ f1011 f429 1"/>
                <a:gd name="f1215" fmla="*/ f1012 f430 1"/>
                <a:gd name="f1216" fmla="*/ f1013 f429 1"/>
                <a:gd name="f1217" fmla="*/ f1014 f430 1"/>
                <a:gd name="f1218" fmla="*/ f1015 f429 1"/>
                <a:gd name="f1219" fmla="*/ f1016 f430 1"/>
                <a:gd name="f1220" fmla="*/ f1017 f429 1"/>
                <a:gd name="f1221" fmla="*/ f1018 f430 1"/>
                <a:gd name="f1222" fmla="*/ f1019 f429 1"/>
                <a:gd name="f1223" fmla="*/ f1020 f429 1"/>
                <a:gd name="f1224" fmla="*/ f1021 f429 1"/>
                <a:gd name="f1225" fmla="*/ f1022 f430 1"/>
                <a:gd name="f1226" fmla="*/ f1023 f429 1"/>
                <a:gd name="f1227" fmla="*/ f1024 f429 1"/>
                <a:gd name="f1228" fmla="*/ f1025 f430 1"/>
                <a:gd name="f1229" fmla="*/ f1026 f429 1"/>
                <a:gd name="f1230" fmla="*/ f1027 f429 1"/>
                <a:gd name="f1231" fmla="*/ f1028 f429 1"/>
                <a:gd name="f1232" fmla="*/ f1029 f430 1"/>
                <a:gd name="f1233" fmla="*/ f1030 f429 1"/>
                <a:gd name="f1234" fmla="*/ f1031 f430 1"/>
                <a:gd name="f1235" fmla="*/ f1032 f429 1"/>
                <a:gd name="f1236" fmla="*/ f1033 f430 1"/>
                <a:gd name="f1237" fmla="*/ f1034 f429 1"/>
                <a:gd name="f1238" fmla="*/ f1035 f430 1"/>
                <a:gd name="f1239" fmla="*/ f1036 f429 1"/>
                <a:gd name="f1240" fmla="*/ f1037 f430 1"/>
                <a:gd name="f1241" fmla="*/ f1038 f4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39">
                  <a:pos x="f1043" y="f1044"/>
                </a:cxn>
                <a:cxn ang="f839">
                  <a:pos x="f1045" y="f1044"/>
                </a:cxn>
                <a:cxn ang="f839">
                  <a:pos x="f1045" y="f1046"/>
                </a:cxn>
                <a:cxn ang="f839">
                  <a:pos x="f1047" y="f1046"/>
                </a:cxn>
                <a:cxn ang="f839">
                  <a:pos x="f1048" y="f1049"/>
                </a:cxn>
                <a:cxn ang="f839">
                  <a:pos x="f1048" y="f1050"/>
                </a:cxn>
                <a:cxn ang="f839">
                  <a:pos x="f1051" y="f1050"/>
                </a:cxn>
                <a:cxn ang="f839">
                  <a:pos x="f1051" y="f1044"/>
                </a:cxn>
                <a:cxn ang="f839">
                  <a:pos x="f1043" y="f1044"/>
                </a:cxn>
                <a:cxn ang="f839">
                  <a:pos x="f1047" y="f1052"/>
                </a:cxn>
                <a:cxn ang="f839">
                  <a:pos x="f1053" y="f1052"/>
                </a:cxn>
                <a:cxn ang="f839">
                  <a:pos x="f1054" y="f1055"/>
                </a:cxn>
                <a:cxn ang="f839">
                  <a:pos x="f1056" y="f1057"/>
                </a:cxn>
                <a:cxn ang="f839">
                  <a:pos x="f1058" y="f1059"/>
                </a:cxn>
                <a:cxn ang="f839">
                  <a:pos x="f1060" y="f1061"/>
                </a:cxn>
                <a:cxn ang="f839">
                  <a:pos x="f1062" y="f1063"/>
                </a:cxn>
                <a:cxn ang="f839">
                  <a:pos x="f1064" y="f1065"/>
                </a:cxn>
                <a:cxn ang="f839">
                  <a:pos x="f1066" y="f1067"/>
                </a:cxn>
                <a:cxn ang="f839">
                  <a:pos x="f1068" y="f1069"/>
                </a:cxn>
                <a:cxn ang="f839">
                  <a:pos x="f1070" y="f1071"/>
                </a:cxn>
                <a:cxn ang="f839">
                  <a:pos x="f1072" y="f1073"/>
                </a:cxn>
                <a:cxn ang="f839">
                  <a:pos x="f1074" y="f1075"/>
                </a:cxn>
                <a:cxn ang="f839">
                  <a:pos x="f1076" y="f1077"/>
                </a:cxn>
                <a:cxn ang="f839">
                  <a:pos x="f1078" y="f1079"/>
                </a:cxn>
                <a:cxn ang="f839">
                  <a:pos x="f1060" y="f1080"/>
                </a:cxn>
                <a:cxn ang="f839">
                  <a:pos x="f1081" y="f1082"/>
                </a:cxn>
                <a:cxn ang="f839">
                  <a:pos x="f1083" y="f1084"/>
                </a:cxn>
                <a:cxn ang="f839">
                  <a:pos x="f1083" y="f1085"/>
                </a:cxn>
                <a:cxn ang="f839">
                  <a:pos x="f1086" y="f1087"/>
                </a:cxn>
                <a:cxn ang="f839">
                  <a:pos x="f1088" y="f1089"/>
                </a:cxn>
                <a:cxn ang="f839">
                  <a:pos x="f1090" y="f1091"/>
                </a:cxn>
                <a:cxn ang="f839">
                  <a:pos x="f1092" y="f1093"/>
                </a:cxn>
                <a:cxn ang="f839">
                  <a:pos x="f1094" y="f1095"/>
                </a:cxn>
                <a:cxn ang="f839">
                  <a:pos x="f1094" y="f1096"/>
                </a:cxn>
                <a:cxn ang="f839">
                  <a:pos x="f1097" y="f1096"/>
                </a:cxn>
                <a:cxn ang="f839">
                  <a:pos x="f1098" y="f1099"/>
                </a:cxn>
                <a:cxn ang="f839">
                  <a:pos x="f1100" y="f1101"/>
                </a:cxn>
                <a:cxn ang="f839">
                  <a:pos x="f1102" y="f1103"/>
                </a:cxn>
                <a:cxn ang="f839">
                  <a:pos x="f1104" y="f1105"/>
                </a:cxn>
                <a:cxn ang="f839">
                  <a:pos x="f1106" y="f1107"/>
                </a:cxn>
                <a:cxn ang="f839">
                  <a:pos x="f1108" y="f1109"/>
                </a:cxn>
                <a:cxn ang="f839">
                  <a:pos x="f1110" y="f1111"/>
                </a:cxn>
                <a:cxn ang="f839">
                  <a:pos x="f1112" y="f1113"/>
                </a:cxn>
                <a:cxn ang="f839">
                  <a:pos x="f1114" y="f1115"/>
                </a:cxn>
                <a:cxn ang="f839">
                  <a:pos x="f1116" y="f1117"/>
                </a:cxn>
                <a:cxn ang="f839">
                  <a:pos x="f1118" y="f1075"/>
                </a:cxn>
                <a:cxn ang="f839">
                  <a:pos x="f1119" y="f1120"/>
                </a:cxn>
                <a:cxn ang="f839">
                  <a:pos x="f1121" y="f1122"/>
                </a:cxn>
                <a:cxn ang="f839">
                  <a:pos x="f1119" y="f1123"/>
                </a:cxn>
                <a:cxn ang="f839">
                  <a:pos x="f1124" y="f1125"/>
                </a:cxn>
                <a:cxn ang="f839">
                  <a:pos x="f1126" y="f1127"/>
                </a:cxn>
                <a:cxn ang="f839">
                  <a:pos x="f1128" y="f1129"/>
                </a:cxn>
                <a:cxn ang="f839">
                  <a:pos x="f1130" y="f1131"/>
                </a:cxn>
                <a:cxn ang="f839">
                  <a:pos x="f1132" y="f1133"/>
                </a:cxn>
                <a:cxn ang="f839">
                  <a:pos x="f1134" y="f1135"/>
                </a:cxn>
                <a:cxn ang="f839">
                  <a:pos x="f1136" y="f1137"/>
                </a:cxn>
                <a:cxn ang="f839">
                  <a:pos x="f1138" y="f1139"/>
                </a:cxn>
                <a:cxn ang="f839">
                  <a:pos x="f1140" y="f1141"/>
                </a:cxn>
                <a:cxn ang="f839">
                  <a:pos x="f1142" y="f1143"/>
                </a:cxn>
                <a:cxn ang="f839">
                  <a:pos x="f1144" y="f1052"/>
                </a:cxn>
                <a:cxn ang="f839">
                  <a:pos x="f1145" y="f1146"/>
                </a:cxn>
                <a:cxn ang="f839">
                  <a:pos x="f1147" y="f1148"/>
                </a:cxn>
                <a:cxn ang="f839">
                  <a:pos x="f1149" y="f1150"/>
                </a:cxn>
                <a:cxn ang="f839">
                  <a:pos x="f1145" y="f1151"/>
                </a:cxn>
                <a:cxn ang="f839">
                  <a:pos x="f1152" y="f1153"/>
                </a:cxn>
                <a:cxn ang="f839">
                  <a:pos x="f1145" y="f1146"/>
                </a:cxn>
                <a:cxn ang="f839">
                  <a:pos x="f1154" y="f1155"/>
                </a:cxn>
                <a:cxn ang="f839">
                  <a:pos x="f1156" y="f1157"/>
                </a:cxn>
                <a:cxn ang="f839">
                  <a:pos x="f1158" y="f1159"/>
                </a:cxn>
                <a:cxn ang="f839">
                  <a:pos x="f1160" y="f1157"/>
                </a:cxn>
                <a:cxn ang="f839">
                  <a:pos x="f1161" y="f1162"/>
                </a:cxn>
                <a:cxn ang="f839">
                  <a:pos x="f1163" y="f1164"/>
                </a:cxn>
                <a:cxn ang="f839">
                  <a:pos x="f1147" y="f1165"/>
                </a:cxn>
                <a:cxn ang="f839">
                  <a:pos x="f1166" y="f1167"/>
                </a:cxn>
                <a:cxn ang="f839">
                  <a:pos x="f1168" y="f1169"/>
                </a:cxn>
                <a:cxn ang="f839">
                  <a:pos x="f1168" y="f1167"/>
                </a:cxn>
                <a:cxn ang="f839">
                  <a:pos x="f1163" y="f1170"/>
                </a:cxn>
                <a:cxn ang="f839">
                  <a:pos x="f1171" y="f1172"/>
                </a:cxn>
                <a:cxn ang="f839">
                  <a:pos x="f1173" y="f1174"/>
                </a:cxn>
                <a:cxn ang="f839">
                  <a:pos x="f1171" y="f1175"/>
                </a:cxn>
                <a:cxn ang="f839">
                  <a:pos x="f1176" y="f1177"/>
                </a:cxn>
                <a:cxn ang="f839">
                  <a:pos x="f1178" y="f1179"/>
                </a:cxn>
                <a:cxn ang="f839">
                  <a:pos x="f1176" y="f1180"/>
                </a:cxn>
                <a:cxn ang="f839">
                  <a:pos x="f1176" y="f1181"/>
                </a:cxn>
                <a:cxn ang="f839">
                  <a:pos x="f1178" y="f1182"/>
                </a:cxn>
                <a:cxn ang="f839">
                  <a:pos x="f1183" y="f1184"/>
                </a:cxn>
                <a:cxn ang="f839">
                  <a:pos x="f1185" y="f1186"/>
                </a:cxn>
                <a:cxn ang="f839">
                  <a:pos x="f1185" y="f1187"/>
                </a:cxn>
                <a:cxn ang="f839">
                  <a:pos x="f1188" y="f1189"/>
                </a:cxn>
                <a:cxn ang="f839">
                  <a:pos x="f1190" y="f1191"/>
                </a:cxn>
                <a:cxn ang="f839">
                  <a:pos x="f1192" y="f1175"/>
                </a:cxn>
                <a:cxn ang="f839">
                  <a:pos x="f1193" y="f1194"/>
                </a:cxn>
                <a:cxn ang="f839">
                  <a:pos x="f1195" y="f1196"/>
                </a:cxn>
                <a:cxn ang="f839">
                  <a:pos x="f1197" y="f1198"/>
                </a:cxn>
                <a:cxn ang="f839">
                  <a:pos x="f1199" y="f1200"/>
                </a:cxn>
                <a:cxn ang="f839">
                  <a:pos x="f1201" y="f1202"/>
                </a:cxn>
                <a:cxn ang="f839">
                  <a:pos x="f1203" y="f1204"/>
                </a:cxn>
                <a:cxn ang="f839">
                  <a:pos x="f1205" y="f1202"/>
                </a:cxn>
                <a:cxn ang="f839">
                  <a:pos x="f1206" y="f1207"/>
                </a:cxn>
                <a:cxn ang="f839">
                  <a:pos x="f1208" y="f1209"/>
                </a:cxn>
                <a:cxn ang="f839">
                  <a:pos x="f1210" y="f1211"/>
                </a:cxn>
                <a:cxn ang="f839">
                  <a:pos x="f1212" y="f1213"/>
                </a:cxn>
                <a:cxn ang="f839">
                  <a:pos x="f1214" y="f1215"/>
                </a:cxn>
                <a:cxn ang="f839">
                  <a:pos x="f1216" y="f1217"/>
                </a:cxn>
                <a:cxn ang="f839">
                  <a:pos x="f1218" y="f1219"/>
                </a:cxn>
                <a:cxn ang="f839">
                  <a:pos x="f1220" y="f1221"/>
                </a:cxn>
                <a:cxn ang="f839">
                  <a:pos x="f1222" y="f1150"/>
                </a:cxn>
                <a:cxn ang="f839">
                  <a:pos x="f1223" y="f1151"/>
                </a:cxn>
                <a:cxn ang="f839">
                  <a:pos x="f1224" y="f1225"/>
                </a:cxn>
                <a:cxn ang="f839">
                  <a:pos x="f1226" y="f1159"/>
                </a:cxn>
                <a:cxn ang="f839">
                  <a:pos x="f1224" y="f1159"/>
                </a:cxn>
                <a:cxn ang="f839">
                  <a:pos x="f1227" y="f1228"/>
                </a:cxn>
                <a:cxn ang="f839">
                  <a:pos x="f1227" y="f1159"/>
                </a:cxn>
                <a:cxn ang="f839">
                  <a:pos x="f1229" y="f1155"/>
                </a:cxn>
                <a:cxn ang="f839">
                  <a:pos x="f1230" y="f1228"/>
                </a:cxn>
                <a:cxn ang="f839">
                  <a:pos x="f1231" y="f1232"/>
                </a:cxn>
                <a:cxn ang="f839">
                  <a:pos x="f1233" y="f1234"/>
                </a:cxn>
                <a:cxn ang="f839">
                  <a:pos x="f1235" y="f1236"/>
                </a:cxn>
                <a:cxn ang="f839">
                  <a:pos x="f1237" y="f1238"/>
                </a:cxn>
                <a:cxn ang="f839">
                  <a:pos x="f1239" y="f1240"/>
                </a:cxn>
                <a:cxn ang="f839">
                  <a:pos x="f1237" y="f1241"/>
                </a:cxn>
              </a:cxnLst>
              <a:rect l="f1039" t="f1042" r="f1040" b="f1041"/>
              <a:pathLst>
                <a:path w="6850189" h="695039">
                  <a:moveTo>
                    <a:pt x="f8" y="f5"/>
                  </a:moveTo>
                  <a:lnTo>
                    <a:pt x="f5" y="f5"/>
                  </a:lnTo>
                  <a:lnTo>
                    <a:pt x="f5" y="f7"/>
                  </a:lnTo>
                  <a:lnTo>
                    <a:pt x="f9" y="f7"/>
                  </a:lnTo>
                  <a:cubicBezTo>
                    <a:pt x="f10" y="f7"/>
                    <a:pt x="f11" y="f12"/>
                    <a:pt x="f11" y="f13"/>
                  </a:cubicBezTo>
                  <a:lnTo>
                    <a:pt x="f11" y="f14"/>
                  </a:lnTo>
                  <a:lnTo>
                    <a:pt x="f15" y="f14"/>
                  </a:lnTo>
                  <a:lnTo>
                    <a:pt x="f15" y="f5"/>
                  </a:lnTo>
                  <a:lnTo>
                    <a:pt x="f8" y="f5"/>
                  </a:lnTo>
                  <a:close/>
                  <a:moveTo>
                    <a:pt x="f9" y="f16"/>
                  </a:moveTo>
                  <a:lnTo>
                    <a:pt x="f17" y="f16"/>
                  </a:lnTo>
                  <a:cubicBezTo>
                    <a:pt x="f18" y="f19"/>
                    <a:pt x="f20" y="f21"/>
                    <a:pt x="f22" y="f23"/>
                  </a:cubicBezTo>
                  <a:cubicBezTo>
                    <a:pt x="f24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36" y="f37"/>
                    <a:pt x="f38" y="f37"/>
                    <a:pt x="f39" y="f37"/>
                  </a:cubicBezTo>
                  <a:cubicBezTo>
                    <a:pt x="f40" y="f37"/>
                    <a:pt x="f41" y="f35"/>
                    <a:pt x="f42" y="f43"/>
                  </a:cubicBezTo>
                  <a:cubicBezTo>
                    <a:pt x="f44" y="f31"/>
                    <a:pt x="f45" y="f46"/>
                    <a:pt x="f47" y="f2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cubicBezTo>
                    <a:pt x="f66" y="f67"/>
                    <a:pt x="f68" y="f69"/>
                    <a:pt x="f68" y="f70"/>
                  </a:cubicBezTo>
                  <a:cubicBezTo>
                    <a:pt x="f68" y="f71"/>
                    <a:pt x="f72" y="f73"/>
                    <a:pt x="f62" y="f74"/>
                  </a:cubicBezTo>
                  <a:cubicBezTo>
                    <a:pt x="f75" y="f28"/>
                    <a:pt x="f76" y="f77"/>
                    <a:pt x="f78" y="f79"/>
                  </a:cubicBezTo>
                  <a:cubicBezTo>
                    <a:pt x="f52" y="f80"/>
                    <a:pt x="f81" y="f82"/>
                    <a:pt x="f83" y="f84"/>
                  </a:cubicBezTo>
                  <a:cubicBezTo>
                    <a:pt x="f85" y="f84"/>
                    <a:pt x="f41" y="f82"/>
                    <a:pt x="f39" y="f80"/>
                  </a:cubicBezTo>
                  <a:cubicBezTo>
                    <a:pt x="f86" y="f87"/>
                    <a:pt x="f88" y="f89"/>
                    <a:pt x="f90" y="f91"/>
                  </a:cubicBezTo>
                  <a:cubicBezTo>
                    <a:pt x="f92" y="f93"/>
                    <a:pt x="f94" y="f95"/>
                    <a:pt x="f96" y="f97"/>
                  </a:cubicBezTo>
                  <a:lnTo>
                    <a:pt x="f96" y="f98"/>
                  </a:lnTo>
                  <a:cubicBezTo>
                    <a:pt x="f96" y="f99"/>
                    <a:pt x="f100" y="f101"/>
                    <a:pt x="f102" y="f103"/>
                  </a:cubicBezTo>
                  <a:cubicBezTo>
                    <a:pt x="f104" y="f105"/>
                    <a:pt x="f93" y="f44"/>
                    <a:pt x="f106" y="f107"/>
                  </a:cubicBezTo>
                  <a:cubicBezTo>
                    <a:pt x="f108" y="f109"/>
                    <a:pt x="f110" y="f111"/>
                    <a:pt x="f112" y="f113"/>
                  </a:cubicBezTo>
                  <a:cubicBezTo>
                    <a:pt x="f114" y="f115"/>
                    <a:pt x="f116" y="f117"/>
                    <a:pt x="f118" y="f119"/>
                  </a:cubicBezTo>
                  <a:cubicBezTo>
                    <a:pt x="f120" y="f121"/>
                    <a:pt x="f122" y="f123"/>
                    <a:pt x="f124" y="f125"/>
                  </a:cubicBezTo>
                  <a:lnTo>
                    <a:pt x="f124" y="f126"/>
                  </a:lnTo>
                  <a:cubicBezTo>
                    <a:pt x="f124" y="f126"/>
                    <a:pt x="f127" y="f128"/>
                    <a:pt x="f127" y="f126"/>
                  </a:cubicBezTo>
                  <a:cubicBezTo>
                    <a:pt x="f129" y="f126"/>
                    <a:pt x="f130" y="f131"/>
                    <a:pt x="f132" y="f133"/>
                  </a:cubicBezTo>
                  <a:cubicBezTo>
                    <a:pt x="f134" y="f135"/>
                    <a:pt x="f136" y="f137"/>
                    <a:pt x="f138" y="f139"/>
                  </a:cubicBezTo>
                  <a:cubicBezTo>
                    <a:pt x="f140" y="f141"/>
                    <a:pt x="f142" y="f143"/>
                    <a:pt x="f144" y="f145"/>
                  </a:cubicBezTo>
                  <a:cubicBezTo>
                    <a:pt x="f146" y="f147"/>
                    <a:pt x="f100" y="f148"/>
                    <a:pt x="f149" y="f150"/>
                  </a:cubicBezTo>
                  <a:cubicBezTo>
                    <a:pt x="f151" y="f152"/>
                    <a:pt x="f153" y="f154"/>
                    <a:pt x="f153" y="f155"/>
                  </a:cubicBezTo>
                  <a:cubicBezTo>
                    <a:pt x="f156" y="f80"/>
                    <a:pt x="f153" y="f28"/>
                    <a:pt x="f151" y="f157"/>
                  </a:cubicBezTo>
                  <a:cubicBezTo>
                    <a:pt x="f151" y="f157"/>
                    <a:pt x="f153" y="f158"/>
                    <a:pt x="f156" y="f159"/>
                  </a:cubicBezTo>
                  <a:cubicBezTo>
                    <a:pt x="f160" y="f28"/>
                    <a:pt x="f161" y="f91"/>
                    <a:pt x="f162" y="f163"/>
                  </a:cubicBezTo>
                  <a:cubicBezTo>
                    <a:pt x="f164" y="f165"/>
                    <a:pt x="f166" y="f167"/>
                    <a:pt x="f168" y="f169"/>
                  </a:cubicBezTo>
                  <a:cubicBezTo>
                    <a:pt x="f170" y="f169"/>
                    <a:pt x="f171" y="f167"/>
                    <a:pt x="f172" y="f173"/>
                  </a:cubicBezTo>
                  <a:cubicBezTo>
                    <a:pt x="f174" y="f163"/>
                    <a:pt x="f175" y="f176"/>
                    <a:pt x="f177" y="f74"/>
                  </a:cubicBezTo>
                  <a:cubicBezTo>
                    <a:pt x="f178" y="f157"/>
                    <a:pt x="f179" y="f180"/>
                    <a:pt x="f179" y="f160"/>
                  </a:cubicBezTo>
                  <a:cubicBezTo>
                    <a:pt x="f181" y="f182"/>
                    <a:pt x="f181" y="f183"/>
                    <a:pt x="f181" y="f184"/>
                  </a:cubicBezTo>
                  <a:cubicBezTo>
                    <a:pt x="f181" y="f185"/>
                    <a:pt x="f181" y="f186"/>
                    <a:pt x="f179" y="f186"/>
                  </a:cubicBezTo>
                  <a:cubicBezTo>
                    <a:pt x="f187" y="f188"/>
                    <a:pt x="f177" y="f189"/>
                    <a:pt x="f190" y="f191"/>
                  </a:cubicBezTo>
                  <a:cubicBezTo>
                    <a:pt x="f192" y="f193"/>
                    <a:pt x="f194" y="f189"/>
                    <a:pt x="f195" y="f193"/>
                  </a:cubicBezTo>
                  <a:cubicBezTo>
                    <a:pt x="f196" y="f197"/>
                    <a:pt x="f198" y="f199"/>
                    <a:pt x="f200" y="f201"/>
                  </a:cubicBezTo>
                  <a:cubicBezTo>
                    <a:pt x="f200" y="f202"/>
                    <a:pt x="f200" y="f203"/>
                    <a:pt x="f204" y="f205"/>
                  </a:cubicBezTo>
                  <a:cubicBezTo>
                    <a:pt x="f206" y="f205"/>
                    <a:pt x="f206" y="f207"/>
                    <a:pt x="f208" y="f209"/>
                  </a:cubicBezTo>
                  <a:cubicBezTo>
                    <a:pt x="f208" y="f209"/>
                    <a:pt x="f210" y="f211"/>
                    <a:pt x="f212" y="f211"/>
                  </a:cubicBezTo>
                  <a:cubicBezTo>
                    <a:pt x="f213" y="f168"/>
                    <a:pt x="f211" y="f214"/>
                    <a:pt x="f215" y="f216"/>
                  </a:cubicBezTo>
                  <a:cubicBezTo>
                    <a:pt x="f217" y="f218"/>
                    <a:pt x="f219" y="f220"/>
                    <a:pt x="f221" y="f222"/>
                  </a:cubicBezTo>
                  <a:cubicBezTo>
                    <a:pt x="f193" y="f223"/>
                    <a:pt x="f224" y="f225"/>
                    <a:pt x="f226" y="f227"/>
                  </a:cubicBezTo>
                  <a:cubicBezTo>
                    <a:pt x="f226" y="f55"/>
                    <a:pt x="f228" y="f229"/>
                    <a:pt x="f230" y="f231"/>
                  </a:cubicBezTo>
                  <a:cubicBezTo>
                    <a:pt x="f232" y="f49"/>
                    <a:pt x="f233" y="f21"/>
                    <a:pt x="f234" y="f16"/>
                  </a:cubicBezTo>
                  <a:close/>
                  <a:moveTo>
                    <a:pt x="f235" y="f236"/>
                  </a:moveTo>
                  <a:cubicBezTo>
                    <a:pt x="f237" y="f61"/>
                    <a:pt x="f238" y="f239"/>
                    <a:pt x="f240" y="f220"/>
                  </a:cubicBezTo>
                  <a:cubicBezTo>
                    <a:pt x="f241" y="f242"/>
                    <a:pt x="f241" y="f218"/>
                    <a:pt x="f243" y="f244"/>
                  </a:cubicBezTo>
                  <a:cubicBezTo>
                    <a:pt x="f245" y="f246"/>
                    <a:pt x="f237" y="f247"/>
                    <a:pt x="f235" y="f248"/>
                  </a:cubicBezTo>
                  <a:cubicBezTo>
                    <a:pt x="f249" y="f246"/>
                    <a:pt x="f250" y="f214"/>
                    <a:pt x="f250" y="f251"/>
                  </a:cubicBezTo>
                  <a:cubicBezTo>
                    <a:pt x="f250" y="f252"/>
                    <a:pt x="f249" y="f220"/>
                    <a:pt x="f235" y="f236"/>
                  </a:cubicBezTo>
                  <a:close/>
                  <a:moveTo>
                    <a:pt x="f253" y="f254"/>
                  </a:moveTo>
                  <a:cubicBezTo>
                    <a:pt x="f255" y="f256"/>
                    <a:pt x="f257" y="f256"/>
                    <a:pt x="f10" y="f258"/>
                  </a:cubicBezTo>
                  <a:cubicBezTo>
                    <a:pt x="f259" y="f258"/>
                    <a:pt x="f260" y="f258"/>
                    <a:pt x="f261" y="f262"/>
                  </a:cubicBezTo>
                  <a:cubicBezTo>
                    <a:pt x="f263" y="f262"/>
                    <a:pt x="f238" y="f264"/>
                    <a:pt x="f238" y="f258"/>
                  </a:cubicBezTo>
                  <a:cubicBezTo>
                    <a:pt x="f265" y="f67"/>
                    <a:pt x="f241" y="f266"/>
                    <a:pt x="f267" y="f268"/>
                  </a:cubicBezTo>
                  <a:cubicBezTo>
                    <a:pt x="f269" y="f268"/>
                    <a:pt x="f270" y="f271"/>
                    <a:pt x="f241" y="f271"/>
                  </a:cubicBezTo>
                  <a:cubicBezTo>
                    <a:pt x="f243" y="f271"/>
                    <a:pt x="f240" y="f272"/>
                    <a:pt x="f240" y="f273"/>
                  </a:cubicBezTo>
                  <a:cubicBezTo>
                    <a:pt x="f240" y="f65"/>
                    <a:pt x="f243" y="f274"/>
                    <a:pt x="f270" y="f274"/>
                  </a:cubicBezTo>
                  <a:cubicBezTo>
                    <a:pt x="f267" y="f274"/>
                    <a:pt x="f275" y="f276"/>
                    <a:pt x="f277" y="f278"/>
                  </a:cubicBezTo>
                  <a:cubicBezTo>
                    <a:pt x="f279" y="f280"/>
                    <a:pt x="f279" y="f281"/>
                    <a:pt x="f277" y="f274"/>
                  </a:cubicBezTo>
                  <a:cubicBezTo>
                    <a:pt x="f275" y="f282"/>
                    <a:pt x="f267" y="f283"/>
                    <a:pt x="f241" y="f284"/>
                  </a:cubicBezTo>
                  <a:cubicBezTo>
                    <a:pt x="f240" y="f285"/>
                    <a:pt x="f240" y="f286"/>
                    <a:pt x="f245" y="f287"/>
                  </a:cubicBezTo>
                  <a:cubicBezTo>
                    <a:pt x="f245" y="f288"/>
                    <a:pt x="f289" y="f290"/>
                    <a:pt x="f289" y="f243"/>
                  </a:cubicBezTo>
                  <a:cubicBezTo>
                    <a:pt x="f291" y="f292"/>
                    <a:pt x="f289" y="f293"/>
                    <a:pt x="f245" y="f294"/>
                  </a:cubicBezTo>
                  <a:cubicBezTo>
                    <a:pt x="f295" y="f296"/>
                    <a:pt x="f275" y="f297"/>
                    <a:pt x="f298" y="f299"/>
                  </a:cubicBezTo>
                  <a:cubicBezTo>
                    <a:pt x="f300" y="f301"/>
                    <a:pt x="f302" y="f303"/>
                    <a:pt x="f304" y="f303"/>
                  </a:cubicBezTo>
                  <a:cubicBezTo>
                    <a:pt x="f298" y="f305"/>
                    <a:pt x="f298" y="f306"/>
                    <a:pt x="f298" y="f307"/>
                  </a:cubicBezTo>
                  <a:lnTo>
                    <a:pt x="f298" y="f308"/>
                  </a:lnTo>
                  <a:cubicBezTo>
                    <a:pt x="f309" y="f310"/>
                    <a:pt x="f298" y="f311"/>
                    <a:pt x="f304" y="f311"/>
                  </a:cubicBezTo>
                  <a:cubicBezTo>
                    <a:pt x="f312" y="f313"/>
                    <a:pt x="f314" y="f311"/>
                    <a:pt x="f314" y="f315"/>
                  </a:cubicBezTo>
                  <a:cubicBezTo>
                    <a:pt x="f316" y="f317"/>
                    <a:pt x="f61" y="f318"/>
                    <a:pt x="f319" y="f320"/>
                  </a:cubicBezTo>
                  <a:lnTo>
                    <a:pt x="f319" y="f321"/>
                  </a:lnTo>
                  <a:cubicBezTo>
                    <a:pt x="f319" y="f307"/>
                    <a:pt x="f322" y="f323"/>
                    <a:pt x="f324" y="f325"/>
                  </a:cubicBezTo>
                  <a:cubicBezTo>
                    <a:pt x="f326" y="f303"/>
                    <a:pt x="f327" y="f328"/>
                    <a:pt x="f329" y="f330"/>
                  </a:cubicBezTo>
                  <a:cubicBezTo>
                    <a:pt x="f331" y="f332"/>
                    <a:pt x="f331" y="f333"/>
                    <a:pt x="f273" y="f294"/>
                  </a:cubicBezTo>
                  <a:cubicBezTo>
                    <a:pt x="f334" y="f333"/>
                    <a:pt x="f334" y="f332"/>
                    <a:pt x="f334" y="f332"/>
                  </a:cubicBezTo>
                  <a:cubicBezTo>
                    <a:pt x="f335" y="f336"/>
                    <a:pt x="f337" y="f325"/>
                    <a:pt x="f338" y="f339"/>
                  </a:cubicBezTo>
                  <a:cubicBezTo>
                    <a:pt x="f340" y="f341"/>
                    <a:pt x="f342" y="f46"/>
                    <a:pt x="f343" y="f344"/>
                  </a:cubicBezTo>
                  <a:cubicBezTo>
                    <a:pt x="f345" y="f346"/>
                    <a:pt x="f347" y="f348"/>
                    <a:pt x="f349" y="f350"/>
                  </a:cubicBezTo>
                  <a:cubicBezTo>
                    <a:pt x="f349" y="f351"/>
                    <a:pt x="f352" y="f351"/>
                    <a:pt x="f352" y="f353"/>
                  </a:cubicBezTo>
                  <a:cubicBezTo>
                    <a:pt x="f352" y="f354"/>
                    <a:pt x="f69" y="f355"/>
                    <a:pt x="f356" y="f310"/>
                  </a:cubicBezTo>
                  <a:cubicBezTo>
                    <a:pt x="f357" y="f310"/>
                    <a:pt x="f358" y="f354"/>
                    <a:pt x="f358" y="f353"/>
                  </a:cubicBezTo>
                  <a:cubicBezTo>
                    <a:pt x="f358" y="f350"/>
                    <a:pt x="f357" y="f359"/>
                    <a:pt x="f357" y="f348"/>
                  </a:cubicBezTo>
                  <a:cubicBezTo>
                    <a:pt x="f356" y="f37"/>
                    <a:pt x="f356" y="f360"/>
                    <a:pt x="f361" y="f362"/>
                  </a:cubicBezTo>
                  <a:cubicBezTo>
                    <a:pt x="f363" y="f364"/>
                    <a:pt x="f365" y="f366"/>
                    <a:pt x="f367" y="f368"/>
                  </a:cubicBezTo>
                  <a:cubicBezTo>
                    <a:pt x="f369" y="f370"/>
                    <a:pt x="f369" y="f371"/>
                    <a:pt x="f372" y="f373"/>
                  </a:cubicBezTo>
                  <a:cubicBezTo>
                    <a:pt x="f372" y="f227"/>
                    <a:pt x="f372" y="f57"/>
                    <a:pt x="f374" y="f375"/>
                  </a:cubicBezTo>
                  <a:cubicBezTo>
                    <a:pt x="f376" y="f59"/>
                    <a:pt x="f377" y="f378"/>
                    <a:pt x="f379" y="f380"/>
                  </a:cubicBezTo>
                  <a:cubicBezTo>
                    <a:pt x="f381" y="f242"/>
                    <a:pt x="f382" y="f63"/>
                    <a:pt x="f383" y="f384"/>
                  </a:cubicBezTo>
                  <a:cubicBezTo>
                    <a:pt x="f385" y="f218"/>
                    <a:pt x="f386" y="f387"/>
                    <a:pt x="f388" y="f389"/>
                  </a:cubicBezTo>
                  <a:cubicBezTo>
                    <a:pt x="f390" y="f389"/>
                    <a:pt x="f391" y="f216"/>
                    <a:pt x="f391" y="f244"/>
                  </a:cubicBezTo>
                  <a:cubicBezTo>
                    <a:pt x="f392" y="f168"/>
                    <a:pt x="f393" y="f246"/>
                    <a:pt x="f378" y="f248"/>
                  </a:cubicBezTo>
                  <a:lnTo>
                    <a:pt x="f394" y="f247"/>
                  </a:lnTo>
                  <a:cubicBezTo>
                    <a:pt x="f394" y="f395"/>
                    <a:pt x="f396" y="f256"/>
                    <a:pt x="f396" y="f262"/>
                  </a:cubicBezTo>
                  <a:lnTo>
                    <a:pt x="f394" y="f262"/>
                  </a:lnTo>
                  <a:cubicBezTo>
                    <a:pt x="f394" y="f397"/>
                    <a:pt x="f398" y="f399"/>
                    <a:pt x="f400" y="f401"/>
                  </a:cubicBezTo>
                  <a:lnTo>
                    <a:pt x="f400" y="f262"/>
                  </a:lnTo>
                  <a:cubicBezTo>
                    <a:pt x="f402" y="f258"/>
                    <a:pt x="f402" y="f256"/>
                    <a:pt x="f403" y="f254"/>
                  </a:cubicBezTo>
                  <a:cubicBezTo>
                    <a:pt x="f404" y="f258"/>
                    <a:pt x="f405" y="f406"/>
                    <a:pt x="f407" y="f401"/>
                  </a:cubicBezTo>
                  <a:cubicBezTo>
                    <a:pt x="f408" y="f409"/>
                    <a:pt x="f410" y="f411"/>
                    <a:pt x="f412" y="f413"/>
                  </a:cubicBezTo>
                  <a:cubicBezTo>
                    <a:pt x="f414" y="f415"/>
                    <a:pt x="f416" y="f415"/>
                    <a:pt x="f417" y="f415"/>
                  </a:cubicBezTo>
                  <a:cubicBezTo>
                    <a:pt x="f418" y="f199"/>
                    <a:pt x="f419" y="f409"/>
                    <a:pt x="f420" y="f421"/>
                  </a:cubicBezTo>
                  <a:cubicBezTo>
                    <a:pt x="f420" y="f422"/>
                    <a:pt x="f423" y="f422"/>
                    <a:pt x="f424" y="f422"/>
                  </a:cubicBezTo>
                  <a:cubicBezTo>
                    <a:pt x="f425" y="f422"/>
                    <a:pt x="f425" y="f262"/>
                    <a:pt x="f425" y="f426"/>
                  </a:cubicBezTo>
                  <a:cubicBezTo>
                    <a:pt x="f425" y="f203"/>
                    <a:pt x="f427" y="f203"/>
                    <a:pt x="f424" y="f203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0097510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TITLE_AND_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7">
            <a:extLst>
              <a:ext uri="{FF2B5EF4-FFF2-40B4-BE49-F238E27FC236}">
                <a16:creationId xmlns:a16="http://schemas.microsoft.com/office/drawing/2014/main" id="{3476FFA1-8026-4633-91C3-EEA061C26FA2}"/>
              </a:ext>
            </a:extLst>
          </p:cNvPr>
          <p:cNvGrpSpPr/>
          <p:nvPr/>
        </p:nvGrpSpPr>
        <p:grpSpPr>
          <a:xfrm>
            <a:off x="0" y="0"/>
            <a:ext cx="9133959" cy="926753"/>
            <a:chOff x="0" y="0"/>
            <a:chExt cx="9133959" cy="926753"/>
          </a:xfrm>
        </p:grpSpPr>
        <p:sp>
          <p:nvSpPr>
            <p:cNvPr id="3" name="Forma libre: forma 5">
              <a:extLst>
                <a:ext uri="{FF2B5EF4-FFF2-40B4-BE49-F238E27FC236}">
                  <a16:creationId xmlns:a16="http://schemas.microsoft.com/office/drawing/2014/main" id="{AAF95F11-7D85-4F62-89B6-550FFDE48EFF}"/>
                </a:ext>
              </a:extLst>
            </p:cNvPr>
            <p:cNvSpPr/>
            <p:nvPr/>
          </p:nvSpPr>
          <p:spPr>
            <a:xfrm>
              <a:off x="548027" y="602132"/>
              <a:ext cx="84838" cy="9016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3627"/>
                <a:gd name="f7" fmla="val 67627"/>
                <a:gd name="f8" fmla="val 29242"/>
                <a:gd name="f9" fmla="val 2857"/>
                <a:gd name="f10" fmla="val 23908"/>
                <a:gd name="f11" fmla="val 15907"/>
                <a:gd name="f12" fmla="val 10668"/>
                <a:gd name="f13" fmla="val 5334"/>
                <a:gd name="f14" fmla="val 5715"/>
                <a:gd name="f15" fmla="val 2667"/>
                <a:gd name="f16" fmla="val 8573"/>
                <a:gd name="f17" fmla="val 10573"/>
                <a:gd name="f18" fmla="val 28289"/>
                <a:gd name="f19" fmla="val 48006"/>
                <a:gd name="f20" fmla="val 37147"/>
                <a:gd name="f21" fmla="val 45148"/>
                <a:gd name="f22" fmla="val 56388"/>
                <a:gd name="f23" fmla="val 55721"/>
                <a:gd name="f24" fmla="val 45149"/>
                <a:gd name="f25" fmla="val 33814"/>
                <a:gd name="f26" fmla="val 30956"/>
                <a:gd name="f27" fmla="val 28099"/>
                <a:gd name="f28" fmla="val 60960"/>
                <a:gd name="f29" fmla="val 22479"/>
                <a:gd name="f30" fmla="val 19717"/>
                <a:gd name="f31" fmla="val 58293"/>
                <a:gd name="f32" fmla="val 14097"/>
                <a:gd name="f33" fmla="val 5620"/>
                <a:gd name="f34" fmla="val 55626"/>
                <a:gd name="f35" fmla="val 52959"/>
                <a:gd name="f36" fmla="val 50292"/>
                <a:gd name="f37" fmla="val 42291"/>
                <a:gd name="f38" fmla="val 8477"/>
                <a:gd name="f39" fmla="val 37052"/>
                <a:gd name="f40" fmla="val 11335"/>
                <a:gd name="f41" fmla="val 29051"/>
                <a:gd name="f42" fmla="+- 0 0 -90"/>
                <a:gd name="f43" fmla="*/ f3 1 63627"/>
                <a:gd name="f44" fmla="*/ f4 1 67627"/>
                <a:gd name="f45" fmla="+- f7 0 f5"/>
                <a:gd name="f46" fmla="+- f6 0 f5"/>
                <a:gd name="f47" fmla="*/ f42 f0 1"/>
                <a:gd name="f48" fmla="*/ f46 1 63627"/>
                <a:gd name="f49" fmla="*/ f45 1 67627"/>
                <a:gd name="f50" fmla="*/ 29242 f46 1"/>
                <a:gd name="f51" fmla="*/ 2857 f45 1"/>
                <a:gd name="f52" fmla="*/ 23908 f46 1"/>
                <a:gd name="f53" fmla="*/ 5334 f46 1"/>
                <a:gd name="f54" fmla="*/ 5715 f45 1"/>
                <a:gd name="f55" fmla="*/ 0 f46 1"/>
                <a:gd name="f56" fmla="*/ 8573 f45 1"/>
                <a:gd name="f57" fmla="*/ 37147 f46 1"/>
                <a:gd name="f58" fmla="*/ 67627 f45 1"/>
                <a:gd name="f59" fmla="*/ 63627 f46 1"/>
                <a:gd name="f60" fmla="*/ 33814 f45 1"/>
                <a:gd name="f61" fmla="*/ 30956 f45 1"/>
                <a:gd name="f62" fmla="*/ 60960 f46 1"/>
                <a:gd name="f63" fmla="*/ 19717 f45 1"/>
                <a:gd name="f64" fmla="*/ 55626 f46 1"/>
                <a:gd name="f65" fmla="*/ 0 f45 1"/>
                <a:gd name="f66" fmla="*/ 50292 f46 1"/>
                <a:gd name="f67" fmla="*/ 29051 f46 1"/>
                <a:gd name="f68" fmla="*/ f47 1 f2"/>
                <a:gd name="f69" fmla="*/ f50 1 63627"/>
                <a:gd name="f70" fmla="*/ f51 1 67627"/>
                <a:gd name="f71" fmla="*/ f52 1 63627"/>
                <a:gd name="f72" fmla="*/ f53 1 63627"/>
                <a:gd name="f73" fmla="*/ f54 1 67627"/>
                <a:gd name="f74" fmla="*/ f55 1 63627"/>
                <a:gd name="f75" fmla="*/ f56 1 67627"/>
                <a:gd name="f76" fmla="*/ f57 1 63627"/>
                <a:gd name="f77" fmla="*/ f58 1 67627"/>
                <a:gd name="f78" fmla="*/ f59 1 63627"/>
                <a:gd name="f79" fmla="*/ f60 1 67627"/>
                <a:gd name="f80" fmla="*/ f61 1 67627"/>
                <a:gd name="f81" fmla="*/ f62 1 63627"/>
                <a:gd name="f82" fmla="*/ f63 1 67627"/>
                <a:gd name="f83" fmla="*/ f64 1 63627"/>
                <a:gd name="f84" fmla="*/ f65 1 67627"/>
                <a:gd name="f85" fmla="*/ f66 1 63627"/>
                <a:gd name="f86" fmla="*/ f67 1 63627"/>
                <a:gd name="f87" fmla="*/ f5 1 f48"/>
                <a:gd name="f88" fmla="*/ f6 1 f48"/>
                <a:gd name="f89" fmla="*/ f5 1 f49"/>
                <a:gd name="f90" fmla="*/ f7 1 f49"/>
                <a:gd name="f91" fmla="+- f68 0 f1"/>
                <a:gd name="f92" fmla="*/ f69 1 f48"/>
                <a:gd name="f93" fmla="*/ f70 1 f49"/>
                <a:gd name="f94" fmla="*/ f71 1 f48"/>
                <a:gd name="f95" fmla="*/ f72 1 f48"/>
                <a:gd name="f96" fmla="*/ f73 1 f49"/>
                <a:gd name="f97" fmla="*/ f74 1 f48"/>
                <a:gd name="f98" fmla="*/ f75 1 f49"/>
                <a:gd name="f99" fmla="*/ f76 1 f48"/>
                <a:gd name="f100" fmla="*/ f77 1 f49"/>
                <a:gd name="f101" fmla="*/ f78 1 f48"/>
                <a:gd name="f102" fmla="*/ f79 1 f49"/>
                <a:gd name="f103" fmla="*/ f80 1 f49"/>
                <a:gd name="f104" fmla="*/ f81 1 f48"/>
                <a:gd name="f105" fmla="*/ f82 1 f49"/>
                <a:gd name="f106" fmla="*/ f83 1 f48"/>
                <a:gd name="f107" fmla="*/ f84 1 f49"/>
                <a:gd name="f108" fmla="*/ f85 1 f48"/>
                <a:gd name="f109" fmla="*/ f86 1 f48"/>
                <a:gd name="f110" fmla="*/ f87 f43 1"/>
                <a:gd name="f111" fmla="*/ f88 f43 1"/>
                <a:gd name="f112" fmla="*/ f90 f44 1"/>
                <a:gd name="f113" fmla="*/ f89 f44 1"/>
                <a:gd name="f114" fmla="*/ f92 f43 1"/>
                <a:gd name="f115" fmla="*/ f93 f44 1"/>
                <a:gd name="f116" fmla="*/ f94 f43 1"/>
                <a:gd name="f117" fmla="*/ f95 f43 1"/>
                <a:gd name="f118" fmla="*/ f96 f44 1"/>
                <a:gd name="f119" fmla="*/ f97 f43 1"/>
                <a:gd name="f120" fmla="*/ f98 f44 1"/>
                <a:gd name="f121" fmla="*/ f99 f43 1"/>
                <a:gd name="f122" fmla="*/ f100 f44 1"/>
                <a:gd name="f123" fmla="*/ f101 f43 1"/>
                <a:gd name="f124" fmla="*/ f102 f44 1"/>
                <a:gd name="f125" fmla="*/ f103 f44 1"/>
                <a:gd name="f126" fmla="*/ f104 f43 1"/>
                <a:gd name="f127" fmla="*/ f105 f44 1"/>
                <a:gd name="f128" fmla="*/ f106 f43 1"/>
                <a:gd name="f129" fmla="*/ f107 f44 1"/>
                <a:gd name="f130" fmla="*/ f108 f43 1"/>
                <a:gd name="f131" fmla="*/ f109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1">
                  <a:pos x="f114" y="f115"/>
                </a:cxn>
                <a:cxn ang="f91">
                  <a:pos x="f116" y="f115"/>
                </a:cxn>
                <a:cxn ang="f91">
                  <a:pos x="f117" y="f118"/>
                </a:cxn>
                <a:cxn ang="f91">
                  <a:pos x="f119" y="f120"/>
                </a:cxn>
                <a:cxn ang="f91">
                  <a:pos x="f121" y="f122"/>
                </a:cxn>
                <a:cxn ang="f91">
                  <a:pos x="f123" y="f124"/>
                </a:cxn>
                <a:cxn ang="f91">
                  <a:pos x="f123" y="f125"/>
                </a:cxn>
                <a:cxn ang="f91">
                  <a:pos x="f126" y="f127"/>
                </a:cxn>
                <a:cxn ang="f91">
                  <a:pos x="f128" y="f129"/>
                </a:cxn>
                <a:cxn ang="f91">
                  <a:pos x="f130" y="f115"/>
                </a:cxn>
                <a:cxn ang="f91">
                  <a:pos x="f131" y="f115"/>
                </a:cxn>
              </a:cxnLst>
              <a:rect l="f110" t="f113" r="f111" b="f112"/>
              <a:pathLst>
                <a:path w="63627" h="67627">
                  <a:moveTo>
                    <a:pt x="f8" y="f9"/>
                  </a:moveTo>
                  <a:lnTo>
                    <a:pt x="f10" y="f9"/>
                  </a:lnTo>
                  <a:cubicBezTo>
                    <a:pt x="f11" y="f5"/>
                    <a:pt x="f12" y="f9"/>
                    <a:pt x="f13" y="f14"/>
                  </a:cubicBezTo>
                  <a:cubicBezTo>
                    <a:pt x="f15" y="f14"/>
                    <a:pt x="f5" y="f16"/>
                    <a:pt x="f5" y="f16"/>
                  </a:cubicBezTo>
                  <a:cubicBezTo>
                    <a:pt x="f17" y="f18"/>
                    <a:pt x="f10" y="f19"/>
                    <a:pt x="f20" y="f7"/>
                  </a:cubicBezTo>
                  <a:cubicBezTo>
                    <a:pt x="f21" y="f22"/>
                    <a:pt x="f23" y="f24"/>
                    <a:pt x="f6" y="f25"/>
                  </a:cubicBezTo>
                  <a:lnTo>
                    <a:pt x="f6" y="f26"/>
                  </a:lnTo>
                  <a:cubicBezTo>
                    <a:pt x="f6" y="f27"/>
                    <a:pt x="f28" y="f29"/>
                    <a:pt x="f28" y="f30"/>
                  </a:cubicBezTo>
                  <a:cubicBezTo>
                    <a:pt x="f31" y="f32"/>
                    <a:pt x="f31" y="f33"/>
                    <a:pt x="f34" y="f5"/>
                  </a:cubicBezTo>
                  <a:cubicBezTo>
                    <a:pt x="f35" y="f5"/>
                    <a:pt x="f35" y="f9"/>
                    <a:pt x="f36" y="f9"/>
                  </a:cubicBezTo>
                  <a:cubicBezTo>
                    <a:pt x="f37" y="f38"/>
                    <a:pt x="f39" y="f40"/>
                    <a:pt x="f41" y="f9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4" name="Forma libre: forma 6">
              <a:extLst>
                <a:ext uri="{FF2B5EF4-FFF2-40B4-BE49-F238E27FC236}">
                  <a16:creationId xmlns:a16="http://schemas.microsoft.com/office/drawing/2014/main" id="{E16138DC-70EC-4562-9F2F-3884BBECDA4F}"/>
                </a:ext>
              </a:extLst>
            </p:cNvPr>
            <p:cNvSpPr/>
            <p:nvPr/>
          </p:nvSpPr>
          <p:spPr>
            <a:xfrm>
              <a:off x="0" y="0"/>
              <a:ext cx="9133959" cy="92675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850189"/>
                <a:gd name="f7" fmla="val 695039"/>
                <a:gd name="f8" fmla="val 652367"/>
                <a:gd name="f9" fmla="val 323564"/>
                <a:gd name="f10" fmla="val 506540"/>
                <a:gd name="f11" fmla="val 652463"/>
                <a:gd name="f12" fmla="val 537496"/>
                <a:gd name="f13" fmla="val 343281"/>
                <a:gd name="f14" fmla="val 253270"/>
                <a:gd name="f15" fmla="val 6850190"/>
                <a:gd name="f16" fmla="val 589502"/>
                <a:gd name="f17" fmla="val 320897"/>
                <a:gd name="f18" fmla="val 304991"/>
                <a:gd name="f19" fmla="val 583883"/>
                <a:gd name="f20" fmla="val 289084"/>
                <a:gd name="f21" fmla="val 572643"/>
                <a:gd name="f22" fmla="val 273177"/>
                <a:gd name="f23" fmla="val 561404"/>
                <a:gd name="f24" fmla="val 265176"/>
                <a:gd name="f25" fmla="val 567023"/>
                <a:gd name="f26" fmla="val 259937"/>
                <a:gd name="f27" fmla="val 569881"/>
                <a:gd name="f28" fmla="val 251936"/>
                <a:gd name="f29" fmla="val 575501"/>
                <a:gd name="f30" fmla="val 238697"/>
                <a:gd name="f31" fmla="val 586740"/>
                <a:gd name="f32" fmla="val 220123"/>
                <a:gd name="f33" fmla="val 592360"/>
                <a:gd name="f34" fmla="val 204216"/>
                <a:gd name="f35" fmla="val 597980"/>
                <a:gd name="f36" fmla="val 198882"/>
                <a:gd name="f37" fmla="val 600837"/>
                <a:gd name="f38" fmla="val 193643"/>
                <a:gd name="f39" fmla="val 185642"/>
                <a:gd name="f40" fmla="val 180308"/>
                <a:gd name="f41" fmla="val 172403"/>
                <a:gd name="f42" fmla="val 167069"/>
                <a:gd name="f43" fmla="val 595217"/>
                <a:gd name="f44" fmla="val 159068"/>
                <a:gd name="f45" fmla="val 151162"/>
                <a:gd name="f46" fmla="val 578358"/>
                <a:gd name="f47" fmla="val 145828"/>
                <a:gd name="f48" fmla="val 135255"/>
                <a:gd name="f49" fmla="val 555784"/>
                <a:gd name="f50" fmla="val 127254"/>
                <a:gd name="f51" fmla="val 541782"/>
                <a:gd name="f52" fmla="val 119348"/>
                <a:gd name="f53" fmla="val 524828"/>
                <a:gd name="f54" fmla="val 108776"/>
                <a:gd name="f55" fmla="val 505111"/>
                <a:gd name="f56" fmla="val 98108"/>
                <a:gd name="f57" fmla="val 479774"/>
                <a:gd name="f58" fmla="val 90202"/>
                <a:gd name="f59" fmla="val 457295"/>
                <a:gd name="f60" fmla="val 82201"/>
                <a:gd name="f61" fmla="val 437579"/>
                <a:gd name="f62" fmla="val 76962"/>
                <a:gd name="f63" fmla="val 415100"/>
                <a:gd name="f64" fmla="val 71628"/>
                <a:gd name="f65" fmla="val 392621"/>
                <a:gd name="f66" fmla="val 66294"/>
                <a:gd name="f67" fmla="val 370142"/>
                <a:gd name="f68" fmla="val 61055"/>
                <a:gd name="f69" fmla="val 344805"/>
                <a:gd name="f70" fmla="val 322231"/>
                <a:gd name="f71" fmla="val 299657"/>
                <a:gd name="f72" fmla="val 66389"/>
                <a:gd name="f73" fmla="val 282797"/>
                <a:gd name="f74" fmla="val 263176"/>
                <a:gd name="f75" fmla="val 84963"/>
                <a:gd name="f76" fmla="val 95536"/>
                <a:gd name="f77" fmla="val 243459"/>
                <a:gd name="f78" fmla="val 106109"/>
                <a:gd name="f79" fmla="val 235077"/>
                <a:gd name="f80" fmla="val 226600"/>
                <a:gd name="f81" fmla="val 132588"/>
                <a:gd name="f82" fmla="val 223838"/>
                <a:gd name="f83" fmla="val 148495"/>
                <a:gd name="f84" fmla="val 220980"/>
                <a:gd name="f85" fmla="val 161735"/>
                <a:gd name="f86" fmla="val 201549"/>
                <a:gd name="f87" fmla="val 229457"/>
                <a:gd name="f88" fmla="val 214789"/>
                <a:gd name="f89" fmla="val 232219"/>
                <a:gd name="f90" fmla="val 228029"/>
                <a:gd name="f91" fmla="val 240697"/>
                <a:gd name="f92" fmla="val 243935"/>
                <a:gd name="f93" fmla="val 249174"/>
                <a:gd name="f94" fmla="val 257175"/>
                <a:gd name="f95" fmla="val 260414"/>
                <a:gd name="f96" fmla="val 270415"/>
                <a:gd name="f97" fmla="val 274511"/>
                <a:gd name="f98" fmla="val 266033"/>
                <a:gd name="f99" fmla="val 243554"/>
                <a:gd name="f100" fmla="val 267748"/>
                <a:gd name="f101" fmla="val 218218"/>
                <a:gd name="f102" fmla="val 262414"/>
                <a:gd name="f103" fmla="val 195644"/>
                <a:gd name="f104" fmla="val 257080"/>
                <a:gd name="f105" fmla="val 175927"/>
                <a:gd name="f106" fmla="val 238506"/>
                <a:gd name="f107" fmla="val 142208"/>
                <a:gd name="f108" fmla="val 233172"/>
                <a:gd name="f109" fmla="val 133731"/>
                <a:gd name="f110" fmla="val 225266"/>
                <a:gd name="f111" fmla="val 125349"/>
                <a:gd name="f112" fmla="val 217265"/>
                <a:gd name="f113" fmla="val 116872"/>
                <a:gd name="f114" fmla="val 204026"/>
                <a:gd name="f115" fmla="val 100013"/>
                <a:gd name="f116" fmla="val 190786"/>
                <a:gd name="f117" fmla="val 83058"/>
                <a:gd name="f118" fmla="val 177451"/>
                <a:gd name="f119" fmla="val 66199"/>
                <a:gd name="f120" fmla="val 174784"/>
                <a:gd name="f121" fmla="val 60579"/>
                <a:gd name="f122" fmla="val 172117"/>
                <a:gd name="f123" fmla="val 57722"/>
                <a:gd name="f124" fmla="val 166878"/>
                <a:gd name="f125" fmla="val 52102"/>
                <a:gd name="f126" fmla="val 49244"/>
                <a:gd name="f127" fmla="val 169545"/>
                <a:gd name="f128" fmla="val 46387"/>
                <a:gd name="f129" fmla="val 180118"/>
                <a:gd name="f130" fmla="val 188119"/>
                <a:gd name="f131" fmla="val 54864"/>
                <a:gd name="f132" fmla="val 196025"/>
                <a:gd name="f133" fmla="val 60484"/>
                <a:gd name="f134" fmla="val 211931"/>
                <a:gd name="f135" fmla="val 66104"/>
                <a:gd name="f136" fmla="val 225171"/>
                <a:gd name="f137" fmla="val 77343"/>
                <a:gd name="f138" fmla="val 235839"/>
                <a:gd name="f139" fmla="val 88583"/>
                <a:gd name="f140" fmla="val 246412"/>
                <a:gd name="f141" fmla="val 99822"/>
                <a:gd name="f142" fmla="val 254413"/>
                <a:gd name="f143" fmla="val 113919"/>
                <a:gd name="f144" fmla="val 259747"/>
                <a:gd name="f145" fmla="val 128016"/>
                <a:gd name="f146" fmla="val 265081"/>
                <a:gd name="f147" fmla="val 139256"/>
                <a:gd name="f148" fmla="val 150495"/>
                <a:gd name="f149" fmla="val 272987"/>
                <a:gd name="f150" fmla="val 161830"/>
                <a:gd name="f151" fmla="val 275654"/>
                <a:gd name="f152" fmla="val 173069"/>
                <a:gd name="f153" fmla="val 278321"/>
                <a:gd name="f154" fmla="val 187166"/>
                <a:gd name="f155" fmla="val 201263"/>
                <a:gd name="f156" fmla="val 280988"/>
                <a:gd name="f157" fmla="val 274415"/>
                <a:gd name="f158" fmla="val 271558"/>
                <a:gd name="f159" fmla="val 268796"/>
                <a:gd name="f160" fmla="val 296894"/>
                <a:gd name="f161" fmla="val 312801"/>
                <a:gd name="f162" fmla="val 331375"/>
                <a:gd name="f163" fmla="val 234982"/>
                <a:gd name="f164" fmla="val 349949"/>
                <a:gd name="f165" fmla="val 226505"/>
                <a:gd name="f166" fmla="val 368522"/>
                <a:gd name="f167" fmla="val 223742"/>
                <a:gd name="f168" fmla="val 389763"/>
                <a:gd name="f169" fmla="val 220885"/>
                <a:gd name="f170" fmla="val 403003"/>
                <a:gd name="f171" fmla="val 413671"/>
                <a:gd name="f172" fmla="val 426911"/>
                <a:gd name="f173" fmla="val 229362"/>
                <a:gd name="f174" fmla="val 442817"/>
                <a:gd name="f175" fmla="val 458724"/>
                <a:gd name="f176" fmla="val 246221"/>
                <a:gd name="f177" fmla="val 469297"/>
                <a:gd name="f178" fmla="val 474631"/>
                <a:gd name="f179" fmla="val 479870"/>
                <a:gd name="f180" fmla="val 285655"/>
                <a:gd name="f181" fmla="val 482537"/>
                <a:gd name="f182" fmla="val 308134"/>
                <a:gd name="f183" fmla="val 316611"/>
                <a:gd name="f184" fmla="val 324993"/>
                <a:gd name="f185" fmla="val 327850"/>
                <a:gd name="f186" fmla="val 330613"/>
                <a:gd name="f187" fmla="val 474536"/>
                <a:gd name="f188" fmla="val 336233"/>
                <a:gd name="f189" fmla="val 339090"/>
                <a:gd name="f190" fmla="val 461296"/>
                <a:gd name="f191" fmla="val 344710"/>
                <a:gd name="f192" fmla="val 453295"/>
                <a:gd name="f193" fmla="val 341852"/>
                <a:gd name="f194" fmla="val 448056"/>
                <a:gd name="f195" fmla="val 440055"/>
                <a:gd name="f196" fmla="val 432054"/>
                <a:gd name="f197" fmla="val 344615"/>
                <a:gd name="f198" fmla="val 426815"/>
                <a:gd name="f199" fmla="val 353092"/>
                <a:gd name="f200" fmla="val 424148"/>
                <a:gd name="f201" fmla="val 364331"/>
                <a:gd name="f202" fmla="val 369951"/>
                <a:gd name="f203" fmla="val 372809"/>
                <a:gd name="f204" fmla="val 421481"/>
                <a:gd name="f205" fmla="val 375571"/>
                <a:gd name="f206" fmla="val 416147"/>
                <a:gd name="f207" fmla="val 381191"/>
                <a:gd name="f208" fmla="val 413480"/>
                <a:gd name="f209" fmla="val 384048"/>
                <a:gd name="f210" fmla="val 410813"/>
                <a:gd name="f211" fmla="val 386906"/>
                <a:gd name="f212" fmla="val 408146"/>
                <a:gd name="f213" fmla="val 397574"/>
                <a:gd name="f214" fmla="val 395383"/>
                <a:gd name="f215" fmla="val 379000"/>
                <a:gd name="f216" fmla="val 401003"/>
                <a:gd name="f217" fmla="val 360426"/>
                <a:gd name="f218" fmla="val 409480"/>
                <a:gd name="f219" fmla="val 349853"/>
                <a:gd name="f220" fmla="val 426339"/>
                <a:gd name="f221" fmla="val 344519"/>
                <a:gd name="f222" fmla="val 446056"/>
                <a:gd name="f223" fmla="val 460153"/>
                <a:gd name="f224" fmla="val 339185"/>
                <a:gd name="f225" fmla="val 474155"/>
                <a:gd name="f226" fmla="val 336518"/>
                <a:gd name="f227" fmla="val 488251"/>
                <a:gd name="f228" fmla="val 333851"/>
                <a:gd name="f229" fmla="val 522065"/>
                <a:gd name="f230" fmla="val 331184"/>
                <a:gd name="f231" fmla="val 541687"/>
                <a:gd name="f232" fmla="val 328517"/>
                <a:gd name="f233" fmla="val 325850"/>
                <a:gd name="f234" fmla="val 323183"/>
                <a:gd name="f235" fmla="val 514541"/>
                <a:gd name="f236" fmla="val 431959"/>
                <a:gd name="f237" fmla="val 503968"/>
                <a:gd name="f238" fmla="val 493300"/>
                <a:gd name="f239" fmla="val 434816"/>
                <a:gd name="f240" fmla="val 485394"/>
                <a:gd name="f241" fmla="val 480060"/>
                <a:gd name="f242" fmla="val 420719"/>
                <a:gd name="f243" fmla="val 482727"/>
                <a:gd name="f244" fmla="val 398240"/>
                <a:gd name="f245" fmla="val 488061"/>
                <a:gd name="f246" fmla="val 387001"/>
                <a:gd name="f247" fmla="val 378524"/>
                <a:gd name="f248" fmla="val 384143"/>
                <a:gd name="f249" fmla="val 525113"/>
                <a:gd name="f250" fmla="val 530447"/>
                <a:gd name="f251" fmla="val 406622"/>
                <a:gd name="f252" fmla="val 417862"/>
                <a:gd name="f253" fmla="val 546354"/>
                <a:gd name="f254" fmla="val 372904"/>
                <a:gd name="f255" fmla="val 533114"/>
                <a:gd name="f256" fmla="val 370046"/>
                <a:gd name="f257" fmla="val 519875"/>
                <a:gd name="f258" fmla="val 367284"/>
                <a:gd name="f259" fmla="val 501206"/>
                <a:gd name="f260" fmla="val 498539"/>
                <a:gd name="f261" fmla="val 495967"/>
                <a:gd name="f262" fmla="val 364426"/>
                <a:gd name="f263" fmla="val 494188"/>
                <a:gd name="f264" fmla="val 365379"/>
                <a:gd name="f265" fmla="val 485299"/>
                <a:gd name="f266" fmla="val 375761"/>
                <a:gd name="f267" fmla="val 472059"/>
                <a:gd name="f268" fmla="val 381381"/>
                <a:gd name="f269" fmla="val 474726"/>
                <a:gd name="f270" fmla="val 477393"/>
                <a:gd name="f271" fmla="val 384239"/>
                <a:gd name="f272" fmla="val 387096"/>
                <a:gd name="f273" fmla="val 389858"/>
                <a:gd name="f274" fmla="val 398336"/>
                <a:gd name="f275" fmla="val 466820"/>
                <a:gd name="f276" fmla="val 395478"/>
                <a:gd name="f277" fmla="val 461486"/>
                <a:gd name="f278" fmla="val 392716"/>
                <a:gd name="f279" fmla="val 459708"/>
                <a:gd name="f280" fmla="val 394621"/>
                <a:gd name="f281" fmla="val 396494"/>
                <a:gd name="f282" fmla="val 409575"/>
                <a:gd name="f283" fmla="val 420815"/>
                <a:gd name="f284" fmla="val 429292"/>
                <a:gd name="f285" fmla="val 434912"/>
                <a:gd name="f286" fmla="val 443389"/>
                <a:gd name="f287" fmla="val 451771"/>
                <a:gd name="f288" fmla="val 463010"/>
                <a:gd name="f289" fmla="val 490728"/>
                <a:gd name="f290" fmla="val 471488"/>
                <a:gd name="f291" fmla="val 493395"/>
                <a:gd name="f292" fmla="val 488347"/>
                <a:gd name="f293" fmla="val 491204"/>
                <a:gd name="f294" fmla="val 493967"/>
                <a:gd name="f295" fmla="val 477488"/>
                <a:gd name="f296" fmla="val 505206"/>
                <a:gd name="f297" fmla="val 516446"/>
                <a:gd name="f298" fmla="val 458915"/>
                <a:gd name="f299" fmla="val 524923"/>
                <a:gd name="f300" fmla="val 457136"/>
                <a:gd name="f301" fmla="val 526828"/>
                <a:gd name="f302" fmla="val 455359"/>
                <a:gd name="f303" fmla="val 527780"/>
                <a:gd name="f304" fmla="val 453581"/>
                <a:gd name="f305" fmla="val 536258"/>
                <a:gd name="f306" fmla="val 541877"/>
                <a:gd name="f307" fmla="val 550259"/>
                <a:gd name="f308" fmla="val 626269"/>
                <a:gd name="f309" fmla="val 461582"/>
                <a:gd name="f310" fmla="val 631888"/>
                <a:gd name="f311" fmla="val 634746"/>
                <a:gd name="f312" fmla="val 448247"/>
                <a:gd name="f313" fmla="val 637604"/>
                <a:gd name="f314" fmla="val 445580"/>
                <a:gd name="f315" fmla="val 629126"/>
                <a:gd name="f316" fmla="val 442913"/>
                <a:gd name="f317" fmla="val 606647"/>
                <a:gd name="f318" fmla="val 584073"/>
                <a:gd name="f319" fmla="val 435007"/>
                <a:gd name="f320" fmla="val 561594"/>
                <a:gd name="f321" fmla="val 558737"/>
                <a:gd name="f322" fmla="val 432340"/>
                <a:gd name="f323" fmla="val 544640"/>
                <a:gd name="f324" fmla="val 427006"/>
                <a:gd name="f325" fmla="val 539020"/>
                <a:gd name="f326" fmla="val 416433"/>
                <a:gd name="f327" fmla="val 405765"/>
                <a:gd name="f328" fmla="val 513683"/>
                <a:gd name="f329" fmla="val 395192"/>
                <a:gd name="f330" fmla="val 502444"/>
                <a:gd name="f331" fmla="val 392525"/>
                <a:gd name="f332" fmla="val 499586"/>
                <a:gd name="f333" fmla="val 496824"/>
                <a:gd name="f334" fmla="val 387191"/>
                <a:gd name="f335" fmla="val 381857"/>
                <a:gd name="f336" fmla="val 519303"/>
                <a:gd name="f337" fmla="val 379190"/>
                <a:gd name="f338" fmla="val 373951"/>
                <a:gd name="f339" fmla="val 555879"/>
                <a:gd name="f340" fmla="val 371285"/>
                <a:gd name="f341" fmla="val 567119"/>
                <a:gd name="f342" fmla="val 365950"/>
                <a:gd name="f343" fmla="val 363379"/>
                <a:gd name="f344" fmla="val 586835"/>
                <a:gd name="f345" fmla="val 360712"/>
                <a:gd name="f346" fmla="val 598075"/>
                <a:gd name="f347" fmla="val 355378"/>
                <a:gd name="f348" fmla="val 609314"/>
                <a:gd name="f349" fmla="val 352806"/>
                <a:gd name="f350" fmla="val 617792"/>
                <a:gd name="f351" fmla="val 620649"/>
                <a:gd name="f352" fmla="val 350139"/>
                <a:gd name="f353" fmla="val 623411"/>
                <a:gd name="f354" fmla="val 629031"/>
                <a:gd name="f355" fmla="val 634651"/>
                <a:gd name="f356" fmla="val 339566"/>
                <a:gd name="f357" fmla="val 336899"/>
                <a:gd name="f358" fmla="val 334232"/>
                <a:gd name="f359" fmla="val 614934"/>
                <a:gd name="f360" fmla="val 592455"/>
                <a:gd name="f361" fmla="val 342233"/>
                <a:gd name="f362" fmla="val 583978"/>
                <a:gd name="f363" fmla="val 344900"/>
                <a:gd name="f364" fmla="val 572738"/>
                <a:gd name="f365" fmla="val 347567"/>
                <a:gd name="f366" fmla="val 561499"/>
                <a:gd name="f367" fmla="val 350234"/>
                <a:gd name="f368" fmla="val 550164"/>
                <a:gd name="f369" fmla="val 352901"/>
                <a:gd name="f370" fmla="val 533305"/>
                <a:gd name="f371" fmla="val 516350"/>
                <a:gd name="f372" fmla="val 355568"/>
                <a:gd name="f373" fmla="val 499491"/>
                <a:gd name="f374" fmla="val 358235"/>
                <a:gd name="f375" fmla="val 471392"/>
                <a:gd name="f376" fmla="val 360902"/>
                <a:gd name="f377" fmla="val 363569"/>
                <a:gd name="f378" fmla="val 440436"/>
                <a:gd name="f379" fmla="val 374142"/>
                <a:gd name="f380" fmla="val 429197"/>
                <a:gd name="f381" fmla="val 379476"/>
                <a:gd name="f382" fmla="val 390049"/>
                <a:gd name="f383" fmla="val 400622"/>
                <a:gd name="f384" fmla="val 412337"/>
                <a:gd name="f385" fmla="val 405956"/>
                <a:gd name="f386" fmla="val 413861"/>
                <a:gd name="f387" fmla="val 406718"/>
                <a:gd name="f388" fmla="val 419195"/>
                <a:gd name="f389" fmla="val 403860"/>
                <a:gd name="f390" fmla="val 421862"/>
                <a:gd name="f391" fmla="val 427196"/>
                <a:gd name="f392" fmla="val 429863"/>
                <a:gd name="f393" fmla="val 435197"/>
                <a:gd name="f394" fmla="val 445770"/>
                <a:gd name="f395" fmla="val 375666"/>
                <a:gd name="f396" fmla="val 443103"/>
                <a:gd name="f397" fmla="val 362522"/>
                <a:gd name="f398" fmla="val 446659"/>
                <a:gd name="f399" fmla="val 360648"/>
                <a:gd name="f400" fmla="val 448437"/>
                <a:gd name="f401" fmla="val 358807"/>
                <a:gd name="f402" fmla="val 451104"/>
                <a:gd name="f403" fmla="val 456438"/>
                <a:gd name="f404" fmla="val 461772"/>
                <a:gd name="f405" fmla="val 469678"/>
                <a:gd name="f406" fmla="val 361664"/>
                <a:gd name="f407" fmla="val 475012"/>
                <a:gd name="f408" fmla="val 477679"/>
                <a:gd name="f409" fmla="val 355949"/>
                <a:gd name="f410" fmla="val 483013"/>
                <a:gd name="f411" fmla="val 353187"/>
                <a:gd name="f412" fmla="val 485585"/>
                <a:gd name="f413" fmla="val 350330"/>
                <a:gd name="f414" fmla="val 488156"/>
                <a:gd name="f415" fmla="val 347472"/>
                <a:gd name="f416" fmla="val 490919"/>
                <a:gd name="f417" fmla="val 496157"/>
                <a:gd name="f418" fmla="val 509397"/>
                <a:gd name="f419" fmla="val 525304"/>
                <a:gd name="f420" fmla="val 541211"/>
                <a:gd name="f421" fmla="val 358712"/>
                <a:gd name="f422" fmla="val 361569"/>
                <a:gd name="f423" fmla="val 543878"/>
                <a:gd name="f424" fmla="val 546545"/>
                <a:gd name="f425" fmla="val 551879"/>
                <a:gd name="f426" fmla="val 367189"/>
                <a:gd name="f427" fmla="val 549212"/>
                <a:gd name="f428" fmla="+- 0 0 -90"/>
                <a:gd name="f429" fmla="*/ f3 1 6850189"/>
                <a:gd name="f430" fmla="*/ f4 1 695039"/>
                <a:gd name="f431" fmla="+- f7 0 f5"/>
                <a:gd name="f432" fmla="+- f6 0 f5"/>
                <a:gd name="f433" fmla="*/ f428 f0 1"/>
                <a:gd name="f434" fmla="*/ f432 1 6850189"/>
                <a:gd name="f435" fmla="*/ f431 1 695039"/>
                <a:gd name="f436" fmla="*/ 652367 f432 1"/>
                <a:gd name="f437" fmla="*/ 0 f431 1"/>
                <a:gd name="f438" fmla="*/ 0 f432 1"/>
                <a:gd name="f439" fmla="*/ 695039 f431 1"/>
                <a:gd name="f440" fmla="*/ 323564 f432 1"/>
                <a:gd name="f441" fmla="*/ 652463 f432 1"/>
                <a:gd name="f442" fmla="*/ 343281 f431 1"/>
                <a:gd name="f443" fmla="*/ 253270 f431 1"/>
                <a:gd name="f444" fmla="*/ 6850190 f432 1"/>
                <a:gd name="f445" fmla="*/ 589502 f431 1"/>
                <a:gd name="f446" fmla="*/ 320897 f432 1"/>
                <a:gd name="f447" fmla="*/ 273177 f432 1"/>
                <a:gd name="f448" fmla="*/ 561404 f431 1"/>
                <a:gd name="f449" fmla="*/ 251936 f432 1"/>
                <a:gd name="f450" fmla="*/ 575501 f431 1"/>
                <a:gd name="f451" fmla="*/ 204216 f432 1"/>
                <a:gd name="f452" fmla="*/ 597980 f431 1"/>
                <a:gd name="f453" fmla="*/ 185642 f432 1"/>
                <a:gd name="f454" fmla="*/ 600837 f431 1"/>
                <a:gd name="f455" fmla="*/ 167069 f432 1"/>
                <a:gd name="f456" fmla="*/ 595217 f431 1"/>
                <a:gd name="f457" fmla="*/ 145828 f432 1"/>
                <a:gd name="f458" fmla="*/ 569881 f431 1"/>
                <a:gd name="f459" fmla="*/ 119348 f432 1"/>
                <a:gd name="f460" fmla="*/ 524828 f431 1"/>
                <a:gd name="f461" fmla="*/ 90202 f432 1"/>
                <a:gd name="f462" fmla="*/ 457295 f431 1"/>
                <a:gd name="f463" fmla="*/ 71628 f432 1"/>
                <a:gd name="f464" fmla="*/ 392621 f431 1"/>
                <a:gd name="f465" fmla="*/ 61055 f432 1"/>
                <a:gd name="f466" fmla="*/ 322231 f431 1"/>
                <a:gd name="f467" fmla="*/ 76962 f432 1"/>
                <a:gd name="f468" fmla="*/ 263176 f431 1"/>
                <a:gd name="f469" fmla="*/ 106109 f432 1"/>
                <a:gd name="f470" fmla="*/ 235077 f431 1"/>
                <a:gd name="f471" fmla="*/ 148495 f432 1"/>
                <a:gd name="f472" fmla="*/ 220980 f431 1"/>
                <a:gd name="f473" fmla="*/ 226600 f431 1"/>
                <a:gd name="f474" fmla="*/ 228029 f432 1"/>
                <a:gd name="f475" fmla="*/ 240697 f431 1"/>
                <a:gd name="f476" fmla="*/ 270415 f432 1"/>
                <a:gd name="f477" fmla="*/ 274511 f431 1"/>
                <a:gd name="f478" fmla="*/ 266033 f431 1"/>
                <a:gd name="f479" fmla="*/ 262414 f432 1"/>
                <a:gd name="f480" fmla="*/ 195644 f431 1"/>
                <a:gd name="f481" fmla="*/ 238506 f432 1"/>
                <a:gd name="f482" fmla="*/ 142208 f431 1"/>
                <a:gd name="f483" fmla="*/ 217265 f432 1"/>
                <a:gd name="f484" fmla="*/ 116872 f431 1"/>
                <a:gd name="f485" fmla="*/ 177451 f432 1"/>
                <a:gd name="f486" fmla="*/ 66199 f431 1"/>
                <a:gd name="f487" fmla="*/ 166878 f432 1"/>
                <a:gd name="f488" fmla="*/ 52102 f431 1"/>
                <a:gd name="f489" fmla="*/ 49244 f431 1"/>
                <a:gd name="f490" fmla="*/ 169545 f432 1"/>
                <a:gd name="f491" fmla="*/ 196025 f432 1"/>
                <a:gd name="f492" fmla="*/ 60484 f431 1"/>
                <a:gd name="f493" fmla="*/ 235839 f432 1"/>
                <a:gd name="f494" fmla="*/ 88583 f431 1"/>
                <a:gd name="f495" fmla="*/ 259747 f432 1"/>
                <a:gd name="f496" fmla="*/ 128016 f431 1"/>
                <a:gd name="f497" fmla="*/ 272987 f432 1"/>
                <a:gd name="f498" fmla="*/ 161830 f431 1"/>
                <a:gd name="f499" fmla="*/ 278321 f432 1"/>
                <a:gd name="f500" fmla="*/ 201263 f431 1"/>
                <a:gd name="f501" fmla="*/ 275654 f432 1"/>
                <a:gd name="f502" fmla="*/ 274415 f431 1"/>
                <a:gd name="f503" fmla="*/ 280988 f432 1"/>
                <a:gd name="f504" fmla="*/ 268796 f431 1"/>
                <a:gd name="f505" fmla="*/ 331375 f432 1"/>
                <a:gd name="f506" fmla="*/ 234982 f431 1"/>
                <a:gd name="f507" fmla="*/ 389763 f432 1"/>
                <a:gd name="f508" fmla="*/ 220885 f431 1"/>
                <a:gd name="f509" fmla="*/ 426911 f432 1"/>
                <a:gd name="f510" fmla="*/ 229362 f431 1"/>
                <a:gd name="f511" fmla="*/ 469297 f432 1"/>
                <a:gd name="f512" fmla="*/ 479870 f432 1"/>
                <a:gd name="f513" fmla="*/ 296894 f431 1"/>
                <a:gd name="f514" fmla="*/ 482537 f432 1"/>
                <a:gd name="f515" fmla="*/ 324993 f431 1"/>
                <a:gd name="f516" fmla="*/ 330613 f431 1"/>
                <a:gd name="f517" fmla="*/ 461296 f432 1"/>
                <a:gd name="f518" fmla="*/ 344710 f431 1"/>
                <a:gd name="f519" fmla="*/ 440055 f432 1"/>
                <a:gd name="f520" fmla="*/ 341852 f431 1"/>
                <a:gd name="f521" fmla="*/ 424148 f432 1"/>
                <a:gd name="f522" fmla="*/ 364331 f431 1"/>
                <a:gd name="f523" fmla="*/ 421481 f432 1"/>
                <a:gd name="f524" fmla="*/ 375571 f431 1"/>
                <a:gd name="f525" fmla="*/ 413480 f432 1"/>
                <a:gd name="f526" fmla="*/ 384048 f431 1"/>
                <a:gd name="f527" fmla="*/ 408146 f432 1"/>
                <a:gd name="f528" fmla="*/ 386906 f431 1"/>
                <a:gd name="f529" fmla="*/ 379000 f432 1"/>
                <a:gd name="f530" fmla="*/ 401003 f431 1"/>
                <a:gd name="f531" fmla="*/ 344519 f432 1"/>
                <a:gd name="f532" fmla="*/ 446056 f431 1"/>
                <a:gd name="f533" fmla="*/ 336518 f432 1"/>
                <a:gd name="f534" fmla="*/ 488251 f431 1"/>
                <a:gd name="f535" fmla="*/ 331184 f432 1"/>
                <a:gd name="f536" fmla="*/ 541687 f431 1"/>
                <a:gd name="f537" fmla="*/ 323183 f432 1"/>
                <a:gd name="f538" fmla="*/ 514541 f432 1"/>
                <a:gd name="f539" fmla="*/ 431959 f431 1"/>
                <a:gd name="f540" fmla="*/ 485394 f432 1"/>
                <a:gd name="f541" fmla="*/ 426339 f431 1"/>
                <a:gd name="f542" fmla="*/ 482727 f432 1"/>
                <a:gd name="f543" fmla="*/ 398240 f431 1"/>
                <a:gd name="f544" fmla="*/ 384143 f431 1"/>
                <a:gd name="f545" fmla="*/ 530447 f432 1"/>
                <a:gd name="f546" fmla="*/ 406622 f431 1"/>
                <a:gd name="f547" fmla="*/ 546354 f432 1"/>
                <a:gd name="f548" fmla="*/ 372904 f431 1"/>
                <a:gd name="f549" fmla="*/ 506540 f432 1"/>
                <a:gd name="f550" fmla="*/ 367284 f431 1"/>
                <a:gd name="f551" fmla="*/ 495967 f432 1"/>
                <a:gd name="f552" fmla="*/ 364426 f431 1"/>
                <a:gd name="f553" fmla="*/ 493300 f432 1"/>
                <a:gd name="f554" fmla="*/ 472059 f432 1"/>
                <a:gd name="f555" fmla="*/ 381381 f431 1"/>
                <a:gd name="f556" fmla="*/ 480060 f432 1"/>
                <a:gd name="f557" fmla="*/ 384239 f431 1"/>
                <a:gd name="f558" fmla="*/ 389858 f431 1"/>
                <a:gd name="f559" fmla="*/ 477393 f432 1"/>
                <a:gd name="f560" fmla="*/ 398336 f431 1"/>
                <a:gd name="f561" fmla="*/ 461486 f432 1"/>
                <a:gd name="f562" fmla="*/ 392716 f431 1"/>
                <a:gd name="f563" fmla="*/ 429292 f431 1"/>
                <a:gd name="f564" fmla="*/ 488061 f432 1"/>
                <a:gd name="f565" fmla="*/ 451771 f431 1"/>
                <a:gd name="f566" fmla="*/ 490728 f432 1"/>
                <a:gd name="f567" fmla="*/ 482727 f431 1"/>
                <a:gd name="f568" fmla="*/ 493967 f431 1"/>
                <a:gd name="f569" fmla="*/ 458915 f432 1"/>
                <a:gd name="f570" fmla="*/ 524923 f431 1"/>
                <a:gd name="f571" fmla="*/ 453581 f432 1"/>
                <a:gd name="f572" fmla="*/ 527780 f431 1"/>
                <a:gd name="f573" fmla="*/ 550259 f431 1"/>
                <a:gd name="f574" fmla="*/ 626269 f431 1"/>
                <a:gd name="f575" fmla="*/ 634746 f431 1"/>
                <a:gd name="f576" fmla="*/ 445580 f432 1"/>
                <a:gd name="f577" fmla="*/ 629126 f431 1"/>
                <a:gd name="f578" fmla="*/ 435007 f432 1"/>
                <a:gd name="f579" fmla="*/ 561594 f431 1"/>
                <a:gd name="f580" fmla="*/ 558737 f431 1"/>
                <a:gd name="f581" fmla="*/ 427006 f432 1"/>
                <a:gd name="f582" fmla="*/ 539020 f431 1"/>
                <a:gd name="f583" fmla="*/ 395192 f432 1"/>
                <a:gd name="f584" fmla="*/ 502444 f431 1"/>
                <a:gd name="f585" fmla="*/ 389858 f432 1"/>
                <a:gd name="f586" fmla="*/ 387191 f432 1"/>
                <a:gd name="f587" fmla="*/ 499586 f431 1"/>
                <a:gd name="f588" fmla="*/ 373951 f432 1"/>
                <a:gd name="f589" fmla="*/ 555879 f431 1"/>
                <a:gd name="f590" fmla="*/ 363379 f432 1"/>
                <a:gd name="f591" fmla="*/ 586835 f431 1"/>
                <a:gd name="f592" fmla="*/ 352806 f432 1"/>
                <a:gd name="f593" fmla="*/ 617792 f431 1"/>
                <a:gd name="f594" fmla="*/ 350139 f432 1"/>
                <a:gd name="f595" fmla="*/ 623411 f431 1"/>
                <a:gd name="f596" fmla="*/ 339566 f432 1"/>
                <a:gd name="f597" fmla="*/ 631888 f431 1"/>
                <a:gd name="f598" fmla="*/ 334232 f432 1"/>
                <a:gd name="f599" fmla="*/ 336899 f432 1"/>
                <a:gd name="f600" fmla="*/ 609314 f431 1"/>
                <a:gd name="f601" fmla="*/ 342233 f432 1"/>
                <a:gd name="f602" fmla="*/ 583978 f431 1"/>
                <a:gd name="f603" fmla="*/ 350234 f432 1"/>
                <a:gd name="f604" fmla="*/ 550164 f431 1"/>
                <a:gd name="f605" fmla="*/ 355568 f432 1"/>
                <a:gd name="f606" fmla="*/ 499491 f431 1"/>
                <a:gd name="f607" fmla="*/ 358235 f432 1"/>
                <a:gd name="f608" fmla="*/ 471392 f431 1"/>
                <a:gd name="f609" fmla="*/ 374142 f432 1"/>
                <a:gd name="f610" fmla="*/ 429197 f431 1"/>
                <a:gd name="f611" fmla="*/ 400622 f432 1"/>
                <a:gd name="f612" fmla="*/ 412337 f431 1"/>
                <a:gd name="f613" fmla="*/ 419195 f432 1"/>
                <a:gd name="f614" fmla="*/ 403860 f431 1"/>
                <a:gd name="f615" fmla="*/ 427196 f432 1"/>
                <a:gd name="f616" fmla="*/ 440436 f432 1"/>
                <a:gd name="f617" fmla="*/ 445770 f432 1"/>
                <a:gd name="f618" fmla="*/ 378524 f431 1"/>
                <a:gd name="f619" fmla="*/ 443103 f432 1"/>
                <a:gd name="f620" fmla="*/ 448437 f432 1"/>
                <a:gd name="f621" fmla="*/ 358807 f431 1"/>
                <a:gd name="f622" fmla="*/ 456438 f432 1"/>
                <a:gd name="f623" fmla="*/ 475012 f432 1"/>
                <a:gd name="f624" fmla="*/ 485585 f432 1"/>
                <a:gd name="f625" fmla="*/ 350330 f431 1"/>
                <a:gd name="f626" fmla="*/ 496157 f432 1"/>
                <a:gd name="f627" fmla="*/ 347472 f431 1"/>
                <a:gd name="f628" fmla="*/ 541211 f432 1"/>
                <a:gd name="f629" fmla="*/ 358712 f431 1"/>
                <a:gd name="f630" fmla="*/ 546545 f432 1"/>
                <a:gd name="f631" fmla="*/ 361569 f431 1"/>
                <a:gd name="f632" fmla="*/ 551879 f432 1"/>
                <a:gd name="f633" fmla="*/ 367189 f431 1"/>
                <a:gd name="f634" fmla="*/ 372809 f431 1"/>
                <a:gd name="f635" fmla="*/ f433 1 f2"/>
                <a:gd name="f636" fmla="*/ f436 1 6850189"/>
                <a:gd name="f637" fmla="*/ f437 1 695039"/>
                <a:gd name="f638" fmla="*/ f438 1 6850189"/>
                <a:gd name="f639" fmla="*/ f439 1 695039"/>
                <a:gd name="f640" fmla="*/ f440 1 6850189"/>
                <a:gd name="f641" fmla="*/ f441 1 6850189"/>
                <a:gd name="f642" fmla="*/ f442 1 695039"/>
                <a:gd name="f643" fmla="*/ f443 1 695039"/>
                <a:gd name="f644" fmla="*/ f444 1 6850189"/>
                <a:gd name="f645" fmla="*/ f445 1 695039"/>
                <a:gd name="f646" fmla="*/ f446 1 6850189"/>
                <a:gd name="f647" fmla="*/ f447 1 6850189"/>
                <a:gd name="f648" fmla="*/ f448 1 695039"/>
                <a:gd name="f649" fmla="*/ f449 1 6850189"/>
                <a:gd name="f650" fmla="*/ f450 1 695039"/>
                <a:gd name="f651" fmla="*/ f451 1 6850189"/>
                <a:gd name="f652" fmla="*/ f452 1 695039"/>
                <a:gd name="f653" fmla="*/ f453 1 6850189"/>
                <a:gd name="f654" fmla="*/ f454 1 695039"/>
                <a:gd name="f655" fmla="*/ f455 1 6850189"/>
                <a:gd name="f656" fmla="*/ f456 1 695039"/>
                <a:gd name="f657" fmla="*/ f457 1 6850189"/>
                <a:gd name="f658" fmla="*/ f458 1 695039"/>
                <a:gd name="f659" fmla="*/ f459 1 6850189"/>
                <a:gd name="f660" fmla="*/ f460 1 695039"/>
                <a:gd name="f661" fmla="*/ f461 1 6850189"/>
                <a:gd name="f662" fmla="*/ f462 1 695039"/>
                <a:gd name="f663" fmla="*/ f463 1 6850189"/>
                <a:gd name="f664" fmla="*/ f464 1 695039"/>
                <a:gd name="f665" fmla="*/ f465 1 6850189"/>
                <a:gd name="f666" fmla="*/ f466 1 695039"/>
                <a:gd name="f667" fmla="*/ f467 1 6850189"/>
                <a:gd name="f668" fmla="*/ f468 1 695039"/>
                <a:gd name="f669" fmla="*/ f469 1 6850189"/>
                <a:gd name="f670" fmla="*/ f470 1 695039"/>
                <a:gd name="f671" fmla="*/ f471 1 6850189"/>
                <a:gd name="f672" fmla="*/ f472 1 695039"/>
                <a:gd name="f673" fmla="*/ f473 1 695039"/>
                <a:gd name="f674" fmla="*/ f474 1 6850189"/>
                <a:gd name="f675" fmla="*/ f475 1 695039"/>
                <a:gd name="f676" fmla="*/ f476 1 6850189"/>
                <a:gd name="f677" fmla="*/ f477 1 695039"/>
                <a:gd name="f678" fmla="*/ f478 1 695039"/>
                <a:gd name="f679" fmla="*/ f479 1 6850189"/>
                <a:gd name="f680" fmla="*/ f480 1 695039"/>
                <a:gd name="f681" fmla="*/ f481 1 6850189"/>
                <a:gd name="f682" fmla="*/ f482 1 695039"/>
                <a:gd name="f683" fmla="*/ f483 1 6850189"/>
                <a:gd name="f684" fmla="*/ f484 1 695039"/>
                <a:gd name="f685" fmla="*/ f485 1 6850189"/>
                <a:gd name="f686" fmla="*/ f486 1 695039"/>
                <a:gd name="f687" fmla="*/ f487 1 6850189"/>
                <a:gd name="f688" fmla="*/ f488 1 695039"/>
                <a:gd name="f689" fmla="*/ f489 1 695039"/>
                <a:gd name="f690" fmla="*/ f490 1 6850189"/>
                <a:gd name="f691" fmla="*/ f491 1 6850189"/>
                <a:gd name="f692" fmla="*/ f492 1 695039"/>
                <a:gd name="f693" fmla="*/ f493 1 6850189"/>
                <a:gd name="f694" fmla="*/ f494 1 695039"/>
                <a:gd name="f695" fmla="*/ f495 1 6850189"/>
                <a:gd name="f696" fmla="*/ f496 1 695039"/>
                <a:gd name="f697" fmla="*/ f497 1 6850189"/>
                <a:gd name="f698" fmla="*/ f498 1 695039"/>
                <a:gd name="f699" fmla="*/ f499 1 6850189"/>
                <a:gd name="f700" fmla="*/ f500 1 695039"/>
                <a:gd name="f701" fmla="*/ f501 1 6850189"/>
                <a:gd name="f702" fmla="*/ f502 1 695039"/>
                <a:gd name="f703" fmla="*/ f503 1 6850189"/>
                <a:gd name="f704" fmla="*/ f504 1 695039"/>
                <a:gd name="f705" fmla="*/ f505 1 6850189"/>
                <a:gd name="f706" fmla="*/ f506 1 695039"/>
                <a:gd name="f707" fmla="*/ f507 1 6850189"/>
                <a:gd name="f708" fmla="*/ f508 1 695039"/>
                <a:gd name="f709" fmla="*/ f509 1 6850189"/>
                <a:gd name="f710" fmla="*/ f510 1 695039"/>
                <a:gd name="f711" fmla="*/ f511 1 6850189"/>
                <a:gd name="f712" fmla="*/ f512 1 6850189"/>
                <a:gd name="f713" fmla="*/ f513 1 695039"/>
                <a:gd name="f714" fmla="*/ f514 1 6850189"/>
                <a:gd name="f715" fmla="*/ f515 1 695039"/>
                <a:gd name="f716" fmla="*/ f516 1 695039"/>
                <a:gd name="f717" fmla="*/ f517 1 6850189"/>
                <a:gd name="f718" fmla="*/ f518 1 695039"/>
                <a:gd name="f719" fmla="*/ f519 1 6850189"/>
                <a:gd name="f720" fmla="*/ f520 1 695039"/>
                <a:gd name="f721" fmla="*/ f521 1 6850189"/>
                <a:gd name="f722" fmla="*/ f522 1 695039"/>
                <a:gd name="f723" fmla="*/ f523 1 6850189"/>
                <a:gd name="f724" fmla="*/ f524 1 695039"/>
                <a:gd name="f725" fmla="*/ f525 1 6850189"/>
                <a:gd name="f726" fmla="*/ f526 1 695039"/>
                <a:gd name="f727" fmla="*/ f527 1 6850189"/>
                <a:gd name="f728" fmla="*/ f528 1 695039"/>
                <a:gd name="f729" fmla="*/ f529 1 6850189"/>
                <a:gd name="f730" fmla="*/ f530 1 695039"/>
                <a:gd name="f731" fmla="*/ f531 1 6850189"/>
                <a:gd name="f732" fmla="*/ f532 1 695039"/>
                <a:gd name="f733" fmla="*/ f533 1 6850189"/>
                <a:gd name="f734" fmla="*/ f534 1 695039"/>
                <a:gd name="f735" fmla="*/ f535 1 6850189"/>
                <a:gd name="f736" fmla="*/ f536 1 695039"/>
                <a:gd name="f737" fmla="*/ f537 1 6850189"/>
                <a:gd name="f738" fmla="*/ f538 1 6850189"/>
                <a:gd name="f739" fmla="*/ f539 1 695039"/>
                <a:gd name="f740" fmla="*/ f540 1 6850189"/>
                <a:gd name="f741" fmla="*/ f541 1 695039"/>
                <a:gd name="f742" fmla="*/ f542 1 6850189"/>
                <a:gd name="f743" fmla="*/ f543 1 695039"/>
                <a:gd name="f744" fmla="*/ f544 1 695039"/>
                <a:gd name="f745" fmla="*/ f545 1 6850189"/>
                <a:gd name="f746" fmla="*/ f546 1 695039"/>
                <a:gd name="f747" fmla="*/ f547 1 6850189"/>
                <a:gd name="f748" fmla="*/ f548 1 695039"/>
                <a:gd name="f749" fmla="*/ f549 1 6850189"/>
                <a:gd name="f750" fmla="*/ f550 1 695039"/>
                <a:gd name="f751" fmla="*/ f551 1 6850189"/>
                <a:gd name="f752" fmla="*/ f552 1 695039"/>
                <a:gd name="f753" fmla="*/ f553 1 6850189"/>
                <a:gd name="f754" fmla="*/ f554 1 6850189"/>
                <a:gd name="f755" fmla="*/ f555 1 695039"/>
                <a:gd name="f756" fmla="*/ f556 1 6850189"/>
                <a:gd name="f757" fmla="*/ f557 1 695039"/>
                <a:gd name="f758" fmla="*/ f558 1 695039"/>
                <a:gd name="f759" fmla="*/ f559 1 6850189"/>
                <a:gd name="f760" fmla="*/ f560 1 695039"/>
                <a:gd name="f761" fmla="*/ f561 1 6850189"/>
                <a:gd name="f762" fmla="*/ f562 1 695039"/>
                <a:gd name="f763" fmla="*/ f563 1 695039"/>
                <a:gd name="f764" fmla="*/ f564 1 6850189"/>
                <a:gd name="f765" fmla="*/ f565 1 695039"/>
                <a:gd name="f766" fmla="*/ f566 1 6850189"/>
                <a:gd name="f767" fmla="*/ f567 1 695039"/>
                <a:gd name="f768" fmla="*/ f568 1 695039"/>
                <a:gd name="f769" fmla="*/ f569 1 6850189"/>
                <a:gd name="f770" fmla="*/ f570 1 695039"/>
                <a:gd name="f771" fmla="*/ f571 1 6850189"/>
                <a:gd name="f772" fmla="*/ f572 1 695039"/>
                <a:gd name="f773" fmla="*/ f573 1 695039"/>
                <a:gd name="f774" fmla="*/ f574 1 695039"/>
                <a:gd name="f775" fmla="*/ f575 1 695039"/>
                <a:gd name="f776" fmla="*/ f576 1 6850189"/>
                <a:gd name="f777" fmla="*/ f577 1 695039"/>
                <a:gd name="f778" fmla="*/ f578 1 6850189"/>
                <a:gd name="f779" fmla="*/ f579 1 695039"/>
                <a:gd name="f780" fmla="*/ f580 1 695039"/>
                <a:gd name="f781" fmla="*/ f581 1 6850189"/>
                <a:gd name="f782" fmla="*/ f582 1 695039"/>
                <a:gd name="f783" fmla="*/ f583 1 6850189"/>
                <a:gd name="f784" fmla="*/ f584 1 695039"/>
                <a:gd name="f785" fmla="*/ f585 1 6850189"/>
                <a:gd name="f786" fmla="*/ f586 1 6850189"/>
                <a:gd name="f787" fmla="*/ f587 1 695039"/>
                <a:gd name="f788" fmla="*/ f588 1 6850189"/>
                <a:gd name="f789" fmla="*/ f589 1 695039"/>
                <a:gd name="f790" fmla="*/ f590 1 6850189"/>
                <a:gd name="f791" fmla="*/ f591 1 695039"/>
                <a:gd name="f792" fmla="*/ f592 1 6850189"/>
                <a:gd name="f793" fmla="*/ f593 1 695039"/>
                <a:gd name="f794" fmla="*/ f594 1 6850189"/>
                <a:gd name="f795" fmla="*/ f595 1 695039"/>
                <a:gd name="f796" fmla="*/ f596 1 6850189"/>
                <a:gd name="f797" fmla="*/ f597 1 695039"/>
                <a:gd name="f798" fmla="*/ f598 1 6850189"/>
                <a:gd name="f799" fmla="*/ f599 1 6850189"/>
                <a:gd name="f800" fmla="*/ f600 1 695039"/>
                <a:gd name="f801" fmla="*/ f601 1 6850189"/>
                <a:gd name="f802" fmla="*/ f602 1 695039"/>
                <a:gd name="f803" fmla="*/ f603 1 6850189"/>
                <a:gd name="f804" fmla="*/ f604 1 695039"/>
                <a:gd name="f805" fmla="*/ f605 1 6850189"/>
                <a:gd name="f806" fmla="*/ f606 1 695039"/>
                <a:gd name="f807" fmla="*/ f607 1 6850189"/>
                <a:gd name="f808" fmla="*/ f608 1 695039"/>
                <a:gd name="f809" fmla="*/ f609 1 6850189"/>
                <a:gd name="f810" fmla="*/ f610 1 695039"/>
                <a:gd name="f811" fmla="*/ f611 1 6850189"/>
                <a:gd name="f812" fmla="*/ f612 1 695039"/>
                <a:gd name="f813" fmla="*/ f613 1 6850189"/>
                <a:gd name="f814" fmla="*/ f614 1 695039"/>
                <a:gd name="f815" fmla="*/ f615 1 6850189"/>
                <a:gd name="f816" fmla="*/ f616 1 6850189"/>
                <a:gd name="f817" fmla="*/ f617 1 6850189"/>
                <a:gd name="f818" fmla="*/ f618 1 695039"/>
                <a:gd name="f819" fmla="*/ f619 1 6850189"/>
                <a:gd name="f820" fmla="*/ f620 1 6850189"/>
                <a:gd name="f821" fmla="*/ f621 1 695039"/>
                <a:gd name="f822" fmla="*/ f622 1 6850189"/>
                <a:gd name="f823" fmla="*/ f623 1 6850189"/>
                <a:gd name="f824" fmla="*/ f624 1 6850189"/>
                <a:gd name="f825" fmla="*/ f625 1 695039"/>
                <a:gd name="f826" fmla="*/ f626 1 6850189"/>
                <a:gd name="f827" fmla="*/ f627 1 695039"/>
                <a:gd name="f828" fmla="*/ f628 1 6850189"/>
                <a:gd name="f829" fmla="*/ f629 1 695039"/>
                <a:gd name="f830" fmla="*/ f630 1 6850189"/>
                <a:gd name="f831" fmla="*/ f631 1 695039"/>
                <a:gd name="f832" fmla="*/ f632 1 6850189"/>
                <a:gd name="f833" fmla="*/ f633 1 695039"/>
                <a:gd name="f834" fmla="*/ f634 1 695039"/>
                <a:gd name="f835" fmla="*/ f5 1 f434"/>
                <a:gd name="f836" fmla="*/ f6 1 f434"/>
                <a:gd name="f837" fmla="*/ f5 1 f435"/>
                <a:gd name="f838" fmla="*/ f7 1 f435"/>
                <a:gd name="f839" fmla="+- f635 0 f1"/>
                <a:gd name="f840" fmla="*/ f636 1 f434"/>
                <a:gd name="f841" fmla="*/ f637 1 f435"/>
                <a:gd name="f842" fmla="*/ f638 1 f434"/>
                <a:gd name="f843" fmla="*/ f639 1 f435"/>
                <a:gd name="f844" fmla="*/ f640 1 f434"/>
                <a:gd name="f845" fmla="*/ f641 1 f434"/>
                <a:gd name="f846" fmla="*/ f642 1 f435"/>
                <a:gd name="f847" fmla="*/ f643 1 f435"/>
                <a:gd name="f848" fmla="*/ f644 1 f434"/>
                <a:gd name="f849" fmla="*/ f645 1 f435"/>
                <a:gd name="f850" fmla="*/ f646 1 f434"/>
                <a:gd name="f851" fmla="*/ f647 1 f434"/>
                <a:gd name="f852" fmla="*/ f648 1 f435"/>
                <a:gd name="f853" fmla="*/ f649 1 f434"/>
                <a:gd name="f854" fmla="*/ f650 1 f435"/>
                <a:gd name="f855" fmla="*/ f651 1 f434"/>
                <a:gd name="f856" fmla="*/ f652 1 f435"/>
                <a:gd name="f857" fmla="*/ f653 1 f434"/>
                <a:gd name="f858" fmla="*/ f654 1 f435"/>
                <a:gd name="f859" fmla="*/ f655 1 f434"/>
                <a:gd name="f860" fmla="*/ f656 1 f435"/>
                <a:gd name="f861" fmla="*/ f657 1 f434"/>
                <a:gd name="f862" fmla="*/ f658 1 f435"/>
                <a:gd name="f863" fmla="*/ f659 1 f434"/>
                <a:gd name="f864" fmla="*/ f660 1 f435"/>
                <a:gd name="f865" fmla="*/ f661 1 f434"/>
                <a:gd name="f866" fmla="*/ f662 1 f435"/>
                <a:gd name="f867" fmla="*/ f663 1 f434"/>
                <a:gd name="f868" fmla="*/ f664 1 f435"/>
                <a:gd name="f869" fmla="*/ f665 1 f434"/>
                <a:gd name="f870" fmla="*/ f666 1 f435"/>
                <a:gd name="f871" fmla="*/ f667 1 f434"/>
                <a:gd name="f872" fmla="*/ f668 1 f435"/>
                <a:gd name="f873" fmla="*/ f669 1 f434"/>
                <a:gd name="f874" fmla="*/ f670 1 f435"/>
                <a:gd name="f875" fmla="*/ f671 1 f434"/>
                <a:gd name="f876" fmla="*/ f672 1 f435"/>
                <a:gd name="f877" fmla="*/ f673 1 f435"/>
                <a:gd name="f878" fmla="*/ f674 1 f434"/>
                <a:gd name="f879" fmla="*/ f675 1 f435"/>
                <a:gd name="f880" fmla="*/ f676 1 f434"/>
                <a:gd name="f881" fmla="*/ f677 1 f435"/>
                <a:gd name="f882" fmla="*/ f678 1 f435"/>
                <a:gd name="f883" fmla="*/ f679 1 f434"/>
                <a:gd name="f884" fmla="*/ f680 1 f435"/>
                <a:gd name="f885" fmla="*/ f681 1 f434"/>
                <a:gd name="f886" fmla="*/ f682 1 f435"/>
                <a:gd name="f887" fmla="*/ f683 1 f434"/>
                <a:gd name="f888" fmla="*/ f684 1 f435"/>
                <a:gd name="f889" fmla="*/ f685 1 f434"/>
                <a:gd name="f890" fmla="*/ f686 1 f435"/>
                <a:gd name="f891" fmla="*/ f687 1 f434"/>
                <a:gd name="f892" fmla="*/ f688 1 f435"/>
                <a:gd name="f893" fmla="*/ f689 1 f435"/>
                <a:gd name="f894" fmla="*/ f690 1 f434"/>
                <a:gd name="f895" fmla="*/ f691 1 f434"/>
                <a:gd name="f896" fmla="*/ f692 1 f435"/>
                <a:gd name="f897" fmla="*/ f693 1 f434"/>
                <a:gd name="f898" fmla="*/ f694 1 f435"/>
                <a:gd name="f899" fmla="*/ f695 1 f434"/>
                <a:gd name="f900" fmla="*/ f696 1 f435"/>
                <a:gd name="f901" fmla="*/ f697 1 f434"/>
                <a:gd name="f902" fmla="*/ f698 1 f435"/>
                <a:gd name="f903" fmla="*/ f699 1 f434"/>
                <a:gd name="f904" fmla="*/ f700 1 f435"/>
                <a:gd name="f905" fmla="*/ f701 1 f434"/>
                <a:gd name="f906" fmla="*/ f702 1 f435"/>
                <a:gd name="f907" fmla="*/ f703 1 f434"/>
                <a:gd name="f908" fmla="*/ f704 1 f435"/>
                <a:gd name="f909" fmla="*/ f705 1 f434"/>
                <a:gd name="f910" fmla="*/ f706 1 f435"/>
                <a:gd name="f911" fmla="*/ f707 1 f434"/>
                <a:gd name="f912" fmla="*/ f708 1 f435"/>
                <a:gd name="f913" fmla="*/ f709 1 f434"/>
                <a:gd name="f914" fmla="*/ f710 1 f435"/>
                <a:gd name="f915" fmla="*/ f711 1 f434"/>
                <a:gd name="f916" fmla="*/ f712 1 f434"/>
                <a:gd name="f917" fmla="*/ f713 1 f435"/>
                <a:gd name="f918" fmla="*/ f714 1 f434"/>
                <a:gd name="f919" fmla="*/ f715 1 f435"/>
                <a:gd name="f920" fmla="*/ f716 1 f435"/>
                <a:gd name="f921" fmla="*/ f717 1 f434"/>
                <a:gd name="f922" fmla="*/ f718 1 f435"/>
                <a:gd name="f923" fmla="*/ f719 1 f434"/>
                <a:gd name="f924" fmla="*/ f720 1 f435"/>
                <a:gd name="f925" fmla="*/ f721 1 f434"/>
                <a:gd name="f926" fmla="*/ f722 1 f435"/>
                <a:gd name="f927" fmla="*/ f723 1 f434"/>
                <a:gd name="f928" fmla="*/ f724 1 f435"/>
                <a:gd name="f929" fmla="*/ f725 1 f434"/>
                <a:gd name="f930" fmla="*/ f726 1 f435"/>
                <a:gd name="f931" fmla="*/ f727 1 f434"/>
                <a:gd name="f932" fmla="*/ f728 1 f435"/>
                <a:gd name="f933" fmla="*/ f729 1 f434"/>
                <a:gd name="f934" fmla="*/ f730 1 f435"/>
                <a:gd name="f935" fmla="*/ f731 1 f434"/>
                <a:gd name="f936" fmla="*/ f732 1 f435"/>
                <a:gd name="f937" fmla="*/ f733 1 f434"/>
                <a:gd name="f938" fmla="*/ f734 1 f435"/>
                <a:gd name="f939" fmla="*/ f735 1 f434"/>
                <a:gd name="f940" fmla="*/ f736 1 f435"/>
                <a:gd name="f941" fmla="*/ f737 1 f434"/>
                <a:gd name="f942" fmla="*/ f738 1 f434"/>
                <a:gd name="f943" fmla="*/ f739 1 f435"/>
                <a:gd name="f944" fmla="*/ f740 1 f434"/>
                <a:gd name="f945" fmla="*/ f741 1 f435"/>
                <a:gd name="f946" fmla="*/ f742 1 f434"/>
                <a:gd name="f947" fmla="*/ f743 1 f435"/>
                <a:gd name="f948" fmla="*/ f744 1 f435"/>
                <a:gd name="f949" fmla="*/ f745 1 f434"/>
                <a:gd name="f950" fmla="*/ f746 1 f435"/>
                <a:gd name="f951" fmla="*/ f747 1 f434"/>
                <a:gd name="f952" fmla="*/ f748 1 f435"/>
                <a:gd name="f953" fmla="*/ f749 1 f434"/>
                <a:gd name="f954" fmla="*/ f750 1 f435"/>
                <a:gd name="f955" fmla="*/ f751 1 f434"/>
                <a:gd name="f956" fmla="*/ f752 1 f435"/>
                <a:gd name="f957" fmla="*/ f753 1 f434"/>
                <a:gd name="f958" fmla="*/ f754 1 f434"/>
                <a:gd name="f959" fmla="*/ f755 1 f435"/>
                <a:gd name="f960" fmla="*/ f756 1 f434"/>
                <a:gd name="f961" fmla="*/ f757 1 f435"/>
                <a:gd name="f962" fmla="*/ f758 1 f435"/>
                <a:gd name="f963" fmla="*/ f759 1 f434"/>
                <a:gd name="f964" fmla="*/ f760 1 f435"/>
                <a:gd name="f965" fmla="*/ f761 1 f434"/>
                <a:gd name="f966" fmla="*/ f762 1 f435"/>
                <a:gd name="f967" fmla="*/ f763 1 f435"/>
                <a:gd name="f968" fmla="*/ f764 1 f434"/>
                <a:gd name="f969" fmla="*/ f765 1 f435"/>
                <a:gd name="f970" fmla="*/ f766 1 f434"/>
                <a:gd name="f971" fmla="*/ f767 1 f435"/>
                <a:gd name="f972" fmla="*/ f768 1 f435"/>
                <a:gd name="f973" fmla="*/ f769 1 f434"/>
                <a:gd name="f974" fmla="*/ f770 1 f435"/>
                <a:gd name="f975" fmla="*/ f771 1 f434"/>
                <a:gd name="f976" fmla="*/ f772 1 f435"/>
                <a:gd name="f977" fmla="*/ f773 1 f435"/>
                <a:gd name="f978" fmla="*/ f774 1 f435"/>
                <a:gd name="f979" fmla="*/ f775 1 f435"/>
                <a:gd name="f980" fmla="*/ f776 1 f434"/>
                <a:gd name="f981" fmla="*/ f777 1 f435"/>
                <a:gd name="f982" fmla="*/ f778 1 f434"/>
                <a:gd name="f983" fmla="*/ f779 1 f435"/>
                <a:gd name="f984" fmla="*/ f780 1 f435"/>
                <a:gd name="f985" fmla="*/ f781 1 f434"/>
                <a:gd name="f986" fmla="*/ f782 1 f435"/>
                <a:gd name="f987" fmla="*/ f783 1 f434"/>
                <a:gd name="f988" fmla="*/ f784 1 f435"/>
                <a:gd name="f989" fmla="*/ f785 1 f434"/>
                <a:gd name="f990" fmla="*/ f786 1 f434"/>
                <a:gd name="f991" fmla="*/ f787 1 f435"/>
                <a:gd name="f992" fmla="*/ f788 1 f434"/>
                <a:gd name="f993" fmla="*/ f789 1 f435"/>
                <a:gd name="f994" fmla="*/ f790 1 f434"/>
                <a:gd name="f995" fmla="*/ f791 1 f435"/>
                <a:gd name="f996" fmla="*/ f792 1 f434"/>
                <a:gd name="f997" fmla="*/ f793 1 f435"/>
                <a:gd name="f998" fmla="*/ f794 1 f434"/>
                <a:gd name="f999" fmla="*/ f795 1 f435"/>
                <a:gd name="f1000" fmla="*/ f796 1 f434"/>
                <a:gd name="f1001" fmla="*/ f797 1 f435"/>
                <a:gd name="f1002" fmla="*/ f798 1 f434"/>
                <a:gd name="f1003" fmla="*/ f799 1 f434"/>
                <a:gd name="f1004" fmla="*/ f800 1 f435"/>
                <a:gd name="f1005" fmla="*/ f801 1 f434"/>
                <a:gd name="f1006" fmla="*/ f802 1 f435"/>
                <a:gd name="f1007" fmla="*/ f803 1 f434"/>
                <a:gd name="f1008" fmla="*/ f804 1 f435"/>
                <a:gd name="f1009" fmla="*/ f805 1 f434"/>
                <a:gd name="f1010" fmla="*/ f806 1 f435"/>
                <a:gd name="f1011" fmla="*/ f807 1 f434"/>
                <a:gd name="f1012" fmla="*/ f808 1 f435"/>
                <a:gd name="f1013" fmla="*/ f809 1 f434"/>
                <a:gd name="f1014" fmla="*/ f810 1 f435"/>
                <a:gd name="f1015" fmla="*/ f811 1 f434"/>
                <a:gd name="f1016" fmla="*/ f812 1 f435"/>
                <a:gd name="f1017" fmla="*/ f813 1 f434"/>
                <a:gd name="f1018" fmla="*/ f814 1 f435"/>
                <a:gd name="f1019" fmla="*/ f815 1 f434"/>
                <a:gd name="f1020" fmla="*/ f816 1 f434"/>
                <a:gd name="f1021" fmla="*/ f817 1 f434"/>
                <a:gd name="f1022" fmla="*/ f818 1 f435"/>
                <a:gd name="f1023" fmla="*/ f819 1 f434"/>
                <a:gd name="f1024" fmla="*/ f820 1 f434"/>
                <a:gd name="f1025" fmla="*/ f821 1 f435"/>
                <a:gd name="f1026" fmla="*/ f822 1 f434"/>
                <a:gd name="f1027" fmla="*/ f823 1 f434"/>
                <a:gd name="f1028" fmla="*/ f824 1 f434"/>
                <a:gd name="f1029" fmla="*/ f825 1 f435"/>
                <a:gd name="f1030" fmla="*/ f826 1 f434"/>
                <a:gd name="f1031" fmla="*/ f827 1 f435"/>
                <a:gd name="f1032" fmla="*/ f828 1 f434"/>
                <a:gd name="f1033" fmla="*/ f829 1 f435"/>
                <a:gd name="f1034" fmla="*/ f830 1 f434"/>
                <a:gd name="f1035" fmla="*/ f831 1 f435"/>
                <a:gd name="f1036" fmla="*/ f832 1 f434"/>
                <a:gd name="f1037" fmla="*/ f833 1 f435"/>
                <a:gd name="f1038" fmla="*/ f834 1 f435"/>
                <a:gd name="f1039" fmla="*/ f835 f429 1"/>
                <a:gd name="f1040" fmla="*/ f836 f429 1"/>
                <a:gd name="f1041" fmla="*/ f838 f430 1"/>
                <a:gd name="f1042" fmla="*/ f837 f430 1"/>
                <a:gd name="f1043" fmla="*/ f840 f429 1"/>
                <a:gd name="f1044" fmla="*/ f841 f430 1"/>
                <a:gd name="f1045" fmla="*/ f842 f429 1"/>
                <a:gd name="f1046" fmla="*/ f843 f430 1"/>
                <a:gd name="f1047" fmla="*/ f844 f429 1"/>
                <a:gd name="f1048" fmla="*/ f845 f429 1"/>
                <a:gd name="f1049" fmla="*/ f846 f430 1"/>
                <a:gd name="f1050" fmla="*/ f847 f430 1"/>
                <a:gd name="f1051" fmla="*/ f848 f429 1"/>
                <a:gd name="f1052" fmla="*/ f849 f430 1"/>
                <a:gd name="f1053" fmla="*/ f850 f429 1"/>
                <a:gd name="f1054" fmla="*/ f851 f429 1"/>
                <a:gd name="f1055" fmla="*/ f852 f430 1"/>
                <a:gd name="f1056" fmla="*/ f853 f429 1"/>
                <a:gd name="f1057" fmla="*/ f854 f430 1"/>
                <a:gd name="f1058" fmla="*/ f855 f429 1"/>
                <a:gd name="f1059" fmla="*/ f856 f430 1"/>
                <a:gd name="f1060" fmla="*/ f857 f429 1"/>
                <a:gd name="f1061" fmla="*/ f858 f430 1"/>
                <a:gd name="f1062" fmla="*/ f859 f429 1"/>
                <a:gd name="f1063" fmla="*/ f860 f430 1"/>
                <a:gd name="f1064" fmla="*/ f861 f429 1"/>
                <a:gd name="f1065" fmla="*/ f862 f430 1"/>
                <a:gd name="f1066" fmla="*/ f863 f429 1"/>
                <a:gd name="f1067" fmla="*/ f864 f430 1"/>
                <a:gd name="f1068" fmla="*/ f865 f429 1"/>
                <a:gd name="f1069" fmla="*/ f866 f430 1"/>
                <a:gd name="f1070" fmla="*/ f867 f429 1"/>
                <a:gd name="f1071" fmla="*/ f868 f430 1"/>
                <a:gd name="f1072" fmla="*/ f869 f429 1"/>
                <a:gd name="f1073" fmla="*/ f870 f430 1"/>
                <a:gd name="f1074" fmla="*/ f871 f429 1"/>
                <a:gd name="f1075" fmla="*/ f872 f430 1"/>
                <a:gd name="f1076" fmla="*/ f873 f429 1"/>
                <a:gd name="f1077" fmla="*/ f874 f430 1"/>
                <a:gd name="f1078" fmla="*/ f875 f429 1"/>
                <a:gd name="f1079" fmla="*/ f876 f430 1"/>
                <a:gd name="f1080" fmla="*/ f877 f430 1"/>
                <a:gd name="f1081" fmla="*/ f878 f429 1"/>
                <a:gd name="f1082" fmla="*/ f879 f430 1"/>
                <a:gd name="f1083" fmla="*/ f880 f429 1"/>
                <a:gd name="f1084" fmla="*/ f881 f430 1"/>
                <a:gd name="f1085" fmla="*/ f882 f430 1"/>
                <a:gd name="f1086" fmla="*/ f883 f429 1"/>
                <a:gd name="f1087" fmla="*/ f884 f430 1"/>
                <a:gd name="f1088" fmla="*/ f885 f429 1"/>
                <a:gd name="f1089" fmla="*/ f886 f430 1"/>
                <a:gd name="f1090" fmla="*/ f887 f429 1"/>
                <a:gd name="f1091" fmla="*/ f888 f430 1"/>
                <a:gd name="f1092" fmla="*/ f889 f429 1"/>
                <a:gd name="f1093" fmla="*/ f890 f430 1"/>
                <a:gd name="f1094" fmla="*/ f891 f429 1"/>
                <a:gd name="f1095" fmla="*/ f892 f430 1"/>
                <a:gd name="f1096" fmla="*/ f893 f430 1"/>
                <a:gd name="f1097" fmla="*/ f894 f429 1"/>
                <a:gd name="f1098" fmla="*/ f895 f429 1"/>
                <a:gd name="f1099" fmla="*/ f896 f430 1"/>
                <a:gd name="f1100" fmla="*/ f897 f429 1"/>
                <a:gd name="f1101" fmla="*/ f898 f430 1"/>
                <a:gd name="f1102" fmla="*/ f899 f429 1"/>
                <a:gd name="f1103" fmla="*/ f900 f430 1"/>
                <a:gd name="f1104" fmla="*/ f901 f429 1"/>
                <a:gd name="f1105" fmla="*/ f902 f430 1"/>
                <a:gd name="f1106" fmla="*/ f903 f429 1"/>
                <a:gd name="f1107" fmla="*/ f904 f430 1"/>
                <a:gd name="f1108" fmla="*/ f905 f429 1"/>
                <a:gd name="f1109" fmla="*/ f906 f430 1"/>
                <a:gd name="f1110" fmla="*/ f907 f429 1"/>
                <a:gd name="f1111" fmla="*/ f908 f430 1"/>
                <a:gd name="f1112" fmla="*/ f909 f429 1"/>
                <a:gd name="f1113" fmla="*/ f910 f430 1"/>
                <a:gd name="f1114" fmla="*/ f911 f429 1"/>
                <a:gd name="f1115" fmla="*/ f912 f430 1"/>
                <a:gd name="f1116" fmla="*/ f913 f429 1"/>
                <a:gd name="f1117" fmla="*/ f914 f430 1"/>
                <a:gd name="f1118" fmla="*/ f915 f429 1"/>
                <a:gd name="f1119" fmla="*/ f916 f429 1"/>
                <a:gd name="f1120" fmla="*/ f917 f430 1"/>
                <a:gd name="f1121" fmla="*/ f918 f429 1"/>
                <a:gd name="f1122" fmla="*/ f919 f430 1"/>
                <a:gd name="f1123" fmla="*/ f920 f430 1"/>
                <a:gd name="f1124" fmla="*/ f921 f429 1"/>
                <a:gd name="f1125" fmla="*/ f922 f430 1"/>
                <a:gd name="f1126" fmla="*/ f923 f429 1"/>
                <a:gd name="f1127" fmla="*/ f924 f430 1"/>
                <a:gd name="f1128" fmla="*/ f925 f429 1"/>
                <a:gd name="f1129" fmla="*/ f926 f430 1"/>
                <a:gd name="f1130" fmla="*/ f927 f429 1"/>
                <a:gd name="f1131" fmla="*/ f928 f430 1"/>
                <a:gd name="f1132" fmla="*/ f929 f429 1"/>
                <a:gd name="f1133" fmla="*/ f930 f430 1"/>
                <a:gd name="f1134" fmla="*/ f931 f429 1"/>
                <a:gd name="f1135" fmla="*/ f932 f430 1"/>
                <a:gd name="f1136" fmla="*/ f933 f429 1"/>
                <a:gd name="f1137" fmla="*/ f934 f430 1"/>
                <a:gd name="f1138" fmla="*/ f935 f429 1"/>
                <a:gd name="f1139" fmla="*/ f936 f430 1"/>
                <a:gd name="f1140" fmla="*/ f937 f429 1"/>
                <a:gd name="f1141" fmla="*/ f938 f430 1"/>
                <a:gd name="f1142" fmla="*/ f939 f429 1"/>
                <a:gd name="f1143" fmla="*/ f940 f430 1"/>
                <a:gd name="f1144" fmla="*/ f941 f429 1"/>
                <a:gd name="f1145" fmla="*/ f942 f429 1"/>
                <a:gd name="f1146" fmla="*/ f943 f430 1"/>
                <a:gd name="f1147" fmla="*/ f944 f429 1"/>
                <a:gd name="f1148" fmla="*/ f945 f430 1"/>
                <a:gd name="f1149" fmla="*/ f946 f429 1"/>
                <a:gd name="f1150" fmla="*/ f947 f430 1"/>
                <a:gd name="f1151" fmla="*/ f948 f430 1"/>
                <a:gd name="f1152" fmla="*/ f949 f429 1"/>
                <a:gd name="f1153" fmla="*/ f950 f430 1"/>
                <a:gd name="f1154" fmla="*/ f951 f429 1"/>
                <a:gd name="f1155" fmla="*/ f952 f430 1"/>
                <a:gd name="f1156" fmla="*/ f953 f429 1"/>
                <a:gd name="f1157" fmla="*/ f954 f430 1"/>
                <a:gd name="f1158" fmla="*/ f955 f429 1"/>
                <a:gd name="f1159" fmla="*/ f956 f430 1"/>
                <a:gd name="f1160" fmla="*/ f957 f429 1"/>
                <a:gd name="f1161" fmla="*/ f958 f429 1"/>
                <a:gd name="f1162" fmla="*/ f959 f430 1"/>
                <a:gd name="f1163" fmla="*/ f960 f429 1"/>
                <a:gd name="f1164" fmla="*/ f961 f430 1"/>
                <a:gd name="f1165" fmla="*/ f962 f430 1"/>
                <a:gd name="f1166" fmla="*/ f963 f429 1"/>
                <a:gd name="f1167" fmla="*/ f964 f430 1"/>
                <a:gd name="f1168" fmla="*/ f965 f429 1"/>
                <a:gd name="f1169" fmla="*/ f966 f430 1"/>
                <a:gd name="f1170" fmla="*/ f967 f430 1"/>
                <a:gd name="f1171" fmla="*/ f968 f429 1"/>
                <a:gd name="f1172" fmla="*/ f969 f430 1"/>
                <a:gd name="f1173" fmla="*/ f970 f429 1"/>
                <a:gd name="f1174" fmla="*/ f971 f430 1"/>
                <a:gd name="f1175" fmla="*/ f972 f430 1"/>
                <a:gd name="f1176" fmla="*/ f973 f429 1"/>
                <a:gd name="f1177" fmla="*/ f974 f430 1"/>
                <a:gd name="f1178" fmla="*/ f975 f429 1"/>
                <a:gd name="f1179" fmla="*/ f976 f430 1"/>
                <a:gd name="f1180" fmla="*/ f977 f430 1"/>
                <a:gd name="f1181" fmla="*/ f978 f430 1"/>
                <a:gd name="f1182" fmla="*/ f979 f430 1"/>
                <a:gd name="f1183" fmla="*/ f980 f429 1"/>
                <a:gd name="f1184" fmla="*/ f981 f430 1"/>
                <a:gd name="f1185" fmla="*/ f982 f429 1"/>
                <a:gd name="f1186" fmla="*/ f983 f430 1"/>
                <a:gd name="f1187" fmla="*/ f984 f430 1"/>
                <a:gd name="f1188" fmla="*/ f985 f429 1"/>
                <a:gd name="f1189" fmla="*/ f986 f430 1"/>
                <a:gd name="f1190" fmla="*/ f987 f429 1"/>
                <a:gd name="f1191" fmla="*/ f988 f430 1"/>
                <a:gd name="f1192" fmla="*/ f989 f429 1"/>
                <a:gd name="f1193" fmla="*/ f990 f429 1"/>
                <a:gd name="f1194" fmla="*/ f991 f430 1"/>
                <a:gd name="f1195" fmla="*/ f992 f429 1"/>
                <a:gd name="f1196" fmla="*/ f993 f430 1"/>
                <a:gd name="f1197" fmla="*/ f994 f429 1"/>
                <a:gd name="f1198" fmla="*/ f995 f430 1"/>
                <a:gd name="f1199" fmla="*/ f996 f429 1"/>
                <a:gd name="f1200" fmla="*/ f997 f430 1"/>
                <a:gd name="f1201" fmla="*/ f998 f429 1"/>
                <a:gd name="f1202" fmla="*/ f999 f430 1"/>
                <a:gd name="f1203" fmla="*/ f1000 f429 1"/>
                <a:gd name="f1204" fmla="*/ f1001 f430 1"/>
                <a:gd name="f1205" fmla="*/ f1002 f429 1"/>
                <a:gd name="f1206" fmla="*/ f1003 f429 1"/>
                <a:gd name="f1207" fmla="*/ f1004 f430 1"/>
                <a:gd name="f1208" fmla="*/ f1005 f429 1"/>
                <a:gd name="f1209" fmla="*/ f1006 f430 1"/>
                <a:gd name="f1210" fmla="*/ f1007 f429 1"/>
                <a:gd name="f1211" fmla="*/ f1008 f430 1"/>
                <a:gd name="f1212" fmla="*/ f1009 f429 1"/>
                <a:gd name="f1213" fmla="*/ f1010 f430 1"/>
                <a:gd name="f1214" fmla="*/ f1011 f429 1"/>
                <a:gd name="f1215" fmla="*/ f1012 f430 1"/>
                <a:gd name="f1216" fmla="*/ f1013 f429 1"/>
                <a:gd name="f1217" fmla="*/ f1014 f430 1"/>
                <a:gd name="f1218" fmla="*/ f1015 f429 1"/>
                <a:gd name="f1219" fmla="*/ f1016 f430 1"/>
                <a:gd name="f1220" fmla="*/ f1017 f429 1"/>
                <a:gd name="f1221" fmla="*/ f1018 f430 1"/>
                <a:gd name="f1222" fmla="*/ f1019 f429 1"/>
                <a:gd name="f1223" fmla="*/ f1020 f429 1"/>
                <a:gd name="f1224" fmla="*/ f1021 f429 1"/>
                <a:gd name="f1225" fmla="*/ f1022 f430 1"/>
                <a:gd name="f1226" fmla="*/ f1023 f429 1"/>
                <a:gd name="f1227" fmla="*/ f1024 f429 1"/>
                <a:gd name="f1228" fmla="*/ f1025 f430 1"/>
                <a:gd name="f1229" fmla="*/ f1026 f429 1"/>
                <a:gd name="f1230" fmla="*/ f1027 f429 1"/>
                <a:gd name="f1231" fmla="*/ f1028 f429 1"/>
                <a:gd name="f1232" fmla="*/ f1029 f430 1"/>
                <a:gd name="f1233" fmla="*/ f1030 f429 1"/>
                <a:gd name="f1234" fmla="*/ f1031 f430 1"/>
                <a:gd name="f1235" fmla="*/ f1032 f429 1"/>
                <a:gd name="f1236" fmla="*/ f1033 f430 1"/>
                <a:gd name="f1237" fmla="*/ f1034 f429 1"/>
                <a:gd name="f1238" fmla="*/ f1035 f430 1"/>
                <a:gd name="f1239" fmla="*/ f1036 f429 1"/>
                <a:gd name="f1240" fmla="*/ f1037 f430 1"/>
                <a:gd name="f1241" fmla="*/ f1038 f4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39">
                  <a:pos x="f1043" y="f1044"/>
                </a:cxn>
                <a:cxn ang="f839">
                  <a:pos x="f1045" y="f1044"/>
                </a:cxn>
                <a:cxn ang="f839">
                  <a:pos x="f1045" y="f1046"/>
                </a:cxn>
                <a:cxn ang="f839">
                  <a:pos x="f1047" y="f1046"/>
                </a:cxn>
                <a:cxn ang="f839">
                  <a:pos x="f1048" y="f1049"/>
                </a:cxn>
                <a:cxn ang="f839">
                  <a:pos x="f1048" y="f1050"/>
                </a:cxn>
                <a:cxn ang="f839">
                  <a:pos x="f1051" y="f1050"/>
                </a:cxn>
                <a:cxn ang="f839">
                  <a:pos x="f1051" y="f1044"/>
                </a:cxn>
                <a:cxn ang="f839">
                  <a:pos x="f1043" y="f1044"/>
                </a:cxn>
                <a:cxn ang="f839">
                  <a:pos x="f1047" y="f1052"/>
                </a:cxn>
                <a:cxn ang="f839">
                  <a:pos x="f1053" y="f1052"/>
                </a:cxn>
                <a:cxn ang="f839">
                  <a:pos x="f1054" y="f1055"/>
                </a:cxn>
                <a:cxn ang="f839">
                  <a:pos x="f1056" y="f1057"/>
                </a:cxn>
                <a:cxn ang="f839">
                  <a:pos x="f1058" y="f1059"/>
                </a:cxn>
                <a:cxn ang="f839">
                  <a:pos x="f1060" y="f1061"/>
                </a:cxn>
                <a:cxn ang="f839">
                  <a:pos x="f1062" y="f1063"/>
                </a:cxn>
                <a:cxn ang="f839">
                  <a:pos x="f1064" y="f1065"/>
                </a:cxn>
                <a:cxn ang="f839">
                  <a:pos x="f1066" y="f1067"/>
                </a:cxn>
                <a:cxn ang="f839">
                  <a:pos x="f1068" y="f1069"/>
                </a:cxn>
                <a:cxn ang="f839">
                  <a:pos x="f1070" y="f1071"/>
                </a:cxn>
                <a:cxn ang="f839">
                  <a:pos x="f1072" y="f1073"/>
                </a:cxn>
                <a:cxn ang="f839">
                  <a:pos x="f1074" y="f1075"/>
                </a:cxn>
                <a:cxn ang="f839">
                  <a:pos x="f1076" y="f1077"/>
                </a:cxn>
                <a:cxn ang="f839">
                  <a:pos x="f1078" y="f1079"/>
                </a:cxn>
                <a:cxn ang="f839">
                  <a:pos x="f1060" y="f1080"/>
                </a:cxn>
                <a:cxn ang="f839">
                  <a:pos x="f1081" y="f1082"/>
                </a:cxn>
                <a:cxn ang="f839">
                  <a:pos x="f1083" y="f1084"/>
                </a:cxn>
                <a:cxn ang="f839">
                  <a:pos x="f1083" y="f1085"/>
                </a:cxn>
                <a:cxn ang="f839">
                  <a:pos x="f1086" y="f1087"/>
                </a:cxn>
                <a:cxn ang="f839">
                  <a:pos x="f1088" y="f1089"/>
                </a:cxn>
                <a:cxn ang="f839">
                  <a:pos x="f1090" y="f1091"/>
                </a:cxn>
                <a:cxn ang="f839">
                  <a:pos x="f1092" y="f1093"/>
                </a:cxn>
                <a:cxn ang="f839">
                  <a:pos x="f1094" y="f1095"/>
                </a:cxn>
                <a:cxn ang="f839">
                  <a:pos x="f1094" y="f1096"/>
                </a:cxn>
                <a:cxn ang="f839">
                  <a:pos x="f1097" y="f1096"/>
                </a:cxn>
                <a:cxn ang="f839">
                  <a:pos x="f1098" y="f1099"/>
                </a:cxn>
                <a:cxn ang="f839">
                  <a:pos x="f1100" y="f1101"/>
                </a:cxn>
                <a:cxn ang="f839">
                  <a:pos x="f1102" y="f1103"/>
                </a:cxn>
                <a:cxn ang="f839">
                  <a:pos x="f1104" y="f1105"/>
                </a:cxn>
                <a:cxn ang="f839">
                  <a:pos x="f1106" y="f1107"/>
                </a:cxn>
                <a:cxn ang="f839">
                  <a:pos x="f1108" y="f1109"/>
                </a:cxn>
                <a:cxn ang="f839">
                  <a:pos x="f1110" y="f1111"/>
                </a:cxn>
                <a:cxn ang="f839">
                  <a:pos x="f1112" y="f1113"/>
                </a:cxn>
                <a:cxn ang="f839">
                  <a:pos x="f1114" y="f1115"/>
                </a:cxn>
                <a:cxn ang="f839">
                  <a:pos x="f1116" y="f1117"/>
                </a:cxn>
                <a:cxn ang="f839">
                  <a:pos x="f1118" y="f1075"/>
                </a:cxn>
                <a:cxn ang="f839">
                  <a:pos x="f1119" y="f1120"/>
                </a:cxn>
                <a:cxn ang="f839">
                  <a:pos x="f1121" y="f1122"/>
                </a:cxn>
                <a:cxn ang="f839">
                  <a:pos x="f1119" y="f1123"/>
                </a:cxn>
                <a:cxn ang="f839">
                  <a:pos x="f1124" y="f1125"/>
                </a:cxn>
                <a:cxn ang="f839">
                  <a:pos x="f1126" y="f1127"/>
                </a:cxn>
                <a:cxn ang="f839">
                  <a:pos x="f1128" y="f1129"/>
                </a:cxn>
                <a:cxn ang="f839">
                  <a:pos x="f1130" y="f1131"/>
                </a:cxn>
                <a:cxn ang="f839">
                  <a:pos x="f1132" y="f1133"/>
                </a:cxn>
                <a:cxn ang="f839">
                  <a:pos x="f1134" y="f1135"/>
                </a:cxn>
                <a:cxn ang="f839">
                  <a:pos x="f1136" y="f1137"/>
                </a:cxn>
                <a:cxn ang="f839">
                  <a:pos x="f1138" y="f1139"/>
                </a:cxn>
                <a:cxn ang="f839">
                  <a:pos x="f1140" y="f1141"/>
                </a:cxn>
                <a:cxn ang="f839">
                  <a:pos x="f1142" y="f1143"/>
                </a:cxn>
                <a:cxn ang="f839">
                  <a:pos x="f1144" y="f1052"/>
                </a:cxn>
                <a:cxn ang="f839">
                  <a:pos x="f1145" y="f1146"/>
                </a:cxn>
                <a:cxn ang="f839">
                  <a:pos x="f1147" y="f1148"/>
                </a:cxn>
                <a:cxn ang="f839">
                  <a:pos x="f1149" y="f1150"/>
                </a:cxn>
                <a:cxn ang="f839">
                  <a:pos x="f1145" y="f1151"/>
                </a:cxn>
                <a:cxn ang="f839">
                  <a:pos x="f1152" y="f1153"/>
                </a:cxn>
                <a:cxn ang="f839">
                  <a:pos x="f1145" y="f1146"/>
                </a:cxn>
                <a:cxn ang="f839">
                  <a:pos x="f1154" y="f1155"/>
                </a:cxn>
                <a:cxn ang="f839">
                  <a:pos x="f1156" y="f1157"/>
                </a:cxn>
                <a:cxn ang="f839">
                  <a:pos x="f1158" y="f1159"/>
                </a:cxn>
                <a:cxn ang="f839">
                  <a:pos x="f1160" y="f1157"/>
                </a:cxn>
                <a:cxn ang="f839">
                  <a:pos x="f1161" y="f1162"/>
                </a:cxn>
                <a:cxn ang="f839">
                  <a:pos x="f1163" y="f1164"/>
                </a:cxn>
                <a:cxn ang="f839">
                  <a:pos x="f1147" y="f1165"/>
                </a:cxn>
                <a:cxn ang="f839">
                  <a:pos x="f1166" y="f1167"/>
                </a:cxn>
                <a:cxn ang="f839">
                  <a:pos x="f1168" y="f1169"/>
                </a:cxn>
                <a:cxn ang="f839">
                  <a:pos x="f1168" y="f1167"/>
                </a:cxn>
                <a:cxn ang="f839">
                  <a:pos x="f1163" y="f1170"/>
                </a:cxn>
                <a:cxn ang="f839">
                  <a:pos x="f1171" y="f1172"/>
                </a:cxn>
                <a:cxn ang="f839">
                  <a:pos x="f1173" y="f1174"/>
                </a:cxn>
                <a:cxn ang="f839">
                  <a:pos x="f1171" y="f1175"/>
                </a:cxn>
                <a:cxn ang="f839">
                  <a:pos x="f1176" y="f1177"/>
                </a:cxn>
                <a:cxn ang="f839">
                  <a:pos x="f1178" y="f1179"/>
                </a:cxn>
                <a:cxn ang="f839">
                  <a:pos x="f1176" y="f1180"/>
                </a:cxn>
                <a:cxn ang="f839">
                  <a:pos x="f1176" y="f1181"/>
                </a:cxn>
                <a:cxn ang="f839">
                  <a:pos x="f1178" y="f1182"/>
                </a:cxn>
                <a:cxn ang="f839">
                  <a:pos x="f1183" y="f1184"/>
                </a:cxn>
                <a:cxn ang="f839">
                  <a:pos x="f1185" y="f1186"/>
                </a:cxn>
                <a:cxn ang="f839">
                  <a:pos x="f1185" y="f1187"/>
                </a:cxn>
                <a:cxn ang="f839">
                  <a:pos x="f1188" y="f1189"/>
                </a:cxn>
                <a:cxn ang="f839">
                  <a:pos x="f1190" y="f1191"/>
                </a:cxn>
                <a:cxn ang="f839">
                  <a:pos x="f1192" y="f1175"/>
                </a:cxn>
                <a:cxn ang="f839">
                  <a:pos x="f1193" y="f1194"/>
                </a:cxn>
                <a:cxn ang="f839">
                  <a:pos x="f1195" y="f1196"/>
                </a:cxn>
                <a:cxn ang="f839">
                  <a:pos x="f1197" y="f1198"/>
                </a:cxn>
                <a:cxn ang="f839">
                  <a:pos x="f1199" y="f1200"/>
                </a:cxn>
                <a:cxn ang="f839">
                  <a:pos x="f1201" y="f1202"/>
                </a:cxn>
                <a:cxn ang="f839">
                  <a:pos x="f1203" y="f1204"/>
                </a:cxn>
                <a:cxn ang="f839">
                  <a:pos x="f1205" y="f1202"/>
                </a:cxn>
                <a:cxn ang="f839">
                  <a:pos x="f1206" y="f1207"/>
                </a:cxn>
                <a:cxn ang="f839">
                  <a:pos x="f1208" y="f1209"/>
                </a:cxn>
                <a:cxn ang="f839">
                  <a:pos x="f1210" y="f1211"/>
                </a:cxn>
                <a:cxn ang="f839">
                  <a:pos x="f1212" y="f1213"/>
                </a:cxn>
                <a:cxn ang="f839">
                  <a:pos x="f1214" y="f1215"/>
                </a:cxn>
                <a:cxn ang="f839">
                  <a:pos x="f1216" y="f1217"/>
                </a:cxn>
                <a:cxn ang="f839">
                  <a:pos x="f1218" y="f1219"/>
                </a:cxn>
                <a:cxn ang="f839">
                  <a:pos x="f1220" y="f1221"/>
                </a:cxn>
                <a:cxn ang="f839">
                  <a:pos x="f1222" y="f1150"/>
                </a:cxn>
                <a:cxn ang="f839">
                  <a:pos x="f1223" y="f1151"/>
                </a:cxn>
                <a:cxn ang="f839">
                  <a:pos x="f1224" y="f1225"/>
                </a:cxn>
                <a:cxn ang="f839">
                  <a:pos x="f1226" y="f1159"/>
                </a:cxn>
                <a:cxn ang="f839">
                  <a:pos x="f1224" y="f1159"/>
                </a:cxn>
                <a:cxn ang="f839">
                  <a:pos x="f1227" y="f1228"/>
                </a:cxn>
                <a:cxn ang="f839">
                  <a:pos x="f1227" y="f1159"/>
                </a:cxn>
                <a:cxn ang="f839">
                  <a:pos x="f1229" y="f1155"/>
                </a:cxn>
                <a:cxn ang="f839">
                  <a:pos x="f1230" y="f1228"/>
                </a:cxn>
                <a:cxn ang="f839">
                  <a:pos x="f1231" y="f1232"/>
                </a:cxn>
                <a:cxn ang="f839">
                  <a:pos x="f1233" y="f1234"/>
                </a:cxn>
                <a:cxn ang="f839">
                  <a:pos x="f1235" y="f1236"/>
                </a:cxn>
                <a:cxn ang="f839">
                  <a:pos x="f1237" y="f1238"/>
                </a:cxn>
                <a:cxn ang="f839">
                  <a:pos x="f1239" y="f1240"/>
                </a:cxn>
                <a:cxn ang="f839">
                  <a:pos x="f1237" y="f1241"/>
                </a:cxn>
              </a:cxnLst>
              <a:rect l="f1039" t="f1042" r="f1040" b="f1041"/>
              <a:pathLst>
                <a:path w="6850189" h="695039">
                  <a:moveTo>
                    <a:pt x="f8" y="f5"/>
                  </a:moveTo>
                  <a:lnTo>
                    <a:pt x="f5" y="f5"/>
                  </a:lnTo>
                  <a:lnTo>
                    <a:pt x="f5" y="f7"/>
                  </a:lnTo>
                  <a:lnTo>
                    <a:pt x="f9" y="f7"/>
                  </a:lnTo>
                  <a:cubicBezTo>
                    <a:pt x="f10" y="f7"/>
                    <a:pt x="f11" y="f12"/>
                    <a:pt x="f11" y="f13"/>
                  </a:cubicBezTo>
                  <a:lnTo>
                    <a:pt x="f11" y="f14"/>
                  </a:lnTo>
                  <a:lnTo>
                    <a:pt x="f15" y="f14"/>
                  </a:lnTo>
                  <a:lnTo>
                    <a:pt x="f15" y="f5"/>
                  </a:lnTo>
                  <a:lnTo>
                    <a:pt x="f8" y="f5"/>
                  </a:lnTo>
                  <a:close/>
                  <a:moveTo>
                    <a:pt x="f9" y="f16"/>
                  </a:moveTo>
                  <a:lnTo>
                    <a:pt x="f17" y="f16"/>
                  </a:lnTo>
                  <a:cubicBezTo>
                    <a:pt x="f18" y="f19"/>
                    <a:pt x="f20" y="f21"/>
                    <a:pt x="f22" y="f23"/>
                  </a:cubicBezTo>
                  <a:cubicBezTo>
                    <a:pt x="f24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36" y="f37"/>
                    <a:pt x="f38" y="f37"/>
                    <a:pt x="f39" y="f37"/>
                  </a:cubicBezTo>
                  <a:cubicBezTo>
                    <a:pt x="f40" y="f37"/>
                    <a:pt x="f41" y="f35"/>
                    <a:pt x="f42" y="f43"/>
                  </a:cubicBezTo>
                  <a:cubicBezTo>
                    <a:pt x="f44" y="f31"/>
                    <a:pt x="f45" y="f46"/>
                    <a:pt x="f47" y="f2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cubicBezTo>
                    <a:pt x="f66" y="f67"/>
                    <a:pt x="f68" y="f69"/>
                    <a:pt x="f68" y="f70"/>
                  </a:cubicBezTo>
                  <a:cubicBezTo>
                    <a:pt x="f68" y="f71"/>
                    <a:pt x="f72" y="f73"/>
                    <a:pt x="f62" y="f74"/>
                  </a:cubicBezTo>
                  <a:cubicBezTo>
                    <a:pt x="f75" y="f28"/>
                    <a:pt x="f76" y="f77"/>
                    <a:pt x="f78" y="f79"/>
                  </a:cubicBezTo>
                  <a:cubicBezTo>
                    <a:pt x="f52" y="f80"/>
                    <a:pt x="f81" y="f82"/>
                    <a:pt x="f83" y="f84"/>
                  </a:cubicBezTo>
                  <a:cubicBezTo>
                    <a:pt x="f85" y="f84"/>
                    <a:pt x="f41" y="f82"/>
                    <a:pt x="f39" y="f80"/>
                  </a:cubicBezTo>
                  <a:cubicBezTo>
                    <a:pt x="f86" y="f87"/>
                    <a:pt x="f88" y="f89"/>
                    <a:pt x="f90" y="f91"/>
                  </a:cubicBezTo>
                  <a:cubicBezTo>
                    <a:pt x="f92" y="f93"/>
                    <a:pt x="f94" y="f95"/>
                    <a:pt x="f96" y="f97"/>
                  </a:cubicBezTo>
                  <a:lnTo>
                    <a:pt x="f96" y="f98"/>
                  </a:lnTo>
                  <a:cubicBezTo>
                    <a:pt x="f96" y="f99"/>
                    <a:pt x="f100" y="f101"/>
                    <a:pt x="f102" y="f103"/>
                  </a:cubicBezTo>
                  <a:cubicBezTo>
                    <a:pt x="f104" y="f105"/>
                    <a:pt x="f93" y="f44"/>
                    <a:pt x="f106" y="f107"/>
                  </a:cubicBezTo>
                  <a:cubicBezTo>
                    <a:pt x="f108" y="f109"/>
                    <a:pt x="f110" y="f111"/>
                    <a:pt x="f112" y="f113"/>
                  </a:cubicBezTo>
                  <a:cubicBezTo>
                    <a:pt x="f114" y="f115"/>
                    <a:pt x="f116" y="f117"/>
                    <a:pt x="f118" y="f119"/>
                  </a:cubicBezTo>
                  <a:cubicBezTo>
                    <a:pt x="f120" y="f121"/>
                    <a:pt x="f122" y="f123"/>
                    <a:pt x="f124" y="f125"/>
                  </a:cubicBezTo>
                  <a:lnTo>
                    <a:pt x="f124" y="f126"/>
                  </a:lnTo>
                  <a:cubicBezTo>
                    <a:pt x="f124" y="f126"/>
                    <a:pt x="f127" y="f128"/>
                    <a:pt x="f127" y="f126"/>
                  </a:cubicBezTo>
                  <a:cubicBezTo>
                    <a:pt x="f129" y="f126"/>
                    <a:pt x="f130" y="f131"/>
                    <a:pt x="f132" y="f133"/>
                  </a:cubicBezTo>
                  <a:cubicBezTo>
                    <a:pt x="f134" y="f135"/>
                    <a:pt x="f136" y="f137"/>
                    <a:pt x="f138" y="f139"/>
                  </a:cubicBezTo>
                  <a:cubicBezTo>
                    <a:pt x="f140" y="f141"/>
                    <a:pt x="f142" y="f143"/>
                    <a:pt x="f144" y="f145"/>
                  </a:cubicBezTo>
                  <a:cubicBezTo>
                    <a:pt x="f146" y="f147"/>
                    <a:pt x="f100" y="f148"/>
                    <a:pt x="f149" y="f150"/>
                  </a:cubicBezTo>
                  <a:cubicBezTo>
                    <a:pt x="f151" y="f152"/>
                    <a:pt x="f153" y="f154"/>
                    <a:pt x="f153" y="f155"/>
                  </a:cubicBezTo>
                  <a:cubicBezTo>
                    <a:pt x="f156" y="f80"/>
                    <a:pt x="f153" y="f28"/>
                    <a:pt x="f151" y="f157"/>
                  </a:cubicBezTo>
                  <a:cubicBezTo>
                    <a:pt x="f151" y="f157"/>
                    <a:pt x="f153" y="f158"/>
                    <a:pt x="f156" y="f159"/>
                  </a:cubicBezTo>
                  <a:cubicBezTo>
                    <a:pt x="f160" y="f28"/>
                    <a:pt x="f161" y="f91"/>
                    <a:pt x="f162" y="f163"/>
                  </a:cubicBezTo>
                  <a:cubicBezTo>
                    <a:pt x="f164" y="f165"/>
                    <a:pt x="f166" y="f167"/>
                    <a:pt x="f168" y="f169"/>
                  </a:cubicBezTo>
                  <a:cubicBezTo>
                    <a:pt x="f170" y="f169"/>
                    <a:pt x="f171" y="f167"/>
                    <a:pt x="f172" y="f173"/>
                  </a:cubicBezTo>
                  <a:cubicBezTo>
                    <a:pt x="f174" y="f163"/>
                    <a:pt x="f175" y="f176"/>
                    <a:pt x="f177" y="f74"/>
                  </a:cubicBezTo>
                  <a:cubicBezTo>
                    <a:pt x="f178" y="f157"/>
                    <a:pt x="f179" y="f180"/>
                    <a:pt x="f179" y="f160"/>
                  </a:cubicBezTo>
                  <a:cubicBezTo>
                    <a:pt x="f181" y="f182"/>
                    <a:pt x="f181" y="f183"/>
                    <a:pt x="f181" y="f184"/>
                  </a:cubicBezTo>
                  <a:cubicBezTo>
                    <a:pt x="f181" y="f185"/>
                    <a:pt x="f181" y="f186"/>
                    <a:pt x="f179" y="f186"/>
                  </a:cubicBezTo>
                  <a:cubicBezTo>
                    <a:pt x="f187" y="f188"/>
                    <a:pt x="f177" y="f189"/>
                    <a:pt x="f190" y="f191"/>
                  </a:cubicBezTo>
                  <a:cubicBezTo>
                    <a:pt x="f192" y="f193"/>
                    <a:pt x="f194" y="f189"/>
                    <a:pt x="f195" y="f193"/>
                  </a:cubicBezTo>
                  <a:cubicBezTo>
                    <a:pt x="f196" y="f197"/>
                    <a:pt x="f198" y="f199"/>
                    <a:pt x="f200" y="f201"/>
                  </a:cubicBezTo>
                  <a:cubicBezTo>
                    <a:pt x="f200" y="f202"/>
                    <a:pt x="f200" y="f203"/>
                    <a:pt x="f204" y="f205"/>
                  </a:cubicBezTo>
                  <a:cubicBezTo>
                    <a:pt x="f206" y="f205"/>
                    <a:pt x="f206" y="f207"/>
                    <a:pt x="f208" y="f209"/>
                  </a:cubicBezTo>
                  <a:cubicBezTo>
                    <a:pt x="f208" y="f209"/>
                    <a:pt x="f210" y="f211"/>
                    <a:pt x="f212" y="f211"/>
                  </a:cubicBezTo>
                  <a:cubicBezTo>
                    <a:pt x="f213" y="f168"/>
                    <a:pt x="f211" y="f214"/>
                    <a:pt x="f215" y="f216"/>
                  </a:cubicBezTo>
                  <a:cubicBezTo>
                    <a:pt x="f217" y="f218"/>
                    <a:pt x="f219" y="f220"/>
                    <a:pt x="f221" y="f222"/>
                  </a:cubicBezTo>
                  <a:cubicBezTo>
                    <a:pt x="f193" y="f223"/>
                    <a:pt x="f224" y="f225"/>
                    <a:pt x="f226" y="f227"/>
                  </a:cubicBezTo>
                  <a:cubicBezTo>
                    <a:pt x="f226" y="f55"/>
                    <a:pt x="f228" y="f229"/>
                    <a:pt x="f230" y="f231"/>
                  </a:cubicBezTo>
                  <a:cubicBezTo>
                    <a:pt x="f232" y="f49"/>
                    <a:pt x="f233" y="f21"/>
                    <a:pt x="f234" y="f16"/>
                  </a:cubicBezTo>
                  <a:close/>
                  <a:moveTo>
                    <a:pt x="f235" y="f236"/>
                  </a:moveTo>
                  <a:cubicBezTo>
                    <a:pt x="f237" y="f61"/>
                    <a:pt x="f238" y="f239"/>
                    <a:pt x="f240" y="f220"/>
                  </a:cubicBezTo>
                  <a:cubicBezTo>
                    <a:pt x="f241" y="f242"/>
                    <a:pt x="f241" y="f218"/>
                    <a:pt x="f243" y="f244"/>
                  </a:cubicBezTo>
                  <a:cubicBezTo>
                    <a:pt x="f245" y="f246"/>
                    <a:pt x="f237" y="f247"/>
                    <a:pt x="f235" y="f248"/>
                  </a:cubicBezTo>
                  <a:cubicBezTo>
                    <a:pt x="f249" y="f246"/>
                    <a:pt x="f250" y="f214"/>
                    <a:pt x="f250" y="f251"/>
                  </a:cubicBezTo>
                  <a:cubicBezTo>
                    <a:pt x="f250" y="f252"/>
                    <a:pt x="f249" y="f220"/>
                    <a:pt x="f235" y="f236"/>
                  </a:cubicBezTo>
                  <a:close/>
                  <a:moveTo>
                    <a:pt x="f253" y="f254"/>
                  </a:moveTo>
                  <a:cubicBezTo>
                    <a:pt x="f255" y="f256"/>
                    <a:pt x="f257" y="f256"/>
                    <a:pt x="f10" y="f258"/>
                  </a:cubicBezTo>
                  <a:cubicBezTo>
                    <a:pt x="f259" y="f258"/>
                    <a:pt x="f260" y="f258"/>
                    <a:pt x="f261" y="f262"/>
                  </a:cubicBezTo>
                  <a:cubicBezTo>
                    <a:pt x="f263" y="f262"/>
                    <a:pt x="f238" y="f264"/>
                    <a:pt x="f238" y="f258"/>
                  </a:cubicBezTo>
                  <a:cubicBezTo>
                    <a:pt x="f265" y="f67"/>
                    <a:pt x="f241" y="f266"/>
                    <a:pt x="f267" y="f268"/>
                  </a:cubicBezTo>
                  <a:cubicBezTo>
                    <a:pt x="f269" y="f268"/>
                    <a:pt x="f270" y="f271"/>
                    <a:pt x="f241" y="f271"/>
                  </a:cubicBezTo>
                  <a:cubicBezTo>
                    <a:pt x="f243" y="f271"/>
                    <a:pt x="f240" y="f272"/>
                    <a:pt x="f240" y="f273"/>
                  </a:cubicBezTo>
                  <a:cubicBezTo>
                    <a:pt x="f240" y="f65"/>
                    <a:pt x="f243" y="f274"/>
                    <a:pt x="f270" y="f274"/>
                  </a:cubicBezTo>
                  <a:cubicBezTo>
                    <a:pt x="f267" y="f274"/>
                    <a:pt x="f275" y="f276"/>
                    <a:pt x="f277" y="f278"/>
                  </a:cubicBezTo>
                  <a:cubicBezTo>
                    <a:pt x="f279" y="f280"/>
                    <a:pt x="f279" y="f281"/>
                    <a:pt x="f277" y="f274"/>
                  </a:cubicBezTo>
                  <a:cubicBezTo>
                    <a:pt x="f275" y="f282"/>
                    <a:pt x="f267" y="f283"/>
                    <a:pt x="f241" y="f284"/>
                  </a:cubicBezTo>
                  <a:cubicBezTo>
                    <a:pt x="f240" y="f285"/>
                    <a:pt x="f240" y="f286"/>
                    <a:pt x="f245" y="f287"/>
                  </a:cubicBezTo>
                  <a:cubicBezTo>
                    <a:pt x="f245" y="f288"/>
                    <a:pt x="f289" y="f290"/>
                    <a:pt x="f289" y="f243"/>
                  </a:cubicBezTo>
                  <a:cubicBezTo>
                    <a:pt x="f291" y="f292"/>
                    <a:pt x="f289" y="f293"/>
                    <a:pt x="f245" y="f294"/>
                  </a:cubicBezTo>
                  <a:cubicBezTo>
                    <a:pt x="f295" y="f296"/>
                    <a:pt x="f275" y="f297"/>
                    <a:pt x="f298" y="f299"/>
                  </a:cubicBezTo>
                  <a:cubicBezTo>
                    <a:pt x="f300" y="f301"/>
                    <a:pt x="f302" y="f303"/>
                    <a:pt x="f304" y="f303"/>
                  </a:cubicBezTo>
                  <a:cubicBezTo>
                    <a:pt x="f298" y="f305"/>
                    <a:pt x="f298" y="f306"/>
                    <a:pt x="f298" y="f307"/>
                  </a:cubicBezTo>
                  <a:lnTo>
                    <a:pt x="f298" y="f308"/>
                  </a:lnTo>
                  <a:cubicBezTo>
                    <a:pt x="f309" y="f310"/>
                    <a:pt x="f298" y="f311"/>
                    <a:pt x="f304" y="f311"/>
                  </a:cubicBezTo>
                  <a:cubicBezTo>
                    <a:pt x="f312" y="f313"/>
                    <a:pt x="f314" y="f311"/>
                    <a:pt x="f314" y="f315"/>
                  </a:cubicBezTo>
                  <a:cubicBezTo>
                    <a:pt x="f316" y="f317"/>
                    <a:pt x="f61" y="f318"/>
                    <a:pt x="f319" y="f320"/>
                  </a:cubicBezTo>
                  <a:lnTo>
                    <a:pt x="f319" y="f321"/>
                  </a:lnTo>
                  <a:cubicBezTo>
                    <a:pt x="f319" y="f307"/>
                    <a:pt x="f322" y="f323"/>
                    <a:pt x="f324" y="f325"/>
                  </a:cubicBezTo>
                  <a:cubicBezTo>
                    <a:pt x="f326" y="f303"/>
                    <a:pt x="f327" y="f328"/>
                    <a:pt x="f329" y="f330"/>
                  </a:cubicBezTo>
                  <a:cubicBezTo>
                    <a:pt x="f331" y="f332"/>
                    <a:pt x="f331" y="f333"/>
                    <a:pt x="f273" y="f294"/>
                  </a:cubicBezTo>
                  <a:cubicBezTo>
                    <a:pt x="f334" y="f333"/>
                    <a:pt x="f334" y="f332"/>
                    <a:pt x="f334" y="f332"/>
                  </a:cubicBezTo>
                  <a:cubicBezTo>
                    <a:pt x="f335" y="f336"/>
                    <a:pt x="f337" y="f325"/>
                    <a:pt x="f338" y="f339"/>
                  </a:cubicBezTo>
                  <a:cubicBezTo>
                    <a:pt x="f340" y="f341"/>
                    <a:pt x="f342" y="f46"/>
                    <a:pt x="f343" y="f344"/>
                  </a:cubicBezTo>
                  <a:cubicBezTo>
                    <a:pt x="f345" y="f346"/>
                    <a:pt x="f347" y="f348"/>
                    <a:pt x="f349" y="f350"/>
                  </a:cubicBezTo>
                  <a:cubicBezTo>
                    <a:pt x="f349" y="f351"/>
                    <a:pt x="f352" y="f351"/>
                    <a:pt x="f352" y="f353"/>
                  </a:cubicBezTo>
                  <a:cubicBezTo>
                    <a:pt x="f352" y="f354"/>
                    <a:pt x="f69" y="f355"/>
                    <a:pt x="f356" y="f310"/>
                  </a:cubicBezTo>
                  <a:cubicBezTo>
                    <a:pt x="f357" y="f310"/>
                    <a:pt x="f358" y="f354"/>
                    <a:pt x="f358" y="f353"/>
                  </a:cubicBezTo>
                  <a:cubicBezTo>
                    <a:pt x="f358" y="f350"/>
                    <a:pt x="f357" y="f359"/>
                    <a:pt x="f357" y="f348"/>
                  </a:cubicBezTo>
                  <a:cubicBezTo>
                    <a:pt x="f356" y="f37"/>
                    <a:pt x="f356" y="f360"/>
                    <a:pt x="f361" y="f362"/>
                  </a:cubicBezTo>
                  <a:cubicBezTo>
                    <a:pt x="f363" y="f364"/>
                    <a:pt x="f365" y="f366"/>
                    <a:pt x="f367" y="f368"/>
                  </a:cubicBezTo>
                  <a:cubicBezTo>
                    <a:pt x="f369" y="f370"/>
                    <a:pt x="f369" y="f371"/>
                    <a:pt x="f372" y="f373"/>
                  </a:cubicBezTo>
                  <a:cubicBezTo>
                    <a:pt x="f372" y="f227"/>
                    <a:pt x="f372" y="f57"/>
                    <a:pt x="f374" y="f375"/>
                  </a:cubicBezTo>
                  <a:cubicBezTo>
                    <a:pt x="f376" y="f59"/>
                    <a:pt x="f377" y="f378"/>
                    <a:pt x="f379" y="f380"/>
                  </a:cubicBezTo>
                  <a:cubicBezTo>
                    <a:pt x="f381" y="f242"/>
                    <a:pt x="f382" y="f63"/>
                    <a:pt x="f383" y="f384"/>
                  </a:cubicBezTo>
                  <a:cubicBezTo>
                    <a:pt x="f385" y="f218"/>
                    <a:pt x="f386" y="f387"/>
                    <a:pt x="f388" y="f389"/>
                  </a:cubicBezTo>
                  <a:cubicBezTo>
                    <a:pt x="f390" y="f389"/>
                    <a:pt x="f391" y="f216"/>
                    <a:pt x="f391" y="f244"/>
                  </a:cubicBezTo>
                  <a:cubicBezTo>
                    <a:pt x="f392" y="f168"/>
                    <a:pt x="f393" y="f246"/>
                    <a:pt x="f378" y="f248"/>
                  </a:cubicBezTo>
                  <a:lnTo>
                    <a:pt x="f394" y="f247"/>
                  </a:lnTo>
                  <a:cubicBezTo>
                    <a:pt x="f394" y="f395"/>
                    <a:pt x="f396" y="f256"/>
                    <a:pt x="f396" y="f262"/>
                  </a:cubicBezTo>
                  <a:lnTo>
                    <a:pt x="f394" y="f262"/>
                  </a:lnTo>
                  <a:cubicBezTo>
                    <a:pt x="f394" y="f397"/>
                    <a:pt x="f398" y="f399"/>
                    <a:pt x="f400" y="f401"/>
                  </a:cubicBezTo>
                  <a:lnTo>
                    <a:pt x="f400" y="f262"/>
                  </a:lnTo>
                  <a:cubicBezTo>
                    <a:pt x="f402" y="f258"/>
                    <a:pt x="f402" y="f256"/>
                    <a:pt x="f403" y="f254"/>
                  </a:cubicBezTo>
                  <a:cubicBezTo>
                    <a:pt x="f404" y="f258"/>
                    <a:pt x="f405" y="f406"/>
                    <a:pt x="f407" y="f401"/>
                  </a:cubicBezTo>
                  <a:cubicBezTo>
                    <a:pt x="f408" y="f409"/>
                    <a:pt x="f410" y="f411"/>
                    <a:pt x="f412" y="f413"/>
                  </a:cubicBezTo>
                  <a:cubicBezTo>
                    <a:pt x="f414" y="f415"/>
                    <a:pt x="f416" y="f415"/>
                    <a:pt x="f417" y="f415"/>
                  </a:cubicBezTo>
                  <a:cubicBezTo>
                    <a:pt x="f418" y="f199"/>
                    <a:pt x="f419" y="f409"/>
                    <a:pt x="f420" y="f421"/>
                  </a:cubicBezTo>
                  <a:cubicBezTo>
                    <a:pt x="f420" y="f422"/>
                    <a:pt x="f423" y="f422"/>
                    <a:pt x="f424" y="f422"/>
                  </a:cubicBezTo>
                  <a:cubicBezTo>
                    <a:pt x="f425" y="f422"/>
                    <a:pt x="f425" y="f262"/>
                    <a:pt x="f425" y="f426"/>
                  </a:cubicBezTo>
                  <a:cubicBezTo>
                    <a:pt x="f425" y="f203"/>
                    <a:pt x="f427" y="f203"/>
                    <a:pt x="f424" y="f203"/>
                  </a:cubicBezTo>
                  <a:close/>
                </a:path>
              </a:pathLst>
            </a:custGeom>
            <a:solidFill>
              <a:srgbClr val="99FF9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5" name="Google Shape;37;p9">
            <a:extLst>
              <a:ext uri="{FF2B5EF4-FFF2-40B4-BE49-F238E27FC236}">
                <a16:creationId xmlns:a16="http://schemas.microsoft.com/office/drawing/2014/main" id="{F4DD86F8-2275-4729-B2C0-F3754CE015B0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843497" y="1165229"/>
            <a:ext cx="2390104" cy="930301"/>
          </a:xfrm>
        </p:spPr>
        <p:txBody>
          <a:bodyPr anchor="b"/>
          <a:lstStyle>
            <a:lvl1pPr>
              <a:buNone/>
              <a:defRPr lang="es-PE" sz="1400">
                <a:solidFill>
                  <a:srgbClr val="DA3B3B"/>
                </a:solidFill>
                <a:latin typeface="Righteous"/>
                <a:ea typeface="Righteous"/>
                <a:cs typeface="Righteous"/>
              </a:defRPr>
            </a:lvl1pPr>
          </a:lstStyle>
          <a:p>
            <a:pPr lvl="0"/>
            <a:endParaRPr lang="es-PE"/>
          </a:p>
        </p:txBody>
      </p:sp>
      <p:sp>
        <p:nvSpPr>
          <p:cNvPr id="6" name="Google Shape;38;p9">
            <a:extLst>
              <a:ext uri="{FF2B5EF4-FFF2-40B4-BE49-F238E27FC236}">
                <a16:creationId xmlns:a16="http://schemas.microsoft.com/office/drawing/2014/main" id="{503B1AB3-744A-4D52-AE7B-B139105020C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843497" y="2234601"/>
            <a:ext cx="3554400" cy="2278501"/>
          </a:xfrm>
        </p:spPr>
        <p:txBody>
          <a:bodyPr/>
          <a:lstStyle>
            <a:lvl1pPr indent="-317497">
              <a:buSzPts val="1400"/>
              <a:defRPr lang="es-PE" sz="1400"/>
            </a:lvl1pPr>
          </a:lstStyle>
          <a:p>
            <a:pPr lvl="0"/>
            <a:endParaRPr lang="es-PE"/>
          </a:p>
        </p:txBody>
      </p:sp>
      <p:sp>
        <p:nvSpPr>
          <p:cNvPr id="7" name="Google Shape;39;p9">
            <a:extLst>
              <a:ext uri="{FF2B5EF4-FFF2-40B4-BE49-F238E27FC236}">
                <a16:creationId xmlns:a16="http://schemas.microsoft.com/office/drawing/2014/main" id="{1A5A70ED-DFB3-4765-8239-9F5FCE34A09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68302" y="313346"/>
            <a:ext cx="7007403" cy="572697"/>
          </a:xfrm>
        </p:spPr>
        <p:txBody>
          <a:bodyPr anchorCtr="1"/>
          <a:lstStyle>
            <a:lvl1pPr algn="ctr">
              <a:defRPr sz="24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4277650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PTION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1;p10">
            <a:extLst>
              <a:ext uri="{FF2B5EF4-FFF2-40B4-BE49-F238E27FC236}">
                <a16:creationId xmlns:a16="http://schemas.microsoft.com/office/drawing/2014/main" id="{7C04AF18-A852-4230-9C09-2DCAC2039D4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68302" y="313346"/>
            <a:ext cx="7007403" cy="572697"/>
          </a:xfrm>
        </p:spPr>
        <p:txBody>
          <a:bodyPr anchorCtr="1"/>
          <a:lstStyle>
            <a:lvl1pPr algn="ctr">
              <a:defRPr sz="2400">
                <a:solidFill>
                  <a:srgbClr val="DA3B3B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3" name="Google Shape;42;p10">
            <a:extLst>
              <a:ext uri="{FF2B5EF4-FFF2-40B4-BE49-F238E27FC236}">
                <a16:creationId xmlns:a16="http://schemas.microsoft.com/office/drawing/2014/main" id="{44CED5BB-8C3E-4EFD-B3AD-7E6FC785F9D3}"/>
              </a:ext>
            </a:extLst>
          </p:cNvPr>
          <p:cNvSpPr/>
          <p:nvPr/>
        </p:nvSpPr>
        <p:spPr>
          <a:xfrm>
            <a:off x="693901" y="1314001"/>
            <a:ext cx="7756196" cy="3829498"/>
          </a:xfrm>
          <a:prstGeom prst="rect">
            <a:avLst/>
          </a:prstGeom>
          <a:solidFill>
            <a:srgbClr val="99FF99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grpSp>
        <p:nvGrpSpPr>
          <p:cNvPr id="4" name="Grupo 5">
            <a:extLst>
              <a:ext uri="{FF2B5EF4-FFF2-40B4-BE49-F238E27FC236}">
                <a16:creationId xmlns:a16="http://schemas.microsoft.com/office/drawing/2014/main" id="{4F72B6FF-0203-4C16-88B8-65D600234501}"/>
              </a:ext>
            </a:extLst>
          </p:cNvPr>
          <p:cNvGrpSpPr/>
          <p:nvPr/>
        </p:nvGrpSpPr>
        <p:grpSpPr>
          <a:xfrm>
            <a:off x="0" y="0"/>
            <a:ext cx="9133959" cy="926753"/>
            <a:chOff x="0" y="0"/>
            <a:chExt cx="9133959" cy="926753"/>
          </a:xfrm>
        </p:grpSpPr>
        <p:sp>
          <p:nvSpPr>
            <p:cNvPr id="5" name="Forma libre: forma 6">
              <a:extLst>
                <a:ext uri="{FF2B5EF4-FFF2-40B4-BE49-F238E27FC236}">
                  <a16:creationId xmlns:a16="http://schemas.microsoft.com/office/drawing/2014/main" id="{8C52EEBB-1A97-424C-91C7-3743AC32E7F1}"/>
                </a:ext>
              </a:extLst>
            </p:cNvPr>
            <p:cNvSpPr/>
            <p:nvPr/>
          </p:nvSpPr>
          <p:spPr>
            <a:xfrm>
              <a:off x="548027" y="602132"/>
              <a:ext cx="84838" cy="9016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3627"/>
                <a:gd name="f7" fmla="val 67627"/>
                <a:gd name="f8" fmla="val 29242"/>
                <a:gd name="f9" fmla="val 2857"/>
                <a:gd name="f10" fmla="val 23908"/>
                <a:gd name="f11" fmla="val 15907"/>
                <a:gd name="f12" fmla="val 10668"/>
                <a:gd name="f13" fmla="val 5334"/>
                <a:gd name="f14" fmla="val 5715"/>
                <a:gd name="f15" fmla="val 2667"/>
                <a:gd name="f16" fmla="val 8573"/>
                <a:gd name="f17" fmla="val 10573"/>
                <a:gd name="f18" fmla="val 28289"/>
                <a:gd name="f19" fmla="val 48006"/>
                <a:gd name="f20" fmla="val 37147"/>
                <a:gd name="f21" fmla="val 45148"/>
                <a:gd name="f22" fmla="val 56388"/>
                <a:gd name="f23" fmla="val 55721"/>
                <a:gd name="f24" fmla="val 45149"/>
                <a:gd name="f25" fmla="val 33814"/>
                <a:gd name="f26" fmla="val 30956"/>
                <a:gd name="f27" fmla="val 28099"/>
                <a:gd name="f28" fmla="val 60960"/>
                <a:gd name="f29" fmla="val 22479"/>
                <a:gd name="f30" fmla="val 19717"/>
                <a:gd name="f31" fmla="val 58293"/>
                <a:gd name="f32" fmla="val 14097"/>
                <a:gd name="f33" fmla="val 5620"/>
                <a:gd name="f34" fmla="val 55626"/>
                <a:gd name="f35" fmla="val 52959"/>
                <a:gd name="f36" fmla="val 50292"/>
                <a:gd name="f37" fmla="val 42291"/>
                <a:gd name="f38" fmla="val 8477"/>
                <a:gd name="f39" fmla="val 37052"/>
                <a:gd name="f40" fmla="val 11335"/>
                <a:gd name="f41" fmla="val 29051"/>
                <a:gd name="f42" fmla="+- 0 0 -90"/>
                <a:gd name="f43" fmla="*/ f3 1 63627"/>
                <a:gd name="f44" fmla="*/ f4 1 67627"/>
                <a:gd name="f45" fmla="+- f7 0 f5"/>
                <a:gd name="f46" fmla="+- f6 0 f5"/>
                <a:gd name="f47" fmla="*/ f42 f0 1"/>
                <a:gd name="f48" fmla="*/ f46 1 63627"/>
                <a:gd name="f49" fmla="*/ f45 1 67627"/>
                <a:gd name="f50" fmla="*/ 29242 f46 1"/>
                <a:gd name="f51" fmla="*/ 2857 f45 1"/>
                <a:gd name="f52" fmla="*/ 23908 f46 1"/>
                <a:gd name="f53" fmla="*/ 5334 f46 1"/>
                <a:gd name="f54" fmla="*/ 5715 f45 1"/>
                <a:gd name="f55" fmla="*/ 0 f46 1"/>
                <a:gd name="f56" fmla="*/ 8573 f45 1"/>
                <a:gd name="f57" fmla="*/ 37147 f46 1"/>
                <a:gd name="f58" fmla="*/ 67627 f45 1"/>
                <a:gd name="f59" fmla="*/ 63627 f46 1"/>
                <a:gd name="f60" fmla="*/ 33814 f45 1"/>
                <a:gd name="f61" fmla="*/ 30956 f45 1"/>
                <a:gd name="f62" fmla="*/ 60960 f46 1"/>
                <a:gd name="f63" fmla="*/ 19717 f45 1"/>
                <a:gd name="f64" fmla="*/ 55626 f46 1"/>
                <a:gd name="f65" fmla="*/ 0 f45 1"/>
                <a:gd name="f66" fmla="*/ 50292 f46 1"/>
                <a:gd name="f67" fmla="*/ 29051 f46 1"/>
                <a:gd name="f68" fmla="*/ f47 1 f2"/>
                <a:gd name="f69" fmla="*/ f50 1 63627"/>
                <a:gd name="f70" fmla="*/ f51 1 67627"/>
                <a:gd name="f71" fmla="*/ f52 1 63627"/>
                <a:gd name="f72" fmla="*/ f53 1 63627"/>
                <a:gd name="f73" fmla="*/ f54 1 67627"/>
                <a:gd name="f74" fmla="*/ f55 1 63627"/>
                <a:gd name="f75" fmla="*/ f56 1 67627"/>
                <a:gd name="f76" fmla="*/ f57 1 63627"/>
                <a:gd name="f77" fmla="*/ f58 1 67627"/>
                <a:gd name="f78" fmla="*/ f59 1 63627"/>
                <a:gd name="f79" fmla="*/ f60 1 67627"/>
                <a:gd name="f80" fmla="*/ f61 1 67627"/>
                <a:gd name="f81" fmla="*/ f62 1 63627"/>
                <a:gd name="f82" fmla="*/ f63 1 67627"/>
                <a:gd name="f83" fmla="*/ f64 1 63627"/>
                <a:gd name="f84" fmla="*/ f65 1 67627"/>
                <a:gd name="f85" fmla="*/ f66 1 63627"/>
                <a:gd name="f86" fmla="*/ f67 1 63627"/>
                <a:gd name="f87" fmla="*/ f5 1 f48"/>
                <a:gd name="f88" fmla="*/ f6 1 f48"/>
                <a:gd name="f89" fmla="*/ f5 1 f49"/>
                <a:gd name="f90" fmla="*/ f7 1 f49"/>
                <a:gd name="f91" fmla="+- f68 0 f1"/>
                <a:gd name="f92" fmla="*/ f69 1 f48"/>
                <a:gd name="f93" fmla="*/ f70 1 f49"/>
                <a:gd name="f94" fmla="*/ f71 1 f48"/>
                <a:gd name="f95" fmla="*/ f72 1 f48"/>
                <a:gd name="f96" fmla="*/ f73 1 f49"/>
                <a:gd name="f97" fmla="*/ f74 1 f48"/>
                <a:gd name="f98" fmla="*/ f75 1 f49"/>
                <a:gd name="f99" fmla="*/ f76 1 f48"/>
                <a:gd name="f100" fmla="*/ f77 1 f49"/>
                <a:gd name="f101" fmla="*/ f78 1 f48"/>
                <a:gd name="f102" fmla="*/ f79 1 f49"/>
                <a:gd name="f103" fmla="*/ f80 1 f49"/>
                <a:gd name="f104" fmla="*/ f81 1 f48"/>
                <a:gd name="f105" fmla="*/ f82 1 f49"/>
                <a:gd name="f106" fmla="*/ f83 1 f48"/>
                <a:gd name="f107" fmla="*/ f84 1 f49"/>
                <a:gd name="f108" fmla="*/ f85 1 f48"/>
                <a:gd name="f109" fmla="*/ f86 1 f48"/>
                <a:gd name="f110" fmla="*/ f87 f43 1"/>
                <a:gd name="f111" fmla="*/ f88 f43 1"/>
                <a:gd name="f112" fmla="*/ f90 f44 1"/>
                <a:gd name="f113" fmla="*/ f89 f44 1"/>
                <a:gd name="f114" fmla="*/ f92 f43 1"/>
                <a:gd name="f115" fmla="*/ f93 f44 1"/>
                <a:gd name="f116" fmla="*/ f94 f43 1"/>
                <a:gd name="f117" fmla="*/ f95 f43 1"/>
                <a:gd name="f118" fmla="*/ f96 f44 1"/>
                <a:gd name="f119" fmla="*/ f97 f43 1"/>
                <a:gd name="f120" fmla="*/ f98 f44 1"/>
                <a:gd name="f121" fmla="*/ f99 f43 1"/>
                <a:gd name="f122" fmla="*/ f100 f44 1"/>
                <a:gd name="f123" fmla="*/ f101 f43 1"/>
                <a:gd name="f124" fmla="*/ f102 f44 1"/>
                <a:gd name="f125" fmla="*/ f103 f44 1"/>
                <a:gd name="f126" fmla="*/ f104 f43 1"/>
                <a:gd name="f127" fmla="*/ f105 f44 1"/>
                <a:gd name="f128" fmla="*/ f106 f43 1"/>
                <a:gd name="f129" fmla="*/ f107 f44 1"/>
                <a:gd name="f130" fmla="*/ f108 f43 1"/>
                <a:gd name="f131" fmla="*/ f109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1">
                  <a:pos x="f114" y="f115"/>
                </a:cxn>
                <a:cxn ang="f91">
                  <a:pos x="f116" y="f115"/>
                </a:cxn>
                <a:cxn ang="f91">
                  <a:pos x="f117" y="f118"/>
                </a:cxn>
                <a:cxn ang="f91">
                  <a:pos x="f119" y="f120"/>
                </a:cxn>
                <a:cxn ang="f91">
                  <a:pos x="f121" y="f122"/>
                </a:cxn>
                <a:cxn ang="f91">
                  <a:pos x="f123" y="f124"/>
                </a:cxn>
                <a:cxn ang="f91">
                  <a:pos x="f123" y="f125"/>
                </a:cxn>
                <a:cxn ang="f91">
                  <a:pos x="f126" y="f127"/>
                </a:cxn>
                <a:cxn ang="f91">
                  <a:pos x="f128" y="f129"/>
                </a:cxn>
                <a:cxn ang="f91">
                  <a:pos x="f130" y="f115"/>
                </a:cxn>
                <a:cxn ang="f91">
                  <a:pos x="f131" y="f115"/>
                </a:cxn>
              </a:cxnLst>
              <a:rect l="f110" t="f113" r="f111" b="f112"/>
              <a:pathLst>
                <a:path w="63627" h="67627">
                  <a:moveTo>
                    <a:pt x="f8" y="f9"/>
                  </a:moveTo>
                  <a:lnTo>
                    <a:pt x="f10" y="f9"/>
                  </a:lnTo>
                  <a:cubicBezTo>
                    <a:pt x="f11" y="f5"/>
                    <a:pt x="f12" y="f9"/>
                    <a:pt x="f13" y="f14"/>
                  </a:cubicBezTo>
                  <a:cubicBezTo>
                    <a:pt x="f15" y="f14"/>
                    <a:pt x="f5" y="f16"/>
                    <a:pt x="f5" y="f16"/>
                  </a:cubicBezTo>
                  <a:cubicBezTo>
                    <a:pt x="f17" y="f18"/>
                    <a:pt x="f10" y="f19"/>
                    <a:pt x="f20" y="f7"/>
                  </a:cubicBezTo>
                  <a:cubicBezTo>
                    <a:pt x="f21" y="f22"/>
                    <a:pt x="f23" y="f24"/>
                    <a:pt x="f6" y="f25"/>
                  </a:cubicBezTo>
                  <a:lnTo>
                    <a:pt x="f6" y="f26"/>
                  </a:lnTo>
                  <a:cubicBezTo>
                    <a:pt x="f6" y="f27"/>
                    <a:pt x="f28" y="f29"/>
                    <a:pt x="f28" y="f30"/>
                  </a:cubicBezTo>
                  <a:cubicBezTo>
                    <a:pt x="f31" y="f32"/>
                    <a:pt x="f31" y="f33"/>
                    <a:pt x="f34" y="f5"/>
                  </a:cubicBezTo>
                  <a:cubicBezTo>
                    <a:pt x="f35" y="f5"/>
                    <a:pt x="f35" y="f9"/>
                    <a:pt x="f36" y="f9"/>
                  </a:cubicBezTo>
                  <a:cubicBezTo>
                    <a:pt x="f37" y="f38"/>
                    <a:pt x="f39" y="f40"/>
                    <a:pt x="f41" y="f9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6" name="Forma libre: forma 7">
              <a:extLst>
                <a:ext uri="{FF2B5EF4-FFF2-40B4-BE49-F238E27FC236}">
                  <a16:creationId xmlns:a16="http://schemas.microsoft.com/office/drawing/2014/main" id="{73EF7571-7591-4400-BA7D-3C17F2A39010}"/>
                </a:ext>
              </a:extLst>
            </p:cNvPr>
            <p:cNvSpPr/>
            <p:nvPr/>
          </p:nvSpPr>
          <p:spPr>
            <a:xfrm>
              <a:off x="0" y="0"/>
              <a:ext cx="9133959" cy="92675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850189"/>
                <a:gd name="f7" fmla="val 695039"/>
                <a:gd name="f8" fmla="val 652367"/>
                <a:gd name="f9" fmla="val 323564"/>
                <a:gd name="f10" fmla="val 506540"/>
                <a:gd name="f11" fmla="val 652463"/>
                <a:gd name="f12" fmla="val 537496"/>
                <a:gd name="f13" fmla="val 343281"/>
                <a:gd name="f14" fmla="val 253270"/>
                <a:gd name="f15" fmla="val 6850190"/>
                <a:gd name="f16" fmla="val 589502"/>
                <a:gd name="f17" fmla="val 320897"/>
                <a:gd name="f18" fmla="val 304991"/>
                <a:gd name="f19" fmla="val 583883"/>
                <a:gd name="f20" fmla="val 289084"/>
                <a:gd name="f21" fmla="val 572643"/>
                <a:gd name="f22" fmla="val 273177"/>
                <a:gd name="f23" fmla="val 561404"/>
                <a:gd name="f24" fmla="val 265176"/>
                <a:gd name="f25" fmla="val 567023"/>
                <a:gd name="f26" fmla="val 259937"/>
                <a:gd name="f27" fmla="val 569881"/>
                <a:gd name="f28" fmla="val 251936"/>
                <a:gd name="f29" fmla="val 575501"/>
                <a:gd name="f30" fmla="val 238697"/>
                <a:gd name="f31" fmla="val 586740"/>
                <a:gd name="f32" fmla="val 220123"/>
                <a:gd name="f33" fmla="val 592360"/>
                <a:gd name="f34" fmla="val 204216"/>
                <a:gd name="f35" fmla="val 597980"/>
                <a:gd name="f36" fmla="val 198882"/>
                <a:gd name="f37" fmla="val 600837"/>
                <a:gd name="f38" fmla="val 193643"/>
                <a:gd name="f39" fmla="val 185642"/>
                <a:gd name="f40" fmla="val 180308"/>
                <a:gd name="f41" fmla="val 172403"/>
                <a:gd name="f42" fmla="val 167069"/>
                <a:gd name="f43" fmla="val 595217"/>
                <a:gd name="f44" fmla="val 159068"/>
                <a:gd name="f45" fmla="val 151162"/>
                <a:gd name="f46" fmla="val 578358"/>
                <a:gd name="f47" fmla="val 145828"/>
                <a:gd name="f48" fmla="val 135255"/>
                <a:gd name="f49" fmla="val 555784"/>
                <a:gd name="f50" fmla="val 127254"/>
                <a:gd name="f51" fmla="val 541782"/>
                <a:gd name="f52" fmla="val 119348"/>
                <a:gd name="f53" fmla="val 524828"/>
                <a:gd name="f54" fmla="val 108776"/>
                <a:gd name="f55" fmla="val 505111"/>
                <a:gd name="f56" fmla="val 98108"/>
                <a:gd name="f57" fmla="val 479774"/>
                <a:gd name="f58" fmla="val 90202"/>
                <a:gd name="f59" fmla="val 457295"/>
                <a:gd name="f60" fmla="val 82201"/>
                <a:gd name="f61" fmla="val 437579"/>
                <a:gd name="f62" fmla="val 76962"/>
                <a:gd name="f63" fmla="val 415100"/>
                <a:gd name="f64" fmla="val 71628"/>
                <a:gd name="f65" fmla="val 392621"/>
                <a:gd name="f66" fmla="val 66294"/>
                <a:gd name="f67" fmla="val 370142"/>
                <a:gd name="f68" fmla="val 61055"/>
                <a:gd name="f69" fmla="val 344805"/>
                <a:gd name="f70" fmla="val 322231"/>
                <a:gd name="f71" fmla="val 299657"/>
                <a:gd name="f72" fmla="val 66389"/>
                <a:gd name="f73" fmla="val 282797"/>
                <a:gd name="f74" fmla="val 263176"/>
                <a:gd name="f75" fmla="val 84963"/>
                <a:gd name="f76" fmla="val 95536"/>
                <a:gd name="f77" fmla="val 243459"/>
                <a:gd name="f78" fmla="val 106109"/>
                <a:gd name="f79" fmla="val 235077"/>
                <a:gd name="f80" fmla="val 226600"/>
                <a:gd name="f81" fmla="val 132588"/>
                <a:gd name="f82" fmla="val 223838"/>
                <a:gd name="f83" fmla="val 148495"/>
                <a:gd name="f84" fmla="val 220980"/>
                <a:gd name="f85" fmla="val 161735"/>
                <a:gd name="f86" fmla="val 201549"/>
                <a:gd name="f87" fmla="val 229457"/>
                <a:gd name="f88" fmla="val 214789"/>
                <a:gd name="f89" fmla="val 232219"/>
                <a:gd name="f90" fmla="val 228029"/>
                <a:gd name="f91" fmla="val 240697"/>
                <a:gd name="f92" fmla="val 243935"/>
                <a:gd name="f93" fmla="val 249174"/>
                <a:gd name="f94" fmla="val 257175"/>
                <a:gd name="f95" fmla="val 260414"/>
                <a:gd name="f96" fmla="val 270415"/>
                <a:gd name="f97" fmla="val 274511"/>
                <a:gd name="f98" fmla="val 266033"/>
                <a:gd name="f99" fmla="val 243554"/>
                <a:gd name="f100" fmla="val 267748"/>
                <a:gd name="f101" fmla="val 218218"/>
                <a:gd name="f102" fmla="val 262414"/>
                <a:gd name="f103" fmla="val 195644"/>
                <a:gd name="f104" fmla="val 257080"/>
                <a:gd name="f105" fmla="val 175927"/>
                <a:gd name="f106" fmla="val 238506"/>
                <a:gd name="f107" fmla="val 142208"/>
                <a:gd name="f108" fmla="val 233172"/>
                <a:gd name="f109" fmla="val 133731"/>
                <a:gd name="f110" fmla="val 225266"/>
                <a:gd name="f111" fmla="val 125349"/>
                <a:gd name="f112" fmla="val 217265"/>
                <a:gd name="f113" fmla="val 116872"/>
                <a:gd name="f114" fmla="val 204026"/>
                <a:gd name="f115" fmla="val 100013"/>
                <a:gd name="f116" fmla="val 190786"/>
                <a:gd name="f117" fmla="val 83058"/>
                <a:gd name="f118" fmla="val 177451"/>
                <a:gd name="f119" fmla="val 66199"/>
                <a:gd name="f120" fmla="val 174784"/>
                <a:gd name="f121" fmla="val 60579"/>
                <a:gd name="f122" fmla="val 172117"/>
                <a:gd name="f123" fmla="val 57722"/>
                <a:gd name="f124" fmla="val 166878"/>
                <a:gd name="f125" fmla="val 52102"/>
                <a:gd name="f126" fmla="val 49244"/>
                <a:gd name="f127" fmla="val 169545"/>
                <a:gd name="f128" fmla="val 46387"/>
                <a:gd name="f129" fmla="val 180118"/>
                <a:gd name="f130" fmla="val 188119"/>
                <a:gd name="f131" fmla="val 54864"/>
                <a:gd name="f132" fmla="val 196025"/>
                <a:gd name="f133" fmla="val 60484"/>
                <a:gd name="f134" fmla="val 211931"/>
                <a:gd name="f135" fmla="val 66104"/>
                <a:gd name="f136" fmla="val 225171"/>
                <a:gd name="f137" fmla="val 77343"/>
                <a:gd name="f138" fmla="val 235839"/>
                <a:gd name="f139" fmla="val 88583"/>
                <a:gd name="f140" fmla="val 246412"/>
                <a:gd name="f141" fmla="val 99822"/>
                <a:gd name="f142" fmla="val 254413"/>
                <a:gd name="f143" fmla="val 113919"/>
                <a:gd name="f144" fmla="val 259747"/>
                <a:gd name="f145" fmla="val 128016"/>
                <a:gd name="f146" fmla="val 265081"/>
                <a:gd name="f147" fmla="val 139256"/>
                <a:gd name="f148" fmla="val 150495"/>
                <a:gd name="f149" fmla="val 272987"/>
                <a:gd name="f150" fmla="val 161830"/>
                <a:gd name="f151" fmla="val 275654"/>
                <a:gd name="f152" fmla="val 173069"/>
                <a:gd name="f153" fmla="val 278321"/>
                <a:gd name="f154" fmla="val 187166"/>
                <a:gd name="f155" fmla="val 201263"/>
                <a:gd name="f156" fmla="val 280988"/>
                <a:gd name="f157" fmla="val 274415"/>
                <a:gd name="f158" fmla="val 271558"/>
                <a:gd name="f159" fmla="val 268796"/>
                <a:gd name="f160" fmla="val 296894"/>
                <a:gd name="f161" fmla="val 312801"/>
                <a:gd name="f162" fmla="val 331375"/>
                <a:gd name="f163" fmla="val 234982"/>
                <a:gd name="f164" fmla="val 349949"/>
                <a:gd name="f165" fmla="val 226505"/>
                <a:gd name="f166" fmla="val 368522"/>
                <a:gd name="f167" fmla="val 223742"/>
                <a:gd name="f168" fmla="val 389763"/>
                <a:gd name="f169" fmla="val 220885"/>
                <a:gd name="f170" fmla="val 403003"/>
                <a:gd name="f171" fmla="val 413671"/>
                <a:gd name="f172" fmla="val 426911"/>
                <a:gd name="f173" fmla="val 229362"/>
                <a:gd name="f174" fmla="val 442817"/>
                <a:gd name="f175" fmla="val 458724"/>
                <a:gd name="f176" fmla="val 246221"/>
                <a:gd name="f177" fmla="val 469297"/>
                <a:gd name="f178" fmla="val 474631"/>
                <a:gd name="f179" fmla="val 479870"/>
                <a:gd name="f180" fmla="val 285655"/>
                <a:gd name="f181" fmla="val 482537"/>
                <a:gd name="f182" fmla="val 308134"/>
                <a:gd name="f183" fmla="val 316611"/>
                <a:gd name="f184" fmla="val 324993"/>
                <a:gd name="f185" fmla="val 327850"/>
                <a:gd name="f186" fmla="val 330613"/>
                <a:gd name="f187" fmla="val 474536"/>
                <a:gd name="f188" fmla="val 336233"/>
                <a:gd name="f189" fmla="val 339090"/>
                <a:gd name="f190" fmla="val 461296"/>
                <a:gd name="f191" fmla="val 344710"/>
                <a:gd name="f192" fmla="val 453295"/>
                <a:gd name="f193" fmla="val 341852"/>
                <a:gd name="f194" fmla="val 448056"/>
                <a:gd name="f195" fmla="val 440055"/>
                <a:gd name="f196" fmla="val 432054"/>
                <a:gd name="f197" fmla="val 344615"/>
                <a:gd name="f198" fmla="val 426815"/>
                <a:gd name="f199" fmla="val 353092"/>
                <a:gd name="f200" fmla="val 424148"/>
                <a:gd name="f201" fmla="val 364331"/>
                <a:gd name="f202" fmla="val 369951"/>
                <a:gd name="f203" fmla="val 372809"/>
                <a:gd name="f204" fmla="val 421481"/>
                <a:gd name="f205" fmla="val 375571"/>
                <a:gd name="f206" fmla="val 416147"/>
                <a:gd name="f207" fmla="val 381191"/>
                <a:gd name="f208" fmla="val 413480"/>
                <a:gd name="f209" fmla="val 384048"/>
                <a:gd name="f210" fmla="val 410813"/>
                <a:gd name="f211" fmla="val 386906"/>
                <a:gd name="f212" fmla="val 408146"/>
                <a:gd name="f213" fmla="val 397574"/>
                <a:gd name="f214" fmla="val 395383"/>
                <a:gd name="f215" fmla="val 379000"/>
                <a:gd name="f216" fmla="val 401003"/>
                <a:gd name="f217" fmla="val 360426"/>
                <a:gd name="f218" fmla="val 409480"/>
                <a:gd name="f219" fmla="val 349853"/>
                <a:gd name="f220" fmla="val 426339"/>
                <a:gd name="f221" fmla="val 344519"/>
                <a:gd name="f222" fmla="val 446056"/>
                <a:gd name="f223" fmla="val 460153"/>
                <a:gd name="f224" fmla="val 339185"/>
                <a:gd name="f225" fmla="val 474155"/>
                <a:gd name="f226" fmla="val 336518"/>
                <a:gd name="f227" fmla="val 488251"/>
                <a:gd name="f228" fmla="val 333851"/>
                <a:gd name="f229" fmla="val 522065"/>
                <a:gd name="f230" fmla="val 331184"/>
                <a:gd name="f231" fmla="val 541687"/>
                <a:gd name="f232" fmla="val 328517"/>
                <a:gd name="f233" fmla="val 325850"/>
                <a:gd name="f234" fmla="val 323183"/>
                <a:gd name="f235" fmla="val 514541"/>
                <a:gd name="f236" fmla="val 431959"/>
                <a:gd name="f237" fmla="val 503968"/>
                <a:gd name="f238" fmla="val 493300"/>
                <a:gd name="f239" fmla="val 434816"/>
                <a:gd name="f240" fmla="val 485394"/>
                <a:gd name="f241" fmla="val 480060"/>
                <a:gd name="f242" fmla="val 420719"/>
                <a:gd name="f243" fmla="val 482727"/>
                <a:gd name="f244" fmla="val 398240"/>
                <a:gd name="f245" fmla="val 488061"/>
                <a:gd name="f246" fmla="val 387001"/>
                <a:gd name="f247" fmla="val 378524"/>
                <a:gd name="f248" fmla="val 384143"/>
                <a:gd name="f249" fmla="val 525113"/>
                <a:gd name="f250" fmla="val 530447"/>
                <a:gd name="f251" fmla="val 406622"/>
                <a:gd name="f252" fmla="val 417862"/>
                <a:gd name="f253" fmla="val 546354"/>
                <a:gd name="f254" fmla="val 372904"/>
                <a:gd name="f255" fmla="val 533114"/>
                <a:gd name="f256" fmla="val 370046"/>
                <a:gd name="f257" fmla="val 519875"/>
                <a:gd name="f258" fmla="val 367284"/>
                <a:gd name="f259" fmla="val 501206"/>
                <a:gd name="f260" fmla="val 498539"/>
                <a:gd name="f261" fmla="val 495967"/>
                <a:gd name="f262" fmla="val 364426"/>
                <a:gd name="f263" fmla="val 494188"/>
                <a:gd name="f264" fmla="val 365379"/>
                <a:gd name="f265" fmla="val 485299"/>
                <a:gd name="f266" fmla="val 375761"/>
                <a:gd name="f267" fmla="val 472059"/>
                <a:gd name="f268" fmla="val 381381"/>
                <a:gd name="f269" fmla="val 474726"/>
                <a:gd name="f270" fmla="val 477393"/>
                <a:gd name="f271" fmla="val 384239"/>
                <a:gd name="f272" fmla="val 387096"/>
                <a:gd name="f273" fmla="val 389858"/>
                <a:gd name="f274" fmla="val 398336"/>
                <a:gd name="f275" fmla="val 466820"/>
                <a:gd name="f276" fmla="val 395478"/>
                <a:gd name="f277" fmla="val 461486"/>
                <a:gd name="f278" fmla="val 392716"/>
                <a:gd name="f279" fmla="val 459708"/>
                <a:gd name="f280" fmla="val 394621"/>
                <a:gd name="f281" fmla="val 396494"/>
                <a:gd name="f282" fmla="val 409575"/>
                <a:gd name="f283" fmla="val 420815"/>
                <a:gd name="f284" fmla="val 429292"/>
                <a:gd name="f285" fmla="val 434912"/>
                <a:gd name="f286" fmla="val 443389"/>
                <a:gd name="f287" fmla="val 451771"/>
                <a:gd name="f288" fmla="val 463010"/>
                <a:gd name="f289" fmla="val 490728"/>
                <a:gd name="f290" fmla="val 471488"/>
                <a:gd name="f291" fmla="val 493395"/>
                <a:gd name="f292" fmla="val 488347"/>
                <a:gd name="f293" fmla="val 491204"/>
                <a:gd name="f294" fmla="val 493967"/>
                <a:gd name="f295" fmla="val 477488"/>
                <a:gd name="f296" fmla="val 505206"/>
                <a:gd name="f297" fmla="val 516446"/>
                <a:gd name="f298" fmla="val 458915"/>
                <a:gd name="f299" fmla="val 524923"/>
                <a:gd name="f300" fmla="val 457136"/>
                <a:gd name="f301" fmla="val 526828"/>
                <a:gd name="f302" fmla="val 455359"/>
                <a:gd name="f303" fmla="val 527780"/>
                <a:gd name="f304" fmla="val 453581"/>
                <a:gd name="f305" fmla="val 536258"/>
                <a:gd name="f306" fmla="val 541877"/>
                <a:gd name="f307" fmla="val 550259"/>
                <a:gd name="f308" fmla="val 626269"/>
                <a:gd name="f309" fmla="val 461582"/>
                <a:gd name="f310" fmla="val 631888"/>
                <a:gd name="f311" fmla="val 634746"/>
                <a:gd name="f312" fmla="val 448247"/>
                <a:gd name="f313" fmla="val 637604"/>
                <a:gd name="f314" fmla="val 445580"/>
                <a:gd name="f315" fmla="val 629126"/>
                <a:gd name="f316" fmla="val 442913"/>
                <a:gd name="f317" fmla="val 606647"/>
                <a:gd name="f318" fmla="val 584073"/>
                <a:gd name="f319" fmla="val 435007"/>
                <a:gd name="f320" fmla="val 561594"/>
                <a:gd name="f321" fmla="val 558737"/>
                <a:gd name="f322" fmla="val 432340"/>
                <a:gd name="f323" fmla="val 544640"/>
                <a:gd name="f324" fmla="val 427006"/>
                <a:gd name="f325" fmla="val 539020"/>
                <a:gd name="f326" fmla="val 416433"/>
                <a:gd name="f327" fmla="val 405765"/>
                <a:gd name="f328" fmla="val 513683"/>
                <a:gd name="f329" fmla="val 395192"/>
                <a:gd name="f330" fmla="val 502444"/>
                <a:gd name="f331" fmla="val 392525"/>
                <a:gd name="f332" fmla="val 499586"/>
                <a:gd name="f333" fmla="val 496824"/>
                <a:gd name="f334" fmla="val 387191"/>
                <a:gd name="f335" fmla="val 381857"/>
                <a:gd name="f336" fmla="val 519303"/>
                <a:gd name="f337" fmla="val 379190"/>
                <a:gd name="f338" fmla="val 373951"/>
                <a:gd name="f339" fmla="val 555879"/>
                <a:gd name="f340" fmla="val 371285"/>
                <a:gd name="f341" fmla="val 567119"/>
                <a:gd name="f342" fmla="val 365950"/>
                <a:gd name="f343" fmla="val 363379"/>
                <a:gd name="f344" fmla="val 586835"/>
                <a:gd name="f345" fmla="val 360712"/>
                <a:gd name="f346" fmla="val 598075"/>
                <a:gd name="f347" fmla="val 355378"/>
                <a:gd name="f348" fmla="val 609314"/>
                <a:gd name="f349" fmla="val 352806"/>
                <a:gd name="f350" fmla="val 617792"/>
                <a:gd name="f351" fmla="val 620649"/>
                <a:gd name="f352" fmla="val 350139"/>
                <a:gd name="f353" fmla="val 623411"/>
                <a:gd name="f354" fmla="val 629031"/>
                <a:gd name="f355" fmla="val 634651"/>
                <a:gd name="f356" fmla="val 339566"/>
                <a:gd name="f357" fmla="val 336899"/>
                <a:gd name="f358" fmla="val 334232"/>
                <a:gd name="f359" fmla="val 614934"/>
                <a:gd name="f360" fmla="val 592455"/>
                <a:gd name="f361" fmla="val 342233"/>
                <a:gd name="f362" fmla="val 583978"/>
                <a:gd name="f363" fmla="val 344900"/>
                <a:gd name="f364" fmla="val 572738"/>
                <a:gd name="f365" fmla="val 347567"/>
                <a:gd name="f366" fmla="val 561499"/>
                <a:gd name="f367" fmla="val 350234"/>
                <a:gd name="f368" fmla="val 550164"/>
                <a:gd name="f369" fmla="val 352901"/>
                <a:gd name="f370" fmla="val 533305"/>
                <a:gd name="f371" fmla="val 516350"/>
                <a:gd name="f372" fmla="val 355568"/>
                <a:gd name="f373" fmla="val 499491"/>
                <a:gd name="f374" fmla="val 358235"/>
                <a:gd name="f375" fmla="val 471392"/>
                <a:gd name="f376" fmla="val 360902"/>
                <a:gd name="f377" fmla="val 363569"/>
                <a:gd name="f378" fmla="val 440436"/>
                <a:gd name="f379" fmla="val 374142"/>
                <a:gd name="f380" fmla="val 429197"/>
                <a:gd name="f381" fmla="val 379476"/>
                <a:gd name="f382" fmla="val 390049"/>
                <a:gd name="f383" fmla="val 400622"/>
                <a:gd name="f384" fmla="val 412337"/>
                <a:gd name="f385" fmla="val 405956"/>
                <a:gd name="f386" fmla="val 413861"/>
                <a:gd name="f387" fmla="val 406718"/>
                <a:gd name="f388" fmla="val 419195"/>
                <a:gd name="f389" fmla="val 403860"/>
                <a:gd name="f390" fmla="val 421862"/>
                <a:gd name="f391" fmla="val 427196"/>
                <a:gd name="f392" fmla="val 429863"/>
                <a:gd name="f393" fmla="val 435197"/>
                <a:gd name="f394" fmla="val 445770"/>
                <a:gd name="f395" fmla="val 375666"/>
                <a:gd name="f396" fmla="val 443103"/>
                <a:gd name="f397" fmla="val 362522"/>
                <a:gd name="f398" fmla="val 446659"/>
                <a:gd name="f399" fmla="val 360648"/>
                <a:gd name="f400" fmla="val 448437"/>
                <a:gd name="f401" fmla="val 358807"/>
                <a:gd name="f402" fmla="val 451104"/>
                <a:gd name="f403" fmla="val 456438"/>
                <a:gd name="f404" fmla="val 461772"/>
                <a:gd name="f405" fmla="val 469678"/>
                <a:gd name="f406" fmla="val 361664"/>
                <a:gd name="f407" fmla="val 475012"/>
                <a:gd name="f408" fmla="val 477679"/>
                <a:gd name="f409" fmla="val 355949"/>
                <a:gd name="f410" fmla="val 483013"/>
                <a:gd name="f411" fmla="val 353187"/>
                <a:gd name="f412" fmla="val 485585"/>
                <a:gd name="f413" fmla="val 350330"/>
                <a:gd name="f414" fmla="val 488156"/>
                <a:gd name="f415" fmla="val 347472"/>
                <a:gd name="f416" fmla="val 490919"/>
                <a:gd name="f417" fmla="val 496157"/>
                <a:gd name="f418" fmla="val 509397"/>
                <a:gd name="f419" fmla="val 525304"/>
                <a:gd name="f420" fmla="val 541211"/>
                <a:gd name="f421" fmla="val 358712"/>
                <a:gd name="f422" fmla="val 361569"/>
                <a:gd name="f423" fmla="val 543878"/>
                <a:gd name="f424" fmla="val 546545"/>
                <a:gd name="f425" fmla="val 551879"/>
                <a:gd name="f426" fmla="val 367189"/>
                <a:gd name="f427" fmla="val 549212"/>
                <a:gd name="f428" fmla="+- 0 0 -90"/>
                <a:gd name="f429" fmla="*/ f3 1 6850189"/>
                <a:gd name="f430" fmla="*/ f4 1 695039"/>
                <a:gd name="f431" fmla="+- f7 0 f5"/>
                <a:gd name="f432" fmla="+- f6 0 f5"/>
                <a:gd name="f433" fmla="*/ f428 f0 1"/>
                <a:gd name="f434" fmla="*/ f432 1 6850189"/>
                <a:gd name="f435" fmla="*/ f431 1 695039"/>
                <a:gd name="f436" fmla="*/ 652367 f432 1"/>
                <a:gd name="f437" fmla="*/ 0 f431 1"/>
                <a:gd name="f438" fmla="*/ 0 f432 1"/>
                <a:gd name="f439" fmla="*/ 695039 f431 1"/>
                <a:gd name="f440" fmla="*/ 323564 f432 1"/>
                <a:gd name="f441" fmla="*/ 652463 f432 1"/>
                <a:gd name="f442" fmla="*/ 343281 f431 1"/>
                <a:gd name="f443" fmla="*/ 253270 f431 1"/>
                <a:gd name="f444" fmla="*/ 6850190 f432 1"/>
                <a:gd name="f445" fmla="*/ 589502 f431 1"/>
                <a:gd name="f446" fmla="*/ 320897 f432 1"/>
                <a:gd name="f447" fmla="*/ 273177 f432 1"/>
                <a:gd name="f448" fmla="*/ 561404 f431 1"/>
                <a:gd name="f449" fmla="*/ 251936 f432 1"/>
                <a:gd name="f450" fmla="*/ 575501 f431 1"/>
                <a:gd name="f451" fmla="*/ 204216 f432 1"/>
                <a:gd name="f452" fmla="*/ 597980 f431 1"/>
                <a:gd name="f453" fmla="*/ 185642 f432 1"/>
                <a:gd name="f454" fmla="*/ 600837 f431 1"/>
                <a:gd name="f455" fmla="*/ 167069 f432 1"/>
                <a:gd name="f456" fmla="*/ 595217 f431 1"/>
                <a:gd name="f457" fmla="*/ 145828 f432 1"/>
                <a:gd name="f458" fmla="*/ 569881 f431 1"/>
                <a:gd name="f459" fmla="*/ 119348 f432 1"/>
                <a:gd name="f460" fmla="*/ 524828 f431 1"/>
                <a:gd name="f461" fmla="*/ 90202 f432 1"/>
                <a:gd name="f462" fmla="*/ 457295 f431 1"/>
                <a:gd name="f463" fmla="*/ 71628 f432 1"/>
                <a:gd name="f464" fmla="*/ 392621 f431 1"/>
                <a:gd name="f465" fmla="*/ 61055 f432 1"/>
                <a:gd name="f466" fmla="*/ 322231 f431 1"/>
                <a:gd name="f467" fmla="*/ 76962 f432 1"/>
                <a:gd name="f468" fmla="*/ 263176 f431 1"/>
                <a:gd name="f469" fmla="*/ 106109 f432 1"/>
                <a:gd name="f470" fmla="*/ 235077 f431 1"/>
                <a:gd name="f471" fmla="*/ 148495 f432 1"/>
                <a:gd name="f472" fmla="*/ 220980 f431 1"/>
                <a:gd name="f473" fmla="*/ 226600 f431 1"/>
                <a:gd name="f474" fmla="*/ 228029 f432 1"/>
                <a:gd name="f475" fmla="*/ 240697 f431 1"/>
                <a:gd name="f476" fmla="*/ 270415 f432 1"/>
                <a:gd name="f477" fmla="*/ 274511 f431 1"/>
                <a:gd name="f478" fmla="*/ 266033 f431 1"/>
                <a:gd name="f479" fmla="*/ 262414 f432 1"/>
                <a:gd name="f480" fmla="*/ 195644 f431 1"/>
                <a:gd name="f481" fmla="*/ 238506 f432 1"/>
                <a:gd name="f482" fmla="*/ 142208 f431 1"/>
                <a:gd name="f483" fmla="*/ 217265 f432 1"/>
                <a:gd name="f484" fmla="*/ 116872 f431 1"/>
                <a:gd name="f485" fmla="*/ 177451 f432 1"/>
                <a:gd name="f486" fmla="*/ 66199 f431 1"/>
                <a:gd name="f487" fmla="*/ 166878 f432 1"/>
                <a:gd name="f488" fmla="*/ 52102 f431 1"/>
                <a:gd name="f489" fmla="*/ 49244 f431 1"/>
                <a:gd name="f490" fmla="*/ 169545 f432 1"/>
                <a:gd name="f491" fmla="*/ 196025 f432 1"/>
                <a:gd name="f492" fmla="*/ 60484 f431 1"/>
                <a:gd name="f493" fmla="*/ 235839 f432 1"/>
                <a:gd name="f494" fmla="*/ 88583 f431 1"/>
                <a:gd name="f495" fmla="*/ 259747 f432 1"/>
                <a:gd name="f496" fmla="*/ 128016 f431 1"/>
                <a:gd name="f497" fmla="*/ 272987 f432 1"/>
                <a:gd name="f498" fmla="*/ 161830 f431 1"/>
                <a:gd name="f499" fmla="*/ 278321 f432 1"/>
                <a:gd name="f500" fmla="*/ 201263 f431 1"/>
                <a:gd name="f501" fmla="*/ 275654 f432 1"/>
                <a:gd name="f502" fmla="*/ 274415 f431 1"/>
                <a:gd name="f503" fmla="*/ 280988 f432 1"/>
                <a:gd name="f504" fmla="*/ 268796 f431 1"/>
                <a:gd name="f505" fmla="*/ 331375 f432 1"/>
                <a:gd name="f506" fmla="*/ 234982 f431 1"/>
                <a:gd name="f507" fmla="*/ 389763 f432 1"/>
                <a:gd name="f508" fmla="*/ 220885 f431 1"/>
                <a:gd name="f509" fmla="*/ 426911 f432 1"/>
                <a:gd name="f510" fmla="*/ 229362 f431 1"/>
                <a:gd name="f511" fmla="*/ 469297 f432 1"/>
                <a:gd name="f512" fmla="*/ 479870 f432 1"/>
                <a:gd name="f513" fmla="*/ 296894 f431 1"/>
                <a:gd name="f514" fmla="*/ 482537 f432 1"/>
                <a:gd name="f515" fmla="*/ 324993 f431 1"/>
                <a:gd name="f516" fmla="*/ 330613 f431 1"/>
                <a:gd name="f517" fmla="*/ 461296 f432 1"/>
                <a:gd name="f518" fmla="*/ 344710 f431 1"/>
                <a:gd name="f519" fmla="*/ 440055 f432 1"/>
                <a:gd name="f520" fmla="*/ 341852 f431 1"/>
                <a:gd name="f521" fmla="*/ 424148 f432 1"/>
                <a:gd name="f522" fmla="*/ 364331 f431 1"/>
                <a:gd name="f523" fmla="*/ 421481 f432 1"/>
                <a:gd name="f524" fmla="*/ 375571 f431 1"/>
                <a:gd name="f525" fmla="*/ 413480 f432 1"/>
                <a:gd name="f526" fmla="*/ 384048 f431 1"/>
                <a:gd name="f527" fmla="*/ 408146 f432 1"/>
                <a:gd name="f528" fmla="*/ 386906 f431 1"/>
                <a:gd name="f529" fmla="*/ 379000 f432 1"/>
                <a:gd name="f530" fmla="*/ 401003 f431 1"/>
                <a:gd name="f531" fmla="*/ 344519 f432 1"/>
                <a:gd name="f532" fmla="*/ 446056 f431 1"/>
                <a:gd name="f533" fmla="*/ 336518 f432 1"/>
                <a:gd name="f534" fmla="*/ 488251 f431 1"/>
                <a:gd name="f535" fmla="*/ 331184 f432 1"/>
                <a:gd name="f536" fmla="*/ 541687 f431 1"/>
                <a:gd name="f537" fmla="*/ 323183 f432 1"/>
                <a:gd name="f538" fmla="*/ 514541 f432 1"/>
                <a:gd name="f539" fmla="*/ 431959 f431 1"/>
                <a:gd name="f540" fmla="*/ 485394 f432 1"/>
                <a:gd name="f541" fmla="*/ 426339 f431 1"/>
                <a:gd name="f542" fmla="*/ 482727 f432 1"/>
                <a:gd name="f543" fmla="*/ 398240 f431 1"/>
                <a:gd name="f544" fmla="*/ 384143 f431 1"/>
                <a:gd name="f545" fmla="*/ 530447 f432 1"/>
                <a:gd name="f546" fmla="*/ 406622 f431 1"/>
                <a:gd name="f547" fmla="*/ 546354 f432 1"/>
                <a:gd name="f548" fmla="*/ 372904 f431 1"/>
                <a:gd name="f549" fmla="*/ 506540 f432 1"/>
                <a:gd name="f550" fmla="*/ 367284 f431 1"/>
                <a:gd name="f551" fmla="*/ 495967 f432 1"/>
                <a:gd name="f552" fmla="*/ 364426 f431 1"/>
                <a:gd name="f553" fmla="*/ 493300 f432 1"/>
                <a:gd name="f554" fmla="*/ 472059 f432 1"/>
                <a:gd name="f555" fmla="*/ 381381 f431 1"/>
                <a:gd name="f556" fmla="*/ 480060 f432 1"/>
                <a:gd name="f557" fmla="*/ 384239 f431 1"/>
                <a:gd name="f558" fmla="*/ 389858 f431 1"/>
                <a:gd name="f559" fmla="*/ 477393 f432 1"/>
                <a:gd name="f560" fmla="*/ 398336 f431 1"/>
                <a:gd name="f561" fmla="*/ 461486 f432 1"/>
                <a:gd name="f562" fmla="*/ 392716 f431 1"/>
                <a:gd name="f563" fmla="*/ 429292 f431 1"/>
                <a:gd name="f564" fmla="*/ 488061 f432 1"/>
                <a:gd name="f565" fmla="*/ 451771 f431 1"/>
                <a:gd name="f566" fmla="*/ 490728 f432 1"/>
                <a:gd name="f567" fmla="*/ 482727 f431 1"/>
                <a:gd name="f568" fmla="*/ 493967 f431 1"/>
                <a:gd name="f569" fmla="*/ 458915 f432 1"/>
                <a:gd name="f570" fmla="*/ 524923 f431 1"/>
                <a:gd name="f571" fmla="*/ 453581 f432 1"/>
                <a:gd name="f572" fmla="*/ 527780 f431 1"/>
                <a:gd name="f573" fmla="*/ 550259 f431 1"/>
                <a:gd name="f574" fmla="*/ 626269 f431 1"/>
                <a:gd name="f575" fmla="*/ 634746 f431 1"/>
                <a:gd name="f576" fmla="*/ 445580 f432 1"/>
                <a:gd name="f577" fmla="*/ 629126 f431 1"/>
                <a:gd name="f578" fmla="*/ 435007 f432 1"/>
                <a:gd name="f579" fmla="*/ 561594 f431 1"/>
                <a:gd name="f580" fmla="*/ 558737 f431 1"/>
                <a:gd name="f581" fmla="*/ 427006 f432 1"/>
                <a:gd name="f582" fmla="*/ 539020 f431 1"/>
                <a:gd name="f583" fmla="*/ 395192 f432 1"/>
                <a:gd name="f584" fmla="*/ 502444 f431 1"/>
                <a:gd name="f585" fmla="*/ 389858 f432 1"/>
                <a:gd name="f586" fmla="*/ 387191 f432 1"/>
                <a:gd name="f587" fmla="*/ 499586 f431 1"/>
                <a:gd name="f588" fmla="*/ 373951 f432 1"/>
                <a:gd name="f589" fmla="*/ 555879 f431 1"/>
                <a:gd name="f590" fmla="*/ 363379 f432 1"/>
                <a:gd name="f591" fmla="*/ 586835 f431 1"/>
                <a:gd name="f592" fmla="*/ 352806 f432 1"/>
                <a:gd name="f593" fmla="*/ 617792 f431 1"/>
                <a:gd name="f594" fmla="*/ 350139 f432 1"/>
                <a:gd name="f595" fmla="*/ 623411 f431 1"/>
                <a:gd name="f596" fmla="*/ 339566 f432 1"/>
                <a:gd name="f597" fmla="*/ 631888 f431 1"/>
                <a:gd name="f598" fmla="*/ 334232 f432 1"/>
                <a:gd name="f599" fmla="*/ 336899 f432 1"/>
                <a:gd name="f600" fmla="*/ 609314 f431 1"/>
                <a:gd name="f601" fmla="*/ 342233 f432 1"/>
                <a:gd name="f602" fmla="*/ 583978 f431 1"/>
                <a:gd name="f603" fmla="*/ 350234 f432 1"/>
                <a:gd name="f604" fmla="*/ 550164 f431 1"/>
                <a:gd name="f605" fmla="*/ 355568 f432 1"/>
                <a:gd name="f606" fmla="*/ 499491 f431 1"/>
                <a:gd name="f607" fmla="*/ 358235 f432 1"/>
                <a:gd name="f608" fmla="*/ 471392 f431 1"/>
                <a:gd name="f609" fmla="*/ 374142 f432 1"/>
                <a:gd name="f610" fmla="*/ 429197 f431 1"/>
                <a:gd name="f611" fmla="*/ 400622 f432 1"/>
                <a:gd name="f612" fmla="*/ 412337 f431 1"/>
                <a:gd name="f613" fmla="*/ 419195 f432 1"/>
                <a:gd name="f614" fmla="*/ 403860 f431 1"/>
                <a:gd name="f615" fmla="*/ 427196 f432 1"/>
                <a:gd name="f616" fmla="*/ 440436 f432 1"/>
                <a:gd name="f617" fmla="*/ 445770 f432 1"/>
                <a:gd name="f618" fmla="*/ 378524 f431 1"/>
                <a:gd name="f619" fmla="*/ 443103 f432 1"/>
                <a:gd name="f620" fmla="*/ 448437 f432 1"/>
                <a:gd name="f621" fmla="*/ 358807 f431 1"/>
                <a:gd name="f622" fmla="*/ 456438 f432 1"/>
                <a:gd name="f623" fmla="*/ 475012 f432 1"/>
                <a:gd name="f624" fmla="*/ 485585 f432 1"/>
                <a:gd name="f625" fmla="*/ 350330 f431 1"/>
                <a:gd name="f626" fmla="*/ 496157 f432 1"/>
                <a:gd name="f627" fmla="*/ 347472 f431 1"/>
                <a:gd name="f628" fmla="*/ 541211 f432 1"/>
                <a:gd name="f629" fmla="*/ 358712 f431 1"/>
                <a:gd name="f630" fmla="*/ 546545 f432 1"/>
                <a:gd name="f631" fmla="*/ 361569 f431 1"/>
                <a:gd name="f632" fmla="*/ 551879 f432 1"/>
                <a:gd name="f633" fmla="*/ 367189 f431 1"/>
                <a:gd name="f634" fmla="*/ 372809 f431 1"/>
                <a:gd name="f635" fmla="*/ f433 1 f2"/>
                <a:gd name="f636" fmla="*/ f436 1 6850189"/>
                <a:gd name="f637" fmla="*/ f437 1 695039"/>
                <a:gd name="f638" fmla="*/ f438 1 6850189"/>
                <a:gd name="f639" fmla="*/ f439 1 695039"/>
                <a:gd name="f640" fmla="*/ f440 1 6850189"/>
                <a:gd name="f641" fmla="*/ f441 1 6850189"/>
                <a:gd name="f642" fmla="*/ f442 1 695039"/>
                <a:gd name="f643" fmla="*/ f443 1 695039"/>
                <a:gd name="f644" fmla="*/ f444 1 6850189"/>
                <a:gd name="f645" fmla="*/ f445 1 695039"/>
                <a:gd name="f646" fmla="*/ f446 1 6850189"/>
                <a:gd name="f647" fmla="*/ f447 1 6850189"/>
                <a:gd name="f648" fmla="*/ f448 1 695039"/>
                <a:gd name="f649" fmla="*/ f449 1 6850189"/>
                <a:gd name="f650" fmla="*/ f450 1 695039"/>
                <a:gd name="f651" fmla="*/ f451 1 6850189"/>
                <a:gd name="f652" fmla="*/ f452 1 695039"/>
                <a:gd name="f653" fmla="*/ f453 1 6850189"/>
                <a:gd name="f654" fmla="*/ f454 1 695039"/>
                <a:gd name="f655" fmla="*/ f455 1 6850189"/>
                <a:gd name="f656" fmla="*/ f456 1 695039"/>
                <a:gd name="f657" fmla="*/ f457 1 6850189"/>
                <a:gd name="f658" fmla="*/ f458 1 695039"/>
                <a:gd name="f659" fmla="*/ f459 1 6850189"/>
                <a:gd name="f660" fmla="*/ f460 1 695039"/>
                <a:gd name="f661" fmla="*/ f461 1 6850189"/>
                <a:gd name="f662" fmla="*/ f462 1 695039"/>
                <a:gd name="f663" fmla="*/ f463 1 6850189"/>
                <a:gd name="f664" fmla="*/ f464 1 695039"/>
                <a:gd name="f665" fmla="*/ f465 1 6850189"/>
                <a:gd name="f666" fmla="*/ f466 1 695039"/>
                <a:gd name="f667" fmla="*/ f467 1 6850189"/>
                <a:gd name="f668" fmla="*/ f468 1 695039"/>
                <a:gd name="f669" fmla="*/ f469 1 6850189"/>
                <a:gd name="f670" fmla="*/ f470 1 695039"/>
                <a:gd name="f671" fmla="*/ f471 1 6850189"/>
                <a:gd name="f672" fmla="*/ f472 1 695039"/>
                <a:gd name="f673" fmla="*/ f473 1 695039"/>
                <a:gd name="f674" fmla="*/ f474 1 6850189"/>
                <a:gd name="f675" fmla="*/ f475 1 695039"/>
                <a:gd name="f676" fmla="*/ f476 1 6850189"/>
                <a:gd name="f677" fmla="*/ f477 1 695039"/>
                <a:gd name="f678" fmla="*/ f478 1 695039"/>
                <a:gd name="f679" fmla="*/ f479 1 6850189"/>
                <a:gd name="f680" fmla="*/ f480 1 695039"/>
                <a:gd name="f681" fmla="*/ f481 1 6850189"/>
                <a:gd name="f682" fmla="*/ f482 1 695039"/>
                <a:gd name="f683" fmla="*/ f483 1 6850189"/>
                <a:gd name="f684" fmla="*/ f484 1 695039"/>
                <a:gd name="f685" fmla="*/ f485 1 6850189"/>
                <a:gd name="f686" fmla="*/ f486 1 695039"/>
                <a:gd name="f687" fmla="*/ f487 1 6850189"/>
                <a:gd name="f688" fmla="*/ f488 1 695039"/>
                <a:gd name="f689" fmla="*/ f489 1 695039"/>
                <a:gd name="f690" fmla="*/ f490 1 6850189"/>
                <a:gd name="f691" fmla="*/ f491 1 6850189"/>
                <a:gd name="f692" fmla="*/ f492 1 695039"/>
                <a:gd name="f693" fmla="*/ f493 1 6850189"/>
                <a:gd name="f694" fmla="*/ f494 1 695039"/>
                <a:gd name="f695" fmla="*/ f495 1 6850189"/>
                <a:gd name="f696" fmla="*/ f496 1 695039"/>
                <a:gd name="f697" fmla="*/ f497 1 6850189"/>
                <a:gd name="f698" fmla="*/ f498 1 695039"/>
                <a:gd name="f699" fmla="*/ f499 1 6850189"/>
                <a:gd name="f700" fmla="*/ f500 1 695039"/>
                <a:gd name="f701" fmla="*/ f501 1 6850189"/>
                <a:gd name="f702" fmla="*/ f502 1 695039"/>
                <a:gd name="f703" fmla="*/ f503 1 6850189"/>
                <a:gd name="f704" fmla="*/ f504 1 695039"/>
                <a:gd name="f705" fmla="*/ f505 1 6850189"/>
                <a:gd name="f706" fmla="*/ f506 1 695039"/>
                <a:gd name="f707" fmla="*/ f507 1 6850189"/>
                <a:gd name="f708" fmla="*/ f508 1 695039"/>
                <a:gd name="f709" fmla="*/ f509 1 6850189"/>
                <a:gd name="f710" fmla="*/ f510 1 695039"/>
                <a:gd name="f711" fmla="*/ f511 1 6850189"/>
                <a:gd name="f712" fmla="*/ f512 1 6850189"/>
                <a:gd name="f713" fmla="*/ f513 1 695039"/>
                <a:gd name="f714" fmla="*/ f514 1 6850189"/>
                <a:gd name="f715" fmla="*/ f515 1 695039"/>
                <a:gd name="f716" fmla="*/ f516 1 695039"/>
                <a:gd name="f717" fmla="*/ f517 1 6850189"/>
                <a:gd name="f718" fmla="*/ f518 1 695039"/>
                <a:gd name="f719" fmla="*/ f519 1 6850189"/>
                <a:gd name="f720" fmla="*/ f520 1 695039"/>
                <a:gd name="f721" fmla="*/ f521 1 6850189"/>
                <a:gd name="f722" fmla="*/ f522 1 695039"/>
                <a:gd name="f723" fmla="*/ f523 1 6850189"/>
                <a:gd name="f724" fmla="*/ f524 1 695039"/>
                <a:gd name="f725" fmla="*/ f525 1 6850189"/>
                <a:gd name="f726" fmla="*/ f526 1 695039"/>
                <a:gd name="f727" fmla="*/ f527 1 6850189"/>
                <a:gd name="f728" fmla="*/ f528 1 695039"/>
                <a:gd name="f729" fmla="*/ f529 1 6850189"/>
                <a:gd name="f730" fmla="*/ f530 1 695039"/>
                <a:gd name="f731" fmla="*/ f531 1 6850189"/>
                <a:gd name="f732" fmla="*/ f532 1 695039"/>
                <a:gd name="f733" fmla="*/ f533 1 6850189"/>
                <a:gd name="f734" fmla="*/ f534 1 695039"/>
                <a:gd name="f735" fmla="*/ f535 1 6850189"/>
                <a:gd name="f736" fmla="*/ f536 1 695039"/>
                <a:gd name="f737" fmla="*/ f537 1 6850189"/>
                <a:gd name="f738" fmla="*/ f538 1 6850189"/>
                <a:gd name="f739" fmla="*/ f539 1 695039"/>
                <a:gd name="f740" fmla="*/ f540 1 6850189"/>
                <a:gd name="f741" fmla="*/ f541 1 695039"/>
                <a:gd name="f742" fmla="*/ f542 1 6850189"/>
                <a:gd name="f743" fmla="*/ f543 1 695039"/>
                <a:gd name="f744" fmla="*/ f544 1 695039"/>
                <a:gd name="f745" fmla="*/ f545 1 6850189"/>
                <a:gd name="f746" fmla="*/ f546 1 695039"/>
                <a:gd name="f747" fmla="*/ f547 1 6850189"/>
                <a:gd name="f748" fmla="*/ f548 1 695039"/>
                <a:gd name="f749" fmla="*/ f549 1 6850189"/>
                <a:gd name="f750" fmla="*/ f550 1 695039"/>
                <a:gd name="f751" fmla="*/ f551 1 6850189"/>
                <a:gd name="f752" fmla="*/ f552 1 695039"/>
                <a:gd name="f753" fmla="*/ f553 1 6850189"/>
                <a:gd name="f754" fmla="*/ f554 1 6850189"/>
                <a:gd name="f755" fmla="*/ f555 1 695039"/>
                <a:gd name="f756" fmla="*/ f556 1 6850189"/>
                <a:gd name="f757" fmla="*/ f557 1 695039"/>
                <a:gd name="f758" fmla="*/ f558 1 695039"/>
                <a:gd name="f759" fmla="*/ f559 1 6850189"/>
                <a:gd name="f760" fmla="*/ f560 1 695039"/>
                <a:gd name="f761" fmla="*/ f561 1 6850189"/>
                <a:gd name="f762" fmla="*/ f562 1 695039"/>
                <a:gd name="f763" fmla="*/ f563 1 695039"/>
                <a:gd name="f764" fmla="*/ f564 1 6850189"/>
                <a:gd name="f765" fmla="*/ f565 1 695039"/>
                <a:gd name="f766" fmla="*/ f566 1 6850189"/>
                <a:gd name="f767" fmla="*/ f567 1 695039"/>
                <a:gd name="f768" fmla="*/ f568 1 695039"/>
                <a:gd name="f769" fmla="*/ f569 1 6850189"/>
                <a:gd name="f770" fmla="*/ f570 1 695039"/>
                <a:gd name="f771" fmla="*/ f571 1 6850189"/>
                <a:gd name="f772" fmla="*/ f572 1 695039"/>
                <a:gd name="f773" fmla="*/ f573 1 695039"/>
                <a:gd name="f774" fmla="*/ f574 1 695039"/>
                <a:gd name="f775" fmla="*/ f575 1 695039"/>
                <a:gd name="f776" fmla="*/ f576 1 6850189"/>
                <a:gd name="f777" fmla="*/ f577 1 695039"/>
                <a:gd name="f778" fmla="*/ f578 1 6850189"/>
                <a:gd name="f779" fmla="*/ f579 1 695039"/>
                <a:gd name="f780" fmla="*/ f580 1 695039"/>
                <a:gd name="f781" fmla="*/ f581 1 6850189"/>
                <a:gd name="f782" fmla="*/ f582 1 695039"/>
                <a:gd name="f783" fmla="*/ f583 1 6850189"/>
                <a:gd name="f784" fmla="*/ f584 1 695039"/>
                <a:gd name="f785" fmla="*/ f585 1 6850189"/>
                <a:gd name="f786" fmla="*/ f586 1 6850189"/>
                <a:gd name="f787" fmla="*/ f587 1 695039"/>
                <a:gd name="f788" fmla="*/ f588 1 6850189"/>
                <a:gd name="f789" fmla="*/ f589 1 695039"/>
                <a:gd name="f790" fmla="*/ f590 1 6850189"/>
                <a:gd name="f791" fmla="*/ f591 1 695039"/>
                <a:gd name="f792" fmla="*/ f592 1 6850189"/>
                <a:gd name="f793" fmla="*/ f593 1 695039"/>
                <a:gd name="f794" fmla="*/ f594 1 6850189"/>
                <a:gd name="f795" fmla="*/ f595 1 695039"/>
                <a:gd name="f796" fmla="*/ f596 1 6850189"/>
                <a:gd name="f797" fmla="*/ f597 1 695039"/>
                <a:gd name="f798" fmla="*/ f598 1 6850189"/>
                <a:gd name="f799" fmla="*/ f599 1 6850189"/>
                <a:gd name="f800" fmla="*/ f600 1 695039"/>
                <a:gd name="f801" fmla="*/ f601 1 6850189"/>
                <a:gd name="f802" fmla="*/ f602 1 695039"/>
                <a:gd name="f803" fmla="*/ f603 1 6850189"/>
                <a:gd name="f804" fmla="*/ f604 1 695039"/>
                <a:gd name="f805" fmla="*/ f605 1 6850189"/>
                <a:gd name="f806" fmla="*/ f606 1 695039"/>
                <a:gd name="f807" fmla="*/ f607 1 6850189"/>
                <a:gd name="f808" fmla="*/ f608 1 695039"/>
                <a:gd name="f809" fmla="*/ f609 1 6850189"/>
                <a:gd name="f810" fmla="*/ f610 1 695039"/>
                <a:gd name="f811" fmla="*/ f611 1 6850189"/>
                <a:gd name="f812" fmla="*/ f612 1 695039"/>
                <a:gd name="f813" fmla="*/ f613 1 6850189"/>
                <a:gd name="f814" fmla="*/ f614 1 695039"/>
                <a:gd name="f815" fmla="*/ f615 1 6850189"/>
                <a:gd name="f816" fmla="*/ f616 1 6850189"/>
                <a:gd name="f817" fmla="*/ f617 1 6850189"/>
                <a:gd name="f818" fmla="*/ f618 1 695039"/>
                <a:gd name="f819" fmla="*/ f619 1 6850189"/>
                <a:gd name="f820" fmla="*/ f620 1 6850189"/>
                <a:gd name="f821" fmla="*/ f621 1 695039"/>
                <a:gd name="f822" fmla="*/ f622 1 6850189"/>
                <a:gd name="f823" fmla="*/ f623 1 6850189"/>
                <a:gd name="f824" fmla="*/ f624 1 6850189"/>
                <a:gd name="f825" fmla="*/ f625 1 695039"/>
                <a:gd name="f826" fmla="*/ f626 1 6850189"/>
                <a:gd name="f827" fmla="*/ f627 1 695039"/>
                <a:gd name="f828" fmla="*/ f628 1 6850189"/>
                <a:gd name="f829" fmla="*/ f629 1 695039"/>
                <a:gd name="f830" fmla="*/ f630 1 6850189"/>
                <a:gd name="f831" fmla="*/ f631 1 695039"/>
                <a:gd name="f832" fmla="*/ f632 1 6850189"/>
                <a:gd name="f833" fmla="*/ f633 1 695039"/>
                <a:gd name="f834" fmla="*/ f634 1 695039"/>
                <a:gd name="f835" fmla="*/ f5 1 f434"/>
                <a:gd name="f836" fmla="*/ f6 1 f434"/>
                <a:gd name="f837" fmla="*/ f5 1 f435"/>
                <a:gd name="f838" fmla="*/ f7 1 f435"/>
                <a:gd name="f839" fmla="+- f635 0 f1"/>
                <a:gd name="f840" fmla="*/ f636 1 f434"/>
                <a:gd name="f841" fmla="*/ f637 1 f435"/>
                <a:gd name="f842" fmla="*/ f638 1 f434"/>
                <a:gd name="f843" fmla="*/ f639 1 f435"/>
                <a:gd name="f844" fmla="*/ f640 1 f434"/>
                <a:gd name="f845" fmla="*/ f641 1 f434"/>
                <a:gd name="f846" fmla="*/ f642 1 f435"/>
                <a:gd name="f847" fmla="*/ f643 1 f435"/>
                <a:gd name="f848" fmla="*/ f644 1 f434"/>
                <a:gd name="f849" fmla="*/ f645 1 f435"/>
                <a:gd name="f850" fmla="*/ f646 1 f434"/>
                <a:gd name="f851" fmla="*/ f647 1 f434"/>
                <a:gd name="f852" fmla="*/ f648 1 f435"/>
                <a:gd name="f853" fmla="*/ f649 1 f434"/>
                <a:gd name="f854" fmla="*/ f650 1 f435"/>
                <a:gd name="f855" fmla="*/ f651 1 f434"/>
                <a:gd name="f856" fmla="*/ f652 1 f435"/>
                <a:gd name="f857" fmla="*/ f653 1 f434"/>
                <a:gd name="f858" fmla="*/ f654 1 f435"/>
                <a:gd name="f859" fmla="*/ f655 1 f434"/>
                <a:gd name="f860" fmla="*/ f656 1 f435"/>
                <a:gd name="f861" fmla="*/ f657 1 f434"/>
                <a:gd name="f862" fmla="*/ f658 1 f435"/>
                <a:gd name="f863" fmla="*/ f659 1 f434"/>
                <a:gd name="f864" fmla="*/ f660 1 f435"/>
                <a:gd name="f865" fmla="*/ f661 1 f434"/>
                <a:gd name="f866" fmla="*/ f662 1 f435"/>
                <a:gd name="f867" fmla="*/ f663 1 f434"/>
                <a:gd name="f868" fmla="*/ f664 1 f435"/>
                <a:gd name="f869" fmla="*/ f665 1 f434"/>
                <a:gd name="f870" fmla="*/ f666 1 f435"/>
                <a:gd name="f871" fmla="*/ f667 1 f434"/>
                <a:gd name="f872" fmla="*/ f668 1 f435"/>
                <a:gd name="f873" fmla="*/ f669 1 f434"/>
                <a:gd name="f874" fmla="*/ f670 1 f435"/>
                <a:gd name="f875" fmla="*/ f671 1 f434"/>
                <a:gd name="f876" fmla="*/ f672 1 f435"/>
                <a:gd name="f877" fmla="*/ f673 1 f435"/>
                <a:gd name="f878" fmla="*/ f674 1 f434"/>
                <a:gd name="f879" fmla="*/ f675 1 f435"/>
                <a:gd name="f880" fmla="*/ f676 1 f434"/>
                <a:gd name="f881" fmla="*/ f677 1 f435"/>
                <a:gd name="f882" fmla="*/ f678 1 f435"/>
                <a:gd name="f883" fmla="*/ f679 1 f434"/>
                <a:gd name="f884" fmla="*/ f680 1 f435"/>
                <a:gd name="f885" fmla="*/ f681 1 f434"/>
                <a:gd name="f886" fmla="*/ f682 1 f435"/>
                <a:gd name="f887" fmla="*/ f683 1 f434"/>
                <a:gd name="f888" fmla="*/ f684 1 f435"/>
                <a:gd name="f889" fmla="*/ f685 1 f434"/>
                <a:gd name="f890" fmla="*/ f686 1 f435"/>
                <a:gd name="f891" fmla="*/ f687 1 f434"/>
                <a:gd name="f892" fmla="*/ f688 1 f435"/>
                <a:gd name="f893" fmla="*/ f689 1 f435"/>
                <a:gd name="f894" fmla="*/ f690 1 f434"/>
                <a:gd name="f895" fmla="*/ f691 1 f434"/>
                <a:gd name="f896" fmla="*/ f692 1 f435"/>
                <a:gd name="f897" fmla="*/ f693 1 f434"/>
                <a:gd name="f898" fmla="*/ f694 1 f435"/>
                <a:gd name="f899" fmla="*/ f695 1 f434"/>
                <a:gd name="f900" fmla="*/ f696 1 f435"/>
                <a:gd name="f901" fmla="*/ f697 1 f434"/>
                <a:gd name="f902" fmla="*/ f698 1 f435"/>
                <a:gd name="f903" fmla="*/ f699 1 f434"/>
                <a:gd name="f904" fmla="*/ f700 1 f435"/>
                <a:gd name="f905" fmla="*/ f701 1 f434"/>
                <a:gd name="f906" fmla="*/ f702 1 f435"/>
                <a:gd name="f907" fmla="*/ f703 1 f434"/>
                <a:gd name="f908" fmla="*/ f704 1 f435"/>
                <a:gd name="f909" fmla="*/ f705 1 f434"/>
                <a:gd name="f910" fmla="*/ f706 1 f435"/>
                <a:gd name="f911" fmla="*/ f707 1 f434"/>
                <a:gd name="f912" fmla="*/ f708 1 f435"/>
                <a:gd name="f913" fmla="*/ f709 1 f434"/>
                <a:gd name="f914" fmla="*/ f710 1 f435"/>
                <a:gd name="f915" fmla="*/ f711 1 f434"/>
                <a:gd name="f916" fmla="*/ f712 1 f434"/>
                <a:gd name="f917" fmla="*/ f713 1 f435"/>
                <a:gd name="f918" fmla="*/ f714 1 f434"/>
                <a:gd name="f919" fmla="*/ f715 1 f435"/>
                <a:gd name="f920" fmla="*/ f716 1 f435"/>
                <a:gd name="f921" fmla="*/ f717 1 f434"/>
                <a:gd name="f922" fmla="*/ f718 1 f435"/>
                <a:gd name="f923" fmla="*/ f719 1 f434"/>
                <a:gd name="f924" fmla="*/ f720 1 f435"/>
                <a:gd name="f925" fmla="*/ f721 1 f434"/>
                <a:gd name="f926" fmla="*/ f722 1 f435"/>
                <a:gd name="f927" fmla="*/ f723 1 f434"/>
                <a:gd name="f928" fmla="*/ f724 1 f435"/>
                <a:gd name="f929" fmla="*/ f725 1 f434"/>
                <a:gd name="f930" fmla="*/ f726 1 f435"/>
                <a:gd name="f931" fmla="*/ f727 1 f434"/>
                <a:gd name="f932" fmla="*/ f728 1 f435"/>
                <a:gd name="f933" fmla="*/ f729 1 f434"/>
                <a:gd name="f934" fmla="*/ f730 1 f435"/>
                <a:gd name="f935" fmla="*/ f731 1 f434"/>
                <a:gd name="f936" fmla="*/ f732 1 f435"/>
                <a:gd name="f937" fmla="*/ f733 1 f434"/>
                <a:gd name="f938" fmla="*/ f734 1 f435"/>
                <a:gd name="f939" fmla="*/ f735 1 f434"/>
                <a:gd name="f940" fmla="*/ f736 1 f435"/>
                <a:gd name="f941" fmla="*/ f737 1 f434"/>
                <a:gd name="f942" fmla="*/ f738 1 f434"/>
                <a:gd name="f943" fmla="*/ f739 1 f435"/>
                <a:gd name="f944" fmla="*/ f740 1 f434"/>
                <a:gd name="f945" fmla="*/ f741 1 f435"/>
                <a:gd name="f946" fmla="*/ f742 1 f434"/>
                <a:gd name="f947" fmla="*/ f743 1 f435"/>
                <a:gd name="f948" fmla="*/ f744 1 f435"/>
                <a:gd name="f949" fmla="*/ f745 1 f434"/>
                <a:gd name="f950" fmla="*/ f746 1 f435"/>
                <a:gd name="f951" fmla="*/ f747 1 f434"/>
                <a:gd name="f952" fmla="*/ f748 1 f435"/>
                <a:gd name="f953" fmla="*/ f749 1 f434"/>
                <a:gd name="f954" fmla="*/ f750 1 f435"/>
                <a:gd name="f955" fmla="*/ f751 1 f434"/>
                <a:gd name="f956" fmla="*/ f752 1 f435"/>
                <a:gd name="f957" fmla="*/ f753 1 f434"/>
                <a:gd name="f958" fmla="*/ f754 1 f434"/>
                <a:gd name="f959" fmla="*/ f755 1 f435"/>
                <a:gd name="f960" fmla="*/ f756 1 f434"/>
                <a:gd name="f961" fmla="*/ f757 1 f435"/>
                <a:gd name="f962" fmla="*/ f758 1 f435"/>
                <a:gd name="f963" fmla="*/ f759 1 f434"/>
                <a:gd name="f964" fmla="*/ f760 1 f435"/>
                <a:gd name="f965" fmla="*/ f761 1 f434"/>
                <a:gd name="f966" fmla="*/ f762 1 f435"/>
                <a:gd name="f967" fmla="*/ f763 1 f435"/>
                <a:gd name="f968" fmla="*/ f764 1 f434"/>
                <a:gd name="f969" fmla="*/ f765 1 f435"/>
                <a:gd name="f970" fmla="*/ f766 1 f434"/>
                <a:gd name="f971" fmla="*/ f767 1 f435"/>
                <a:gd name="f972" fmla="*/ f768 1 f435"/>
                <a:gd name="f973" fmla="*/ f769 1 f434"/>
                <a:gd name="f974" fmla="*/ f770 1 f435"/>
                <a:gd name="f975" fmla="*/ f771 1 f434"/>
                <a:gd name="f976" fmla="*/ f772 1 f435"/>
                <a:gd name="f977" fmla="*/ f773 1 f435"/>
                <a:gd name="f978" fmla="*/ f774 1 f435"/>
                <a:gd name="f979" fmla="*/ f775 1 f435"/>
                <a:gd name="f980" fmla="*/ f776 1 f434"/>
                <a:gd name="f981" fmla="*/ f777 1 f435"/>
                <a:gd name="f982" fmla="*/ f778 1 f434"/>
                <a:gd name="f983" fmla="*/ f779 1 f435"/>
                <a:gd name="f984" fmla="*/ f780 1 f435"/>
                <a:gd name="f985" fmla="*/ f781 1 f434"/>
                <a:gd name="f986" fmla="*/ f782 1 f435"/>
                <a:gd name="f987" fmla="*/ f783 1 f434"/>
                <a:gd name="f988" fmla="*/ f784 1 f435"/>
                <a:gd name="f989" fmla="*/ f785 1 f434"/>
                <a:gd name="f990" fmla="*/ f786 1 f434"/>
                <a:gd name="f991" fmla="*/ f787 1 f435"/>
                <a:gd name="f992" fmla="*/ f788 1 f434"/>
                <a:gd name="f993" fmla="*/ f789 1 f435"/>
                <a:gd name="f994" fmla="*/ f790 1 f434"/>
                <a:gd name="f995" fmla="*/ f791 1 f435"/>
                <a:gd name="f996" fmla="*/ f792 1 f434"/>
                <a:gd name="f997" fmla="*/ f793 1 f435"/>
                <a:gd name="f998" fmla="*/ f794 1 f434"/>
                <a:gd name="f999" fmla="*/ f795 1 f435"/>
                <a:gd name="f1000" fmla="*/ f796 1 f434"/>
                <a:gd name="f1001" fmla="*/ f797 1 f435"/>
                <a:gd name="f1002" fmla="*/ f798 1 f434"/>
                <a:gd name="f1003" fmla="*/ f799 1 f434"/>
                <a:gd name="f1004" fmla="*/ f800 1 f435"/>
                <a:gd name="f1005" fmla="*/ f801 1 f434"/>
                <a:gd name="f1006" fmla="*/ f802 1 f435"/>
                <a:gd name="f1007" fmla="*/ f803 1 f434"/>
                <a:gd name="f1008" fmla="*/ f804 1 f435"/>
                <a:gd name="f1009" fmla="*/ f805 1 f434"/>
                <a:gd name="f1010" fmla="*/ f806 1 f435"/>
                <a:gd name="f1011" fmla="*/ f807 1 f434"/>
                <a:gd name="f1012" fmla="*/ f808 1 f435"/>
                <a:gd name="f1013" fmla="*/ f809 1 f434"/>
                <a:gd name="f1014" fmla="*/ f810 1 f435"/>
                <a:gd name="f1015" fmla="*/ f811 1 f434"/>
                <a:gd name="f1016" fmla="*/ f812 1 f435"/>
                <a:gd name="f1017" fmla="*/ f813 1 f434"/>
                <a:gd name="f1018" fmla="*/ f814 1 f435"/>
                <a:gd name="f1019" fmla="*/ f815 1 f434"/>
                <a:gd name="f1020" fmla="*/ f816 1 f434"/>
                <a:gd name="f1021" fmla="*/ f817 1 f434"/>
                <a:gd name="f1022" fmla="*/ f818 1 f435"/>
                <a:gd name="f1023" fmla="*/ f819 1 f434"/>
                <a:gd name="f1024" fmla="*/ f820 1 f434"/>
                <a:gd name="f1025" fmla="*/ f821 1 f435"/>
                <a:gd name="f1026" fmla="*/ f822 1 f434"/>
                <a:gd name="f1027" fmla="*/ f823 1 f434"/>
                <a:gd name="f1028" fmla="*/ f824 1 f434"/>
                <a:gd name="f1029" fmla="*/ f825 1 f435"/>
                <a:gd name="f1030" fmla="*/ f826 1 f434"/>
                <a:gd name="f1031" fmla="*/ f827 1 f435"/>
                <a:gd name="f1032" fmla="*/ f828 1 f434"/>
                <a:gd name="f1033" fmla="*/ f829 1 f435"/>
                <a:gd name="f1034" fmla="*/ f830 1 f434"/>
                <a:gd name="f1035" fmla="*/ f831 1 f435"/>
                <a:gd name="f1036" fmla="*/ f832 1 f434"/>
                <a:gd name="f1037" fmla="*/ f833 1 f435"/>
                <a:gd name="f1038" fmla="*/ f834 1 f435"/>
                <a:gd name="f1039" fmla="*/ f835 f429 1"/>
                <a:gd name="f1040" fmla="*/ f836 f429 1"/>
                <a:gd name="f1041" fmla="*/ f838 f430 1"/>
                <a:gd name="f1042" fmla="*/ f837 f430 1"/>
                <a:gd name="f1043" fmla="*/ f840 f429 1"/>
                <a:gd name="f1044" fmla="*/ f841 f430 1"/>
                <a:gd name="f1045" fmla="*/ f842 f429 1"/>
                <a:gd name="f1046" fmla="*/ f843 f430 1"/>
                <a:gd name="f1047" fmla="*/ f844 f429 1"/>
                <a:gd name="f1048" fmla="*/ f845 f429 1"/>
                <a:gd name="f1049" fmla="*/ f846 f430 1"/>
                <a:gd name="f1050" fmla="*/ f847 f430 1"/>
                <a:gd name="f1051" fmla="*/ f848 f429 1"/>
                <a:gd name="f1052" fmla="*/ f849 f430 1"/>
                <a:gd name="f1053" fmla="*/ f850 f429 1"/>
                <a:gd name="f1054" fmla="*/ f851 f429 1"/>
                <a:gd name="f1055" fmla="*/ f852 f430 1"/>
                <a:gd name="f1056" fmla="*/ f853 f429 1"/>
                <a:gd name="f1057" fmla="*/ f854 f430 1"/>
                <a:gd name="f1058" fmla="*/ f855 f429 1"/>
                <a:gd name="f1059" fmla="*/ f856 f430 1"/>
                <a:gd name="f1060" fmla="*/ f857 f429 1"/>
                <a:gd name="f1061" fmla="*/ f858 f430 1"/>
                <a:gd name="f1062" fmla="*/ f859 f429 1"/>
                <a:gd name="f1063" fmla="*/ f860 f430 1"/>
                <a:gd name="f1064" fmla="*/ f861 f429 1"/>
                <a:gd name="f1065" fmla="*/ f862 f430 1"/>
                <a:gd name="f1066" fmla="*/ f863 f429 1"/>
                <a:gd name="f1067" fmla="*/ f864 f430 1"/>
                <a:gd name="f1068" fmla="*/ f865 f429 1"/>
                <a:gd name="f1069" fmla="*/ f866 f430 1"/>
                <a:gd name="f1070" fmla="*/ f867 f429 1"/>
                <a:gd name="f1071" fmla="*/ f868 f430 1"/>
                <a:gd name="f1072" fmla="*/ f869 f429 1"/>
                <a:gd name="f1073" fmla="*/ f870 f430 1"/>
                <a:gd name="f1074" fmla="*/ f871 f429 1"/>
                <a:gd name="f1075" fmla="*/ f872 f430 1"/>
                <a:gd name="f1076" fmla="*/ f873 f429 1"/>
                <a:gd name="f1077" fmla="*/ f874 f430 1"/>
                <a:gd name="f1078" fmla="*/ f875 f429 1"/>
                <a:gd name="f1079" fmla="*/ f876 f430 1"/>
                <a:gd name="f1080" fmla="*/ f877 f430 1"/>
                <a:gd name="f1081" fmla="*/ f878 f429 1"/>
                <a:gd name="f1082" fmla="*/ f879 f430 1"/>
                <a:gd name="f1083" fmla="*/ f880 f429 1"/>
                <a:gd name="f1084" fmla="*/ f881 f430 1"/>
                <a:gd name="f1085" fmla="*/ f882 f430 1"/>
                <a:gd name="f1086" fmla="*/ f883 f429 1"/>
                <a:gd name="f1087" fmla="*/ f884 f430 1"/>
                <a:gd name="f1088" fmla="*/ f885 f429 1"/>
                <a:gd name="f1089" fmla="*/ f886 f430 1"/>
                <a:gd name="f1090" fmla="*/ f887 f429 1"/>
                <a:gd name="f1091" fmla="*/ f888 f430 1"/>
                <a:gd name="f1092" fmla="*/ f889 f429 1"/>
                <a:gd name="f1093" fmla="*/ f890 f430 1"/>
                <a:gd name="f1094" fmla="*/ f891 f429 1"/>
                <a:gd name="f1095" fmla="*/ f892 f430 1"/>
                <a:gd name="f1096" fmla="*/ f893 f430 1"/>
                <a:gd name="f1097" fmla="*/ f894 f429 1"/>
                <a:gd name="f1098" fmla="*/ f895 f429 1"/>
                <a:gd name="f1099" fmla="*/ f896 f430 1"/>
                <a:gd name="f1100" fmla="*/ f897 f429 1"/>
                <a:gd name="f1101" fmla="*/ f898 f430 1"/>
                <a:gd name="f1102" fmla="*/ f899 f429 1"/>
                <a:gd name="f1103" fmla="*/ f900 f430 1"/>
                <a:gd name="f1104" fmla="*/ f901 f429 1"/>
                <a:gd name="f1105" fmla="*/ f902 f430 1"/>
                <a:gd name="f1106" fmla="*/ f903 f429 1"/>
                <a:gd name="f1107" fmla="*/ f904 f430 1"/>
                <a:gd name="f1108" fmla="*/ f905 f429 1"/>
                <a:gd name="f1109" fmla="*/ f906 f430 1"/>
                <a:gd name="f1110" fmla="*/ f907 f429 1"/>
                <a:gd name="f1111" fmla="*/ f908 f430 1"/>
                <a:gd name="f1112" fmla="*/ f909 f429 1"/>
                <a:gd name="f1113" fmla="*/ f910 f430 1"/>
                <a:gd name="f1114" fmla="*/ f911 f429 1"/>
                <a:gd name="f1115" fmla="*/ f912 f430 1"/>
                <a:gd name="f1116" fmla="*/ f913 f429 1"/>
                <a:gd name="f1117" fmla="*/ f914 f430 1"/>
                <a:gd name="f1118" fmla="*/ f915 f429 1"/>
                <a:gd name="f1119" fmla="*/ f916 f429 1"/>
                <a:gd name="f1120" fmla="*/ f917 f430 1"/>
                <a:gd name="f1121" fmla="*/ f918 f429 1"/>
                <a:gd name="f1122" fmla="*/ f919 f430 1"/>
                <a:gd name="f1123" fmla="*/ f920 f430 1"/>
                <a:gd name="f1124" fmla="*/ f921 f429 1"/>
                <a:gd name="f1125" fmla="*/ f922 f430 1"/>
                <a:gd name="f1126" fmla="*/ f923 f429 1"/>
                <a:gd name="f1127" fmla="*/ f924 f430 1"/>
                <a:gd name="f1128" fmla="*/ f925 f429 1"/>
                <a:gd name="f1129" fmla="*/ f926 f430 1"/>
                <a:gd name="f1130" fmla="*/ f927 f429 1"/>
                <a:gd name="f1131" fmla="*/ f928 f430 1"/>
                <a:gd name="f1132" fmla="*/ f929 f429 1"/>
                <a:gd name="f1133" fmla="*/ f930 f430 1"/>
                <a:gd name="f1134" fmla="*/ f931 f429 1"/>
                <a:gd name="f1135" fmla="*/ f932 f430 1"/>
                <a:gd name="f1136" fmla="*/ f933 f429 1"/>
                <a:gd name="f1137" fmla="*/ f934 f430 1"/>
                <a:gd name="f1138" fmla="*/ f935 f429 1"/>
                <a:gd name="f1139" fmla="*/ f936 f430 1"/>
                <a:gd name="f1140" fmla="*/ f937 f429 1"/>
                <a:gd name="f1141" fmla="*/ f938 f430 1"/>
                <a:gd name="f1142" fmla="*/ f939 f429 1"/>
                <a:gd name="f1143" fmla="*/ f940 f430 1"/>
                <a:gd name="f1144" fmla="*/ f941 f429 1"/>
                <a:gd name="f1145" fmla="*/ f942 f429 1"/>
                <a:gd name="f1146" fmla="*/ f943 f430 1"/>
                <a:gd name="f1147" fmla="*/ f944 f429 1"/>
                <a:gd name="f1148" fmla="*/ f945 f430 1"/>
                <a:gd name="f1149" fmla="*/ f946 f429 1"/>
                <a:gd name="f1150" fmla="*/ f947 f430 1"/>
                <a:gd name="f1151" fmla="*/ f948 f430 1"/>
                <a:gd name="f1152" fmla="*/ f949 f429 1"/>
                <a:gd name="f1153" fmla="*/ f950 f430 1"/>
                <a:gd name="f1154" fmla="*/ f951 f429 1"/>
                <a:gd name="f1155" fmla="*/ f952 f430 1"/>
                <a:gd name="f1156" fmla="*/ f953 f429 1"/>
                <a:gd name="f1157" fmla="*/ f954 f430 1"/>
                <a:gd name="f1158" fmla="*/ f955 f429 1"/>
                <a:gd name="f1159" fmla="*/ f956 f430 1"/>
                <a:gd name="f1160" fmla="*/ f957 f429 1"/>
                <a:gd name="f1161" fmla="*/ f958 f429 1"/>
                <a:gd name="f1162" fmla="*/ f959 f430 1"/>
                <a:gd name="f1163" fmla="*/ f960 f429 1"/>
                <a:gd name="f1164" fmla="*/ f961 f430 1"/>
                <a:gd name="f1165" fmla="*/ f962 f430 1"/>
                <a:gd name="f1166" fmla="*/ f963 f429 1"/>
                <a:gd name="f1167" fmla="*/ f964 f430 1"/>
                <a:gd name="f1168" fmla="*/ f965 f429 1"/>
                <a:gd name="f1169" fmla="*/ f966 f430 1"/>
                <a:gd name="f1170" fmla="*/ f967 f430 1"/>
                <a:gd name="f1171" fmla="*/ f968 f429 1"/>
                <a:gd name="f1172" fmla="*/ f969 f430 1"/>
                <a:gd name="f1173" fmla="*/ f970 f429 1"/>
                <a:gd name="f1174" fmla="*/ f971 f430 1"/>
                <a:gd name="f1175" fmla="*/ f972 f430 1"/>
                <a:gd name="f1176" fmla="*/ f973 f429 1"/>
                <a:gd name="f1177" fmla="*/ f974 f430 1"/>
                <a:gd name="f1178" fmla="*/ f975 f429 1"/>
                <a:gd name="f1179" fmla="*/ f976 f430 1"/>
                <a:gd name="f1180" fmla="*/ f977 f430 1"/>
                <a:gd name="f1181" fmla="*/ f978 f430 1"/>
                <a:gd name="f1182" fmla="*/ f979 f430 1"/>
                <a:gd name="f1183" fmla="*/ f980 f429 1"/>
                <a:gd name="f1184" fmla="*/ f981 f430 1"/>
                <a:gd name="f1185" fmla="*/ f982 f429 1"/>
                <a:gd name="f1186" fmla="*/ f983 f430 1"/>
                <a:gd name="f1187" fmla="*/ f984 f430 1"/>
                <a:gd name="f1188" fmla="*/ f985 f429 1"/>
                <a:gd name="f1189" fmla="*/ f986 f430 1"/>
                <a:gd name="f1190" fmla="*/ f987 f429 1"/>
                <a:gd name="f1191" fmla="*/ f988 f430 1"/>
                <a:gd name="f1192" fmla="*/ f989 f429 1"/>
                <a:gd name="f1193" fmla="*/ f990 f429 1"/>
                <a:gd name="f1194" fmla="*/ f991 f430 1"/>
                <a:gd name="f1195" fmla="*/ f992 f429 1"/>
                <a:gd name="f1196" fmla="*/ f993 f430 1"/>
                <a:gd name="f1197" fmla="*/ f994 f429 1"/>
                <a:gd name="f1198" fmla="*/ f995 f430 1"/>
                <a:gd name="f1199" fmla="*/ f996 f429 1"/>
                <a:gd name="f1200" fmla="*/ f997 f430 1"/>
                <a:gd name="f1201" fmla="*/ f998 f429 1"/>
                <a:gd name="f1202" fmla="*/ f999 f430 1"/>
                <a:gd name="f1203" fmla="*/ f1000 f429 1"/>
                <a:gd name="f1204" fmla="*/ f1001 f430 1"/>
                <a:gd name="f1205" fmla="*/ f1002 f429 1"/>
                <a:gd name="f1206" fmla="*/ f1003 f429 1"/>
                <a:gd name="f1207" fmla="*/ f1004 f430 1"/>
                <a:gd name="f1208" fmla="*/ f1005 f429 1"/>
                <a:gd name="f1209" fmla="*/ f1006 f430 1"/>
                <a:gd name="f1210" fmla="*/ f1007 f429 1"/>
                <a:gd name="f1211" fmla="*/ f1008 f430 1"/>
                <a:gd name="f1212" fmla="*/ f1009 f429 1"/>
                <a:gd name="f1213" fmla="*/ f1010 f430 1"/>
                <a:gd name="f1214" fmla="*/ f1011 f429 1"/>
                <a:gd name="f1215" fmla="*/ f1012 f430 1"/>
                <a:gd name="f1216" fmla="*/ f1013 f429 1"/>
                <a:gd name="f1217" fmla="*/ f1014 f430 1"/>
                <a:gd name="f1218" fmla="*/ f1015 f429 1"/>
                <a:gd name="f1219" fmla="*/ f1016 f430 1"/>
                <a:gd name="f1220" fmla="*/ f1017 f429 1"/>
                <a:gd name="f1221" fmla="*/ f1018 f430 1"/>
                <a:gd name="f1222" fmla="*/ f1019 f429 1"/>
                <a:gd name="f1223" fmla="*/ f1020 f429 1"/>
                <a:gd name="f1224" fmla="*/ f1021 f429 1"/>
                <a:gd name="f1225" fmla="*/ f1022 f430 1"/>
                <a:gd name="f1226" fmla="*/ f1023 f429 1"/>
                <a:gd name="f1227" fmla="*/ f1024 f429 1"/>
                <a:gd name="f1228" fmla="*/ f1025 f430 1"/>
                <a:gd name="f1229" fmla="*/ f1026 f429 1"/>
                <a:gd name="f1230" fmla="*/ f1027 f429 1"/>
                <a:gd name="f1231" fmla="*/ f1028 f429 1"/>
                <a:gd name="f1232" fmla="*/ f1029 f430 1"/>
                <a:gd name="f1233" fmla="*/ f1030 f429 1"/>
                <a:gd name="f1234" fmla="*/ f1031 f430 1"/>
                <a:gd name="f1235" fmla="*/ f1032 f429 1"/>
                <a:gd name="f1236" fmla="*/ f1033 f430 1"/>
                <a:gd name="f1237" fmla="*/ f1034 f429 1"/>
                <a:gd name="f1238" fmla="*/ f1035 f430 1"/>
                <a:gd name="f1239" fmla="*/ f1036 f429 1"/>
                <a:gd name="f1240" fmla="*/ f1037 f430 1"/>
                <a:gd name="f1241" fmla="*/ f1038 f4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39">
                  <a:pos x="f1043" y="f1044"/>
                </a:cxn>
                <a:cxn ang="f839">
                  <a:pos x="f1045" y="f1044"/>
                </a:cxn>
                <a:cxn ang="f839">
                  <a:pos x="f1045" y="f1046"/>
                </a:cxn>
                <a:cxn ang="f839">
                  <a:pos x="f1047" y="f1046"/>
                </a:cxn>
                <a:cxn ang="f839">
                  <a:pos x="f1048" y="f1049"/>
                </a:cxn>
                <a:cxn ang="f839">
                  <a:pos x="f1048" y="f1050"/>
                </a:cxn>
                <a:cxn ang="f839">
                  <a:pos x="f1051" y="f1050"/>
                </a:cxn>
                <a:cxn ang="f839">
                  <a:pos x="f1051" y="f1044"/>
                </a:cxn>
                <a:cxn ang="f839">
                  <a:pos x="f1043" y="f1044"/>
                </a:cxn>
                <a:cxn ang="f839">
                  <a:pos x="f1047" y="f1052"/>
                </a:cxn>
                <a:cxn ang="f839">
                  <a:pos x="f1053" y="f1052"/>
                </a:cxn>
                <a:cxn ang="f839">
                  <a:pos x="f1054" y="f1055"/>
                </a:cxn>
                <a:cxn ang="f839">
                  <a:pos x="f1056" y="f1057"/>
                </a:cxn>
                <a:cxn ang="f839">
                  <a:pos x="f1058" y="f1059"/>
                </a:cxn>
                <a:cxn ang="f839">
                  <a:pos x="f1060" y="f1061"/>
                </a:cxn>
                <a:cxn ang="f839">
                  <a:pos x="f1062" y="f1063"/>
                </a:cxn>
                <a:cxn ang="f839">
                  <a:pos x="f1064" y="f1065"/>
                </a:cxn>
                <a:cxn ang="f839">
                  <a:pos x="f1066" y="f1067"/>
                </a:cxn>
                <a:cxn ang="f839">
                  <a:pos x="f1068" y="f1069"/>
                </a:cxn>
                <a:cxn ang="f839">
                  <a:pos x="f1070" y="f1071"/>
                </a:cxn>
                <a:cxn ang="f839">
                  <a:pos x="f1072" y="f1073"/>
                </a:cxn>
                <a:cxn ang="f839">
                  <a:pos x="f1074" y="f1075"/>
                </a:cxn>
                <a:cxn ang="f839">
                  <a:pos x="f1076" y="f1077"/>
                </a:cxn>
                <a:cxn ang="f839">
                  <a:pos x="f1078" y="f1079"/>
                </a:cxn>
                <a:cxn ang="f839">
                  <a:pos x="f1060" y="f1080"/>
                </a:cxn>
                <a:cxn ang="f839">
                  <a:pos x="f1081" y="f1082"/>
                </a:cxn>
                <a:cxn ang="f839">
                  <a:pos x="f1083" y="f1084"/>
                </a:cxn>
                <a:cxn ang="f839">
                  <a:pos x="f1083" y="f1085"/>
                </a:cxn>
                <a:cxn ang="f839">
                  <a:pos x="f1086" y="f1087"/>
                </a:cxn>
                <a:cxn ang="f839">
                  <a:pos x="f1088" y="f1089"/>
                </a:cxn>
                <a:cxn ang="f839">
                  <a:pos x="f1090" y="f1091"/>
                </a:cxn>
                <a:cxn ang="f839">
                  <a:pos x="f1092" y="f1093"/>
                </a:cxn>
                <a:cxn ang="f839">
                  <a:pos x="f1094" y="f1095"/>
                </a:cxn>
                <a:cxn ang="f839">
                  <a:pos x="f1094" y="f1096"/>
                </a:cxn>
                <a:cxn ang="f839">
                  <a:pos x="f1097" y="f1096"/>
                </a:cxn>
                <a:cxn ang="f839">
                  <a:pos x="f1098" y="f1099"/>
                </a:cxn>
                <a:cxn ang="f839">
                  <a:pos x="f1100" y="f1101"/>
                </a:cxn>
                <a:cxn ang="f839">
                  <a:pos x="f1102" y="f1103"/>
                </a:cxn>
                <a:cxn ang="f839">
                  <a:pos x="f1104" y="f1105"/>
                </a:cxn>
                <a:cxn ang="f839">
                  <a:pos x="f1106" y="f1107"/>
                </a:cxn>
                <a:cxn ang="f839">
                  <a:pos x="f1108" y="f1109"/>
                </a:cxn>
                <a:cxn ang="f839">
                  <a:pos x="f1110" y="f1111"/>
                </a:cxn>
                <a:cxn ang="f839">
                  <a:pos x="f1112" y="f1113"/>
                </a:cxn>
                <a:cxn ang="f839">
                  <a:pos x="f1114" y="f1115"/>
                </a:cxn>
                <a:cxn ang="f839">
                  <a:pos x="f1116" y="f1117"/>
                </a:cxn>
                <a:cxn ang="f839">
                  <a:pos x="f1118" y="f1075"/>
                </a:cxn>
                <a:cxn ang="f839">
                  <a:pos x="f1119" y="f1120"/>
                </a:cxn>
                <a:cxn ang="f839">
                  <a:pos x="f1121" y="f1122"/>
                </a:cxn>
                <a:cxn ang="f839">
                  <a:pos x="f1119" y="f1123"/>
                </a:cxn>
                <a:cxn ang="f839">
                  <a:pos x="f1124" y="f1125"/>
                </a:cxn>
                <a:cxn ang="f839">
                  <a:pos x="f1126" y="f1127"/>
                </a:cxn>
                <a:cxn ang="f839">
                  <a:pos x="f1128" y="f1129"/>
                </a:cxn>
                <a:cxn ang="f839">
                  <a:pos x="f1130" y="f1131"/>
                </a:cxn>
                <a:cxn ang="f839">
                  <a:pos x="f1132" y="f1133"/>
                </a:cxn>
                <a:cxn ang="f839">
                  <a:pos x="f1134" y="f1135"/>
                </a:cxn>
                <a:cxn ang="f839">
                  <a:pos x="f1136" y="f1137"/>
                </a:cxn>
                <a:cxn ang="f839">
                  <a:pos x="f1138" y="f1139"/>
                </a:cxn>
                <a:cxn ang="f839">
                  <a:pos x="f1140" y="f1141"/>
                </a:cxn>
                <a:cxn ang="f839">
                  <a:pos x="f1142" y="f1143"/>
                </a:cxn>
                <a:cxn ang="f839">
                  <a:pos x="f1144" y="f1052"/>
                </a:cxn>
                <a:cxn ang="f839">
                  <a:pos x="f1145" y="f1146"/>
                </a:cxn>
                <a:cxn ang="f839">
                  <a:pos x="f1147" y="f1148"/>
                </a:cxn>
                <a:cxn ang="f839">
                  <a:pos x="f1149" y="f1150"/>
                </a:cxn>
                <a:cxn ang="f839">
                  <a:pos x="f1145" y="f1151"/>
                </a:cxn>
                <a:cxn ang="f839">
                  <a:pos x="f1152" y="f1153"/>
                </a:cxn>
                <a:cxn ang="f839">
                  <a:pos x="f1145" y="f1146"/>
                </a:cxn>
                <a:cxn ang="f839">
                  <a:pos x="f1154" y="f1155"/>
                </a:cxn>
                <a:cxn ang="f839">
                  <a:pos x="f1156" y="f1157"/>
                </a:cxn>
                <a:cxn ang="f839">
                  <a:pos x="f1158" y="f1159"/>
                </a:cxn>
                <a:cxn ang="f839">
                  <a:pos x="f1160" y="f1157"/>
                </a:cxn>
                <a:cxn ang="f839">
                  <a:pos x="f1161" y="f1162"/>
                </a:cxn>
                <a:cxn ang="f839">
                  <a:pos x="f1163" y="f1164"/>
                </a:cxn>
                <a:cxn ang="f839">
                  <a:pos x="f1147" y="f1165"/>
                </a:cxn>
                <a:cxn ang="f839">
                  <a:pos x="f1166" y="f1167"/>
                </a:cxn>
                <a:cxn ang="f839">
                  <a:pos x="f1168" y="f1169"/>
                </a:cxn>
                <a:cxn ang="f839">
                  <a:pos x="f1168" y="f1167"/>
                </a:cxn>
                <a:cxn ang="f839">
                  <a:pos x="f1163" y="f1170"/>
                </a:cxn>
                <a:cxn ang="f839">
                  <a:pos x="f1171" y="f1172"/>
                </a:cxn>
                <a:cxn ang="f839">
                  <a:pos x="f1173" y="f1174"/>
                </a:cxn>
                <a:cxn ang="f839">
                  <a:pos x="f1171" y="f1175"/>
                </a:cxn>
                <a:cxn ang="f839">
                  <a:pos x="f1176" y="f1177"/>
                </a:cxn>
                <a:cxn ang="f839">
                  <a:pos x="f1178" y="f1179"/>
                </a:cxn>
                <a:cxn ang="f839">
                  <a:pos x="f1176" y="f1180"/>
                </a:cxn>
                <a:cxn ang="f839">
                  <a:pos x="f1176" y="f1181"/>
                </a:cxn>
                <a:cxn ang="f839">
                  <a:pos x="f1178" y="f1182"/>
                </a:cxn>
                <a:cxn ang="f839">
                  <a:pos x="f1183" y="f1184"/>
                </a:cxn>
                <a:cxn ang="f839">
                  <a:pos x="f1185" y="f1186"/>
                </a:cxn>
                <a:cxn ang="f839">
                  <a:pos x="f1185" y="f1187"/>
                </a:cxn>
                <a:cxn ang="f839">
                  <a:pos x="f1188" y="f1189"/>
                </a:cxn>
                <a:cxn ang="f839">
                  <a:pos x="f1190" y="f1191"/>
                </a:cxn>
                <a:cxn ang="f839">
                  <a:pos x="f1192" y="f1175"/>
                </a:cxn>
                <a:cxn ang="f839">
                  <a:pos x="f1193" y="f1194"/>
                </a:cxn>
                <a:cxn ang="f839">
                  <a:pos x="f1195" y="f1196"/>
                </a:cxn>
                <a:cxn ang="f839">
                  <a:pos x="f1197" y="f1198"/>
                </a:cxn>
                <a:cxn ang="f839">
                  <a:pos x="f1199" y="f1200"/>
                </a:cxn>
                <a:cxn ang="f839">
                  <a:pos x="f1201" y="f1202"/>
                </a:cxn>
                <a:cxn ang="f839">
                  <a:pos x="f1203" y="f1204"/>
                </a:cxn>
                <a:cxn ang="f839">
                  <a:pos x="f1205" y="f1202"/>
                </a:cxn>
                <a:cxn ang="f839">
                  <a:pos x="f1206" y="f1207"/>
                </a:cxn>
                <a:cxn ang="f839">
                  <a:pos x="f1208" y="f1209"/>
                </a:cxn>
                <a:cxn ang="f839">
                  <a:pos x="f1210" y="f1211"/>
                </a:cxn>
                <a:cxn ang="f839">
                  <a:pos x="f1212" y="f1213"/>
                </a:cxn>
                <a:cxn ang="f839">
                  <a:pos x="f1214" y="f1215"/>
                </a:cxn>
                <a:cxn ang="f839">
                  <a:pos x="f1216" y="f1217"/>
                </a:cxn>
                <a:cxn ang="f839">
                  <a:pos x="f1218" y="f1219"/>
                </a:cxn>
                <a:cxn ang="f839">
                  <a:pos x="f1220" y="f1221"/>
                </a:cxn>
                <a:cxn ang="f839">
                  <a:pos x="f1222" y="f1150"/>
                </a:cxn>
                <a:cxn ang="f839">
                  <a:pos x="f1223" y="f1151"/>
                </a:cxn>
                <a:cxn ang="f839">
                  <a:pos x="f1224" y="f1225"/>
                </a:cxn>
                <a:cxn ang="f839">
                  <a:pos x="f1226" y="f1159"/>
                </a:cxn>
                <a:cxn ang="f839">
                  <a:pos x="f1224" y="f1159"/>
                </a:cxn>
                <a:cxn ang="f839">
                  <a:pos x="f1227" y="f1228"/>
                </a:cxn>
                <a:cxn ang="f839">
                  <a:pos x="f1227" y="f1159"/>
                </a:cxn>
                <a:cxn ang="f839">
                  <a:pos x="f1229" y="f1155"/>
                </a:cxn>
                <a:cxn ang="f839">
                  <a:pos x="f1230" y="f1228"/>
                </a:cxn>
                <a:cxn ang="f839">
                  <a:pos x="f1231" y="f1232"/>
                </a:cxn>
                <a:cxn ang="f839">
                  <a:pos x="f1233" y="f1234"/>
                </a:cxn>
                <a:cxn ang="f839">
                  <a:pos x="f1235" y="f1236"/>
                </a:cxn>
                <a:cxn ang="f839">
                  <a:pos x="f1237" y="f1238"/>
                </a:cxn>
                <a:cxn ang="f839">
                  <a:pos x="f1239" y="f1240"/>
                </a:cxn>
                <a:cxn ang="f839">
                  <a:pos x="f1237" y="f1241"/>
                </a:cxn>
              </a:cxnLst>
              <a:rect l="f1039" t="f1042" r="f1040" b="f1041"/>
              <a:pathLst>
                <a:path w="6850189" h="695039">
                  <a:moveTo>
                    <a:pt x="f8" y="f5"/>
                  </a:moveTo>
                  <a:lnTo>
                    <a:pt x="f5" y="f5"/>
                  </a:lnTo>
                  <a:lnTo>
                    <a:pt x="f5" y="f7"/>
                  </a:lnTo>
                  <a:lnTo>
                    <a:pt x="f9" y="f7"/>
                  </a:lnTo>
                  <a:cubicBezTo>
                    <a:pt x="f10" y="f7"/>
                    <a:pt x="f11" y="f12"/>
                    <a:pt x="f11" y="f13"/>
                  </a:cubicBezTo>
                  <a:lnTo>
                    <a:pt x="f11" y="f14"/>
                  </a:lnTo>
                  <a:lnTo>
                    <a:pt x="f15" y="f14"/>
                  </a:lnTo>
                  <a:lnTo>
                    <a:pt x="f15" y="f5"/>
                  </a:lnTo>
                  <a:lnTo>
                    <a:pt x="f8" y="f5"/>
                  </a:lnTo>
                  <a:close/>
                  <a:moveTo>
                    <a:pt x="f9" y="f16"/>
                  </a:moveTo>
                  <a:lnTo>
                    <a:pt x="f17" y="f16"/>
                  </a:lnTo>
                  <a:cubicBezTo>
                    <a:pt x="f18" y="f19"/>
                    <a:pt x="f20" y="f21"/>
                    <a:pt x="f22" y="f23"/>
                  </a:cubicBezTo>
                  <a:cubicBezTo>
                    <a:pt x="f24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36" y="f37"/>
                    <a:pt x="f38" y="f37"/>
                    <a:pt x="f39" y="f37"/>
                  </a:cubicBezTo>
                  <a:cubicBezTo>
                    <a:pt x="f40" y="f37"/>
                    <a:pt x="f41" y="f35"/>
                    <a:pt x="f42" y="f43"/>
                  </a:cubicBezTo>
                  <a:cubicBezTo>
                    <a:pt x="f44" y="f31"/>
                    <a:pt x="f45" y="f46"/>
                    <a:pt x="f47" y="f2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cubicBezTo>
                    <a:pt x="f66" y="f67"/>
                    <a:pt x="f68" y="f69"/>
                    <a:pt x="f68" y="f70"/>
                  </a:cubicBezTo>
                  <a:cubicBezTo>
                    <a:pt x="f68" y="f71"/>
                    <a:pt x="f72" y="f73"/>
                    <a:pt x="f62" y="f74"/>
                  </a:cubicBezTo>
                  <a:cubicBezTo>
                    <a:pt x="f75" y="f28"/>
                    <a:pt x="f76" y="f77"/>
                    <a:pt x="f78" y="f79"/>
                  </a:cubicBezTo>
                  <a:cubicBezTo>
                    <a:pt x="f52" y="f80"/>
                    <a:pt x="f81" y="f82"/>
                    <a:pt x="f83" y="f84"/>
                  </a:cubicBezTo>
                  <a:cubicBezTo>
                    <a:pt x="f85" y="f84"/>
                    <a:pt x="f41" y="f82"/>
                    <a:pt x="f39" y="f80"/>
                  </a:cubicBezTo>
                  <a:cubicBezTo>
                    <a:pt x="f86" y="f87"/>
                    <a:pt x="f88" y="f89"/>
                    <a:pt x="f90" y="f91"/>
                  </a:cubicBezTo>
                  <a:cubicBezTo>
                    <a:pt x="f92" y="f93"/>
                    <a:pt x="f94" y="f95"/>
                    <a:pt x="f96" y="f97"/>
                  </a:cubicBezTo>
                  <a:lnTo>
                    <a:pt x="f96" y="f98"/>
                  </a:lnTo>
                  <a:cubicBezTo>
                    <a:pt x="f96" y="f99"/>
                    <a:pt x="f100" y="f101"/>
                    <a:pt x="f102" y="f103"/>
                  </a:cubicBezTo>
                  <a:cubicBezTo>
                    <a:pt x="f104" y="f105"/>
                    <a:pt x="f93" y="f44"/>
                    <a:pt x="f106" y="f107"/>
                  </a:cubicBezTo>
                  <a:cubicBezTo>
                    <a:pt x="f108" y="f109"/>
                    <a:pt x="f110" y="f111"/>
                    <a:pt x="f112" y="f113"/>
                  </a:cubicBezTo>
                  <a:cubicBezTo>
                    <a:pt x="f114" y="f115"/>
                    <a:pt x="f116" y="f117"/>
                    <a:pt x="f118" y="f119"/>
                  </a:cubicBezTo>
                  <a:cubicBezTo>
                    <a:pt x="f120" y="f121"/>
                    <a:pt x="f122" y="f123"/>
                    <a:pt x="f124" y="f125"/>
                  </a:cubicBezTo>
                  <a:lnTo>
                    <a:pt x="f124" y="f126"/>
                  </a:lnTo>
                  <a:cubicBezTo>
                    <a:pt x="f124" y="f126"/>
                    <a:pt x="f127" y="f128"/>
                    <a:pt x="f127" y="f126"/>
                  </a:cubicBezTo>
                  <a:cubicBezTo>
                    <a:pt x="f129" y="f126"/>
                    <a:pt x="f130" y="f131"/>
                    <a:pt x="f132" y="f133"/>
                  </a:cubicBezTo>
                  <a:cubicBezTo>
                    <a:pt x="f134" y="f135"/>
                    <a:pt x="f136" y="f137"/>
                    <a:pt x="f138" y="f139"/>
                  </a:cubicBezTo>
                  <a:cubicBezTo>
                    <a:pt x="f140" y="f141"/>
                    <a:pt x="f142" y="f143"/>
                    <a:pt x="f144" y="f145"/>
                  </a:cubicBezTo>
                  <a:cubicBezTo>
                    <a:pt x="f146" y="f147"/>
                    <a:pt x="f100" y="f148"/>
                    <a:pt x="f149" y="f150"/>
                  </a:cubicBezTo>
                  <a:cubicBezTo>
                    <a:pt x="f151" y="f152"/>
                    <a:pt x="f153" y="f154"/>
                    <a:pt x="f153" y="f155"/>
                  </a:cubicBezTo>
                  <a:cubicBezTo>
                    <a:pt x="f156" y="f80"/>
                    <a:pt x="f153" y="f28"/>
                    <a:pt x="f151" y="f157"/>
                  </a:cubicBezTo>
                  <a:cubicBezTo>
                    <a:pt x="f151" y="f157"/>
                    <a:pt x="f153" y="f158"/>
                    <a:pt x="f156" y="f159"/>
                  </a:cubicBezTo>
                  <a:cubicBezTo>
                    <a:pt x="f160" y="f28"/>
                    <a:pt x="f161" y="f91"/>
                    <a:pt x="f162" y="f163"/>
                  </a:cubicBezTo>
                  <a:cubicBezTo>
                    <a:pt x="f164" y="f165"/>
                    <a:pt x="f166" y="f167"/>
                    <a:pt x="f168" y="f169"/>
                  </a:cubicBezTo>
                  <a:cubicBezTo>
                    <a:pt x="f170" y="f169"/>
                    <a:pt x="f171" y="f167"/>
                    <a:pt x="f172" y="f173"/>
                  </a:cubicBezTo>
                  <a:cubicBezTo>
                    <a:pt x="f174" y="f163"/>
                    <a:pt x="f175" y="f176"/>
                    <a:pt x="f177" y="f74"/>
                  </a:cubicBezTo>
                  <a:cubicBezTo>
                    <a:pt x="f178" y="f157"/>
                    <a:pt x="f179" y="f180"/>
                    <a:pt x="f179" y="f160"/>
                  </a:cubicBezTo>
                  <a:cubicBezTo>
                    <a:pt x="f181" y="f182"/>
                    <a:pt x="f181" y="f183"/>
                    <a:pt x="f181" y="f184"/>
                  </a:cubicBezTo>
                  <a:cubicBezTo>
                    <a:pt x="f181" y="f185"/>
                    <a:pt x="f181" y="f186"/>
                    <a:pt x="f179" y="f186"/>
                  </a:cubicBezTo>
                  <a:cubicBezTo>
                    <a:pt x="f187" y="f188"/>
                    <a:pt x="f177" y="f189"/>
                    <a:pt x="f190" y="f191"/>
                  </a:cubicBezTo>
                  <a:cubicBezTo>
                    <a:pt x="f192" y="f193"/>
                    <a:pt x="f194" y="f189"/>
                    <a:pt x="f195" y="f193"/>
                  </a:cubicBezTo>
                  <a:cubicBezTo>
                    <a:pt x="f196" y="f197"/>
                    <a:pt x="f198" y="f199"/>
                    <a:pt x="f200" y="f201"/>
                  </a:cubicBezTo>
                  <a:cubicBezTo>
                    <a:pt x="f200" y="f202"/>
                    <a:pt x="f200" y="f203"/>
                    <a:pt x="f204" y="f205"/>
                  </a:cubicBezTo>
                  <a:cubicBezTo>
                    <a:pt x="f206" y="f205"/>
                    <a:pt x="f206" y="f207"/>
                    <a:pt x="f208" y="f209"/>
                  </a:cubicBezTo>
                  <a:cubicBezTo>
                    <a:pt x="f208" y="f209"/>
                    <a:pt x="f210" y="f211"/>
                    <a:pt x="f212" y="f211"/>
                  </a:cubicBezTo>
                  <a:cubicBezTo>
                    <a:pt x="f213" y="f168"/>
                    <a:pt x="f211" y="f214"/>
                    <a:pt x="f215" y="f216"/>
                  </a:cubicBezTo>
                  <a:cubicBezTo>
                    <a:pt x="f217" y="f218"/>
                    <a:pt x="f219" y="f220"/>
                    <a:pt x="f221" y="f222"/>
                  </a:cubicBezTo>
                  <a:cubicBezTo>
                    <a:pt x="f193" y="f223"/>
                    <a:pt x="f224" y="f225"/>
                    <a:pt x="f226" y="f227"/>
                  </a:cubicBezTo>
                  <a:cubicBezTo>
                    <a:pt x="f226" y="f55"/>
                    <a:pt x="f228" y="f229"/>
                    <a:pt x="f230" y="f231"/>
                  </a:cubicBezTo>
                  <a:cubicBezTo>
                    <a:pt x="f232" y="f49"/>
                    <a:pt x="f233" y="f21"/>
                    <a:pt x="f234" y="f16"/>
                  </a:cubicBezTo>
                  <a:close/>
                  <a:moveTo>
                    <a:pt x="f235" y="f236"/>
                  </a:moveTo>
                  <a:cubicBezTo>
                    <a:pt x="f237" y="f61"/>
                    <a:pt x="f238" y="f239"/>
                    <a:pt x="f240" y="f220"/>
                  </a:cubicBezTo>
                  <a:cubicBezTo>
                    <a:pt x="f241" y="f242"/>
                    <a:pt x="f241" y="f218"/>
                    <a:pt x="f243" y="f244"/>
                  </a:cubicBezTo>
                  <a:cubicBezTo>
                    <a:pt x="f245" y="f246"/>
                    <a:pt x="f237" y="f247"/>
                    <a:pt x="f235" y="f248"/>
                  </a:cubicBezTo>
                  <a:cubicBezTo>
                    <a:pt x="f249" y="f246"/>
                    <a:pt x="f250" y="f214"/>
                    <a:pt x="f250" y="f251"/>
                  </a:cubicBezTo>
                  <a:cubicBezTo>
                    <a:pt x="f250" y="f252"/>
                    <a:pt x="f249" y="f220"/>
                    <a:pt x="f235" y="f236"/>
                  </a:cubicBezTo>
                  <a:close/>
                  <a:moveTo>
                    <a:pt x="f253" y="f254"/>
                  </a:moveTo>
                  <a:cubicBezTo>
                    <a:pt x="f255" y="f256"/>
                    <a:pt x="f257" y="f256"/>
                    <a:pt x="f10" y="f258"/>
                  </a:cubicBezTo>
                  <a:cubicBezTo>
                    <a:pt x="f259" y="f258"/>
                    <a:pt x="f260" y="f258"/>
                    <a:pt x="f261" y="f262"/>
                  </a:cubicBezTo>
                  <a:cubicBezTo>
                    <a:pt x="f263" y="f262"/>
                    <a:pt x="f238" y="f264"/>
                    <a:pt x="f238" y="f258"/>
                  </a:cubicBezTo>
                  <a:cubicBezTo>
                    <a:pt x="f265" y="f67"/>
                    <a:pt x="f241" y="f266"/>
                    <a:pt x="f267" y="f268"/>
                  </a:cubicBezTo>
                  <a:cubicBezTo>
                    <a:pt x="f269" y="f268"/>
                    <a:pt x="f270" y="f271"/>
                    <a:pt x="f241" y="f271"/>
                  </a:cubicBezTo>
                  <a:cubicBezTo>
                    <a:pt x="f243" y="f271"/>
                    <a:pt x="f240" y="f272"/>
                    <a:pt x="f240" y="f273"/>
                  </a:cubicBezTo>
                  <a:cubicBezTo>
                    <a:pt x="f240" y="f65"/>
                    <a:pt x="f243" y="f274"/>
                    <a:pt x="f270" y="f274"/>
                  </a:cubicBezTo>
                  <a:cubicBezTo>
                    <a:pt x="f267" y="f274"/>
                    <a:pt x="f275" y="f276"/>
                    <a:pt x="f277" y="f278"/>
                  </a:cubicBezTo>
                  <a:cubicBezTo>
                    <a:pt x="f279" y="f280"/>
                    <a:pt x="f279" y="f281"/>
                    <a:pt x="f277" y="f274"/>
                  </a:cubicBezTo>
                  <a:cubicBezTo>
                    <a:pt x="f275" y="f282"/>
                    <a:pt x="f267" y="f283"/>
                    <a:pt x="f241" y="f284"/>
                  </a:cubicBezTo>
                  <a:cubicBezTo>
                    <a:pt x="f240" y="f285"/>
                    <a:pt x="f240" y="f286"/>
                    <a:pt x="f245" y="f287"/>
                  </a:cubicBezTo>
                  <a:cubicBezTo>
                    <a:pt x="f245" y="f288"/>
                    <a:pt x="f289" y="f290"/>
                    <a:pt x="f289" y="f243"/>
                  </a:cubicBezTo>
                  <a:cubicBezTo>
                    <a:pt x="f291" y="f292"/>
                    <a:pt x="f289" y="f293"/>
                    <a:pt x="f245" y="f294"/>
                  </a:cubicBezTo>
                  <a:cubicBezTo>
                    <a:pt x="f295" y="f296"/>
                    <a:pt x="f275" y="f297"/>
                    <a:pt x="f298" y="f299"/>
                  </a:cubicBezTo>
                  <a:cubicBezTo>
                    <a:pt x="f300" y="f301"/>
                    <a:pt x="f302" y="f303"/>
                    <a:pt x="f304" y="f303"/>
                  </a:cubicBezTo>
                  <a:cubicBezTo>
                    <a:pt x="f298" y="f305"/>
                    <a:pt x="f298" y="f306"/>
                    <a:pt x="f298" y="f307"/>
                  </a:cubicBezTo>
                  <a:lnTo>
                    <a:pt x="f298" y="f308"/>
                  </a:lnTo>
                  <a:cubicBezTo>
                    <a:pt x="f309" y="f310"/>
                    <a:pt x="f298" y="f311"/>
                    <a:pt x="f304" y="f311"/>
                  </a:cubicBezTo>
                  <a:cubicBezTo>
                    <a:pt x="f312" y="f313"/>
                    <a:pt x="f314" y="f311"/>
                    <a:pt x="f314" y="f315"/>
                  </a:cubicBezTo>
                  <a:cubicBezTo>
                    <a:pt x="f316" y="f317"/>
                    <a:pt x="f61" y="f318"/>
                    <a:pt x="f319" y="f320"/>
                  </a:cubicBezTo>
                  <a:lnTo>
                    <a:pt x="f319" y="f321"/>
                  </a:lnTo>
                  <a:cubicBezTo>
                    <a:pt x="f319" y="f307"/>
                    <a:pt x="f322" y="f323"/>
                    <a:pt x="f324" y="f325"/>
                  </a:cubicBezTo>
                  <a:cubicBezTo>
                    <a:pt x="f326" y="f303"/>
                    <a:pt x="f327" y="f328"/>
                    <a:pt x="f329" y="f330"/>
                  </a:cubicBezTo>
                  <a:cubicBezTo>
                    <a:pt x="f331" y="f332"/>
                    <a:pt x="f331" y="f333"/>
                    <a:pt x="f273" y="f294"/>
                  </a:cubicBezTo>
                  <a:cubicBezTo>
                    <a:pt x="f334" y="f333"/>
                    <a:pt x="f334" y="f332"/>
                    <a:pt x="f334" y="f332"/>
                  </a:cubicBezTo>
                  <a:cubicBezTo>
                    <a:pt x="f335" y="f336"/>
                    <a:pt x="f337" y="f325"/>
                    <a:pt x="f338" y="f339"/>
                  </a:cubicBezTo>
                  <a:cubicBezTo>
                    <a:pt x="f340" y="f341"/>
                    <a:pt x="f342" y="f46"/>
                    <a:pt x="f343" y="f344"/>
                  </a:cubicBezTo>
                  <a:cubicBezTo>
                    <a:pt x="f345" y="f346"/>
                    <a:pt x="f347" y="f348"/>
                    <a:pt x="f349" y="f350"/>
                  </a:cubicBezTo>
                  <a:cubicBezTo>
                    <a:pt x="f349" y="f351"/>
                    <a:pt x="f352" y="f351"/>
                    <a:pt x="f352" y="f353"/>
                  </a:cubicBezTo>
                  <a:cubicBezTo>
                    <a:pt x="f352" y="f354"/>
                    <a:pt x="f69" y="f355"/>
                    <a:pt x="f356" y="f310"/>
                  </a:cubicBezTo>
                  <a:cubicBezTo>
                    <a:pt x="f357" y="f310"/>
                    <a:pt x="f358" y="f354"/>
                    <a:pt x="f358" y="f353"/>
                  </a:cubicBezTo>
                  <a:cubicBezTo>
                    <a:pt x="f358" y="f350"/>
                    <a:pt x="f357" y="f359"/>
                    <a:pt x="f357" y="f348"/>
                  </a:cubicBezTo>
                  <a:cubicBezTo>
                    <a:pt x="f356" y="f37"/>
                    <a:pt x="f356" y="f360"/>
                    <a:pt x="f361" y="f362"/>
                  </a:cubicBezTo>
                  <a:cubicBezTo>
                    <a:pt x="f363" y="f364"/>
                    <a:pt x="f365" y="f366"/>
                    <a:pt x="f367" y="f368"/>
                  </a:cubicBezTo>
                  <a:cubicBezTo>
                    <a:pt x="f369" y="f370"/>
                    <a:pt x="f369" y="f371"/>
                    <a:pt x="f372" y="f373"/>
                  </a:cubicBezTo>
                  <a:cubicBezTo>
                    <a:pt x="f372" y="f227"/>
                    <a:pt x="f372" y="f57"/>
                    <a:pt x="f374" y="f375"/>
                  </a:cubicBezTo>
                  <a:cubicBezTo>
                    <a:pt x="f376" y="f59"/>
                    <a:pt x="f377" y="f378"/>
                    <a:pt x="f379" y="f380"/>
                  </a:cubicBezTo>
                  <a:cubicBezTo>
                    <a:pt x="f381" y="f242"/>
                    <a:pt x="f382" y="f63"/>
                    <a:pt x="f383" y="f384"/>
                  </a:cubicBezTo>
                  <a:cubicBezTo>
                    <a:pt x="f385" y="f218"/>
                    <a:pt x="f386" y="f387"/>
                    <a:pt x="f388" y="f389"/>
                  </a:cubicBezTo>
                  <a:cubicBezTo>
                    <a:pt x="f390" y="f389"/>
                    <a:pt x="f391" y="f216"/>
                    <a:pt x="f391" y="f244"/>
                  </a:cubicBezTo>
                  <a:cubicBezTo>
                    <a:pt x="f392" y="f168"/>
                    <a:pt x="f393" y="f246"/>
                    <a:pt x="f378" y="f248"/>
                  </a:cubicBezTo>
                  <a:lnTo>
                    <a:pt x="f394" y="f247"/>
                  </a:lnTo>
                  <a:cubicBezTo>
                    <a:pt x="f394" y="f395"/>
                    <a:pt x="f396" y="f256"/>
                    <a:pt x="f396" y="f262"/>
                  </a:cubicBezTo>
                  <a:lnTo>
                    <a:pt x="f394" y="f262"/>
                  </a:lnTo>
                  <a:cubicBezTo>
                    <a:pt x="f394" y="f397"/>
                    <a:pt x="f398" y="f399"/>
                    <a:pt x="f400" y="f401"/>
                  </a:cubicBezTo>
                  <a:lnTo>
                    <a:pt x="f400" y="f262"/>
                  </a:lnTo>
                  <a:cubicBezTo>
                    <a:pt x="f402" y="f258"/>
                    <a:pt x="f402" y="f256"/>
                    <a:pt x="f403" y="f254"/>
                  </a:cubicBezTo>
                  <a:cubicBezTo>
                    <a:pt x="f404" y="f258"/>
                    <a:pt x="f405" y="f406"/>
                    <a:pt x="f407" y="f401"/>
                  </a:cubicBezTo>
                  <a:cubicBezTo>
                    <a:pt x="f408" y="f409"/>
                    <a:pt x="f410" y="f411"/>
                    <a:pt x="f412" y="f413"/>
                  </a:cubicBezTo>
                  <a:cubicBezTo>
                    <a:pt x="f414" y="f415"/>
                    <a:pt x="f416" y="f415"/>
                    <a:pt x="f417" y="f415"/>
                  </a:cubicBezTo>
                  <a:cubicBezTo>
                    <a:pt x="f418" y="f199"/>
                    <a:pt x="f419" y="f409"/>
                    <a:pt x="f420" y="f421"/>
                  </a:cubicBezTo>
                  <a:cubicBezTo>
                    <a:pt x="f420" y="f422"/>
                    <a:pt x="f423" y="f422"/>
                    <a:pt x="f424" y="f422"/>
                  </a:cubicBezTo>
                  <a:cubicBezTo>
                    <a:pt x="f425" y="f422"/>
                    <a:pt x="f425" y="f262"/>
                    <a:pt x="f425" y="f426"/>
                  </a:cubicBezTo>
                  <a:cubicBezTo>
                    <a:pt x="f425" y="f203"/>
                    <a:pt x="f427" y="f203"/>
                    <a:pt x="f424" y="f203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173625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;p1">
            <a:extLst>
              <a:ext uri="{FF2B5EF4-FFF2-40B4-BE49-F238E27FC236}">
                <a16:creationId xmlns:a16="http://schemas.microsoft.com/office/drawing/2014/main" id="{652510A0-DC27-4F83-810F-51B6AD0850E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445029"/>
            <a:ext cx="8520598" cy="57269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/>
            <a:endParaRPr lang="es-PE"/>
          </a:p>
        </p:txBody>
      </p:sp>
      <p:sp>
        <p:nvSpPr>
          <p:cNvPr id="3" name="Google Shape;7;p1">
            <a:extLst>
              <a:ext uri="{FF2B5EF4-FFF2-40B4-BE49-F238E27FC236}">
                <a16:creationId xmlns:a16="http://schemas.microsoft.com/office/drawing/2014/main" id="{2787450C-6E00-4ADC-806F-02ACEAC579E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152473"/>
            <a:ext cx="8520598" cy="341639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P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9" r:id="rId30"/>
    <p:sldLayoutId id="2147483680" r:id="rId31"/>
  </p:sldLayoutIdLst>
  <p:txStyles>
    <p:titleStyle>
      <a:lvl1pPr marL="0" marR="0" lvl="0" indent="0" algn="l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PE" sz="2800" b="0" i="0" u="none" strike="noStrike" kern="0" cap="none" spc="0" baseline="0">
          <a:solidFill>
            <a:srgbClr val="000000"/>
          </a:solidFill>
          <a:uFillTx/>
          <a:latin typeface="Righteous"/>
          <a:ea typeface="Righteous"/>
          <a:cs typeface="Righteous"/>
        </a:defRPr>
      </a:lvl1pPr>
    </p:titleStyle>
    <p:bodyStyle>
      <a:lvl1pPr marL="457200" marR="0" lvl="0" indent="-342900" algn="l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ts val="1800"/>
        <a:buFont typeface="Didact Gothic"/>
        <a:buChar char="●"/>
        <a:tabLst/>
        <a:defRPr lang="es-ES" sz="1800" b="0" i="0" u="none" strike="noStrike" kern="0" cap="none" spc="0" baseline="0">
          <a:solidFill>
            <a:srgbClr val="000000"/>
          </a:solidFill>
          <a:uFillTx/>
          <a:latin typeface="Didact Gothic"/>
          <a:ea typeface="Didact Gothic"/>
          <a:cs typeface="Didact Gothic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s-E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s-E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s-E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s-E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9GI9ujZwDk1HffQhjAlAoU3hHv5ZFU5VzhIdMAmjUrU/copy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3;p27">
            <a:extLst>
              <a:ext uri="{FF2B5EF4-FFF2-40B4-BE49-F238E27FC236}">
                <a16:creationId xmlns:a16="http://schemas.microsoft.com/office/drawing/2014/main" id="{D44C49B4-6ACA-4A0C-9C46-14008F5610A2}"/>
              </a:ext>
            </a:extLst>
          </p:cNvPr>
          <p:cNvSpPr/>
          <p:nvPr/>
        </p:nvSpPr>
        <p:spPr>
          <a:xfrm>
            <a:off x="0" y="211893"/>
            <a:ext cx="8939046" cy="4719712"/>
          </a:xfrm>
          <a:prstGeom prst="rect">
            <a:avLst/>
          </a:pr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3" name="Google Shape;155;p27">
            <a:extLst>
              <a:ext uri="{FF2B5EF4-FFF2-40B4-BE49-F238E27FC236}">
                <a16:creationId xmlns:a16="http://schemas.microsoft.com/office/drawing/2014/main" id="{8C733075-FEDD-4CC2-949B-DE61758A5398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6980" y="2455529"/>
            <a:ext cx="4994919" cy="1439704"/>
          </a:xfrm>
        </p:spPr>
        <p:txBody>
          <a:bodyPr anchorCtr="1"/>
          <a:lstStyle/>
          <a:p>
            <a:r>
              <a:rPr lang="fa-IR" sz="3600" dirty="0">
                <a:cs typeface="B Nazanin" panose="00000700000000000000" pitchFamily="2" charset="-78"/>
              </a:rPr>
              <a:t>سبک زندگی سالم ، ورزشی</a:t>
            </a:r>
          </a:p>
        </p:txBody>
      </p:sp>
      <p:sp>
        <p:nvSpPr>
          <p:cNvPr id="4" name="Google Shape;156;p27">
            <a:extLst>
              <a:ext uri="{FF2B5EF4-FFF2-40B4-BE49-F238E27FC236}">
                <a16:creationId xmlns:a16="http://schemas.microsoft.com/office/drawing/2014/main" id="{BF73F5CD-29A7-4979-A334-E0FBE368800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401336" y="3923096"/>
            <a:ext cx="1517547" cy="329851"/>
          </a:xfrm>
        </p:spPr>
        <p:txBody>
          <a:bodyPr anchorCtr="1"/>
          <a:lstStyle/>
          <a:p>
            <a:pPr marL="0" lvl="0" indent="0" algn="ctr"/>
            <a:r>
              <a:rPr lang="fa-IR" sz="1100" b="1" dirty="0">
                <a:solidFill>
                  <a:srgbClr val="FFFFFF"/>
                </a:solidFill>
                <a:cs typeface="B Nazanin" panose="00000700000000000000" pitchFamily="2" charset="-78"/>
              </a:rPr>
              <a:t>مورد بالینی شما از اینجا شروع می شود</a:t>
            </a:r>
            <a:endParaRPr lang="en-US" sz="1100" b="1" dirty="0">
              <a:solidFill>
                <a:srgbClr val="FFFFFF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310F619C-030E-4453-829A-ABFEABB3BBD2}"/>
              </a:ext>
            </a:extLst>
          </p:cNvPr>
          <p:cNvSpPr txBox="1"/>
          <p:nvPr/>
        </p:nvSpPr>
        <p:spPr>
          <a:xfrm>
            <a:off x="1345329" y="3532446"/>
            <a:ext cx="1821009" cy="329851"/>
          </a:xfrm>
          <a:prstGeom prst="rect">
            <a:avLst/>
          </a:prstGeom>
          <a:solidFill>
            <a:srgbClr val="99FF99"/>
          </a:solidFill>
          <a:ln cap="flat">
            <a:noFill/>
          </a:ln>
        </p:spPr>
        <p:txBody>
          <a:bodyPr vert="horz" wrap="square" lIns="91440" tIns="45720" rIns="91440" bIns="45720" anchor="t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b="1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700000000000000" pitchFamily="2" charset="-78"/>
              </a:rPr>
              <a:t>قالب پاورپوینت</a:t>
            </a:r>
            <a:endParaRPr lang="en-US" b="1" i="0" u="none" strike="noStrike" kern="0" cap="none" spc="0" baseline="0" dirty="0">
              <a:solidFill>
                <a:srgbClr val="FFFFFF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CE872798-B5F3-488A-80C1-F1D3051007A0}"/>
              </a:ext>
            </a:extLst>
          </p:cNvPr>
          <p:cNvSpPr/>
          <p:nvPr/>
        </p:nvSpPr>
        <p:spPr>
          <a:xfrm>
            <a:off x="1550456" y="1247122"/>
            <a:ext cx="1368427" cy="1241837"/>
          </a:xfrm>
          <a:custGeom>
            <a:avLst/>
            <a:gdLst>
              <a:gd name="f0" fmla="val 10800000"/>
              <a:gd name="f1" fmla="val 5400000"/>
              <a:gd name="f2" fmla="val 360"/>
              <a:gd name="f3" fmla="val 180"/>
              <a:gd name="f4" fmla="val w"/>
              <a:gd name="f5" fmla="val h"/>
              <a:gd name="f6" fmla="val 0"/>
              <a:gd name="f7" fmla="val 1198"/>
              <a:gd name="f8" fmla="val 1087"/>
              <a:gd name="f9" fmla="val 336"/>
              <a:gd name="f10" fmla="val 327"/>
              <a:gd name="f11" fmla="val 317"/>
              <a:gd name="f12" fmla="val 308"/>
              <a:gd name="f13" fmla="val 1"/>
              <a:gd name="f14" fmla="val 304"/>
              <a:gd name="f15" fmla="val 300"/>
              <a:gd name="f16" fmla="val 296"/>
              <a:gd name="f17" fmla="val 271"/>
              <a:gd name="f18" fmla="val 6"/>
              <a:gd name="f19" fmla="val 247"/>
              <a:gd name="f20" fmla="val 13"/>
              <a:gd name="f21" fmla="val 223"/>
              <a:gd name="f22" fmla="val 19"/>
              <a:gd name="f23" fmla="val 203"/>
              <a:gd name="f24" fmla="val 26"/>
              <a:gd name="f25" fmla="val 184"/>
              <a:gd name="f26" fmla="val 36"/>
              <a:gd name="f27" fmla="val 166"/>
              <a:gd name="f28" fmla="val 47"/>
              <a:gd name="f29" fmla="val 143"/>
              <a:gd name="f30" fmla="val 61"/>
              <a:gd name="f31" fmla="val 122"/>
              <a:gd name="f32" fmla="val 78"/>
              <a:gd name="f33" fmla="val 102"/>
              <a:gd name="f34" fmla="val 95"/>
              <a:gd name="f35" fmla="val 82"/>
              <a:gd name="f36" fmla="val 115"/>
              <a:gd name="f37" fmla="val 65"/>
              <a:gd name="f38" fmla="val 137"/>
              <a:gd name="f39" fmla="val 50"/>
              <a:gd name="f40" fmla="val 157"/>
              <a:gd name="f41" fmla="val 38"/>
              <a:gd name="f42" fmla="val 178"/>
              <a:gd name="f43" fmla="val 27"/>
              <a:gd name="f44" fmla="val 201"/>
              <a:gd name="f45" fmla="val 12"/>
              <a:gd name="f46" fmla="val 246"/>
              <a:gd name="f47" fmla="val 269"/>
              <a:gd name="f48" fmla="val 3"/>
              <a:gd name="f49" fmla="val 279"/>
              <a:gd name="f50" fmla="val 2"/>
              <a:gd name="f51" fmla="val 288"/>
              <a:gd name="f52" fmla="val 298"/>
              <a:gd name="f53" fmla="val 309"/>
              <a:gd name="f54" fmla="val 321"/>
              <a:gd name="f55" fmla="val 332"/>
              <a:gd name="f56" fmla="val 361"/>
              <a:gd name="f57" fmla="val 389"/>
              <a:gd name="f58" fmla="val 417"/>
              <a:gd name="f59" fmla="val 14"/>
              <a:gd name="f60" fmla="val 445"/>
              <a:gd name="f61" fmla="val 23"/>
              <a:gd name="f62" fmla="val 472"/>
              <a:gd name="f63" fmla="val 497"/>
              <a:gd name="f64" fmla="val 53"/>
              <a:gd name="f65" fmla="val 508"/>
              <a:gd name="f66" fmla="val 518"/>
              <a:gd name="f67" fmla="val 70"/>
              <a:gd name="f68" fmla="val 529"/>
              <a:gd name="f69" fmla="val 79"/>
              <a:gd name="f70" fmla="val 543"/>
              <a:gd name="f71" fmla="val 92"/>
              <a:gd name="f72" fmla="val 555"/>
              <a:gd name="f73" fmla="val 106"/>
              <a:gd name="f74" fmla="val 566"/>
              <a:gd name="f75" fmla="val 121"/>
              <a:gd name="f76" fmla="val 578"/>
              <a:gd name="f77" fmla="val 588"/>
              <a:gd name="f78" fmla="val 153"/>
              <a:gd name="f79" fmla="val 597"/>
              <a:gd name="f80" fmla="val 170"/>
              <a:gd name="f81" fmla="val 171"/>
              <a:gd name="f82" fmla="val 598"/>
              <a:gd name="f83" fmla="val 172"/>
              <a:gd name="f84" fmla="val 600"/>
              <a:gd name="f85" fmla="val 601"/>
              <a:gd name="f86" fmla="val 167"/>
              <a:gd name="f87" fmla="val 602"/>
              <a:gd name="f88" fmla="val 165"/>
              <a:gd name="f89" fmla="val 614"/>
              <a:gd name="f90" fmla="val 628"/>
              <a:gd name="f91" fmla="val 644"/>
              <a:gd name="f92" fmla="val 103"/>
              <a:gd name="f93" fmla="val 658"/>
              <a:gd name="f94" fmla="val 86"/>
              <a:gd name="f95" fmla="val 674"/>
              <a:gd name="f96" fmla="val 71"/>
              <a:gd name="f97" fmla="val 691"/>
              <a:gd name="f98" fmla="val 57"/>
              <a:gd name="f99" fmla="val 708"/>
              <a:gd name="f100" fmla="val 45"/>
              <a:gd name="f101" fmla="val 726"/>
              <a:gd name="f102" fmla="val 34"/>
              <a:gd name="f103" fmla="val 745"/>
              <a:gd name="f104" fmla="val 25"/>
              <a:gd name="f105" fmla="val 766"/>
              <a:gd name="f106" fmla="val 15"/>
              <a:gd name="f107" fmla="val 787"/>
              <a:gd name="f108" fmla="val 8"/>
              <a:gd name="f109" fmla="val 810"/>
              <a:gd name="f110" fmla="val 4"/>
              <a:gd name="f111" fmla="val 823"/>
              <a:gd name="f112" fmla="val 836"/>
              <a:gd name="f113" fmla="val 848"/>
              <a:gd name="f114" fmla="val 850"/>
              <a:gd name="f115" fmla="val 851"/>
              <a:gd name="f116" fmla="val 853"/>
              <a:gd name="f117" fmla="val 861"/>
              <a:gd name="f118" fmla="val 870"/>
              <a:gd name="f119" fmla="val 879"/>
              <a:gd name="f120" fmla="val 883"/>
              <a:gd name="f121" fmla="val 887"/>
              <a:gd name="f122" fmla="val 891"/>
              <a:gd name="f123" fmla="val 913"/>
              <a:gd name="f124" fmla="val 933"/>
              <a:gd name="f125" fmla="val 5"/>
              <a:gd name="f126" fmla="val 954"/>
              <a:gd name="f127" fmla="val 10"/>
              <a:gd name="f128" fmla="val 979"/>
              <a:gd name="f129" fmla="val 16"/>
              <a:gd name="f130" fmla="val 1004"/>
              <a:gd name="f131" fmla="val 24"/>
              <a:gd name="f132" fmla="val 1027"/>
              <a:gd name="f133" fmla="val 35"/>
              <a:gd name="f134" fmla="val 1051"/>
              <a:gd name="f135" fmla="val 1073"/>
              <a:gd name="f136" fmla="val 60"/>
              <a:gd name="f137" fmla="val 1093"/>
              <a:gd name="f138" fmla="val 77"/>
              <a:gd name="f139" fmla="val 1120"/>
              <a:gd name="f140" fmla="val 100"/>
              <a:gd name="f141" fmla="val 1141"/>
              <a:gd name="f142" fmla="val 126"/>
              <a:gd name="f143" fmla="val 1158"/>
              <a:gd name="f144" fmla="val 156"/>
              <a:gd name="f145" fmla="val 1175"/>
              <a:gd name="f146" fmla="val 186"/>
              <a:gd name="f147" fmla="val 1187"/>
              <a:gd name="f148" fmla="val 218"/>
              <a:gd name="f149" fmla="val 1193"/>
              <a:gd name="f150" fmla="val 251"/>
              <a:gd name="f151" fmla="val 1196"/>
              <a:gd name="f152" fmla="val 266"/>
              <a:gd name="f153" fmla="val 1197"/>
              <a:gd name="f154" fmla="val 282"/>
              <a:gd name="f155" fmla="val 297"/>
              <a:gd name="f156" fmla="val 299"/>
              <a:gd name="f157" fmla="val 319"/>
              <a:gd name="f158" fmla="val 328"/>
              <a:gd name="f159" fmla="val 341"/>
              <a:gd name="f160" fmla="val 381"/>
              <a:gd name="f161" fmla="val 1189"/>
              <a:gd name="f162" fmla="val 400"/>
              <a:gd name="f163" fmla="val 1181"/>
              <a:gd name="f164" fmla="val 433"/>
              <a:gd name="f165" fmla="val 1170"/>
              <a:gd name="f166" fmla="val 464"/>
              <a:gd name="f167" fmla="val 1157"/>
              <a:gd name="f168" fmla="val 495"/>
              <a:gd name="f169" fmla="val 530"/>
              <a:gd name="f170" fmla="val 1122"/>
              <a:gd name="f171" fmla="val 564"/>
              <a:gd name="f172" fmla="val 1101"/>
              <a:gd name="f173" fmla="val 596"/>
              <a:gd name="f174" fmla="val 619"/>
              <a:gd name="f175" fmla="val 1071"/>
              <a:gd name="f176" fmla="val 641"/>
              <a:gd name="f177" fmla="val 1055"/>
              <a:gd name="f178" fmla="val 663"/>
              <a:gd name="f179" fmla="val 1038"/>
              <a:gd name="f180" fmla="val 684"/>
              <a:gd name="f181" fmla="val 1021"/>
              <a:gd name="f182" fmla="val 705"/>
              <a:gd name="f183" fmla="val 725"/>
              <a:gd name="f184" fmla="val 991"/>
              <a:gd name="f185" fmla="val 739"/>
              <a:gd name="f186" fmla="val 753"/>
              <a:gd name="f187" fmla="val 966"/>
              <a:gd name="f188" fmla="val 767"/>
              <a:gd name="f189" fmla="val 943"/>
              <a:gd name="f190" fmla="val 792"/>
              <a:gd name="f191" fmla="val 919"/>
              <a:gd name="f192" fmla="val 816"/>
              <a:gd name="f193" fmla="val 895"/>
              <a:gd name="f194" fmla="val 840"/>
              <a:gd name="f195" fmla="val 852"/>
              <a:gd name="f196" fmla="val 871"/>
              <a:gd name="f197" fmla="val 863"/>
              <a:gd name="f198" fmla="val 860"/>
              <a:gd name="f199" fmla="val 873"/>
              <a:gd name="f200" fmla="val 846"/>
              <a:gd name="f201" fmla="val 886"/>
              <a:gd name="f202" fmla="val 833"/>
              <a:gd name="f203" fmla="val 898"/>
              <a:gd name="f204" fmla="val 820"/>
              <a:gd name="f205" fmla="val 910"/>
              <a:gd name="f206" fmla="val 805"/>
              <a:gd name="f207" fmla="val 923"/>
              <a:gd name="f208" fmla="val 790"/>
              <a:gd name="f209" fmla="val 936"/>
              <a:gd name="f210" fmla="val 775"/>
              <a:gd name="f211" fmla="val 948"/>
              <a:gd name="f212" fmla="val 756"/>
              <a:gd name="f213" fmla="val 965"/>
              <a:gd name="f214" fmla="val 737"/>
              <a:gd name="f215" fmla="val 981"/>
              <a:gd name="f216" fmla="val 717"/>
              <a:gd name="f217" fmla="val 996"/>
              <a:gd name="f218" fmla="val 701"/>
              <a:gd name="f219" fmla="val 1009"/>
              <a:gd name="f220" fmla="val 685"/>
              <a:gd name="f221" fmla="val 1022"/>
              <a:gd name="f222" fmla="val 669"/>
              <a:gd name="f223" fmla="val 1034"/>
              <a:gd name="f224" fmla="val 648"/>
              <a:gd name="f225" fmla="val 626"/>
              <a:gd name="f226" fmla="val 1068"/>
              <a:gd name="f227" fmla="val 604"/>
              <a:gd name="f228" fmla="val 1085"/>
              <a:gd name="f229" fmla="val 1086"/>
              <a:gd name="f230" fmla="val 591"/>
              <a:gd name="f231" fmla="val 1084"/>
              <a:gd name="f232" fmla="val 586"/>
              <a:gd name="f233" fmla="val 1079"/>
              <a:gd name="f234" fmla="val 580"/>
              <a:gd name="f235" fmla="val 1075"/>
              <a:gd name="f236" fmla="val 561"/>
              <a:gd name="f237" fmla="val 1059"/>
              <a:gd name="f238" fmla="val 542"/>
              <a:gd name="f239" fmla="val 1044"/>
              <a:gd name="f240" fmla="val 523"/>
              <a:gd name="f241" fmla="val 1028"/>
              <a:gd name="f242" fmla="val 506"/>
              <a:gd name="f243" fmla="val 1014"/>
              <a:gd name="f244" fmla="val 490"/>
              <a:gd name="f245" fmla="val 1001"/>
              <a:gd name="f246" fmla="val 473"/>
              <a:gd name="f247" fmla="val 987"/>
              <a:gd name="f248" fmla="val 454"/>
              <a:gd name="f249" fmla="val 971"/>
              <a:gd name="f250" fmla="val 436"/>
              <a:gd name="f251" fmla="val 955"/>
              <a:gd name="f252" fmla="val 939"/>
              <a:gd name="f253" fmla="val 405"/>
              <a:gd name="f254" fmla="val 929"/>
              <a:gd name="f255" fmla="val 394"/>
              <a:gd name="f256" fmla="val 383"/>
              <a:gd name="f257" fmla="val 909"/>
              <a:gd name="f258" fmla="val 371"/>
              <a:gd name="f259" fmla="val 899"/>
              <a:gd name="f260" fmla="val 889"/>
              <a:gd name="f261" fmla="val 348"/>
              <a:gd name="f262" fmla="val 878"/>
              <a:gd name="f263" fmla="val 342"/>
              <a:gd name="f264" fmla="val 872"/>
              <a:gd name="f265" fmla="val 335"/>
              <a:gd name="f266" fmla="val 866"/>
              <a:gd name="f267" fmla="val 329"/>
              <a:gd name="f268" fmla="val 310"/>
              <a:gd name="f269" fmla="val 842"/>
              <a:gd name="f270" fmla="val 291"/>
              <a:gd name="f271" fmla="val 825"/>
              <a:gd name="f272" fmla="val 273"/>
              <a:gd name="f273" fmla="val 806"/>
              <a:gd name="f274" fmla="val 261"/>
              <a:gd name="f275" fmla="val 794"/>
              <a:gd name="f276" fmla="val 249"/>
              <a:gd name="f277" fmla="val 782"/>
              <a:gd name="f278" fmla="val 237"/>
              <a:gd name="f279" fmla="val 770"/>
              <a:gd name="f280" fmla="val 229"/>
              <a:gd name="f281" fmla="val 762"/>
              <a:gd name="f282" fmla="val 222"/>
              <a:gd name="f283" fmla="val 214"/>
              <a:gd name="f284" fmla="val 204"/>
              <a:gd name="f285" fmla="val 734"/>
              <a:gd name="f286" fmla="val 194"/>
              <a:gd name="f287" fmla="val 723"/>
              <a:gd name="f288" fmla="val 712"/>
              <a:gd name="f289" fmla="val 697"/>
              <a:gd name="f290" fmla="val 158"/>
              <a:gd name="f291" fmla="val 682"/>
              <a:gd name="f292" fmla="val 146"/>
              <a:gd name="f293" fmla="val 666"/>
              <a:gd name="f294" fmla="val 131"/>
              <a:gd name="f295" fmla="val 647"/>
              <a:gd name="f296" fmla="val 117"/>
              <a:gd name="f297" fmla="val 608"/>
              <a:gd name="f298" fmla="val 88"/>
              <a:gd name="f299" fmla="val 585"/>
              <a:gd name="f300" fmla="val 73"/>
              <a:gd name="f301" fmla="val 563"/>
              <a:gd name="f302" fmla="val 539"/>
              <a:gd name="f303" fmla="val 46"/>
              <a:gd name="f304" fmla="val 512"/>
              <a:gd name="f305" fmla="val 485"/>
              <a:gd name="f306" fmla="val 457"/>
              <a:gd name="f307" fmla="val 414"/>
              <a:gd name="f308" fmla="val 391"/>
              <a:gd name="f309" fmla="val 377"/>
              <a:gd name="f310" fmla="val 363"/>
              <a:gd name="f311" fmla="val 349"/>
              <a:gd name="f312" fmla="val 345"/>
              <a:gd name="f313" fmla="+- 0 0 -90"/>
              <a:gd name="f314" fmla="*/ f4 1 1198"/>
              <a:gd name="f315" fmla="*/ f5 1 1087"/>
              <a:gd name="f316" fmla="+- f8 0 f6"/>
              <a:gd name="f317" fmla="+- f7 0 f6"/>
              <a:gd name="f318" fmla="*/ f313 f0 1"/>
              <a:gd name="f319" fmla="*/ f317 1 1198"/>
              <a:gd name="f320" fmla="*/ f316 1 1087"/>
              <a:gd name="f321" fmla="*/ 0 f317 1"/>
              <a:gd name="f322" fmla="*/ 308 f316 1"/>
              <a:gd name="f323" fmla="*/ 13 f317 1"/>
              <a:gd name="f324" fmla="*/ 223 f316 1"/>
              <a:gd name="f325" fmla="*/ 78 f317 1"/>
              <a:gd name="f326" fmla="*/ 102 f316 1"/>
              <a:gd name="f327" fmla="*/ 201 f317 1"/>
              <a:gd name="f328" fmla="*/ 19 f316 1"/>
              <a:gd name="f329" fmla="*/ 298 f317 1"/>
              <a:gd name="f330" fmla="*/ 1 f316 1"/>
              <a:gd name="f331" fmla="*/ 417 f317 1"/>
              <a:gd name="f332" fmla="*/ 14 f316 1"/>
              <a:gd name="f333" fmla="*/ 529 f317 1"/>
              <a:gd name="f334" fmla="*/ 79 f316 1"/>
              <a:gd name="f335" fmla="*/ 597 f317 1"/>
              <a:gd name="f336" fmla="*/ 170 f316 1"/>
              <a:gd name="f337" fmla="*/ 602 f317 1"/>
              <a:gd name="f338" fmla="*/ 165 f316 1"/>
              <a:gd name="f339" fmla="*/ 691 f317 1"/>
              <a:gd name="f340" fmla="*/ 57 f316 1"/>
              <a:gd name="f341" fmla="*/ 810 f317 1"/>
              <a:gd name="f342" fmla="*/ 4 f316 1"/>
              <a:gd name="f343" fmla="*/ 853 f317 1"/>
              <a:gd name="f344" fmla="*/ 0 f316 1"/>
              <a:gd name="f345" fmla="*/ 891 f317 1"/>
              <a:gd name="f346" fmla="*/ 1027 f317 1"/>
              <a:gd name="f347" fmla="*/ 35 f316 1"/>
              <a:gd name="f348" fmla="*/ 1158 f317 1"/>
              <a:gd name="f349" fmla="*/ 156 f316 1"/>
              <a:gd name="f350" fmla="*/ 1197 f317 1"/>
              <a:gd name="f351" fmla="*/ 297 f316 1"/>
              <a:gd name="f352" fmla="*/ 1198 f317 1"/>
              <a:gd name="f353" fmla="*/ 328 f316 1"/>
              <a:gd name="f354" fmla="*/ 1189 f317 1"/>
              <a:gd name="f355" fmla="*/ 400 f316 1"/>
              <a:gd name="f356" fmla="*/ 1101 f317 1"/>
              <a:gd name="f357" fmla="*/ 596 f316 1"/>
              <a:gd name="f358" fmla="*/ 1004 f317 1"/>
              <a:gd name="f359" fmla="*/ 725 f316 1"/>
              <a:gd name="f360" fmla="*/ 895 f317 1"/>
              <a:gd name="f361" fmla="*/ 840 f316 1"/>
              <a:gd name="f362" fmla="*/ 820 f317 1"/>
              <a:gd name="f363" fmla="*/ 910 f316 1"/>
              <a:gd name="f364" fmla="*/ 717 f317 1"/>
              <a:gd name="f365" fmla="*/ 996 f316 1"/>
              <a:gd name="f366" fmla="*/ 604 f317 1"/>
              <a:gd name="f367" fmla="*/ 1085 f316 1"/>
              <a:gd name="f368" fmla="*/ 1087 f316 1"/>
              <a:gd name="f369" fmla="*/ 523 f317 1"/>
              <a:gd name="f370" fmla="*/ 1028 f316 1"/>
              <a:gd name="f371" fmla="*/ 939 f316 1"/>
              <a:gd name="f372" fmla="*/ 348 f317 1"/>
              <a:gd name="f373" fmla="*/ 878 f316 1"/>
              <a:gd name="f374" fmla="*/ 273 f317 1"/>
              <a:gd name="f375" fmla="*/ 806 f316 1"/>
              <a:gd name="f376" fmla="*/ 214 f317 1"/>
              <a:gd name="f377" fmla="*/ 745 f316 1"/>
              <a:gd name="f378" fmla="*/ 146 f317 1"/>
              <a:gd name="f379" fmla="*/ 666 f316 1"/>
              <a:gd name="f380" fmla="*/ 60 f317 1"/>
              <a:gd name="f381" fmla="*/ 539 f316 1"/>
              <a:gd name="f382" fmla="*/ 5 f317 1"/>
              <a:gd name="f383" fmla="*/ 391 f316 1"/>
              <a:gd name="f384" fmla="*/ 336 f316 1"/>
              <a:gd name="f385" fmla="*/ f318 1 f3"/>
              <a:gd name="f386" fmla="*/ f321 1 1198"/>
              <a:gd name="f387" fmla="*/ f322 1 1087"/>
              <a:gd name="f388" fmla="*/ f323 1 1198"/>
              <a:gd name="f389" fmla="*/ f324 1 1087"/>
              <a:gd name="f390" fmla="*/ f325 1 1198"/>
              <a:gd name="f391" fmla="*/ f326 1 1087"/>
              <a:gd name="f392" fmla="*/ f327 1 1198"/>
              <a:gd name="f393" fmla="*/ f328 1 1087"/>
              <a:gd name="f394" fmla="*/ f329 1 1198"/>
              <a:gd name="f395" fmla="*/ f330 1 1087"/>
              <a:gd name="f396" fmla="*/ f331 1 1198"/>
              <a:gd name="f397" fmla="*/ f332 1 1087"/>
              <a:gd name="f398" fmla="*/ f333 1 1198"/>
              <a:gd name="f399" fmla="*/ f334 1 1087"/>
              <a:gd name="f400" fmla="*/ f335 1 1198"/>
              <a:gd name="f401" fmla="*/ f336 1 1087"/>
              <a:gd name="f402" fmla="*/ f337 1 1198"/>
              <a:gd name="f403" fmla="*/ f338 1 1087"/>
              <a:gd name="f404" fmla="*/ f339 1 1198"/>
              <a:gd name="f405" fmla="*/ f340 1 1087"/>
              <a:gd name="f406" fmla="*/ f341 1 1198"/>
              <a:gd name="f407" fmla="*/ f342 1 1087"/>
              <a:gd name="f408" fmla="*/ f343 1 1198"/>
              <a:gd name="f409" fmla="*/ f344 1 1087"/>
              <a:gd name="f410" fmla="*/ f345 1 1198"/>
              <a:gd name="f411" fmla="*/ f346 1 1198"/>
              <a:gd name="f412" fmla="*/ f347 1 1087"/>
              <a:gd name="f413" fmla="*/ f348 1 1198"/>
              <a:gd name="f414" fmla="*/ f349 1 1087"/>
              <a:gd name="f415" fmla="*/ f350 1 1198"/>
              <a:gd name="f416" fmla="*/ f351 1 1087"/>
              <a:gd name="f417" fmla="*/ f352 1 1198"/>
              <a:gd name="f418" fmla="*/ f353 1 1087"/>
              <a:gd name="f419" fmla="*/ f354 1 1198"/>
              <a:gd name="f420" fmla="*/ f355 1 1087"/>
              <a:gd name="f421" fmla="*/ f356 1 1198"/>
              <a:gd name="f422" fmla="*/ f357 1 1087"/>
              <a:gd name="f423" fmla="*/ f358 1 1198"/>
              <a:gd name="f424" fmla="*/ f359 1 1087"/>
              <a:gd name="f425" fmla="*/ f360 1 1198"/>
              <a:gd name="f426" fmla="*/ f361 1 1087"/>
              <a:gd name="f427" fmla="*/ f362 1 1198"/>
              <a:gd name="f428" fmla="*/ f363 1 1087"/>
              <a:gd name="f429" fmla="*/ f364 1 1198"/>
              <a:gd name="f430" fmla="*/ f365 1 1087"/>
              <a:gd name="f431" fmla="*/ f366 1 1198"/>
              <a:gd name="f432" fmla="*/ f367 1 1087"/>
              <a:gd name="f433" fmla="*/ f368 1 1087"/>
              <a:gd name="f434" fmla="*/ f369 1 1198"/>
              <a:gd name="f435" fmla="*/ f370 1 1087"/>
              <a:gd name="f436" fmla="*/ f371 1 1087"/>
              <a:gd name="f437" fmla="*/ f372 1 1198"/>
              <a:gd name="f438" fmla="*/ f373 1 1087"/>
              <a:gd name="f439" fmla="*/ f374 1 1198"/>
              <a:gd name="f440" fmla="*/ f375 1 1087"/>
              <a:gd name="f441" fmla="*/ f376 1 1198"/>
              <a:gd name="f442" fmla="*/ f377 1 1087"/>
              <a:gd name="f443" fmla="*/ f378 1 1198"/>
              <a:gd name="f444" fmla="*/ f379 1 1087"/>
              <a:gd name="f445" fmla="*/ f380 1 1198"/>
              <a:gd name="f446" fmla="*/ f381 1 1087"/>
              <a:gd name="f447" fmla="*/ f382 1 1198"/>
              <a:gd name="f448" fmla="*/ f383 1 1087"/>
              <a:gd name="f449" fmla="*/ f384 1 1087"/>
              <a:gd name="f450" fmla="*/ 0 1 f319"/>
              <a:gd name="f451" fmla="*/ f7 1 f319"/>
              <a:gd name="f452" fmla="*/ 0 1 f320"/>
              <a:gd name="f453" fmla="*/ f8 1 f320"/>
              <a:gd name="f454" fmla="+- f385 0 f1"/>
              <a:gd name="f455" fmla="*/ f386 1 f319"/>
              <a:gd name="f456" fmla="*/ f387 1 f320"/>
              <a:gd name="f457" fmla="*/ f388 1 f319"/>
              <a:gd name="f458" fmla="*/ f389 1 f320"/>
              <a:gd name="f459" fmla="*/ f390 1 f319"/>
              <a:gd name="f460" fmla="*/ f391 1 f320"/>
              <a:gd name="f461" fmla="*/ f392 1 f319"/>
              <a:gd name="f462" fmla="*/ f393 1 f320"/>
              <a:gd name="f463" fmla="*/ f394 1 f319"/>
              <a:gd name="f464" fmla="*/ f395 1 f320"/>
              <a:gd name="f465" fmla="*/ f396 1 f319"/>
              <a:gd name="f466" fmla="*/ f397 1 f320"/>
              <a:gd name="f467" fmla="*/ f398 1 f319"/>
              <a:gd name="f468" fmla="*/ f399 1 f320"/>
              <a:gd name="f469" fmla="*/ f400 1 f319"/>
              <a:gd name="f470" fmla="*/ f401 1 f320"/>
              <a:gd name="f471" fmla="*/ f402 1 f319"/>
              <a:gd name="f472" fmla="*/ f403 1 f320"/>
              <a:gd name="f473" fmla="*/ f404 1 f319"/>
              <a:gd name="f474" fmla="*/ f405 1 f320"/>
              <a:gd name="f475" fmla="*/ f406 1 f319"/>
              <a:gd name="f476" fmla="*/ f407 1 f320"/>
              <a:gd name="f477" fmla="*/ f408 1 f319"/>
              <a:gd name="f478" fmla="*/ f409 1 f320"/>
              <a:gd name="f479" fmla="*/ f410 1 f319"/>
              <a:gd name="f480" fmla="*/ f411 1 f319"/>
              <a:gd name="f481" fmla="*/ f412 1 f320"/>
              <a:gd name="f482" fmla="*/ f413 1 f319"/>
              <a:gd name="f483" fmla="*/ f414 1 f320"/>
              <a:gd name="f484" fmla="*/ f415 1 f319"/>
              <a:gd name="f485" fmla="*/ f416 1 f320"/>
              <a:gd name="f486" fmla="*/ f417 1 f319"/>
              <a:gd name="f487" fmla="*/ f418 1 f320"/>
              <a:gd name="f488" fmla="*/ f419 1 f319"/>
              <a:gd name="f489" fmla="*/ f420 1 f320"/>
              <a:gd name="f490" fmla="*/ f421 1 f319"/>
              <a:gd name="f491" fmla="*/ f422 1 f320"/>
              <a:gd name="f492" fmla="*/ f423 1 f319"/>
              <a:gd name="f493" fmla="*/ f424 1 f320"/>
              <a:gd name="f494" fmla="*/ f425 1 f319"/>
              <a:gd name="f495" fmla="*/ f426 1 f320"/>
              <a:gd name="f496" fmla="*/ f427 1 f319"/>
              <a:gd name="f497" fmla="*/ f428 1 f320"/>
              <a:gd name="f498" fmla="*/ f429 1 f319"/>
              <a:gd name="f499" fmla="*/ f430 1 f320"/>
              <a:gd name="f500" fmla="*/ f431 1 f319"/>
              <a:gd name="f501" fmla="*/ f432 1 f320"/>
              <a:gd name="f502" fmla="*/ f433 1 f320"/>
              <a:gd name="f503" fmla="*/ f434 1 f319"/>
              <a:gd name="f504" fmla="*/ f435 1 f320"/>
              <a:gd name="f505" fmla="*/ f436 1 f320"/>
              <a:gd name="f506" fmla="*/ f437 1 f319"/>
              <a:gd name="f507" fmla="*/ f438 1 f320"/>
              <a:gd name="f508" fmla="*/ f439 1 f319"/>
              <a:gd name="f509" fmla="*/ f440 1 f320"/>
              <a:gd name="f510" fmla="*/ f441 1 f319"/>
              <a:gd name="f511" fmla="*/ f442 1 f320"/>
              <a:gd name="f512" fmla="*/ f443 1 f319"/>
              <a:gd name="f513" fmla="*/ f444 1 f320"/>
              <a:gd name="f514" fmla="*/ f445 1 f319"/>
              <a:gd name="f515" fmla="*/ f446 1 f320"/>
              <a:gd name="f516" fmla="*/ f447 1 f319"/>
              <a:gd name="f517" fmla="*/ f448 1 f320"/>
              <a:gd name="f518" fmla="*/ f449 1 f320"/>
              <a:gd name="f519" fmla="*/ f450 f314 1"/>
              <a:gd name="f520" fmla="*/ f451 f314 1"/>
              <a:gd name="f521" fmla="*/ f453 f315 1"/>
              <a:gd name="f522" fmla="*/ f452 f315 1"/>
              <a:gd name="f523" fmla="*/ f455 f314 1"/>
              <a:gd name="f524" fmla="*/ f456 f315 1"/>
              <a:gd name="f525" fmla="*/ f457 f314 1"/>
              <a:gd name="f526" fmla="*/ f458 f315 1"/>
              <a:gd name="f527" fmla="*/ f459 f314 1"/>
              <a:gd name="f528" fmla="*/ f460 f315 1"/>
              <a:gd name="f529" fmla="*/ f461 f314 1"/>
              <a:gd name="f530" fmla="*/ f462 f315 1"/>
              <a:gd name="f531" fmla="*/ f463 f314 1"/>
              <a:gd name="f532" fmla="*/ f464 f315 1"/>
              <a:gd name="f533" fmla="*/ f465 f314 1"/>
              <a:gd name="f534" fmla="*/ f466 f315 1"/>
              <a:gd name="f535" fmla="*/ f467 f314 1"/>
              <a:gd name="f536" fmla="*/ f468 f315 1"/>
              <a:gd name="f537" fmla="*/ f469 f314 1"/>
              <a:gd name="f538" fmla="*/ f470 f315 1"/>
              <a:gd name="f539" fmla="*/ f471 f314 1"/>
              <a:gd name="f540" fmla="*/ f472 f315 1"/>
              <a:gd name="f541" fmla="*/ f473 f314 1"/>
              <a:gd name="f542" fmla="*/ f474 f315 1"/>
              <a:gd name="f543" fmla="*/ f475 f314 1"/>
              <a:gd name="f544" fmla="*/ f476 f315 1"/>
              <a:gd name="f545" fmla="*/ f477 f314 1"/>
              <a:gd name="f546" fmla="*/ f478 f315 1"/>
              <a:gd name="f547" fmla="*/ f479 f314 1"/>
              <a:gd name="f548" fmla="*/ f480 f314 1"/>
              <a:gd name="f549" fmla="*/ f481 f315 1"/>
              <a:gd name="f550" fmla="*/ f482 f314 1"/>
              <a:gd name="f551" fmla="*/ f483 f315 1"/>
              <a:gd name="f552" fmla="*/ f484 f314 1"/>
              <a:gd name="f553" fmla="*/ f485 f315 1"/>
              <a:gd name="f554" fmla="*/ f486 f314 1"/>
              <a:gd name="f555" fmla="*/ f487 f315 1"/>
              <a:gd name="f556" fmla="*/ f488 f314 1"/>
              <a:gd name="f557" fmla="*/ f489 f315 1"/>
              <a:gd name="f558" fmla="*/ f490 f314 1"/>
              <a:gd name="f559" fmla="*/ f491 f315 1"/>
              <a:gd name="f560" fmla="*/ f492 f314 1"/>
              <a:gd name="f561" fmla="*/ f493 f315 1"/>
              <a:gd name="f562" fmla="*/ f494 f314 1"/>
              <a:gd name="f563" fmla="*/ f495 f315 1"/>
              <a:gd name="f564" fmla="*/ f496 f314 1"/>
              <a:gd name="f565" fmla="*/ f497 f315 1"/>
              <a:gd name="f566" fmla="*/ f498 f314 1"/>
              <a:gd name="f567" fmla="*/ f499 f315 1"/>
              <a:gd name="f568" fmla="*/ f500 f314 1"/>
              <a:gd name="f569" fmla="*/ f501 f315 1"/>
              <a:gd name="f570" fmla="*/ f502 f315 1"/>
              <a:gd name="f571" fmla="*/ f503 f314 1"/>
              <a:gd name="f572" fmla="*/ f504 f315 1"/>
              <a:gd name="f573" fmla="*/ f505 f315 1"/>
              <a:gd name="f574" fmla="*/ f506 f314 1"/>
              <a:gd name="f575" fmla="*/ f507 f315 1"/>
              <a:gd name="f576" fmla="*/ f508 f314 1"/>
              <a:gd name="f577" fmla="*/ f509 f315 1"/>
              <a:gd name="f578" fmla="*/ f510 f314 1"/>
              <a:gd name="f579" fmla="*/ f511 f315 1"/>
              <a:gd name="f580" fmla="*/ f512 f314 1"/>
              <a:gd name="f581" fmla="*/ f513 f315 1"/>
              <a:gd name="f582" fmla="*/ f514 f314 1"/>
              <a:gd name="f583" fmla="*/ f515 f315 1"/>
              <a:gd name="f584" fmla="*/ f516 f314 1"/>
              <a:gd name="f585" fmla="*/ f517 f315 1"/>
              <a:gd name="f586" fmla="*/ f518 f3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4">
                <a:pos x="f523" y="f524"/>
              </a:cxn>
              <a:cxn ang="f454">
                <a:pos x="f525" y="f526"/>
              </a:cxn>
              <a:cxn ang="f454">
                <a:pos x="f527" y="f528"/>
              </a:cxn>
              <a:cxn ang="f454">
                <a:pos x="f529" y="f530"/>
              </a:cxn>
              <a:cxn ang="f454">
                <a:pos x="f531" y="f532"/>
              </a:cxn>
              <a:cxn ang="f454">
                <a:pos x="f533" y="f534"/>
              </a:cxn>
              <a:cxn ang="f454">
                <a:pos x="f535" y="f536"/>
              </a:cxn>
              <a:cxn ang="f454">
                <a:pos x="f537" y="f538"/>
              </a:cxn>
              <a:cxn ang="f454">
                <a:pos x="f539" y="f540"/>
              </a:cxn>
              <a:cxn ang="f454">
                <a:pos x="f541" y="f542"/>
              </a:cxn>
              <a:cxn ang="f454">
                <a:pos x="f543" y="f544"/>
              </a:cxn>
              <a:cxn ang="f454">
                <a:pos x="f545" y="f546"/>
              </a:cxn>
              <a:cxn ang="f454">
                <a:pos x="f547" y="f532"/>
              </a:cxn>
              <a:cxn ang="f454">
                <a:pos x="f548" y="f549"/>
              </a:cxn>
              <a:cxn ang="f454">
                <a:pos x="f550" y="f551"/>
              </a:cxn>
              <a:cxn ang="f454">
                <a:pos x="f552" y="f553"/>
              </a:cxn>
              <a:cxn ang="f454">
                <a:pos x="f554" y="f555"/>
              </a:cxn>
              <a:cxn ang="f454">
                <a:pos x="f556" y="f557"/>
              </a:cxn>
              <a:cxn ang="f454">
                <a:pos x="f558" y="f559"/>
              </a:cxn>
              <a:cxn ang="f454">
                <a:pos x="f560" y="f561"/>
              </a:cxn>
              <a:cxn ang="f454">
                <a:pos x="f562" y="f563"/>
              </a:cxn>
              <a:cxn ang="f454">
                <a:pos x="f564" y="f565"/>
              </a:cxn>
              <a:cxn ang="f454">
                <a:pos x="f566" y="f567"/>
              </a:cxn>
              <a:cxn ang="f454">
                <a:pos x="f568" y="f569"/>
              </a:cxn>
              <a:cxn ang="f454">
                <a:pos x="f537" y="f570"/>
              </a:cxn>
              <a:cxn ang="f454">
                <a:pos x="f571" y="f572"/>
              </a:cxn>
              <a:cxn ang="f454">
                <a:pos x="f533" y="f573"/>
              </a:cxn>
              <a:cxn ang="f454">
                <a:pos x="f574" y="f575"/>
              </a:cxn>
              <a:cxn ang="f454">
                <a:pos x="f576" y="f577"/>
              </a:cxn>
              <a:cxn ang="f454">
                <a:pos x="f578" y="f579"/>
              </a:cxn>
              <a:cxn ang="f454">
                <a:pos x="f580" y="f581"/>
              </a:cxn>
              <a:cxn ang="f454">
                <a:pos x="f582" y="f583"/>
              </a:cxn>
              <a:cxn ang="f454">
                <a:pos x="f584" y="f585"/>
              </a:cxn>
              <a:cxn ang="f454">
                <a:pos x="f523" y="f586"/>
              </a:cxn>
            </a:cxnLst>
            <a:rect l="f519" t="f522" r="f520" b="f521"/>
            <a:pathLst>
              <a:path w="1198" h="1087">
                <a:moveTo>
                  <a:pt x="f6" y="f9"/>
                </a:moveTo>
                <a:cubicBezTo>
                  <a:pt x="f6" y="f10"/>
                  <a:pt x="f6" y="f11"/>
                  <a:pt x="f6" y="f12"/>
                </a:cubicBezTo>
                <a:cubicBezTo>
                  <a:pt x="f13" y="f14"/>
                  <a:pt x="f6" y="f15"/>
                  <a:pt x="f6" y="f16"/>
                </a:cubicBezTo>
                <a:cubicBezTo>
                  <a:pt x="f13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22"/>
                </a:cubicBezTo>
                <a:cubicBezTo>
                  <a:pt x="f21" y="f45"/>
                  <a:pt x="f46" y="f18"/>
                  <a:pt x="f47" y="f48"/>
                </a:cubicBezTo>
                <a:cubicBezTo>
                  <a:pt x="f49" y="f50"/>
                  <a:pt x="f51" y="f50"/>
                  <a:pt x="f52" y="f13"/>
                </a:cubicBezTo>
                <a:cubicBezTo>
                  <a:pt x="f53" y="f13"/>
                  <a:pt x="f54" y="f13"/>
                  <a:pt x="f55" y="f13"/>
                </a:cubicBezTo>
                <a:cubicBezTo>
                  <a:pt x="f56" y="f13"/>
                  <a:pt x="f57" y="f18"/>
                  <a:pt x="f58" y="f59"/>
                </a:cubicBezTo>
                <a:cubicBezTo>
                  <a:pt x="f60" y="f61"/>
                  <a:pt x="f62" y="f26"/>
                  <a:pt x="f63" y="f64"/>
                </a:cubicBezTo>
                <a:cubicBezTo>
                  <a:pt x="f65" y="f30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38"/>
                  <a:pt x="f77" y="f78"/>
                  <a:pt x="f79" y="f80"/>
                </a:cubicBezTo>
                <a:cubicBezTo>
                  <a:pt x="f79" y="f80"/>
                  <a:pt x="f79" y="f81"/>
                  <a:pt x="f82" y="f83"/>
                </a:cubicBezTo>
                <a:cubicBezTo>
                  <a:pt x="f84" y="f80"/>
                  <a:pt x="f85" y="f86"/>
                  <a:pt x="f87" y="f88"/>
                </a:cubicBezTo>
                <a:cubicBezTo>
                  <a:pt x="f89" y="f29"/>
                  <a:pt x="f90" y="f31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50"/>
                  <a:pt x="f112" y="f13"/>
                  <a:pt x="f113" y="f13"/>
                </a:cubicBezTo>
                <a:cubicBezTo>
                  <a:pt x="f114" y="f13"/>
                  <a:pt x="f115" y="f13"/>
                  <a:pt x="f116" y="f6"/>
                </a:cubicBezTo>
                <a:cubicBezTo>
                  <a:pt x="f117" y="f6"/>
                  <a:pt x="f118" y="f6"/>
                  <a:pt x="f119" y="f6"/>
                </a:cubicBezTo>
                <a:cubicBezTo>
                  <a:pt x="f120" y="f13"/>
                  <a:pt x="f121" y="f13"/>
                  <a:pt x="f122" y="f13"/>
                </a:cubicBezTo>
                <a:cubicBezTo>
                  <a:pt x="f123" y="f13"/>
                  <a:pt x="f124" y="f125"/>
                  <a:pt x="f126" y="f127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28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3" y="f155"/>
                </a:cubicBezTo>
                <a:cubicBezTo>
                  <a:pt x="f153" y="f52"/>
                  <a:pt x="f153" y="f156"/>
                  <a:pt x="f7" y="f15"/>
                </a:cubicBezTo>
                <a:cubicBezTo>
                  <a:pt x="f7" y="f53"/>
                  <a:pt x="f7" y="f157"/>
                  <a:pt x="f7" y="f158"/>
                </a:cubicBezTo>
                <a:cubicBezTo>
                  <a:pt x="f153" y="f55"/>
                  <a:pt x="f153" y="f9"/>
                  <a:pt x="f153" y="f159"/>
                </a:cubicBezTo>
                <a:cubicBezTo>
                  <a:pt x="f153" y="f56"/>
                  <a:pt x="f14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41" y="f169"/>
                  <a:pt x="f170" y="f171"/>
                  <a:pt x="f172" y="f173"/>
                </a:cubicBezTo>
                <a:cubicBezTo>
                  <a:pt x="f8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0" y="f183"/>
                </a:cubicBezTo>
                <a:cubicBezTo>
                  <a:pt x="f184" y="f185"/>
                  <a:pt x="f128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cubicBezTo>
                  <a:pt x="f120" y="f195"/>
                  <a:pt x="f196" y="f197"/>
                  <a:pt x="f198" y="f199"/>
                </a:cubicBezTo>
                <a:cubicBezTo>
                  <a:pt x="f200" y="f201"/>
                  <a:pt x="f202" y="f203"/>
                  <a:pt x="f204" y="f205"/>
                </a:cubicBezTo>
                <a:cubicBezTo>
                  <a:pt x="f206" y="f207"/>
                  <a:pt x="f208" y="f209"/>
                  <a:pt x="f210" y="f211"/>
                </a:cubicBezTo>
                <a:cubicBezTo>
                  <a:pt x="f212" y="f213"/>
                  <a:pt x="f214" y="f215"/>
                  <a:pt x="f216" y="f217"/>
                </a:cubicBezTo>
                <a:cubicBezTo>
                  <a:pt x="f218" y="f219"/>
                  <a:pt x="f220" y="f221"/>
                  <a:pt x="f222" y="f223"/>
                </a:cubicBezTo>
                <a:cubicBezTo>
                  <a:pt x="f224" y="f134"/>
                  <a:pt x="f225" y="f226"/>
                  <a:pt x="f227" y="f228"/>
                </a:cubicBezTo>
                <a:cubicBezTo>
                  <a:pt x="f87" y="f229"/>
                  <a:pt x="f84" y="f229"/>
                  <a:pt x="f82" y="f8"/>
                </a:cubicBezTo>
                <a:cubicBezTo>
                  <a:pt x="f82" y="f8"/>
                  <a:pt x="f82" y="f8"/>
                  <a:pt x="f79" y="f8"/>
                </a:cubicBezTo>
                <a:cubicBezTo>
                  <a:pt x="f230" y="f231"/>
                  <a:pt x="f232" y="f233"/>
                  <a:pt x="f234" y="f235"/>
                </a:cubicBezTo>
                <a:cubicBezTo>
                  <a:pt x="f236" y="f237"/>
                  <a:pt x="f238" y="f239"/>
                  <a:pt x="f240" y="f241"/>
                </a:cubicBezTo>
                <a:cubicBezTo>
                  <a:pt x="f242" y="f243"/>
                  <a:pt x="f244" y="f245"/>
                  <a:pt x="f246" y="f247"/>
                </a:cubicBezTo>
                <a:cubicBezTo>
                  <a:pt x="f248" y="f249"/>
                  <a:pt x="f250" y="f251"/>
                  <a:pt x="f58" y="f252"/>
                </a:cubicBezTo>
                <a:cubicBezTo>
                  <a:pt x="f253" y="f254"/>
                  <a:pt x="f255" y="f191"/>
                  <a:pt x="f256" y="f257"/>
                </a:cubicBezTo>
                <a:cubicBezTo>
                  <a:pt x="f258" y="f259"/>
                  <a:pt x="f2" y="f260"/>
                  <a:pt x="f261" y="f262"/>
                </a:cubicBezTo>
                <a:cubicBezTo>
                  <a:pt x="f263" y="f264"/>
                  <a:pt x="f265" y="f266"/>
                  <a:pt x="f267" y="f198"/>
                </a:cubicBezTo>
                <a:cubicBezTo>
                  <a:pt x="f268" y="f269"/>
                  <a:pt x="f270" y="f271"/>
                  <a:pt x="f272" y="f273"/>
                </a:cubicBez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186"/>
                  <a:pt x="f283" y="f103"/>
                </a:cubicBezTo>
                <a:cubicBezTo>
                  <a:pt x="f284" y="f285"/>
                  <a:pt x="f286" y="f287"/>
                  <a:pt x="f25" y="f288"/>
                </a:cubicBezTo>
                <a:cubicBezTo>
                  <a:pt x="f81" y="f289"/>
                  <a:pt x="f290" y="f291"/>
                  <a:pt x="f292" y="f293"/>
                </a:cubicBezTo>
                <a:cubicBezTo>
                  <a:pt x="f294" y="f295"/>
                  <a:pt x="f296" y="f90"/>
                  <a:pt x="f92" y="f297"/>
                </a:cubicBezTo>
                <a:cubicBezTo>
                  <a:pt x="f298" y="f299"/>
                  <a:pt x="f300" y="f301"/>
                  <a:pt x="f136" y="f302"/>
                </a:cubicBezTo>
                <a:cubicBezTo>
                  <a:pt x="f303" y="f304"/>
                  <a:pt x="f102" y="f305"/>
                  <a:pt x="f61" y="f306"/>
                </a:cubicBezTo>
                <a:cubicBezTo>
                  <a:pt x="f129" y="f250"/>
                  <a:pt x="f127" y="f307"/>
                  <a:pt x="f125" y="f308"/>
                </a:cubicBezTo>
                <a:cubicBezTo>
                  <a:pt x="f48" y="f309"/>
                  <a:pt x="f13" y="f310"/>
                  <a:pt x="f6" y="f311"/>
                </a:cubicBezTo>
                <a:cubicBezTo>
                  <a:pt x="f6" y="f312"/>
                  <a:pt x="f13" y="f159"/>
                  <a:pt x="f6" y="f9"/>
                </a:cubicBezTo>
                <a:close/>
              </a:path>
            </a:pathLst>
          </a:custGeom>
          <a:solidFill>
            <a:srgbClr val="99FF99"/>
          </a:solidFill>
          <a:ln w="76196" cap="flat">
            <a:solidFill>
              <a:srgbClr val="FFFFFF"/>
            </a:solidFill>
            <a:prstDash val="solid"/>
            <a:miter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7" name="Paralelogramo 7">
            <a:extLst>
              <a:ext uri="{FF2B5EF4-FFF2-40B4-BE49-F238E27FC236}">
                <a16:creationId xmlns:a16="http://schemas.microsoft.com/office/drawing/2014/main" id="{03FA545B-C087-4275-9E5B-0F8AB3345A88}"/>
              </a:ext>
            </a:extLst>
          </p:cNvPr>
          <p:cNvSpPr/>
          <p:nvPr/>
        </p:nvSpPr>
        <p:spPr>
          <a:xfrm>
            <a:off x="4422367" y="0"/>
            <a:ext cx="3999850" cy="51434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25000"/>
              <a:gd name="f8" fmla="+- 0 0 -360"/>
              <a:gd name="f9" fmla="+- 0 0 -90"/>
              <a:gd name="f10" fmla="+- 0 0 -180"/>
              <a:gd name="f11" fmla="+- 0 0 -270"/>
              <a:gd name="f12" fmla="abs f3"/>
              <a:gd name="f13" fmla="abs f4"/>
              <a:gd name="f14" fmla="abs f5"/>
              <a:gd name="f15" fmla="*/ 5 f7 1"/>
              <a:gd name="f16" fmla="*/ f8 f0 1"/>
              <a:gd name="f17" fmla="*/ f9 f0 1"/>
              <a:gd name="f18" fmla="*/ f10 f0 1"/>
              <a:gd name="f19" fmla="*/ f11 f0 1"/>
              <a:gd name="f20" fmla="?: f12 f3 1"/>
              <a:gd name="f21" fmla="?: f13 f4 1"/>
              <a:gd name="f22" fmla="?: f14 f5 1"/>
              <a:gd name="f23" fmla="*/ f16 1 f2"/>
              <a:gd name="f24" fmla="*/ f17 1 f2"/>
              <a:gd name="f25" fmla="*/ f18 1 f2"/>
              <a:gd name="f26" fmla="*/ f19 1 f2"/>
              <a:gd name="f27" fmla="*/ f20 1 21600"/>
              <a:gd name="f28" fmla="*/ f21 1 21600"/>
              <a:gd name="f29" fmla="*/ 21600 f20 1"/>
              <a:gd name="f30" fmla="*/ 21600 f21 1"/>
              <a:gd name="f31" fmla="+- f23 0 f1"/>
              <a:gd name="f32" fmla="+- f24 0 f1"/>
              <a:gd name="f33" fmla="+- f25 0 f1"/>
              <a:gd name="f34" fmla="+- f26 0 f1"/>
              <a:gd name="f35" fmla="min f28 f27"/>
              <a:gd name="f36" fmla="*/ f29 1 f22"/>
              <a:gd name="f37" fmla="*/ f30 1 f22"/>
              <a:gd name="f38" fmla="val f36"/>
              <a:gd name="f39" fmla="val f37"/>
              <a:gd name="f40" fmla="*/ f6 f35 1"/>
              <a:gd name="f41" fmla="+- f39 0 f6"/>
              <a:gd name="f42" fmla="+- f38 0 f6"/>
              <a:gd name="f43" fmla="*/ f39 f35 1"/>
              <a:gd name="f44" fmla="*/ f38 f35 1"/>
              <a:gd name="f45" fmla="*/ f41 1 2"/>
              <a:gd name="f46" fmla="*/ f42 1 2"/>
              <a:gd name="f47" fmla="min f42 f41"/>
              <a:gd name="f48" fmla="*/ 100000 f42 1"/>
              <a:gd name="f49" fmla="+- f6 f45 0"/>
              <a:gd name="f50" fmla="+- f6 f46 0"/>
              <a:gd name="f51" fmla="*/ f48 1 f47"/>
              <a:gd name="f52" fmla="*/ f47 f7 1"/>
              <a:gd name="f53" fmla="*/ f52 1 200000"/>
              <a:gd name="f54" fmla="*/ f52 1 100000"/>
              <a:gd name="f55" fmla="*/ f15 1 f51"/>
              <a:gd name="f56" fmla="*/ f41 f50 1"/>
              <a:gd name="f57" fmla="*/ f50 f35 1"/>
              <a:gd name="f58" fmla="*/ f49 f35 1"/>
              <a:gd name="f59" fmla="+- f38 0 f53"/>
              <a:gd name="f60" fmla="+- f38 0 f54"/>
              <a:gd name="f61" fmla="+- 1 f55 0"/>
              <a:gd name="f62" fmla="*/ f56 1 f54"/>
              <a:gd name="f63" fmla="*/ f54 f35 1"/>
              <a:gd name="f64" fmla="*/ f53 f35 1"/>
              <a:gd name="f65" fmla="*/ f60 1 2"/>
              <a:gd name="f66" fmla="*/ f61 1 12"/>
              <a:gd name="f67" fmla="+- f39 0 f62"/>
              <a:gd name="f68" fmla="*/ f60 f35 1"/>
              <a:gd name="f69" fmla="*/ f59 f35 1"/>
              <a:gd name="f70" fmla="*/ f62 f35 1"/>
              <a:gd name="f71" fmla="+- f38 0 f65"/>
              <a:gd name="f72" fmla="*/ f66 f42 1"/>
              <a:gd name="f73" fmla="*/ f66 f41 1"/>
              <a:gd name="f74" fmla="*/ f67 f35 1"/>
              <a:gd name="f75" fmla="*/ f65 f35 1"/>
              <a:gd name="f76" fmla="+- f38 0 f72"/>
              <a:gd name="f77" fmla="+- f39 0 f73"/>
              <a:gd name="f78" fmla="*/ f72 f35 1"/>
              <a:gd name="f79" fmla="*/ f73 f35 1"/>
              <a:gd name="f80" fmla="*/ f71 f35 1"/>
              <a:gd name="f81" fmla="*/ f76 f35 1"/>
              <a:gd name="f82" fmla="*/ f77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1">
                <a:pos x="f57" y="f74"/>
              </a:cxn>
              <a:cxn ang="f31">
                <a:pos x="f80" y="f40"/>
              </a:cxn>
              <a:cxn ang="f32">
                <a:pos x="f69" y="f58"/>
              </a:cxn>
              <a:cxn ang="f33">
                <a:pos x="f75" y="f43"/>
              </a:cxn>
              <a:cxn ang="f33">
                <a:pos x="f57" y="f70"/>
              </a:cxn>
              <a:cxn ang="f34">
                <a:pos x="f64" y="f58"/>
              </a:cxn>
            </a:cxnLst>
            <a:rect l="f78" t="f79" r="f81" b="f82"/>
            <a:pathLst>
              <a:path>
                <a:moveTo>
                  <a:pt x="f40" y="f43"/>
                </a:moveTo>
                <a:lnTo>
                  <a:pt x="f63" y="f40"/>
                </a:lnTo>
                <a:lnTo>
                  <a:pt x="f44" y="f40"/>
                </a:lnTo>
                <a:lnTo>
                  <a:pt x="f68" y="f43"/>
                </a:lnTo>
                <a:close/>
              </a:path>
            </a:pathLst>
          </a:custGeom>
          <a:solidFill>
            <a:srgbClr val="B9F9E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pic>
        <p:nvPicPr>
          <p:cNvPr id="8" name="Imagen 6">
            <a:extLst>
              <a:ext uri="{FF2B5EF4-FFF2-40B4-BE49-F238E27FC236}">
                <a16:creationId xmlns:a16="http://schemas.microsoft.com/office/drawing/2014/main" id="{D86E7CA3-7A07-48CA-9582-69D71C9FEE2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390" y="-260530"/>
            <a:ext cx="8499238" cy="5664561"/>
          </a:xfrm>
          <a:prstGeom prst="rect">
            <a:avLst/>
          </a:prstGeom>
          <a:noFill/>
          <a:ln cap="flat">
            <a:noFill/>
          </a:ln>
          <a:effectLst>
            <a:outerShdw dist="38103" algn="tl">
              <a:srgbClr val="000000">
                <a:alpha val="40000"/>
              </a:srgbClr>
            </a:outerShdw>
          </a:effectLst>
        </p:spPr>
      </p:pic>
      <p:cxnSp>
        <p:nvCxnSpPr>
          <p:cNvPr id="9" name="Conector recto 27">
            <a:extLst>
              <a:ext uri="{FF2B5EF4-FFF2-40B4-BE49-F238E27FC236}">
                <a16:creationId xmlns:a16="http://schemas.microsoft.com/office/drawing/2014/main" id="{29CE1275-8BDB-4F3F-A6EC-1A5C46474DED}"/>
              </a:ext>
            </a:extLst>
          </p:cNvPr>
          <p:cNvCxnSpPr/>
          <p:nvPr/>
        </p:nvCxnSpPr>
        <p:spPr>
          <a:xfrm>
            <a:off x="160769" y="110532"/>
            <a:ext cx="0" cy="4923688"/>
          </a:xfrm>
          <a:prstGeom prst="straightConnector1">
            <a:avLst/>
          </a:prstGeom>
          <a:noFill/>
          <a:ln w="57150" cap="flat">
            <a:solidFill>
              <a:srgbClr val="FFFFFF"/>
            </a:solidFill>
            <a:prstDash val="solid"/>
            <a:miter/>
          </a:ln>
        </p:spPr>
      </p:cxnSp>
      <p:cxnSp>
        <p:nvCxnSpPr>
          <p:cNvPr id="10" name="Conector recto 31">
            <a:extLst>
              <a:ext uri="{FF2B5EF4-FFF2-40B4-BE49-F238E27FC236}">
                <a16:creationId xmlns:a16="http://schemas.microsoft.com/office/drawing/2014/main" id="{77A0BAA1-D887-49A6-9F9E-DAB5F6B107CE}"/>
              </a:ext>
            </a:extLst>
          </p:cNvPr>
          <p:cNvCxnSpPr/>
          <p:nvPr/>
        </p:nvCxnSpPr>
        <p:spPr>
          <a:xfrm>
            <a:off x="0" y="112206"/>
            <a:ext cx="8109036" cy="0"/>
          </a:xfrm>
          <a:prstGeom prst="straightConnector1">
            <a:avLst/>
          </a:prstGeom>
          <a:noFill/>
          <a:ln w="57150" cap="flat">
            <a:solidFill>
              <a:srgbClr val="99FF99"/>
            </a:solidFill>
            <a:prstDash val="solid"/>
            <a:miter/>
          </a:ln>
        </p:spPr>
      </p:cxnSp>
      <p:cxnSp>
        <p:nvCxnSpPr>
          <p:cNvPr id="11" name="Conector recto 33">
            <a:extLst>
              <a:ext uri="{FF2B5EF4-FFF2-40B4-BE49-F238E27FC236}">
                <a16:creationId xmlns:a16="http://schemas.microsoft.com/office/drawing/2014/main" id="{530A082B-43E3-4EE1-849B-8B9E4245BF7B}"/>
              </a:ext>
            </a:extLst>
          </p:cNvPr>
          <p:cNvCxnSpPr/>
          <p:nvPr/>
        </p:nvCxnSpPr>
        <p:spPr>
          <a:xfrm>
            <a:off x="0" y="5054739"/>
            <a:ext cx="8109036" cy="0"/>
          </a:xfrm>
          <a:prstGeom prst="straightConnector1">
            <a:avLst/>
          </a:prstGeom>
          <a:noFill/>
          <a:ln w="57150" cap="flat">
            <a:solidFill>
              <a:srgbClr val="99FF99"/>
            </a:solidFill>
            <a:prstDash val="solid"/>
            <a:miter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79;p35">
            <a:extLst>
              <a:ext uri="{FF2B5EF4-FFF2-40B4-BE49-F238E27FC236}">
                <a16:creationId xmlns:a16="http://schemas.microsoft.com/office/drawing/2014/main" id="{1D0E98EB-BB9F-458A-B4EF-8BADE406CA91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>
                <a:cs typeface="B Nazanin" pitchFamily="2" charset="-78"/>
              </a:rPr>
              <a:t>PHYSICAL EXAMINATION</a:t>
            </a:r>
          </a:p>
        </p:txBody>
      </p:sp>
      <p:sp>
        <p:nvSpPr>
          <p:cNvPr id="3" name="Google Shape;286;p35">
            <a:extLst>
              <a:ext uri="{FF2B5EF4-FFF2-40B4-BE49-F238E27FC236}">
                <a16:creationId xmlns:a16="http://schemas.microsoft.com/office/drawing/2014/main" id="{C5E4751E-38C1-44B8-A45D-AD268D08A6E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780541" y="2462104"/>
            <a:ext cx="2113498" cy="483004"/>
          </a:xfrm>
        </p:spPr>
        <p:txBody>
          <a:bodyPr/>
          <a:lstStyle/>
          <a:p>
            <a:pPr lvl="0" algn="ctr"/>
            <a:r>
              <a:rPr lang="fa-IR" sz="2200" dirty="0">
                <a:solidFill>
                  <a:srgbClr val="00B0FF"/>
                </a:solidFill>
                <a:cs typeface="B Nazanin" pitchFamily="2" charset="-78"/>
              </a:rPr>
              <a:t>عنوان</a:t>
            </a:r>
            <a:endParaRPr lang="en-US" sz="2200" dirty="0">
              <a:solidFill>
                <a:srgbClr val="00B0FF"/>
              </a:solidFill>
              <a:cs typeface="B Nazanin" pitchFamily="2" charset="-78"/>
            </a:endParaRPr>
          </a:p>
        </p:txBody>
      </p:sp>
      <p:sp>
        <p:nvSpPr>
          <p:cNvPr id="4" name="Google Shape;287;p35">
            <a:extLst>
              <a:ext uri="{FF2B5EF4-FFF2-40B4-BE49-F238E27FC236}">
                <a16:creationId xmlns:a16="http://schemas.microsoft.com/office/drawing/2014/main" id="{7D67B32C-AD2F-419A-A9BF-174F14BFCB3E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780532" y="2944944"/>
            <a:ext cx="2113498" cy="793196"/>
          </a:xfrm>
        </p:spPr>
        <p:txBody>
          <a:bodyPr/>
          <a:lstStyle/>
          <a:p>
            <a:pPr marL="0" lvl="0" indent="0" algn="r">
              <a:spcAft>
                <a:spcPts val="1600"/>
              </a:spcAft>
              <a:buNone/>
            </a:pPr>
            <a:r>
              <a:rPr lang="fa-IR" sz="12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200" dirty="0">
              <a:cs typeface="B Nazanin" pitchFamily="2" charset="-78"/>
            </a:endParaRPr>
          </a:p>
        </p:txBody>
      </p:sp>
      <p:sp>
        <p:nvSpPr>
          <p:cNvPr id="5" name="Google Shape;288;p35">
            <a:extLst>
              <a:ext uri="{FF2B5EF4-FFF2-40B4-BE49-F238E27FC236}">
                <a16:creationId xmlns:a16="http://schemas.microsoft.com/office/drawing/2014/main" id="{BC0ED510-D2B3-40A1-A3D1-D6BC01CE919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99675" y="1428164"/>
            <a:ext cx="2113498" cy="483004"/>
          </a:xfrm>
        </p:spPr>
        <p:txBody>
          <a:bodyPr/>
          <a:lstStyle/>
          <a:p>
            <a:pPr lvl="0" algn="ctr"/>
            <a:r>
              <a:rPr lang="fa-IR" sz="2200" dirty="0">
                <a:solidFill>
                  <a:srgbClr val="78909C"/>
                </a:solidFill>
                <a:cs typeface="B Nazanin" pitchFamily="2" charset="-78"/>
              </a:rPr>
              <a:t>عنوان</a:t>
            </a:r>
            <a:endParaRPr lang="en-US" sz="2200" dirty="0">
              <a:solidFill>
                <a:srgbClr val="78909C"/>
              </a:solidFill>
              <a:cs typeface="B Nazanin" pitchFamily="2" charset="-78"/>
            </a:endParaRPr>
          </a:p>
        </p:txBody>
      </p:sp>
      <p:sp>
        <p:nvSpPr>
          <p:cNvPr id="6" name="Google Shape;289;p35">
            <a:extLst>
              <a:ext uri="{FF2B5EF4-FFF2-40B4-BE49-F238E27FC236}">
                <a16:creationId xmlns:a16="http://schemas.microsoft.com/office/drawing/2014/main" id="{F7F6CAF6-C53C-40F9-8CF0-9B1F554A3E0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99665" y="1911004"/>
            <a:ext cx="2113498" cy="793196"/>
          </a:xfrm>
        </p:spPr>
        <p:txBody>
          <a:bodyPr/>
          <a:lstStyle/>
          <a:p>
            <a:pPr marL="0" lvl="0" indent="0" algn="r">
              <a:spcAft>
                <a:spcPts val="1600"/>
              </a:spcAft>
              <a:buNone/>
            </a:pPr>
            <a:r>
              <a:rPr lang="fa-IR" sz="12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200" dirty="0">
              <a:cs typeface="B Nazanin" pitchFamily="2" charset="-78"/>
            </a:endParaRPr>
          </a:p>
        </p:txBody>
      </p:sp>
      <p:sp>
        <p:nvSpPr>
          <p:cNvPr id="7" name="Google Shape;290;p35">
            <a:extLst>
              <a:ext uri="{FF2B5EF4-FFF2-40B4-BE49-F238E27FC236}">
                <a16:creationId xmlns:a16="http://schemas.microsoft.com/office/drawing/2014/main" id="{3717F4F2-20B1-4CD4-8D48-225BFA09B94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99675" y="3131262"/>
            <a:ext cx="2113498" cy="483004"/>
          </a:xfrm>
        </p:spPr>
        <p:txBody>
          <a:bodyPr/>
          <a:lstStyle/>
          <a:p>
            <a:pPr lvl="0" algn="ctr"/>
            <a:r>
              <a:rPr lang="fa-IR" sz="2200" dirty="0">
                <a:solidFill>
                  <a:srgbClr val="00B0FF"/>
                </a:solidFill>
                <a:cs typeface="B Nazanin" pitchFamily="2" charset="-78"/>
              </a:rPr>
              <a:t>عنوان</a:t>
            </a:r>
            <a:endParaRPr lang="en-US" sz="2200" dirty="0">
              <a:solidFill>
                <a:srgbClr val="00B0FF"/>
              </a:solidFill>
              <a:cs typeface="B Nazanin" pitchFamily="2" charset="-78"/>
            </a:endParaRPr>
          </a:p>
        </p:txBody>
      </p:sp>
      <p:sp>
        <p:nvSpPr>
          <p:cNvPr id="8" name="Google Shape;291;p35">
            <a:extLst>
              <a:ext uri="{FF2B5EF4-FFF2-40B4-BE49-F238E27FC236}">
                <a16:creationId xmlns:a16="http://schemas.microsoft.com/office/drawing/2014/main" id="{5732B7BB-CB7F-4E8C-AE66-E97ED422B86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99665" y="3614101"/>
            <a:ext cx="2113498" cy="793196"/>
          </a:xfrm>
        </p:spPr>
        <p:txBody>
          <a:bodyPr/>
          <a:lstStyle/>
          <a:p>
            <a:pPr marL="0" lvl="0" indent="0" algn="r">
              <a:spcAft>
                <a:spcPts val="1600"/>
              </a:spcAft>
              <a:buNone/>
            </a:pPr>
            <a:r>
              <a:rPr lang="fa-IR" sz="12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200" dirty="0">
              <a:cs typeface="B Nazanin" pitchFamily="2" charset="-78"/>
            </a:endParaRPr>
          </a:p>
        </p:txBody>
      </p:sp>
      <p:cxnSp>
        <p:nvCxnSpPr>
          <p:cNvPr id="9" name="Google Shape;292;p35">
            <a:extLst>
              <a:ext uri="{FF2B5EF4-FFF2-40B4-BE49-F238E27FC236}">
                <a16:creationId xmlns:a16="http://schemas.microsoft.com/office/drawing/2014/main" id="{78E94874-F776-4364-AC89-AE1E8045E635}"/>
              </a:ext>
            </a:extLst>
          </p:cNvPr>
          <p:cNvCxnSpPr/>
          <p:nvPr/>
        </p:nvCxnSpPr>
        <p:spPr>
          <a:xfrm>
            <a:off x="2513173" y="1669666"/>
            <a:ext cx="673501" cy="878401"/>
          </a:xfrm>
          <a:prstGeom prst="bentConnector3">
            <a:avLst/>
          </a:prstGeom>
          <a:noFill/>
          <a:ln w="19046" cap="flat">
            <a:solidFill>
              <a:srgbClr val="78909C"/>
            </a:solidFill>
            <a:prstDash val="solid"/>
            <a:round/>
          </a:ln>
        </p:spPr>
      </p:cxnSp>
      <p:cxnSp>
        <p:nvCxnSpPr>
          <p:cNvPr id="10" name="Google Shape;293;p35">
            <a:extLst>
              <a:ext uri="{FF2B5EF4-FFF2-40B4-BE49-F238E27FC236}">
                <a16:creationId xmlns:a16="http://schemas.microsoft.com/office/drawing/2014/main" id="{EB577023-6E3E-44D6-80A9-B84B1E118CC5}"/>
              </a:ext>
            </a:extLst>
          </p:cNvPr>
          <p:cNvCxnSpPr/>
          <p:nvPr/>
        </p:nvCxnSpPr>
        <p:spPr>
          <a:xfrm>
            <a:off x="2513173" y="3372764"/>
            <a:ext cx="1494605" cy="698400"/>
          </a:xfrm>
          <a:prstGeom prst="bentConnector3">
            <a:avLst/>
          </a:prstGeom>
          <a:noFill/>
          <a:ln w="19046" cap="flat">
            <a:solidFill>
              <a:srgbClr val="99FF99"/>
            </a:solidFill>
            <a:prstDash val="solid"/>
            <a:round/>
          </a:ln>
        </p:spPr>
      </p:cxnSp>
      <p:cxnSp>
        <p:nvCxnSpPr>
          <p:cNvPr id="11" name="Google Shape;294;p35">
            <a:extLst>
              <a:ext uri="{FF2B5EF4-FFF2-40B4-BE49-F238E27FC236}">
                <a16:creationId xmlns:a16="http://schemas.microsoft.com/office/drawing/2014/main" id="{20A9D160-074B-4E47-9F93-DC34946AB143}"/>
              </a:ext>
            </a:extLst>
          </p:cNvPr>
          <p:cNvCxnSpPr/>
          <p:nvPr/>
        </p:nvCxnSpPr>
        <p:spPr>
          <a:xfrm flipH="1">
            <a:off x="5816644" y="2703606"/>
            <a:ext cx="963897" cy="594"/>
          </a:xfrm>
          <a:prstGeom prst="bentConnector3">
            <a:avLst/>
          </a:prstGeom>
          <a:noFill/>
          <a:ln w="19046" cap="flat">
            <a:solidFill>
              <a:srgbClr val="99FF99"/>
            </a:solidFill>
            <a:prstDash val="solid"/>
            <a:round/>
          </a:ln>
        </p:spPr>
      </p:cxnSp>
      <p:sp>
        <p:nvSpPr>
          <p:cNvPr id="12" name="Google Shape;209;p32">
            <a:extLst>
              <a:ext uri="{FF2B5EF4-FFF2-40B4-BE49-F238E27FC236}">
                <a16:creationId xmlns:a16="http://schemas.microsoft.com/office/drawing/2014/main" id="{3EF03EB1-BEFA-4451-AFEE-2F28FD223E4C}"/>
              </a:ext>
            </a:extLst>
          </p:cNvPr>
          <p:cNvSpPr txBox="1"/>
          <p:nvPr/>
        </p:nvSpPr>
        <p:spPr>
          <a:xfrm>
            <a:off x="1233059" y="256781"/>
            <a:ext cx="7007403" cy="572697"/>
          </a:xfrm>
          <a:prstGeom prst="rect">
            <a:avLst/>
          </a:prstGeom>
          <a:solidFill>
            <a:srgbClr val="00B0FF"/>
          </a:solidFill>
          <a:ln cap="flat">
            <a:noFill/>
          </a:ln>
        </p:spPr>
        <p:txBody>
          <a:bodyPr vert="horz" wrap="square" lIns="91421" tIns="91421" rIns="91421" bIns="91421" anchor="t" anchorCtr="1" compatLnSpc="1">
            <a:noAutofit/>
          </a:bodyPr>
          <a:lstStyle/>
          <a:p>
            <a:pPr lvl="0"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400" kern="0" dirty="0">
                <a:solidFill>
                  <a:srgbClr val="FFFFFF"/>
                </a:solidFill>
                <a:latin typeface="Righteous"/>
                <a:ea typeface="Righteous"/>
                <a:cs typeface="B Nazanin" pitchFamily="2" charset="-78"/>
              </a:rPr>
              <a:t>اطلاعات شناسایی</a:t>
            </a:r>
            <a:endParaRPr lang="es-PE" sz="2400" b="0" i="0" u="none" strike="noStrike" kern="0" cap="none" spc="0" baseline="0" dirty="0">
              <a:solidFill>
                <a:srgbClr val="FFFFFF"/>
              </a:solidFill>
              <a:uFillTx/>
              <a:latin typeface="Righteous"/>
              <a:ea typeface="Righteous"/>
              <a:cs typeface="B Nazanin" pitchFamily="2" charset="-78"/>
            </a:endParaRPr>
          </a:p>
        </p:txBody>
      </p:sp>
      <p:sp>
        <p:nvSpPr>
          <p:cNvPr id="14" name="Rectángulo 1">
            <a:extLst>
              <a:ext uri="{FF2B5EF4-FFF2-40B4-BE49-F238E27FC236}">
                <a16:creationId xmlns:a16="http://schemas.microsoft.com/office/drawing/2014/main" id="{DC7EB8B0-2458-4B1C-B1F8-039FC7A40034}"/>
              </a:ext>
            </a:extLst>
          </p:cNvPr>
          <p:cNvSpPr/>
          <p:nvPr/>
        </p:nvSpPr>
        <p:spPr>
          <a:xfrm rot="18000008">
            <a:off x="3100021" y="3080511"/>
            <a:ext cx="3216438" cy="101507"/>
          </a:xfrm>
          <a:prstGeom prst="rect">
            <a:avLst/>
          </a:prstGeom>
          <a:solidFill>
            <a:srgbClr val="DA3B3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itchFamily="2" charset="-78"/>
            </a:endParaRP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5256C3C2-28E1-3C6B-8A4F-30874CFCA2FB}"/>
              </a:ext>
            </a:extLst>
          </p:cNvPr>
          <p:cNvSpPr>
            <a:spLocks noEditPoints="1"/>
          </p:cNvSpPr>
          <p:nvPr/>
        </p:nvSpPr>
        <p:spPr bwMode="auto">
          <a:xfrm>
            <a:off x="3211513" y="1400175"/>
            <a:ext cx="2895600" cy="3000375"/>
          </a:xfrm>
          <a:custGeom>
            <a:avLst/>
            <a:gdLst>
              <a:gd name="T0" fmla="*/ 280 w 418"/>
              <a:gd name="T1" fmla="*/ 158 h 433"/>
              <a:gd name="T2" fmla="*/ 349 w 418"/>
              <a:gd name="T3" fmla="*/ 89 h 433"/>
              <a:gd name="T4" fmla="*/ 371 w 418"/>
              <a:gd name="T5" fmla="*/ 103 h 433"/>
              <a:gd name="T6" fmla="*/ 318 w 418"/>
              <a:gd name="T7" fmla="*/ 223 h 433"/>
              <a:gd name="T8" fmla="*/ 338 w 418"/>
              <a:gd name="T9" fmla="*/ 244 h 433"/>
              <a:gd name="T10" fmla="*/ 416 w 418"/>
              <a:gd name="T11" fmla="*/ 240 h 433"/>
              <a:gd name="T12" fmla="*/ 310 w 418"/>
              <a:gd name="T13" fmla="*/ 316 h 433"/>
              <a:gd name="T14" fmla="*/ 302 w 418"/>
              <a:gd name="T15" fmla="*/ 320 h 433"/>
              <a:gd name="T16" fmla="*/ 366 w 418"/>
              <a:gd name="T17" fmla="*/ 361 h 433"/>
              <a:gd name="T18" fmla="*/ 268 w 418"/>
              <a:gd name="T19" fmla="*/ 363 h 433"/>
              <a:gd name="T20" fmla="*/ 223 w 418"/>
              <a:gd name="T21" fmla="*/ 345 h 433"/>
              <a:gd name="T22" fmla="*/ 218 w 418"/>
              <a:gd name="T23" fmla="*/ 431 h 433"/>
              <a:gd name="T24" fmla="*/ 195 w 418"/>
              <a:gd name="T25" fmla="*/ 417 h 433"/>
              <a:gd name="T26" fmla="*/ 142 w 418"/>
              <a:gd name="T27" fmla="*/ 364 h 433"/>
              <a:gd name="T28" fmla="*/ 66 w 418"/>
              <a:gd name="T29" fmla="*/ 371 h 433"/>
              <a:gd name="T30" fmla="*/ 60 w 418"/>
              <a:gd name="T31" fmla="*/ 348 h 433"/>
              <a:gd name="T32" fmla="*/ 87 w 418"/>
              <a:gd name="T33" fmla="*/ 307 h 433"/>
              <a:gd name="T34" fmla="*/ 5 w 418"/>
              <a:gd name="T35" fmla="*/ 254 h 433"/>
              <a:gd name="T36" fmla="*/ 14 w 418"/>
              <a:gd name="T37" fmla="*/ 233 h 433"/>
              <a:gd name="T38" fmla="*/ 120 w 418"/>
              <a:gd name="T39" fmla="*/ 256 h 433"/>
              <a:gd name="T40" fmla="*/ 57 w 418"/>
              <a:gd name="T41" fmla="*/ 125 h 433"/>
              <a:gd name="T42" fmla="*/ 49 w 418"/>
              <a:gd name="T43" fmla="*/ 85 h 433"/>
              <a:gd name="T44" fmla="*/ 116 w 418"/>
              <a:gd name="T45" fmla="*/ 132 h 433"/>
              <a:gd name="T46" fmla="*/ 167 w 418"/>
              <a:gd name="T47" fmla="*/ 198 h 433"/>
              <a:gd name="T48" fmla="*/ 172 w 418"/>
              <a:gd name="T49" fmla="*/ 121 h 433"/>
              <a:gd name="T50" fmla="*/ 196 w 418"/>
              <a:gd name="T51" fmla="*/ 13 h 433"/>
              <a:gd name="T52" fmla="*/ 222 w 418"/>
              <a:gd name="T53" fmla="*/ 13 h 433"/>
              <a:gd name="T54" fmla="*/ 248 w 418"/>
              <a:gd name="T55" fmla="*/ 144 h 433"/>
              <a:gd name="T56" fmla="*/ 251 w 418"/>
              <a:gd name="T57" fmla="*/ 196 h 433"/>
              <a:gd name="T58" fmla="*/ 206 w 418"/>
              <a:gd name="T59" fmla="*/ 412 h 433"/>
              <a:gd name="T60" fmla="*/ 212 w 418"/>
              <a:gd name="T61" fmla="*/ 413 h 433"/>
              <a:gd name="T62" fmla="*/ 212 w 418"/>
              <a:gd name="T63" fmla="*/ 326 h 433"/>
              <a:gd name="T64" fmla="*/ 243 w 418"/>
              <a:gd name="T65" fmla="*/ 322 h 433"/>
              <a:gd name="T66" fmla="*/ 246 w 418"/>
              <a:gd name="T67" fmla="*/ 297 h 433"/>
              <a:gd name="T68" fmla="*/ 299 w 418"/>
              <a:gd name="T69" fmla="*/ 234 h 433"/>
              <a:gd name="T70" fmla="*/ 320 w 418"/>
              <a:gd name="T71" fmla="*/ 199 h 433"/>
              <a:gd name="T72" fmla="*/ 344 w 418"/>
              <a:gd name="T73" fmla="*/ 144 h 433"/>
              <a:gd name="T74" fmla="*/ 362 w 418"/>
              <a:gd name="T75" fmla="*/ 90 h 433"/>
              <a:gd name="T76" fmla="*/ 316 w 418"/>
              <a:gd name="T77" fmla="*/ 137 h 433"/>
              <a:gd name="T78" fmla="*/ 268 w 418"/>
              <a:gd name="T79" fmla="*/ 191 h 433"/>
              <a:gd name="T80" fmla="*/ 226 w 418"/>
              <a:gd name="T81" fmla="*/ 270 h 433"/>
              <a:gd name="T82" fmla="*/ 236 w 418"/>
              <a:gd name="T83" fmla="*/ 190 h 433"/>
              <a:gd name="T84" fmla="*/ 235 w 418"/>
              <a:gd name="T85" fmla="*/ 149 h 433"/>
              <a:gd name="T86" fmla="*/ 229 w 418"/>
              <a:gd name="T87" fmla="*/ 114 h 433"/>
              <a:gd name="T88" fmla="*/ 229 w 418"/>
              <a:gd name="T89" fmla="*/ 92 h 433"/>
              <a:gd name="T90" fmla="*/ 214 w 418"/>
              <a:gd name="T91" fmla="*/ 32 h 433"/>
              <a:gd name="T92" fmla="*/ 205 w 418"/>
              <a:gd name="T93" fmla="*/ 23 h 433"/>
              <a:gd name="T94" fmla="*/ 194 w 418"/>
              <a:gd name="T95" fmla="*/ 80 h 433"/>
              <a:gd name="T96" fmla="*/ 187 w 418"/>
              <a:gd name="T97" fmla="*/ 114 h 433"/>
              <a:gd name="T98" fmla="*/ 184 w 418"/>
              <a:gd name="T99" fmla="*/ 135 h 433"/>
              <a:gd name="T100" fmla="*/ 184 w 418"/>
              <a:gd name="T101" fmla="*/ 192 h 433"/>
              <a:gd name="T102" fmla="*/ 184 w 418"/>
              <a:gd name="T103" fmla="*/ 221 h 433"/>
              <a:gd name="T104" fmla="*/ 166 w 418"/>
              <a:gd name="T105" fmla="*/ 218 h 433"/>
              <a:gd name="T106" fmla="*/ 99 w 418"/>
              <a:gd name="T107" fmla="*/ 133 h 433"/>
              <a:gd name="T108" fmla="*/ 58 w 418"/>
              <a:gd name="T109" fmla="*/ 102 h 433"/>
              <a:gd name="T110" fmla="*/ 91 w 418"/>
              <a:gd name="T111" fmla="*/ 187 h 433"/>
              <a:gd name="T112" fmla="*/ 127 w 418"/>
              <a:gd name="T113" fmla="*/ 240 h 433"/>
              <a:gd name="T114" fmla="*/ 172 w 418"/>
              <a:gd name="T115" fmla="*/ 294 h 433"/>
              <a:gd name="T116" fmla="*/ 12 w 418"/>
              <a:gd name="T117" fmla="*/ 245 h 433"/>
              <a:gd name="T118" fmla="*/ 65 w 418"/>
              <a:gd name="T119" fmla="*/ 358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8" h="433">
                <a:moveTo>
                  <a:pt x="251" y="196"/>
                </a:moveTo>
                <a:cubicBezTo>
                  <a:pt x="261" y="183"/>
                  <a:pt x="270" y="170"/>
                  <a:pt x="280" y="158"/>
                </a:cubicBezTo>
                <a:cubicBezTo>
                  <a:pt x="294" y="137"/>
                  <a:pt x="313" y="121"/>
                  <a:pt x="332" y="106"/>
                </a:cubicBezTo>
                <a:cubicBezTo>
                  <a:pt x="339" y="102"/>
                  <a:pt x="344" y="95"/>
                  <a:pt x="349" y="89"/>
                </a:cubicBezTo>
                <a:cubicBezTo>
                  <a:pt x="354" y="83"/>
                  <a:pt x="360" y="79"/>
                  <a:pt x="368" y="83"/>
                </a:cubicBezTo>
                <a:cubicBezTo>
                  <a:pt x="375" y="88"/>
                  <a:pt x="374" y="95"/>
                  <a:pt x="371" y="103"/>
                </a:cubicBezTo>
                <a:cubicBezTo>
                  <a:pt x="363" y="123"/>
                  <a:pt x="357" y="145"/>
                  <a:pt x="349" y="165"/>
                </a:cubicBezTo>
                <a:cubicBezTo>
                  <a:pt x="340" y="185"/>
                  <a:pt x="329" y="204"/>
                  <a:pt x="318" y="223"/>
                </a:cubicBezTo>
                <a:cubicBezTo>
                  <a:pt x="312" y="235"/>
                  <a:pt x="304" y="245"/>
                  <a:pt x="297" y="256"/>
                </a:cubicBezTo>
                <a:cubicBezTo>
                  <a:pt x="311" y="252"/>
                  <a:pt x="325" y="247"/>
                  <a:pt x="338" y="244"/>
                </a:cubicBezTo>
                <a:cubicBezTo>
                  <a:pt x="360" y="239"/>
                  <a:pt x="383" y="236"/>
                  <a:pt x="405" y="233"/>
                </a:cubicBezTo>
                <a:cubicBezTo>
                  <a:pt x="409" y="233"/>
                  <a:pt x="415" y="237"/>
                  <a:pt x="416" y="240"/>
                </a:cubicBezTo>
                <a:cubicBezTo>
                  <a:pt x="418" y="244"/>
                  <a:pt x="416" y="251"/>
                  <a:pt x="413" y="254"/>
                </a:cubicBezTo>
                <a:cubicBezTo>
                  <a:pt x="380" y="278"/>
                  <a:pt x="349" y="303"/>
                  <a:pt x="310" y="316"/>
                </a:cubicBezTo>
                <a:cubicBezTo>
                  <a:pt x="308" y="316"/>
                  <a:pt x="306" y="317"/>
                  <a:pt x="304" y="318"/>
                </a:cubicBezTo>
                <a:cubicBezTo>
                  <a:pt x="303" y="319"/>
                  <a:pt x="302" y="320"/>
                  <a:pt x="302" y="320"/>
                </a:cubicBezTo>
                <a:cubicBezTo>
                  <a:pt x="320" y="329"/>
                  <a:pt x="338" y="338"/>
                  <a:pt x="356" y="347"/>
                </a:cubicBezTo>
                <a:cubicBezTo>
                  <a:pt x="363" y="350"/>
                  <a:pt x="369" y="354"/>
                  <a:pt x="366" y="361"/>
                </a:cubicBezTo>
                <a:cubicBezTo>
                  <a:pt x="363" y="365"/>
                  <a:pt x="357" y="369"/>
                  <a:pt x="352" y="369"/>
                </a:cubicBezTo>
                <a:cubicBezTo>
                  <a:pt x="323" y="373"/>
                  <a:pt x="295" y="370"/>
                  <a:pt x="268" y="363"/>
                </a:cubicBezTo>
                <a:cubicBezTo>
                  <a:pt x="254" y="360"/>
                  <a:pt x="242" y="353"/>
                  <a:pt x="229" y="348"/>
                </a:cubicBezTo>
                <a:cubicBezTo>
                  <a:pt x="227" y="347"/>
                  <a:pt x="225" y="346"/>
                  <a:pt x="223" y="345"/>
                </a:cubicBezTo>
                <a:cubicBezTo>
                  <a:pt x="223" y="369"/>
                  <a:pt x="223" y="393"/>
                  <a:pt x="223" y="416"/>
                </a:cubicBezTo>
                <a:cubicBezTo>
                  <a:pt x="223" y="421"/>
                  <a:pt x="221" y="429"/>
                  <a:pt x="218" y="431"/>
                </a:cubicBezTo>
                <a:cubicBezTo>
                  <a:pt x="213" y="433"/>
                  <a:pt x="205" y="433"/>
                  <a:pt x="200" y="431"/>
                </a:cubicBezTo>
                <a:cubicBezTo>
                  <a:pt x="197" y="430"/>
                  <a:pt x="195" y="422"/>
                  <a:pt x="195" y="417"/>
                </a:cubicBezTo>
                <a:cubicBezTo>
                  <a:pt x="195" y="394"/>
                  <a:pt x="195" y="371"/>
                  <a:pt x="195" y="347"/>
                </a:cubicBezTo>
                <a:cubicBezTo>
                  <a:pt x="176" y="353"/>
                  <a:pt x="159" y="360"/>
                  <a:pt x="142" y="364"/>
                </a:cubicBezTo>
                <a:cubicBezTo>
                  <a:pt x="123" y="368"/>
                  <a:pt x="103" y="369"/>
                  <a:pt x="83" y="371"/>
                </a:cubicBezTo>
                <a:cubicBezTo>
                  <a:pt x="77" y="371"/>
                  <a:pt x="72" y="370"/>
                  <a:pt x="66" y="371"/>
                </a:cubicBezTo>
                <a:cubicBezTo>
                  <a:pt x="59" y="371"/>
                  <a:pt x="51" y="370"/>
                  <a:pt x="52" y="361"/>
                </a:cubicBezTo>
                <a:cubicBezTo>
                  <a:pt x="52" y="357"/>
                  <a:pt x="56" y="350"/>
                  <a:pt x="60" y="348"/>
                </a:cubicBezTo>
                <a:cubicBezTo>
                  <a:pt x="78" y="338"/>
                  <a:pt x="97" y="329"/>
                  <a:pt x="117" y="320"/>
                </a:cubicBezTo>
                <a:cubicBezTo>
                  <a:pt x="107" y="315"/>
                  <a:pt x="97" y="311"/>
                  <a:pt x="87" y="307"/>
                </a:cubicBezTo>
                <a:cubicBezTo>
                  <a:pt x="63" y="297"/>
                  <a:pt x="41" y="283"/>
                  <a:pt x="23" y="265"/>
                </a:cubicBezTo>
                <a:cubicBezTo>
                  <a:pt x="18" y="261"/>
                  <a:pt x="10" y="259"/>
                  <a:pt x="5" y="254"/>
                </a:cubicBezTo>
                <a:cubicBezTo>
                  <a:pt x="2" y="251"/>
                  <a:pt x="0" y="244"/>
                  <a:pt x="1" y="240"/>
                </a:cubicBezTo>
                <a:cubicBezTo>
                  <a:pt x="3" y="237"/>
                  <a:pt x="10" y="233"/>
                  <a:pt x="14" y="233"/>
                </a:cubicBezTo>
                <a:cubicBezTo>
                  <a:pt x="36" y="236"/>
                  <a:pt x="58" y="239"/>
                  <a:pt x="80" y="244"/>
                </a:cubicBezTo>
                <a:cubicBezTo>
                  <a:pt x="94" y="247"/>
                  <a:pt x="107" y="252"/>
                  <a:pt x="120" y="256"/>
                </a:cubicBezTo>
                <a:cubicBezTo>
                  <a:pt x="108" y="236"/>
                  <a:pt x="95" y="215"/>
                  <a:pt x="83" y="195"/>
                </a:cubicBezTo>
                <a:cubicBezTo>
                  <a:pt x="70" y="173"/>
                  <a:pt x="62" y="149"/>
                  <a:pt x="57" y="125"/>
                </a:cubicBezTo>
                <a:cubicBezTo>
                  <a:pt x="54" y="116"/>
                  <a:pt x="48" y="108"/>
                  <a:pt x="46" y="100"/>
                </a:cubicBezTo>
                <a:cubicBezTo>
                  <a:pt x="45" y="95"/>
                  <a:pt x="46" y="87"/>
                  <a:pt x="49" y="85"/>
                </a:cubicBezTo>
                <a:cubicBezTo>
                  <a:pt x="53" y="83"/>
                  <a:pt x="62" y="83"/>
                  <a:pt x="65" y="86"/>
                </a:cubicBezTo>
                <a:cubicBezTo>
                  <a:pt x="83" y="101"/>
                  <a:pt x="100" y="116"/>
                  <a:pt x="116" y="132"/>
                </a:cubicBezTo>
                <a:cubicBezTo>
                  <a:pt x="131" y="149"/>
                  <a:pt x="145" y="168"/>
                  <a:pt x="159" y="186"/>
                </a:cubicBezTo>
                <a:cubicBezTo>
                  <a:pt x="162" y="190"/>
                  <a:pt x="164" y="193"/>
                  <a:pt x="167" y="198"/>
                </a:cubicBezTo>
                <a:cubicBezTo>
                  <a:pt x="169" y="194"/>
                  <a:pt x="170" y="192"/>
                  <a:pt x="170" y="189"/>
                </a:cubicBezTo>
                <a:cubicBezTo>
                  <a:pt x="171" y="167"/>
                  <a:pt x="169" y="144"/>
                  <a:pt x="172" y="121"/>
                </a:cubicBezTo>
                <a:cubicBezTo>
                  <a:pt x="174" y="102"/>
                  <a:pt x="179" y="82"/>
                  <a:pt x="184" y="63"/>
                </a:cubicBezTo>
                <a:cubicBezTo>
                  <a:pt x="188" y="46"/>
                  <a:pt x="192" y="30"/>
                  <a:pt x="196" y="13"/>
                </a:cubicBezTo>
                <a:cubicBezTo>
                  <a:pt x="198" y="6"/>
                  <a:pt x="200" y="0"/>
                  <a:pt x="209" y="0"/>
                </a:cubicBezTo>
                <a:cubicBezTo>
                  <a:pt x="217" y="0"/>
                  <a:pt x="220" y="6"/>
                  <a:pt x="222" y="13"/>
                </a:cubicBezTo>
                <a:cubicBezTo>
                  <a:pt x="228" y="39"/>
                  <a:pt x="236" y="63"/>
                  <a:pt x="241" y="89"/>
                </a:cubicBezTo>
                <a:cubicBezTo>
                  <a:pt x="245" y="107"/>
                  <a:pt x="247" y="125"/>
                  <a:pt x="248" y="144"/>
                </a:cubicBezTo>
                <a:cubicBezTo>
                  <a:pt x="249" y="161"/>
                  <a:pt x="248" y="178"/>
                  <a:pt x="248" y="196"/>
                </a:cubicBezTo>
                <a:cubicBezTo>
                  <a:pt x="249" y="196"/>
                  <a:pt x="250" y="196"/>
                  <a:pt x="251" y="196"/>
                </a:cubicBezTo>
                <a:close/>
                <a:moveTo>
                  <a:pt x="206" y="326"/>
                </a:moveTo>
                <a:cubicBezTo>
                  <a:pt x="206" y="357"/>
                  <a:pt x="206" y="385"/>
                  <a:pt x="206" y="412"/>
                </a:cubicBezTo>
                <a:cubicBezTo>
                  <a:pt x="206" y="416"/>
                  <a:pt x="208" y="419"/>
                  <a:pt x="209" y="423"/>
                </a:cubicBezTo>
                <a:cubicBezTo>
                  <a:pt x="210" y="420"/>
                  <a:pt x="212" y="416"/>
                  <a:pt x="212" y="413"/>
                </a:cubicBezTo>
                <a:cubicBezTo>
                  <a:pt x="212" y="392"/>
                  <a:pt x="211" y="372"/>
                  <a:pt x="211" y="352"/>
                </a:cubicBezTo>
                <a:cubicBezTo>
                  <a:pt x="211" y="344"/>
                  <a:pt x="211" y="336"/>
                  <a:pt x="212" y="326"/>
                </a:cubicBezTo>
                <a:cubicBezTo>
                  <a:pt x="257" y="355"/>
                  <a:pt x="305" y="364"/>
                  <a:pt x="355" y="359"/>
                </a:cubicBezTo>
                <a:cubicBezTo>
                  <a:pt x="320" y="339"/>
                  <a:pt x="285" y="324"/>
                  <a:pt x="243" y="322"/>
                </a:cubicBezTo>
                <a:cubicBezTo>
                  <a:pt x="306" y="314"/>
                  <a:pt x="358" y="284"/>
                  <a:pt x="406" y="244"/>
                </a:cubicBezTo>
                <a:cubicBezTo>
                  <a:pt x="350" y="251"/>
                  <a:pt x="296" y="261"/>
                  <a:pt x="246" y="297"/>
                </a:cubicBezTo>
                <a:cubicBezTo>
                  <a:pt x="248" y="293"/>
                  <a:pt x="248" y="292"/>
                  <a:pt x="249" y="291"/>
                </a:cubicBezTo>
                <a:cubicBezTo>
                  <a:pt x="265" y="272"/>
                  <a:pt x="282" y="253"/>
                  <a:pt x="299" y="234"/>
                </a:cubicBezTo>
                <a:cubicBezTo>
                  <a:pt x="303" y="228"/>
                  <a:pt x="307" y="222"/>
                  <a:pt x="310" y="217"/>
                </a:cubicBezTo>
                <a:cubicBezTo>
                  <a:pt x="314" y="211"/>
                  <a:pt x="319" y="205"/>
                  <a:pt x="320" y="199"/>
                </a:cubicBezTo>
                <a:cubicBezTo>
                  <a:pt x="320" y="191"/>
                  <a:pt x="333" y="187"/>
                  <a:pt x="327" y="177"/>
                </a:cubicBezTo>
                <a:cubicBezTo>
                  <a:pt x="341" y="170"/>
                  <a:pt x="337" y="154"/>
                  <a:pt x="344" y="144"/>
                </a:cubicBezTo>
                <a:cubicBezTo>
                  <a:pt x="353" y="131"/>
                  <a:pt x="356" y="114"/>
                  <a:pt x="361" y="99"/>
                </a:cubicBezTo>
                <a:cubicBezTo>
                  <a:pt x="361" y="97"/>
                  <a:pt x="362" y="95"/>
                  <a:pt x="362" y="90"/>
                </a:cubicBezTo>
                <a:cubicBezTo>
                  <a:pt x="357" y="96"/>
                  <a:pt x="354" y="100"/>
                  <a:pt x="350" y="103"/>
                </a:cubicBezTo>
                <a:cubicBezTo>
                  <a:pt x="339" y="115"/>
                  <a:pt x="330" y="129"/>
                  <a:pt x="316" y="137"/>
                </a:cubicBezTo>
                <a:cubicBezTo>
                  <a:pt x="305" y="144"/>
                  <a:pt x="300" y="155"/>
                  <a:pt x="290" y="162"/>
                </a:cubicBezTo>
                <a:cubicBezTo>
                  <a:pt x="281" y="168"/>
                  <a:pt x="274" y="180"/>
                  <a:pt x="268" y="191"/>
                </a:cubicBezTo>
                <a:cubicBezTo>
                  <a:pt x="258" y="208"/>
                  <a:pt x="249" y="227"/>
                  <a:pt x="239" y="245"/>
                </a:cubicBezTo>
                <a:cubicBezTo>
                  <a:pt x="235" y="253"/>
                  <a:pt x="231" y="261"/>
                  <a:pt x="226" y="270"/>
                </a:cubicBezTo>
                <a:cubicBezTo>
                  <a:pt x="229" y="248"/>
                  <a:pt x="232" y="229"/>
                  <a:pt x="234" y="210"/>
                </a:cubicBezTo>
                <a:cubicBezTo>
                  <a:pt x="235" y="203"/>
                  <a:pt x="235" y="196"/>
                  <a:pt x="236" y="190"/>
                </a:cubicBezTo>
                <a:cubicBezTo>
                  <a:pt x="236" y="184"/>
                  <a:pt x="236" y="179"/>
                  <a:pt x="236" y="174"/>
                </a:cubicBezTo>
                <a:cubicBezTo>
                  <a:pt x="235" y="166"/>
                  <a:pt x="235" y="158"/>
                  <a:pt x="235" y="149"/>
                </a:cubicBezTo>
                <a:cubicBezTo>
                  <a:pt x="235" y="139"/>
                  <a:pt x="236" y="129"/>
                  <a:pt x="235" y="119"/>
                </a:cubicBezTo>
                <a:cubicBezTo>
                  <a:pt x="235" y="117"/>
                  <a:pt x="232" y="116"/>
                  <a:pt x="229" y="114"/>
                </a:cubicBezTo>
                <a:cubicBezTo>
                  <a:pt x="230" y="114"/>
                  <a:pt x="231" y="114"/>
                  <a:pt x="232" y="113"/>
                </a:cubicBezTo>
                <a:cubicBezTo>
                  <a:pt x="231" y="106"/>
                  <a:pt x="230" y="99"/>
                  <a:pt x="229" y="92"/>
                </a:cubicBezTo>
                <a:cubicBezTo>
                  <a:pt x="227" y="85"/>
                  <a:pt x="227" y="77"/>
                  <a:pt x="225" y="69"/>
                </a:cubicBezTo>
                <a:cubicBezTo>
                  <a:pt x="222" y="57"/>
                  <a:pt x="218" y="45"/>
                  <a:pt x="214" y="32"/>
                </a:cubicBezTo>
                <a:cubicBezTo>
                  <a:pt x="213" y="25"/>
                  <a:pt x="212" y="18"/>
                  <a:pt x="210" y="11"/>
                </a:cubicBezTo>
                <a:cubicBezTo>
                  <a:pt x="207" y="15"/>
                  <a:pt x="206" y="19"/>
                  <a:pt x="205" y="23"/>
                </a:cubicBezTo>
                <a:cubicBezTo>
                  <a:pt x="204" y="32"/>
                  <a:pt x="203" y="42"/>
                  <a:pt x="201" y="51"/>
                </a:cubicBezTo>
                <a:cubicBezTo>
                  <a:pt x="199" y="61"/>
                  <a:pt x="196" y="70"/>
                  <a:pt x="194" y="80"/>
                </a:cubicBezTo>
                <a:cubicBezTo>
                  <a:pt x="193" y="82"/>
                  <a:pt x="194" y="83"/>
                  <a:pt x="193" y="84"/>
                </a:cubicBezTo>
                <a:cubicBezTo>
                  <a:pt x="186" y="94"/>
                  <a:pt x="183" y="103"/>
                  <a:pt x="187" y="114"/>
                </a:cubicBezTo>
                <a:cubicBezTo>
                  <a:pt x="185" y="118"/>
                  <a:pt x="183" y="122"/>
                  <a:pt x="183" y="126"/>
                </a:cubicBezTo>
                <a:cubicBezTo>
                  <a:pt x="182" y="129"/>
                  <a:pt x="185" y="134"/>
                  <a:pt x="184" y="135"/>
                </a:cubicBezTo>
                <a:cubicBezTo>
                  <a:pt x="175" y="143"/>
                  <a:pt x="185" y="153"/>
                  <a:pt x="181" y="163"/>
                </a:cubicBezTo>
                <a:cubicBezTo>
                  <a:pt x="178" y="171"/>
                  <a:pt x="183" y="182"/>
                  <a:pt x="184" y="192"/>
                </a:cubicBezTo>
                <a:cubicBezTo>
                  <a:pt x="184" y="193"/>
                  <a:pt x="184" y="194"/>
                  <a:pt x="184" y="194"/>
                </a:cubicBezTo>
                <a:cubicBezTo>
                  <a:pt x="175" y="203"/>
                  <a:pt x="184" y="213"/>
                  <a:pt x="184" y="221"/>
                </a:cubicBezTo>
                <a:cubicBezTo>
                  <a:pt x="184" y="238"/>
                  <a:pt x="190" y="254"/>
                  <a:pt x="193" y="271"/>
                </a:cubicBezTo>
                <a:cubicBezTo>
                  <a:pt x="183" y="254"/>
                  <a:pt x="176" y="235"/>
                  <a:pt x="166" y="218"/>
                </a:cubicBezTo>
                <a:cubicBezTo>
                  <a:pt x="157" y="202"/>
                  <a:pt x="144" y="188"/>
                  <a:pt x="134" y="173"/>
                </a:cubicBezTo>
                <a:cubicBezTo>
                  <a:pt x="125" y="157"/>
                  <a:pt x="111" y="145"/>
                  <a:pt x="99" y="133"/>
                </a:cubicBezTo>
                <a:cubicBezTo>
                  <a:pt x="85" y="119"/>
                  <a:pt x="71" y="106"/>
                  <a:pt x="57" y="93"/>
                </a:cubicBezTo>
                <a:cubicBezTo>
                  <a:pt x="56" y="97"/>
                  <a:pt x="57" y="100"/>
                  <a:pt x="58" y="102"/>
                </a:cubicBezTo>
                <a:cubicBezTo>
                  <a:pt x="65" y="119"/>
                  <a:pt x="76" y="135"/>
                  <a:pt x="78" y="152"/>
                </a:cubicBezTo>
                <a:cubicBezTo>
                  <a:pt x="80" y="165"/>
                  <a:pt x="88" y="175"/>
                  <a:pt x="91" y="187"/>
                </a:cubicBezTo>
                <a:cubicBezTo>
                  <a:pt x="95" y="200"/>
                  <a:pt x="107" y="212"/>
                  <a:pt x="115" y="224"/>
                </a:cubicBezTo>
                <a:cubicBezTo>
                  <a:pt x="119" y="229"/>
                  <a:pt x="123" y="235"/>
                  <a:pt x="127" y="240"/>
                </a:cubicBezTo>
                <a:cubicBezTo>
                  <a:pt x="132" y="248"/>
                  <a:pt x="136" y="255"/>
                  <a:pt x="141" y="262"/>
                </a:cubicBezTo>
                <a:cubicBezTo>
                  <a:pt x="151" y="273"/>
                  <a:pt x="162" y="283"/>
                  <a:pt x="172" y="294"/>
                </a:cubicBezTo>
                <a:cubicBezTo>
                  <a:pt x="172" y="295"/>
                  <a:pt x="171" y="296"/>
                  <a:pt x="171" y="297"/>
                </a:cubicBezTo>
                <a:cubicBezTo>
                  <a:pt x="123" y="262"/>
                  <a:pt x="69" y="251"/>
                  <a:pt x="12" y="245"/>
                </a:cubicBezTo>
                <a:cubicBezTo>
                  <a:pt x="61" y="285"/>
                  <a:pt x="114" y="314"/>
                  <a:pt x="177" y="322"/>
                </a:cubicBezTo>
                <a:cubicBezTo>
                  <a:pt x="103" y="330"/>
                  <a:pt x="109" y="336"/>
                  <a:pt x="65" y="358"/>
                </a:cubicBezTo>
                <a:cubicBezTo>
                  <a:pt x="114" y="364"/>
                  <a:pt x="161" y="355"/>
                  <a:pt x="206" y="326"/>
                </a:cubicBezTo>
                <a:close/>
              </a:path>
            </a:pathLst>
          </a:custGeom>
          <a:solidFill>
            <a:srgbClr val="2BBA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"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5">
            <a:extLst>
              <a:ext uri="{FF2B5EF4-FFF2-40B4-BE49-F238E27FC236}">
                <a16:creationId xmlns:a16="http://schemas.microsoft.com/office/drawing/2014/main" id="{59EDA4D1-B5A4-4B8C-83DD-2236BDF78C3C}"/>
              </a:ext>
            </a:extLst>
          </p:cNvPr>
          <p:cNvSpPr/>
          <p:nvPr/>
        </p:nvSpPr>
        <p:spPr>
          <a:xfrm>
            <a:off x="4243026" y="491051"/>
            <a:ext cx="3923973" cy="433915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D1F3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" name="Google Shape;299;p36">
            <a:extLst>
              <a:ext uri="{FF2B5EF4-FFF2-40B4-BE49-F238E27FC236}">
                <a16:creationId xmlns:a16="http://schemas.microsoft.com/office/drawing/2014/main" id="{DC5022A7-5D74-425C-8FF5-1AAB1A1A0A4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8316" y="719925"/>
            <a:ext cx="2466754" cy="1544810"/>
          </a:xfrm>
        </p:spPr>
        <p:txBody>
          <a:bodyPr/>
          <a:lstStyle/>
          <a:p>
            <a:pPr lvl="0" algn="ctr"/>
            <a:r>
              <a:rPr lang="fa-IR" sz="3200" dirty="0">
                <a:solidFill>
                  <a:srgbClr val="92D050"/>
                </a:solidFill>
                <a:cs typeface="B Nazanin" pitchFamily="2" charset="-78"/>
              </a:rPr>
              <a:t>یک تصویرخوب</a:t>
            </a:r>
            <a:br>
              <a:rPr lang="fa-IR" sz="3200" dirty="0">
                <a:solidFill>
                  <a:srgbClr val="92D050"/>
                </a:solidFill>
                <a:cs typeface="B Nazanin" pitchFamily="2" charset="-78"/>
              </a:rPr>
            </a:br>
            <a:r>
              <a:rPr lang="fa-IR" sz="3200" dirty="0">
                <a:solidFill>
                  <a:srgbClr val="92D050"/>
                </a:solidFill>
                <a:cs typeface="B Nazanin" pitchFamily="2" charset="-78"/>
              </a:rPr>
              <a:t> ارزش آن</a:t>
            </a:r>
            <a:br>
              <a:rPr lang="fa-IR" sz="3200" dirty="0">
                <a:solidFill>
                  <a:srgbClr val="92D050"/>
                </a:solidFill>
                <a:cs typeface="B Nazanin" pitchFamily="2" charset="-78"/>
              </a:rPr>
            </a:br>
            <a:r>
              <a:rPr lang="fa-IR" sz="3200" dirty="0">
                <a:solidFill>
                  <a:srgbClr val="92D050"/>
                </a:solidFill>
                <a:cs typeface="B Nazanin" pitchFamily="2" charset="-78"/>
              </a:rPr>
              <a:t>هزار کلمه است</a:t>
            </a:r>
            <a:endParaRPr lang="en-US" sz="3200" dirty="0">
              <a:solidFill>
                <a:srgbClr val="92D050"/>
              </a:solidFill>
              <a:cs typeface="B Nazanin" pitchFamily="2" charset="-78"/>
            </a:endParaRPr>
          </a:p>
        </p:txBody>
      </p:sp>
      <p:sp>
        <p:nvSpPr>
          <p:cNvPr id="4" name="Google Shape;291;p35">
            <a:extLst>
              <a:ext uri="{FF2B5EF4-FFF2-40B4-BE49-F238E27FC236}">
                <a16:creationId xmlns:a16="http://schemas.microsoft.com/office/drawing/2014/main" id="{7430F3BB-0CBC-4FFC-A785-53A54C7110A6}"/>
              </a:ext>
            </a:extLst>
          </p:cNvPr>
          <p:cNvSpPr txBox="1"/>
          <p:nvPr/>
        </p:nvSpPr>
        <p:spPr>
          <a:xfrm>
            <a:off x="668215" y="2371059"/>
            <a:ext cx="3074446" cy="2073349"/>
          </a:xfrm>
          <a:prstGeom prst="rect">
            <a:avLst/>
          </a:prstGeom>
          <a:solidFill>
            <a:srgbClr val="FFFFFF"/>
          </a:solidFill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 algn="r">
              <a:spcAft>
                <a:spcPts val="16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kern="0" dirty="0">
                <a:solidFill>
                  <a:srgbClr val="000000"/>
                </a:solidFill>
                <a:latin typeface="Didact Gothic"/>
                <a:ea typeface="Didact Gothic"/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a:t>
            </a:r>
            <a:endParaRPr lang="en-US" sz="1600" b="0" i="0" u="none" strike="noStrike" kern="0" cap="none" spc="0" baseline="0" dirty="0">
              <a:solidFill>
                <a:srgbClr val="000000"/>
              </a:solidFill>
              <a:uFillTx/>
              <a:latin typeface="Didact Gothic"/>
              <a:ea typeface="Didact Gothic"/>
              <a:cs typeface="B Nazanin" pitchFamily="2" charset="-78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B65C4EC-FF9A-4A9F-8F25-1543D9B231E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0"/>
            <a:ext cx="3430719" cy="5143499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04;p37">
            <a:extLst>
              <a:ext uri="{FF2B5EF4-FFF2-40B4-BE49-F238E27FC236}">
                <a16:creationId xmlns:a16="http://schemas.microsoft.com/office/drawing/2014/main" id="{845F1B5C-9378-4B8E-9F68-5D463A29E790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a-IR" sz="4000" dirty="0">
                <a:solidFill>
                  <a:srgbClr val="66CCFF"/>
                </a:solidFill>
                <a:cs typeface="B Nazanin" pitchFamily="2" charset="-78"/>
              </a:rPr>
              <a:t>یافته ها</a:t>
            </a:r>
            <a:endParaRPr lang="en-US" sz="4000" dirty="0">
              <a:solidFill>
                <a:srgbClr val="66CCFF"/>
              </a:solidFill>
              <a:cs typeface="B Nazanin" pitchFamily="2" charset="-78"/>
            </a:endParaRPr>
          </a:p>
        </p:txBody>
      </p:sp>
      <p:sp>
        <p:nvSpPr>
          <p:cNvPr id="3" name="Google Shape;305;p37">
            <a:extLst>
              <a:ext uri="{FF2B5EF4-FFF2-40B4-BE49-F238E27FC236}">
                <a16:creationId xmlns:a16="http://schemas.microsoft.com/office/drawing/2014/main" id="{35734D0C-D2BD-4FE1-B5BA-3C9B4AB9538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816824" y="2126812"/>
            <a:ext cx="2740502" cy="625504"/>
          </a:xfrm>
        </p:spPr>
        <p:txBody>
          <a:bodyPr anchorCtr="1"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dirty="0">
                <a:solidFill>
                  <a:srgbClr val="66CCFF"/>
                </a:solidFill>
                <a:cs typeface="B Nazanin" pitchFamily="2" charset="-78"/>
              </a:rPr>
              <a:t>قالب پاورپوینت رزیم غذایی قابل ویرایش می باشد</a:t>
            </a:r>
            <a:endParaRPr lang="en-US" dirty="0">
              <a:solidFill>
                <a:srgbClr val="66CCFF"/>
              </a:solidFill>
              <a:cs typeface="B Nazanin" pitchFamily="2" charset="-78"/>
            </a:endParaRPr>
          </a:p>
        </p:txBody>
      </p:sp>
      <p:sp>
        <p:nvSpPr>
          <p:cNvPr id="4" name="Google Shape;306;p37">
            <a:extLst>
              <a:ext uri="{FF2B5EF4-FFF2-40B4-BE49-F238E27FC236}">
                <a16:creationId xmlns:a16="http://schemas.microsoft.com/office/drawing/2014/main" id="{020F9510-A130-453A-A0F7-2D8239C635A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6824" y="1577513"/>
            <a:ext cx="2740502" cy="625504"/>
          </a:xfrm>
        </p:spPr>
        <p:txBody>
          <a:bodyPr anchorCtr="1"/>
          <a:lstStyle/>
          <a:p>
            <a:pPr lvl="0" algn="ctr"/>
            <a:r>
              <a:rPr lang="en-US" sz="3000">
                <a:solidFill>
                  <a:srgbClr val="FF0000"/>
                </a:solidFill>
                <a:cs typeface="B Nazanin" pitchFamily="2" charset="-78"/>
              </a:rPr>
              <a:t>33%</a:t>
            </a:r>
          </a:p>
        </p:txBody>
      </p:sp>
      <p:sp>
        <p:nvSpPr>
          <p:cNvPr id="5" name="Google Shape;307;p37">
            <a:extLst>
              <a:ext uri="{FF2B5EF4-FFF2-40B4-BE49-F238E27FC236}">
                <a16:creationId xmlns:a16="http://schemas.microsoft.com/office/drawing/2014/main" id="{1720D7C8-A449-4C15-B429-A2D0D1DC844E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742017" y="4044802"/>
            <a:ext cx="2740502" cy="625504"/>
          </a:xfrm>
        </p:spPr>
        <p:txBody>
          <a:bodyPr anchorCtr="1"/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dirty="0">
                <a:solidFill>
                  <a:srgbClr val="66CCFF"/>
                </a:solidFill>
                <a:cs typeface="B Nazanin" pitchFamily="2" charset="-78"/>
              </a:rPr>
              <a:t>قالب پاورپوینت رزیم غذایی قابل ویرایش می باشد</a:t>
            </a:r>
            <a:endParaRPr lang="en-US" dirty="0">
              <a:solidFill>
                <a:srgbClr val="66CCFF"/>
              </a:solidFill>
              <a:cs typeface="B Nazanin" pitchFamily="2" charset="-78"/>
            </a:endParaRPr>
          </a:p>
        </p:txBody>
      </p:sp>
      <p:sp>
        <p:nvSpPr>
          <p:cNvPr id="6" name="Google Shape;308;p37">
            <a:extLst>
              <a:ext uri="{FF2B5EF4-FFF2-40B4-BE49-F238E27FC236}">
                <a16:creationId xmlns:a16="http://schemas.microsoft.com/office/drawing/2014/main" id="{10478B0B-FD3F-4747-8968-434DC32B11D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42017" y="3495504"/>
            <a:ext cx="2740502" cy="625504"/>
          </a:xfrm>
        </p:spPr>
        <p:txBody>
          <a:bodyPr anchorCtr="1"/>
          <a:lstStyle/>
          <a:p>
            <a:pPr lvl="0" algn="ctr"/>
            <a:r>
              <a:rPr lang="en-US" sz="3000">
                <a:solidFill>
                  <a:srgbClr val="FF0000"/>
                </a:solidFill>
                <a:cs typeface="B Nazanin" pitchFamily="2" charset="-78"/>
              </a:rPr>
              <a:t>67%</a:t>
            </a:r>
          </a:p>
        </p:txBody>
      </p:sp>
      <p:pic>
        <p:nvPicPr>
          <p:cNvPr id="7" name="Google Shape;309;p37">
            <a:hlinkClick r:id="rId3"/>
            <a:extLst>
              <a:ext uri="{FF2B5EF4-FFF2-40B4-BE49-F238E27FC236}">
                <a16:creationId xmlns:a16="http://schemas.microsoft.com/office/drawing/2014/main" id="{638BEFDF-FCBB-4E8D-B825-1BECF31959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4880747" y="1904420"/>
            <a:ext cx="3498247" cy="221420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8" name="Google Shape;310;p37">
            <a:extLst>
              <a:ext uri="{FF2B5EF4-FFF2-40B4-BE49-F238E27FC236}">
                <a16:creationId xmlns:a16="http://schemas.microsoft.com/office/drawing/2014/main" id="{F83E19F6-634C-4367-9DAB-94C5D403D2F4}"/>
              </a:ext>
            </a:extLst>
          </p:cNvPr>
          <p:cNvSpPr txBox="1"/>
          <p:nvPr/>
        </p:nvSpPr>
        <p:spPr>
          <a:xfrm>
            <a:off x="4824776" y="4097609"/>
            <a:ext cx="3610197" cy="57269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1" compatLnSpc="1">
            <a:noAutofit/>
          </a:bodyPr>
          <a:lstStyle/>
          <a:p>
            <a:pPr lvl="0"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000000"/>
                </a:solidFill>
                <a:latin typeface="Didact Gothic"/>
                <a:ea typeface="Didact Gothic"/>
                <a:cs typeface="B Nazanin" pitchFamily="2" charset="-78"/>
              </a:rPr>
              <a:t>برای اصلاح این نمودار، روی آن کلیک کنید، پیوند را دنبال کنید، داده ها را تغییر دهید و نمودار حاصل را در اینجا قرار دهید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Didact Gothic"/>
              <a:ea typeface="Didact Gothic"/>
              <a:cs typeface="B Nazanin" pitchFamily="2" charset="-78"/>
            </a:endParaRPr>
          </a:p>
        </p:txBody>
      </p:sp>
      <p:sp>
        <p:nvSpPr>
          <p:cNvPr id="9" name="Google Shape;311;p37">
            <a:extLst>
              <a:ext uri="{FF2B5EF4-FFF2-40B4-BE49-F238E27FC236}">
                <a16:creationId xmlns:a16="http://schemas.microsoft.com/office/drawing/2014/main" id="{C7A69845-2B7F-46F7-8AEB-C51375E8CFAB}"/>
              </a:ext>
            </a:extLst>
          </p:cNvPr>
          <p:cNvSpPr txBox="1"/>
          <p:nvPr/>
        </p:nvSpPr>
        <p:spPr>
          <a:xfrm>
            <a:off x="5681331" y="1452597"/>
            <a:ext cx="838495" cy="4047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0" i="0" u="none" strike="noStrike" kern="0" cap="none" spc="0" baseline="0" dirty="0">
                <a:solidFill>
                  <a:srgbClr val="000000"/>
                </a:solidFill>
                <a:uFillTx/>
                <a:latin typeface="Didact Gothic"/>
                <a:ea typeface="Didact Gothic"/>
                <a:cs typeface="B Nazanin" pitchFamily="2" charset="-78"/>
              </a:rPr>
              <a:t>1</a:t>
            </a:r>
            <a:r>
              <a:rPr lang="fa-IR" sz="1400" kern="0" dirty="0">
                <a:solidFill>
                  <a:srgbClr val="000000"/>
                </a:solidFill>
                <a:latin typeface="Didact Gothic"/>
                <a:ea typeface="Didact Gothic"/>
                <a:cs typeface="B Nazanin" pitchFamily="2" charset="-78"/>
              </a:rPr>
              <a:t>عامل </a:t>
            </a:r>
            <a:endParaRPr lang="en-US" sz="1400" b="0" i="0" u="none" strike="noStrike" kern="0" cap="none" spc="0" baseline="0" dirty="0">
              <a:solidFill>
                <a:srgbClr val="000000"/>
              </a:solidFill>
              <a:uFillTx/>
              <a:latin typeface="Didact Gothic"/>
              <a:ea typeface="Didact Gothic"/>
              <a:cs typeface="B Nazanin" pitchFamily="2" charset="-78"/>
            </a:endParaRPr>
          </a:p>
        </p:txBody>
      </p:sp>
      <p:sp>
        <p:nvSpPr>
          <p:cNvPr id="10" name="Google Shape;312;p37">
            <a:extLst>
              <a:ext uri="{FF2B5EF4-FFF2-40B4-BE49-F238E27FC236}">
                <a16:creationId xmlns:a16="http://schemas.microsoft.com/office/drawing/2014/main" id="{AB90B4D3-7154-43DC-AA34-86B9A63ABB7F}"/>
              </a:ext>
            </a:extLst>
          </p:cNvPr>
          <p:cNvSpPr/>
          <p:nvPr/>
        </p:nvSpPr>
        <p:spPr>
          <a:xfrm>
            <a:off x="5487232" y="1557899"/>
            <a:ext cx="194099" cy="19409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DA3B3B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1" name="Google Shape;313;p37">
            <a:extLst>
              <a:ext uri="{FF2B5EF4-FFF2-40B4-BE49-F238E27FC236}">
                <a16:creationId xmlns:a16="http://schemas.microsoft.com/office/drawing/2014/main" id="{7DC2C8C4-C689-4FDE-9596-94E573F9F951}"/>
              </a:ext>
            </a:extLst>
          </p:cNvPr>
          <p:cNvSpPr txBox="1"/>
          <p:nvPr/>
        </p:nvSpPr>
        <p:spPr>
          <a:xfrm>
            <a:off x="6993733" y="1452597"/>
            <a:ext cx="838495" cy="4047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 algn="ct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rgbClr val="000000"/>
                </a:solidFill>
                <a:latin typeface="Didact Gothic"/>
                <a:ea typeface="Didact Gothic"/>
                <a:cs typeface="B Nazanin" pitchFamily="2" charset="-78"/>
              </a:rPr>
              <a:t>عامل </a:t>
            </a:r>
            <a:r>
              <a:rPr lang="en-US" sz="1400" kern="0" dirty="0">
                <a:solidFill>
                  <a:srgbClr val="000000"/>
                </a:solidFill>
                <a:latin typeface="Didact Gothic"/>
                <a:ea typeface="Didact Gothic"/>
                <a:cs typeface="B Nazanin" pitchFamily="2" charset="-78"/>
              </a:rPr>
              <a:t>2</a:t>
            </a:r>
            <a:endParaRPr lang="en-US" sz="1400" b="0" i="0" u="none" strike="noStrike" kern="0" cap="none" spc="0" baseline="0" dirty="0">
              <a:solidFill>
                <a:srgbClr val="000000"/>
              </a:solidFill>
              <a:uFillTx/>
              <a:latin typeface="Didact Gothic"/>
              <a:ea typeface="Didact Gothic"/>
              <a:cs typeface="B Nazanin" pitchFamily="2" charset="-78"/>
            </a:endParaRPr>
          </a:p>
        </p:txBody>
      </p:sp>
      <p:sp>
        <p:nvSpPr>
          <p:cNvPr id="12" name="Google Shape;314;p37">
            <a:extLst>
              <a:ext uri="{FF2B5EF4-FFF2-40B4-BE49-F238E27FC236}">
                <a16:creationId xmlns:a16="http://schemas.microsoft.com/office/drawing/2014/main" id="{6762A6AC-02E8-4C55-A50A-DCA32DFD1D81}"/>
              </a:ext>
            </a:extLst>
          </p:cNvPr>
          <p:cNvSpPr/>
          <p:nvPr/>
        </p:nvSpPr>
        <p:spPr>
          <a:xfrm>
            <a:off x="6799633" y="1557899"/>
            <a:ext cx="194099" cy="19409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6B6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grpSp>
        <p:nvGrpSpPr>
          <p:cNvPr id="15" name="Group 4">
            <a:extLst>
              <a:ext uri="{FF2B5EF4-FFF2-40B4-BE49-F238E27FC236}">
                <a16:creationId xmlns:a16="http://schemas.microsoft.com/office/drawing/2014/main" id="{80C90DDA-AF96-58F8-70A6-7ECF6324D63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79588" y="2846387"/>
            <a:ext cx="668337" cy="684213"/>
            <a:chOff x="1121" y="1793"/>
            <a:chExt cx="421" cy="431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1A636F50-FED2-8F79-B3A5-6D7FEA9F89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1" y="1793"/>
              <a:ext cx="421" cy="431"/>
            </a:xfrm>
            <a:custGeom>
              <a:avLst/>
              <a:gdLst>
                <a:gd name="T0" fmla="*/ 133 w 265"/>
                <a:gd name="T1" fmla="*/ 269 h 271"/>
                <a:gd name="T2" fmla="*/ 0 w 265"/>
                <a:gd name="T3" fmla="*/ 139 h 271"/>
                <a:gd name="T4" fmla="*/ 121 w 265"/>
                <a:gd name="T5" fmla="*/ 6 h 271"/>
                <a:gd name="T6" fmla="*/ 264 w 265"/>
                <a:gd name="T7" fmla="*/ 134 h 271"/>
                <a:gd name="T8" fmla="*/ 133 w 265"/>
                <a:gd name="T9" fmla="*/ 269 h 271"/>
                <a:gd name="T10" fmla="*/ 233 w 265"/>
                <a:gd name="T11" fmla="*/ 203 h 271"/>
                <a:gd name="T12" fmla="*/ 215 w 265"/>
                <a:gd name="T13" fmla="*/ 49 h 271"/>
                <a:gd name="T14" fmla="*/ 66 w 265"/>
                <a:gd name="T15" fmla="*/ 37 h 271"/>
                <a:gd name="T16" fmla="*/ 233 w 265"/>
                <a:gd name="T17" fmla="*/ 203 h 271"/>
                <a:gd name="T18" fmla="*/ 199 w 265"/>
                <a:gd name="T19" fmla="*/ 238 h 271"/>
                <a:gd name="T20" fmla="*/ 53 w 265"/>
                <a:gd name="T21" fmla="*/ 92 h 271"/>
                <a:gd name="T22" fmla="*/ 58 w 265"/>
                <a:gd name="T23" fmla="*/ 86 h 271"/>
                <a:gd name="T24" fmla="*/ 44 w 265"/>
                <a:gd name="T25" fmla="*/ 84 h 271"/>
                <a:gd name="T26" fmla="*/ 31 w 265"/>
                <a:gd name="T27" fmla="*/ 72 h 271"/>
                <a:gd name="T28" fmla="*/ 49 w 265"/>
                <a:gd name="T29" fmla="*/ 226 h 271"/>
                <a:gd name="T30" fmla="*/ 199 w 265"/>
                <a:gd name="T31" fmla="*/ 23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5" h="271">
                  <a:moveTo>
                    <a:pt x="133" y="269"/>
                  </a:moveTo>
                  <a:cubicBezTo>
                    <a:pt x="61" y="271"/>
                    <a:pt x="0" y="212"/>
                    <a:pt x="0" y="139"/>
                  </a:cubicBezTo>
                  <a:cubicBezTo>
                    <a:pt x="0" y="65"/>
                    <a:pt x="56" y="11"/>
                    <a:pt x="121" y="6"/>
                  </a:cubicBezTo>
                  <a:cubicBezTo>
                    <a:pt x="204" y="0"/>
                    <a:pt x="263" y="65"/>
                    <a:pt x="264" y="134"/>
                  </a:cubicBezTo>
                  <a:cubicBezTo>
                    <a:pt x="265" y="209"/>
                    <a:pt x="208" y="268"/>
                    <a:pt x="133" y="269"/>
                  </a:cubicBezTo>
                  <a:close/>
                  <a:moveTo>
                    <a:pt x="233" y="203"/>
                  </a:moveTo>
                  <a:cubicBezTo>
                    <a:pt x="262" y="162"/>
                    <a:pt x="262" y="94"/>
                    <a:pt x="215" y="49"/>
                  </a:cubicBezTo>
                  <a:cubicBezTo>
                    <a:pt x="169" y="6"/>
                    <a:pt x="103" y="9"/>
                    <a:pt x="66" y="37"/>
                  </a:cubicBezTo>
                  <a:cubicBezTo>
                    <a:pt x="122" y="92"/>
                    <a:pt x="177" y="147"/>
                    <a:pt x="233" y="203"/>
                  </a:cubicBezTo>
                  <a:close/>
                  <a:moveTo>
                    <a:pt x="199" y="238"/>
                  </a:moveTo>
                  <a:cubicBezTo>
                    <a:pt x="150" y="189"/>
                    <a:pt x="101" y="141"/>
                    <a:pt x="53" y="92"/>
                  </a:cubicBezTo>
                  <a:cubicBezTo>
                    <a:pt x="54" y="90"/>
                    <a:pt x="56" y="89"/>
                    <a:pt x="58" y="86"/>
                  </a:cubicBezTo>
                  <a:cubicBezTo>
                    <a:pt x="50" y="91"/>
                    <a:pt x="50" y="91"/>
                    <a:pt x="44" y="84"/>
                  </a:cubicBezTo>
                  <a:cubicBezTo>
                    <a:pt x="40" y="80"/>
                    <a:pt x="35" y="76"/>
                    <a:pt x="31" y="72"/>
                  </a:cubicBezTo>
                  <a:cubicBezTo>
                    <a:pt x="2" y="114"/>
                    <a:pt x="3" y="181"/>
                    <a:pt x="49" y="226"/>
                  </a:cubicBezTo>
                  <a:cubicBezTo>
                    <a:pt x="92" y="266"/>
                    <a:pt x="156" y="268"/>
                    <a:pt x="199" y="238"/>
                  </a:cubicBezTo>
                  <a:close/>
                </a:path>
              </a:pathLst>
            </a:custGeom>
            <a:solidFill>
              <a:srgbClr val="E52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CF179A9F-58FD-5521-E641-A22434B78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" y="1844"/>
              <a:ext cx="70" cy="157"/>
            </a:xfrm>
            <a:custGeom>
              <a:avLst/>
              <a:gdLst>
                <a:gd name="T0" fmla="*/ 0 w 44"/>
                <a:gd name="T1" fmla="*/ 54 h 99"/>
                <a:gd name="T2" fmla="*/ 8 w 44"/>
                <a:gd name="T3" fmla="*/ 40 h 99"/>
                <a:gd name="T4" fmla="*/ 8 w 44"/>
                <a:gd name="T5" fmla="*/ 14 h 99"/>
                <a:gd name="T6" fmla="*/ 7 w 44"/>
                <a:gd name="T7" fmla="*/ 7 h 99"/>
                <a:gd name="T8" fmla="*/ 9 w 44"/>
                <a:gd name="T9" fmla="*/ 1 h 99"/>
                <a:gd name="T10" fmla="*/ 25 w 44"/>
                <a:gd name="T11" fmla="*/ 1 h 99"/>
                <a:gd name="T12" fmla="*/ 28 w 44"/>
                <a:gd name="T13" fmla="*/ 6 h 99"/>
                <a:gd name="T14" fmla="*/ 26 w 44"/>
                <a:gd name="T15" fmla="*/ 19 h 99"/>
                <a:gd name="T16" fmla="*/ 26 w 44"/>
                <a:gd name="T17" fmla="*/ 47 h 99"/>
                <a:gd name="T18" fmla="*/ 29 w 44"/>
                <a:gd name="T19" fmla="*/ 52 h 99"/>
                <a:gd name="T20" fmla="*/ 44 w 44"/>
                <a:gd name="T21" fmla="*/ 75 h 99"/>
                <a:gd name="T22" fmla="*/ 44 w 44"/>
                <a:gd name="T23" fmla="*/ 99 h 99"/>
                <a:gd name="T24" fmla="*/ 0 w 44"/>
                <a:gd name="T25" fmla="*/ 5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99">
                  <a:moveTo>
                    <a:pt x="0" y="54"/>
                  </a:moveTo>
                  <a:cubicBezTo>
                    <a:pt x="10" y="53"/>
                    <a:pt x="8" y="46"/>
                    <a:pt x="8" y="40"/>
                  </a:cubicBezTo>
                  <a:cubicBezTo>
                    <a:pt x="8" y="31"/>
                    <a:pt x="8" y="22"/>
                    <a:pt x="8" y="14"/>
                  </a:cubicBezTo>
                  <a:cubicBezTo>
                    <a:pt x="8" y="11"/>
                    <a:pt x="7" y="9"/>
                    <a:pt x="7" y="7"/>
                  </a:cubicBezTo>
                  <a:cubicBezTo>
                    <a:pt x="5" y="4"/>
                    <a:pt x="6" y="1"/>
                    <a:pt x="9" y="1"/>
                  </a:cubicBezTo>
                  <a:cubicBezTo>
                    <a:pt x="14" y="0"/>
                    <a:pt x="20" y="1"/>
                    <a:pt x="25" y="1"/>
                  </a:cubicBezTo>
                  <a:cubicBezTo>
                    <a:pt x="26" y="1"/>
                    <a:pt x="28" y="4"/>
                    <a:pt x="28" y="6"/>
                  </a:cubicBezTo>
                  <a:cubicBezTo>
                    <a:pt x="27" y="10"/>
                    <a:pt x="26" y="14"/>
                    <a:pt x="26" y="19"/>
                  </a:cubicBezTo>
                  <a:cubicBezTo>
                    <a:pt x="25" y="28"/>
                    <a:pt x="26" y="37"/>
                    <a:pt x="26" y="47"/>
                  </a:cubicBezTo>
                  <a:cubicBezTo>
                    <a:pt x="25" y="50"/>
                    <a:pt x="26" y="51"/>
                    <a:pt x="29" y="52"/>
                  </a:cubicBezTo>
                  <a:cubicBezTo>
                    <a:pt x="41" y="57"/>
                    <a:pt x="44" y="62"/>
                    <a:pt x="44" y="75"/>
                  </a:cubicBezTo>
                  <a:cubicBezTo>
                    <a:pt x="44" y="83"/>
                    <a:pt x="44" y="90"/>
                    <a:pt x="44" y="99"/>
                  </a:cubicBezTo>
                  <a:cubicBezTo>
                    <a:pt x="30" y="84"/>
                    <a:pt x="15" y="69"/>
                    <a:pt x="0" y="54"/>
                  </a:cubicBezTo>
                  <a:close/>
                </a:path>
              </a:pathLst>
            </a:custGeom>
            <a:solidFill>
              <a:srgbClr val="E52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FA6E0F82-8959-D188-225A-0C7E74C70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7" y="1977"/>
              <a:ext cx="65" cy="97"/>
            </a:xfrm>
            <a:custGeom>
              <a:avLst/>
              <a:gdLst>
                <a:gd name="T0" fmla="*/ 40 w 41"/>
                <a:gd name="T1" fmla="*/ 61 h 61"/>
                <a:gd name="T2" fmla="*/ 2 w 41"/>
                <a:gd name="T3" fmla="*/ 23 h 61"/>
                <a:gd name="T4" fmla="*/ 2 w 41"/>
                <a:gd name="T5" fmla="*/ 7 h 61"/>
                <a:gd name="T6" fmla="*/ 5 w 41"/>
                <a:gd name="T7" fmla="*/ 1 h 61"/>
                <a:gd name="T8" fmla="*/ 21 w 41"/>
                <a:gd name="T9" fmla="*/ 1 h 61"/>
                <a:gd name="T10" fmla="*/ 23 w 41"/>
                <a:gd name="T11" fmla="*/ 6 h 61"/>
                <a:gd name="T12" fmla="*/ 21 w 41"/>
                <a:gd name="T13" fmla="*/ 19 h 61"/>
                <a:gd name="T14" fmla="*/ 24 w 41"/>
                <a:gd name="T15" fmla="*/ 23 h 61"/>
                <a:gd name="T16" fmla="*/ 40 w 41"/>
                <a:gd name="T17" fmla="*/ 47 h 61"/>
                <a:gd name="T18" fmla="*/ 40 w 41"/>
                <a:gd name="T1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1">
                  <a:moveTo>
                    <a:pt x="40" y="61"/>
                  </a:moveTo>
                  <a:cubicBezTo>
                    <a:pt x="27" y="48"/>
                    <a:pt x="14" y="36"/>
                    <a:pt x="2" y="23"/>
                  </a:cubicBezTo>
                  <a:cubicBezTo>
                    <a:pt x="5" y="18"/>
                    <a:pt x="5" y="12"/>
                    <a:pt x="2" y="7"/>
                  </a:cubicBezTo>
                  <a:cubicBezTo>
                    <a:pt x="0" y="3"/>
                    <a:pt x="1" y="1"/>
                    <a:pt x="5" y="1"/>
                  </a:cubicBezTo>
                  <a:cubicBezTo>
                    <a:pt x="10" y="0"/>
                    <a:pt x="15" y="0"/>
                    <a:pt x="21" y="1"/>
                  </a:cubicBezTo>
                  <a:cubicBezTo>
                    <a:pt x="22" y="1"/>
                    <a:pt x="23" y="4"/>
                    <a:pt x="23" y="6"/>
                  </a:cubicBezTo>
                  <a:cubicBezTo>
                    <a:pt x="22" y="11"/>
                    <a:pt x="21" y="15"/>
                    <a:pt x="21" y="19"/>
                  </a:cubicBezTo>
                  <a:cubicBezTo>
                    <a:pt x="21" y="20"/>
                    <a:pt x="23" y="22"/>
                    <a:pt x="24" y="23"/>
                  </a:cubicBezTo>
                  <a:cubicBezTo>
                    <a:pt x="36" y="27"/>
                    <a:pt x="41" y="34"/>
                    <a:pt x="40" y="47"/>
                  </a:cubicBezTo>
                  <a:cubicBezTo>
                    <a:pt x="39" y="51"/>
                    <a:pt x="40" y="56"/>
                    <a:pt x="40" y="61"/>
                  </a:cubicBezTo>
                  <a:close/>
                </a:path>
              </a:pathLst>
            </a:custGeom>
            <a:solidFill>
              <a:srgbClr val="E52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4595DB66-F7BD-16D9-2B9A-9AC406A571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" y="1998"/>
              <a:ext cx="182" cy="151"/>
            </a:xfrm>
            <a:custGeom>
              <a:avLst/>
              <a:gdLst>
                <a:gd name="T0" fmla="*/ 35 w 115"/>
                <a:gd name="T1" fmla="*/ 83 h 95"/>
                <a:gd name="T2" fmla="*/ 47 w 115"/>
                <a:gd name="T3" fmla="*/ 83 h 95"/>
                <a:gd name="T4" fmla="*/ 47 w 115"/>
                <a:gd name="T5" fmla="*/ 89 h 95"/>
                <a:gd name="T6" fmla="*/ 15 w 115"/>
                <a:gd name="T7" fmla="*/ 89 h 95"/>
                <a:gd name="T8" fmla="*/ 15 w 115"/>
                <a:gd name="T9" fmla="*/ 83 h 95"/>
                <a:gd name="T10" fmla="*/ 28 w 115"/>
                <a:gd name="T11" fmla="*/ 83 h 95"/>
                <a:gd name="T12" fmla="*/ 28 w 115"/>
                <a:gd name="T13" fmla="*/ 64 h 95"/>
                <a:gd name="T14" fmla="*/ 26 w 115"/>
                <a:gd name="T15" fmla="*/ 62 h 95"/>
                <a:gd name="T16" fmla="*/ 4 w 115"/>
                <a:gd name="T17" fmla="*/ 33 h 95"/>
                <a:gd name="T18" fmla="*/ 1 w 115"/>
                <a:gd name="T19" fmla="*/ 0 h 95"/>
                <a:gd name="T20" fmla="*/ 20 w 115"/>
                <a:gd name="T21" fmla="*/ 0 h 95"/>
                <a:gd name="T22" fmla="*/ 24 w 115"/>
                <a:gd name="T23" fmla="*/ 3 h 95"/>
                <a:gd name="T24" fmla="*/ 114 w 115"/>
                <a:gd name="T25" fmla="*/ 93 h 95"/>
                <a:gd name="T26" fmla="*/ 115 w 115"/>
                <a:gd name="T27" fmla="*/ 95 h 95"/>
                <a:gd name="T28" fmla="*/ 103 w 115"/>
                <a:gd name="T29" fmla="*/ 93 h 95"/>
                <a:gd name="T30" fmla="*/ 90 w 115"/>
                <a:gd name="T31" fmla="*/ 91 h 95"/>
                <a:gd name="T32" fmla="*/ 60 w 115"/>
                <a:gd name="T33" fmla="*/ 90 h 95"/>
                <a:gd name="T34" fmla="*/ 54 w 115"/>
                <a:gd name="T35" fmla="*/ 83 h 95"/>
                <a:gd name="T36" fmla="*/ 54 w 115"/>
                <a:gd name="T37" fmla="*/ 54 h 95"/>
                <a:gd name="T38" fmla="*/ 54 w 115"/>
                <a:gd name="T39" fmla="*/ 47 h 95"/>
                <a:gd name="T40" fmla="*/ 35 w 115"/>
                <a:gd name="T41" fmla="*/ 64 h 95"/>
                <a:gd name="T42" fmla="*/ 35 w 115"/>
                <a:gd name="T43" fmla="*/ 8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95">
                  <a:moveTo>
                    <a:pt x="35" y="83"/>
                  </a:moveTo>
                  <a:cubicBezTo>
                    <a:pt x="39" y="83"/>
                    <a:pt x="43" y="83"/>
                    <a:pt x="47" y="83"/>
                  </a:cubicBezTo>
                  <a:cubicBezTo>
                    <a:pt x="47" y="85"/>
                    <a:pt x="47" y="86"/>
                    <a:pt x="47" y="89"/>
                  </a:cubicBezTo>
                  <a:cubicBezTo>
                    <a:pt x="37" y="89"/>
                    <a:pt x="26" y="89"/>
                    <a:pt x="15" y="89"/>
                  </a:cubicBezTo>
                  <a:cubicBezTo>
                    <a:pt x="15" y="87"/>
                    <a:pt x="15" y="85"/>
                    <a:pt x="15" y="83"/>
                  </a:cubicBezTo>
                  <a:cubicBezTo>
                    <a:pt x="19" y="83"/>
                    <a:pt x="23" y="83"/>
                    <a:pt x="28" y="83"/>
                  </a:cubicBezTo>
                  <a:cubicBezTo>
                    <a:pt x="28" y="76"/>
                    <a:pt x="28" y="70"/>
                    <a:pt x="28" y="64"/>
                  </a:cubicBezTo>
                  <a:cubicBezTo>
                    <a:pt x="28" y="63"/>
                    <a:pt x="27" y="62"/>
                    <a:pt x="26" y="62"/>
                  </a:cubicBezTo>
                  <a:cubicBezTo>
                    <a:pt x="13" y="56"/>
                    <a:pt x="8" y="45"/>
                    <a:pt x="4" y="33"/>
                  </a:cubicBezTo>
                  <a:cubicBezTo>
                    <a:pt x="1" y="23"/>
                    <a:pt x="0" y="12"/>
                    <a:pt x="1" y="0"/>
                  </a:cubicBezTo>
                  <a:cubicBezTo>
                    <a:pt x="8" y="0"/>
                    <a:pt x="14" y="0"/>
                    <a:pt x="20" y="0"/>
                  </a:cubicBezTo>
                  <a:cubicBezTo>
                    <a:pt x="21" y="0"/>
                    <a:pt x="23" y="2"/>
                    <a:pt x="24" y="3"/>
                  </a:cubicBezTo>
                  <a:cubicBezTo>
                    <a:pt x="54" y="33"/>
                    <a:pt x="84" y="63"/>
                    <a:pt x="114" y="93"/>
                  </a:cubicBezTo>
                  <a:cubicBezTo>
                    <a:pt x="115" y="93"/>
                    <a:pt x="115" y="94"/>
                    <a:pt x="115" y="95"/>
                  </a:cubicBezTo>
                  <a:cubicBezTo>
                    <a:pt x="111" y="94"/>
                    <a:pt x="107" y="93"/>
                    <a:pt x="103" y="93"/>
                  </a:cubicBezTo>
                  <a:cubicBezTo>
                    <a:pt x="98" y="92"/>
                    <a:pt x="94" y="91"/>
                    <a:pt x="90" y="91"/>
                  </a:cubicBezTo>
                  <a:cubicBezTo>
                    <a:pt x="80" y="91"/>
                    <a:pt x="70" y="90"/>
                    <a:pt x="60" y="90"/>
                  </a:cubicBezTo>
                  <a:cubicBezTo>
                    <a:pt x="55" y="90"/>
                    <a:pt x="53" y="88"/>
                    <a:pt x="54" y="83"/>
                  </a:cubicBezTo>
                  <a:cubicBezTo>
                    <a:pt x="54" y="73"/>
                    <a:pt x="54" y="64"/>
                    <a:pt x="54" y="54"/>
                  </a:cubicBezTo>
                  <a:cubicBezTo>
                    <a:pt x="54" y="52"/>
                    <a:pt x="54" y="50"/>
                    <a:pt x="54" y="47"/>
                  </a:cubicBezTo>
                  <a:cubicBezTo>
                    <a:pt x="48" y="53"/>
                    <a:pt x="42" y="58"/>
                    <a:pt x="35" y="64"/>
                  </a:cubicBezTo>
                  <a:cubicBezTo>
                    <a:pt x="35" y="69"/>
                    <a:pt x="35" y="75"/>
                    <a:pt x="35" y="83"/>
                  </a:cubicBezTo>
                  <a:close/>
                </a:path>
              </a:pathLst>
            </a:custGeom>
            <a:solidFill>
              <a:srgbClr val="E52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</p:grpSp>
      <p:grpSp>
        <p:nvGrpSpPr>
          <p:cNvPr id="21" name="Group 11">
            <a:extLst>
              <a:ext uri="{FF2B5EF4-FFF2-40B4-BE49-F238E27FC236}">
                <a16:creationId xmlns:a16="http://schemas.microsoft.com/office/drawing/2014/main" id="{F9B60BAF-F180-9AAB-FBDB-C896C7AA895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47851" y="976313"/>
            <a:ext cx="609601" cy="611187"/>
            <a:chOff x="1164" y="615"/>
            <a:chExt cx="384" cy="385"/>
          </a:xfrm>
        </p:grpSpPr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34A31D80-FCBA-84B0-11E1-87AD5BBD55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4" y="615"/>
              <a:ext cx="384" cy="385"/>
            </a:xfrm>
            <a:custGeom>
              <a:avLst/>
              <a:gdLst>
                <a:gd name="T0" fmla="*/ 266 w 268"/>
                <a:gd name="T1" fmla="*/ 131 h 268"/>
                <a:gd name="T2" fmla="*/ 138 w 268"/>
                <a:gd name="T3" fmla="*/ 266 h 268"/>
                <a:gd name="T4" fmla="*/ 2 w 268"/>
                <a:gd name="T5" fmla="*/ 136 h 268"/>
                <a:gd name="T6" fmla="*/ 130 w 268"/>
                <a:gd name="T7" fmla="*/ 2 h 268"/>
                <a:gd name="T8" fmla="*/ 266 w 268"/>
                <a:gd name="T9" fmla="*/ 131 h 268"/>
                <a:gd name="T10" fmla="*/ 235 w 268"/>
                <a:gd name="T11" fmla="*/ 201 h 268"/>
                <a:gd name="T12" fmla="*/ 239 w 268"/>
                <a:gd name="T13" fmla="*/ 193 h 268"/>
                <a:gd name="T14" fmla="*/ 254 w 268"/>
                <a:gd name="T15" fmla="*/ 119 h 268"/>
                <a:gd name="T16" fmla="*/ 192 w 268"/>
                <a:gd name="T17" fmla="*/ 27 h 268"/>
                <a:gd name="T18" fmla="*/ 128 w 268"/>
                <a:gd name="T19" fmla="*/ 12 h 268"/>
                <a:gd name="T20" fmla="*/ 123 w 268"/>
                <a:gd name="T21" fmla="*/ 12 h 268"/>
                <a:gd name="T22" fmla="*/ 111 w 268"/>
                <a:gd name="T23" fmla="*/ 10 h 268"/>
                <a:gd name="T24" fmla="*/ 109 w 268"/>
                <a:gd name="T25" fmla="*/ 13 h 268"/>
                <a:gd name="T26" fmla="*/ 91 w 268"/>
                <a:gd name="T27" fmla="*/ 20 h 268"/>
                <a:gd name="T28" fmla="*/ 67 w 268"/>
                <a:gd name="T29" fmla="*/ 33 h 268"/>
                <a:gd name="T30" fmla="*/ 235 w 268"/>
                <a:gd name="T31" fmla="*/ 201 h 268"/>
                <a:gd name="T32" fmla="*/ 199 w 268"/>
                <a:gd name="T33" fmla="*/ 235 h 268"/>
                <a:gd name="T34" fmla="*/ 32 w 268"/>
                <a:gd name="T35" fmla="*/ 69 h 268"/>
                <a:gd name="T36" fmla="*/ 50 w 268"/>
                <a:gd name="T37" fmla="*/ 220 h 268"/>
                <a:gd name="T38" fmla="*/ 199 w 268"/>
                <a:gd name="T39" fmla="*/ 235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8" h="268">
                  <a:moveTo>
                    <a:pt x="266" y="131"/>
                  </a:moveTo>
                  <a:cubicBezTo>
                    <a:pt x="268" y="203"/>
                    <a:pt x="211" y="263"/>
                    <a:pt x="138" y="266"/>
                  </a:cubicBezTo>
                  <a:cubicBezTo>
                    <a:pt x="65" y="268"/>
                    <a:pt x="4" y="210"/>
                    <a:pt x="2" y="136"/>
                  </a:cubicBezTo>
                  <a:cubicBezTo>
                    <a:pt x="0" y="65"/>
                    <a:pt x="59" y="4"/>
                    <a:pt x="130" y="2"/>
                  </a:cubicBezTo>
                  <a:cubicBezTo>
                    <a:pt x="204" y="0"/>
                    <a:pt x="264" y="57"/>
                    <a:pt x="266" y="131"/>
                  </a:cubicBezTo>
                  <a:close/>
                  <a:moveTo>
                    <a:pt x="235" y="201"/>
                  </a:moveTo>
                  <a:cubicBezTo>
                    <a:pt x="237" y="197"/>
                    <a:pt x="238" y="195"/>
                    <a:pt x="239" y="193"/>
                  </a:cubicBezTo>
                  <a:cubicBezTo>
                    <a:pt x="252" y="170"/>
                    <a:pt x="258" y="145"/>
                    <a:pt x="254" y="119"/>
                  </a:cubicBezTo>
                  <a:cubicBezTo>
                    <a:pt x="249" y="78"/>
                    <a:pt x="228" y="48"/>
                    <a:pt x="192" y="27"/>
                  </a:cubicBezTo>
                  <a:cubicBezTo>
                    <a:pt x="172" y="16"/>
                    <a:pt x="150" y="12"/>
                    <a:pt x="128" y="12"/>
                  </a:cubicBezTo>
                  <a:cubicBezTo>
                    <a:pt x="126" y="12"/>
                    <a:pt x="124" y="12"/>
                    <a:pt x="123" y="12"/>
                  </a:cubicBezTo>
                  <a:cubicBezTo>
                    <a:pt x="119" y="7"/>
                    <a:pt x="115" y="8"/>
                    <a:pt x="111" y="10"/>
                  </a:cubicBezTo>
                  <a:cubicBezTo>
                    <a:pt x="111" y="12"/>
                    <a:pt x="110" y="13"/>
                    <a:pt x="109" y="13"/>
                  </a:cubicBezTo>
                  <a:cubicBezTo>
                    <a:pt x="103" y="16"/>
                    <a:pt x="97" y="17"/>
                    <a:pt x="91" y="20"/>
                  </a:cubicBezTo>
                  <a:cubicBezTo>
                    <a:pt x="83" y="24"/>
                    <a:pt x="76" y="28"/>
                    <a:pt x="67" y="33"/>
                  </a:cubicBezTo>
                  <a:cubicBezTo>
                    <a:pt x="123" y="89"/>
                    <a:pt x="179" y="145"/>
                    <a:pt x="235" y="201"/>
                  </a:cubicBezTo>
                  <a:close/>
                  <a:moveTo>
                    <a:pt x="199" y="235"/>
                  </a:moveTo>
                  <a:cubicBezTo>
                    <a:pt x="143" y="180"/>
                    <a:pt x="88" y="124"/>
                    <a:pt x="32" y="69"/>
                  </a:cubicBezTo>
                  <a:cubicBezTo>
                    <a:pt x="1" y="113"/>
                    <a:pt x="9" y="181"/>
                    <a:pt x="50" y="220"/>
                  </a:cubicBezTo>
                  <a:cubicBezTo>
                    <a:pt x="95" y="264"/>
                    <a:pt x="160" y="263"/>
                    <a:pt x="199" y="235"/>
                  </a:cubicBezTo>
                  <a:close/>
                </a:path>
              </a:pathLst>
            </a:custGeom>
            <a:solidFill>
              <a:srgbClr val="E52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id="{3EB29CD6-027C-034A-B77D-FEE6EF345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3" y="791"/>
              <a:ext cx="51" cy="41"/>
            </a:xfrm>
            <a:custGeom>
              <a:avLst/>
              <a:gdLst>
                <a:gd name="T0" fmla="*/ 34 w 35"/>
                <a:gd name="T1" fmla="*/ 28 h 28"/>
                <a:gd name="T2" fmla="*/ 23 w 35"/>
                <a:gd name="T3" fmla="*/ 24 h 28"/>
                <a:gd name="T4" fmla="*/ 24 w 35"/>
                <a:gd name="T5" fmla="*/ 22 h 28"/>
                <a:gd name="T6" fmla="*/ 26 w 35"/>
                <a:gd name="T7" fmla="*/ 22 h 28"/>
                <a:gd name="T8" fmla="*/ 29 w 35"/>
                <a:gd name="T9" fmla="*/ 21 h 28"/>
                <a:gd name="T10" fmla="*/ 29 w 35"/>
                <a:gd name="T11" fmla="*/ 6 h 28"/>
                <a:gd name="T12" fmla="*/ 0 w 35"/>
                <a:gd name="T13" fmla="*/ 0 h 28"/>
                <a:gd name="T14" fmla="*/ 31 w 35"/>
                <a:gd name="T15" fmla="*/ 1 h 28"/>
                <a:gd name="T16" fmla="*/ 34 w 35"/>
                <a:gd name="T17" fmla="*/ 5 h 28"/>
                <a:gd name="T18" fmla="*/ 34 w 35"/>
                <a:gd name="T1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28">
                  <a:moveTo>
                    <a:pt x="34" y="28"/>
                  </a:moveTo>
                  <a:cubicBezTo>
                    <a:pt x="30" y="26"/>
                    <a:pt x="27" y="25"/>
                    <a:pt x="23" y="24"/>
                  </a:cubicBezTo>
                  <a:cubicBezTo>
                    <a:pt x="24" y="23"/>
                    <a:pt x="24" y="23"/>
                    <a:pt x="24" y="22"/>
                  </a:cubicBezTo>
                  <a:cubicBezTo>
                    <a:pt x="25" y="22"/>
                    <a:pt x="25" y="22"/>
                    <a:pt x="26" y="22"/>
                  </a:cubicBezTo>
                  <a:cubicBezTo>
                    <a:pt x="27" y="22"/>
                    <a:pt x="28" y="22"/>
                    <a:pt x="29" y="21"/>
                  </a:cubicBezTo>
                  <a:cubicBezTo>
                    <a:pt x="29" y="16"/>
                    <a:pt x="29" y="11"/>
                    <a:pt x="29" y="6"/>
                  </a:cubicBezTo>
                  <a:cubicBezTo>
                    <a:pt x="20" y="3"/>
                    <a:pt x="10" y="9"/>
                    <a:pt x="0" y="0"/>
                  </a:cubicBezTo>
                  <a:cubicBezTo>
                    <a:pt x="12" y="0"/>
                    <a:pt x="21" y="0"/>
                    <a:pt x="31" y="1"/>
                  </a:cubicBezTo>
                  <a:cubicBezTo>
                    <a:pt x="32" y="1"/>
                    <a:pt x="34" y="3"/>
                    <a:pt x="34" y="5"/>
                  </a:cubicBezTo>
                  <a:cubicBezTo>
                    <a:pt x="35" y="12"/>
                    <a:pt x="34" y="19"/>
                    <a:pt x="34" y="28"/>
                  </a:cubicBezTo>
                  <a:close/>
                </a:path>
              </a:pathLst>
            </a:custGeom>
            <a:solidFill>
              <a:srgbClr val="E52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id="{38D16F42-8CBD-FDF8-F94F-C51B376B2B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" y="704"/>
              <a:ext cx="33" cy="73"/>
            </a:xfrm>
            <a:custGeom>
              <a:avLst/>
              <a:gdLst>
                <a:gd name="T0" fmla="*/ 18 w 23"/>
                <a:gd name="T1" fmla="*/ 51 h 51"/>
                <a:gd name="T2" fmla="*/ 8 w 23"/>
                <a:gd name="T3" fmla="*/ 25 h 51"/>
                <a:gd name="T4" fmla="*/ 14 w 23"/>
                <a:gd name="T5" fmla="*/ 0 h 51"/>
                <a:gd name="T6" fmla="*/ 14 w 23"/>
                <a:gd name="T7" fmla="*/ 25 h 51"/>
                <a:gd name="T8" fmla="*/ 18 w 23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1">
                  <a:moveTo>
                    <a:pt x="18" y="51"/>
                  </a:moveTo>
                  <a:cubicBezTo>
                    <a:pt x="19" y="40"/>
                    <a:pt x="14" y="32"/>
                    <a:pt x="8" y="25"/>
                  </a:cubicBezTo>
                  <a:cubicBezTo>
                    <a:pt x="0" y="16"/>
                    <a:pt x="3" y="5"/>
                    <a:pt x="14" y="0"/>
                  </a:cubicBezTo>
                  <a:cubicBezTo>
                    <a:pt x="6" y="10"/>
                    <a:pt x="6" y="15"/>
                    <a:pt x="14" y="25"/>
                  </a:cubicBezTo>
                  <a:cubicBezTo>
                    <a:pt x="21" y="33"/>
                    <a:pt x="23" y="42"/>
                    <a:pt x="18" y="51"/>
                  </a:cubicBezTo>
                  <a:close/>
                </a:path>
              </a:pathLst>
            </a:custGeom>
            <a:solidFill>
              <a:srgbClr val="E52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id="{2852754B-C753-04A4-1974-F267A2C6F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" y="705"/>
              <a:ext cx="31" cy="71"/>
            </a:xfrm>
            <a:custGeom>
              <a:avLst/>
              <a:gdLst>
                <a:gd name="T0" fmla="*/ 12 w 22"/>
                <a:gd name="T1" fmla="*/ 0 h 49"/>
                <a:gd name="T2" fmla="*/ 14 w 22"/>
                <a:gd name="T3" fmla="*/ 24 h 49"/>
                <a:gd name="T4" fmla="*/ 20 w 22"/>
                <a:gd name="T5" fmla="*/ 46 h 49"/>
                <a:gd name="T6" fmla="*/ 18 w 22"/>
                <a:gd name="T7" fmla="*/ 49 h 49"/>
                <a:gd name="T8" fmla="*/ 8 w 22"/>
                <a:gd name="T9" fmla="*/ 24 h 49"/>
                <a:gd name="T10" fmla="*/ 12 w 22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49">
                  <a:moveTo>
                    <a:pt x="12" y="0"/>
                  </a:moveTo>
                  <a:cubicBezTo>
                    <a:pt x="6" y="11"/>
                    <a:pt x="6" y="14"/>
                    <a:pt x="14" y="24"/>
                  </a:cubicBezTo>
                  <a:cubicBezTo>
                    <a:pt x="19" y="30"/>
                    <a:pt x="22" y="37"/>
                    <a:pt x="20" y="46"/>
                  </a:cubicBezTo>
                  <a:cubicBezTo>
                    <a:pt x="20" y="47"/>
                    <a:pt x="19" y="48"/>
                    <a:pt x="18" y="49"/>
                  </a:cubicBezTo>
                  <a:cubicBezTo>
                    <a:pt x="19" y="39"/>
                    <a:pt x="14" y="32"/>
                    <a:pt x="8" y="24"/>
                  </a:cubicBezTo>
                  <a:cubicBezTo>
                    <a:pt x="0" y="16"/>
                    <a:pt x="2" y="7"/>
                    <a:pt x="12" y="0"/>
                  </a:cubicBezTo>
                  <a:close/>
                </a:path>
              </a:pathLst>
            </a:custGeom>
            <a:solidFill>
              <a:srgbClr val="E52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id="{836A8955-CFBA-3E2C-5016-20BB3931D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8" y="793"/>
              <a:ext cx="7" cy="37"/>
            </a:xfrm>
            <a:custGeom>
              <a:avLst/>
              <a:gdLst>
                <a:gd name="T0" fmla="*/ 0 w 5"/>
                <a:gd name="T1" fmla="*/ 0 h 26"/>
                <a:gd name="T2" fmla="*/ 3 w 5"/>
                <a:gd name="T3" fmla="*/ 0 h 26"/>
                <a:gd name="T4" fmla="*/ 0 w 5"/>
                <a:gd name="T5" fmla="*/ 26 h 26"/>
                <a:gd name="T6" fmla="*/ 0 w 5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6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5" y="18"/>
                    <a:pt x="4" y="24"/>
                    <a:pt x="0" y="26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E52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id="{88450501-C32A-BB41-C52F-F1500A78F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7" y="791"/>
              <a:ext cx="7" cy="39"/>
            </a:xfrm>
            <a:custGeom>
              <a:avLst/>
              <a:gdLst>
                <a:gd name="T0" fmla="*/ 2 w 5"/>
                <a:gd name="T1" fmla="*/ 0 h 27"/>
                <a:gd name="T2" fmla="*/ 4 w 5"/>
                <a:gd name="T3" fmla="*/ 4 h 27"/>
                <a:gd name="T4" fmla="*/ 5 w 5"/>
                <a:gd name="T5" fmla="*/ 26 h 27"/>
                <a:gd name="T6" fmla="*/ 3 w 5"/>
                <a:gd name="T7" fmla="*/ 27 h 27"/>
                <a:gd name="T8" fmla="*/ 0 w 5"/>
                <a:gd name="T9" fmla="*/ 23 h 27"/>
                <a:gd name="T10" fmla="*/ 0 w 5"/>
                <a:gd name="T11" fmla="*/ 1 h 27"/>
                <a:gd name="T12" fmla="*/ 2 w 5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7">
                  <a:moveTo>
                    <a:pt x="2" y="0"/>
                  </a:moveTo>
                  <a:cubicBezTo>
                    <a:pt x="3" y="1"/>
                    <a:pt x="4" y="2"/>
                    <a:pt x="4" y="4"/>
                  </a:cubicBezTo>
                  <a:cubicBezTo>
                    <a:pt x="5" y="11"/>
                    <a:pt x="5" y="19"/>
                    <a:pt x="5" y="26"/>
                  </a:cubicBezTo>
                  <a:cubicBezTo>
                    <a:pt x="4" y="26"/>
                    <a:pt x="3" y="27"/>
                    <a:pt x="3" y="27"/>
                  </a:cubicBezTo>
                  <a:cubicBezTo>
                    <a:pt x="2" y="26"/>
                    <a:pt x="0" y="24"/>
                    <a:pt x="0" y="23"/>
                  </a:cubicBezTo>
                  <a:cubicBezTo>
                    <a:pt x="0" y="16"/>
                    <a:pt x="0" y="9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E52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id="{D7DEDFBB-8000-3A4A-C117-665BA0CED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" y="791"/>
              <a:ext cx="7" cy="39"/>
            </a:xfrm>
            <a:custGeom>
              <a:avLst/>
              <a:gdLst>
                <a:gd name="T0" fmla="*/ 5 w 5"/>
                <a:gd name="T1" fmla="*/ 1 h 27"/>
                <a:gd name="T2" fmla="*/ 5 w 5"/>
                <a:gd name="T3" fmla="*/ 23 h 27"/>
                <a:gd name="T4" fmla="*/ 3 w 5"/>
                <a:gd name="T5" fmla="*/ 27 h 27"/>
                <a:gd name="T6" fmla="*/ 0 w 5"/>
                <a:gd name="T7" fmla="*/ 23 h 27"/>
                <a:gd name="T8" fmla="*/ 0 w 5"/>
                <a:gd name="T9" fmla="*/ 3 h 27"/>
                <a:gd name="T10" fmla="*/ 3 w 5"/>
                <a:gd name="T11" fmla="*/ 0 h 27"/>
                <a:gd name="T12" fmla="*/ 5 w 5"/>
                <a:gd name="T1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7">
                  <a:moveTo>
                    <a:pt x="5" y="1"/>
                  </a:moveTo>
                  <a:cubicBezTo>
                    <a:pt x="5" y="8"/>
                    <a:pt x="5" y="16"/>
                    <a:pt x="5" y="23"/>
                  </a:cubicBezTo>
                  <a:cubicBezTo>
                    <a:pt x="4" y="24"/>
                    <a:pt x="3" y="26"/>
                    <a:pt x="3" y="27"/>
                  </a:cubicBezTo>
                  <a:cubicBezTo>
                    <a:pt x="2" y="25"/>
                    <a:pt x="0" y="24"/>
                    <a:pt x="0" y="23"/>
                  </a:cubicBezTo>
                  <a:cubicBezTo>
                    <a:pt x="0" y="16"/>
                    <a:pt x="0" y="10"/>
                    <a:pt x="0" y="3"/>
                  </a:cubicBezTo>
                  <a:cubicBezTo>
                    <a:pt x="0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E52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30" name="Freeform 19">
              <a:extLst>
                <a:ext uri="{FF2B5EF4-FFF2-40B4-BE49-F238E27FC236}">
                  <a16:creationId xmlns:a16="http://schemas.microsoft.com/office/drawing/2014/main" id="{BA14196B-B400-169B-D0AD-D42D65616F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" y="791"/>
              <a:ext cx="89" cy="38"/>
            </a:xfrm>
            <a:custGeom>
              <a:avLst/>
              <a:gdLst>
                <a:gd name="T0" fmla="*/ 44 w 62"/>
                <a:gd name="T1" fmla="*/ 21 h 26"/>
                <a:gd name="T2" fmla="*/ 58 w 62"/>
                <a:gd name="T3" fmla="*/ 23 h 26"/>
                <a:gd name="T4" fmla="*/ 62 w 62"/>
                <a:gd name="T5" fmla="*/ 26 h 26"/>
                <a:gd name="T6" fmla="*/ 0 w 62"/>
                <a:gd name="T7" fmla="*/ 26 h 26"/>
                <a:gd name="T8" fmla="*/ 0 w 62"/>
                <a:gd name="T9" fmla="*/ 0 h 26"/>
                <a:gd name="T10" fmla="*/ 16 w 62"/>
                <a:gd name="T11" fmla="*/ 0 h 26"/>
                <a:gd name="T12" fmla="*/ 31 w 62"/>
                <a:gd name="T13" fmla="*/ 0 h 26"/>
                <a:gd name="T14" fmla="*/ 44 w 62"/>
                <a:gd name="T15" fmla="*/ 13 h 26"/>
                <a:gd name="T16" fmla="*/ 44 w 62"/>
                <a:gd name="T17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26">
                  <a:moveTo>
                    <a:pt x="44" y="21"/>
                  </a:moveTo>
                  <a:cubicBezTo>
                    <a:pt x="49" y="22"/>
                    <a:pt x="54" y="22"/>
                    <a:pt x="58" y="23"/>
                  </a:cubicBezTo>
                  <a:cubicBezTo>
                    <a:pt x="59" y="23"/>
                    <a:pt x="60" y="25"/>
                    <a:pt x="62" y="26"/>
                  </a:cubicBezTo>
                  <a:cubicBezTo>
                    <a:pt x="41" y="26"/>
                    <a:pt x="21" y="26"/>
                    <a:pt x="0" y="26"/>
                  </a:cubicBezTo>
                  <a:cubicBezTo>
                    <a:pt x="0" y="18"/>
                    <a:pt x="0" y="10"/>
                    <a:pt x="0" y="0"/>
                  </a:cubicBez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0"/>
                    <a:pt x="31" y="0"/>
                  </a:cubicBezTo>
                  <a:cubicBezTo>
                    <a:pt x="39" y="0"/>
                    <a:pt x="44" y="5"/>
                    <a:pt x="44" y="13"/>
                  </a:cubicBezTo>
                  <a:cubicBezTo>
                    <a:pt x="44" y="16"/>
                    <a:pt x="44" y="19"/>
                    <a:pt x="44" y="21"/>
                  </a:cubicBezTo>
                  <a:close/>
                </a:path>
              </a:pathLst>
            </a:custGeom>
            <a:solidFill>
              <a:srgbClr val="E52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0E43CC5-A9E5-4F39-897A-258588EF332E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32047" y="169785"/>
            <a:ext cx="8679896" cy="543181"/>
          </a:xfrm>
        </p:spPr>
        <p:txBody>
          <a:bodyPr anchor="ctr" anchorCtr="1"/>
          <a:lstStyle/>
          <a:p>
            <a:pPr marL="0" lvl="0" indent="0" algn="ctr">
              <a:buNone/>
            </a:pPr>
            <a:r>
              <a:rPr lang="fa-IR" sz="4050" dirty="0">
                <a:solidFill>
                  <a:srgbClr val="92D050"/>
                </a:solidFill>
                <a:latin typeface="Arial"/>
                <a:cs typeface="B Nazanin" pitchFamily="2" charset="-78"/>
              </a:rPr>
              <a:t>سبک اینفوگرافیک</a:t>
            </a:r>
            <a:endParaRPr lang="en-US" sz="4050" dirty="0">
              <a:solidFill>
                <a:srgbClr val="92D050"/>
              </a:solidFill>
              <a:latin typeface="Arial"/>
              <a:cs typeface="B Nazanin" pitchFamily="2" charset="-78"/>
            </a:endParaRPr>
          </a:p>
        </p:txBody>
      </p:sp>
      <p:sp>
        <p:nvSpPr>
          <p:cNvPr id="3" name="Freeform: Shape 9">
            <a:extLst>
              <a:ext uri="{FF2B5EF4-FFF2-40B4-BE49-F238E27FC236}">
                <a16:creationId xmlns:a16="http://schemas.microsoft.com/office/drawing/2014/main" id="{8170A104-618A-49BF-A84B-BCB1E2B39F40}"/>
              </a:ext>
            </a:extLst>
          </p:cNvPr>
          <p:cNvSpPr/>
          <p:nvPr/>
        </p:nvSpPr>
        <p:spPr>
          <a:xfrm>
            <a:off x="5007766" y="3705331"/>
            <a:ext cx="4136233" cy="143816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514975"/>
              <a:gd name="f7" fmla="val 1917562"/>
              <a:gd name="f8" fmla="val 2453382"/>
              <a:gd name="f9" fmla="val 1024"/>
              <a:gd name="f10" fmla="val 2258075"/>
              <a:gd name="f11" fmla="val 9126"/>
              <a:gd name="f12" fmla="val 2097600"/>
              <a:gd name="f13" fmla="val 63811"/>
              <a:gd name="f14" fmla="val 1985806"/>
              <a:gd name="f15" fmla="val 110941"/>
              <a:gd name="f16" fmla="val 1829832"/>
              <a:gd name="f17" fmla="val 158572"/>
              <a:gd name="f18" fmla="val 1445558"/>
              <a:gd name="f19" fmla="val 65198"/>
              <a:gd name="f20" fmla="val 1195579"/>
              <a:gd name="f21" fmla="val 139689"/>
              <a:gd name="f22" fmla="val 1080030"/>
              <a:gd name="f23" fmla="val 218561"/>
              <a:gd name="f24" fmla="val 1206211"/>
              <a:gd name="f25" fmla="val 404869"/>
              <a:gd name="f26" fmla="val 1372677"/>
              <a:gd name="f27" fmla="val 416596"/>
              <a:gd name="f28" fmla="val 1514197"/>
              <a:gd name="f29" fmla="val 455741"/>
              <a:gd name="f30" fmla="val 1702720"/>
              <a:gd name="f31" fmla="val 434456"/>
              <a:gd name="f32" fmla="val 1867740"/>
              <a:gd name="f33" fmla="val 443385"/>
              <a:gd name="f34" fmla="val 1731582"/>
              <a:gd name="f35" fmla="val 545176"/>
              <a:gd name="f36" fmla="val 1467847"/>
              <a:gd name="f37" fmla="val 499247"/>
              <a:gd name="f38" fmla="val 1267901"/>
              <a:gd name="f39" fmla="val 527178"/>
              <a:gd name="f40" fmla="val 982972"/>
              <a:gd name="f41" fmla="val 436647"/>
              <a:gd name="f42" fmla="val 788691"/>
              <a:gd name="f43" fmla="val 383046"/>
              <a:gd name="f44" fmla="val 503763"/>
              <a:gd name="f45" fmla="val 326089"/>
              <a:gd name="f46" fmla="val 233452"/>
              <a:gd name="f47" fmla="val 287037"/>
              <a:gd name="f48" fmla="+- 0 0 23429"/>
              <a:gd name="f49" fmla="val 308417"/>
              <a:gd name="f50" fmla="val 1705"/>
              <a:gd name="f51" fmla="val 494304"/>
              <a:gd name="f52" fmla="val 278542"/>
              <a:gd name="f53" fmla="val 551308"/>
              <a:gd name="f54" fmla="val 179897"/>
              <a:gd name="f55" fmla="val 591504"/>
              <a:gd name="f56" fmla="val 104754"/>
              <a:gd name="f57" fmla="val 729059"/>
              <a:gd name="f58" fmla="val 190763"/>
              <a:gd name="f59" fmla="val 742395"/>
              <a:gd name="f60" fmla="val 687925"/>
              <a:gd name="f61" fmla="val 800636"/>
              <a:gd name="f62" fmla="val 1067581"/>
              <a:gd name="f63" fmla="val 905879"/>
              <a:gd name="f64" fmla="val 1544599"/>
              <a:gd name="f65" fmla="val 997692"/>
              <a:gd name="f66" fmla="val 1635760"/>
              <a:gd name="f67" fmla="val 1035229"/>
              <a:gd name="f68" fmla="val 1814210"/>
              <a:gd name="f69" fmla="val 1116410"/>
              <a:gd name="f70" fmla="val 1895298"/>
              <a:gd name="f71" fmla="val 1130445"/>
              <a:gd name="f72" fmla="val 2140871"/>
              <a:gd name="f73" fmla="val 1146439"/>
              <a:gd name="f74" fmla="val 2583570"/>
              <a:gd name="f75" fmla="val 974936"/>
              <a:gd name="f76" fmla="val 2950894"/>
              <a:gd name="f77" fmla="val 1029865"/>
              <a:gd name="f78" fmla="val 3335002"/>
              <a:gd name="f79" fmla="val 1064651"/>
              <a:gd name="f80" fmla="val 3590226"/>
              <a:gd name="f81" fmla="val 1251641"/>
              <a:gd name="f82" fmla="val 3874294"/>
              <a:gd name="f83" fmla="val 1399590"/>
              <a:gd name="f84" fmla="val 4158363"/>
              <a:gd name="f85" fmla="val 1547539"/>
              <a:gd name="f86" fmla="val 4350241"/>
              <a:gd name="f87" fmla="val 1712958"/>
              <a:gd name="f88" fmla="val 4655303"/>
              <a:gd name="f89" fmla="val 1913307"/>
              <a:gd name="f90" fmla="val 1357440"/>
              <a:gd name="f91" fmla="val 4205059"/>
              <a:gd name="f92" fmla="val 687420"/>
              <a:gd name="f93" fmla="val 3752685"/>
              <a:gd name="f94" fmla="val 493885"/>
              <a:gd name="f95" fmla="val 3474891"/>
              <a:gd name="f96" fmla="val 357424"/>
              <a:gd name="f97" fmla="val 3129951"/>
              <a:gd name="f98" fmla="val 170604"/>
              <a:gd name="f99" fmla="val 2878828"/>
              <a:gd name="f100" fmla="val 31403"/>
              <a:gd name="f101" fmla="val 2648688"/>
              <a:gd name="f102" fmla="+- 0 0 7079"/>
              <a:gd name="f103" fmla="+- 0 0 -90"/>
              <a:gd name="f104" fmla="*/ f3 1 5514975"/>
              <a:gd name="f105" fmla="*/ f4 1 1917562"/>
              <a:gd name="f106" fmla="+- f7 0 f5"/>
              <a:gd name="f107" fmla="+- f6 0 f5"/>
              <a:gd name="f108" fmla="*/ f103 f0 1"/>
              <a:gd name="f109" fmla="*/ f107 1 5514975"/>
              <a:gd name="f110" fmla="*/ f106 1 1917562"/>
              <a:gd name="f111" fmla="*/ 2453382 f107 1"/>
              <a:gd name="f112" fmla="*/ 1024 f106 1"/>
              <a:gd name="f113" fmla="*/ 1985806 f107 1"/>
              <a:gd name="f114" fmla="*/ 110941 f106 1"/>
              <a:gd name="f115" fmla="*/ 1195579 f107 1"/>
              <a:gd name="f116" fmla="*/ 139689 f106 1"/>
              <a:gd name="f117" fmla="*/ 1372677 f107 1"/>
              <a:gd name="f118" fmla="*/ 416596 f106 1"/>
              <a:gd name="f119" fmla="*/ 1867740 f107 1"/>
              <a:gd name="f120" fmla="*/ 443385 f106 1"/>
              <a:gd name="f121" fmla="*/ 1267901 f107 1"/>
              <a:gd name="f122" fmla="*/ 527178 f106 1"/>
              <a:gd name="f123" fmla="*/ 503763 f107 1"/>
              <a:gd name="f124" fmla="*/ 326089 f106 1"/>
              <a:gd name="f125" fmla="*/ 1705 f107 1"/>
              <a:gd name="f126" fmla="*/ 494304 f106 1"/>
              <a:gd name="f127" fmla="*/ 278542 f107 1"/>
              <a:gd name="f128" fmla="*/ 551308 f106 1"/>
              <a:gd name="f129" fmla="*/ 190763 f107 1"/>
              <a:gd name="f130" fmla="*/ 742395 f106 1"/>
              <a:gd name="f131" fmla="*/ 1544599 f107 1"/>
              <a:gd name="f132" fmla="*/ 997692 f106 1"/>
              <a:gd name="f133" fmla="*/ 1895298 f107 1"/>
              <a:gd name="f134" fmla="*/ 1130445 f106 1"/>
              <a:gd name="f135" fmla="*/ 2950894 f107 1"/>
              <a:gd name="f136" fmla="*/ 1029865 f106 1"/>
              <a:gd name="f137" fmla="*/ 3874294 f107 1"/>
              <a:gd name="f138" fmla="*/ 1399590 f106 1"/>
              <a:gd name="f139" fmla="*/ 4655303 f107 1"/>
              <a:gd name="f140" fmla="*/ 1917562 f106 1"/>
              <a:gd name="f141" fmla="*/ 5514975 f107 1"/>
              <a:gd name="f142" fmla="*/ 1913307 f106 1"/>
              <a:gd name="f143" fmla="*/ 1357440 f106 1"/>
              <a:gd name="f144" fmla="*/ 4205059 f107 1"/>
              <a:gd name="f145" fmla="*/ 687420 f106 1"/>
              <a:gd name="f146" fmla="*/ 3129951 f107 1"/>
              <a:gd name="f147" fmla="*/ 170604 f106 1"/>
              <a:gd name="f148" fmla="*/ f108 1 f2"/>
              <a:gd name="f149" fmla="*/ f111 1 5514975"/>
              <a:gd name="f150" fmla="*/ f112 1 1917562"/>
              <a:gd name="f151" fmla="*/ f113 1 5514975"/>
              <a:gd name="f152" fmla="*/ f114 1 1917562"/>
              <a:gd name="f153" fmla="*/ f115 1 5514975"/>
              <a:gd name="f154" fmla="*/ f116 1 1917562"/>
              <a:gd name="f155" fmla="*/ f117 1 5514975"/>
              <a:gd name="f156" fmla="*/ f118 1 1917562"/>
              <a:gd name="f157" fmla="*/ f119 1 5514975"/>
              <a:gd name="f158" fmla="*/ f120 1 1917562"/>
              <a:gd name="f159" fmla="*/ f121 1 5514975"/>
              <a:gd name="f160" fmla="*/ f122 1 1917562"/>
              <a:gd name="f161" fmla="*/ f123 1 5514975"/>
              <a:gd name="f162" fmla="*/ f124 1 1917562"/>
              <a:gd name="f163" fmla="*/ f125 1 5514975"/>
              <a:gd name="f164" fmla="*/ f126 1 1917562"/>
              <a:gd name="f165" fmla="*/ f127 1 5514975"/>
              <a:gd name="f166" fmla="*/ f128 1 1917562"/>
              <a:gd name="f167" fmla="*/ f129 1 5514975"/>
              <a:gd name="f168" fmla="*/ f130 1 1917562"/>
              <a:gd name="f169" fmla="*/ f131 1 5514975"/>
              <a:gd name="f170" fmla="*/ f132 1 1917562"/>
              <a:gd name="f171" fmla="*/ f133 1 5514975"/>
              <a:gd name="f172" fmla="*/ f134 1 1917562"/>
              <a:gd name="f173" fmla="*/ f135 1 5514975"/>
              <a:gd name="f174" fmla="*/ f136 1 1917562"/>
              <a:gd name="f175" fmla="*/ f137 1 5514975"/>
              <a:gd name="f176" fmla="*/ f138 1 1917562"/>
              <a:gd name="f177" fmla="*/ f139 1 5514975"/>
              <a:gd name="f178" fmla="*/ f140 1 1917562"/>
              <a:gd name="f179" fmla="*/ f141 1 5514975"/>
              <a:gd name="f180" fmla="*/ f142 1 1917562"/>
              <a:gd name="f181" fmla="*/ f143 1 1917562"/>
              <a:gd name="f182" fmla="*/ f144 1 5514975"/>
              <a:gd name="f183" fmla="*/ f145 1 1917562"/>
              <a:gd name="f184" fmla="*/ f146 1 5514975"/>
              <a:gd name="f185" fmla="*/ f147 1 1917562"/>
              <a:gd name="f186" fmla="*/ f5 1 f109"/>
              <a:gd name="f187" fmla="*/ f6 1 f109"/>
              <a:gd name="f188" fmla="*/ f5 1 f110"/>
              <a:gd name="f189" fmla="*/ f7 1 f110"/>
              <a:gd name="f190" fmla="+- f148 0 f1"/>
              <a:gd name="f191" fmla="*/ f149 1 f109"/>
              <a:gd name="f192" fmla="*/ f150 1 f110"/>
              <a:gd name="f193" fmla="*/ f151 1 f109"/>
              <a:gd name="f194" fmla="*/ f152 1 f110"/>
              <a:gd name="f195" fmla="*/ f153 1 f109"/>
              <a:gd name="f196" fmla="*/ f154 1 f110"/>
              <a:gd name="f197" fmla="*/ f155 1 f109"/>
              <a:gd name="f198" fmla="*/ f156 1 f110"/>
              <a:gd name="f199" fmla="*/ f157 1 f109"/>
              <a:gd name="f200" fmla="*/ f158 1 f110"/>
              <a:gd name="f201" fmla="*/ f159 1 f109"/>
              <a:gd name="f202" fmla="*/ f160 1 f110"/>
              <a:gd name="f203" fmla="*/ f161 1 f109"/>
              <a:gd name="f204" fmla="*/ f162 1 f110"/>
              <a:gd name="f205" fmla="*/ f163 1 f109"/>
              <a:gd name="f206" fmla="*/ f164 1 f110"/>
              <a:gd name="f207" fmla="*/ f165 1 f109"/>
              <a:gd name="f208" fmla="*/ f166 1 f110"/>
              <a:gd name="f209" fmla="*/ f167 1 f109"/>
              <a:gd name="f210" fmla="*/ f168 1 f110"/>
              <a:gd name="f211" fmla="*/ f169 1 f109"/>
              <a:gd name="f212" fmla="*/ f170 1 f110"/>
              <a:gd name="f213" fmla="*/ f171 1 f109"/>
              <a:gd name="f214" fmla="*/ f172 1 f110"/>
              <a:gd name="f215" fmla="*/ f173 1 f109"/>
              <a:gd name="f216" fmla="*/ f174 1 f110"/>
              <a:gd name="f217" fmla="*/ f175 1 f109"/>
              <a:gd name="f218" fmla="*/ f176 1 f110"/>
              <a:gd name="f219" fmla="*/ f177 1 f109"/>
              <a:gd name="f220" fmla="*/ f178 1 f110"/>
              <a:gd name="f221" fmla="*/ f179 1 f109"/>
              <a:gd name="f222" fmla="*/ f180 1 f110"/>
              <a:gd name="f223" fmla="*/ f181 1 f110"/>
              <a:gd name="f224" fmla="*/ f182 1 f109"/>
              <a:gd name="f225" fmla="*/ f183 1 f110"/>
              <a:gd name="f226" fmla="*/ f184 1 f109"/>
              <a:gd name="f227" fmla="*/ f185 1 f110"/>
              <a:gd name="f228" fmla="*/ f186 f104 1"/>
              <a:gd name="f229" fmla="*/ f187 f104 1"/>
              <a:gd name="f230" fmla="*/ f189 f105 1"/>
              <a:gd name="f231" fmla="*/ f188 f105 1"/>
              <a:gd name="f232" fmla="*/ f191 f104 1"/>
              <a:gd name="f233" fmla="*/ f192 f105 1"/>
              <a:gd name="f234" fmla="*/ f193 f104 1"/>
              <a:gd name="f235" fmla="*/ f194 f105 1"/>
              <a:gd name="f236" fmla="*/ f195 f104 1"/>
              <a:gd name="f237" fmla="*/ f196 f105 1"/>
              <a:gd name="f238" fmla="*/ f197 f104 1"/>
              <a:gd name="f239" fmla="*/ f198 f105 1"/>
              <a:gd name="f240" fmla="*/ f199 f104 1"/>
              <a:gd name="f241" fmla="*/ f200 f105 1"/>
              <a:gd name="f242" fmla="*/ f201 f104 1"/>
              <a:gd name="f243" fmla="*/ f202 f105 1"/>
              <a:gd name="f244" fmla="*/ f203 f104 1"/>
              <a:gd name="f245" fmla="*/ f204 f105 1"/>
              <a:gd name="f246" fmla="*/ f205 f104 1"/>
              <a:gd name="f247" fmla="*/ f206 f105 1"/>
              <a:gd name="f248" fmla="*/ f207 f104 1"/>
              <a:gd name="f249" fmla="*/ f208 f105 1"/>
              <a:gd name="f250" fmla="*/ f209 f104 1"/>
              <a:gd name="f251" fmla="*/ f210 f105 1"/>
              <a:gd name="f252" fmla="*/ f211 f104 1"/>
              <a:gd name="f253" fmla="*/ f212 f105 1"/>
              <a:gd name="f254" fmla="*/ f213 f104 1"/>
              <a:gd name="f255" fmla="*/ f214 f105 1"/>
              <a:gd name="f256" fmla="*/ f215 f104 1"/>
              <a:gd name="f257" fmla="*/ f216 f105 1"/>
              <a:gd name="f258" fmla="*/ f217 f104 1"/>
              <a:gd name="f259" fmla="*/ f218 f105 1"/>
              <a:gd name="f260" fmla="*/ f219 f104 1"/>
              <a:gd name="f261" fmla="*/ f220 f105 1"/>
              <a:gd name="f262" fmla="*/ f221 f104 1"/>
              <a:gd name="f263" fmla="*/ f222 f105 1"/>
              <a:gd name="f264" fmla="*/ f223 f105 1"/>
              <a:gd name="f265" fmla="*/ f224 f104 1"/>
              <a:gd name="f266" fmla="*/ f225 f105 1"/>
              <a:gd name="f267" fmla="*/ f226 f104 1"/>
              <a:gd name="f268" fmla="*/ f227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90">
                <a:pos x="f232" y="f233"/>
              </a:cxn>
              <a:cxn ang="f190">
                <a:pos x="f234" y="f235"/>
              </a:cxn>
              <a:cxn ang="f190">
                <a:pos x="f236" y="f237"/>
              </a:cxn>
              <a:cxn ang="f190">
                <a:pos x="f238" y="f239"/>
              </a:cxn>
              <a:cxn ang="f190">
                <a:pos x="f240" y="f241"/>
              </a:cxn>
              <a:cxn ang="f190">
                <a:pos x="f242" y="f243"/>
              </a:cxn>
              <a:cxn ang="f190">
                <a:pos x="f244" y="f245"/>
              </a:cxn>
              <a:cxn ang="f190">
                <a:pos x="f246" y="f247"/>
              </a:cxn>
              <a:cxn ang="f190">
                <a:pos x="f248" y="f249"/>
              </a:cxn>
              <a:cxn ang="f190">
                <a:pos x="f250" y="f251"/>
              </a:cxn>
              <a:cxn ang="f190">
                <a:pos x="f252" y="f253"/>
              </a:cxn>
              <a:cxn ang="f190">
                <a:pos x="f254" y="f255"/>
              </a:cxn>
              <a:cxn ang="f190">
                <a:pos x="f256" y="f257"/>
              </a:cxn>
              <a:cxn ang="f190">
                <a:pos x="f258" y="f259"/>
              </a:cxn>
              <a:cxn ang="f190">
                <a:pos x="f260" y="f261"/>
              </a:cxn>
              <a:cxn ang="f190">
                <a:pos x="f262" y="f263"/>
              </a:cxn>
              <a:cxn ang="f190">
                <a:pos x="f262" y="f264"/>
              </a:cxn>
              <a:cxn ang="f190">
                <a:pos x="f265" y="f266"/>
              </a:cxn>
              <a:cxn ang="f190">
                <a:pos x="f267" y="f268"/>
              </a:cxn>
              <a:cxn ang="f190">
                <a:pos x="f232" y="f233"/>
              </a:cxn>
            </a:cxnLst>
            <a:rect l="f228" t="f231" r="f229" b="f230"/>
            <a:pathLst>
              <a:path w="5514975" h="1917562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lnTo>
                  <a:pt x="f52" y="f53"/>
                </a:ln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7"/>
                </a:cubicBezTo>
                <a:lnTo>
                  <a:pt x="f6" y="f89"/>
                </a:lnTo>
                <a:lnTo>
                  <a:pt x="f6" y="f90"/>
                </a:ln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8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26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itchFamily="2" charset="-78"/>
            </a:endParaRPr>
          </a:p>
        </p:txBody>
      </p:sp>
      <p:grpSp>
        <p:nvGrpSpPr>
          <p:cNvPr id="4" name="Group 19">
            <a:extLst>
              <a:ext uri="{FF2B5EF4-FFF2-40B4-BE49-F238E27FC236}">
                <a16:creationId xmlns:a16="http://schemas.microsoft.com/office/drawing/2014/main" id="{086DBB1E-0667-40B0-A578-9FA38D286FE1}"/>
              </a:ext>
            </a:extLst>
          </p:cNvPr>
          <p:cNvGrpSpPr/>
          <p:nvPr/>
        </p:nvGrpSpPr>
        <p:grpSpPr>
          <a:xfrm>
            <a:off x="616991" y="2042669"/>
            <a:ext cx="3357558" cy="281817"/>
            <a:chOff x="616991" y="2042669"/>
            <a:chExt cx="3357558" cy="281817"/>
          </a:xfrm>
        </p:grpSpPr>
        <p:sp>
          <p:nvSpPr>
            <p:cNvPr id="5" name="TextBox 11">
              <a:extLst>
                <a:ext uri="{FF2B5EF4-FFF2-40B4-BE49-F238E27FC236}">
                  <a16:creationId xmlns:a16="http://schemas.microsoft.com/office/drawing/2014/main" id="{BFB41D15-61A3-47A6-B796-6AC8B5EE1331}"/>
                </a:ext>
              </a:extLst>
            </p:cNvPr>
            <p:cNvSpPr txBox="1"/>
            <p:nvPr/>
          </p:nvSpPr>
          <p:spPr>
            <a:xfrm>
              <a:off x="616991" y="2070567"/>
              <a:ext cx="1122490" cy="253919"/>
            </a:xfrm>
            <a:prstGeom prst="rect">
              <a:avLst/>
            </a:prstGeom>
            <a:solidFill>
              <a:srgbClr val="FFFFFF"/>
            </a:solidFill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marL="0" marR="0" lvl="0" indent="0" algn="ctr" defTabSz="91440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050" b="1" i="0" u="none" strike="noStrike" kern="0" cap="none" spc="0" baseline="0" dirty="0">
                  <a:solidFill>
                    <a:srgbClr val="DA3B3B"/>
                  </a:solidFill>
                  <a:uFillTx/>
                  <a:latin typeface="Arial"/>
                  <a:ea typeface="Arial"/>
                  <a:cs typeface="B Nazanin" pitchFamily="2" charset="-78"/>
                </a:rPr>
                <a:t>اسلاید متنی</a:t>
              </a:r>
              <a:endParaRPr lang="en-US" sz="1050" b="1" i="0" u="none" strike="noStrike" kern="0" cap="none" spc="0" baseline="0" dirty="0">
                <a:solidFill>
                  <a:srgbClr val="DA3B3B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6" name="TextBox 14">
              <a:extLst>
                <a:ext uri="{FF2B5EF4-FFF2-40B4-BE49-F238E27FC236}">
                  <a16:creationId xmlns:a16="http://schemas.microsoft.com/office/drawing/2014/main" id="{DE6F48B5-4C1A-4665-BDB5-6499F0D402E1}"/>
                </a:ext>
              </a:extLst>
            </p:cNvPr>
            <p:cNvSpPr txBox="1"/>
            <p:nvPr/>
          </p:nvSpPr>
          <p:spPr>
            <a:xfrm>
              <a:off x="1796622" y="2042669"/>
              <a:ext cx="2177927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000000"/>
                  </a:solidFill>
                  <a:latin typeface="Arial"/>
                  <a:ea typeface="Arial"/>
                  <a:cs typeface="B Nazanin" pitchFamily="2" charset="-78"/>
                </a:rPr>
                <a:t>ارائه پاورپوینت ساده</a:t>
              </a:r>
              <a:endParaRPr lang="en-US" sz="900" b="0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7" name="Group 18">
            <a:extLst>
              <a:ext uri="{FF2B5EF4-FFF2-40B4-BE49-F238E27FC236}">
                <a16:creationId xmlns:a16="http://schemas.microsoft.com/office/drawing/2014/main" id="{AA668C37-6988-453A-A3EB-83765CAD2B04}"/>
              </a:ext>
            </a:extLst>
          </p:cNvPr>
          <p:cNvGrpSpPr/>
          <p:nvPr/>
        </p:nvGrpSpPr>
        <p:grpSpPr>
          <a:xfrm>
            <a:off x="616991" y="2420124"/>
            <a:ext cx="3357558" cy="253919"/>
            <a:chOff x="616991" y="2420124"/>
            <a:chExt cx="3357558" cy="253919"/>
          </a:xfrm>
        </p:grpSpPr>
        <p:sp>
          <p:nvSpPr>
            <p:cNvPr id="8" name="TextBox 12">
              <a:extLst>
                <a:ext uri="{FF2B5EF4-FFF2-40B4-BE49-F238E27FC236}">
                  <a16:creationId xmlns:a16="http://schemas.microsoft.com/office/drawing/2014/main" id="{70C0C075-6528-4D9E-8702-61CC494EAF07}"/>
                </a:ext>
              </a:extLst>
            </p:cNvPr>
            <p:cNvSpPr txBox="1"/>
            <p:nvPr/>
          </p:nvSpPr>
          <p:spPr>
            <a:xfrm>
              <a:off x="616991" y="2420124"/>
              <a:ext cx="1122490" cy="25391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050" b="1" kern="0" dirty="0">
                  <a:solidFill>
                    <a:srgbClr val="78909C"/>
                  </a:solidFill>
                  <a:latin typeface="Arial"/>
                  <a:ea typeface="Arial"/>
                  <a:cs typeface="B Nazanin" pitchFamily="2" charset="-78"/>
                </a:rPr>
                <a:t> محتوا</a:t>
              </a:r>
              <a:endParaRPr lang="en-US" sz="1050" b="1" i="0" u="none" strike="noStrike" kern="0" cap="none" spc="0" baseline="0" dirty="0">
                <a:solidFill>
                  <a:srgbClr val="78909C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E8C9B1A3-208B-4858-BA0F-1D702E1893DC}"/>
                </a:ext>
              </a:extLst>
            </p:cNvPr>
            <p:cNvSpPr/>
            <p:nvPr/>
          </p:nvSpPr>
          <p:spPr>
            <a:xfrm flipH="1">
              <a:off x="1796622" y="2443203"/>
              <a:ext cx="2177927" cy="230831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تغییر رنگ، عکس و متن آسان است.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10" name="Group 20">
            <a:extLst>
              <a:ext uri="{FF2B5EF4-FFF2-40B4-BE49-F238E27FC236}">
                <a16:creationId xmlns:a16="http://schemas.microsoft.com/office/drawing/2014/main" id="{62DBB644-CBD6-4966-B6EB-7F7257113A14}"/>
              </a:ext>
            </a:extLst>
          </p:cNvPr>
          <p:cNvGrpSpPr/>
          <p:nvPr/>
        </p:nvGrpSpPr>
        <p:grpSpPr>
          <a:xfrm>
            <a:off x="616991" y="1693112"/>
            <a:ext cx="3357558" cy="253919"/>
            <a:chOff x="616991" y="1693112"/>
            <a:chExt cx="3357558" cy="25391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A113BC6-C676-4375-A7E5-D3AE9FAA3E55}"/>
                </a:ext>
              </a:extLst>
            </p:cNvPr>
            <p:cNvSpPr txBox="1"/>
            <p:nvPr/>
          </p:nvSpPr>
          <p:spPr>
            <a:xfrm>
              <a:off x="616991" y="1693112"/>
              <a:ext cx="1122490" cy="25391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marL="0" marR="0" lvl="0" indent="0" algn="ctr" defTabSz="91440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050" b="1" i="0" u="none" strike="noStrike" kern="0" cap="none" spc="0" baseline="0" dirty="0">
                  <a:solidFill>
                    <a:srgbClr val="78909C"/>
                  </a:solidFill>
                  <a:uFillTx/>
                  <a:latin typeface="Arial"/>
                  <a:ea typeface="Arial"/>
                  <a:cs typeface="B Nazanin" pitchFamily="2" charset="-78"/>
                </a:rPr>
                <a:t>پاورپوینت</a:t>
              </a:r>
              <a:endParaRPr lang="en-US" sz="1050" b="1" i="0" u="none" strike="noStrike" kern="0" cap="none" spc="0" baseline="0" dirty="0">
                <a:solidFill>
                  <a:srgbClr val="78909C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2" name="TextBox 16">
              <a:extLst>
                <a:ext uri="{FF2B5EF4-FFF2-40B4-BE49-F238E27FC236}">
                  <a16:creationId xmlns:a16="http://schemas.microsoft.com/office/drawing/2014/main" id="{7525F452-4C99-4481-BF7A-972CC60495C0}"/>
                </a:ext>
              </a:extLst>
            </p:cNvPr>
            <p:cNvSpPr txBox="1"/>
            <p:nvPr/>
          </p:nvSpPr>
          <p:spPr>
            <a:xfrm>
              <a:off x="1796622" y="1697702"/>
              <a:ext cx="2177927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marL="0" marR="0" lvl="0" indent="0" algn="ctr" defTabSz="91440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0" i="0" u="none" strike="noStrike" kern="0" cap="none" spc="0" baseline="0" dirty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itchFamily="2" charset="-78"/>
                </a:rPr>
                <a:t>محتوا</a:t>
              </a:r>
              <a:r>
                <a:rPr lang="fa-IR" sz="900" b="0" i="0" u="none" strike="noStrike" kern="0" cap="none" spc="0" dirty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itchFamily="2" charset="-78"/>
                </a:rPr>
                <a:t> را اینجا بنویسید</a:t>
              </a:r>
              <a:endParaRPr lang="en-GB" sz="900" b="0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13" name="Group 21">
            <a:extLst>
              <a:ext uri="{FF2B5EF4-FFF2-40B4-BE49-F238E27FC236}">
                <a16:creationId xmlns:a16="http://schemas.microsoft.com/office/drawing/2014/main" id="{351F0D59-5738-43C6-800E-7F85C4DE93E3}"/>
              </a:ext>
            </a:extLst>
          </p:cNvPr>
          <p:cNvGrpSpPr/>
          <p:nvPr/>
        </p:nvGrpSpPr>
        <p:grpSpPr>
          <a:xfrm>
            <a:off x="616991" y="1343564"/>
            <a:ext cx="3357558" cy="253919"/>
            <a:chOff x="616991" y="1343564"/>
            <a:chExt cx="3357558" cy="25391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99AEC10-C689-459D-868D-61ED3ACBFA28}"/>
                </a:ext>
              </a:extLst>
            </p:cNvPr>
            <p:cNvSpPr txBox="1"/>
            <p:nvPr/>
          </p:nvSpPr>
          <p:spPr>
            <a:xfrm>
              <a:off x="616991" y="1343564"/>
              <a:ext cx="1122490" cy="25391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marL="0" marR="0" lvl="0" indent="0" algn="ctr" defTabSz="91440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050" b="1" i="0" u="none" strike="noStrike" kern="0" cap="none" spc="0" baseline="0" dirty="0">
                  <a:solidFill>
                    <a:srgbClr val="DA3B3B"/>
                  </a:solidFill>
                  <a:uFillTx/>
                  <a:latin typeface="Arial"/>
                  <a:ea typeface="Arial"/>
                  <a:cs typeface="B Nazanin" pitchFamily="2" charset="-78"/>
                </a:rPr>
                <a:t>مدرن</a:t>
              </a:r>
              <a:endParaRPr lang="en-US" sz="1050" b="1" i="0" u="none" strike="noStrike" kern="0" cap="none" spc="0" baseline="0" dirty="0">
                <a:solidFill>
                  <a:srgbClr val="DA3B3B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5" name="TextBox 17">
              <a:extLst>
                <a:ext uri="{FF2B5EF4-FFF2-40B4-BE49-F238E27FC236}">
                  <a16:creationId xmlns:a16="http://schemas.microsoft.com/office/drawing/2014/main" id="{FFC6B530-FB63-418B-BD5C-2ED19F4E51D5}"/>
                </a:ext>
              </a:extLst>
            </p:cNvPr>
            <p:cNvSpPr txBox="1"/>
            <p:nvPr/>
          </p:nvSpPr>
          <p:spPr>
            <a:xfrm>
              <a:off x="1796622" y="1355104"/>
              <a:ext cx="2177927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000000"/>
                  </a:solidFill>
                  <a:latin typeface="Arial"/>
                  <a:ea typeface="Arial"/>
                  <a:cs typeface="B Nazanin" pitchFamily="2" charset="-78"/>
                </a:rPr>
                <a:t>اسلاید متنی را برای پاور خود تنظیم کنید</a:t>
              </a:r>
              <a:endParaRPr lang="en-GB" sz="900" b="0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16" name="TextBox 22">
            <a:extLst>
              <a:ext uri="{FF2B5EF4-FFF2-40B4-BE49-F238E27FC236}">
                <a16:creationId xmlns:a16="http://schemas.microsoft.com/office/drawing/2014/main" id="{4883E9FC-FEB7-4A56-AC06-C06A94040EDA}"/>
              </a:ext>
            </a:extLst>
          </p:cNvPr>
          <p:cNvSpPr txBox="1"/>
          <p:nvPr/>
        </p:nvSpPr>
        <p:spPr>
          <a:xfrm>
            <a:off x="616991" y="3123272"/>
            <a:ext cx="4109039" cy="25391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lvl="0"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050" kern="0" dirty="0">
                <a:solidFill>
                  <a:srgbClr val="000000"/>
                </a:solidFill>
                <a:latin typeface="Arial"/>
                <a:ea typeface="Arial"/>
                <a:cs typeface="B Nazanin" pitchFamily="2" charset="-78"/>
              </a:rPr>
              <a:t>چیدمان اسلاید متنی را برای ارائه خود تنظیم کنید</a:t>
            </a:r>
            <a:endParaRPr lang="en-US" sz="1050" b="0" i="0" u="none" strike="noStrike" kern="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0545821F-FF74-473F-BD92-6378A9BB9086}"/>
              </a:ext>
            </a:extLst>
          </p:cNvPr>
          <p:cNvSpPr txBox="1"/>
          <p:nvPr/>
        </p:nvSpPr>
        <p:spPr>
          <a:xfrm>
            <a:off x="616991" y="3551502"/>
            <a:ext cx="4109039" cy="92333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900" kern="0" dirty="0">
                <a:solidFill>
                  <a:srgbClr val="000000"/>
                </a:solidFill>
                <a:latin typeface="Arial"/>
                <a:ea typeface="Arial"/>
                <a:cs typeface="B Nazanin" pitchFamily="2" charset="-78"/>
              </a:rPr>
              <a:t>یک ارائه پاورپوینت مدرن که به زیبایی طراحی شده است دریافت کنید. آسان برای تغییر رنگ، عکس و متن. شما به سادگی می توانید مخاطبان خود را تحت تاثیر قرار دهید و به ارائه های خود جذابیت و زیبایی بی نظیری اضافه کنید. یک ارائه پاورپوینت مدرن که به زیبایی طراحی شده است دریافت کنید. آسان برای تغییر رنگ، عکس و متن.</a:t>
            </a:r>
          </a:p>
          <a:p>
            <a:pPr lvl="0" algn="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900" b="0" i="0" u="none" strike="noStrike" kern="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  <a:p>
            <a:pPr lvl="0" algn="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900" kern="0" dirty="0">
                <a:solidFill>
                  <a:srgbClr val="000000"/>
                </a:solidFill>
                <a:latin typeface="Arial"/>
                <a:ea typeface="Arial"/>
                <a:cs typeface="B Nazanin" pitchFamily="2" charset="-78"/>
              </a:rPr>
              <a:t>یک ارائه پاورپوینت مدرن که به زیبایی طراحی شده است دریافت کنید. آسان برای تغییر رنگ، عکس و متن.</a:t>
            </a:r>
            <a:endParaRPr lang="en-US" sz="900" b="0" i="0" u="none" strike="noStrike" kern="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pic>
        <p:nvPicPr>
          <p:cNvPr id="18" name="Imagen 18">
            <a:extLst>
              <a:ext uri="{FF2B5EF4-FFF2-40B4-BE49-F238E27FC236}">
                <a16:creationId xmlns:a16="http://schemas.microsoft.com/office/drawing/2014/main" id="{6DF5B957-CDB1-4E34-8272-6E96E331148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6533" y="2857042"/>
            <a:ext cx="3800475" cy="1201859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88;p39">
            <a:extLst>
              <a:ext uri="{FF2B5EF4-FFF2-40B4-BE49-F238E27FC236}">
                <a16:creationId xmlns:a16="http://schemas.microsoft.com/office/drawing/2014/main" id="{EF7C3460-929F-4897-B95D-365AD52DCF67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r" rtl="1"/>
            <a:r>
              <a:rPr lang="fa-IR" dirty="0">
                <a:solidFill>
                  <a:srgbClr val="00B0FF"/>
                </a:solidFill>
                <a:cs typeface="B Nazanin" pitchFamily="2" charset="-78"/>
              </a:rPr>
              <a:t>درصدها</a:t>
            </a:r>
            <a:endParaRPr lang="en-US" dirty="0">
              <a:solidFill>
                <a:srgbClr val="00B0FF"/>
              </a:solidFill>
              <a:cs typeface="B Nazanin" pitchFamily="2" charset="-78"/>
            </a:endParaRPr>
          </a:p>
        </p:txBody>
      </p:sp>
      <p:sp>
        <p:nvSpPr>
          <p:cNvPr id="3" name="Google Shape;590;p39">
            <a:extLst>
              <a:ext uri="{FF2B5EF4-FFF2-40B4-BE49-F238E27FC236}">
                <a16:creationId xmlns:a16="http://schemas.microsoft.com/office/drawing/2014/main" id="{9CBBAEC3-4F4E-4901-B11B-FC867C3D0428}"/>
              </a:ext>
            </a:extLst>
          </p:cNvPr>
          <p:cNvSpPr/>
          <p:nvPr/>
        </p:nvSpPr>
        <p:spPr>
          <a:xfrm>
            <a:off x="3208346" y="1693596"/>
            <a:ext cx="2727298" cy="1878899"/>
          </a:xfrm>
          <a:prstGeom prst="rect">
            <a:avLst/>
          </a:prstGeom>
          <a:solidFill>
            <a:srgbClr val="59FFAA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4" name="Google Shape;593;p39">
            <a:extLst>
              <a:ext uri="{FF2B5EF4-FFF2-40B4-BE49-F238E27FC236}">
                <a16:creationId xmlns:a16="http://schemas.microsoft.com/office/drawing/2014/main" id="{4CE6FD2F-00E7-4A92-B0C7-CDFACF929FF0}"/>
              </a:ext>
            </a:extLst>
          </p:cNvPr>
          <p:cNvSpPr/>
          <p:nvPr/>
        </p:nvSpPr>
        <p:spPr>
          <a:xfrm>
            <a:off x="6154040" y="2336118"/>
            <a:ext cx="1794839" cy="1236506"/>
          </a:xfrm>
          <a:prstGeom prst="rect">
            <a:avLst/>
          </a:pr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5" name="Google Shape;596;p39">
            <a:extLst>
              <a:ext uri="{FF2B5EF4-FFF2-40B4-BE49-F238E27FC236}">
                <a16:creationId xmlns:a16="http://schemas.microsoft.com/office/drawing/2014/main" id="{A14FE172-3418-4F1F-BF27-5DE50074794E}"/>
              </a:ext>
            </a:extLst>
          </p:cNvPr>
          <p:cNvSpPr/>
          <p:nvPr/>
        </p:nvSpPr>
        <p:spPr>
          <a:xfrm>
            <a:off x="1195120" y="2336118"/>
            <a:ext cx="1794839" cy="1236506"/>
          </a:xfrm>
          <a:prstGeom prst="rect">
            <a:avLst/>
          </a:pr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6" name="Google Shape;598;p39">
            <a:extLst>
              <a:ext uri="{FF2B5EF4-FFF2-40B4-BE49-F238E27FC236}">
                <a16:creationId xmlns:a16="http://schemas.microsoft.com/office/drawing/2014/main" id="{B2C67949-6C4F-42AD-A20E-BDE2EED5344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674552" y="3727953"/>
            <a:ext cx="1794903" cy="722403"/>
          </a:xfrm>
        </p:spPr>
        <p:txBody>
          <a:bodyPr anchorCtr="1"/>
          <a:lstStyle/>
          <a:p>
            <a:pPr marL="0" lvl="0" indent="0" algn="r" rtl="1">
              <a:buNone/>
            </a:pPr>
            <a:r>
              <a:rPr lang="fa-IR" sz="1400" dirty="0">
                <a:cs typeface="B Nazanin" pitchFamily="2" charset="-78"/>
              </a:rPr>
              <a:t>اسلاید متنی را برای پاور خود تنظیم کنید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7" name="Google Shape;599;p39">
            <a:extLst>
              <a:ext uri="{FF2B5EF4-FFF2-40B4-BE49-F238E27FC236}">
                <a16:creationId xmlns:a16="http://schemas.microsoft.com/office/drawing/2014/main" id="{81CA2476-AB3B-47A5-BB4D-CD98559A687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394124" y="1880527"/>
            <a:ext cx="2341504" cy="1527304"/>
          </a:xfrm>
        </p:spPr>
        <p:txBody>
          <a:bodyPr anchor="ctr" anchorCtr="1"/>
          <a:lstStyle/>
          <a:p>
            <a:pPr lvl="0" algn="r" rtl="1"/>
            <a:r>
              <a:rPr lang="en-US" sz="5200">
                <a:solidFill>
                  <a:srgbClr val="FFFFFF"/>
                </a:solidFill>
                <a:cs typeface="B Nazanin" pitchFamily="2" charset="-78"/>
              </a:rPr>
              <a:t>60%</a:t>
            </a:r>
          </a:p>
        </p:txBody>
      </p:sp>
      <p:sp>
        <p:nvSpPr>
          <p:cNvPr id="8" name="Google Shape;600;p39">
            <a:extLst>
              <a:ext uri="{FF2B5EF4-FFF2-40B4-BE49-F238E27FC236}">
                <a16:creationId xmlns:a16="http://schemas.microsoft.com/office/drawing/2014/main" id="{6ACF26A3-E24D-40F3-812B-78A19941FEF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154003" y="3727953"/>
            <a:ext cx="1794903" cy="722403"/>
          </a:xfrm>
        </p:spPr>
        <p:txBody>
          <a:bodyPr anchorCtr="1"/>
          <a:lstStyle/>
          <a:p>
            <a:pPr marL="0" lvl="0" indent="0" algn="r" rtl="1">
              <a:buNone/>
            </a:pPr>
            <a:r>
              <a:rPr lang="fa-IR" sz="1400" dirty="0">
                <a:cs typeface="B Nazanin" pitchFamily="2" charset="-78"/>
              </a:rPr>
              <a:t>اسلاید متنی را برای پاور خود تنظیم کنید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9" name="Google Shape;601;p39">
            <a:extLst>
              <a:ext uri="{FF2B5EF4-FFF2-40B4-BE49-F238E27FC236}">
                <a16:creationId xmlns:a16="http://schemas.microsoft.com/office/drawing/2014/main" id="{E96115C0-E3BF-494F-8D72-3A9F3B72A89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195102" y="3727953"/>
            <a:ext cx="1794903" cy="722403"/>
          </a:xfrm>
        </p:spPr>
        <p:txBody>
          <a:bodyPr anchorCtr="1"/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sz="1400" dirty="0">
                <a:cs typeface="B Nazanin" pitchFamily="2" charset="-78"/>
              </a:rPr>
              <a:t>اسلاید متنی را برای پاور خود تنظیم کنید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10" name="Google Shape;602;p39">
            <a:extLst>
              <a:ext uri="{FF2B5EF4-FFF2-40B4-BE49-F238E27FC236}">
                <a16:creationId xmlns:a16="http://schemas.microsoft.com/office/drawing/2014/main" id="{7C0EDE0A-376D-4079-A6B4-5030DB4ECBE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54898" y="2462378"/>
            <a:ext cx="1575904" cy="1006196"/>
          </a:xfrm>
        </p:spPr>
        <p:txBody>
          <a:bodyPr anchor="ctr" anchorCtr="1"/>
          <a:lstStyle/>
          <a:p>
            <a:pPr lvl="0" algn="r" rtl="1"/>
            <a:r>
              <a:rPr lang="en-US" sz="3000">
                <a:solidFill>
                  <a:srgbClr val="FFFFFF"/>
                </a:solidFill>
                <a:cs typeface="B Nazanin" pitchFamily="2" charset="-78"/>
              </a:rPr>
              <a:t>20%</a:t>
            </a:r>
          </a:p>
        </p:txBody>
      </p:sp>
      <p:sp>
        <p:nvSpPr>
          <p:cNvPr id="11" name="Google Shape;603;p39">
            <a:extLst>
              <a:ext uri="{FF2B5EF4-FFF2-40B4-BE49-F238E27FC236}">
                <a16:creationId xmlns:a16="http://schemas.microsoft.com/office/drawing/2014/main" id="{9E90BD3D-132A-4A12-9946-E1BAEADD1EB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313197" y="2451277"/>
            <a:ext cx="1575904" cy="1006196"/>
          </a:xfrm>
        </p:spPr>
        <p:txBody>
          <a:bodyPr anchor="ctr" anchorCtr="1"/>
          <a:lstStyle/>
          <a:p>
            <a:pPr lvl="0" algn="r" rtl="1"/>
            <a:r>
              <a:rPr lang="en-US" sz="3000" dirty="0">
                <a:solidFill>
                  <a:srgbClr val="FFFFFF"/>
                </a:solidFill>
                <a:cs typeface="B Nazanin" pitchFamily="2" charset="-78"/>
              </a:rPr>
              <a:t>20%</a:t>
            </a:r>
          </a:p>
        </p:txBody>
      </p:sp>
      <p:cxnSp>
        <p:nvCxnSpPr>
          <p:cNvPr id="12" name="Google Shape;604;p39">
            <a:extLst>
              <a:ext uri="{FF2B5EF4-FFF2-40B4-BE49-F238E27FC236}">
                <a16:creationId xmlns:a16="http://schemas.microsoft.com/office/drawing/2014/main" id="{147C34B0-F60B-47A5-9B58-47198DC23C3E}"/>
              </a:ext>
            </a:extLst>
          </p:cNvPr>
          <p:cNvCxnSpPr/>
          <p:nvPr/>
        </p:nvCxnSpPr>
        <p:spPr>
          <a:xfrm>
            <a:off x="2092549" y="4450348"/>
            <a:ext cx="0" cy="554135"/>
          </a:xfrm>
          <a:prstGeom prst="straightConnector1">
            <a:avLst/>
          </a:prstGeom>
          <a:noFill/>
          <a:ln w="19046" cap="flat">
            <a:solidFill>
              <a:srgbClr val="DA3B3B"/>
            </a:solidFill>
            <a:prstDash val="solid"/>
            <a:round/>
          </a:ln>
        </p:spPr>
      </p:cxnSp>
      <p:cxnSp>
        <p:nvCxnSpPr>
          <p:cNvPr id="13" name="Google Shape;605;p39">
            <a:extLst>
              <a:ext uri="{FF2B5EF4-FFF2-40B4-BE49-F238E27FC236}">
                <a16:creationId xmlns:a16="http://schemas.microsoft.com/office/drawing/2014/main" id="{D9DBA7DC-3FB8-427B-A22A-18D29F5BAF0F}"/>
              </a:ext>
            </a:extLst>
          </p:cNvPr>
          <p:cNvCxnSpPr/>
          <p:nvPr/>
        </p:nvCxnSpPr>
        <p:spPr>
          <a:xfrm>
            <a:off x="4572000" y="4450348"/>
            <a:ext cx="0" cy="554135"/>
          </a:xfrm>
          <a:prstGeom prst="straightConnector1">
            <a:avLst/>
          </a:prstGeom>
          <a:noFill/>
          <a:ln w="19046" cap="flat">
            <a:solidFill>
              <a:srgbClr val="DA3B3B"/>
            </a:solidFill>
            <a:prstDash val="solid"/>
            <a:round/>
          </a:ln>
        </p:spPr>
      </p:cxnSp>
      <p:cxnSp>
        <p:nvCxnSpPr>
          <p:cNvPr id="14" name="Google Shape;606;p39">
            <a:extLst>
              <a:ext uri="{FF2B5EF4-FFF2-40B4-BE49-F238E27FC236}">
                <a16:creationId xmlns:a16="http://schemas.microsoft.com/office/drawing/2014/main" id="{C371F0A4-F446-4F68-B67C-B748CB9D6228}"/>
              </a:ext>
            </a:extLst>
          </p:cNvPr>
          <p:cNvCxnSpPr/>
          <p:nvPr/>
        </p:nvCxnSpPr>
        <p:spPr>
          <a:xfrm>
            <a:off x="7051450" y="4450348"/>
            <a:ext cx="0" cy="554135"/>
          </a:xfrm>
          <a:prstGeom prst="straightConnector1">
            <a:avLst/>
          </a:prstGeom>
          <a:noFill/>
          <a:ln w="19046" cap="flat">
            <a:solidFill>
              <a:srgbClr val="DA3B3B"/>
            </a:solidFill>
            <a:prstDash val="solid"/>
            <a:round/>
          </a:ln>
        </p:spPr>
      </p:cxnSp>
      <p:pic>
        <p:nvPicPr>
          <p:cNvPr id="15" name="Imagen 5">
            <a:extLst>
              <a:ext uri="{FF2B5EF4-FFF2-40B4-BE49-F238E27FC236}">
                <a16:creationId xmlns:a16="http://schemas.microsoft.com/office/drawing/2014/main" id="{DB99938E-6775-453B-B041-E8FDA240A2F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30767" y="1501572"/>
            <a:ext cx="723546" cy="117699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6" name="Imagen 19">
            <a:extLst>
              <a:ext uri="{FF2B5EF4-FFF2-40B4-BE49-F238E27FC236}">
                <a16:creationId xmlns:a16="http://schemas.microsoft.com/office/drawing/2014/main" id="{109301C3-E026-4796-9B67-BA4B9619FB7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89695" y="1512673"/>
            <a:ext cx="723546" cy="1176997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D639398-6441-4FE6-AB26-4263F9A899E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-1332765" y="368786"/>
            <a:ext cx="8679896" cy="543181"/>
          </a:xfrm>
        </p:spPr>
        <p:txBody>
          <a:bodyPr anchor="ctr" anchorCtr="1"/>
          <a:lstStyle/>
          <a:p>
            <a:pPr marL="0" lvl="0" indent="0" algn="ctr">
              <a:buNone/>
            </a:pPr>
            <a:r>
              <a:rPr lang="fa-IR" sz="4050" dirty="0">
                <a:solidFill>
                  <a:srgbClr val="262626"/>
                </a:solidFill>
                <a:latin typeface="Arial"/>
                <a:cs typeface="B Nazanin" panose="00000700000000000000" pitchFamily="2" charset="-78"/>
              </a:rPr>
              <a:t>سبک اینفوگرافیک</a:t>
            </a:r>
            <a:endParaRPr lang="en-US" sz="4050" dirty="0">
              <a:solidFill>
                <a:srgbClr val="262626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" name="Oval 55">
            <a:extLst>
              <a:ext uri="{FF2B5EF4-FFF2-40B4-BE49-F238E27FC236}">
                <a16:creationId xmlns:a16="http://schemas.microsoft.com/office/drawing/2014/main" id="{66FB500F-489A-41FA-9720-806084177F2A}"/>
              </a:ext>
            </a:extLst>
          </p:cNvPr>
          <p:cNvSpPr/>
          <p:nvPr/>
        </p:nvSpPr>
        <p:spPr>
          <a:xfrm>
            <a:off x="7926501" y="2097597"/>
            <a:ext cx="473220" cy="473220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50804" cap="flat">
            <a:solidFill>
              <a:srgbClr val="78909C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1" i="0" u="none" strike="noStrike" kern="0" cap="none" spc="0" baseline="0">
              <a:solidFill>
                <a:srgbClr val="FFFFFF"/>
              </a:solidFill>
              <a:uFillTx/>
              <a:latin typeface="Arial" pitchFamily="34"/>
              <a:ea typeface="맑은 고딕" pitchFamily="34"/>
              <a:cs typeface="B Nazanin" pitchFamily="2" charset="-78"/>
            </a:endParaRPr>
          </a:p>
        </p:txBody>
      </p:sp>
      <p:sp>
        <p:nvSpPr>
          <p:cNvPr id="4" name="Oval 56">
            <a:extLst>
              <a:ext uri="{FF2B5EF4-FFF2-40B4-BE49-F238E27FC236}">
                <a16:creationId xmlns:a16="http://schemas.microsoft.com/office/drawing/2014/main" id="{BD990EA3-4B88-47CA-AEB4-14514629BE07}"/>
              </a:ext>
            </a:extLst>
          </p:cNvPr>
          <p:cNvSpPr/>
          <p:nvPr/>
        </p:nvSpPr>
        <p:spPr>
          <a:xfrm>
            <a:off x="7926501" y="1290200"/>
            <a:ext cx="473220" cy="473220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50804" cap="flat">
            <a:solidFill>
              <a:srgbClr val="FF6B65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1" i="0" u="none" strike="noStrike" kern="0" cap="none" spc="0" baseline="0">
              <a:solidFill>
                <a:srgbClr val="FF6B65"/>
              </a:solidFill>
              <a:uFillTx/>
              <a:latin typeface="Arial" pitchFamily="34"/>
              <a:ea typeface="맑은 고딕" pitchFamily="34"/>
              <a:cs typeface="B Nazanin" pitchFamily="2" charset="-78"/>
            </a:endParaRPr>
          </a:p>
        </p:txBody>
      </p:sp>
      <p:sp>
        <p:nvSpPr>
          <p:cNvPr id="5" name="Oval 67">
            <a:extLst>
              <a:ext uri="{FF2B5EF4-FFF2-40B4-BE49-F238E27FC236}">
                <a16:creationId xmlns:a16="http://schemas.microsoft.com/office/drawing/2014/main" id="{830F294E-34D8-4D1F-89B8-04D7AE8250F3}"/>
              </a:ext>
            </a:extLst>
          </p:cNvPr>
          <p:cNvSpPr/>
          <p:nvPr/>
        </p:nvSpPr>
        <p:spPr>
          <a:xfrm>
            <a:off x="7926501" y="2904994"/>
            <a:ext cx="473220" cy="473220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50804" cap="flat">
            <a:solidFill>
              <a:srgbClr val="212121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1" i="0" u="none" strike="noStrike" kern="0" cap="none" spc="0" baseline="0">
              <a:solidFill>
                <a:srgbClr val="FFFFFF"/>
              </a:solidFill>
              <a:uFillTx/>
              <a:latin typeface="Arial" pitchFamily="34"/>
              <a:ea typeface="맑은 고딕" pitchFamily="34"/>
              <a:cs typeface="B Nazanin" pitchFamily="2" charset="-78"/>
            </a:endParaRPr>
          </a:p>
        </p:txBody>
      </p:sp>
      <p:sp>
        <p:nvSpPr>
          <p:cNvPr id="6" name="Oval 68">
            <a:extLst>
              <a:ext uri="{FF2B5EF4-FFF2-40B4-BE49-F238E27FC236}">
                <a16:creationId xmlns:a16="http://schemas.microsoft.com/office/drawing/2014/main" id="{78CB2ABF-0571-4FD6-89C7-77C544F7835D}"/>
              </a:ext>
            </a:extLst>
          </p:cNvPr>
          <p:cNvSpPr/>
          <p:nvPr/>
        </p:nvSpPr>
        <p:spPr>
          <a:xfrm>
            <a:off x="7926501" y="3712381"/>
            <a:ext cx="473220" cy="473220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50804" cap="flat">
            <a:solidFill>
              <a:srgbClr val="DA3B3B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1" i="0" u="none" strike="noStrike" kern="0" cap="none" spc="0" baseline="0">
              <a:solidFill>
                <a:srgbClr val="FFFFFF"/>
              </a:solidFill>
              <a:uFillTx/>
              <a:latin typeface="Arial" pitchFamily="34"/>
              <a:ea typeface="맑은 고딕" pitchFamily="34"/>
              <a:cs typeface="B Nazanin" pitchFamily="2" charset="-78"/>
            </a:endParaRPr>
          </a:p>
        </p:txBody>
      </p:sp>
      <p:sp>
        <p:nvSpPr>
          <p:cNvPr id="7" name="TextBox 28">
            <a:extLst>
              <a:ext uri="{FF2B5EF4-FFF2-40B4-BE49-F238E27FC236}">
                <a16:creationId xmlns:a16="http://schemas.microsoft.com/office/drawing/2014/main" id="{7D4498C4-0857-4117-9A00-9973A5738A6F}"/>
              </a:ext>
            </a:extLst>
          </p:cNvPr>
          <p:cNvSpPr txBox="1"/>
          <p:nvPr/>
        </p:nvSpPr>
        <p:spPr>
          <a:xfrm>
            <a:off x="7974735" y="1388306"/>
            <a:ext cx="376751" cy="2769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0" cap="none" spc="0" baseline="0">
                <a:solidFill>
                  <a:srgbClr val="FF6B65"/>
                </a:solidFill>
                <a:uFillTx/>
                <a:latin typeface="Arial" pitchFamily="34"/>
                <a:ea typeface="Arial"/>
                <a:cs typeface="B Nazanin" pitchFamily="2" charset="-78"/>
              </a:rPr>
              <a:t>01</a:t>
            </a:r>
          </a:p>
        </p:txBody>
      </p:sp>
      <p:sp>
        <p:nvSpPr>
          <p:cNvPr id="8" name="TextBox 29">
            <a:extLst>
              <a:ext uri="{FF2B5EF4-FFF2-40B4-BE49-F238E27FC236}">
                <a16:creationId xmlns:a16="http://schemas.microsoft.com/office/drawing/2014/main" id="{B24B4233-2A01-41C0-B25A-CA44F2C5380E}"/>
              </a:ext>
            </a:extLst>
          </p:cNvPr>
          <p:cNvSpPr txBox="1"/>
          <p:nvPr/>
        </p:nvSpPr>
        <p:spPr>
          <a:xfrm>
            <a:off x="7974735" y="2195703"/>
            <a:ext cx="376751" cy="2769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0" cap="none" spc="0" baseline="0">
                <a:solidFill>
                  <a:srgbClr val="78909C"/>
                </a:solidFill>
                <a:uFillTx/>
                <a:latin typeface="Arial" pitchFamily="34"/>
                <a:ea typeface="Arial"/>
                <a:cs typeface="B Nazanin" pitchFamily="2" charset="-78"/>
              </a:rPr>
              <a:t>02</a:t>
            </a:r>
          </a:p>
        </p:txBody>
      </p:sp>
      <p:sp>
        <p:nvSpPr>
          <p:cNvPr id="9" name="TextBox 30">
            <a:extLst>
              <a:ext uri="{FF2B5EF4-FFF2-40B4-BE49-F238E27FC236}">
                <a16:creationId xmlns:a16="http://schemas.microsoft.com/office/drawing/2014/main" id="{A1307CAC-2C72-47DD-BF2C-35D40603D1D0}"/>
              </a:ext>
            </a:extLst>
          </p:cNvPr>
          <p:cNvSpPr txBox="1"/>
          <p:nvPr/>
        </p:nvSpPr>
        <p:spPr>
          <a:xfrm>
            <a:off x="7974735" y="3003100"/>
            <a:ext cx="376751" cy="2769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0" cap="none" spc="0" baseline="0">
                <a:solidFill>
                  <a:srgbClr val="212121"/>
                </a:solidFill>
                <a:uFillTx/>
                <a:latin typeface="Arial" pitchFamily="34"/>
                <a:ea typeface="Arial"/>
                <a:cs typeface="B Nazanin" pitchFamily="2" charset="-78"/>
              </a:rPr>
              <a:t>03</a:t>
            </a:r>
          </a:p>
        </p:txBody>
      </p:sp>
      <p:sp>
        <p:nvSpPr>
          <p:cNvPr id="10" name="TextBox 31">
            <a:extLst>
              <a:ext uri="{FF2B5EF4-FFF2-40B4-BE49-F238E27FC236}">
                <a16:creationId xmlns:a16="http://schemas.microsoft.com/office/drawing/2014/main" id="{FEE7B886-2C5A-43D0-B024-E36C44CD2C51}"/>
              </a:ext>
            </a:extLst>
          </p:cNvPr>
          <p:cNvSpPr txBox="1"/>
          <p:nvPr/>
        </p:nvSpPr>
        <p:spPr>
          <a:xfrm>
            <a:off x="7974735" y="3810497"/>
            <a:ext cx="376751" cy="2769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0" cap="none" spc="0" baseline="0">
                <a:solidFill>
                  <a:srgbClr val="DA3B3B"/>
                </a:solidFill>
                <a:uFillTx/>
                <a:latin typeface="Arial" pitchFamily="34"/>
                <a:ea typeface="Arial"/>
                <a:cs typeface="B Nazanin" pitchFamily="2" charset="-78"/>
              </a:rPr>
              <a:t>04</a:t>
            </a:r>
          </a:p>
        </p:txBody>
      </p:sp>
      <p:grpSp>
        <p:nvGrpSpPr>
          <p:cNvPr id="11" name="Group 79">
            <a:extLst>
              <a:ext uri="{FF2B5EF4-FFF2-40B4-BE49-F238E27FC236}">
                <a16:creationId xmlns:a16="http://schemas.microsoft.com/office/drawing/2014/main" id="{F532C631-757F-4630-8B27-509A0A68FEF6}"/>
              </a:ext>
            </a:extLst>
          </p:cNvPr>
          <p:cNvGrpSpPr/>
          <p:nvPr/>
        </p:nvGrpSpPr>
        <p:grpSpPr>
          <a:xfrm>
            <a:off x="4587754" y="2062388"/>
            <a:ext cx="3083942" cy="715574"/>
            <a:chOff x="5448991" y="2041123"/>
            <a:chExt cx="3083942" cy="715574"/>
          </a:xfrm>
        </p:grpSpPr>
        <p:sp>
          <p:nvSpPr>
            <p:cNvPr id="12" name="TextBox 33">
              <a:extLst>
                <a:ext uri="{FF2B5EF4-FFF2-40B4-BE49-F238E27FC236}">
                  <a16:creationId xmlns:a16="http://schemas.microsoft.com/office/drawing/2014/main" id="{08313F68-E321-4B75-BB7F-548A6B94C18B}"/>
                </a:ext>
              </a:extLst>
            </p:cNvPr>
            <p:cNvSpPr txBox="1"/>
            <p:nvPr/>
          </p:nvSpPr>
          <p:spPr>
            <a:xfrm>
              <a:off x="5448991" y="2248866"/>
              <a:ext cx="3083942" cy="507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 pitchFamily="34"/>
                  <a:ea typeface="Arial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 pitchFamily="34"/>
                <a:ea typeface="Arial"/>
                <a:cs typeface="B Nazanin" pitchFamily="2" charset="-78"/>
              </a:endParaRPr>
            </a:p>
          </p:txBody>
        </p:sp>
        <p:sp>
          <p:nvSpPr>
            <p:cNvPr id="13" name="TextBox 34">
              <a:extLst>
                <a:ext uri="{FF2B5EF4-FFF2-40B4-BE49-F238E27FC236}">
                  <a16:creationId xmlns:a16="http://schemas.microsoft.com/office/drawing/2014/main" id="{93B78AFA-DB39-4A8D-BA9B-720DF7FDA046}"/>
                </a:ext>
              </a:extLst>
            </p:cNvPr>
            <p:cNvSpPr txBox="1"/>
            <p:nvPr/>
          </p:nvSpPr>
          <p:spPr>
            <a:xfrm>
              <a:off x="5448991" y="2041123"/>
              <a:ext cx="3057726" cy="25391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050" b="1" kern="0" dirty="0">
                  <a:solidFill>
                    <a:srgbClr val="78909C"/>
                  </a:solidFill>
                  <a:latin typeface="Arial" pitchFamily="34"/>
                  <a:ea typeface="Arial"/>
                  <a:cs typeface="B Nazanin" pitchFamily="2" charset="-78"/>
                </a:rPr>
                <a:t>متن شما در اینجا</a:t>
              </a:r>
              <a:endParaRPr lang="en-US" sz="1050" b="1" i="0" u="none" strike="noStrike" kern="0" cap="none" spc="0" baseline="0" dirty="0">
                <a:solidFill>
                  <a:srgbClr val="78909C"/>
                </a:solidFill>
                <a:uFillTx/>
                <a:latin typeface="Arial" pitchFamily="34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14" name="Group 82">
            <a:extLst>
              <a:ext uri="{FF2B5EF4-FFF2-40B4-BE49-F238E27FC236}">
                <a16:creationId xmlns:a16="http://schemas.microsoft.com/office/drawing/2014/main" id="{2700A9C0-E789-43E4-9730-8D98D7EF9804}"/>
              </a:ext>
            </a:extLst>
          </p:cNvPr>
          <p:cNvGrpSpPr/>
          <p:nvPr/>
        </p:nvGrpSpPr>
        <p:grpSpPr>
          <a:xfrm>
            <a:off x="4587754" y="1254991"/>
            <a:ext cx="3083942" cy="715583"/>
            <a:chOff x="5448991" y="1233726"/>
            <a:chExt cx="3083942" cy="715583"/>
          </a:xfrm>
        </p:grpSpPr>
        <p:sp>
          <p:nvSpPr>
            <p:cNvPr id="15" name="TextBox 36">
              <a:extLst>
                <a:ext uri="{FF2B5EF4-FFF2-40B4-BE49-F238E27FC236}">
                  <a16:creationId xmlns:a16="http://schemas.microsoft.com/office/drawing/2014/main" id="{2BCC8EA3-E661-4EB7-A40A-DF7E22C94B6F}"/>
                </a:ext>
              </a:extLst>
            </p:cNvPr>
            <p:cNvSpPr txBox="1"/>
            <p:nvPr/>
          </p:nvSpPr>
          <p:spPr>
            <a:xfrm>
              <a:off x="5448991" y="1441478"/>
              <a:ext cx="3083942" cy="507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 pitchFamily="34"/>
                  <a:ea typeface="Arial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 pitchFamily="34"/>
                <a:ea typeface="Arial"/>
                <a:cs typeface="B Nazanin" pitchFamily="2" charset="-78"/>
              </a:endParaRPr>
            </a:p>
          </p:txBody>
        </p:sp>
        <p:sp>
          <p:nvSpPr>
            <p:cNvPr id="16" name="TextBox 37">
              <a:extLst>
                <a:ext uri="{FF2B5EF4-FFF2-40B4-BE49-F238E27FC236}">
                  <a16:creationId xmlns:a16="http://schemas.microsoft.com/office/drawing/2014/main" id="{860A4576-5AB5-43BC-B528-596BD83A78E6}"/>
                </a:ext>
              </a:extLst>
            </p:cNvPr>
            <p:cNvSpPr txBox="1"/>
            <p:nvPr/>
          </p:nvSpPr>
          <p:spPr>
            <a:xfrm>
              <a:off x="5448991" y="1233726"/>
              <a:ext cx="3057726" cy="25391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050" b="1" kern="0" dirty="0">
                  <a:solidFill>
                    <a:srgbClr val="FF6B65"/>
                  </a:solidFill>
                  <a:latin typeface="Arial" pitchFamily="34"/>
                  <a:ea typeface="Arial"/>
                  <a:cs typeface="B Nazanin" pitchFamily="2" charset="-78"/>
                </a:rPr>
                <a:t>متن شما در اینجا</a:t>
              </a:r>
              <a:endParaRPr lang="en-US" sz="1050" b="1" i="0" u="none" strike="noStrike" kern="0" cap="none" spc="0" baseline="0" dirty="0">
                <a:solidFill>
                  <a:srgbClr val="FF6B65"/>
                </a:solidFill>
                <a:uFillTx/>
                <a:latin typeface="Arial" pitchFamily="34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17" name="Group 85">
            <a:extLst>
              <a:ext uri="{FF2B5EF4-FFF2-40B4-BE49-F238E27FC236}">
                <a16:creationId xmlns:a16="http://schemas.microsoft.com/office/drawing/2014/main" id="{FBC7A4E4-3CAC-4192-96DA-1FE4E854742F}"/>
              </a:ext>
            </a:extLst>
          </p:cNvPr>
          <p:cNvGrpSpPr/>
          <p:nvPr/>
        </p:nvGrpSpPr>
        <p:grpSpPr>
          <a:xfrm>
            <a:off x="4587754" y="2869776"/>
            <a:ext cx="3083942" cy="715583"/>
            <a:chOff x="5448991" y="2848511"/>
            <a:chExt cx="3083942" cy="715583"/>
          </a:xfrm>
        </p:grpSpPr>
        <p:sp>
          <p:nvSpPr>
            <p:cNvPr id="18" name="TextBox 39">
              <a:extLst>
                <a:ext uri="{FF2B5EF4-FFF2-40B4-BE49-F238E27FC236}">
                  <a16:creationId xmlns:a16="http://schemas.microsoft.com/office/drawing/2014/main" id="{30FD4F95-F2CD-48D5-A6E4-D9834C1C8194}"/>
                </a:ext>
              </a:extLst>
            </p:cNvPr>
            <p:cNvSpPr txBox="1"/>
            <p:nvPr/>
          </p:nvSpPr>
          <p:spPr>
            <a:xfrm>
              <a:off x="5448991" y="3056263"/>
              <a:ext cx="3083942" cy="507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 pitchFamily="34"/>
                  <a:ea typeface="Arial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 pitchFamily="34"/>
                <a:ea typeface="Arial"/>
                <a:cs typeface="B Nazanin" pitchFamily="2" charset="-78"/>
              </a:endParaRPr>
            </a:p>
          </p:txBody>
        </p:sp>
        <p:sp>
          <p:nvSpPr>
            <p:cNvPr id="19" name="TextBox 40">
              <a:extLst>
                <a:ext uri="{FF2B5EF4-FFF2-40B4-BE49-F238E27FC236}">
                  <a16:creationId xmlns:a16="http://schemas.microsoft.com/office/drawing/2014/main" id="{3B42DDC5-21D0-4A27-B736-6185937A4C15}"/>
                </a:ext>
              </a:extLst>
            </p:cNvPr>
            <p:cNvSpPr txBox="1"/>
            <p:nvPr/>
          </p:nvSpPr>
          <p:spPr>
            <a:xfrm>
              <a:off x="5448991" y="2848511"/>
              <a:ext cx="3057726" cy="25391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050" b="1" kern="0" dirty="0">
                  <a:solidFill>
                    <a:srgbClr val="212121"/>
                  </a:solidFill>
                  <a:latin typeface="Arial" pitchFamily="34"/>
                  <a:ea typeface="Arial"/>
                  <a:cs typeface="B Nazanin" pitchFamily="2" charset="-78"/>
                </a:rPr>
                <a:t>متن شما در اینجا</a:t>
              </a:r>
              <a:endParaRPr lang="en-US" sz="1050" b="1" i="0" u="none" strike="noStrike" kern="0" cap="none" spc="0" baseline="0" dirty="0">
                <a:solidFill>
                  <a:srgbClr val="212121"/>
                </a:solidFill>
                <a:uFillTx/>
                <a:latin typeface="Arial" pitchFamily="34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20" name="Group 88">
            <a:extLst>
              <a:ext uri="{FF2B5EF4-FFF2-40B4-BE49-F238E27FC236}">
                <a16:creationId xmlns:a16="http://schemas.microsoft.com/office/drawing/2014/main" id="{86EC405A-3B6F-467F-885C-23C4CA1F54EB}"/>
              </a:ext>
            </a:extLst>
          </p:cNvPr>
          <p:cNvGrpSpPr/>
          <p:nvPr/>
        </p:nvGrpSpPr>
        <p:grpSpPr>
          <a:xfrm>
            <a:off x="4587754" y="3677173"/>
            <a:ext cx="3083942" cy="715583"/>
            <a:chOff x="5448991" y="3655908"/>
            <a:chExt cx="3083942" cy="715583"/>
          </a:xfrm>
        </p:grpSpPr>
        <p:sp>
          <p:nvSpPr>
            <p:cNvPr id="21" name="TextBox 42">
              <a:extLst>
                <a:ext uri="{FF2B5EF4-FFF2-40B4-BE49-F238E27FC236}">
                  <a16:creationId xmlns:a16="http://schemas.microsoft.com/office/drawing/2014/main" id="{FD443D19-4E33-4940-979E-84FF5EA7B812}"/>
                </a:ext>
              </a:extLst>
            </p:cNvPr>
            <p:cNvSpPr txBox="1"/>
            <p:nvPr/>
          </p:nvSpPr>
          <p:spPr>
            <a:xfrm>
              <a:off x="5448991" y="3863660"/>
              <a:ext cx="3083942" cy="507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 pitchFamily="34"/>
                  <a:ea typeface="Arial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 pitchFamily="34"/>
                <a:ea typeface="Arial"/>
                <a:cs typeface="B Nazanin" pitchFamily="2" charset="-78"/>
              </a:endParaRPr>
            </a:p>
          </p:txBody>
        </p:sp>
        <p:sp>
          <p:nvSpPr>
            <p:cNvPr id="22" name="TextBox 43">
              <a:extLst>
                <a:ext uri="{FF2B5EF4-FFF2-40B4-BE49-F238E27FC236}">
                  <a16:creationId xmlns:a16="http://schemas.microsoft.com/office/drawing/2014/main" id="{40B27AAF-FE82-40C3-89AA-82084CD5FA10}"/>
                </a:ext>
              </a:extLst>
            </p:cNvPr>
            <p:cNvSpPr txBox="1"/>
            <p:nvPr/>
          </p:nvSpPr>
          <p:spPr>
            <a:xfrm>
              <a:off x="5448991" y="3655908"/>
              <a:ext cx="3057726" cy="25391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050" b="1" kern="0" dirty="0">
                  <a:solidFill>
                    <a:srgbClr val="DA3B3B"/>
                  </a:solidFill>
                  <a:latin typeface="Arial" pitchFamily="34"/>
                  <a:ea typeface="Arial"/>
                  <a:cs typeface="B Nazanin" pitchFamily="2" charset="-78"/>
                </a:rPr>
                <a:t>متن شما در اینجا</a:t>
              </a:r>
              <a:endParaRPr lang="en-US" sz="1050" b="1" i="0" u="none" strike="noStrike" kern="0" cap="none" spc="0" baseline="0" dirty="0">
                <a:solidFill>
                  <a:srgbClr val="DA3B3B"/>
                </a:solidFill>
                <a:uFillTx/>
                <a:latin typeface="Arial" pitchFamily="34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24" name="Group 4">
            <a:extLst>
              <a:ext uri="{FF2B5EF4-FFF2-40B4-BE49-F238E27FC236}">
                <a16:creationId xmlns:a16="http://schemas.microsoft.com/office/drawing/2014/main" id="{4BEDF1F7-CD5D-51CB-E2D7-A0E9C9F0CB2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69937" y="1331913"/>
            <a:ext cx="3379788" cy="3287712"/>
            <a:chOff x="485" y="839"/>
            <a:chExt cx="2129" cy="2071"/>
          </a:xfrm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C83ADCEE-8209-6D0C-CB9A-D3CB877D73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" y="839"/>
              <a:ext cx="2129" cy="2071"/>
            </a:xfrm>
            <a:custGeom>
              <a:avLst/>
              <a:gdLst>
                <a:gd name="T0" fmla="*/ 89 w 181"/>
                <a:gd name="T1" fmla="*/ 176 h 176"/>
                <a:gd name="T2" fmla="*/ 1 w 181"/>
                <a:gd name="T3" fmla="*/ 89 h 176"/>
                <a:gd name="T4" fmla="*/ 88 w 181"/>
                <a:gd name="T5" fmla="*/ 1 h 176"/>
                <a:gd name="T6" fmla="*/ 176 w 181"/>
                <a:gd name="T7" fmla="*/ 88 h 176"/>
                <a:gd name="T8" fmla="*/ 89 w 181"/>
                <a:gd name="T9" fmla="*/ 176 h 176"/>
                <a:gd name="T10" fmla="*/ 115 w 181"/>
                <a:gd name="T11" fmla="*/ 107 h 176"/>
                <a:gd name="T12" fmla="*/ 116 w 181"/>
                <a:gd name="T13" fmla="*/ 108 h 176"/>
                <a:gd name="T14" fmla="*/ 119 w 181"/>
                <a:gd name="T15" fmla="*/ 111 h 176"/>
                <a:gd name="T16" fmla="*/ 121 w 181"/>
                <a:gd name="T17" fmla="*/ 113 h 176"/>
                <a:gd name="T18" fmla="*/ 131 w 181"/>
                <a:gd name="T19" fmla="*/ 124 h 176"/>
                <a:gd name="T20" fmla="*/ 137 w 181"/>
                <a:gd name="T21" fmla="*/ 128 h 176"/>
                <a:gd name="T22" fmla="*/ 146 w 181"/>
                <a:gd name="T23" fmla="*/ 138 h 176"/>
                <a:gd name="T24" fmla="*/ 149 w 181"/>
                <a:gd name="T25" fmla="*/ 137 h 176"/>
                <a:gd name="T26" fmla="*/ 158 w 181"/>
                <a:gd name="T27" fmla="*/ 123 h 176"/>
                <a:gd name="T28" fmla="*/ 99 w 181"/>
                <a:gd name="T29" fmla="*/ 12 h 176"/>
                <a:gd name="T30" fmla="*/ 41 w 181"/>
                <a:gd name="T31" fmla="*/ 28 h 176"/>
                <a:gd name="T32" fmla="*/ 40 w 181"/>
                <a:gd name="T33" fmla="*/ 32 h 176"/>
                <a:gd name="T34" fmla="*/ 58 w 181"/>
                <a:gd name="T35" fmla="*/ 50 h 176"/>
                <a:gd name="T36" fmla="*/ 69 w 181"/>
                <a:gd name="T37" fmla="*/ 62 h 176"/>
                <a:gd name="T38" fmla="*/ 74 w 181"/>
                <a:gd name="T39" fmla="*/ 65 h 176"/>
                <a:gd name="T40" fmla="*/ 77 w 181"/>
                <a:gd name="T41" fmla="*/ 69 h 176"/>
                <a:gd name="T42" fmla="*/ 98 w 181"/>
                <a:gd name="T43" fmla="*/ 89 h 176"/>
                <a:gd name="T44" fmla="*/ 99 w 181"/>
                <a:gd name="T45" fmla="*/ 91 h 176"/>
                <a:gd name="T46" fmla="*/ 115 w 181"/>
                <a:gd name="T47" fmla="*/ 107 h 176"/>
                <a:gd name="T48" fmla="*/ 66 w 181"/>
                <a:gd name="T49" fmla="*/ 74 h 176"/>
                <a:gd name="T50" fmla="*/ 53 w 181"/>
                <a:gd name="T51" fmla="*/ 61 h 176"/>
                <a:gd name="T52" fmla="*/ 48 w 181"/>
                <a:gd name="T53" fmla="*/ 56 h 176"/>
                <a:gd name="T54" fmla="*/ 31 w 181"/>
                <a:gd name="T55" fmla="*/ 39 h 176"/>
                <a:gd name="T56" fmla="*/ 29 w 181"/>
                <a:gd name="T57" fmla="*/ 39 h 176"/>
                <a:gd name="T58" fmla="*/ 23 w 181"/>
                <a:gd name="T59" fmla="*/ 48 h 176"/>
                <a:gd name="T60" fmla="*/ 52 w 181"/>
                <a:gd name="T61" fmla="*/ 156 h 176"/>
                <a:gd name="T62" fmla="*/ 136 w 181"/>
                <a:gd name="T63" fmla="*/ 149 h 176"/>
                <a:gd name="T64" fmla="*/ 137 w 181"/>
                <a:gd name="T65" fmla="*/ 144 h 176"/>
                <a:gd name="T66" fmla="*/ 125 w 181"/>
                <a:gd name="T67" fmla="*/ 133 h 176"/>
                <a:gd name="T68" fmla="*/ 104 w 181"/>
                <a:gd name="T69" fmla="*/ 112 h 176"/>
                <a:gd name="T70" fmla="*/ 103 w 181"/>
                <a:gd name="T71" fmla="*/ 111 h 176"/>
                <a:gd name="T72" fmla="*/ 88 w 181"/>
                <a:gd name="T73" fmla="*/ 96 h 176"/>
                <a:gd name="T74" fmla="*/ 87 w 181"/>
                <a:gd name="T75" fmla="*/ 95 h 176"/>
                <a:gd name="T76" fmla="*/ 82 w 181"/>
                <a:gd name="T77" fmla="*/ 90 h 176"/>
                <a:gd name="T78" fmla="*/ 81 w 181"/>
                <a:gd name="T79" fmla="*/ 89 h 176"/>
                <a:gd name="T80" fmla="*/ 69 w 181"/>
                <a:gd name="T81" fmla="*/ 76 h 176"/>
                <a:gd name="T82" fmla="*/ 66 w 181"/>
                <a:gd name="T83" fmla="*/ 7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1" h="176">
                  <a:moveTo>
                    <a:pt x="89" y="176"/>
                  </a:moveTo>
                  <a:cubicBezTo>
                    <a:pt x="40" y="176"/>
                    <a:pt x="1" y="137"/>
                    <a:pt x="1" y="89"/>
                  </a:cubicBezTo>
                  <a:cubicBezTo>
                    <a:pt x="1" y="40"/>
                    <a:pt x="40" y="1"/>
                    <a:pt x="88" y="1"/>
                  </a:cubicBezTo>
                  <a:cubicBezTo>
                    <a:pt x="137" y="0"/>
                    <a:pt x="176" y="39"/>
                    <a:pt x="176" y="88"/>
                  </a:cubicBezTo>
                  <a:cubicBezTo>
                    <a:pt x="177" y="137"/>
                    <a:pt x="137" y="176"/>
                    <a:pt x="89" y="176"/>
                  </a:cubicBezTo>
                  <a:close/>
                  <a:moveTo>
                    <a:pt x="115" y="107"/>
                  </a:moveTo>
                  <a:cubicBezTo>
                    <a:pt x="116" y="107"/>
                    <a:pt x="116" y="108"/>
                    <a:pt x="116" y="108"/>
                  </a:cubicBezTo>
                  <a:cubicBezTo>
                    <a:pt x="117" y="110"/>
                    <a:pt x="118" y="111"/>
                    <a:pt x="119" y="111"/>
                  </a:cubicBezTo>
                  <a:cubicBezTo>
                    <a:pt x="119" y="112"/>
                    <a:pt x="120" y="112"/>
                    <a:pt x="121" y="113"/>
                  </a:cubicBezTo>
                  <a:cubicBezTo>
                    <a:pt x="123" y="117"/>
                    <a:pt x="128" y="120"/>
                    <a:pt x="131" y="124"/>
                  </a:cubicBezTo>
                  <a:cubicBezTo>
                    <a:pt x="133" y="126"/>
                    <a:pt x="134" y="128"/>
                    <a:pt x="137" y="128"/>
                  </a:cubicBezTo>
                  <a:cubicBezTo>
                    <a:pt x="139" y="132"/>
                    <a:pt x="143" y="135"/>
                    <a:pt x="146" y="138"/>
                  </a:cubicBezTo>
                  <a:cubicBezTo>
                    <a:pt x="147" y="140"/>
                    <a:pt x="148" y="138"/>
                    <a:pt x="149" y="137"/>
                  </a:cubicBezTo>
                  <a:cubicBezTo>
                    <a:pt x="152" y="133"/>
                    <a:pt x="155" y="128"/>
                    <a:pt x="158" y="123"/>
                  </a:cubicBezTo>
                  <a:cubicBezTo>
                    <a:pt x="181" y="75"/>
                    <a:pt x="153" y="20"/>
                    <a:pt x="99" y="12"/>
                  </a:cubicBezTo>
                  <a:cubicBezTo>
                    <a:pt x="78" y="9"/>
                    <a:pt x="58" y="14"/>
                    <a:pt x="41" y="28"/>
                  </a:cubicBezTo>
                  <a:cubicBezTo>
                    <a:pt x="39" y="29"/>
                    <a:pt x="38" y="30"/>
                    <a:pt x="40" y="32"/>
                  </a:cubicBezTo>
                  <a:cubicBezTo>
                    <a:pt x="46" y="38"/>
                    <a:pt x="52" y="44"/>
                    <a:pt x="58" y="50"/>
                  </a:cubicBezTo>
                  <a:cubicBezTo>
                    <a:pt x="60" y="55"/>
                    <a:pt x="66" y="57"/>
                    <a:pt x="69" y="62"/>
                  </a:cubicBezTo>
                  <a:cubicBezTo>
                    <a:pt x="70" y="63"/>
                    <a:pt x="71" y="65"/>
                    <a:pt x="74" y="65"/>
                  </a:cubicBezTo>
                  <a:cubicBezTo>
                    <a:pt x="75" y="67"/>
                    <a:pt x="76" y="68"/>
                    <a:pt x="77" y="69"/>
                  </a:cubicBezTo>
                  <a:cubicBezTo>
                    <a:pt x="83" y="77"/>
                    <a:pt x="90" y="83"/>
                    <a:pt x="98" y="89"/>
                  </a:cubicBezTo>
                  <a:cubicBezTo>
                    <a:pt x="98" y="90"/>
                    <a:pt x="98" y="90"/>
                    <a:pt x="99" y="91"/>
                  </a:cubicBezTo>
                  <a:cubicBezTo>
                    <a:pt x="104" y="97"/>
                    <a:pt x="109" y="102"/>
                    <a:pt x="115" y="107"/>
                  </a:cubicBezTo>
                  <a:close/>
                  <a:moveTo>
                    <a:pt x="66" y="74"/>
                  </a:moveTo>
                  <a:cubicBezTo>
                    <a:pt x="63" y="69"/>
                    <a:pt x="58" y="65"/>
                    <a:pt x="53" y="61"/>
                  </a:cubicBezTo>
                  <a:cubicBezTo>
                    <a:pt x="52" y="59"/>
                    <a:pt x="51" y="56"/>
                    <a:pt x="48" y="56"/>
                  </a:cubicBezTo>
                  <a:cubicBezTo>
                    <a:pt x="43" y="50"/>
                    <a:pt x="37" y="45"/>
                    <a:pt x="31" y="39"/>
                  </a:cubicBezTo>
                  <a:cubicBezTo>
                    <a:pt x="30" y="38"/>
                    <a:pt x="29" y="39"/>
                    <a:pt x="29" y="39"/>
                  </a:cubicBezTo>
                  <a:cubicBezTo>
                    <a:pt x="28" y="43"/>
                    <a:pt x="25" y="45"/>
                    <a:pt x="23" y="48"/>
                  </a:cubicBezTo>
                  <a:cubicBezTo>
                    <a:pt x="0" y="86"/>
                    <a:pt x="13" y="135"/>
                    <a:pt x="52" y="156"/>
                  </a:cubicBezTo>
                  <a:cubicBezTo>
                    <a:pt x="79" y="171"/>
                    <a:pt x="113" y="168"/>
                    <a:pt x="136" y="149"/>
                  </a:cubicBezTo>
                  <a:cubicBezTo>
                    <a:pt x="138" y="147"/>
                    <a:pt x="139" y="146"/>
                    <a:pt x="137" y="144"/>
                  </a:cubicBezTo>
                  <a:cubicBezTo>
                    <a:pt x="133" y="140"/>
                    <a:pt x="129" y="137"/>
                    <a:pt x="125" y="133"/>
                  </a:cubicBezTo>
                  <a:cubicBezTo>
                    <a:pt x="119" y="126"/>
                    <a:pt x="112" y="118"/>
                    <a:pt x="104" y="112"/>
                  </a:cubicBezTo>
                  <a:cubicBezTo>
                    <a:pt x="104" y="111"/>
                    <a:pt x="103" y="111"/>
                    <a:pt x="103" y="111"/>
                  </a:cubicBezTo>
                  <a:cubicBezTo>
                    <a:pt x="99" y="105"/>
                    <a:pt x="94" y="100"/>
                    <a:pt x="88" y="96"/>
                  </a:cubicBezTo>
                  <a:cubicBezTo>
                    <a:pt x="88" y="95"/>
                    <a:pt x="87" y="95"/>
                    <a:pt x="87" y="95"/>
                  </a:cubicBezTo>
                  <a:cubicBezTo>
                    <a:pt x="86" y="92"/>
                    <a:pt x="84" y="91"/>
                    <a:pt x="82" y="90"/>
                  </a:cubicBezTo>
                  <a:cubicBezTo>
                    <a:pt x="82" y="90"/>
                    <a:pt x="82" y="90"/>
                    <a:pt x="81" y="89"/>
                  </a:cubicBezTo>
                  <a:cubicBezTo>
                    <a:pt x="78" y="84"/>
                    <a:pt x="73" y="80"/>
                    <a:pt x="69" y="76"/>
                  </a:cubicBezTo>
                  <a:cubicBezTo>
                    <a:pt x="68" y="76"/>
                    <a:pt x="68" y="75"/>
                    <a:pt x="66" y="74"/>
                  </a:cubicBezTo>
                  <a:close/>
                </a:path>
              </a:pathLst>
            </a:custGeom>
            <a:solidFill>
              <a:srgbClr val="E02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EB060413-899B-0C5B-682D-D78A336D75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7" y="1263"/>
              <a:ext cx="1035" cy="624"/>
            </a:xfrm>
            <a:custGeom>
              <a:avLst/>
              <a:gdLst>
                <a:gd name="T0" fmla="*/ 0 w 88"/>
                <a:gd name="T1" fmla="*/ 14 h 53"/>
                <a:gd name="T2" fmla="*/ 75 w 88"/>
                <a:gd name="T3" fmla="*/ 24 h 53"/>
                <a:gd name="T4" fmla="*/ 87 w 88"/>
                <a:gd name="T5" fmla="*/ 49 h 53"/>
                <a:gd name="T6" fmla="*/ 84 w 88"/>
                <a:gd name="T7" fmla="*/ 53 h 53"/>
                <a:gd name="T8" fmla="*/ 40 w 88"/>
                <a:gd name="T9" fmla="*/ 53 h 53"/>
                <a:gd name="T10" fmla="*/ 19 w 88"/>
                <a:gd name="T11" fmla="*/ 33 h 53"/>
                <a:gd name="T12" fmla="*/ 20 w 88"/>
                <a:gd name="T13" fmla="*/ 30 h 53"/>
                <a:gd name="T14" fmla="*/ 18 w 88"/>
                <a:gd name="T15" fmla="*/ 26 h 53"/>
                <a:gd name="T16" fmla="*/ 16 w 88"/>
                <a:gd name="T17" fmla="*/ 29 h 53"/>
                <a:gd name="T18" fmla="*/ 11 w 88"/>
                <a:gd name="T19" fmla="*/ 26 h 53"/>
                <a:gd name="T20" fmla="*/ 0 w 88"/>
                <a:gd name="T21" fmla="*/ 14 h 53"/>
                <a:gd name="T22" fmla="*/ 40 w 88"/>
                <a:gd name="T23" fmla="*/ 45 h 53"/>
                <a:gd name="T24" fmla="*/ 44 w 88"/>
                <a:gd name="T25" fmla="*/ 41 h 53"/>
                <a:gd name="T26" fmla="*/ 44 w 88"/>
                <a:gd name="T27" fmla="*/ 37 h 53"/>
                <a:gd name="T28" fmla="*/ 41 w 88"/>
                <a:gd name="T29" fmla="*/ 39 h 53"/>
                <a:gd name="T30" fmla="*/ 40 w 88"/>
                <a:gd name="T31" fmla="*/ 45 h 53"/>
                <a:gd name="T32" fmla="*/ 55 w 88"/>
                <a:gd name="T33" fmla="*/ 50 h 53"/>
                <a:gd name="T34" fmla="*/ 57 w 88"/>
                <a:gd name="T35" fmla="*/ 43 h 53"/>
                <a:gd name="T36" fmla="*/ 55 w 88"/>
                <a:gd name="T37" fmla="*/ 42 h 53"/>
                <a:gd name="T38" fmla="*/ 55 w 88"/>
                <a:gd name="T39" fmla="*/ 50 h 53"/>
                <a:gd name="T40" fmla="*/ 23 w 88"/>
                <a:gd name="T41" fmla="*/ 20 h 53"/>
                <a:gd name="T42" fmla="*/ 27 w 88"/>
                <a:gd name="T43" fmla="*/ 15 h 53"/>
                <a:gd name="T44" fmla="*/ 26 w 88"/>
                <a:gd name="T45" fmla="*/ 12 h 53"/>
                <a:gd name="T46" fmla="*/ 24 w 88"/>
                <a:gd name="T47" fmla="*/ 13 h 53"/>
                <a:gd name="T48" fmla="*/ 23 w 88"/>
                <a:gd name="T49" fmla="*/ 20 h 53"/>
                <a:gd name="T50" fmla="*/ 32 w 88"/>
                <a:gd name="T51" fmla="*/ 33 h 53"/>
                <a:gd name="T52" fmla="*/ 35 w 88"/>
                <a:gd name="T53" fmla="*/ 27 h 53"/>
                <a:gd name="T54" fmla="*/ 33 w 88"/>
                <a:gd name="T55" fmla="*/ 24 h 53"/>
                <a:gd name="T56" fmla="*/ 31 w 88"/>
                <a:gd name="T57" fmla="*/ 26 h 53"/>
                <a:gd name="T58" fmla="*/ 32 w 88"/>
                <a:gd name="T59" fmla="*/ 33 h 53"/>
                <a:gd name="T60" fmla="*/ 75 w 88"/>
                <a:gd name="T61" fmla="*/ 43 h 53"/>
                <a:gd name="T62" fmla="*/ 76 w 88"/>
                <a:gd name="T63" fmla="*/ 37 h 53"/>
                <a:gd name="T64" fmla="*/ 73 w 88"/>
                <a:gd name="T65" fmla="*/ 35 h 53"/>
                <a:gd name="T66" fmla="*/ 72 w 88"/>
                <a:gd name="T67" fmla="*/ 38 h 53"/>
                <a:gd name="T68" fmla="*/ 75 w 88"/>
                <a:gd name="T69" fmla="*/ 43 h 53"/>
                <a:gd name="T70" fmla="*/ 44 w 88"/>
                <a:gd name="T71" fmla="*/ 22 h 53"/>
                <a:gd name="T72" fmla="*/ 43 w 88"/>
                <a:gd name="T73" fmla="*/ 14 h 53"/>
                <a:gd name="T74" fmla="*/ 41 w 88"/>
                <a:gd name="T75" fmla="*/ 14 h 53"/>
                <a:gd name="T76" fmla="*/ 44 w 88"/>
                <a:gd name="T77" fmla="*/ 22 h 53"/>
                <a:gd name="T78" fmla="*/ 59 w 88"/>
                <a:gd name="T79" fmla="*/ 34 h 53"/>
                <a:gd name="T80" fmla="*/ 59 w 88"/>
                <a:gd name="T81" fmla="*/ 28 h 53"/>
                <a:gd name="T82" fmla="*/ 57 w 88"/>
                <a:gd name="T83" fmla="*/ 26 h 53"/>
                <a:gd name="T84" fmla="*/ 56 w 88"/>
                <a:gd name="T85" fmla="*/ 28 h 53"/>
                <a:gd name="T86" fmla="*/ 59 w 88"/>
                <a:gd name="T87" fmla="*/ 3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8" h="53">
                  <a:moveTo>
                    <a:pt x="0" y="14"/>
                  </a:moveTo>
                  <a:cubicBezTo>
                    <a:pt x="24" y="0"/>
                    <a:pt x="57" y="5"/>
                    <a:pt x="75" y="24"/>
                  </a:cubicBezTo>
                  <a:cubicBezTo>
                    <a:pt x="82" y="31"/>
                    <a:pt x="86" y="39"/>
                    <a:pt x="87" y="49"/>
                  </a:cubicBezTo>
                  <a:cubicBezTo>
                    <a:pt x="88" y="52"/>
                    <a:pt x="87" y="53"/>
                    <a:pt x="84" y="53"/>
                  </a:cubicBezTo>
                  <a:cubicBezTo>
                    <a:pt x="69" y="53"/>
                    <a:pt x="54" y="53"/>
                    <a:pt x="40" y="53"/>
                  </a:cubicBezTo>
                  <a:cubicBezTo>
                    <a:pt x="32" y="47"/>
                    <a:pt x="25" y="41"/>
                    <a:pt x="19" y="33"/>
                  </a:cubicBezTo>
                  <a:cubicBezTo>
                    <a:pt x="20" y="32"/>
                    <a:pt x="20" y="31"/>
                    <a:pt x="20" y="30"/>
                  </a:cubicBezTo>
                  <a:cubicBezTo>
                    <a:pt x="20" y="28"/>
                    <a:pt x="19" y="27"/>
                    <a:pt x="18" y="26"/>
                  </a:cubicBezTo>
                  <a:cubicBezTo>
                    <a:pt x="16" y="26"/>
                    <a:pt x="16" y="28"/>
                    <a:pt x="16" y="29"/>
                  </a:cubicBezTo>
                  <a:cubicBezTo>
                    <a:pt x="13" y="29"/>
                    <a:pt x="12" y="27"/>
                    <a:pt x="11" y="26"/>
                  </a:cubicBezTo>
                  <a:cubicBezTo>
                    <a:pt x="8" y="21"/>
                    <a:pt x="2" y="19"/>
                    <a:pt x="0" y="14"/>
                  </a:cubicBezTo>
                  <a:close/>
                  <a:moveTo>
                    <a:pt x="40" y="45"/>
                  </a:moveTo>
                  <a:cubicBezTo>
                    <a:pt x="42" y="43"/>
                    <a:pt x="43" y="42"/>
                    <a:pt x="44" y="41"/>
                  </a:cubicBezTo>
                  <a:cubicBezTo>
                    <a:pt x="45" y="39"/>
                    <a:pt x="45" y="38"/>
                    <a:pt x="44" y="37"/>
                  </a:cubicBezTo>
                  <a:cubicBezTo>
                    <a:pt x="42" y="36"/>
                    <a:pt x="41" y="38"/>
                    <a:pt x="41" y="39"/>
                  </a:cubicBezTo>
                  <a:cubicBezTo>
                    <a:pt x="40" y="40"/>
                    <a:pt x="40" y="42"/>
                    <a:pt x="40" y="45"/>
                  </a:cubicBezTo>
                  <a:close/>
                  <a:moveTo>
                    <a:pt x="55" y="50"/>
                  </a:moveTo>
                  <a:cubicBezTo>
                    <a:pt x="57" y="48"/>
                    <a:pt x="58" y="46"/>
                    <a:pt x="57" y="43"/>
                  </a:cubicBezTo>
                  <a:cubicBezTo>
                    <a:pt x="56" y="42"/>
                    <a:pt x="55" y="42"/>
                    <a:pt x="55" y="42"/>
                  </a:cubicBezTo>
                  <a:cubicBezTo>
                    <a:pt x="52" y="45"/>
                    <a:pt x="53" y="47"/>
                    <a:pt x="55" y="50"/>
                  </a:cubicBezTo>
                  <a:close/>
                  <a:moveTo>
                    <a:pt x="23" y="20"/>
                  </a:moveTo>
                  <a:cubicBezTo>
                    <a:pt x="25" y="18"/>
                    <a:pt x="27" y="17"/>
                    <a:pt x="27" y="15"/>
                  </a:cubicBezTo>
                  <a:cubicBezTo>
                    <a:pt x="27" y="14"/>
                    <a:pt x="28" y="13"/>
                    <a:pt x="26" y="12"/>
                  </a:cubicBezTo>
                  <a:cubicBezTo>
                    <a:pt x="25" y="12"/>
                    <a:pt x="25" y="13"/>
                    <a:pt x="24" y="13"/>
                  </a:cubicBezTo>
                  <a:cubicBezTo>
                    <a:pt x="22" y="15"/>
                    <a:pt x="22" y="17"/>
                    <a:pt x="23" y="20"/>
                  </a:cubicBezTo>
                  <a:close/>
                  <a:moveTo>
                    <a:pt x="32" y="33"/>
                  </a:moveTo>
                  <a:cubicBezTo>
                    <a:pt x="34" y="30"/>
                    <a:pt x="35" y="29"/>
                    <a:pt x="35" y="27"/>
                  </a:cubicBezTo>
                  <a:cubicBezTo>
                    <a:pt x="35" y="26"/>
                    <a:pt x="35" y="24"/>
                    <a:pt x="33" y="24"/>
                  </a:cubicBezTo>
                  <a:cubicBezTo>
                    <a:pt x="32" y="24"/>
                    <a:pt x="32" y="25"/>
                    <a:pt x="31" y="26"/>
                  </a:cubicBezTo>
                  <a:cubicBezTo>
                    <a:pt x="30" y="28"/>
                    <a:pt x="31" y="30"/>
                    <a:pt x="32" y="33"/>
                  </a:cubicBezTo>
                  <a:close/>
                  <a:moveTo>
                    <a:pt x="75" y="43"/>
                  </a:moveTo>
                  <a:cubicBezTo>
                    <a:pt x="76" y="41"/>
                    <a:pt x="76" y="39"/>
                    <a:pt x="76" y="37"/>
                  </a:cubicBezTo>
                  <a:cubicBezTo>
                    <a:pt x="75" y="36"/>
                    <a:pt x="75" y="35"/>
                    <a:pt x="73" y="35"/>
                  </a:cubicBezTo>
                  <a:cubicBezTo>
                    <a:pt x="72" y="35"/>
                    <a:pt x="72" y="37"/>
                    <a:pt x="72" y="38"/>
                  </a:cubicBezTo>
                  <a:cubicBezTo>
                    <a:pt x="72" y="40"/>
                    <a:pt x="73" y="41"/>
                    <a:pt x="75" y="43"/>
                  </a:cubicBezTo>
                  <a:close/>
                  <a:moveTo>
                    <a:pt x="44" y="22"/>
                  </a:moveTo>
                  <a:cubicBezTo>
                    <a:pt x="44" y="19"/>
                    <a:pt x="45" y="16"/>
                    <a:pt x="43" y="14"/>
                  </a:cubicBezTo>
                  <a:cubicBezTo>
                    <a:pt x="42" y="13"/>
                    <a:pt x="41" y="13"/>
                    <a:pt x="41" y="14"/>
                  </a:cubicBezTo>
                  <a:cubicBezTo>
                    <a:pt x="40" y="17"/>
                    <a:pt x="41" y="19"/>
                    <a:pt x="44" y="22"/>
                  </a:cubicBezTo>
                  <a:close/>
                  <a:moveTo>
                    <a:pt x="59" y="34"/>
                  </a:moveTo>
                  <a:cubicBezTo>
                    <a:pt x="60" y="32"/>
                    <a:pt x="60" y="30"/>
                    <a:pt x="59" y="28"/>
                  </a:cubicBezTo>
                  <a:cubicBezTo>
                    <a:pt x="59" y="27"/>
                    <a:pt x="58" y="26"/>
                    <a:pt x="57" y="26"/>
                  </a:cubicBezTo>
                  <a:cubicBezTo>
                    <a:pt x="56" y="26"/>
                    <a:pt x="56" y="27"/>
                    <a:pt x="56" y="28"/>
                  </a:cubicBezTo>
                  <a:cubicBezTo>
                    <a:pt x="56" y="31"/>
                    <a:pt x="57" y="32"/>
                    <a:pt x="59" y="34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4C6CBA7A-003C-8868-CE53-9A3397ADF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" y="2157"/>
              <a:ext cx="1105" cy="306"/>
            </a:xfrm>
            <a:custGeom>
              <a:avLst/>
              <a:gdLst>
                <a:gd name="T0" fmla="*/ 94 w 94"/>
                <a:gd name="T1" fmla="*/ 21 h 26"/>
                <a:gd name="T2" fmla="*/ 18 w 94"/>
                <a:gd name="T3" fmla="*/ 20 h 26"/>
                <a:gd name="T4" fmla="*/ 1 w 94"/>
                <a:gd name="T5" fmla="*/ 5 h 26"/>
                <a:gd name="T6" fmla="*/ 5 w 94"/>
                <a:gd name="T7" fmla="*/ 0 h 26"/>
                <a:gd name="T8" fmla="*/ 73 w 94"/>
                <a:gd name="T9" fmla="*/ 0 h 26"/>
                <a:gd name="T10" fmla="*/ 94 w 94"/>
                <a:gd name="T11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26">
                  <a:moveTo>
                    <a:pt x="94" y="21"/>
                  </a:moveTo>
                  <a:cubicBezTo>
                    <a:pt x="69" y="25"/>
                    <a:pt x="44" y="26"/>
                    <a:pt x="18" y="20"/>
                  </a:cubicBezTo>
                  <a:cubicBezTo>
                    <a:pt x="10" y="18"/>
                    <a:pt x="3" y="14"/>
                    <a:pt x="1" y="5"/>
                  </a:cubicBezTo>
                  <a:cubicBezTo>
                    <a:pt x="0" y="1"/>
                    <a:pt x="1" y="0"/>
                    <a:pt x="5" y="0"/>
                  </a:cubicBezTo>
                  <a:cubicBezTo>
                    <a:pt x="28" y="1"/>
                    <a:pt x="50" y="0"/>
                    <a:pt x="73" y="0"/>
                  </a:cubicBezTo>
                  <a:cubicBezTo>
                    <a:pt x="81" y="6"/>
                    <a:pt x="88" y="14"/>
                    <a:pt x="94" y="21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B72FE3EA-4A11-CF8D-6258-5BB4D6F0F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" y="1969"/>
              <a:ext cx="940" cy="176"/>
            </a:xfrm>
            <a:custGeom>
              <a:avLst/>
              <a:gdLst>
                <a:gd name="T0" fmla="*/ 80 w 80"/>
                <a:gd name="T1" fmla="*/ 15 h 15"/>
                <a:gd name="T2" fmla="*/ 7 w 80"/>
                <a:gd name="T3" fmla="*/ 15 h 15"/>
                <a:gd name="T4" fmla="*/ 0 w 80"/>
                <a:gd name="T5" fmla="*/ 7 h 15"/>
                <a:gd name="T6" fmla="*/ 8 w 80"/>
                <a:gd name="T7" fmla="*/ 0 h 15"/>
                <a:gd name="T8" fmla="*/ 65 w 80"/>
                <a:gd name="T9" fmla="*/ 0 h 15"/>
                <a:gd name="T10" fmla="*/ 80 w 8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5">
                  <a:moveTo>
                    <a:pt x="80" y="15"/>
                  </a:moveTo>
                  <a:cubicBezTo>
                    <a:pt x="56" y="15"/>
                    <a:pt x="32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27" y="0"/>
                    <a:pt x="46" y="0"/>
                    <a:pt x="65" y="0"/>
                  </a:cubicBezTo>
                  <a:cubicBezTo>
                    <a:pt x="71" y="4"/>
                    <a:pt x="76" y="9"/>
                    <a:pt x="80" y="15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32" name="Freeform 11">
              <a:extLst>
                <a:ext uri="{FF2B5EF4-FFF2-40B4-BE49-F238E27FC236}">
                  <a16:creationId xmlns:a16="http://schemas.microsoft.com/office/drawing/2014/main" id="{0526176F-0197-C640-A204-8C99AA1FB5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" y="1498"/>
              <a:ext cx="588" cy="389"/>
            </a:xfrm>
            <a:custGeom>
              <a:avLst/>
              <a:gdLst>
                <a:gd name="T0" fmla="*/ 50 w 50"/>
                <a:gd name="T1" fmla="*/ 33 h 33"/>
                <a:gd name="T2" fmla="*/ 3 w 50"/>
                <a:gd name="T3" fmla="*/ 33 h 33"/>
                <a:gd name="T4" fmla="*/ 1 w 50"/>
                <a:gd name="T5" fmla="*/ 30 h 33"/>
                <a:gd name="T6" fmla="*/ 17 w 50"/>
                <a:gd name="T7" fmla="*/ 0 h 33"/>
                <a:gd name="T8" fmla="*/ 22 w 50"/>
                <a:gd name="T9" fmla="*/ 5 h 33"/>
                <a:gd name="T10" fmla="*/ 35 w 50"/>
                <a:gd name="T11" fmla="*/ 18 h 33"/>
                <a:gd name="T12" fmla="*/ 33 w 50"/>
                <a:gd name="T13" fmla="*/ 26 h 33"/>
                <a:gd name="T14" fmla="*/ 38 w 50"/>
                <a:gd name="T15" fmla="*/ 20 h 33"/>
                <a:gd name="T16" fmla="*/ 50 w 50"/>
                <a:gd name="T17" fmla="*/ 33 h 33"/>
                <a:gd name="T18" fmla="*/ 15 w 50"/>
                <a:gd name="T19" fmla="*/ 22 h 33"/>
                <a:gd name="T20" fmla="*/ 20 w 50"/>
                <a:gd name="T21" fmla="*/ 19 h 33"/>
                <a:gd name="T22" fmla="*/ 19 w 50"/>
                <a:gd name="T23" fmla="*/ 15 h 33"/>
                <a:gd name="T24" fmla="*/ 16 w 50"/>
                <a:gd name="T25" fmla="*/ 17 h 33"/>
                <a:gd name="T26" fmla="*/ 15 w 50"/>
                <a:gd name="T27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33">
                  <a:moveTo>
                    <a:pt x="50" y="33"/>
                  </a:moveTo>
                  <a:cubicBezTo>
                    <a:pt x="35" y="33"/>
                    <a:pt x="19" y="33"/>
                    <a:pt x="3" y="33"/>
                  </a:cubicBezTo>
                  <a:cubicBezTo>
                    <a:pt x="0" y="33"/>
                    <a:pt x="1" y="31"/>
                    <a:pt x="1" y="30"/>
                  </a:cubicBezTo>
                  <a:cubicBezTo>
                    <a:pt x="3" y="18"/>
                    <a:pt x="8" y="8"/>
                    <a:pt x="17" y="0"/>
                  </a:cubicBezTo>
                  <a:cubicBezTo>
                    <a:pt x="20" y="0"/>
                    <a:pt x="21" y="3"/>
                    <a:pt x="22" y="5"/>
                  </a:cubicBezTo>
                  <a:cubicBezTo>
                    <a:pt x="27" y="9"/>
                    <a:pt x="32" y="13"/>
                    <a:pt x="35" y="18"/>
                  </a:cubicBezTo>
                  <a:cubicBezTo>
                    <a:pt x="33" y="20"/>
                    <a:pt x="32" y="23"/>
                    <a:pt x="33" y="26"/>
                  </a:cubicBezTo>
                  <a:cubicBezTo>
                    <a:pt x="36" y="25"/>
                    <a:pt x="37" y="23"/>
                    <a:pt x="38" y="20"/>
                  </a:cubicBezTo>
                  <a:cubicBezTo>
                    <a:pt x="42" y="24"/>
                    <a:pt x="47" y="28"/>
                    <a:pt x="50" y="33"/>
                  </a:cubicBezTo>
                  <a:close/>
                  <a:moveTo>
                    <a:pt x="15" y="22"/>
                  </a:moveTo>
                  <a:cubicBezTo>
                    <a:pt x="18" y="22"/>
                    <a:pt x="19" y="21"/>
                    <a:pt x="20" y="19"/>
                  </a:cubicBezTo>
                  <a:cubicBezTo>
                    <a:pt x="20" y="18"/>
                    <a:pt x="20" y="16"/>
                    <a:pt x="19" y="15"/>
                  </a:cubicBezTo>
                  <a:cubicBezTo>
                    <a:pt x="18" y="14"/>
                    <a:pt x="17" y="16"/>
                    <a:pt x="16" y="17"/>
                  </a:cubicBezTo>
                  <a:cubicBezTo>
                    <a:pt x="15" y="19"/>
                    <a:pt x="15" y="20"/>
                    <a:pt x="15" y="22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33" name="Freeform 12">
              <a:extLst>
                <a:ext uri="{FF2B5EF4-FFF2-40B4-BE49-F238E27FC236}">
                  <a16:creationId xmlns:a16="http://schemas.microsoft.com/office/drawing/2014/main" id="{74E99BE3-3CB3-4505-D9EF-32A122097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9" y="1969"/>
              <a:ext cx="459" cy="176"/>
            </a:xfrm>
            <a:custGeom>
              <a:avLst/>
              <a:gdLst>
                <a:gd name="T0" fmla="*/ 8 w 39"/>
                <a:gd name="T1" fmla="*/ 2 h 15"/>
                <a:gd name="T2" fmla="*/ 17 w 39"/>
                <a:gd name="T3" fmla="*/ 0 h 15"/>
                <a:gd name="T4" fmla="*/ 30 w 39"/>
                <a:gd name="T5" fmla="*/ 0 h 15"/>
                <a:gd name="T6" fmla="*/ 39 w 39"/>
                <a:gd name="T7" fmla="*/ 8 h 15"/>
                <a:gd name="T8" fmla="*/ 31 w 39"/>
                <a:gd name="T9" fmla="*/ 15 h 15"/>
                <a:gd name="T10" fmla="*/ 3 w 39"/>
                <a:gd name="T11" fmla="*/ 15 h 15"/>
                <a:gd name="T12" fmla="*/ 0 w 39"/>
                <a:gd name="T13" fmla="*/ 12 h 15"/>
                <a:gd name="T14" fmla="*/ 2 w 39"/>
                <a:gd name="T15" fmla="*/ 9 h 15"/>
                <a:gd name="T16" fmla="*/ 2 w 39"/>
                <a:gd name="T17" fmla="*/ 9 h 15"/>
                <a:gd name="T18" fmla="*/ 7 w 39"/>
                <a:gd name="T19" fmla="*/ 4 h 15"/>
                <a:gd name="T20" fmla="*/ 7 w 39"/>
                <a:gd name="T21" fmla="*/ 4 h 15"/>
                <a:gd name="T22" fmla="*/ 8 w 39"/>
                <a:gd name="T2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15">
                  <a:moveTo>
                    <a:pt x="8" y="2"/>
                  </a:moveTo>
                  <a:cubicBezTo>
                    <a:pt x="11" y="0"/>
                    <a:pt x="14" y="0"/>
                    <a:pt x="17" y="0"/>
                  </a:cubicBezTo>
                  <a:cubicBezTo>
                    <a:pt x="22" y="0"/>
                    <a:pt x="26" y="0"/>
                    <a:pt x="30" y="0"/>
                  </a:cubicBezTo>
                  <a:cubicBezTo>
                    <a:pt x="36" y="0"/>
                    <a:pt x="39" y="3"/>
                    <a:pt x="39" y="8"/>
                  </a:cubicBezTo>
                  <a:cubicBezTo>
                    <a:pt x="39" y="12"/>
                    <a:pt x="36" y="15"/>
                    <a:pt x="31" y="15"/>
                  </a:cubicBezTo>
                  <a:cubicBezTo>
                    <a:pt x="21" y="15"/>
                    <a:pt x="12" y="15"/>
                    <a:pt x="3" y="15"/>
                  </a:cubicBezTo>
                  <a:cubicBezTo>
                    <a:pt x="2" y="15"/>
                    <a:pt x="1" y="14"/>
                    <a:pt x="0" y="12"/>
                  </a:cubicBezTo>
                  <a:cubicBezTo>
                    <a:pt x="1" y="11"/>
                    <a:pt x="2" y="1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5" y="8"/>
                    <a:pt x="6" y="6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9" y="3"/>
                    <a:pt x="8" y="2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34" name="Freeform 13">
              <a:extLst>
                <a:ext uri="{FF2B5EF4-FFF2-40B4-BE49-F238E27FC236}">
                  <a16:creationId xmlns:a16="http://schemas.microsoft.com/office/drawing/2014/main" id="{665889FA-3CBB-5229-41A7-DC9F0FFE46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" y="1898"/>
              <a:ext cx="330" cy="200"/>
            </a:xfrm>
            <a:custGeom>
              <a:avLst/>
              <a:gdLst>
                <a:gd name="T0" fmla="*/ 27 w 28"/>
                <a:gd name="T1" fmla="*/ 4 h 17"/>
                <a:gd name="T2" fmla="*/ 25 w 28"/>
                <a:gd name="T3" fmla="*/ 8 h 17"/>
                <a:gd name="T4" fmla="*/ 25 w 28"/>
                <a:gd name="T5" fmla="*/ 8 h 17"/>
                <a:gd name="T6" fmla="*/ 24 w 28"/>
                <a:gd name="T7" fmla="*/ 10 h 17"/>
                <a:gd name="T8" fmla="*/ 24 w 28"/>
                <a:gd name="T9" fmla="*/ 10 h 17"/>
                <a:gd name="T10" fmla="*/ 19 w 28"/>
                <a:gd name="T11" fmla="*/ 15 h 17"/>
                <a:gd name="T12" fmla="*/ 19 w 28"/>
                <a:gd name="T13" fmla="*/ 15 h 17"/>
                <a:gd name="T14" fmla="*/ 16 w 28"/>
                <a:gd name="T15" fmla="*/ 17 h 17"/>
                <a:gd name="T16" fmla="*/ 0 w 28"/>
                <a:gd name="T17" fmla="*/ 1 h 17"/>
                <a:gd name="T18" fmla="*/ 24 w 28"/>
                <a:gd name="T19" fmla="*/ 0 h 17"/>
                <a:gd name="T20" fmla="*/ 27 w 28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7">
                  <a:moveTo>
                    <a:pt x="27" y="4"/>
                  </a:moveTo>
                  <a:cubicBezTo>
                    <a:pt x="26" y="5"/>
                    <a:pt x="25" y="6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4" y="8"/>
                    <a:pt x="23" y="9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1" y="11"/>
                    <a:pt x="20" y="13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7" y="14"/>
                    <a:pt x="17" y="16"/>
                    <a:pt x="16" y="17"/>
                  </a:cubicBezTo>
                  <a:cubicBezTo>
                    <a:pt x="10" y="12"/>
                    <a:pt x="5" y="7"/>
                    <a:pt x="0" y="1"/>
                  </a:cubicBezTo>
                  <a:cubicBezTo>
                    <a:pt x="8" y="1"/>
                    <a:pt x="16" y="1"/>
                    <a:pt x="24" y="0"/>
                  </a:cubicBezTo>
                  <a:cubicBezTo>
                    <a:pt x="28" y="0"/>
                    <a:pt x="27" y="2"/>
                    <a:pt x="27" y="4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id="{31449734-E64B-2753-3047-60AC90673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8" y="2157"/>
              <a:ext cx="294" cy="189"/>
            </a:xfrm>
            <a:custGeom>
              <a:avLst/>
              <a:gdLst>
                <a:gd name="T0" fmla="*/ 0 w 25"/>
                <a:gd name="T1" fmla="*/ 1 h 16"/>
                <a:gd name="T2" fmla="*/ 21 w 25"/>
                <a:gd name="T3" fmla="*/ 0 h 16"/>
                <a:gd name="T4" fmla="*/ 24 w 25"/>
                <a:gd name="T5" fmla="*/ 4 h 16"/>
                <a:gd name="T6" fmla="*/ 16 w 25"/>
                <a:gd name="T7" fmla="*/ 16 h 16"/>
                <a:gd name="T8" fmla="*/ 10 w 25"/>
                <a:gd name="T9" fmla="*/ 12 h 16"/>
                <a:gd name="T10" fmla="*/ 0 w 25"/>
                <a:gd name="T1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6">
                  <a:moveTo>
                    <a:pt x="0" y="1"/>
                  </a:moveTo>
                  <a:cubicBezTo>
                    <a:pt x="7" y="1"/>
                    <a:pt x="14" y="1"/>
                    <a:pt x="21" y="0"/>
                  </a:cubicBezTo>
                  <a:cubicBezTo>
                    <a:pt x="24" y="0"/>
                    <a:pt x="25" y="1"/>
                    <a:pt x="24" y="4"/>
                  </a:cubicBezTo>
                  <a:cubicBezTo>
                    <a:pt x="23" y="9"/>
                    <a:pt x="21" y="14"/>
                    <a:pt x="16" y="16"/>
                  </a:cubicBezTo>
                  <a:cubicBezTo>
                    <a:pt x="13" y="16"/>
                    <a:pt x="12" y="14"/>
                    <a:pt x="10" y="12"/>
                  </a:cubicBezTo>
                  <a:cubicBezTo>
                    <a:pt x="7" y="8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36" name="Freeform 15">
              <a:extLst>
                <a:ext uri="{FF2B5EF4-FFF2-40B4-BE49-F238E27FC236}">
                  <a16:creationId xmlns:a16="http://schemas.microsoft.com/office/drawing/2014/main" id="{F978BAF0-6178-7ADA-D279-B74706A9D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" y="1898"/>
              <a:ext cx="694" cy="59"/>
            </a:xfrm>
            <a:custGeom>
              <a:avLst/>
              <a:gdLst>
                <a:gd name="T0" fmla="*/ 59 w 59"/>
                <a:gd name="T1" fmla="*/ 5 h 5"/>
                <a:gd name="T2" fmla="*/ 4 w 59"/>
                <a:gd name="T3" fmla="*/ 5 h 5"/>
                <a:gd name="T4" fmla="*/ 0 w 59"/>
                <a:gd name="T5" fmla="*/ 3 h 5"/>
                <a:gd name="T6" fmla="*/ 4 w 59"/>
                <a:gd name="T7" fmla="*/ 0 h 5"/>
                <a:gd name="T8" fmla="*/ 54 w 59"/>
                <a:gd name="T9" fmla="*/ 0 h 5"/>
                <a:gd name="T10" fmla="*/ 59 w 59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5">
                  <a:moveTo>
                    <a:pt x="59" y="5"/>
                  </a:moveTo>
                  <a:cubicBezTo>
                    <a:pt x="40" y="5"/>
                    <a:pt x="22" y="5"/>
                    <a:pt x="4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0"/>
                    <a:pt x="2" y="0"/>
                    <a:pt x="4" y="0"/>
                  </a:cubicBezTo>
                  <a:cubicBezTo>
                    <a:pt x="21" y="0"/>
                    <a:pt x="38" y="0"/>
                    <a:pt x="54" y="0"/>
                  </a:cubicBezTo>
                  <a:cubicBezTo>
                    <a:pt x="56" y="1"/>
                    <a:pt x="58" y="2"/>
                    <a:pt x="59" y="5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37" name="Freeform 16">
              <a:extLst>
                <a:ext uri="{FF2B5EF4-FFF2-40B4-BE49-F238E27FC236}">
                  <a16:creationId xmlns:a16="http://schemas.microsoft.com/office/drawing/2014/main" id="{53B2ED09-9A1C-F946-5392-A0D6F7BAC1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6" y="1710"/>
              <a:ext cx="71" cy="94"/>
            </a:xfrm>
            <a:custGeom>
              <a:avLst/>
              <a:gdLst>
                <a:gd name="T0" fmla="*/ 6 w 6"/>
                <a:gd name="T1" fmla="*/ 2 h 8"/>
                <a:gd name="T2" fmla="*/ 1 w 6"/>
                <a:gd name="T3" fmla="*/ 8 h 8"/>
                <a:gd name="T4" fmla="*/ 3 w 6"/>
                <a:gd name="T5" fmla="*/ 0 h 8"/>
                <a:gd name="T6" fmla="*/ 6 w 6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cubicBezTo>
                    <a:pt x="5" y="5"/>
                    <a:pt x="4" y="7"/>
                    <a:pt x="1" y="8"/>
                  </a:cubicBezTo>
                  <a:cubicBezTo>
                    <a:pt x="0" y="5"/>
                    <a:pt x="1" y="2"/>
                    <a:pt x="3" y="0"/>
                  </a:cubicBezTo>
                  <a:cubicBezTo>
                    <a:pt x="5" y="1"/>
                    <a:pt x="5" y="2"/>
                    <a:pt x="6" y="2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38" name="Freeform 17">
              <a:extLst>
                <a:ext uri="{FF2B5EF4-FFF2-40B4-BE49-F238E27FC236}">
                  <a16:creationId xmlns:a16="http://schemas.microsoft.com/office/drawing/2014/main" id="{D03992DA-D393-7CE5-73B6-8D889F24D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5" y="1569"/>
              <a:ext cx="47" cy="82"/>
            </a:xfrm>
            <a:custGeom>
              <a:avLst/>
              <a:gdLst>
                <a:gd name="T0" fmla="*/ 0 w 4"/>
                <a:gd name="T1" fmla="*/ 3 h 7"/>
                <a:gd name="T2" fmla="*/ 2 w 4"/>
                <a:gd name="T3" fmla="*/ 0 h 7"/>
                <a:gd name="T4" fmla="*/ 4 w 4"/>
                <a:gd name="T5" fmla="*/ 4 h 7"/>
                <a:gd name="T6" fmla="*/ 3 w 4"/>
                <a:gd name="T7" fmla="*/ 7 h 7"/>
                <a:gd name="T8" fmla="*/ 0 w 4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0" y="3"/>
                  </a:moveTo>
                  <a:cubicBezTo>
                    <a:pt x="0" y="2"/>
                    <a:pt x="0" y="0"/>
                    <a:pt x="2" y="0"/>
                  </a:cubicBezTo>
                  <a:cubicBezTo>
                    <a:pt x="3" y="1"/>
                    <a:pt x="4" y="2"/>
                    <a:pt x="4" y="4"/>
                  </a:cubicBezTo>
                  <a:cubicBezTo>
                    <a:pt x="4" y="5"/>
                    <a:pt x="4" y="6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39" name="Freeform 18">
              <a:extLst>
                <a:ext uri="{FF2B5EF4-FFF2-40B4-BE49-F238E27FC236}">
                  <a16:creationId xmlns:a16="http://schemas.microsoft.com/office/drawing/2014/main" id="{063B33F7-5793-F1BF-F0AF-E7F15B781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" y="2063"/>
              <a:ext cx="35" cy="47"/>
            </a:xfrm>
            <a:custGeom>
              <a:avLst/>
              <a:gdLst>
                <a:gd name="T0" fmla="*/ 0 w 3"/>
                <a:gd name="T1" fmla="*/ 3 h 4"/>
                <a:gd name="T2" fmla="*/ 3 w 3"/>
                <a:gd name="T3" fmla="*/ 1 h 4"/>
                <a:gd name="T4" fmla="*/ 1 w 3"/>
                <a:gd name="T5" fmla="*/ 4 h 4"/>
                <a:gd name="T6" fmla="*/ 0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1" y="2"/>
                    <a:pt x="1" y="0"/>
                    <a:pt x="3" y="1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1" y="4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40" name="Freeform 19">
              <a:extLst>
                <a:ext uri="{FF2B5EF4-FFF2-40B4-BE49-F238E27FC236}">
                  <a16:creationId xmlns:a16="http://schemas.microsoft.com/office/drawing/2014/main" id="{32CE4803-23F0-445C-A205-CA5E63BE82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7" y="1898"/>
              <a:ext cx="282" cy="71"/>
            </a:xfrm>
            <a:custGeom>
              <a:avLst/>
              <a:gdLst>
                <a:gd name="T0" fmla="*/ 0 w 24"/>
                <a:gd name="T1" fmla="*/ 4 h 6"/>
                <a:gd name="T2" fmla="*/ 8 w 24"/>
                <a:gd name="T3" fmla="*/ 0 h 6"/>
                <a:gd name="T4" fmla="*/ 21 w 24"/>
                <a:gd name="T5" fmla="*/ 0 h 6"/>
                <a:gd name="T6" fmla="*/ 23 w 24"/>
                <a:gd name="T7" fmla="*/ 2 h 6"/>
                <a:gd name="T8" fmla="*/ 21 w 24"/>
                <a:gd name="T9" fmla="*/ 5 h 6"/>
                <a:gd name="T10" fmla="*/ 0 w 24"/>
                <a:gd name="T11" fmla="*/ 4 h 6"/>
                <a:gd name="T12" fmla="*/ 0 w 24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4"/>
                  </a:moveTo>
                  <a:cubicBezTo>
                    <a:pt x="2" y="1"/>
                    <a:pt x="4" y="0"/>
                    <a:pt x="8" y="0"/>
                  </a:cubicBezTo>
                  <a:cubicBezTo>
                    <a:pt x="12" y="1"/>
                    <a:pt x="17" y="0"/>
                    <a:pt x="21" y="0"/>
                  </a:cubicBezTo>
                  <a:cubicBezTo>
                    <a:pt x="22" y="0"/>
                    <a:pt x="23" y="1"/>
                    <a:pt x="23" y="2"/>
                  </a:cubicBezTo>
                  <a:cubicBezTo>
                    <a:pt x="24" y="4"/>
                    <a:pt x="23" y="5"/>
                    <a:pt x="21" y="5"/>
                  </a:cubicBezTo>
                  <a:cubicBezTo>
                    <a:pt x="14" y="5"/>
                    <a:pt x="7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41" name="Freeform 20">
              <a:extLst>
                <a:ext uri="{FF2B5EF4-FFF2-40B4-BE49-F238E27FC236}">
                  <a16:creationId xmlns:a16="http://schemas.microsoft.com/office/drawing/2014/main" id="{E87AE76E-CE43-80EE-42F4-17E05D72E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8" y="1687"/>
              <a:ext cx="58" cy="105"/>
            </a:xfrm>
            <a:custGeom>
              <a:avLst/>
              <a:gdLst>
                <a:gd name="T0" fmla="*/ 0 w 5"/>
                <a:gd name="T1" fmla="*/ 9 h 9"/>
                <a:gd name="T2" fmla="*/ 1 w 5"/>
                <a:gd name="T3" fmla="*/ 3 h 9"/>
                <a:gd name="T4" fmla="*/ 4 w 5"/>
                <a:gd name="T5" fmla="*/ 1 h 9"/>
                <a:gd name="T6" fmla="*/ 4 w 5"/>
                <a:gd name="T7" fmla="*/ 5 h 9"/>
                <a:gd name="T8" fmla="*/ 0 w 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0" y="6"/>
                    <a:pt x="0" y="4"/>
                    <a:pt x="1" y="3"/>
                  </a:cubicBezTo>
                  <a:cubicBezTo>
                    <a:pt x="1" y="2"/>
                    <a:pt x="2" y="0"/>
                    <a:pt x="4" y="1"/>
                  </a:cubicBezTo>
                  <a:cubicBezTo>
                    <a:pt x="5" y="2"/>
                    <a:pt x="5" y="3"/>
                    <a:pt x="4" y="5"/>
                  </a:cubicBezTo>
                  <a:cubicBezTo>
                    <a:pt x="3" y="6"/>
                    <a:pt x="2" y="7"/>
                    <a:pt x="0" y="9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42" name="Freeform 21">
              <a:extLst>
                <a:ext uri="{FF2B5EF4-FFF2-40B4-BE49-F238E27FC236}">
                  <a16:creationId xmlns:a16="http://schemas.microsoft.com/office/drawing/2014/main" id="{F45549D5-678B-A4E3-105A-D26C03E4BC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9" y="1757"/>
              <a:ext cx="70" cy="94"/>
            </a:xfrm>
            <a:custGeom>
              <a:avLst/>
              <a:gdLst>
                <a:gd name="T0" fmla="*/ 3 w 6"/>
                <a:gd name="T1" fmla="*/ 8 h 8"/>
                <a:gd name="T2" fmla="*/ 3 w 6"/>
                <a:gd name="T3" fmla="*/ 0 h 8"/>
                <a:gd name="T4" fmla="*/ 5 w 6"/>
                <a:gd name="T5" fmla="*/ 1 h 8"/>
                <a:gd name="T6" fmla="*/ 3 w 6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1" y="5"/>
                    <a:pt x="0" y="3"/>
                    <a:pt x="3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6" y="4"/>
                    <a:pt x="5" y="6"/>
                    <a:pt x="3" y="8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43" name="Freeform 22">
              <a:extLst>
                <a:ext uri="{FF2B5EF4-FFF2-40B4-BE49-F238E27FC236}">
                  <a16:creationId xmlns:a16="http://schemas.microsoft.com/office/drawing/2014/main" id="{BA16C226-7AEB-DC9C-BF70-C5780F002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6" y="1404"/>
              <a:ext cx="71" cy="94"/>
            </a:xfrm>
            <a:custGeom>
              <a:avLst/>
              <a:gdLst>
                <a:gd name="T0" fmla="*/ 1 w 6"/>
                <a:gd name="T1" fmla="*/ 8 h 8"/>
                <a:gd name="T2" fmla="*/ 2 w 6"/>
                <a:gd name="T3" fmla="*/ 1 h 8"/>
                <a:gd name="T4" fmla="*/ 4 w 6"/>
                <a:gd name="T5" fmla="*/ 0 h 8"/>
                <a:gd name="T6" fmla="*/ 5 w 6"/>
                <a:gd name="T7" fmla="*/ 3 h 8"/>
                <a:gd name="T8" fmla="*/ 1 w 6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8"/>
                  </a:moveTo>
                  <a:cubicBezTo>
                    <a:pt x="0" y="5"/>
                    <a:pt x="0" y="3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5" y="5"/>
                    <a:pt x="3" y="6"/>
                    <a:pt x="1" y="8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44" name="Freeform 23">
              <a:extLst>
                <a:ext uri="{FF2B5EF4-FFF2-40B4-BE49-F238E27FC236}">
                  <a16:creationId xmlns:a16="http://schemas.microsoft.com/office/drawing/2014/main" id="{5351B8AD-5737-4EF6-C843-3624AAEB8A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0" y="1545"/>
              <a:ext cx="59" cy="106"/>
            </a:xfrm>
            <a:custGeom>
              <a:avLst/>
              <a:gdLst>
                <a:gd name="T0" fmla="*/ 2 w 5"/>
                <a:gd name="T1" fmla="*/ 9 h 9"/>
                <a:gd name="T2" fmla="*/ 1 w 5"/>
                <a:gd name="T3" fmla="*/ 2 h 9"/>
                <a:gd name="T4" fmla="*/ 3 w 5"/>
                <a:gd name="T5" fmla="*/ 0 h 9"/>
                <a:gd name="T6" fmla="*/ 5 w 5"/>
                <a:gd name="T7" fmla="*/ 3 h 9"/>
                <a:gd name="T8" fmla="*/ 2 w 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2" y="9"/>
                  </a:moveTo>
                  <a:cubicBezTo>
                    <a:pt x="1" y="6"/>
                    <a:pt x="0" y="4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5" y="0"/>
                    <a:pt x="5" y="2"/>
                    <a:pt x="5" y="3"/>
                  </a:cubicBezTo>
                  <a:cubicBezTo>
                    <a:pt x="5" y="5"/>
                    <a:pt x="4" y="6"/>
                    <a:pt x="2" y="9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45" name="Freeform 24">
              <a:extLst>
                <a:ext uri="{FF2B5EF4-FFF2-40B4-BE49-F238E27FC236}">
                  <a16:creationId xmlns:a16="http://schemas.microsoft.com/office/drawing/2014/main" id="{12A9BD96-6EA9-72D4-7AD1-F2F0CC056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4" y="1675"/>
              <a:ext cx="47" cy="94"/>
            </a:xfrm>
            <a:custGeom>
              <a:avLst/>
              <a:gdLst>
                <a:gd name="T0" fmla="*/ 3 w 4"/>
                <a:gd name="T1" fmla="*/ 8 h 8"/>
                <a:gd name="T2" fmla="*/ 0 w 4"/>
                <a:gd name="T3" fmla="*/ 3 h 8"/>
                <a:gd name="T4" fmla="*/ 1 w 4"/>
                <a:gd name="T5" fmla="*/ 0 h 8"/>
                <a:gd name="T6" fmla="*/ 4 w 4"/>
                <a:gd name="T7" fmla="*/ 2 h 8"/>
                <a:gd name="T8" fmla="*/ 3 w 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8"/>
                  </a:move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3" y="0"/>
                    <a:pt x="3" y="1"/>
                    <a:pt x="4" y="2"/>
                  </a:cubicBezTo>
                  <a:cubicBezTo>
                    <a:pt x="4" y="4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46" name="Freeform 25">
              <a:extLst>
                <a:ext uri="{FF2B5EF4-FFF2-40B4-BE49-F238E27FC236}">
                  <a16:creationId xmlns:a16="http://schemas.microsoft.com/office/drawing/2014/main" id="{6FC0D829-491B-4CCF-FBD4-9DB461BE5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8" y="1416"/>
              <a:ext cx="58" cy="106"/>
            </a:xfrm>
            <a:custGeom>
              <a:avLst/>
              <a:gdLst>
                <a:gd name="T0" fmla="*/ 4 w 5"/>
                <a:gd name="T1" fmla="*/ 9 h 9"/>
                <a:gd name="T2" fmla="*/ 1 w 5"/>
                <a:gd name="T3" fmla="*/ 1 h 9"/>
                <a:gd name="T4" fmla="*/ 3 w 5"/>
                <a:gd name="T5" fmla="*/ 1 h 9"/>
                <a:gd name="T6" fmla="*/ 4 w 5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4" y="9"/>
                  </a:moveTo>
                  <a:cubicBezTo>
                    <a:pt x="1" y="6"/>
                    <a:pt x="0" y="4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5" y="3"/>
                    <a:pt x="4" y="6"/>
                    <a:pt x="4" y="9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47" name="Freeform 26">
              <a:extLst>
                <a:ext uri="{FF2B5EF4-FFF2-40B4-BE49-F238E27FC236}">
                  <a16:creationId xmlns:a16="http://schemas.microsoft.com/office/drawing/2014/main" id="{1BC4EE8A-2023-FB16-AA47-F3A1E02984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6" y="1569"/>
              <a:ext cx="47" cy="94"/>
            </a:xfrm>
            <a:custGeom>
              <a:avLst/>
              <a:gdLst>
                <a:gd name="T0" fmla="*/ 3 w 4"/>
                <a:gd name="T1" fmla="*/ 8 h 8"/>
                <a:gd name="T2" fmla="*/ 0 w 4"/>
                <a:gd name="T3" fmla="*/ 2 h 8"/>
                <a:gd name="T4" fmla="*/ 1 w 4"/>
                <a:gd name="T5" fmla="*/ 0 h 8"/>
                <a:gd name="T6" fmla="*/ 3 w 4"/>
                <a:gd name="T7" fmla="*/ 2 h 8"/>
                <a:gd name="T8" fmla="*/ 3 w 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8"/>
                  </a:moveTo>
                  <a:cubicBezTo>
                    <a:pt x="1" y="6"/>
                    <a:pt x="0" y="5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4" y="4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48" name="Freeform 27">
              <a:extLst>
                <a:ext uri="{FF2B5EF4-FFF2-40B4-BE49-F238E27FC236}">
                  <a16:creationId xmlns:a16="http://schemas.microsoft.com/office/drawing/2014/main" id="{E7FD767B-EEA6-1252-68F6-362E91631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" y="1663"/>
              <a:ext cx="59" cy="94"/>
            </a:xfrm>
            <a:custGeom>
              <a:avLst/>
              <a:gdLst>
                <a:gd name="T0" fmla="*/ 0 w 5"/>
                <a:gd name="T1" fmla="*/ 8 h 8"/>
                <a:gd name="T2" fmla="*/ 1 w 5"/>
                <a:gd name="T3" fmla="*/ 3 h 8"/>
                <a:gd name="T4" fmla="*/ 4 w 5"/>
                <a:gd name="T5" fmla="*/ 1 h 8"/>
                <a:gd name="T6" fmla="*/ 5 w 5"/>
                <a:gd name="T7" fmla="*/ 5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cubicBezTo>
                    <a:pt x="0" y="6"/>
                    <a:pt x="0" y="5"/>
                    <a:pt x="1" y="3"/>
                  </a:cubicBezTo>
                  <a:cubicBezTo>
                    <a:pt x="2" y="2"/>
                    <a:pt x="3" y="0"/>
                    <a:pt x="4" y="1"/>
                  </a:cubicBezTo>
                  <a:cubicBezTo>
                    <a:pt x="5" y="2"/>
                    <a:pt x="5" y="4"/>
                    <a:pt x="5" y="5"/>
                  </a:cubicBezTo>
                  <a:cubicBezTo>
                    <a:pt x="4" y="7"/>
                    <a:pt x="3" y="8"/>
                    <a:pt x="0" y="8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49" name="Freeform 28">
              <a:extLst>
                <a:ext uri="{FF2B5EF4-FFF2-40B4-BE49-F238E27FC236}">
                  <a16:creationId xmlns:a16="http://schemas.microsoft.com/office/drawing/2014/main" id="{7026FCF0-5FCA-3324-6310-DABF4D442A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3" y="2016"/>
              <a:ext cx="59" cy="59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0 h 5"/>
                <a:gd name="T4" fmla="*/ 0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3"/>
                    <a:pt x="2" y="1"/>
                    <a:pt x="5" y="0"/>
                  </a:cubicBezTo>
                  <a:cubicBezTo>
                    <a:pt x="4" y="2"/>
                    <a:pt x="3" y="4"/>
                    <a:pt x="0" y="5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50" name="Freeform 29">
              <a:extLst>
                <a:ext uri="{FF2B5EF4-FFF2-40B4-BE49-F238E27FC236}">
                  <a16:creationId xmlns:a16="http://schemas.microsoft.com/office/drawing/2014/main" id="{1AF46F2E-DEF3-9C87-FE23-FC3F12D06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0" y="1992"/>
              <a:ext cx="35" cy="24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3" y="1"/>
                    <a:pt x="2" y="2"/>
                    <a:pt x="1" y="2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>
            <a:extLst>
              <a:ext uri="{FF2B5EF4-FFF2-40B4-BE49-F238E27FC236}">
                <a16:creationId xmlns:a16="http://schemas.microsoft.com/office/drawing/2014/main" id="{1FD2AA8A-B71A-4D5B-B4E8-C8F9C7E8FD5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6849688" cy="5143499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Google Shape;615;p40">
            <a:extLst>
              <a:ext uri="{FF2B5EF4-FFF2-40B4-BE49-F238E27FC236}">
                <a16:creationId xmlns:a16="http://schemas.microsoft.com/office/drawing/2014/main" id="{D888EA76-9237-45EC-B888-12CDF119B39C}"/>
              </a:ext>
            </a:extLst>
          </p:cNvPr>
          <p:cNvSpPr/>
          <p:nvPr/>
        </p:nvSpPr>
        <p:spPr>
          <a:xfrm>
            <a:off x="4125489" y="1170761"/>
            <a:ext cx="5018510" cy="3217499"/>
          </a:xfrm>
          <a:prstGeom prst="rect">
            <a:avLst/>
          </a:pr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4" name="Google Shape;617;p40">
            <a:extLst>
              <a:ext uri="{FF2B5EF4-FFF2-40B4-BE49-F238E27FC236}">
                <a16:creationId xmlns:a16="http://schemas.microsoft.com/office/drawing/2014/main" id="{C9D762DE-0C4F-482B-9C8A-E63C21AE54F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224902" y="1625986"/>
            <a:ext cx="3677396" cy="1393801"/>
          </a:xfrm>
        </p:spPr>
        <p:txBody>
          <a:bodyPr/>
          <a:lstStyle/>
          <a:p>
            <a:pPr lvl="0" algn="l"/>
            <a:r>
              <a:rPr lang="en-US" dirty="0">
                <a:solidFill>
                  <a:srgbClr val="FFFFFF"/>
                </a:solidFill>
                <a:cs typeface="B Nazanin" pitchFamily="2" charset="-78"/>
              </a:rPr>
              <a:t>8,987</a:t>
            </a:r>
          </a:p>
        </p:txBody>
      </p:sp>
      <p:sp>
        <p:nvSpPr>
          <p:cNvPr id="5" name="Google Shape;618;p40">
            <a:extLst>
              <a:ext uri="{FF2B5EF4-FFF2-40B4-BE49-F238E27FC236}">
                <a16:creationId xmlns:a16="http://schemas.microsoft.com/office/drawing/2014/main" id="{D4730CB8-A86C-46D3-8B9C-CD1CC9D6B9F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224902" y="3102504"/>
            <a:ext cx="3522003" cy="707699"/>
          </a:xfrm>
        </p:spPr>
        <p:txBody>
          <a:bodyPr/>
          <a:lstStyle/>
          <a:p>
            <a:pPr marL="0" lvl="0" indent="0" algn="r">
              <a:spcAft>
                <a:spcPts val="1600"/>
              </a:spcAft>
              <a:buNone/>
            </a:pPr>
            <a:r>
              <a:rPr lang="fa-IR" dirty="0">
                <a:solidFill>
                  <a:srgbClr val="FFFFFF"/>
                </a:solidFill>
                <a:cs typeface="B Nazanin" pitchFamily="2" charset="-78"/>
              </a:rPr>
              <a:t>تعداد بیمارانی که در سال گذشته با موفقیت درمان شدند</a:t>
            </a:r>
            <a:endParaRPr lang="en-US" dirty="0">
              <a:solidFill>
                <a:srgbClr val="FFFFFF"/>
              </a:solidFill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22">
            <a:extLst>
              <a:ext uri="{FF2B5EF4-FFF2-40B4-BE49-F238E27FC236}">
                <a16:creationId xmlns:a16="http://schemas.microsoft.com/office/drawing/2014/main" id="{5B44E8DF-494C-4FCC-A426-B270BD45ED5B}"/>
              </a:ext>
            </a:extLst>
          </p:cNvPr>
          <p:cNvSpPr/>
          <p:nvPr/>
        </p:nvSpPr>
        <p:spPr>
          <a:xfrm>
            <a:off x="3302940" y="992855"/>
            <a:ext cx="2490240" cy="4082475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2F2F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itchFamily="2" charset="-78"/>
            </a:endParaRPr>
          </a:p>
        </p:txBody>
      </p:sp>
      <p:sp>
        <p:nvSpPr>
          <p:cNvPr id="3" name="Google Shape;623;p41">
            <a:extLst>
              <a:ext uri="{FF2B5EF4-FFF2-40B4-BE49-F238E27FC236}">
                <a16:creationId xmlns:a16="http://schemas.microsoft.com/office/drawing/2014/main" id="{2D490A10-2FE2-40B4-98F3-08CC4351E047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>
                <a:cs typeface="B Nazanin" pitchFamily="2" charset="-78"/>
              </a:rPr>
              <a:t>DISCUSSION</a:t>
            </a:r>
          </a:p>
        </p:txBody>
      </p:sp>
      <p:sp>
        <p:nvSpPr>
          <p:cNvPr id="4" name="Google Shape;624;p41">
            <a:extLst>
              <a:ext uri="{FF2B5EF4-FFF2-40B4-BE49-F238E27FC236}">
                <a16:creationId xmlns:a16="http://schemas.microsoft.com/office/drawing/2014/main" id="{3E56977D-7CC7-4FE5-B7AE-02089641331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85857" y="2692011"/>
            <a:ext cx="2395801" cy="625504"/>
          </a:xfrm>
        </p:spPr>
        <p:txBody>
          <a:bodyPr anchor="b" anchorCtr="1"/>
          <a:lstStyle/>
          <a:p>
            <a:pPr lvl="0" algn="ctr"/>
            <a:r>
              <a:rPr lang="fa-IR" sz="1800" dirty="0">
                <a:solidFill>
                  <a:srgbClr val="00B0FF"/>
                </a:solidFill>
                <a:cs typeface="B Nazanin" pitchFamily="2" charset="-78"/>
              </a:rPr>
              <a:t>نام دکتر </a:t>
            </a:r>
            <a:endParaRPr lang="en-US" sz="1800" dirty="0">
              <a:solidFill>
                <a:srgbClr val="00B0FF"/>
              </a:solidFill>
              <a:cs typeface="B Nazanin" pitchFamily="2" charset="-78"/>
            </a:endParaRPr>
          </a:p>
        </p:txBody>
      </p:sp>
      <p:sp>
        <p:nvSpPr>
          <p:cNvPr id="5" name="Google Shape;625;p41">
            <a:extLst>
              <a:ext uri="{FF2B5EF4-FFF2-40B4-BE49-F238E27FC236}">
                <a16:creationId xmlns:a16="http://schemas.microsoft.com/office/drawing/2014/main" id="{93EA0C66-35C9-4F72-B3C3-60C9EB1FECD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85839" y="3408999"/>
            <a:ext cx="2395801" cy="1308597"/>
          </a:xfrm>
        </p:spPr>
        <p:txBody>
          <a:bodyPr anchorCtr="1"/>
          <a:lstStyle/>
          <a:p>
            <a:pPr marL="0" lvl="0" indent="0" algn="ctr">
              <a:buNone/>
            </a:pPr>
            <a:r>
              <a:rPr lang="fa-IR" sz="1400" dirty="0">
                <a:cs typeface="B Nazanin" pitchFamily="2" charset="-78"/>
              </a:rPr>
              <a:t>ثبت اطلاعات و فعالیت هایی که توسط دکتر مورد نظر انجام شده </a:t>
            </a:r>
          </a:p>
          <a:p>
            <a:pPr marL="0" lvl="0" indent="0" algn="ctr">
              <a:buNone/>
            </a:pPr>
            <a:r>
              <a:rPr lang="fa-IR" sz="1400" dirty="0">
                <a:cs typeface="B Nazanin" pitchFamily="2" charset="-78"/>
              </a:rPr>
              <a:t>افتخاراتی که کسب کرده </a:t>
            </a:r>
          </a:p>
          <a:p>
            <a:pPr marL="0" lvl="0" indent="0" algn="ctr">
              <a:buNone/>
            </a:pPr>
            <a:r>
              <a:rPr lang="fa-IR" sz="1400" dirty="0">
                <a:cs typeface="B Nazanin" pitchFamily="2" charset="-78"/>
              </a:rPr>
              <a:t>نظر بیماران ایشان </a:t>
            </a:r>
          </a:p>
          <a:p>
            <a:pPr marL="0" lvl="0" indent="0" algn="r">
              <a:buNone/>
            </a:pPr>
            <a:endParaRPr lang="en-US" sz="1400" dirty="0">
              <a:cs typeface="B Nazanin" pitchFamily="2" charset="-78"/>
            </a:endParaRPr>
          </a:p>
        </p:txBody>
      </p:sp>
      <p:sp>
        <p:nvSpPr>
          <p:cNvPr id="6" name="Google Shape;626;p41">
            <a:extLst>
              <a:ext uri="{FF2B5EF4-FFF2-40B4-BE49-F238E27FC236}">
                <a16:creationId xmlns:a16="http://schemas.microsoft.com/office/drawing/2014/main" id="{35FE44A1-5681-467F-85D6-9D87B6F7C8D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876364" y="2624017"/>
            <a:ext cx="2395801" cy="625504"/>
          </a:xfrm>
        </p:spPr>
        <p:txBody>
          <a:bodyPr anchor="b" anchorCtr="1"/>
          <a:lstStyle/>
          <a:p>
            <a:pPr lvl="0"/>
            <a:r>
              <a:rPr lang="fa-IR" sz="1800" dirty="0">
                <a:solidFill>
                  <a:srgbClr val="00B0FF"/>
                </a:solidFill>
                <a:cs typeface="B Nazanin" pitchFamily="2" charset="-78"/>
              </a:rPr>
              <a:t>نام دکتر </a:t>
            </a:r>
            <a:endParaRPr lang="en-US" sz="1800" dirty="0">
              <a:solidFill>
                <a:srgbClr val="00B0FF"/>
              </a:solidFill>
              <a:cs typeface="B Nazanin" pitchFamily="2" charset="-78"/>
            </a:endParaRPr>
          </a:p>
        </p:txBody>
      </p:sp>
      <p:sp>
        <p:nvSpPr>
          <p:cNvPr id="7" name="Google Shape;627;p41">
            <a:extLst>
              <a:ext uri="{FF2B5EF4-FFF2-40B4-BE49-F238E27FC236}">
                <a16:creationId xmlns:a16="http://schemas.microsoft.com/office/drawing/2014/main" id="{CC0EAF25-92D2-4DE5-B2AA-5B739A3B3E9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876373" y="3319732"/>
            <a:ext cx="2395801" cy="1308597"/>
          </a:xfrm>
        </p:spPr>
        <p:txBody>
          <a:bodyPr anchorCtr="1"/>
          <a:lstStyle/>
          <a:p>
            <a:pPr marL="0" lvl="0" indent="0" algn="ctr">
              <a:buNone/>
            </a:pPr>
            <a:r>
              <a:rPr lang="fa-IR" sz="1400" dirty="0">
                <a:cs typeface="B Nazanin" pitchFamily="2" charset="-78"/>
              </a:rPr>
              <a:t>ثبت اطلاعات و فعالیت هایی که توسط دکتر مورد نظر انجام شده </a:t>
            </a:r>
          </a:p>
          <a:p>
            <a:pPr marL="0" lvl="0" indent="0" algn="ctr">
              <a:buNone/>
            </a:pPr>
            <a:r>
              <a:rPr lang="fa-IR" sz="1400" dirty="0">
                <a:cs typeface="B Nazanin" pitchFamily="2" charset="-78"/>
              </a:rPr>
              <a:t>افتخاراتی که کسب کرده </a:t>
            </a:r>
          </a:p>
          <a:p>
            <a:pPr marL="0" lvl="0" indent="0" algn="ctr">
              <a:buNone/>
            </a:pPr>
            <a:r>
              <a:rPr lang="fa-IR" sz="1400" dirty="0">
                <a:cs typeface="B Nazanin" pitchFamily="2" charset="-78"/>
              </a:rPr>
              <a:t>نظر بیماران ایشان </a:t>
            </a:r>
          </a:p>
          <a:p>
            <a:pPr marL="0" lvl="0" indent="0" algn="r">
              <a:buNone/>
            </a:pPr>
            <a:endParaRPr lang="en-US" sz="1400" dirty="0">
              <a:cs typeface="B Nazanin" pitchFamily="2" charset="-78"/>
            </a:endParaRPr>
          </a:p>
        </p:txBody>
      </p:sp>
      <p:sp>
        <p:nvSpPr>
          <p:cNvPr id="8" name="Google Shape;629;p41">
            <a:extLst>
              <a:ext uri="{FF2B5EF4-FFF2-40B4-BE49-F238E27FC236}">
                <a16:creationId xmlns:a16="http://schemas.microsoft.com/office/drawing/2014/main" id="{2851F8C4-D6E3-43C3-9527-C9061EB29A72}"/>
              </a:ext>
            </a:extLst>
          </p:cNvPr>
          <p:cNvSpPr/>
          <p:nvPr/>
        </p:nvSpPr>
        <p:spPr>
          <a:xfrm>
            <a:off x="1227938" y="1333624"/>
            <a:ext cx="911611" cy="911611"/>
          </a:xfrm>
          <a:prstGeom prst="rect">
            <a:avLst/>
          </a:prstGeom>
          <a:solidFill>
            <a:srgbClr val="99FF99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9" name="Google Shape;632;p41">
            <a:extLst>
              <a:ext uri="{FF2B5EF4-FFF2-40B4-BE49-F238E27FC236}">
                <a16:creationId xmlns:a16="http://schemas.microsoft.com/office/drawing/2014/main" id="{66034564-8B81-4CC2-AB98-6B344F76A9BA}"/>
              </a:ext>
            </a:extLst>
          </p:cNvPr>
          <p:cNvSpPr/>
          <p:nvPr/>
        </p:nvSpPr>
        <p:spPr>
          <a:xfrm>
            <a:off x="6618472" y="1265621"/>
            <a:ext cx="911611" cy="911611"/>
          </a:xfrm>
          <a:prstGeom prst="rect">
            <a:avLst/>
          </a:prstGeom>
          <a:solidFill>
            <a:srgbClr val="99FF99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cxnSp>
        <p:nvCxnSpPr>
          <p:cNvPr id="10" name="Google Shape;634;p41">
            <a:extLst>
              <a:ext uri="{FF2B5EF4-FFF2-40B4-BE49-F238E27FC236}">
                <a16:creationId xmlns:a16="http://schemas.microsoft.com/office/drawing/2014/main" id="{7AD82748-45C4-4639-BF37-43C04606A620}"/>
              </a:ext>
            </a:extLst>
          </p:cNvPr>
          <p:cNvCxnSpPr>
            <a:stCxn id="8" idx="2"/>
          </p:cNvCxnSpPr>
          <p:nvPr/>
        </p:nvCxnSpPr>
        <p:spPr>
          <a:xfrm rot="5399996" flipH="1">
            <a:off x="1460703" y="2468280"/>
            <a:ext cx="446702" cy="613"/>
          </a:xfrm>
          <a:prstGeom prst="bentConnector3">
            <a:avLst/>
          </a:prstGeom>
          <a:noFill/>
          <a:ln w="19046" cap="flat">
            <a:solidFill>
              <a:srgbClr val="DA3B3B"/>
            </a:solidFill>
            <a:prstDash val="solid"/>
            <a:round/>
          </a:ln>
        </p:spPr>
      </p:cxnSp>
      <p:cxnSp>
        <p:nvCxnSpPr>
          <p:cNvPr id="11" name="Google Shape;635;p41">
            <a:extLst>
              <a:ext uri="{FF2B5EF4-FFF2-40B4-BE49-F238E27FC236}">
                <a16:creationId xmlns:a16="http://schemas.microsoft.com/office/drawing/2014/main" id="{0B354467-A093-445F-AE98-105D773A6AC9}"/>
              </a:ext>
            </a:extLst>
          </p:cNvPr>
          <p:cNvCxnSpPr>
            <a:stCxn id="9" idx="2"/>
          </p:cNvCxnSpPr>
          <p:nvPr/>
        </p:nvCxnSpPr>
        <p:spPr>
          <a:xfrm rot="5399996" flipH="1">
            <a:off x="6851237" y="2400277"/>
            <a:ext cx="446703" cy="613"/>
          </a:xfrm>
          <a:prstGeom prst="bentConnector3">
            <a:avLst/>
          </a:prstGeom>
          <a:noFill/>
          <a:ln w="19046" cap="flat">
            <a:solidFill>
              <a:srgbClr val="DA3B3B"/>
            </a:solidFill>
            <a:prstDash val="solid"/>
            <a:round/>
          </a:ln>
        </p:spPr>
      </p:cxnSp>
      <p:grpSp>
        <p:nvGrpSpPr>
          <p:cNvPr id="12" name="Google Shape;636;p41">
            <a:extLst>
              <a:ext uri="{FF2B5EF4-FFF2-40B4-BE49-F238E27FC236}">
                <a16:creationId xmlns:a16="http://schemas.microsoft.com/office/drawing/2014/main" id="{F684141D-02ED-47DC-BAD5-AEBD7E8F7343}"/>
              </a:ext>
            </a:extLst>
          </p:cNvPr>
          <p:cNvGrpSpPr/>
          <p:nvPr/>
        </p:nvGrpSpPr>
        <p:grpSpPr>
          <a:xfrm>
            <a:off x="1527788" y="1619795"/>
            <a:ext cx="311901" cy="339251"/>
            <a:chOff x="1527788" y="1619795"/>
            <a:chExt cx="311901" cy="339251"/>
          </a:xfrm>
        </p:grpSpPr>
        <p:sp>
          <p:nvSpPr>
            <p:cNvPr id="13" name="Google Shape;637;p41">
              <a:extLst>
                <a:ext uri="{FF2B5EF4-FFF2-40B4-BE49-F238E27FC236}">
                  <a16:creationId xmlns:a16="http://schemas.microsoft.com/office/drawing/2014/main" id="{FA83890E-58D3-4221-95CE-AFADF1354C1A}"/>
                </a:ext>
              </a:extLst>
            </p:cNvPr>
            <p:cNvSpPr/>
            <p:nvPr/>
          </p:nvSpPr>
          <p:spPr>
            <a:xfrm>
              <a:off x="1527788" y="1619795"/>
              <a:ext cx="311901" cy="3392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719"/>
                <a:gd name="f4" fmla="val 19273"/>
                <a:gd name="f5" fmla="val 8889"/>
                <a:gd name="f6" fmla="val 1130"/>
                <a:gd name="f7" fmla="val 9660"/>
                <a:gd name="f8" fmla="val 10482"/>
                <a:gd name="f9" fmla="val 2382"/>
                <a:gd name="f10" fmla="val 11039"/>
                <a:gd name="f11" fmla="val 4343"/>
                <a:gd name="f12" fmla="val 10308"/>
                <a:gd name="f13" fmla="val 4586"/>
                <a:gd name="f14" fmla="val 9594"/>
                <a:gd name="f15" fmla="val 4870"/>
                <a:gd name="f16" fmla="val 8895"/>
                <a:gd name="f17" fmla="val 5192"/>
                <a:gd name="f18" fmla="val 8194"/>
                <a:gd name="f19" fmla="val 4864"/>
                <a:gd name="f20" fmla="val 7474"/>
                <a:gd name="f21" fmla="val 4577"/>
                <a:gd name="f22" fmla="val 6742"/>
                <a:gd name="f23" fmla="val 4331"/>
                <a:gd name="f24" fmla="val 7302"/>
                <a:gd name="f25" fmla="val 2379"/>
                <a:gd name="f26" fmla="val 8121"/>
                <a:gd name="f27" fmla="val 6471"/>
                <a:gd name="f28" fmla="val 5445"/>
                <a:gd name="f29" fmla="val 6830"/>
                <a:gd name="f30" fmla="val 5565"/>
                <a:gd name="f31" fmla="val 7200"/>
                <a:gd name="f32" fmla="val 5704"/>
                <a:gd name="f33" fmla="val 7570"/>
                <a:gd name="f34" fmla="val 5854"/>
                <a:gd name="f35" fmla="val 6571"/>
                <a:gd name="f36" fmla="val 6393"/>
                <a:gd name="f37" fmla="val 6878"/>
                <a:gd name="f38" fmla="val 6243"/>
                <a:gd name="f39" fmla="val 6273"/>
                <a:gd name="f40" fmla="val 6616"/>
                <a:gd name="f41" fmla="val 6330"/>
                <a:gd name="f42" fmla="val 6210"/>
                <a:gd name="f43" fmla="val 6396"/>
                <a:gd name="f44" fmla="val 5815"/>
                <a:gd name="f45" fmla="val 11307"/>
                <a:gd name="f46" fmla="val 11386"/>
                <a:gd name="f47" fmla="val 11449"/>
                <a:gd name="f48" fmla="val 11506"/>
                <a:gd name="f49" fmla="val 10895"/>
                <a:gd name="f50" fmla="val 6240"/>
                <a:gd name="f51" fmla="val 11220"/>
                <a:gd name="f52" fmla="val 6399"/>
                <a:gd name="f53" fmla="val 10208"/>
                <a:gd name="f54" fmla="val 10582"/>
                <a:gd name="f55" fmla="val 10949"/>
                <a:gd name="f56" fmla="val 13999"/>
                <a:gd name="f57" fmla="val 4845"/>
                <a:gd name="f58" fmla="val 14142"/>
                <a:gd name="f59" fmla="val 5686"/>
                <a:gd name="f60" fmla="val 14870"/>
                <a:gd name="f61" fmla="val 6249"/>
                <a:gd name="f62" fmla="val 15661"/>
                <a:gd name="f63" fmla="val 15873"/>
                <a:gd name="f64" fmla="val 16089"/>
                <a:gd name="f65" fmla="val 6209"/>
                <a:gd name="f66" fmla="val 16300"/>
                <a:gd name="f67" fmla="val 6122"/>
                <a:gd name="f68" fmla="val 16201"/>
                <a:gd name="f69" fmla="val 6676"/>
                <a:gd name="f70" fmla="val 15821"/>
                <a:gd name="f71" fmla="val 7384"/>
                <a:gd name="f72" fmla="val 15183"/>
                <a:gd name="f73" fmla="val 8158"/>
                <a:gd name="f74" fmla="val 14993"/>
                <a:gd name="f75" fmla="val 8390"/>
                <a:gd name="f76" fmla="val 14761"/>
                <a:gd name="f77" fmla="val 8625"/>
                <a:gd name="f78" fmla="val 14535"/>
                <a:gd name="f79" fmla="val 8856"/>
                <a:gd name="f80" fmla="val 13963"/>
                <a:gd name="f81" fmla="val 8345"/>
                <a:gd name="f82" fmla="val 13361"/>
                <a:gd name="f83" fmla="val 7866"/>
                <a:gd name="f84" fmla="val 12735"/>
                <a:gd name="f85" fmla="val 7423"/>
                <a:gd name="f86" fmla="val 12662"/>
                <a:gd name="f87" fmla="val 6652"/>
                <a:gd name="f88" fmla="val 12551"/>
                <a:gd name="f89" fmla="val 5884"/>
                <a:gd name="f90" fmla="val 12394"/>
                <a:gd name="f91" fmla="val 5125"/>
                <a:gd name="f92" fmla="val 12921"/>
                <a:gd name="f93" fmla="val 4990"/>
                <a:gd name="f94" fmla="val 13457"/>
                <a:gd name="f95" fmla="val 4897"/>
                <a:gd name="f96" fmla="val 3779"/>
                <a:gd name="f97" fmla="val 4321"/>
                <a:gd name="f98" fmla="val 4857"/>
                <a:gd name="f99" fmla="val 5384"/>
                <a:gd name="f100" fmla="val 5129"/>
                <a:gd name="f101" fmla="val 5231"/>
                <a:gd name="f102" fmla="val 5887"/>
                <a:gd name="f103" fmla="val 5116"/>
                <a:gd name="f104" fmla="val 5047"/>
                <a:gd name="f105" fmla="val 4421"/>
                <a:gd name="f106" fmla="val 7869"/>
                <a:gd name="f107" fmla="val 3818"/>
                <a:gd name="f108" fmla="val 8348"/>
                <a:gd name="f109" fmla="val 3246"/>
                <a:gd name="f110" fmla="val 8859"/>
                <a:gd name="f111" fmla="val 3020"/>
                <a:gd name="f112" fmla="val 2789"/>
                <a:gd name="f113" fmla="val 8393"/>
                <a:gd name="f114" fmla="val 2599"/>
                <a:gd name="f115" fmla="val 8161"/>
                <a:gd name="f116" fmla="val 1963"/>
                <a:gd name="f117" fmla="val 7387"/>
                <a:gd name="f118" fmla="val 1584"/>
                <a:gd name="f119" fmla="val 6685"/>
                <a:gd name="f120" fmla="val 1485"/>
                <a:gd name="f121" fmla="val 6125"/>
                <a:gd name="f122" fmla="val 1683"/>
                <a:gd name="f123" fmla="val 6207"/>
                <a:gd name="f124" fmla="val 1897"/>
                <a:gd name="f125" fmla="val 2114"/>
                <a:gd name="f126" fmla="val 2936"/>
                <a:gd name="f127" fmla="val 6246"/>
                <a:gd name="f128" fmla="val 3638"/>
                <a:gd name="f129" fmla="val 5655"/>
                <a:gd name="f130" fmla="val 4951"/>
                <a:gd name="f131" fmla="val 8893"/>
                <a:gd name="f132" fmla="val 4945"/>
                <a:gd name="f133" fmla="val 9143"/>
                <a:gd name="f134" fmla="val 4939"/>
                <a:gd name="f135" fmla="val 9389"/>
                <a:gd name="f136" fmla="val 9636"/>
                <a:gd name="f137" fmla="val 9882"/>
                <a:gd name="f138" fmla="val 10128"/>
                <a:gd name="f139" fmla="val 10377"/>
                <a:gd name="f140" fmla="val 4637"/>
                <a:gd name="f141" fmla="val 10133"/>
                <a:gd name="f142" fmla="val 4348"/>
                <a:gd name="f143" fmla="val 9886"/>
                <a:gd name="f144" fmla="val 4065"/>
                <a:gd name="f145" fmla="val 9386"/>
                <a:gd name="f146" fmla="val 9139"/>
                <a:gd name="f147" fmla="val 12828"/>
                <a:gd name="f148" fmla="val 8896"/>
                <a:gd name="f149" fmla="val 13144"/>
                <a:gd name="f150" fmla="val 13430"/>
                <a:gd name="f151" fmla="val 13713"/>
                <a:gd name="f152" fmla="val 13433"/>
                <a:gd name="f153" fmla="val 10380"/>
                <a:gd name="f154" fmla="val 12837"/>
                <a:gd name="f155" fmla="val 10130"/>
                <a:gd name="f156" fmla="val 12843"/>
                <a:gd name="f157" fmla="val 9883"/>
                <a:gd name="f158" fmla="val 6447"/>
                <a:gd name="f159" fmla="val 9850"/>
                <a:gd name="f160" fmla="val 6908"/>
                <a:gd name="f161" fmla="val 10774"/>
                <a:gd name="f162" fmla="val 7441"/>
                <a:gd name="f163" fmla="val 11657"/>
                <a:gd name="f164" fmla="val 8040"/>
                <a:gd name="f165" fmla="val 11693"/>
                <a:gd name="f166" fmla="val 8555"/>
                <a:gd name="f167" fmla="val 11714"/>
                <a:gd name="f168" fmla="val 9088"/>
                <a:gd name="f169" fmla="val 10187"/>
                <a:gd name="f170" fmla="val 10717"/>
                <a:gd name="f171" fmla="val 11232"/>
                <a:gd name="f172" fmla="val 11832"/>
                <a:gd name="f173" fmla="val 9853"/>
                <a:gd name="f174" fmla="val 12365"/>
                <a:gd name="f175" fmla="val 7932"/>
                <a:gd name="f176" fmla="val 12368"/>
                <a:gd name="f177" fmla="val 7007"/>
                <a:gd name="f178" fmla="val 6086"/>
                <a:gd name="f179" fmla="val 6068"/>
                <a:gd name="f180" fmla="val 6089"/>
                <a:gd name="f181" fmla="val 7004"/>
                <a:gd name="f182" fmla="val 7929"/>
                <a:gd name="f183" fmla="val 12657"/>
                <a:gd name="f184" fmla="val 13033"/>
                <a:gd name="f185" fmla="val 12879"/>
                <a:gd name="f186" fmla="val 13418"/>
                <a:gd name="f187" fmla="val 7194"/>
                <a:gd name="f188" fmla="val 13569"/>
                <a:gd name="f189" fmla="val 6827"/>
                <a:gd name="f190" fmla="val 13708"/>
                <a:gd name="f191" fmla="val 13828"/>
                <a:gd name="f192" fmla="val 13455"/>
                <a:gd name="f193" fmla="val 13063"/>
                <a:gd name="f194" fmla="val 13458"/>
                <a:gd name="f195" fmla="val 13711"/>
                <a:gd name="f196" fmla="val 11181"/>
                <a:gd name="f197" fmla="val 12898"/>
                <a:gd name="f198" fmla="val 10937"/>
                <a:gd name="f199" fmla="val 13009"/>
                <a:gd name="f200" fmla="val 10416"/>
                <a:gd name="f201" fmla="val 10648"/>
                <a:gd name="f202" fmla="val 10883"/>
                <a:gd name="f203" fmla="val 11115"/>
                <a:gd name="f204" fmla="val 15818"/>
                <a:gd name="f205" fmla="val 11886"/>
                <a:gd name="f206" fmla="val 16198"/>
                <a:gd name="f207" fmla="val 12590"/>
                <a:gd name="f208" fmla="val 16294"/>
                <a:gd name="f209" fmla="val 13147"/>
                <a:gd name="f210" fmla="val 16095"/>
                <a:gd name="f211" fmla="val 13066"/>
                <a:gd name="f212" fmla="val 15881"/>
                <a:gd name="f213" fmla="val 13024"/>
                <a:gd name="f214" fmla="val 15665"/>
                <a:gd name="f215" fmla="val 14843"/>
                <a:gd name="f216" fmla="val 14141"/>
                <a:gd name="f217" fmla="val 13617"/>
                <a:gd name="f218" fmla="val 14424"/>
                <a:gd name="f219" fmla="val 14376"/>
                <a:gd name="f220" fmla="val 14280"/>
                <a:gd name="f221" fmla="val 14144"/>
                <a:gd name="f222" fmla="val 13385"/>
                <a:gd name="f223" fmla="val 12620"/>
                <a:gd name="f224" fmla="val 11850"/>
                <a:gd name="f225" fmla="val 11407"/>
                <a:gd name="f226" fmla="val 10928"/>
                <a:gd name="f227" fmla="val 3243"/>
                <a:gd name="f228" fmla="val 3815"/>
                <a:gd name="f229" fmla="val 4418"/>
                <a:gd name="f230" fmla="val 5044"/>
                <a:gd name="f231" fmla="val 5228"/>
                <a:gd name="f232" fmla="val 4554"/>
                <a:gd name="f233" fmla="val 14353"/>
                <a:gd name="f234" fmla="val 14456"/>
                <a:gd name="f235" fmla="val 3207"/>
                <a:gd name="f236" fmla="val 2366"/>
                <a:gd name="f237" fmla="val 1778"/>
                <a:gd name="f238" fmla="val 14258"/>
                <a:gd name="f239" fmla="val 1554"/>
                <a:gd name="f240" fmla="val 13870"/>
                <a:gd name="f241" fmla="val 1238"/>
                <a:gd name="f242" fmla="val 13322"/>
                <a:gd name="f243" fmla="val 1626"/>
                <a:gd name="f244" fmla="val 12292"/>
                <a:gd name="f245" fmla="val 2596"/>
                <a:gd name="f246" fmla="val 2786"/>
                <a:gd name="f247" fmla="val 14081"/>
                <a:gd name="f248" fmla="val 9588"/>
                <a:gd name="f249" fmla="val 14403"/>
                <a:gd name="f250" fmla="val 14689"/>
                <a:gd name="f251" fmla="val 14933"/>
                <a:gd name="f252" fmla="val 16890"/>
                <a:gd name="f253" fmla="val 18143"/>
                <a:gd name="f254" fmla="val 8118"/>
                <a:gd name="f255" fmla="val 7296"/>
                <a:gd name="f256" fmla="val 16887"/>
                <a:gd name="f257" fmla="val 6739"/>
                <a:gd name="f258" fmla="val 14924"/>
                <a:gd name="f259" fmla="val 7471"/>
                <a:gd name="f260" fmla="val 14683"/>
                <a:gd name="f261" fmla="val 8188"/>
                <a:gd name="f262" fmla="val 14400"/>
                <a:gd name="f263" fmla="val 7396"/>
                <a:gd name="f264" fmla="val 6312"/>
                <a:gd name="f265" fmla="val 1708"/>
                <a:gd name="f266" fmla="val 5658"/>
                <a:gd name="f267" fmla="val 4014"/>
                <a:gd name="f268" fmla="val 4902"/>
                <a:gd name="f269" fmla="val 3825"/>
                <a:gd name="f270" fmla="val 4201"/>
                <a:gd name="f271" fmla="val 3719"/>
                <a:gd name="f272" fmla="val 3568"/>
                <a:gd name="f273" fmla="val 3698"/>
                <a:gd name="f274" fmla="val 3260"/>
                <a:gd name="f275" fmla="val 3171"/>
                <a:gd name="f276" fmla="val 2700"/>
                <a:gd name="f277" fmla="val 2861"/>
                <a:gd name="f278" fmla="val 2111"/>
                <a:gd name="f279" fmla="val 1813"/>
                <a:gd name="f280" fmla="val 2881"/>
                <a:gd name="f281" fmla="val 1665"/>
                <a:gd name="f282" fmla="val 2921"/>
                <a:gd name="f283" fmla="val 928"/>
                <a:gd name="f284" fmla="val 3123"/>
                <a:gd name="f285" fmla="val 419"/>
                <a:gd name="f286" fmla="val 3792"/>
                <a:gd name="f287" fmla="val 422"/>
                <a:gd name="f288" fmla="val 4556"/>
                <a:gd name="f289" fmla="val 4716"/>
                <a:gd name="f290" fmla="val 449"/>
                <a:gd name="f291" fmla="val 4876"/>
                <a:gd name="f292" fmla="val 497"/>
                <a:gd name="f293" fmla="val 5026"/>
                <a:gd name="f294" fmla="val 63"/>
                <a:gd name="f295" fmla="val 6017"/>
                <a:gd name="f296" fmla="val 485"/>
                <a:gd name="f297" fmla="val 7372"/>
                <a:gd name="f298" fmla="val 1726"/>
                <a:gd name="f299" fmla="val 8878"/>
                <a:gd name="f300" fmla="val 1933"/>
                <a:gd name="f301" fmla="val 9130"/>
                <a:gd name="f302" fmla="val 2183"/>
                <a:gd name="f303" fmla="val 9383"/>
                <a:gd name="f304" fmla="val 2430"/>
                <a:gd name="f305" fmla="val 9892"/>
                <a:gd name="f306" fmla="val 10145"/>
                <a:gd name="f307" fmla="val 10398"/>
                <a:gd name="f308" fmla="val 407"/>
                <a:gd name="f309" fmla="val 12000"/>
                <a:gd name="f310" fmla="val 13434"/>
                <a:gd name="f311" fmla="val 578"/>
                <a:gd name="f312" fmla="val 14436"/>
                <a:gd name="f313" fmla="val 1045"/>
                <a:gd name="f314" fmla="val 15246"/>
                <a:gd name="f315" fmla="val 2003"/>
                <a:gd name="f316" fmla="val 15593"/>
                <a:gd name="f317" fmla="val 3225"/>
                <a:gd name="f318" fmla="val 3954"/>
                <a:gd name="f319" fmla="val 4782"/>
                <a:gd name="f320" fmla="val 15460"/>
                <a:gd name="f321" fmla="val 5652"/>
                <a:gd name="f322" fmla="val 15240"/>
                <a:gd name="f323" fmla="val 6306"/>
                <a:gd name="f324" fmla="val 17556"/>
                <a:gd name="f325" fmla="val 19272"/>
                <a:gd name="f326" fmla="val 10383"/>
                <a:gd name="f327" fmla="val 11473"/>
                <a:gd name="f328" fmla="val 17559"/>
                <a:gd name="f329" fmla="val 12126"/>
                <a:gd name="f330" fmla="val 12810"/>
                <a:gd name="f331" fmla="val 15424"/>
                <a:gd name="f332" fmla="val 13509"/>
                <a:gd name="f333" fmla="val 15532"/>
                <a:gd name="f334" fmla="val 14210"/>
                <a:gd name="f335" fmla="val 15572"/>
                <a:gd name="f336" fmla="val 14519"/>
                <a:gd name="f337" fmla="val 16101"/>
                <a:gd name="f338" fmla="val 15083"/>
                <a:gd name="f339" fmla="val 16413"/>
                <a:gd name="f340" fmla="val 15674"/>
                <a:gd name="f341" fmla="val 15820"/>
                <a:gd name="f342" fmla="val 15968"/>
                <a:gd name="f343" fmla="val 16394"/>
                <a:gd name="f344" fmla="val 16113"/>
                <a:gd name="f345" fmla="val 16354"/>
                <a:gd name="f346" fmla="val 16851"/>
                <a:gd name="f347" fmla="val 16153"/>
                <a:gd name="f348" fmla="val 17363"/>
                <a:gd name="f349" fmla="val 15484"/>
                <a:gd name="f350" fmla="val 17360"/>
                <a:gd name="f351" fmla="val 14719"/>
                <a:gd name="f352" fmla="val 17357"/>
                <a:gd name="f353" fmla="val 14560"/>
                <a:gd name="f354" fmla="val 17333"/>
                <a:gd name="f355" fmla="val 17285"/>
                <a:gd name="f356" fmla="val 14247"/>
                <a:gd name="f357" fmla="val 17718"/>
                <a:gd name="f358" fmla="val 13256"/>
                <a:gd name="f359" fmla="val 17297"/>
                <a:gd name="f360" fmla="val 11904"/>
                <a:gd name="f361" fmla="val 16056"/>
                <a:gd name="f362" fmla="val 15848"/>
                <a:gd name="f363" fmla="val 10142"/>
                <a:gd name="f364" fmla="val 15595"/>
                <a:gd name="f365" fmla="val 9889"/>
                <a:gd name="f366" fmla="val 15351"/>
                <a:gd name="f367" fmla="val 17261"/>
                <a:gd name="f368" fmla="val 7414"/>
                <a:gd name="f369" fmla="val 17694"/>
                <a:gd name="f370" fmla="val 6095"/>
                <a:gd name="f371" fmla="val 17279"/>
                <a:gd name="f372" fmla="val 17330"/>
                <a:gd name="f373" fmla="val 4885"/>
                <a:gd name="f374" fmla="val 4722"/>
                <a:gd name="f375" fmla="val 3120"/>
                <a:gd name="f376" fmla="val 2918"/>
                <a:gd name="f377" fmla="val 15967"/>
                <a:gd name="f378" fmla="val 2879"/>
                <a:gd name="f379" fmla="val 15819"/>
                <a:gd name="f380" fmla="val 2860"/>
                <a:gd name="f381" fmla="val 15673"/>
                <a:gd name="f382" fmla="val 15080"/>
                <a:gd name="f383" fmla="val 14517"/>
                <a:gd name="f384" fmla="val 3173"/>
                <a:gd name="f385" fmla="val 3704"/>
                <a:gd name="f386" fmla="val 13506"/>
                <a:gd name="f387" fmla="val 3743"/>
                <a:gd name="f388" fmla="val 3852"/>
                <a:gd name="f389" fmla="val 4029"/>
                <a:gd name="f390" fmla="val 1714"/>
                <a:gd name="f391" fmla="*/ f0 1 17719"/>
                <a:gd name="f392" fmla="*/ f1 1 19273"/>
                <a:gd name="f393" fmla="+- f4 0 f2"/>
                <a:gd name="f394" fmla="+- f3 0 f2"/>
                <a:gd name="f395" fmla="*/ f394 1 17719"/>
                <a:gd name="f396" fmla="*/ f393 1 19273"/>
                <a:gd name="f397" fmla="*/ f2 1 f395"/>
                <a:gd name="f398" fmla="*/ f3 1 f395"/>
                <a:gd name="f399" fmla="*/ f2 1 f396"/>
                <a:gd name="f400" fmla="*/ f4 1 f396"/>
                <a:gd name="f401" fmla="*/ f397 f391 1"/>
                <a:gd name="f402" fmla="*/ f398 f391 1"/>
                <a:gd name="f403" fmla="*/ f400 f392 1"/>
                <a:gd name="f404" fmla="*/ f399 f39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1" t="f404" r="f402" b="f403"/>
              <a:pathLst>
                <a:path w="17719" h="19273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22" y="f23"/>
                  </a:cubicBezTo>
                  <a:cubicBezTo>
                    <a:pt x="f24" y="f25"/>
                    <a:pt x="f26" y="f6"/>
                    <a:pt x="f5" y="f6"/>
                  </a:cubicBezTo>
                  <a:close/>
                  <a:moveTo>
                    <a:pt x="f27" y="f28"/>
                  </a:moveTo>
                  <a:cubicBezTo>
                    <a:pt x="f29" y="f30"/>
                    <a:pt x="f31" y="f32"/>
                    <a:pt x="f33" y="f34"/>
                  </a:cubicBez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27" y="f28"/>
                  </a:cubicBezTo>
                  <a:close/>
                  <a:moveTo>
                    <a:pt x="f45" y="f28"/>
                  </a:moveTo>
                  <a:cubicBezTo>
                    <a:pt x="f46" y="f44"/>
                    <a:pt x="f47" y="f42"/>
                    <a:pt x="f48" y="f40"/>
                  </a:cubicBezTo>
                  <a:cubicBezTo>
                    <a:pt x="f49" y="f50"/>
                    <a:pt x="f51" y="f52"/>
                    <a:pt x="f53" y="f34"/>
                  </a:cubicBezTo>
                  <a:cubicBezTo>
                    <a:pt x="f54" y="f32"/>
                    <a:pt x="f55" y="f30"/>
                    <a:pt x="f45" y="f28"/>
                  </a:cubicBezTo>
                  <a:close/>
                  <a:moveTo>
                    <a:pt x="f56" y="f57"/>
                  </a:moveTo>
                  <a:cubicBezTo>
                    <a:pt x="f58" y="f59"/>
                    <a:pt x="f60" y="f61"/>
                    <a:pt x="f62" y="f61"/>
                  </a:cubicBezTo>
                  <a:cubicBezTo>
                    <a:pt x="f63" y="f61"/>
                    <a:pt x="f64" y="f65"/>
                    <a:pt x="f66" y="f67"/>
                  </a:cubicBezTo>
                  <a:lnTo>
                    <a:pt x="f66" y="f67"/>
                  </a:lnTo>
                  <a:cubicBezTo>
                    <a:pt x="f68" y="f69"/>
                    <a:pt x="f70" y="f71"/>
                    <a:pt x="f72" y="f73"/>
                  </a:cubicBezTo>
                  <a:cubicBezTo>
                    <a:pt x="f74" y="f75"/>
                    <a:pt x="f76" y="f77"/>
                    <a:pt x="f78" y="f79"/>
                  </a:cubicBez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cubicBezTo>
                    <a:pt x="f92" y="f93"/>
                    <a:pt x="f94" y="f95"/>
                    <a:pt x="f56" y="f57"/>
                  </a:cubicBezTo>
                  <a:close/>
                  <a:moveTo>
                    <a:pt x="f96" y="f57"/>
                  </a:moveTo>
                  <a:cubicBezTo>
                    <a:pt x="f97" y="f95"/>
                    <a:pt x="f98" y="f93"/>
                    <a:pt x="f99" y="f100"/>
                  </a:cubicBezTo>
                  <a:cubicBezTo>
                    <a:pt x="f101" y="f102"/>
                    <a:pt x="f103" y="f87"/>
                    <a:pt x="f104" y="f85"/>
                  </a:cubicBezTo>
                  <a:cubicBezTo>
                    <a:pt x="f105" y="f106"/>
                    <a:pt x="f107" y="f108"/>
                    <a:pt x="f109" y="f110"/>
                  </a:cubicBezTo>
                  <a:cubicBezTo>
                    <a:pt x="f111" y="f77"/>
                    <a:pt x="f112" y="f113"/>
                    <a:pt x="f114" y="f115"/>
                  </a:cubicBezTo>
                  <a:cubicBezTo>
                    <a:pt x="f116" y="f117"/>
                    <a:pt x="f118" y="f119"/>
                    <a:pt x="f120" y="f121"/>
                  </a:cubicBezTo>
                  <a:lnTo>
                    <a:pt x="f120" y="f121"/>
                  </a:lnTo>
                  <a:cubicBezTo>
                    <a:pt x="f122" y="f123"/>
                    <a:pt x="f124" y="f61"/>
                    <a:pt x="f125" y="f61"/>
                  </a:cubicBezTo>
                  <a:cubicBezTo>
                    <a:pt x="f126" y="f127"/>
                    <a:pt x="f128" y="f129"/>
                    <a:pt x="f96" y="f57"/>
                  </a:cubicBezTo>
                  <a:close/>
                  <a:moveTo>
                    <a:pt x="f130" y="f131"/>
                  </a:moveTo>
                  <a:lnTo>
                    <a:pt x="f130" y="f131"/>
                  </a:lnTo>
                  <a:cubicBezTo>
                    <a:pt x="f132" y="f133"/>
                    <a:pt x="f134" y="f135"/>
                    <a:pt x="f134" y="f136"/>
                  </a:cubicBezTo>
                  <a:cubicBezTo>
                    <a:pt x="f134" y="f137"/>
                    <a:pt x="f132" y="f138"/>
                    <a:pt x="f130" y="f139"/>
                  </a:cubicBezTo>
                  <a:lnTo>
                    <a:pt x="f130" y="f139"/>
                  </a:lnTo>
                  <a:cubicBezTo>
                    <a:pt x="f140" y="f141"/>
                    <a:pt x="f142" y="f143"/>
                    <a:pt x="f144" y="f136"/>
                  </a:cubicBezTo>
                  <a:cubicBezTo>
                    <a:pt x="f142" y="f145"/>
                    <a:pt x="f140" y="f146"/>
                    <a:pt x="f130" y="f131"/>
                  </a:cubicBezTo>
                  <a:close/>
                  <a:moveTo>
                    <a:pt x="f147" y="f148"/>
                  </a:moveTo>
                  <a:lnTo>
                    <a:pt x="f147" y="f148"/>
                  </a:lnTo>
                  <a:cubicBezTo>
                    <a:pt x="f149" y="f146"/>
                    <a:pt x="f150" y="f145"/>
                    <a:pt x="f151" y="f136"/>
                  </a:cubicBezTo>
                  <a:cubicBezTo>
                    <a:pt x="f152" y="f143"/>
                    <a:pt x="f149" y="f141"/>
                    <a:pt x="f147" y="f153"/>
                  </a:cubicBezTo>
                  <a:cubicBezTo>
                    <a:pt x="f154" y="f155"/>
                    <a:pt x="f156" y="f157"/>
                    <a:pt x="f156" y="f136"/>
                  </a:cubicBezTo>
                  <a:cubicBezTo>
                    <a:pt x="f156" y="f135"/>
                    <a:pt x="f154" y="f133"/>
                    <a:pt x="f147" y="f148"/>
                  </a:cubicBezTo>
                  <a:close/>
                  <a:moveTo>
                    <a:pt x="f5" y="f158"/>
                  </a:moveTo>
                  <a:cubicBezTo>
                    <a:pt x="f159" y="f160"/>
                    <a:pt x="f161" y="f162"/>
                    <a:pt x="f163" y="f164"/>
                  </a:cubicBezTo>
                  <a:cubicBezTo>
                    <a:pt x="f165" y="f166"/>
                    <a:pt x="f167" y="f168"/>
                    <a:pt x="f167" y="f136"/>
                  </a:cubicBezTo>
                  <a:cubicBezTo>
                    <a:pt x="f167" y="f169"/>
                    <a:pt x="f165" y="f170"/>
                    <a:pt x="f163" y="f171"/>
                  </a:cubicBezTo>
                  <a:cubicBezTo>
                    <a:pt x="f161" y="f172"/>
                    <a:pt x="f173" y="f174"/>
                    <a:pt x="f16" y="f147"/>
                  </a:cubicBezTo>
                  <a:cubicBezTo>
                    <a:pt x="f175" y="f176"/>
                    <a:pt x="f177" y="f172"/>
                    <a:pt x="f121" y="f171"/>
                  </a:cubicBezTo>
                  <a:cubicBezTo>
                    <a:pt x="f178" y="f170"/>
                    <a:pt x="f179" y="f169"/>
                    <a:pt x="f179" y="f136"/>
                  </a:cubicBezTo>
                  <a:cubicBezTo>
                    <a:pt x="f179" y="f168"/>
                    <a:pt x="f180" y="f166"/>
                    <a:pt x="f121" y="f164"/>
                  </a:cubicBezTo>
                  <a:cubicBezTo>
                    <a:pt x="f181" y="f162"/>
                    <a:pt x="f182" y="f160"/>
                    <a:pt x="f5" y="f158"/>
                  </a:cubicBezTo>
                  <a:close/>
                  <a:moveTo>
                    <a:pt x="f39" y="f183"/>
                  </a:moveTo>
                  <a:lnTo>
                    <a:pt x="f39" y="f183"/>
                  </a:lnTo>
                  <a:cubicBezTo>
                    <a:pt x="f37" y="f184"/>
                    <a:pt x="f35" y="f185"/>
                    <a:pt x="f33" y="f186"/>
                  </a:cubicBezTo>
                  <a:cubicBezTo>
                    <a:pt x="f187" y="f188"/>
                    <a:pt x="f189" y="f190"/>
                    <a:pt x="f27" y="f191"/>
                  </a:cubicBezTo>
                  <a:cubicBezTo>
                    <a:pt x="f36" y="f192"/>
                    <a:pt x="f41" y="f193"/>
                    <a:pt x="f39" y="f183"/>
                  </a:cubicBezTo>
                  <a:close/>
                  <a:moveTo>
                    <a:pt x="f48" y="f183"/>
                  </a:moveTo>
                  <a:cubicBezTo>
                    <a:pt x="f47" y="f193"/>
                    <a:pt x="f46" y="f194"/>
                    <a:pt x="f45" y="f191"/>
                  </a:cubicBezTo>
                  <a:cubicBezTo>
                    <a:pt x="f55" y="f195"/>
                    <a:pt x="f54" y="f188"/>
                    <a:pt x="f53" y="f186"/>
                  </a:cubicBezTo>
                  <a:cubicBezTo>
                    <a:pt x="f196" y="f197"/>
                    <a:pt x="f198" y="f199"/>
                    <a:pt x="f48" y="f183"/>
                  </a:cubicBezTo>
                  <a:close/>
                  <a:moveTo>
                    <a:pt x="f78" y="f200"/>
                  </a:moveTo>
                  <a:cubicBezTo>
                    <a:pt x="f76" y="f201"/>
                    <a:pt x="f74" y="f202"/>
                    <a:pt x="f72" y="f203"/>
                  </a:cubicBez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3"/>
                  </a:cubicBezTo>
                  <a:cubicBezTo>
                    <a:pt x="f215" y="f213"/>
                    <a:pt x="f216" y="f217"/>
                    <a:pt x="f56" y="f218"/>
                  </a:cubicBezTo>
                  <a:cubicBezTo>
                    <a:pt x="f94" y="f219"/>
                    <a:pt x="f92" y="f220"/>
                    <a:pt x="f90" y="f221"/>
                  </a:cubicBezTo>
                  <a:cubicBezTo>
                    <a:pt x="f88" y="f222"/>
                    <a:pt x="f86" y="f223"/>
                    <a:pt x="f84" y="f224"/>
                  </a:cubicBezTo>
                  <a:cubicBezTo>
                    <a:pt x="f82" y="f225"/>
                    <a:pt x="f80" y="f226"/>
                    <a:pt x="f78" y="f200"/>
                  </a:cubicBezTo>
                  <a:close/>
                  <a:moveTo>
                    <a:pt x="f227" y="f200"/>
                  </a:moveTo>
                  <a:cubicBezTo>
                    <a:pt x="f228" y="f226"/>
                    <a:pt x="f229" y="f225"/>
                    <a:pt x="f230" y="f224"/>
                  </a:cubicBezTo>
                  <a:cubicBezTo>
                    <a:pt x="f103" y="f223"/>
                    <a:pt x="f231" y="f222"/>
                    <a:pt x="f99" y="f221"/>
                  </a:cubicBezTo>
                  <a:cubicBezTo>
                    <a:pt x="f232" y="f233"/>
                    <a:pt x="f228" y="f234"/>
                    <a:pt x="f235" y="f234"/>
                  </a:cubicBezTo>
                  <a:cubicBezTo>
                    <a:pt x="f236" y="f234"/>
                    <a:pt x="f237" y="f238"/>
                    <a:pt x="f239" y="f240"/>
                  </a:cubicBezTo>
                  <a:cubicBezTo>
                    <a:pt x="f241" y="f242"/>
                    <a:pt x="f243" y="f244"/>
                    <a:pt x="f245" y="f203"/>
                  </a:cubicBezTo>
                  <a:cubicBezTo>
                    <a:pt x="f246" y="f202"/>
                    <a:pt x="f111" y="f201"/>
                    <a:pt x="f227" y="f200"/>
                  </a:cubicBezTo>
                  <a:close/>
                  <a:moveTo>
                    <a:pt x="f5" y="f247"/>
                  </a:moveTo>
                  <a:cubicBezTo>
                    <a:pt x="f248" y="f249"/>
                    <a:pt x="f12" y="f250"/>
                    <a:pt x="f10" y="f251"/>
                  </a:cubicBezTo>
                  <a:cubicBezTo>
                    <a:pt x="f8" y="f252"/>
                    <a:pt x="f7" y="f253"/>
                    <a:pt x="f5" y="f253"/>
                  </a:cubicBezTo>
                  <a:cubicBezTo>
                    <a:pt x="f254" y="f253"/>
                    <a:pt x="f255" y="f256"/>
                    <a:pt x="f257" y="f258"/>
                  </a:cubicBezTo>
                  <a:cubicBezTo>
                    <a:pt x="f259" y="f260"/>
                    <a:pt x="f261" y="f262"/>
                    <a:pt x="f5" y="f247"/>
                  </a:cubicBezTo>
                  <a:close/>
                  <a:moveTo>
                    <a:pt x="f5" y="f2"/>
                  </a:moveTo>
                  <a:cubicBezTo>
                    <a:pt x="f263" y="f2"/>
                    <a:pt x="f264" y="f265"/>
                    <a:pt x="f266" y="f267"/>
                  </a:cubicBezTo>
                  <a:cubicBezTo>
                    <a:pt x="f268" y="f269"/>
                    <a:pt x="f270" y="f271"/>
                    <a:pt x="f272" y="f273"/>
                  </a:cubicBezTo>
                  <a:cubicBezTo>
                    <a:pt x="f274" y="f275"/>
                    <a:pt x="f276" y="f277"/>
                    <a:pt x="f278" y="f277"/>
                  </a:cubicBezTo>
                  <a:cubicBezTo>
                    <a:pt x="f116" y="f277"/>
                    <a:pt x="f279" y="f280"/>
                    <a:pt x="f281" y="f282"/>
                  </a:cubicBezTo>
                  <a:cubicBezTo>
                    <a:pt x="f283" y="f284"/>
                    <a:pt x="f285" y="f286"/>
                    <a:pt x="f287" y="f288"/>
                  </a:cubicBezTo>
                  <a:cubicBezTo>
                    <a:pt x="f287" y="f289"/>
                    <a:pt x="f290" y="f291"/>
                    <a:pt x="f292" y="f293"/>
                  </a:cubicBezTo>
                  <a:cubicBezTo>
                    <a:pt x="f294" y="f295"/>
                    <a:pt x="f296" y="f297"/>
                    <a:pt x="f298" y="f299"/>
                  </a:cubicBezTo>
                  <a:cubicBezTo>
                    <a:pt x="f300" y="f301"/>
                    <a:pt x="f302" y="f303"/>
                    <a:pt x="f304" y="f136"/>
                  </a:cubicBezTo>
                  <a:cubicBezTo>
                    <a:pt x="f302" y="f305"/>
                    <a:pt x="f300" y="f306"/>
                    <a:pt x="f298" y="f307"/>
                  </a:cubicBezTo>
                  <a:cubicBezTo>
                    <a:pt x="f308" y="f309"/>
                    <a:pt x="f2" y="f310"/>
                    <a:pt x="f311" y="f312"/>
                  </a:cubicBezTo>
                  <a:cubicBezTo>
                    <a:pt x="f313" y="f314"/>
                    <a:pt x="f315" y="f316"/>
                    <a:pt x="f317" y="f316"/>
                  </a:cubicBezTo>
                  <a:cubicBezTo>
                    <a:pt x="f318" y="f316"/>
                    <a:pt x="f319" y="f320"/>
                    <a:pt x="f321" y="f322"/>
                  </a:cubicBezTo>
                  <a:cubicBezTo>
                    <a:pt x="f323" y="f324"/>
                    <a:pt x="f263" y="f325"/>
                    <a:pt x="f5" y="f325"/>
                  </a:cubicBezTo>
                  <a:cubicBezTo>
                    <a:pt x="f326" y="f325"/>
                    <a:pt x="f327" y="f328"/>
                    <a:pt x="f329" y="f314"/>
                  </a:cubicBezTo>
                  <a:cubicBezTo>
                    <a:pt x="f330" y="f331"/>
                    <a:pt x="f332" y="f333"/>
                    <a:pt x="f334" y="f335"/>
                  </a:cubicBezTo>
                  <a:cubicBezTo>
                    <a:pt x="f336" y="f337"/>
                    <a:pt x="f338" y="f339"/>
                    <a:pt x="f340" y="f339"/>
                  </a:cubicBezTo>
                  <a:cubicBezTo>
                    <a:pt x="f341" y="f339"/>
                    <a:pt x="f342" y="f343"/>
                    <a:pt x="f344" y="f345"/>
                  </a:cubicBezTo>
                  <a:cubicBezTo>
                    <a:pt x="f346" y="f347"/>
                    <a:pt x="f348" y="f349"/>
                    <a:pt x="f350" y="f351"/>
                  </a:cubicBezTo>
                  <a:cubicBezTo>
                    <a:pt x="f352" y="f353"/>
                    <a:pt x="f354" y="f262"/>
                    <a:pt x="f355" y="f356"/>
                  </a:cubicBezTo>
                  <a:cubicBezTo>
                    <a:pt x="f357" y="f358"/>
                    <a:pt x="f359" y="f360"/>
                    <a:pt x="f361" y="f307"/>
                  </a:cubicBezTo>
                  <a:cubicBezTo>
                    <a:pt x="f362" y="f363"/>
                    <a:pt x="f364" y="f365"/>
                    <a:pt x="f366" y="f136"/>
                  </a:cubicBezTo>
                  <a:cubicBezTo>
                    <a:pt x="f364" y="f303"/>
                    <a:pt x="f362" y="f301"/>
                    <a:pt x="f361" y="f299"/>
                  </a:cubicBezTo>
                  <a:cubicBezTo>
                    <a:pt x="f367" y="f368"/>
                    <a:pt x="f369" y="f370"/>
                    <a:pt x="f371" y="f230"/>
                  </a:cubicBezTo>
                  <a:cubicBezTo>
                    <a:pt x="f372" y="f373"/>
                    <a:pt x="f352" y="f374"/>
                    <a:pt x="f350" y="f288"/>
                  </a:cubicBezTo>
                  <a:cubicBezTo>
                    <a:pt x="f348" y="f286"/>
                    <a:pt x="f346" y="f375"/>
                    <a:pt x="f344" y="f376"/>
                  </a:cubicBezTo>
                  <a:cubicBezTo>
                    <a:pt x="f377" y="f378"/>
                    <a:pt x="f379" y="f380"/>
                    <a:pt x="f381" y="f380"/>
                  </a:cubicBezTo>
                  <a:cubicBezTo>
                    <a:pt x="f382" y="f380"/>
                    <a:pt x="f383" y="f384"/>
                    <a:pt x="f334" y="f385"/>
                  </a:cubicBezTo>
                  <a:cubicBezTo>
                    <a:pt x="f386" y="f387"/>
                    <a:pt x="f330" y="f388"/>
                    <a:pt x="f329" y="f389"/>
                  </a:cubicBezTo>
                  <a:cubicBezTo>
                    <a:pt x="f327" y="f390"/>
                    <a:pt x="f326" y="f2"/>
                    <a:pt x="f5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435D74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4" name="Google Shape;638;p41">
              <a:extLst>
                <a:ext uri="{FF2B5EF4-FFF2-40B4-BE49-F238E27FC236}">
                  <a16:creationId xmlns:a16="http://schemas.microsoft.com/office/drawing/2014/main" id="{639C4A1B-3F87-43B8-AD67-93EF6375259E}"/>
                </a:ext>
              </a:extLst>
            </p:cNvPr>
            <p:cNvSpPr/>
            <p:nvPr/>
          </p:nvSpPr>
          <p:spPr>
            <a:xfrm>
              <a:off x="1654469" y="1759625"/>
              <a:ext cx="59637" cy="596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88"/>
                <a:gd name="f4" fmla="val 1692"/>
                <a:gd name="f5" fmla="val 756"/>
                <a:gd name="f6" fmla="val 2629"/>
                <a:gd name="f7" fmla="*/ f0 1 3388"/>
                <a:gd name="f8" fmla="*/ f1 1 3388"/>
                <a:gd name="f9" fmla="+- f3 0 f2"/>
                <a:gd name="f10" fmla="*/ f9 1 3388"/>
                <a:gd name="f11" fmla="*/ f2 1 f10"/>
                <a:gd name="f12" fmla="*/ f3 1 f10"/>
                <a:gd name="f13" fmla="*/ f11 f7 1"/>
                <a:gd name="f14" fmla="*/ f12 f7 1"/>
                <a:gd name="f15" fmla="*/ f12 f8 1"/>
                <a:gd name="f16" fmla="*/ f11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3388" h="3388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435D74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15" name="Google Shape;639;p41">
            <a:extLst>
              <a:ext uri="{FF2B5EF4-FFF2-40B4-BE49-F238E27FC236}">
                <a16:creationId xmlns:a16="http://schemas.microsoft.com/office/drawing/2014/main" id="{542BAA13-4F1C-4777-8DE5-C8B8050DB46D}"/>
              </a:ext>
            </a:extLst>
          </p:cNvPr>
          <p:cNvGrpSpPr/>
          <p:nvPr/>
        </p:nvGrpSpPr>
        <p:grpSpPr>
          <a:xfrm>
            <a:off x="6927869" y="1551791"/>
            <a:ext cx="293412" cy="339260"/>
            <a:chOff x="6927869" y="1551791"/>
            <a:chExt cx="293412" cy="339260"/>
          </a:xfrm>
        </p:grpSpPr>
        <p:sp>
          <p:nvSpPr>
            <p:cNvPr id="16" name="Google Shape;640;p41">
              <a:extLst>
                <a:ext uri="{FF2B5EF4-FFF2-40B4-BE49-F238E27FC236}">
                  <a16:creationId xmlns:a16="http://schemas.microsoft.com/office/drawing/2014/main" id="{3A136A1B-D95E-4EE2-B8CA-6C97AC256F88}"/>
                </a:ext>
              </a:extLst>
            </p:cNvPr>
            <p:cNvSpPr/>
            <p:nvPr/>
          </p:nvSpPr>
          <p:spPr>
            <a:xfrm>
              <a:off x="6927869" y="1789782"/>
              <a:ext cx="293412" cy="101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669"/>
                <a:gd name="f4" fmla="val 5753"/>
                <a:gd name="f5" fmla="val 2313"/>
                <a:gd name="f6" fmla="val 1"/>
                <a:gd name="f7" fmla="val 260"/>
                <a:gd name="f8" fmla="val 3590"/>
                <a:gd name="f9" fmla="val 4039"/>
                <a:gd name="f10" fmla="val 4590"/>
                <a:gd name="f11" fmla="val 266"/>
                <a:gd name="f12" fmla="val 5036"/>
                <a:gd name="f13" fmla="val 517"/>
                <a:gd name="f14" fmla="val 5479"/>
                <a:gd name="f15" fmla="val 986"/>
                <a:gd name="f16" fmla="val 5752"/>
                <a:gd name="f17" fmla="val 1495"/>
                <a:gd name="f18" fmla="val 1498"/>
                <a:gd name="f19" fmla="val 1501"/>
                <a:gd name="f20" fmla="val 1503"/>
                <a:gd name="f21" fmla="val 15165"/>
                <a:gd name="f22" fmla="val 15168"/>
                <a:gd name="f23" fmla="val 15171"/>
                <a:gd name="f24" fmla="val 15174"/>
                <a:gd name="f25" fmla="val 15682"/>
                <a:gd name="f26" fmla="val 16151"/>
                <a:gd name="f27" fmla="val 16403"/>
                <a:gd name="f28" fmla="val 16668"/>
                <a:gd name="f29" fmla="val 16409"/>
                <a:gd name="f30" fmla="val 14358"/>
                <a:gd name="f31" fmla="*/ f0 1 16669"/>
                <a:gd name="f32" fmla="*/ f1 1 5753"/>
                <a:gd name="f33" fmla="+- f4 0 f2"/>
                <a:gd name="f34" fmla="+- f3 0 f2"/>
                <a:gd name="f35" fmla="*/ f34 1 16669"/>
                <a:gd name="f36" fmla="*/ f33 1 5753"/>
                <a:gd name="f37" fmla="*/ f2 1 f35"/>
                <a:gd name="f38" fmla="*/ f3 1 f35"/>
                <a:gd name="f39" fmla="*/ f2 1 f36"/>
                <a:gd name="f40" fmla="*/ f4 1 f36"/>
                <a:gd name="f41" fmla="*/ f37 f31 1"/>
                <a:gd name="f42" fmla="*/ f38 f31 1"/>
                <a:gd name="f43" fmla="*/ f40 f32 1"/>
                <a:gd name="f44" fmla="*/ f39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6669" h="575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6"/>
                    <a:pt x="f20" y="f16"/>
                  </a:cubicBezTo>
                  <a:lnTo>
                    <a:pt x="f21" y="f16"/>
                  </a:lnTo>
                  <a:cubicBezTo>
                    <a:pt x="f22" y="f16"/>
                    <a:pt x="f23" y="f16"/>
                    <a:pt x="f24" y="f16"/>
                  </a:cubicBezTo>
                  <a:cubicBezTo>
                    <a:pt x="f25" y="f16"/>
                    <a:pt x="f26" y="f14"/>
                    <a:pt x="f27" y="f12"/>
                  </a:cubicBezTo>
                  <a:cubicBezTo>
                    <a:pt x="f28" y="f10"/>
                    <a:pt x="f28" y="f9"/>
                    <a:pt x="f29" y="f8"/>
                  </a:cubicBezTo>
                  <a:lnTo>
                    <a:pt x="f30" y="f6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435D74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7" name="Google Shape;641;p41">
              <a:extLst>
                <a:ext uri="{FF2B5EF4-FFF2-40B4-BE49-F238E27FC236}">
                  <a16:creationId xmlns:a16="http://schemas.microsoft.com/office/drawing/2014/main" id="{E7AFD05B-B340-4680-BFB3-3780B687036E}"/>
                </a:ext>
              </a:extLst>
            </p:cNvPr>
            <p:cNvSpPr/>
            <p:nvPr/>
          </p:nvSpPr>
          <p:spPr>
            <a:xfrm>
              <a:off x="6979916" y="1551791"/>
              <a:ext cx="189299" cy="218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754"/>
                <a:gd name="f4" fmla="val 12392"/>
                <a:gd name="f5" fmla="val 5379"/>
                <a:gd name="f6" fmla="val 8113"/>
                <a:gd name="f7" fmla="val 5882"/>
                <a:gd name="f8" fmla="val 6132"/>
                <a:gd name="f9" fmla="val 8721"/>
                <a:gd name="f10" fmla="val 5776"/>
                <a:gd name="f11" fmla="val 9076"/>
                <a:gd name="f12" fmla="val 5661"/>
                <a:gd name="f13" fmla="val 9192"/>
                <a:gd name="f14" fmla="val 5519"/>
                <a:gd name="f15" fmla="val 9244"/>
                <a:gd name="f16" fmla="val 5380"/>
                <a:gd name="f17" fmla="val 5091"/>
                <a:gd name="f18" fmla="val 4813"/>
                <a:gd name="f19" fmla="val 9019"/>
                <a:gd name="f20" fmla="val 8679"/>
                <a:gd name="f21" fmla="val 8366"/>
                <a:gd name="f22" fmla="val 5066"/>
                <a:gd name="f23" fmla="val 4280"/>
                <a:gd name="f24" fmla="val 9989"/>
                <a:gd name="f25" fmla="val 4783"/>
                <a:gd name="f26" fmla="val 5036"/>
                <a:gd name="f27" fmla="val 10597"/>
                <a:gd name="f28" fmla="val 4680"/>
                <a:gd name="f29" fmla="val 10952"/>
                <a:gd name="f30" fmla="val 4566"/>
                <a:gd name="f31" fmla="val 11067"/>
                <a:gd name="f32" fmla="val 4425"/>
                <a:gd name="f33" fmla="val 11118"/>
                <a:gd name="f34" fmla="val 4286"/>
                <a:gd name="f35" fmla="val 3996"/>
                <a:gd name="f36" fmla="val 3717"/>
                <a:gd name="f37" fmla="val 10892"/>
                <a:gd name="f38" fmla="val 10552"/>
                <a:gd name="f39" fmla="val 10242"/>
                <a:gd name="f40" fmla="val 3970"/>
                <a:gd name="f41" fmla="val 6475"/>
                <a:gd name="f42" fmla="val 6978"/>
                <a:gd name="f43" fmla="val 7231"/>
                <a:gd name="f44" fmla="val 6875"/>
                <a:gd name="f45" fmla="val 6761"/>
                <a:gd name="f46" fmla="val 6620"/>
                <a:gd name="f47" fmla="val 6481"/>
                <a:gd name="f48" fmla="val 6191"/>
                <a:gd name="f49" fmla="val 5912"/>
                <a:gd name="f50" fmla="val 6162"/>
                <a:gd name="f51" fmla="val 1744"/>
                <a:gd name="f52" fmla="val 1434"/>
                <a:gd name="f53" fmla="val 1181"/>
                <a:gd name="f54" fmla="val 253"/>
                <a:gd name="f55" fmla="val 566"/>
                <a:gd name="f56" fmla="val 877"/>
                <a:gd name="f57" fmla="val 1130"/>
                <a:gd name="f58" fmla="val 2259"/>
                <a:gd name="f59" fmla="val 8444"/>
                <a:gd name="f60" fmla="val 1"/>
                <a:gd name="f61" fmla="val 8496"/>
                <a:gd name="f62" fmla="val 9010"/>
                <a:gd name="f63" fmla="val 9321"/>
                <a:gd name="f64" fmla="val 9574"/>
                <a:gd name="f65" fmla="*/ f0 1 10754"/>
                <a:gd name="f66" fmla="*/ f1 1 12392"/>
                <a:gd name="f67" fmla="+- f4 0 f2"/>
                <a:gd name="f68" fmla="+- f3 0 f2"/>
                <a:gd name="f69" fmla="*/ f68 1 10754"/>
                <a:gd name="f70" fmla="*/ f67 1 12392"/>
                <a:gd name="f71" fmla="*/ f2 1 f69"/>
                <a:gd name="f72" fmla="*/ f3 1 f69"/>
                <a:gd name="f73" fmla="*/ f2 1 f70"/>
                <a:gd name="f74" fmla="*/ f4 1 f70"/>
                <a:gd name="f75" fmla="*/ f71 f65 1"/>
                <a:gd name="f76" fmla="*/ f72 f65 1"/>
                <a:gd name="f77" fmla="*/ f74 f66 1"/>
                <a:gd name="f78" fmla="*/ f73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10754" h="1239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18" y="f20"/>
                  </a:cubicBezTo>
                  <a:cubicBezTo>
                    <a:pt x="f18" y="f21"/>
                    <a:pt x="f22" y="f6"/>
                    <a:pt x="f5" y="f6"/>
                  </a:cubicBezTo>
                  <a:close/>
                  <a:moveTo>
                    <a:pt x="f23" y="f24"/>
                  </a:moveTo>
                  <a:cubicBezTo>
                    <a:pt x="f25" y="f24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6" y="f38"/>
                  </a:cubicBezTo>
                  <a:cubicBezTo>
                    <a:pt x="f36" y="f39"/>
                    <a:pt x="f40" y="f24"/>
                    <a:pt x="f23" y="f24"/>
                  </a:cubicBezTo>
                  <a:close/>
                  <a:moveTo>
                    <a:pt x="f41" y="f24"/>
                  </a:moveTo>
                  <a:cubicBezTo>
                    <a:pt x="f42" y="f24"/>
                    <a:pt x="f43" y="f27"/>
                    <a:pt x="f44" y="f29"/>
                  </a:cubicBezTo>
                  <a:cubicBezTo>
                    <a:pt x="f45" y="f31"/>
                    <a:pt x="f46" y="f33"/>
                    <a:pt x="f47" y="f33"/>
                  </a:cubicBezTo>
                  <a:cubicBezTo>
                    <a:pt x="f48" y="f33"/>
                    <a:pt x="f49" y="f37"/>
                    <a:pt x="f49" y="f38"/>
                  </a:cubicBezTo>
                  <a:cubicBezTo>
                    <a:pt x="f49" y="f39"/>
                    <a:pt x="f50" y="f24"/>
                    <a:pt x="f41" y="f24"/>
                  </a:cubicBezTo>
                  <a:close/>
                  <a:moveTo>
                    <a:pt x="f51" y="f2"/>
                  </a:moveTo>
                  <a:cubicBezTo>
                    <a:pt x="f52" y="f2"/>
                    <a:pt x="f53" y="f54"/>
                    <a:pt x="f53" y="f55"/>
                  </a:cubicBezTo>
                  <a:cubicBezTo>
                    <a:pt x="f53" y="f56"/>
                    <a:pt x="f52" y="f57"/>
                    <a:pt x="f51" y="f57"/>
                  </a:cubicBezTo>
                  <a:lnTo>
                    <a:pt x="f58" y="f57"/>
                  </a:lnTo>
                  <a:lnTo>
                    <a:pt x="f58" y="f59"/>
                  </a:lnTo>
                  <a:lnTo>
                    <a:pt x="f60" y="f4"/>
                  </a:lnTo>
                  <a:lnTo>
                    <a:pt x="f3" y="f4"/>
                  </a:lnTo>
                  <a:lnTo>
                    <a:pt x="f61" y="f59"/>
                  </a:lnTo>
                  <a:lnTo>
                    <a:pt x="f61" y="f57"/>
                  </a:lnTo>
                  <a:lnTo>
                    <a:pt x="f62" y="f57"/>
                  </a:lnTo>
                  <a:cubicBezTo>
                    <a:pt x="f63" y="f57"/>
                    <a:pt x="f64" y="f56"/>
                    <a:pt x="f64" y="f55"/>
                  </a:cubicBezTo>
                  <a:cubicBezTo>
                    <a:pt x="f64" y="f54"/>
                    <a:pt x="f63" y="f2"/>
                    <a:pt x="f62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435D74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18" name="Google Shape;209;p32">
            <a:extLst>
              <a:ext uri="{FF2B5EF4-FFF2-40B4-BE49-F238E27FC236}">
                <a16:creationId xmlns:a16="http://schemas.microsoft.com/office/drawing/2014/main" id="{7992F5A0-0099-4890-B25C-8AADB2833038}"/>
              </a:ext>
            </a:extLst>
          </p:cNvPr>
          <p:cNvSpPr txBox="1"/>
          <p:nvPr/>
        </p:nvSpPr>
        <p:spPr>
          <a:xfrm>
            <a:off x="1220696" y="360959"/>
            <a:ext cx="6855000" cy="572697"/>
          </a:xfrm>
          <a:prstGeom prst="rect">
            <a:avLst/>
          </a:prstGeom>
          <a:solidFill>
            <a:srgbClr val="99FF99"/>
          </a:solidFill>
          <a:ln cap="flat">
            <a:noFill/>
          </a:ln>
        </p:spPr>
        <p:txBody>
          <a:bodyPr vert="horz" wrap="square" lIns="91421" tIns="91421" rIns="91421" bIns="91421" anchor="t" anchorCtr="1" compatLnSpc="1">
            <a:noAutofit/>
          </a:bodyPr>
          <a:lstStyle/>
          <a:p>
            <a:pPr lvl="0"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400" kern="0" dirty="0">
                <a:solidFill>
                  <a:srgbClr val="FFFFFF"/>
                </a:solidFill>
                <a:latin typeface="Righteous"/>
                <a:ea typeface="Righteous"/>
                <a:cs typeface="B Nazanin" pitchFamily="2" charset="-78"/>
              </a:rPr>
              <a:t>اطلاعات شناسایی</a:t>
            </a:r>
            <a:endParaRPr lang="es-PE" sz="2400" b="0" i="0" u="none" strike="noStrike" kern="0" cap="none" spc="0" baseline="0" dirty="0">
              <a:solidFill>
                <a:srgbClr val="FFFFFF"/>
              </a:solidFill>
              <a:uFillTx/>
              <a:latin typeface="Righteous"/>
              <a:ea typeface="Righteous"/>
              <a:cs typeface="B Nazanin" pitchFamily="2" charset="-78"/>
            </a:endParaRPr>
          </a:p>
        </p:txBody>
      </p:sp>
      <p:grpSp>
        <p:nvGrpSpPr>
          <p:cNvPr id="20" name="Group 4">
            <a:extLst>
              <a:ext uri="{FF2B5EF4-FFF2-40B4-BE49-F238E27FC236}">
                <a16:creationId xmlns:a16="http://schemas.microsoft.com/office/drawing/2014/main" id="{46BD8E65-1872-D660-D515-DE3BF1E46D6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162301" y="1323976"/>
            <a:ext cx="2247901" cy="3716337"/>
            <a:chOff x="1992" y="834"/>
            <a:chExt cx="1416" cy="2341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D0BD76FB-D8AE-0967-E977-FA8B2B6DD3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2" y="834"/>
              <a:ext cx="1416" cy="2341"/>
            </a:xfrm>
            <a:custGeom>
              <a:avLst/>
              <a:gdLst>
                <a:gd name="T0" fmla="*/ 353 w 594"/>
                <a:gd name="T1" fmla="*/ 592 h 984"/>
                <a:gd name="T2" fmla="*/ 299 w 594"/>
                <a:gd name="T3" fmla="*/ 629 h 984"/>
                <a:gd name="T4" fmla="*/ 240 w 594"/>
                <a:gd name="T5" fmla="*/ 576 h 984"/>
                <a:gd name="T6" fmla="*/ 231 w 594"/>
                <a:gd name="T7" fmla="*/ 593 h 984"/>
                <a:gd name="T8" fmla="*/ 130 w 594"/>
                <a:gd name="T9" fmla="*/ 735 h 984"/>
                <a:gd name="T10" fmla="*/ 111 w 594"/>
                <a:gd name="T11" fmla="*/ 766 h 984"/>
                <a:gd name="T12" fmla="*/ 62 w 594"/>
                <a:gd name="T13" fmla="*/ 799 h 984"/>
                <a:gd name="T14" fmla="*/ 44 w 594"/>
                <a:gd name="T15" fmla="*/ 776 h 984"/>
                <a:gd name="T16" fmla="*/ 12 w 594"/>
                <a:gd name="T17" fmla="*/ 716 h 984"/>
                <a:gd name="T18" fmla="*/ 1 w 594"/>
                <a:gd name="T19" fmla="*/ 674 h 984"/>
                <a:gd name="T20" fmla="*/ 21 w 594"/>
                <a:gd name="T21" fmla="*/ 661 h 984"/>
                <a:gd name="T22" fmla="*/ 72 w 594"/>
                <a:gd name="T23" fmla="*/ 705 h 984"/>
                <a:gd name="T24" fmla="*/ 142 w 594"/>
                <a:gd name="T25" fmla="*/ 633 h 984"/>
                <a:gd name="T26" fmla="*/ 187 w 594"/>
                <a:gd name="T27" fmla="*/ 545 h 984"/>
                <a:gd name="T28" fmla="*/ 219 w 594"/>
                <a:gd name="T29" fmla="*/ 508 h 984"/>
                <a:gd name="T30" fmla="*/ 297 w 594"/>
                <a:gd name="T31" fmla="*/ 452 h 984"/>
                <a:gd name="T32" fmla="*/ 327 w 594"/>
                <a:gd name="T33" fmla="*/ 423 h 984"/>
                <a:gd name="T34" fmla="*/ 378 w 594"/>
                <a:gd name="T35" fmla="*/ 359 h 984"/>
                <a:gd name="T36" fmla="*/ 385 w 594"/>
                <a:gd name="T37" fmla="*/ 271 h 984"/>
                <a:gd name="T38" fmla="*/ 415 w 594"/>
                <a:gd name="T39" fmla="*/ 176 h 984"/>
                <a:gd name="T40" fmla="*/ 416 w 594"/>
                <a:gd name="T41" fmla="*/ 147 h 984"/>
                <a:gd name="T42" fmla="*/ 371 w 594"/>
                <a:gd name="T43" fmla="*/ 133 h 984"/>
                <a:gd name="T44" fmla="*/ 338 w 594"/>
                <a:gd name="T45" fmla="*/ 58 h 984"/>
                <a:gd name="T46" fmla="*/ 388 w 594"/>
                <a:gd name="T47" fmla="*/ 3 h 984"/>
                <a:gd name="T48" fmla="*/ 444 w 594"/>
                <a:gd name="T49" fmla="*/ 40 h 984"/>
                <a:gd name="T50" fmla="*/ 448 w 594"/>
                <a:gd name="T51" fmla="*/ 53 h 984"/>
                <a:gd name="T52" fmla="*/ 509 w 594"/>
                <a:gd name="T53" fmla="*/ 113 h 984"/>
                <a:gd name="T54" fmla="*/ 574 w 594"/>
                <a:gd name="T55" fmla="*/ 179 h 984"/>
                <a:gd name="T56" fmla="*/ 593 w 594"/>
                <a:gd name="T57" fmla="*/ 307 h 984"/>
                <a:gd name="T58" fmla="*/ 589 w 594"/>
                <a:gd name="T59" fmla="*/ 328 h 984"/>
                <a:gd name="T60" fmla="*/ 535 w 594"/>
                <a:gd name="T61" fmla="*/ 448 h 984"/>
                <a:gd name="T62" fmla="*/ 509 w 594"/>
                <a:gd name="T63" fmla="*/ 529 h 984"/>
                <a:gd name="T64" fmla="*/ 490 w 594"/>
                <a:gd name="T65" fmla="*/ 551 h 984"/>
                <a:gd name="T66" fmla="*/ 477 w 594"/>
                <a:gd name="T67" fmla="*/ 592 h 984"/>
                <a:gd name="T68" fmla="*/ 464 w 594"/>
                <a:gd name="T69" fmla="*/ 670 h 984"/>
                <a:gd name="T70" fmla="*/ 467 w 594"/>
                <a:gd name="T71" fmla="*/ 746 h 984"/>
                <a:gd name="T72" fmla="*/ 469 w 594"/>
                <a:gd name="T73" fmla="*/ 793 h 984"/>
                <a:gd name="T74" fmla="*/ 475 w 594"/>
                <a:gd name="T75" fmla="*/ 901 h 984"/>
                <a:gd name="T76" fmla="*/ 461 w 594"/>
                <a:gd name="T77" fmla="*/ 940 h 984"/>
                <a:gd name="T78" fmla="*/ 410 w 594"/>
                <a:gd name="T79" fmla="*/ 977 h 984"/>
                <a:gd name="T80" fmla="*/ 375 w 594"/>
                <a:gd name="T81" fmla="*/ 970 h 984"/>
                <a:gd name="T82" fmla="*/ 383 w 594"/>
                <a:gd name="T83" fmla="*/ 936 h 984"/>
                <a:gd name="T84" fmla="*/ 417 w 594"/>
                <a:gd name="T85" fmla="*/ 800 h 984"/>
                <a:gd name="T86" fmla="*/ 388 w 594"/>
                <a:gd name="T87" fmla="*/ 710 h 984"/>
                <a:gd name="T88" fmla="*/ 353 w 594"/>
                <a:gd name="T89" fmla="*/ 592 h 984"/>
                <a:gd name="T90" fmla="*/ 540 w 594"/>
                <a:gd name="T91" fmla="*/ 303 h 984"/>
                <a:gd name="T92" fmla="*/ 531 w 594"/>
                <a:gd name="T93" fmla="*/ 300 h 984"/>
                <a:gd name="T94" fmla="*/ 507 w 594"/>
                <a:gd name="T95" fmla="*/ 388 h 984"/>
                <a:gd name="T96" fmla="*/ 515 w 594"/>
                <a:gd name="T97" fmla="*/ 390 h 984"/>
                <a:gd name="T98" fmla="*/ 540 w 594"/>
                <a:gd name="T99" fmla="*/ 303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94" h="984">
                  <a:moveTo>
                    <a:pt x="353" y="592"/>
                  </a:moveTo>
                  <a:cubicBezTo>
                    <a:pt x="334" y="605"/>
                    <a:pt x="317" y="616"/>
                    <a:pt x="299" y="629"/>
                  </a:cubicBezTo>
                  <a:cubicBezTo>
                    <a:pt x="281" y="613"/>
                    <a:pt x="263" y="597"/>
                    <a:pt x="240" y="576"/>
                  </a:cubicBezTo>
                  <a:cubicBezTo>
                    <a:pt x="237" y="582"/>
                    <a:pt x="233" y="587"/>
                    <a:pt x="231" y="593"/>
                  </a:cubicBezTo>
                  <a:cubicBezTo>
                    <a:pt x="213" y="652"/>
                    <a:pt x="166" y="689"/>
                    <a:pt x="130" y="735"/>
                  </a:cubicBezTo>
                  <a:cubicBezTo>
                    <a:pt x="122" y="745"/>
                    <a:pt x="120" y="758"/>
                    <a:pt x="111" y="766"/>
                  </a:cubicBezTo>
                  <a:cubicBezTo>
                    <a:pt x="97" y="779"/>
                    <a:pt x="80" y="789"/>
                    <a:pt x="62" y="799"/>
                  </a:cubicBezTo>
                  <a:cubicBezTo>
                    <a:pt x="61" y="799"/>
                    <a:pt x="49" y="784"/>
                    <a:pt x="44" y="776"/>
                  </a:cubicBezTo>
                  <a:cubicBezTo>
                    <a:pt x="33" y="756"/>
                    <a:pt x="21" y="736"/>
                    <a:pt x="12" y="716"/>
                  </a:cubicBezTo>
                  <a:cubicBezTo>
                    <a:pt x="6" y="703"/>
                    <a:pt x="2" y="688"/>
                    <a:pt x="1" y="674"/>
                  </a:cubicBezTo>
                  <a:cubicBezTo>
                    <a:pt x="0" y="661"/>
                    <a:pt x="11" y="654"/>
                    <a:pt x="21" y="661"/>
                  </a:cubicBezTo>
                  <a:cubicBezTo>
                    <a:pt x="41" y="675"/>
                    <a:pt x="58" y="692"/>
                    <a:pt x="72" y="705"/>
                  </a:cubicBezTo>
                  <a:cubicBezTo>
                    <a:pt x="117" y="696"/>
                    <a:pt x="127" y="662"/>
                    <a:pt x="142" y="633"/>
                  </a:cubicBezTo>
                  <a:cubicBezTo>
                    <a:pt x="157" y="604"/>
                    <a:pt x="171" y="573"/>
                    <a:pt x="187" y="545"/>
                  </a:cubicBezTo>
                  <a:cubicBezTo>
                    <a:pt x="195" y="531"/>
                    <a:pt x="206" y="518"/>
                    <a:pt x="219" y="508"/>
                  </a:cubicBezTo>
                  <a:cubicBezTo>
                    <a:pt x="244" y="488"/>
                    <a:pt x="271" y="471"/>
                    <a:pt x="297" y="452"/>
                  </a:cubicBezTo>
                  <a:cubicBezTo>
                    <a:pt x="308" y="444"/>
                    <a:pt x="319" y="434"/>
                    <a:pt x="327" y="423"/>
                  </a:cubicBezTo>
                  <a:cubicBezTo>
                    <a:pt x="343" y="402"/>
                    <a:pt x="369" y="387"/>
                    <a:pt x="378" y="359"/>
                  </a:cubicBezTo>
                  <a:cubicBezTo>
                    <a:pt x="386" y="330"/>
                    <a:pt x="394" y="302"/>
                    <a:pt x="385" y="271"/>
                  </a:cubicBezTo>
                  <a:cubicBezTo>
                    <a:pt x="376" y="243"/>
                    <a:pt x="392" y="194"/>
                    <a:pt x="415" y="176"/>
                  </a:cubicBezTo>
                  <a:cubicBezTo>
                    <a:pt x="428" y="166"/>
                    <a:pt x="428" y="166"/>
                    <a:pt x="416" y="147"/>
                  </a:cubicBezTo>
                  <a:cubicBezTo>
                    <a:pt x="395" y="163"/>
                    <a:pt x="385" y="145"/>
                    <a:pt x="371" y="133"/>
                  </a:cubicBezTo>
                  <a:cubicBezTo>
                    <a:pt x="348" y="112"/>
                    <a:pt x="341" y="86"/>
                    <a:pt x="338" y="58"/>
                  </a:cubicBezTo>
                  <a:cubicBezTo>
                    <a:pt x="335" y="37"/>
                    <a:pt x="364" y="7"/>
                    <a:pt x="388" y="3"/>
                  </a:cubicBezTo>
                  <a:cubicBezTo>
                    <a:pt x="414" y="0"/>
                    <a:pt x="437" y="14"/>
                    <a:pt x="444" y="40"/>
                  </a:cubicBezTo>
                  <a:cubicBezTo>
                    <a:pt x="446" y="44"/>
                    <a:pt x="447" y="49"/>
                    <a:pt x="448" y="53"/>
                  </a:cubicBezTo>
                  <a:cubicBezTo>
                    <a:pt x="450" y="92"/>
                    <a:pt x="472" y="109"/>
                    <a:pt x="509" y="113"/>
                  </a:cubicBezTo>
                  <a:cubicBezTo>
                    <a:pt x="538" y="116"/>
                    <a:pt x="570" y="151"/>
                    <a:pt x="574" y="179"/>
                  </a:cubicBezTo>
                  <a:cubicBezTo>
                    <a:pt x="581" y="222"/>
                    <a:pt x="587" y="264"/>
                    <a:pt x="593" y="307"/>
                  </a:cubicBezTo>
                  <a:cubicBezTo>
                    <a:pt x="594" y="314"/>
                    <a:pt x="592" y="322"/>
                    <a:pt x="589" y="328"/>
                  </a:cubicBezTo>
                  <a:cubicBezTo>
                    <a:pt x="572" y="368"/>
                    <a:pt x="552" y="407"/>
                    <a:pt x="535" y="448"/>
                  </a:cubicBezTo>
                  <a:cubicBezTo>
                    <a:pt x="524" y="474"/>
                    <a:pt x="519" y="502"/>
                    <a:pt x="509" y="529"/>
                  </a:cubicBezTo>
                  <a:cubicBezTo>
                    <a:pt x="506" y="537"/>
                    <a:pt x="513" y="558"/>
                    <a:pt x="490" y="551"/>
                  </a:cubicBezTo>
                  <a:cubicBezTo>
                    <a:pt x="486" y="565"/>
                    <a:pt x="480" y="578"/>
                    <a:pt x="477" y="592"/>
                  </a:cubicBezTo>
                  <a:cubicBezTo>
                    <a:pt x="472" y="618"/>
                    <a:pt x="477" y="650"/>
                    <a:pt x="464" y="670"/>
                  </a:cubicBezTo>
                  <a:cubicBezTo>
                    <a:pt x="444" y="700"/>
                    <a:pt x="462" y="721"/>
                    <a:pt x="467" y="746"/>
                  </a:cubicBezTo>
                  <a:cubicBezTo>
                    <a:pt x="469" y="761"/>
                    <a:pt x="470" y="778"/>
                    <a:pt x="469" y="793"/>
                  </a:cubicBezTo>
                  <a:cubicBezTo>
                    <a:pt x="465" y="830"/>
                    <a:pt x="461" y="866"/>
                    <a:pt x="475" y="901"/>
                  </a:cubicBezTo>
                  <a:cubicBezTo>
                    <a:pt x="482" y="917"/>
                    <a:pt x="475" y="928"/>
                    <a:pt x="461" y="940"/>
                  </a:cubicBezTo>
                  <a:cubicBezTo>
                    <a:pt x="445" y="954"/>
                    <a:pt x="433" y="972"/>
                    <a:pt x="410" y="977"/>
                  </a:cubicBezTo>
                  <a:cubicBezTo>
                    <a:pt x="397" y="980"/>
                    <a:pt x="383" y="984"/>
                    <a:pt x="375" y="970"/>
                  </a:cubicBezTo>
                  <a:cubicBezTo>
                    <a:pt x="368" y="959"/>
                    <a:pt x="373" y="947"/>
                    <a:pt x="383" y="936"/>
                  </a:cubicBezTo>
                  <a:cubicBezTo>
                    <a:pt x="417" y="897"/>
                    <a:pt x="432" y="852"/>
                    <a:pt x="417" y="800"/>
                  </a:cubicBezTo>
                  <a:cubicBezTo>
                    <a:pt x="409" y="769"/>
                    <a:pt x="405" y="734"/>
                    <a:pt x="388" y="710"/>
                  </a:cubicBezTo>
                  <a:cubicBezTo>
                    <a:pt x="362" y="674"/>
                    <a:pt x="358" y="635"/>
                    <a:pt x="353" y="592"/>
                  </a:cubicBezTo>
                  <a:close/>
                  <a:moveTo>
                    <a:pt x="540" y="303"/>
                  </a:moveTo>
                  <a:cubicBezTo>
                    <a:pt x="537" y="302"/>
                    <a:pt x="534" y="301"/>
                    <a:pt x="531" y="300"/>
                  </a:cubicBezTo>
                  <a:cubicBezTo>
                    <a:pt x="523" y="330"/>
                    <a:pt x="515" y="359"/>
                    <a:pt x="507" y="388"/>
                  </a:cubicBezTo>
                  <a:cubicBezTo>
                    <a:pt x="509" y="389"/>
                    <a:pt x="512" y="389"/>
                    <a:pt x="515" y="390"/>
                  </a:cubicBezTo>
                  <a:cubicBezTo>
                    <a:pt x="523" y="361"/>
                    <a:pt x="532" y="332"/>
                    <a:pt x="540" y="303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9EF5A555-CB13-ED6C-F218-D02C2F352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4" y="1771"/>
              <a:ext cx="320" cy="319"/>
            </a:xfrm>
            <a:custGeom>
              <a:avLst/>
              <a:gdLst>
                <a:gd name="T0" fmla="*/ 133 w 134"/>
                <a:gd name="T1" fmla="*/ 68 h 134"/>
                <a:gd name="T2" fmla="*/ 67 w 134"/>
                <a:gd name="T3" fmla="*/ 133 h 134"/>
                <a:gd name="T4" fmla="*/ 0 w 134"/>
                <a:gd name="T5" fmla="*/ 65 h 134"/>
                <a:gd name="T6" fmla="*/ 69 w 134"/>
                <a:gd name="T7" fmla="*/ 0 h 134"/>
                <a:gd name="T8" fmla="*/ 133 w 134"/>
                <a:gd name="T9" fmla="*/ 6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34">
                  <a:moveTo>
                    <a:pt x="133" y="68"/>
                  </a:moveTo>
                  <a:cubicBezTo>
                    <a:pt x="132" y="105"/>
                    <a:pt x="103" y="134"/>
                    <a:pt x="67" y="133"/>
                  </a:cubicBezTo>
                  <a:cubicBezTo>
                    <a:pt x="30" y="133"/>
                    <a:pt x="0" y="103"/>
                    <a:pt x="0" y="65"/>
                  </a:cubicBezTo>
                  <a:cubicBezTo>
                    <a:pt x="1" y="28"/>
                    <a:pt x="31" y="0"/>
                    <a:pt x="69" y="0"/>
                  </a:cubicBezTo>
                  <a:cubicBezTo>
                    <a:pt x="106" y="1"/>
                    <a:pt x="134" y="30"/>
                    <a:pt x="133" y="68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2">
            <a:extLst>
              <a:ext uri="{FF2B5EF4-FFF2-40B4-BE49-F238E27FC236}">
                <a16:creationId xmlns:a16="http://schemas.microsoft.com/office/drawing/2014/main" id="{8034FD74-6D54-47EE-8B38-E61829F07606}"/>
              </a:ext>
            </a:extLst>
          </p:cNvPr>
          <p:cNvSpPr/>
          <p:nvPr/>
        </p:nvSpPr>
        <p:spPr>
          <a:xfrm>
            <a:off x="4318683" y="4461028"/>
            <a:ext cx="4477405" cy="41051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itchFamily="2" charset="-78"/>
            </a:endParaRPr>
          </a:p>
        </p:txBody>
      </p:sp>
      <p:grpSp>
        <p:nvGrpSpPr>
          <p:cNvPr id="3" name="Google Shape;646;p42">
            <a:extLst>
              <a:ext uri="{FF2B5EF4-FFF2-40B4-BE49-F238E27FC236}">
                <a16:creationId xmlns:a16="http://schemas.microsoft.com/office/drawing/2014/main" id="{08D1DB16-6988-4D60-BC4C-8D6BFD8490F1}"/>
              </a:ext>
            </a:extLst>
          </p:cNvPr>
          <p:cNvGrpSpPr/>
          <p:nvPr/>
        </p:nvGrpSpPr>
        <p:grpSpPr>
          <a:xfrm>
            <a:off x="1263408" y="963640"/>
            <a:ext cx="2911696" cy="1383011"/>
            <a:chOff x="1263408" y="963640"/>
            <a:chExt cx="2911696" cy="1383011"/>
          </a:xfrm>
        </p:grpSpPr>
        <p:sp>
          <p:nvSpPr>
            <p:cNvPr id="4" name="Google Shape;647;p42">
              <a:extLst>
                <a:ext uri="{FF2B5EF4-FFF2-40B4-BE49-F238E27FC236}">
                  <a16:creationId xmlns:a16="http://schemas.microsoft.com/office/drawing/2014/main" id="{84151DDF-EBED-47D9-A06A-53EE74637165}"/>
                </a:ext>
              </a:extLst>
            </p:cNvPr>
            <p:cNvSpPr/>
            <p:nvPr/>
          </p:nvSpPr>
          <p:spPr>
            <a:xfrm>
              <a:off x="1263408" y="963640"/>
              <a:ext cx="2911696" cy="1383011"/>
            </a:xfrm>
            <a:prstGeom prst="rect">
              <a:avLst/>
            </a:prstGeom>
            <a:solidFill>
              <a:srgbClr val="00B0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5" name="Google Shape;648;p42">
              <a:extLst>
                <a:ext uri="{FF2B5EF4-FFF2-40B4-BE49-F238E27FC236}">
                  <a16:creationId xmlns:a16="http://schemas.microsoft.com/office/drawing/2014/main" id="{DBC8F6FD-6DFA-46FF-903F-EA415D4AC30C}"/>
                </a:ext>
              </a:extLst>
            </p:cNvPr>
            <p:cNvSpPr/>
            <p:nvPr/>
          </p:nvSpPr>
          <p:spPr>
            <a:xfrm>
              <a:off x="1418591" y="1130975"/>
              <a:ext cx="2601339" cy="1048350"/>
            </a:xfrm>
            <a:prstGeom prst="rect">
              <a:avLst/>
            </a:prstGeom>
            <a:noFill/>
            <a:ln w="19046" cap="flat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6" name="Google Shape;649;p42">
            <a:extLst>
              <a:ext uri="{FF2B5EF4-FFF2-40B4-BE49-F238E27FC236}">
                <a16:creationId xmlns:a16="http://schemas.microsoft.com/office/drawing/2014/main" id="{71B0D0DF-CE32-4B28-814F-516E2474AA1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24917" y="1409144"/>
            <a:ext cx="2808003" cy="562502"/>
          </a:xfrm>
        </p:spPr>
        <p:txBody>
          <a:bodyPr/>
          <a:lstStyle/>
          <a:p>
            <a:pPr lvl="0"/>
            <a:r>
              <a:rPr lang="fa-IR" dirty="0">
                <a:solidFill>
                  <a:srgbClr val="FFFFFF"/>
                </a:solidFill>
                <a:cs typeface="B Nazanin" pitchFamily="2" charset="-78"/>
              </a:rPr>
              <a:t>خلاصه بحث</a:t>
            </a:r>
            <a:endParaRPr lang="en-US" dirty="0">
              <a:solidFill>
                <a:srgbClr val="FFFFFF"/>
              </a:solidFill>
              <a:cs typeface="B Nazanin" pitchFamily="2" charset="-78"/>
            </a:endParaRPr>
          </a:p>
        </p:txBody>
      </p:sp>
      <p:sp>
        <p:nvSpPr>
          <p:cNvPr id="7" name="Google Shape;650;p42">
            <a:extLst>
              <a:ext uri="{FF2B5EF4-FFF2-40B4-BE49-F238E27FC236}">
                <a16:creationId xmlns:a16="http://schemas.microsoft.com/office/drawing/2014/main" id="{2D3E2462-2C2B-453B-A4A7-1BB44243DAC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264706" y="2730023"/>
            <a:ext cx="2992200" cy="1730995"/>
          </a:xfrm>
        </p:spPr>
        <p:txBody>
          <a:bodyPr anchorCtr="1"/>
          <a:lstStyle/>
          <a:p>
            <a:pPr marL="0" lvl="0" indent="0" algn="r">
              <a:spcAft>
                <a:spcPts val="1600"/>
              </a:spcAft>
              <a:buNone/>
            </a:pPr>
            <a:r>
              <a:rPr lang="fa-IR" sz="1400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a:t>
            </a:r>
            <a:endParaRPr lang="en-US" sz="1400" dirty="0">
              <a:cs typeface="B Nazanin" pitchFamily="2" charset="-78"/>
            </a:endParaRPr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6772347A-2399-CD7C-B2F5-BEA3ED99FFB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027613" y="1638301"/>
            <a:ext cx="3060700" cy="3060700"/>
            <a:chOff x="3167" y="1032"/>
            <a:chExt cx="1928" cy="192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98E60218-3B5A-BC3F-F900-5F08F4D97A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7" y="1032"/>
              <a:ext cx="1928" cy="1928"/>
            </a:xfrm>
            <a:custGeom>
              <a:avLst/>
              <a:gdLst>
                <a:gd name="T0" fmla="*/ 88 w 176"/>
                <a:gd name="T1" fmla="*/ 176 h 176"/>
                <a:gd name="T2" fmla="*/ 0 w 176"/>
                <a:gd name="T3" fmla="*/ 89 h 176"/>
                <a:gd name="T4" fmla="*/ 88 w 176"/>
                <a:gd name="T5" fmla="*/ 1 h 176"/>
                <a:gd name="T6" fmla="*/ 176 w 176"/>
                <a:gd name="T7" fmla="*/ 88 h 176"/>
                <a:gd name="T8" fmla="*/ 88 w 176"/>
                <a:gd name="T9" fmla="*/ 176 h 176"/>
                <a:gd name="T10" fmla="*/ 97 w 176"/>
                <a:gd name="T11" fmla="*/ 106 h 176"/>
                <a:gd name="T12" fmla="*/ 94 w 176"/>
                <a:gd name="T13" fmla="*/ 102 h 176"/>
                <a:gd name="T14" fmla="*/ 81 w 176"/>
                <a:gd name="T15" fmla="*/ 89 h 176"/>
                <a:gd name="T16" fmla="*/ 72 w 176"/>
                <a:gd name="T17" fmla="*/ 80 h 176"/>
                <a:gd name="T18" fmla="*/ 32 w 176"/>
                <a:gd name="T19" fmla="*/ 39 h 176"/>
                <a:gd name="T20" fmla="*/ 28 w 176"/>
                <a:gd name="T21" fmla="*/ 40 h 176"/>
                <a:gd name="T22" fmla="*/ 11 w 176"/>
                <a:gd name="T23" fmla="*/ 84 h 176"/>
                <a:gd name="T24" fmla="*/ 83 w 176"/>
                <a:gd name="T25" fmla="*/ 165 h 176"/>
                <a:gd name="T26" fmla="*/ 136 w 176"/>
                <a:gd name="T27" fmla="*/ 149 h 176"/>
                <a:gd name="T28" fmla="*/ 137 w 176"/>
                <a:gd name="T29" fmla="*/ 146 h 176"/>
                <a:gd name="T30" fmla="*/ 126 w 176"/>
                <a:gd name="T31" fmla="*/ 135 h 176"/>
                <a:gd name="T32" fmla="*/ 124 w 176"/>
                <a:gd name="T33" fmla="*/ 132 h 176"/>
                <a:gd name="T34" fmla="*/ 102 w 176"/>
                <a:gd name="T35" fmla="*/ 109 h 176"/>
                <a:gd name="T36" fmla="*/ 98 w 176"/>
                <a:gd name="T37" fmla="*/ 107 h 176"/>
                <a:gd name="T38" fmla="*/ 97 w 176"/>
                <a:gd name="T39" fmla="*/ 106 h 176"/>
                <a:gd name="T40" fmla="*/ 96 w 176"/>
                <a:gd name="T41" fmla="*/ 89 h 176"/>
                <a:gd name="T42" fmla="*/ 98 w 176"/>
                <a:gd name="T43" fmla="*/ 90 h 176"/>
                <a:gd name="T44" fmla="*/ 114 w 176"/>
                <a:gd name="T45" fmla="*/ 107 h 176"/>
                <a:gd name="T46" fmla="*/ 126 w 176"/>
                <a:gd name="T47" fmla="*/ 119 h 176"/>
                <a:gd name="T48" fmla="*/ 142 w 176"/>
                <a:gd name="T49" fmla="*/ 135 h 176"/>
                <a:gd name="T50" fmla="*/ 150 w 176"/>
                <a:gd name="T51" fmla="*/ 134 h 176"/>
                <a:gd name="T52" fmla="*/ 165 w 176"/>
                <a:gd name="T53" fmla="*/ 80 h 176"/>
                <a:gd name="T54" fmla="*/ 117 w 176"/>
                <a:gd name="T55" fmla="*/ 17 h 176"/>
                <a:gd name="T56" fmla="*/ 41 w 176"/>
                <a:gd name="T57" fmla="*/ 27 h 176"/>
                <a:gd name="T58" fmla="*/ 40 w 176"/>
                <a:gd name="T59" fmla="*/ 33 h 176"/>
                <a:gd name="T60" fmla="*/ 74 w 176"/>
                <a:gd name="T61" fmla="*/ 67 h 176"/>
                <a:gd name="T62" fmla="*/ 94 w 176"/>
                <a:gd name="T63" fmla="*/ 86 h 176"/>
                <a:gd name="T64" fmla="*/ 96 w 176"/>
                <a:gd name="T65" fmla="*/ 8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6" h="176">
                  <a:moveTo>
                    <a:pt x="88" y="176"/>
                  </a:moveTo>
                  <a:cubicBezTo>
                    <a:pt x="40" y="176"/>
                    <a:pt x="0" y="137"/>
                    <a:pt x="0" y="89"/>
                  </a:cubicBezTo>
                  <a:cubicBezTo>
                    <a:pt x="0" y="40"/>
                    <a:pt x="39" y="1"/>
                    <a:pt x="88" y="1"/>
                  </a:cubicBezTo>
                  <a:cubicBezTo>
                    <a:pt x="136" y="0"/>
                    <a:pt x="176" y="40"/>
                    <a:pt x="176" y="88"/>
                  </a:cubicBezTo>
                  <a:cubicBezTo>
                    <a:pt x="176" y="137"/>
                    <a:pt x="137" y="176"/>
                    <a:pt x="88" y="176"/>
                  </a:cubicBezTo>
                  <a:close/>
                  <a:moveTo>
                    <a:pt x="97" y="106"/>
                  </a:moveTo>
                  <a:cubicBezTo>
                    <a:pt x="96" y="104"/>
                    <a:pt x="96" y="103"/>
                    <a:pt x="94" y="102"/>
                  </a:cubicBezTo>
                  <a:cubicBezTo>
                    <a:pt x="90" y="98"/>
                    <a:pt x="86" y="93"/>
                    <a:pt x="81" y="89"/>
                  </a:cubicBezTo>
                  <a:cubicBezTo>
                    <a:pt x="78" y="86"/>
                    <a:pt x="75" y="83"/>
                    <a:pt x="72" y="80"/>
                  </a:cubicBezTo>
                  <a:cubicBezTo>
                    <a:pt x="58" y="67"/>
                    <a:pt x="45" y="53"/>
                    <a:pt x="32" y="39"/>
                  </a:cubicBezTo>
                  <a:cubicBezTo>
                    <a:pt x="30" y="38"/>
                    <a:pt x="29" y="38"/>
                    <a:pt x="28" y="40"/>
                  </a:cubicBezTo>
                  <a:cubicBezTo>
                    <a:pt x="18" y="53"/>
                    <a:pt x="12" y="68"/>
                    <a:pt x="11" y="84"/>
                  </a:cubicBezTo>
                  <a:cubicBezTo>
                    <a:pt x="8" y="126"/>
                    <a:pt x="41" y="163"/>
                    <a:pt x="83" y="165"/>
                  </a:cubicBezTo>
                  <a:cubicBezTo>
                    <a:pt x="102" y="167"/>
                    <a:pt x="120" y="161"/>
                    <a:pt x="136" y="149"/>
                  </a:cubicBezTo>
                  <a:cubicBezTo>
                    <a:pt x="137" y="148"/>
                    <a:pt x="139" y="148"/>
                    <a:pt x="137" y="146"/>
                  </a:cubicBezTo>
                  <a:cubicBezTo>
                    <a:pt x="134" y="142"/>
                    <a:pt x="131" y="138"/>
                    <a:pt x="126" y="135"/>
                  </a:cubicBezTo>
                  <a:cubicBezTo>
                    <a:pt x="126" y="134"/>
                    <a:pt x="125" y="133"/>
                    <a:pt x="124" y="132"/>
                  </a:cubicBezTo>
                  <a:cubicBezTo>
                    <a:pt x="116" y="124"/>
                    <a:pt x="109" y="117"/>
                    <a:pt x="102" y="109"/>
                  </a:cubicBezTo>
                  <a:cubicBezTo>
                    <a:pt x="101" y="108"/>
                    <a:pt x="100" y="107"/>
                    <a:pt x="98" y="107"/>
                  </a:cubicBezTo>
                  <a:cubicBezTo>
                    <a:pt x="98" y="106"/>
                    <a:pt x="98" y="106"/>
                    <a:pt x="97" y="106"/>
                  </a:cubicBezTo>
                  <a:close/>
                  <a:moveTo>
                    <a:pt x="96" y="89"/>
                  </a:moveTo>
                  <a:cubicBezTo>
                    <a:pt x="97" y="89"/>
                    <a:pt x="97" y="90"/>
                    <a:pt x="98" y="90"/>
                  </a:cubicBezTo>
                  <a:cubicBezTo>
                    <a:pt x="102" y="97"/>
                    <a:pt x="108" y="102"/>
                    <a:pt x="114" y="107"/>
                  </a:cubicBezTo>
                  <a:cubicBezTo>
                    <a:pt x="118" y="111"/>
                    <a:pt x="121" y="116"/>
                    <a:pt x="126" y="119"/>
                  </a:cubicBezTo>
                  <a:cubicBezTo>
                    <a:pt x="131" y="125"/>
                    <a:pt x="137" y="130"/>
                    <a:pt x="142" y="135"/>
                  </a:cubicBezTo>
                  <a:cubicBezTo>
                    <a:pt x="146" y="139"/>
                    <a:pt x="146" y="139"/>
                    <a:pt x="150" y="134"/>
                  </a:cubicBezTo>
                  <a:cubicBezTo>
                    <a:pt x="162" y="118"/>
                    <a:pt x="167" y="100"/>
                    <a:pt x="165" y="80"/>
                  </a:cubicBezTo>
                  <a:cubicBezTo>
                    <a:pt x="161" y="50"/>
                    <a:pt x="145" y="29"/>
                    <a:pt x="117" y="17"/>
                  </a:cubicBezTo>
                  <a:cubicBezTo>
                    <a:pt x="90" y="6"/>
                    <a:pt x="64" y="10"/>
                    <a:pt x="41" y="27"/>
                  </a:cubicBezTo>
                  <a:cubicBezTo>
                    <a:pt x="38" y="29"/>
                    <a:pt x="37" y="31"/>
                    <a:pt x="40" y="33"/>
                  </a:cubicBezTo>
                  <a:cubicBezTo>
                    <a:pt x="52" y="45"/>
                    <a:pt x="63" y="56"/>
                    <a:pt x="74" y="67"/>
                  </a:cubicBezTo>
                  <a:cubicBezTo>
                    <a:pt x="81" y="74"/>
                    <a:pt x="87" y="80"/>
                    <a:pt x="94" y="86"/>
                  </a:cubicBezTo>
                  <a:cubicBezTo>
                    <a:pt x="94" y="87"/>
                    <a:pt x="95" y="89"/>
                    <a:pt x="96" y="89"/>
                  </a:cubicBezTo>
                  <a:close/>
                </a:path>
              </a:pathLst>
            </a:custGeom>
            <a:solidFill>
              <a:srgbClr val="E02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F995F8D0-9D30-B25F-B43D-4528CC614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6" y="1306"/>
              <a:ext cx="361" cy="1030"/>
            </a:xfrm>
            <a:custGeom>
              <a:avLst/>
              <a:gdLst>
                <a:gd name="T0" fmla="*/ 1 w 33"/>
                <a:gd name="T1" fmla="*/ 61 h 94"/>
                <a:gd name="T2" fmla="*/ 1 w 33"/>
                <a:gd name="T3" fmla="*/ 47 h 94"/>
                <a:gd name="T4" fmla="*/ 8 w 33"/>
                <a:gd name="T5" fmla="*/ 36 h 94"/>
                <a:gd name="T6" fmla="*/ 11 w 33"/>
                <a:gd name="T7" fmla="*/ 32 h 94"/>
                <a:gd name="T8" fmla="*/ 12 w 33"/>
                <a:gd name="T9" fmla="*/ 11 h 94"/>
                <a:gd name="T10" fmla="*/ 12 w 33"/>
                <a:gd name="T11" fmla="*/ 8 h 94"/>
                <a:gd name="T12" fmla="*/ 12 w 33"/>
                <a:gd name="T13" fmla="*/ 2 h 94"/>
                <a:gd name="T14" fmla="*/ 22 w 33"/>
                <a:gd name="T15" fmla="*/ 1 h 94"/>
                <a:gd name="T16" fmla="*/ 23 w 33"/>
                <a:gd name="T17" fmla="*/ 5 h 94"/>
                <a:gd name="T18" fmla="*/ 24 w 33"/>
                <a:gd name="T19" fmla="*/ 33 h 94"/>
                <a:gd name="T20" fmla="*/ 26 w 33"/>
                <a:gd name="T21" fmla="*/ 37 h 94"/>
                <a:gd name="T22" fmla="*/ 33 w 33"/>
                <a:gd name="T23" fmla="*/ 50 h 94"/>
                <a:gd name="T24" fmla="*/ 33 w 33"/>
                <a:gd name="T25" fmla="*/ 94 h 94"/>
                <a:gd name="T26" fmla="*/ 21 w 33"/>
                <a:gd name="T27" fmla="*/ 82 h 94"/>
                <a:gd name="T28" fmla="*/ 5 w 33"/>
                <a:gd name="T29" fmla="*/ 65 h 94"/>
                <a:gd name="T30" fmla="*/ 7 w 33"/>
                <a:gd name="T31" fmla="*/ 42 h 94"/>
                <a:gd name="T32" fmla="*/ 3 w 33"/>
                <a:gd name="T33" fmla="*/ 50 h 94"/>
                <a:gd name="T34" fmla="*/ 3 w 33"/>
                <a:gd name="T35" fmla="*/ 64 h 94"/>
                <a:gd name="T36" fmla="*/ 1 w 33"/>
                <a:gd name="T37" fmla="*/ 6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94">
                  <a:moveTo>
                    <a:pt x="1" y="61"/>
                  </a:moveTo>
                  <a:cubicBezTo>
                    <a:pt x="1" y="57"/>
                    <a:pt x="0" y="52"/>
                    <a:pt x="1" y="47"/>
                  </a:cubicBezTo>
                  <a:cubicBezTo>
                    <a:pt x="2" y="43"/>
                    <a:pt x="4" y="39"/>
                    <a:pt x="8" y="36"/>
                  </a:cubicBezTo>
                  <a:cubicBezTo>
                    <a:pt x="10" y="35"/>
                    <a:pt x="11" y="34"/>
                    <a:pt x="11" y="32"/>
                  </a:cubicBezTo>
                  <a:cubicBezTo>
                    <a:pt x="11" y="25"/>
                    <a:pt x="12" y="18"/>
                    <a:pt x="12" y="11"/>
                  </a:cubicBezTo>
                  <a:cubicBezTo>
                    <a:pt x="12" y="10"/>
                    <a:pt x="12" y="9"/>
                    <a:pt x="12" y="8"/>
                  </a:cubicBezTo>
                  <a:cubicBezTo>
                    <a:pt x="12" y="6"/>
                    <a:pt x="10" y="3"/>
                    <a:pt x="12" y="2"/>
                  </a:cubicBezTo>
                  <a:cubicBezTo>
                    <a:pt x="15" y="0"/>
                    <a:pt x="18" y="1"/>
                    <a:pt x="22" y="1"/>
                  </a:cubicBezTo>
                  <a:cubicBezTo>
                    <a:pt x="24" y="1"/>
                    <a:pt x="23" y="4"/>
                    <a:pt x="23" y="5"/>
                  </a:cubicBezTo>
                  <a:cubicBezTo>
                    <a:pt x="21" y="15"/>
                    <a:pt x="24" y="24"/>
                    <a:pt x="24" y="33"/>
                  </a:cubicBezTo>
                  <a:cubicBezTo>
                    <a:pt x="24" y="35"/>
                    <a:pt x="25" y="36"/>
                    <a:pt x="26" y="37"/>
                  </a:cubicBezTo>
                  <a:cubicBezTo>
                    <a:pt x="31" y="40"/>
                    <a:pt x="33" y="44"/>
                    <a:pt x="33" y="50"/>
                  </a:cubicBezTo>
                  <a:cubicBezTo>
                    <a:pt x="33" y="64"/>
                    <a:pt x="33" y="79"/>
                    <a:pt x="33" y="94"/>
                  </a:cubicBezTo>
                  <a:cubicBezTo>
                    <a:pt x="28" y="91"/>
                    <a:pt x="25" y="86"/>
                    <a:pt x="21" y="82"/>
                  </a:cubicBezTo>
                  <a:cubicBezTo>
                    <a:pt x="15" y="77"/>
                    <a:pt x="9" y="72"/>
                    <a:pt x="5" y="65"/>
                  </a:cubicBezTo>
                  <a:cubicBezTo>
                    <a:pt x="6" y="57"/>
                    <a:pt x="3" y="49"/>
                    <a:pt x="7" y="42"/>
                  </a:cubicBezTo>
                  <a:cubicBezTo>
                    <a:pt x="4" y="44"/>
                    <a:pt x="3" y="47"/>
                    <a:pt x="3" y="50"/>
                  </a:cubicBezTo>
                  <a:cubicBezTo>
                    <a:pt x="3" y="55"/>
                    <a:pt x="3" y="59"/>
                    <a:pt x="3" y="64"/>
                  </a:cubicBezTo>
                  <a:cubicBezTo>
                    <a:pt x="2" y="64"/>
                    <a:pt x="1" y="62"/>
                    <a:pt x="1" y="61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61BD1DAC-4AED-48C8-CE52-C3B3D58F8A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04" y="1909"/>
              <a:ext cx="372" cy="734"/>
            </a:xfrm>
            <a:custGeom>
              <a:avLst/>
              <a:gdLst>
                <a:gd name="T0" fmla="*/ 32 w 34"/>
                <a:gd name="T1" fmla="*/ 9 h 67"/>
                <a:gd name="T2" fmla="*/ 33 w 34"/>
                <a:gd name="T3" fmla="*/ 19 h 67"/>
                <a:gd name="T4" fmla="*/ 23 w 34"/>
                <a:gd name="T5" fmla="*/ 33 h 67"/>
                <a:gd name="T6" fmla="*/ 19 w 34"/>
                <a:gd name="T7" fmla="*/ 38 h 67"/>
                <a:gd name="T8" fmla="*/ 19 w 34"/>
                <a:gd name="T9" fmla="*/ 59 h 67"/>
                <a:gd name="T10" fmla="*/ 23 w 34"/>
                <a:gd name="T11" fmla="*/ 63 h 67"/>
                <a:gd name="T12" fmla="*/ 34 w 34"/>
                <a:gd name="T13" fmla="*/ 65 h 67"/>
                <a:gd name="T14" fmla="*/ 33 w 34"/>
                <a:gd name="T15" fmla="*/ 67 h 67"/>
                <a:gd name="T16" fmla="*/ 0 w 34"/>
                <a:gd name="T17" fmla="*/ 67 h 67"/>
                <a:gd name="T18" fmla="*/ 12 w 34"/>
                <a:gd name="T19" fmla="*/ 63 h 67"/>
                <a:gd name="T20" fmla="*/ 16 w 34"/>
                <a:gd name="T21" fmla="*/ 58 h 67"/>
                <a:gd name="T22" fmla="*/ 16 w 34"/>
                <a:gd name="T23" fmla="*/ 37 h 67"/>
                <a:gd name="T24" fmla="*/ 13 w 34"/>
                <a:gd name="T25" fmla="*/ 34 h 67"/>
                <a:gd name="T26" fmla="*/ 2 w 34"/>
                <a:gd name="T27" fmla="*/ 18 h 67"/>
                <a:gd name="T28" fmla="*/ 4 w 34"/>
                <a:gd name="T29" fmla="*/ 4 h 67"/>
                <a:gd name="T30" fmla="*/ 9 w 34"/>
                <a:gd name="T31" fmla="*/ 0 h 67"/>
                <a:gd name="T32" fmla="*/ 23 w 34"/>
                <a:gd name="T33" fmla="*/ 0 h 67"/>
                <a:gd name="T34" fmla="*/ 32 w 34"/>
                <a:gd name="T35" fmla="*/ 9 h 67"/>
                <a:gd name="T36" fmla="*/ 4 w 34"/>
                <a:gd name="T37" fmla="*/ 24 h 67"/>
                <a:gd name="T38" fmla="*/ 4 w 34"/>
                <a:gd name="T39" fmla="*/ 14 h 67"/>
                <a:gd name="T40" fmla="*/ 4 w 34"/>
                <a:gd name="T41" fmla="*/ 24 h 67"/>
                <a:gd name="T42" fmla="*/ 5 w 34"/>
                <a:gd name="T43" fmla="*/ 26 h 67"/>
                <a:gd name="T44" fmla="*/ 5 w 34"/>
                <a:gd name="T45" fmla="*/ 25 h 67"/>
                <a:gd name="T46" fmla="*/ 5 w 34"/>
                <a:gd name="T47" fmla="*/ 26 h 67"/>
                <a:gd name="T48" fmla="*/ 5 w 34"/>
                <a:gd name="T49" fmla="*/ 26 h 67"/>
                <a:gd name="T50" fmla="*/ 5 w 34"/>
                <a:gd name="T51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" h="67">
                  <a:moveTo>
                    <a:pt x="32" y="9"/>
                  </a:moveTo>
                  <a:cubicBezTo>
                    <a:pt x="32" y="13"/>
                    <a:pt x="33" y="16"/>
                    <a:pt x="33" y="19"/>
                  </a:cubicBezTo>
                  <a:cubicBezTo>
                    <a:pt x="33" y="27"/>
                    <a:pt x="30" y="31"/>
                    <a:pt x="23" y="33"/>
                  </a:cubicBezTo>
                  <a:cubicBezTo>
                    <a:pt x="20" y="34"/>
                    <a:pt x="19" y="35"/>
                    <a:pt x="19" y="38"/>
                  </a:cubicBezTo>
                  <a:cubicBezTo>
                    <a:pt x="19" y="45"/>
                    <a:pt x="19" y="52"/>
                    <a:pt x="19" y="59"/>
                  </a:cubicBezTo>
                  <a:cubicBezTo>
                    <a:pt x="19" y="62"/>
                    <a:pt x="20" y="63"/>
                    <a:pt x="23" y="63"/>
                  </a:cubicBezTo>
                  <a:cubicBezTo>
                    <a:pt x="26" y="64"/>
                    <a:pt x="30" y="65"/>
                    <a:pt x="34" y="65"/>
                  </a:cubicBezTo>
                  <a:cubicBezTo>
                    <a:pt x="34" y="66"/>
                    <a:pt x="34" y="66"/>
                    <a:pt x="33" y="67"/>
                  </a:cubicBezTo>
                  <a:cubicBezTo>
                    <a:pt x="22" y="67"/>
                    <a:pt x="11" y="67"/>
                    <a:pt x="0" y="67"/>
                  </a:cubicBezTo>
                  <a:cubicBezTo>
                    <a:pt x="4" y="64"/>
                    <a:pt x="8" y="64"/>
                    <a:pt x="12" y="63"/>
                  </a:cubicBezTo>
                  <a:cubicBezTo>
                    <a:pt x="15" y="63"/>
                    <a:pt x="16" y="62"/>
                    <a:pt x="16" y="58"/>
                  </a:cubicBezTo>
                  <a:cubicBezTo>
                    <a:pt x="15" y="51"/>
                    <a:pt x="16" y="44"/>
                    <a:pt x="16" y="37"/>
                  </a:cubicBezTo>
                  <a:cubicBezTo>
                    <a:pt x="16" y="35"/>
                    <a:pt x="15" y="34"/>
                    <a:pt x="13" y="34"/>
                  </a:cubicBezTo>
                  <a:cubicBezTo>
                    <a:pt x="4" y="31"/>
                    <a:pt x="2" y="27"/>
                    <a:pt x="2" y="18"/>
                  </a:cubicBezTo>
                  <a:cubicBezTo>
                    <a:pt x="2" y="13"/>
                    <a:pt x="3" y="8"/>
                    <a:pt x="4" y="4"/>
                  </a:cubicBezTo>
                  <a:cubicBezTo>
                    <a:pt x="5" y="1"/>
                    <a:pt x="6" y="0"/>
                    <a:pt x="9" y="0"/>
                  </a:cubicBezTo>
                  <a:cubicBezTo>
                    <a:pt x="13" y="0"/>
                    <a:pt x="18" y="0"/>
                    <a:pt x="23" y="0"/>
                  </a:cubicBezTo>
                  <a:cubicBezTo>
                    <a:pt x="26" y="3"/>
                    <a:pt x="29" y="6"/>
                    <a:pt x="32" y="9"/>
                  </a:cubicBezTo>
                  <a:close/>
                  <a:moveTo>
                    <a:pt x="4" y="24"/>
                  </a:moveTo>
                  <a:cubicBezTo>
                    <a:pt x="4" y="20"/>
                    <a:pt x="4" y="17"/>
                    <a:pt x="4" y="14"/>
                  </a:cubicBezTo>
                  <a:cubicBezTo>
                    <a:pt x="4" y="17"/>
                    <a:pt x="3" y="20"/>
                    <a:pt x="4" y="24"/>
                  </a:cubicBezTo>
                  <a:close/>
                  <a:moveTo>
                    <a:pt x="5" y="26"/>
                  </a:moveTo>
                  <a:cubicBezTo>
                    <a:pt x="5" y="26"/>
                    <a:pt x="5" y="25"/>
                    <a:pt x="5" y="25"/>
                  </a:cubicBezTo>
                  <a:cubicBezTo>
                    <a:pt x="5" y="25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8AF96E04-7CE6-5F3E-A4F5-4D8242C5B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7" y="2150"/>
              <a:ext cx="361" cy="526"/>
            </a:xfrm>
            <a:custGeom>
              <a:avLst/>
              <a:gdLst>
                <a:gd name="T0" fmla="*/ 32 w 33"/>
                <a:gd name="T1" fmla="*/ 33 h 48"/>
                <a:gd name="T2" fmla="*/ 21 w 33"/>
                <a:gd name="T3" fmla="*/ 45 h 48"/>
                <a:gd name="T4" fmla="*/ 5 w 33"/>
                <a:gd name="T5" fmla="*/ 45 h 48"/>
                <a:gd name="T6" fmla="*/ 0 w 33"/>
                <a:gd name="T7" fmla="*/ 40 h 48"/>
                <a:gd name="T8" fmla="*/ 0 w 33"/>
                <a:gd name="T9" fmla="*/ 0 h 48"/>
                <a:gd name="T10" fmla="*/ 3 w 33"/>
                <a:gd name="T11" fmla="*/ 4 h 48"/>
                <a:gd name="T12" fmla="*/ 3 w 33"/>
                <a:gd name="T13" fmla="*/ 22 h 48"/>
                <a:gd name="T14" fmla="*/ 4 w 33"/>
                <a:gd name="T15" fmla="*/ 22 h 48"/>
                <a:gd name="T16" fmla="*/ 4 w 33"/>
                <a:gd name="T17" fmla="*/ 5 h 48"/>
                <a:gd name="T18" fmla="*/ 8 w 33"/>
                <a:gd name="T19" fmla="*/ 7 h 48"/>
                <a:gd name="T20" fmla="*/ 30 w 33"/>
                <a:gd name="T21" fmla="*/ 30 h 48"/>
                <a:gd name="T22" fmla="*/ 32 w 33"/>
                <a:gd name="T23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48">
                  <a:moveTo>
                    <a:pt x="32" y="33"/>
                  </a:moveTo>
                  <a:cubicBezTo>
                    <a:pt x="33" y="48"/>
                    <a:pt x="33" y="45"/>
                    <a:pt x="21" y="45"/>
                  </a:cubicBezTo>
                  <a:cubicBezTo>
                    <a:pt x="16" y="45"/>
                    <a:pt x="11" y="45"/>
                    <a:pt x="5" y="45"/>
                  </a:cubicBezTo>
                  <a:cubicBezTo>
                    <a:pt x="1" y="45"/>
                    <a:pt x="0" y="43"/>
                    <a:pt x="0" y="40"/>
                  </a:cubicBezTo>
                  <a:cubicBezTo>
                    <a:pt x="0" y="27"/>
                    <a:pt x="0" y="13"/>
                    <a:pt x="0" y="0"/>
                  </a:cubicBezTo>
                  <a:cubicBezTo>
                    <a:pt x="2" y="1"/>
                    <a:pt x="2" y="2"/>
                    <a:pt x="3" y="4"/>
                  </a:cubicBezTo>
                  <a:cubicBezTo>
                    <a:pt x="3" y="10"/>
                    <a:pt x="3" y="16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16"/>
                    <a:pt x="4" y="11"/>
                    <a:pt x="4" y="5"/>
                  </a:cubicBezTo>
                  <a:cubicBezTo>
                    <a:pt x="6" y="5"/>
                    <a:pt x="7" y="6"/>
                    <a:pt x="8" y="7"/>
                  </a:cubicBezTo>
                  <a:cubicBezTo>
                    <a:pt x="15" y="15"/>
                    <a:pt x="22" y="22"/>
                    <a:pt x="30" y="30"/>
                  </a:cubicBezTo>
                  <a:cubicBezTo>
                    <a:pt x="31" y="31"/>
                    <a:pt x="32" y="32"/>
                    <a:pt x="32" y="33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A6C3A4CF-31E1-ACEB-09D8-34B032630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9" y="1766"/>
              <a:ext cx="43" cy="252"/>
            </a:xfrm>
            <a:custGeom>
              <a:avLst/>
              <a:gdLst>
                <a:gd name="T0" fmla="*/ 0 w 4"/>
                <a:gd name="T1" fmla="*/ 22 h 23"/>
                <a:gd name="T2" fmla="*/ 0 w 4"/>
                <a:gd name="T3" fmla="*/ 8 h 23"/>
                <a:gd name="T4" fmla="*/ 4 w 4"/>
                <a:gd name="T5" fmla="*/ 0 h 23"/>
                <a:gd name="T6" fmla="*/ 2 w 4"/>
                <a:gd name="T7" fmla="*/ 23 h 23"/>
                <a:gd name="T8" fmla="*/ 0 w 4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3">
                  <a:moveTo>
                    <a:pt x="0" y="22"/>
                  </a:moveTo>
                  <a:cubicBezTo>
                    <a:pt x="0" y="17"/>
                    <a:pt x="0" y="13"/>
                    <a:pt x="0" y="8"/>
                  </a:cubicBezTo>
                  <a:cubicBezTo>
                    <a:pt x="0" y="5"/>
                    <a:pt x="1" y="2"/>
                    <a:pt x="4" y="0"/>
                  </a:cubicBezTo>
                  <a:cubicBezTo>
                    <a:pt x="0" y="7"/>
                    <a:pt x="3" y="15"/>
                    <a:pt x="2" y="23"/>
                  </a:cubicBezTo>
                  <a:cubicBezTo>
                    <a:pt x="1" y="23"/>
                    <a:pt x="1" y="22"/>
                    <a:pt x="0" y="22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9306C5DD-5442-0BDB-89A3-92C212B11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0" y="2193"/>
              <a:ext cx="11" cy="198"/>
            </a:xfrm>
            <a:custGeom>
              <a:avLst/>
              <a:gdLst>
                <a:gd name="T0" fmla="*/ 1 w 1"/>
                <a:gd name="T1" fmla="*/ 1 h 18"/>
                <a:gd name="T2" fmla="*/ 1 w 1"/>
                <a:gd name="T3" fmla="*/ 18 h 18"/>
                <a:gd name="T4" fmla="*/ 0 w 1"/>
                <a:gd name="T5" fmla="*/ 18 h 18"/>
                <a:gd name="T6" fmla="*/ 0 w 1"/>
                <a:gd name="T7" fmla="*/ 0 h 18"/>
                <a:gd name="T8" fmla="*/ 1 w 1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8">
                  <a:moveTo>
                    <a:pt x="1" y="1"/>
                  </a:moveTo>
                  <a:cubicBezTo>
                    <a:pt x="1" y="7"/>
                    <a:pt x="1" y="12"/>
                    <a:pt x="1" y="18"/>
                  </a:cubicBezTo>
                  <a:cubicBezTo>
                    <a:pt x="1" y="18"/>
                    <a:pt x="0" y="18"/>
                    <a:pt x="0" y="18"/>
                  </a:cubicBezTo>
                  <a:cubicBezTo>
                    <a:pt x="0" y="12"/>
                    <a:pt x="0" y="6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1411A0A8-C890-C9DC-7907-EC9B2A509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7" y="2062"/>
              <a:ext cx="11" cy="110"/>
            </a:xfrm>
            <a:custGeom>
              <a:avLst/>
              <a:gdLst>
                <a:gd name="T0" fmla="*/ 1 w 1"/>
                <a:gd name="T1" fmla="*/ 10 h 10"/>
                <a:gd name="T2" fmla="*/ 1 w 1"/>
                <a:gd name="T3" fmla="*/ 0 h 10"/>
                <a:gd name="T4" fmla="*/ 1 w 1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0">
                  <a:moveTo>
                    <a:pt x="1" y="10"/>
                  </a:moveTo>
                  <a:cubicBezTo>
                    <a:pt x="0" y="6"/>
                    <a:pt x="1" y="3"/>
                    <a:pt x="1" y="0"/>
                  </a:cubicBezTo>
                  <a:cubicBezTo>
                    <a:pt x="1" y="3"/>
                    <a:pt x="1" y="6"/>
                    <a:pt x="1" y="10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20" name="Oval 14">
              <a:extLst>
                <a:ext uri="{FF2B5EF4-FFF2-40B4-BE49-F238E27FC236}">
                  <a16:creationId xmlns:a16="http://schemas.microsoft.com/office/drawing/2014/main" id="{E6A8DC53-EB2C-DE69-E29B-D513FC8DAC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2183"/>
              <a:ext cx="1" cy="10"/>
            </a:xfrm>
            <a:prstGeom prst="ellipse">
              <a:avLst/>
            </a:pr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F522F69-294C-49D2-9296-9AFDC3E604A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42645" y="254632"/>
            <a:ext cx="8679896" cy="543181"/>
          </a:xfrm>
        </p:spPr>
        <p:txBody>
          <a:bodyPr anchor="ctr" anchorCtr="1"/>
          <a:lstStyle/>
          <a:p>
            <a:pPr marL="0" lvl="0" indent="0" algn="ctr">
              <a:buNone/>
            </a:pPr>
            <a:r>
              <a:rPr lang="fa-IR" sz="4050" dirty="0">
                <a:solidFill>
                  <a:srgbClr val="262626"/>
                </a:solidFill>
                <a:latin typeface="Arial"/>
                <a:cs typeface="B Nazanin" pitchFamily="2" charset="-78"/>
              </a:rPr>
              <a:t>سبک اینفوگرافیک</a:t>
            </a:r>
            <a:endParaRPr lang="en-US" sz="4050" dirty="0">
              <a:solidFill>
                <a:srgbClr val="262626"/>
              </a:solidFill>
              <a:latin typeface="Arial"/>
              <a:cs typeface="B Nazanin" pitchFamily="2" charset="-78"/>
            </a:endParaRPr>
          </a:p>
        </p:txBody>
      </p:sp>
      <p:cxnSp>
        <p:nvCxnSpPr>
          <p:cNvPr id="3" name="Straight Connector 70">
            <a:extLst>
              <a:ext uri="{FF2B5EF4-FFF2-40B4-BE49-F238E27FC236}">
                <a16:creationId xmlns:a16="http://schemas.microsoft.com/office/drawing/2014/main" id="{77F3A4BF-9DE8-45B8-B512-D499DD558640}"/>
              </a:ext>
            </a:extLst>
          </p:cNvPr>
          <p:cNvCxnSpPr/>
          <p:nvPr/>
        </p:nvCxnSpPr>
        <p:spPr>
          <a:xfrm flipH="1">
            <a:off x="-832" y="3061530"/>
            <a:ext cx="5404396" cy="0"/>
          </a:xfrm>
          <a:prstGeom prst="straightConnector1">
            <a:avLst/>
          </a:prstGeom>
          <a:noFill/>
          <a:ln w="44448" cap="flat">
            <a:solidFill>
              <a:srgbClr val="00B0F0"/>
            </a:solidFill>
            <a:prstDash val="solid"/>
            <a:miter/>
          </a:ln>
        </p:spPr>
      </p:cxnSp>
      <p:sp>
        <p:nvSpPr>
          <p:cNvPr id="4" name="Oval 72">
            <a:extLst>
              <a:ext uri="{FF2B5EF4-FFF2-40B4-BE49-F238E27FC236}">
                <a16:creationId xmlns:a16="http://schemas.microsoft.com/office/drawing/2014/main" id="{B054C30A-1A67-4E40-82C3-38C8AE92EF5E}"/>
              </a:ext>
            </a:extLst>
          </p:cNvPr>
          <p:cNvSpPr/>
          <p:nvPr/>
        </p:nvSpPr>
        <p:spPr>
          <a:xfrm flipH="1">
            <a:off x="4949409" y="1508778"/>
            <a:ext cx="454164" cy="454164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38103" cap="flat">
            <a:solidFill>
              <a:srgbClr val="DA3B3B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26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itchFamily="2" charset="-78"/>
            </a:endParaRPr>
          </a:p>
        </p:txBody>
      </p:sp>
      <p:sp>
        <p:nvSpPr>
          <p:cNvPr id="5" name="Freeform 31">
            <a:extLst>
              <a:ext uri="{FF2B5EF4-FFF2-40B4-BE49-F238E27FC236}">
                <a16:creationId xmlns:a16="http://schemas.microsoft.com/office/drawing/2014/main" id="{9B7FB21C-20F0-444F-A7B0-57518B1DD3A4}"/>
              </a:ext>
            </a:extLst>
          </p:cNvPr>
          <p:cNvSpPr/>
          <p:nvPr/>
        </p:nvSpPr>
        <p:spPr>
          <a:xfrm rot="8579997">
            <a:off x="5054873" y="1614556"/>
            <a:ext cx="243230" cy="242581"/>
          </a:xfrm>
          <a:custGeom>
            <a:avLst/>
            <a:gdLst>
              <a:gd name="f0" fmla="val w"/>
              <a:gd name="f1" fmla="val h"/>
              <a:gd name="f2" fmla="val 0"/>
              <a:gd name="f3" fmla="val 3872365"/>
              <a:gd name="f4" fmla="val 3862045"/>
              <a:gd name="f5" fmla="val 1786489"/>
              <a:gd name="f6" fmla="val 808318"/>
              <a:gd name="f7" fmla="val 1525809"/>
              <a:gd name="f8" fmla="val 610106"/>
              <a:gd name="f9" fmla="val 1257124"/>
              <a:gd name="f10" fmla="val 397966"/>
              <a:gd name="f11" fmla="val 1040385"/>
              <a:gd name="f12" fmla="val 230829"/>
              <a:gd name="f13" fmla="val 1905215"/>
              <a:gd name="f14" fmla="+- 0 0 194386"/>
              <a:gd name="f15" fmla="val 2650439"/>
              <a:gd name="f16" fmla="val 24572"/>
              <a:gd name="f17" fmla="val 3162062"/>
              <a:gd name="f18" fmla="val 429660"/>
              <a:gd name="f19" fmla="val 3007351"/>
              <a:gd name="f20" fmla="val 875340"/>
              <a:gd name="f21" fmla="val 2905932"/>
              <a:gd name="f22" fmla="val 1443216"/>
              <a:gd name="f23" fmla="val 2745609"/>
              <a:gd name="f24" fmla="val 1410478"/>
              <a:gd name="f25" fmla="val 2633182"/>
              <a:gd name="f26" fmla="val 1430335"/>
              <a:gd name="f27" fmla="val 2220955"/>
              <a:gd name="f28" fmla="val 1138671"/>
              <a:gd name="f29" fmla="val 2701004"/>
              <a:gd name="f30" fmla="val 2590217"/>
              <a:gd name="f31" fmla="val 2682933"/>
              <a:gd name="f32" fmla="val 2576481"/>
              <a:gd name="f33" fmla="val 2672282"/>
              <a:gd name="f34" fmla="val 2559744"/>
              <a:gd name="f35" fmla="val 2670336"/>
              <a:gd name="f36" fmla="val 2539383"/>
              <a:gd name="f37" fmla="val 2587360"/>
              <a:gd name="f38" fmla="val 2376647"/>
              <a:gd name="f39" fmla="val 3042640"/>
              <a:gd name="f40" fmla="val 1246798"/>
              <a:gd name="f41" fmla="val 3299881"/>
              <a:gd name="f42" fmla="val 563773"/>
              <a:gd name="f43" fmla="val 3959368"/>
              <a:gd name="f44" fmla="val 1266493"/>
              <a:gd name="f45" fmla="val 3967860"/>
              <a:gd name="f46" fmla="val 2043171"/>
              <a:gd name="f47" fmla="val 3730056"/>
              <a:gd name="f48" fmla="val 2650875"/>
              <a:gd name="f49" fmla="val 3317547"/>
              <a:gd name="f50" fmla="val 2635434"/>
              <a:gd name="f51" fmla="val 2827499"/>
              <a:gd name="f52" fmla="val 2686366"/>
              <a:gd name="f53" fmla="val 19691"/>
              <a:gd name="f54" fmla="val 2248546"/>
              <a:gd name="f55" fmla="+- 0 0 100797"/>
              <a:gd name="f56" fmla="val 1292396"/>
              <a:gd name="f57" fmla="val 348853"/>
              <a:gd name="f58" fmla="val 659059"/>
              <a:gd name="f59" fmla="val 898439"/>
              <a:gd name="f60" fmla="val 307194"/>
              <a:gd name="f61" fmla="val 1269469"/>
              <a:gd name="f62" fmla="val 598575"/>
              <a:gd name="f63" fmla="val 1773388"/>
              <a:gd name="f64" fmla="val 879352"/>
              <a:gd name="f65" fmla="val 1690237"/>
              <a:gd name="f66" fmla="val 1020281"/>
              <a:gd name="f67" fmla="val 1661713"/>
              <a:gd name="f68" fmla="val 1200709"/>
              <a:gd name="f69" fmla="val 629275"/>
              <a:gd name="f70" fmla="val 1847170"/>
              <a:gd name="f71" fmla="val 1805382"/>
              <a:gd name="f72" fmla="val 3858278"/>
              <a:gd name="f73" fmla="val 1676483"/>
              <a:gd name="f74" fmla="val 3404460"/>
              <a:gd name="f75" fmla="val 1433840"/>
              <a:gd name="f76" fmla="val 2881111"/>
              <a:gd name="f77" fmla="val 1583946"/>
              <a:gd name="f78" fmla="val 2815971"/>
              <a:gd name="f79" fmla="val 1713076"/>
              <a:gd name="f80" fmla="val 2686769"/>
              <a:gd name="f81" fmla="val 2928316"/>
              <a:gd name="f82" fmla="val 2770622"/>
              <a:gd name="f83" fmla="val 3657403"/>
              <a:gd name="f84" fmla="val 2804207"/>
              <a:gd name="f85" fmla="val 3192869"/>
              <a:gd name="f86" fmla="val 3648569"/>
              <a:gd name="f87" fmla="val 2456828"/>
              <a:gd name="f88" fmla="val 3896652"/>
              <a:gd name="f89" fmla="val 762284"/>
              <a:gd name="f90" fmla="val 3480575"/>
              <a:gd name="f91" fmla="val 380940"/>
              <a:gd name="f92" fmla="val 3198297"/>
              <a:gd name="f93" fmla="val 161300"/>
              <a:gd name="f94" fmla="val 2806810"/>
              <a:gd name="f95" fmla="val 58293"/>
              <a:gd name="f96" fmla="val 2412172"/>
              <a:gd name="f97" fmla="val 450067"/>
              <a:gd name="f98" fmla="val 2149344"/>
              <a:gd name="f99" fmla="val 872820"/>
              <a:gd name="f100" fmla="val 1756853"/>
              <a:gd name="f101" fmla="val 981158"/>
              <a:gd name="f102" fmla="val 1879484"/>
              <a:gd name="f103" fmla="val 1143940"/>
              <a:gd name="f104" fmla="val 1962367"/>
              <a:gd name="f105" fmla="val 1439720"/>
              <a:gd name="f106" fmla="val 3144041"/>
              <a:gd name="f107" fmla="val 1633080"/>
              <a:gd name="f108" fmla="val 3847823"/>
              <a:gd name="f109" fmla="val 1278110"/>
              <a:gd name="f110" fmla="val 3779994"/>
              <a:gd name="f111" fmla="val 991090"/>
              <a:gd name="f112" fmla="val 3649942"/>
              <a:gd name="f113" fmla="*/ f0 1 3872365"/>
              <a:gd name="f114" fmla="*/ f1 1 3862045"/>
              <a:gd name="f115" fmla="+- f4 0 f2"/>
              <a:gd name="f116" fmla="+- f3 0 f2"/>
              <a:gd name="f117" fmla="*/ f116 1 3872365"/>
              <a:gd name="f118" fmla="*/ f115 1 3862045"/>
              <a:gd name="f119" fmla="*/ f2 1 f117"/>
              <a:gd name="f120" fmla="*/ f3 1 f117"/>
              <a:gd name="f121" fmla="*/ f2 1 f118"/>
              <a:gd name="f122" fmla="*/ f4 1 f118"/>
              <a:gd name="f123" fmla="*/ f119 f113 1"/>
              <a:gd name="f124" fmla="*/ f120 f113 1"/>
              <a:gd name="f125" fmla="*/ f122 f114 1"/>
              <a:gd name="f126" fmla="*/ f121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3" t="f126" r="f124" b="f125"/>
            <a:pathLst>
              <a:path w="3872365" h="3862045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53" y="f54"/>
                </a:cubicBezTo>
                <a:close/>
                <a:moveTo>
                  <a:pt x="f71" y="f72"/>
                </a:move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71" y="f72"/>
                </a:cubicBezTo>
                <a:close/>
                <a:moveTo>
                  <a:pt x="f89" y="f90"/>
                </a:move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89" y="f90"/>
                </a:cubicBezTo>
                <a:close/>
              </a:path>
            </a:pathLst>
          </a:custGeom>
          <a:solidFill>
            <a:srgbClr val="DA3B3B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26" b="0" i="0" u="none" strike="noStrike" kern="0" cap="none" spc="0" baseline="0">
              <a:solidFill>
                <a:srgbClr val="404040"/>
              </a:solidFill>
              <a:uFillTx/>
              <a:latin typeface="Arial"/>
              <a:ea typeface="맑은 고딕" pitchFamily="34"/>
              <a:cs typeface="B Nazanin" pitchFamily="2" charset="-78"/>
            </a:endParaRPr>
          </a:p>
        </p:txBody>
      </p:sp>
      <p:grpSp>
        <p:nvGrpSpPr>
          <p:cNvPr id="6" name="Group 74">
            <a:extLst>
              <a:ext uri="{FF2B5EF4-FFF2-40B4-BE49-F238E27FC236}">
                <a16:creationId xmlns:a16="http://schemas.microsoft.com/office/drawing/2014/main" id="{99B6E587-6C84-444F-8891-75F9618EA8FB}"/>
              </a:ext>
            </a:extLst>
          </p:cNvPr>
          <p:cNvGrpSpPr/>
          <p:nvPr/>
        </p:nvGrpSpPr>
        <p:grpSpPr>
          <a:xfrm>
            <a:off x="1276209" y="1470400"/>
            <a:ext cx="3551840" cy="553999"/>
            <a:chOff x="1276209" y="1470400"/>
            <a:chExt cx="3551840" cy="553999"/>
          </a:xfrm>
        </p:grpSpPr>
        <p:sp>
          <p:nvSpPr>
            <p:cNvPr id="7" name="TextBox 75">
              <a:extLst>
                <a:ext uri="{FF2B5EF4-FFF2-40B4-BE49-F238E27FC236}">
                  <a16:creationId xmlns:a16="http://schemas.microsoft.com/office/drawing/2014/main" id="{1A42A50B-8D82-449C-9E03-26BFA9D79DB5}"/>
                </a:ext>
              </a:extLst>
            </p:cNvPr>
            <p:cNvSpPr txBox="1"/>
            <p:nvPr/>
          </p:nvSpPr>
          <p:spPr>
            <a:xfrm>
              <a:off x="1276209" y="1655064"/>
              <a:ext cx="3551840" cy="36933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یک ارائه پاورپوینت مدرن که به زیبایی طراحی شده است دریافت کنید. آسان برای تغییر رنگ، عکس و متن.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8" name="TextBox 76">
              <a:extLst>
                <a:ext uri="{FF2B5EF4-FFF2-40B4-BE49-F238E27FC236}">
                  <a16:creationId xmlns:a16="http://schemas.microsoft.com/office/drawing/2014/main" id="{901B12CF-FAF3-4833-B3B3-AE6D172E3082}"/>
                </a:ext>
              </a:extLst>
            </p:cNvPr>
            <p:cNvSpPr txBox="1"/>
            <p:nvPr/>
          </p:nvSpPr>
          <p:spPr>
            <a:xfrm>
              <a:off x="1276209" y="1470400"/>
              <a:ext cx="3551840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80997" tIns="45720" rIns="80997" bIns="45720" anchor="t" anchorCtr="0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عنوان مطالب</a:t>
              </a:r>
              <a:endParaRPr lang="en-US" sz="9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9" name="Oval 78">
            <a:extLst>
              <a:ext uri="{FF2B5EF4-FFF2-40B4-BE49-F238E27FC236}">
                <a16:creationId xmlns:a16="http://schemas.microsoft.com/office/drawing/2014/main" id="{B5173A83-7505-474E-A3F7-1651C08F4FAA}"/>
              </a:ext>
            </a:extLst>
          </p:cNvPr>
          <p:cNvSpPr/>
          <p:nvPr/>
        </p:nvSpPr>
        <p:spPr>
          <a:xfrm flipH="1">
            <a:off x="4949409" y="4110182"/>
            <a:ext cx="454164" cy="454164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38103" cap="flat">
            <a:solidFill>
              <a:srgbClr val="FF6B65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26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itchFamily="2" charset="-78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4FBA1884-7E94-497B-95F4-8EB8584869B8}"/>
              </a:ext>
            </a:extLst>
          </p:cNvPr>
          <p:cNvSpPr/>
          <p:nvPr/>
        </p:nvSpPr>
        <p:spPr>
          <a:xfrm>
            <a:off x="5066443" y="4227435"/>
            <a:ext cx="220096" cy="219666"/>
          </a:xfrm>
          <a:custGeom>
            <a:avLst/>
            <a:gdLst>
              <a:gd name="f0" fmla="val w"/>
              <a:gd name="f1" fmla="val h"/>
              <a:gd name="f2" fmla="val 0"/>
              <a:gd name="f3" fmla="val 4020621"/>
              <a:gd name="f4" fmla="val 4012920"/>
              <a:gd name="f5" fmla="val 780213"/>
              <a:gd name="f6" fmla="val 3724888"/>
              <a:gd name="f7" fmla="val 2868445"/>
              <a:gd name="f8" fmla="val 2152587"/>
              <a:gd name="f9" fmla="val 3448731"/>
              <a:gd name="f10" fmla="val 3903908"/>
              <a:gd name="f11" fmla="val 3386593"/>
              <a:gd name="f12" fmla="val 2214725"/>
              <a:gd name="f13" fmla="val 1582587"/>
              <a:gd name="f14" fmla="val 1544569"/>
              <a:gd name="f15" fmla="val 1525677"/>
              <a:gd name="f16" fmla="val 1652847"/>
              <a:gd name="f17" fmla="val 1434945"/>
              <a:gd name="f18" fmla="val 1739939"/>
              <a:gd name="f19" fmla="val 1324158"/>
              <a:gd name="f20" fmla="val 1792547"/>
              <a:gd name="f21" fmla="val 1790243"/>
              <a:gd name="f22" fmla="val 1708293"/>
              <a:gd name="f23" fmla="val 1721838"/>
              <a:gd name="f24" fmla="val 1638004"/>
              <a:gd name="f25" fmla="val 1638154"/>
              <a:gd name="f26" fmla="val 1238323"/>
              <a:gd name="f27" fmla="val 1312673"/>
              <a:gd name="f28" fmla="val 1173622"/>
              <a:gd name="f29" fmla="val 1121172"/>
              <a:gd name="f30" fmla="val 1365123"/>
              <a:gd name="f31" fmla="val 1429824"/>
              <a:gd name="f32" fmla="val 1494525"/>
              <a:gd name="f33" fmla="val 1546975"/>
              <a:gd name="f34" fmla="val 1303024"/>
              <a:gd name="f35" fmla="val 1355474"/>
              <a:gd name="f36" fmla="val 870057"/>
              <a:gd name="f37" fmla="val 805356"/>
              <a:gd name="f38" fmla="val 752906"/>
              <a:gd name="f39" fmla="val 934758"/>
              <a:gd name="f40" fmla="val 987208"/>
              <a:gd name="f41" fmla="val 2775838"/>
              <a:gd name="f42" fmla="val 1127627"/>
              <a:gd name="f43" fmla="val 2666578"/>
              <a:gd name="f44" fmla="val 2578006"/>
              <a:gd name="f45" fmla="val 1216199"/>
              <a:gd name="f46" fmla="val 1325459"/>
              <a:gd name="f47" fmla="val 1434719"/>
              <a:gd name="f48" fmla="val 1523291"/>
              <a:gd name="f49" fmla="val 2885098"/>
              <a:gd name="f50" fmla="val 2973670"/>
              <a:gd name="f51" fmla="val 2153949"/>
              <a:gd name="f52" fmla="val 2044689"/>
              <a:gd name="f53" fmla="val 1956117"/>
              <a:gd name="f54" fmla="val 2263209"/>
              <a:gd name="f55" fmla="val 2351781"/>
              <a:gd name="f56" fmla="val 956510"/>
              <a:gd name="f57" fmla="val 1008960"/>
              <a:gd name="f58" fmla="val 1073661"/>
              <a:gd name="f59" fmla="val 1138362"/>
              <a:gd name="f60" fmla="val 1190812"/>
              <a:gd name="f61" fmla="val 526176"/>
              <a:gd name="f62" fmla="val 614748"/>
              <a:gd name="f63" fmla="val 724008"/>
              <a:gd name="f64" fmla="val 833268"/>
              <a:gd name="f65" fmla="val 921840"/>
              <a:gd name="f66" fmla="val 2464893"/>
              <a:gd name="f67" fmla="val 3030837"/>
              <a:gd name="f68" fmla="val 3489626"/>
              <a:gd name="f69" fmla="val 458789"/>
              <a:gd name="f70" fmla="val 1024733"/>
              <a:gd name="f71" fmla="val 1442455"/>
              <a:gd name="f72" fmla="val 3239684"/>
              <a:gd name="f73" fmla="val 1801800"/>
              <a:gd name="f74" fmla="val 2880320"/>
              <a:gd name="f75" fmla="val 1959209"/>
              <a:gd name="f76" fmla="val 2008571"/>
              <a:gd name="f77" fmla="val 3250857"/>
              <a:gd name="f78" fmla="val 2359970"/>
              <a:gd name="f79" fmla="val 3437294"/>
              <a:gd name="f80" fmla="val 2360694"/>
              <a:gd name="f81" fmla="val 3852060"/>
              <a:gd name="f82" fmla="val 2233461"/>
              <a:gd name="f83" fmla="val 3367858"/>
              <a:gd name="f84" fmla="val 3240624"/>
              <a:gd name="f85" fmla="val 3241349"/>
              <a:gd name="f86" fmla="val 3633063"/>
              <a:gd name="f87" fmla="val 298529"/>
              <a:gd name="f88" fmla="val 2431730"/>
              <a:gd name="f89" fmla="val 792088"/>
              <a:gd name="f90" fmla="val 1796817"/>
              <a:gd name="f91" fmla="val 587745"/>
              <a:gd name="f92" fmla="val 1700755"/>
              <a:gd name="f93" fmla="val 447370"/>
              <a:gd name="f94" fmla="val 1492642"/>
              <a:gd name="f95" fmla="val 1251742"/>
              <a:gd name="f96" fmla="val 916605"/>
              <a:gd name="f97" fmla="val 719053"/>
              <a:gd name="f98" fmla="val 644923"/>
              <a:gd name="f99" fmla="val 1054190"/>
              <a:gd name="f100" fmla="val 1212753"/>
              <a:gd name="f101" fmla="val 1357112"/>
              <a:gd name="f102" fmla="val 705740"/>
              <a:gd name="f103" fmla="val 1463939"/>
              <a:gd name="f104" fmla="val 806702"/>
              <a:gd name="f105" fmla="val 1563407"/>
              <a:gd name="f106" fmla="val 345444"/>
              <a:gd name="f107" fmla="val 1973809"/>
              <a:gd name="f108" fmla="*/ f0 1 4020621"/>
              <a:gd name="f109" fmla="*/ f1 1 4012920"/>
              <a:gd name="f110" fmla="+- f4 0 f2"/>
              <a:gd name="f111" fmla="+- f3 0 f2"/>
              <a:gd name="f112" fmla="*/ f111 1 4020621"/>
              <a:gd name="f113" fmla="*/ f110 1 4012920"/>
              <a:gd name="f114" fmla="*/ f2 1 f112"/>
              <a:gd name="f115" fmla="*/ f3 1 f112"/>
              <a:gd name="f116" fmla="*/ f2 1 f113"/>
              <a:gd name="f117" fmla="*/ f4 1 f113"/>
              <a:gd name="f118" fmla="*/ f114 f108 1"/>
              <a:gd name="f119" fmla="*/ f115 f108 1"/>
              <a:gd name="f120" fmla="*/ f117 f109 1"/>
              <a:gd name="f121" fmla="*/ f116 f10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8" t="f121" r="f119" b="f120"/>
            <a:pathLst>
              <a:path w="4020621" h="4012920">
                <a:moveTo>
                  <a:pt x="f5" y="f6"/>
                </a:moveTo>
                <a:lnTo>
                  <a:pt x="f7" y="f6"/>
                </a:lnTo>
                <a:lnTo>
                  <a:pt x="f7" y="f4"/>
                </a:lnTo>
                <a:lnTo>
                  <a:pt x="f5" y="f4"/>
                </a:lnTo>
                <a:close/>
                <a:moveTo>
                  <a:pt x="f3" y="f8"/>
                </a:moveTo>
                <a:lnTo>
                  <a:pt x="f3" y="f9"/>
                </a:lnTo>
                <a:lnTo>
                  <a:pt x="f10" y="f11"/>
                </a:lnTo>
                <a:lnTo>
                  <a:pt x="f10" y="f12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lnTo>
                  <a:pt x="f21" y="f20"/>
                </a:lnTo>
                <a:cubicBezTo>
                  <a:pt x="f22" y="f23"/>
                  <a:pt x="f24" y="f25"/>
                  <a:pt x="f13" y="f14"/>
                </a:cubicBezTo>
                <a:close/>
                <a:moveTo>
                  <a:pt x="f26" y="f27"/>
                </a:moveTo>
                <a:cubicBezTo>
                  <a:pt x="f28" y="f27"/>
                  <a:pt x="f29" y="f30"/>
                  <a:pt x="f29" y="f31"/>
                </a:cubicBezTo>
                <a:cubicBezTo>
                  <a:pt x="f29" y="f32"/>
                  <a:pt x="f28" y="f33"/>
                  <a:pt x="f26" y="f33"/>
                </a:cubicBezTo>
                <a:cubicBezTo>
                  <a:pt x="f34" y="f33"/>
                  <a:pt x="f35" y="f32"/>
                  <a:pt x="f35" y="f31"/>
                </a:cubicBezTo>
                <a:cubicBezTo>
                  <a:pt x="f35" y="f30"/>
                  <a:pt x="f34" y="f27"/>
                  <a:pt x="f26" y="f27"/>
                </a:cubicBezTo>
                <a:close/>
                <a:moveTo>
                  <a:pt x="f36" y="f27"/>
                </a:moveTo>
                <a:cubicBezTo>
                  <a:pt x="f37" y="f27"/>
                  <a:pt x="f38" y="f30"/>
                  <a:pt x="f38" y="f31"/>
                </a:cubicBezTo>
                <a:cubicBezTo>
                  <a:pt x="f38" y="f32"/>
                  <a:pt x="f37" y="f33"/>
                  <a:pt x="f36" y="f33"/>
                </a:cubicBezTo>
                <a:cubicBezTo>
                  <a:pt x="f39" y="f33"/>
                  <a:pt x="f40" y="f32"/>
                  <a:pt x="f40" y="f31"/>
                </a:cubicBezTo>
                <a:cubicBezTo>
                  <a:pt x="f40" y="f30"/>
                  <a:pt x="f39" y="f27"/>
                  <a:pt x="f36" y="f27"/>
                </a:cubicBezTo>
                <a:close/>
                <a:moveTo>
                  <a:pt x="f41" y="f42"/>
                </a:moveTo>
                <a:cubicBezTo>
                  <a:pt x="f43" y="f42"/>
                  <a:pt x="f44" y="f45"/>
                  <a:pt x="f44" y="f46"/>
                </a:cubicBezTo>
                <a:cubicBezTo>
                  <a:pt x="f44" y="f47"/>
                  <a:pt x="f43" y="f48"/>
                  <a:pt x="f41" y="f48"/>
                </a:cubicBezTo>
                <a:cubicBezTo>
                  <a:pt x="f49" y="f48"/>
                  <a:pt x="f50" y="f47"/>
                  <a:pt x="f50" y="f46"/>
                </a:cubicBezTo>
                <a:cubicBezTo>
                  <a:pt x="f50" y="f45"/>
                  <a:pt x="f49" y="f42"/>
                  <a:pt x="f41" y="f42"/>
                </a:cubicBezTo>
                <a:close/>
                <a:moveTo>
                  <a:pt x="f51" y="f42"/>
                </a:moveTo>
                <a:cubicBezTo>
                  <a:pt x="f52" y="f42"/>
                  <a:pt x="f53" y="f45"/>
                  <a:pt x="f53" y="f46"/>
                </a:cubicBezTo>
                <a:cubicBezTo>
                  <a:pt x="f53" y="f47"/>
                  <a:pt x="f52" y="f48"/>
                  <a:pt x="f51" y="f48"/>
                </a:cubicBezTo>
                <a:cubicBezTo>
                  <a:pt x="f54" y="f48"/>
                  <a:pt x="f55" y="f47"/>
                  <a:pt x="f55" y="f46"/>
                </a:cubicBezTo>
                <a:cubicBezTo>
                  <a:pt x="f55" y="f45"/>
                  <a:pt x="f54" y="f42"/>
                  <a:pt x="f51" y="f42"/>
                </a:cubicBezTo>
                <a:close/>
                <a:moveTo>
                  <a:pt x="f26" y="f56"/>
                </a:moveTo>
                <a:cubicBezTo>
                  <a:pt x="f28" y="f56"/>
                  <a:pt x="f29" y="f57"/>
                  <a:pt x="f29" y="f58"/>
                </a:cubicBezTo>
                <a:cubicBezTo>
                  <a:pt x="f29" y="f59"/>
                  <a:pt x="f28" y="f60"/>
                  <a:pt x="f26" y="f60"/>
                </a:cubicBezTo>
                <a:cubicBezTo>
                  <a:pt x="f34" y="f60"/>
                  <a:pt x="f35" y="f59"/>
                  <a:pt x="f35" y="f58"/>
                </a:cubicBezTo>
                <a:cubicBezTo>
                  <a:pt x="f35" y="f57"/>
                  <a:pt x="f34" y="f56"/>
                  <a:pt x="f26" y="f56"/>
                </a:cubicBezTo>
                <a:close/>
                <a:moveTo>
                  <a:pt x="f36" y="f56"/>
                </a:moveTo>
                <a:cubicBezTo>
                  <a:pt x="f37" y="f56"/>
                  <a:pt x="f38" y="f57"/>
                  <a:pt x="f38" y="f58"/>
                </a:cubicBezTo>
                <a:cubicBezTo>
                  <a:pt x="f38" y="f59"/>
                  <a:pt x="f37" y="f60"/>
                  <a:pt x="f36" y="f60"/>
                </a:cubicBezTo>
                <a:cubicBezTo>
                  <a:pt x="f39" y="f60"/>
                  <a:pt x="f40" y="f59"/>
                  <a:pt x="f40" y="f58"/>
                </a:cubicBezTo>
                <a:cubicBezTo>
                  <a:pt x="f40" y="f57"/>
                  <a:pt x="f39" y="f56"/>
                  <a:pt x="f36" y="f56"/>
                </a:cubicBezTo>
                <a:close/>
                <a:moveTo>
                  <a:pt x="f41" y="f61"/>
                </a:moveTo>
                <a:cubicBezTo>
                  <a:pt x="f43" y="f61"/>
                  <a:pt x="f44" y="f62"/>
                  <a:pt x="f44" y="f63"/>
                </a:cubicBezTo>
                <a:cubicBezTo>
                  <a:pt x="f44" y="f64"/>
                  <a:pt x="f43" y="f65"/>
                  <a:pt x="f41" y="f65"/>
                </a:cubicBezTo>
                <a:cubicBezTo>
                  <a:pt x="f49" y="f65"/>
                  <a:pt x="f50" y="f64"/>
                  <a:pt x="f50" y="f63"/>
                </a:cubicBezTo>
                <a:cubicBezTo>
                  <a:pt x="f50" y="f62"/>
                  <a:pt x="f49" y="f61"/>
                  <a:pt x="f41" y="f61"/>
                </a:cubicBezTo>
                <a:close/>
                <a:moveTo>
                  <a:pt x="f51" y="f61"/>
                </a:moveTo>
                <a:cubicBezTo>
                  <a:pt x="f52" y="f61"/>
                  <a:pt x="f53" y="f62"/>
                  <a:pt x="f53" y="f63"/>
                </a:cubicBezTo>
                <a:cubicBezTo>
                  <a:pt x="f53" y="f64"/>
                  <a:pt x="f52" y="f65"/>
                  <a:pt x="f51" y="f65"/>
                </a:cubicBezTo>
                <a:cubicBezTo>
                  <a:pt x="f54" y="f65"/>
                  <a:pt x="f55" y="f64"/>
                  <a:pt x="f55" y="f63"/>
                </a:cubicBezTo>
                <a:cubicBezTo>
                  <a:pt x="f55" y="f62"/>
                  <a:pt x="f54" y="f61"/>
                  <a:pt x="f51" y="f61"/>
                </a:cubicBezTo>
                <a:close/>
                <a:moveTo>
                  <a:pt x="f66" y="f2"/>
                </a:moveTo>
                <a:cubicBezTo>
                  <a:pt x="f67" y="f2"/>
                  <a:pt x="f68" y="f69"/>
                  <a:pt x="f68" y="f70"/>
                </a:cubicBezTo>
                <a:cubicBezTo>
                  <a:pt x="f68" y="f71"/>
                  <a:pt x="f72" y="f73"/>
                  <a:pt x="f74" y="f75"/>
                </a:cubicBezTo>
                <a:lnTo>
                  <a:pt x="f74" y="f76"/>
                </a:lnTo>
                <a:lnTo>
                  <a:pt x="f77" y="f76"/>
                </a:lnTo>
                <a:lnTo>
                  <a:pt x="f77" y="f78"/>
                </a:lnTo>
                <a:lnTo>
                  <a:pt x="f79" y="f78"/>
                </a:lnTo>
                <a:lnTo>
                  <a:pt x="f79" y="f80"/>
                </a:lnTo>
                <a:lnTo>
                  <a:pt x="f81" y="f82"/>
                </a:lnTo>
                <a:lnTo>
                  <a:pt x="f81" y="f83"/>
                </a:lnTo>
                <a:lnTo>
                  <a:pt x="f79" y="f84"/>
                </a:lnTo>
                <a:lnTo>
                  <a:pt x="f79" y="f85"/>
                </a:lnTo>
                <a:lnTo>
                  <a:pt x="f77" y="f85"/>
                </a:lnTo>
                <a:lnTo>
                  <a:pt x="f77" y="f86"/>
                </a:lnTo>
                <a:lnTo>
                  <a:pt x="f87" y="f86"/>
                </a:lnTo>
                <a:lnTo>
                  <a:pt x="f87" y="f88"/>
                </a:lnTo>
                <a:lnTo>
                  <a:pt x="f2" y="f76"/>
                </a:lnTo>
                <a:lnTo>
                  <a:pt x="f87" y="f76"/>
                </a:lnTo>
                <a:lnTo>
                  <a:pt x="f89" y="f76"/>
                </a:lnTo>
                <a:lnTo>
                  <a:pt x="f89" y="f90"/>
                </a:lnTo>
                <a:cubicBezTo>
                  <a:pt x="f91" y="f92"/>
                  <a:pt x="f93" y="f94"/>
                  <a:pt x="f93" y="f95"/>
                </a:cubicBezTo>
                <a:cubicBezTo>
                  <a:pt x="f93" y="f96"/>
                  <a:pt x="f97" y="f98"/>
                  <a:pt x="f99" y="f98"/>
                </a:cubicBezTo>
                <a:cubicBezTo>
                  <a:pt x="f100" y="f98"/>
                  <a:pt x="f101" y="f102"/>
                  <a:pt x="f103" y="f104"/>
                </a:cubicBezTo>
                <a:cubicBezTo>
                  <a:pt x="f105" y="f106"/>
                  <a:pt x="f107" y="f2"/>
                  <a:pt x="f66" y="f2"/>
                </a:cubicBezTo>
                <a:close/>
              </a:path>
            </a:pathLst>
          </a:custGeom>
          <a:solidFill>
            <a:srgbClr val="FF6B65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26" b="0" i="0" u="none" strike="noStrike" kern="0" cap="none" spc="0" baseline="0">
              <a:solidFill>
                <a:srgbClr val="404040"/>
              </a:solidFill>
              <a:uFillTx/>
              <a:latin typeface="Arial"/>
              <a:ea typeface="맑은 고딕" pitchFamily="34"/>
              <a:cs typeface="B Nazanin" pitchFamily="2" charset="-78"/>
            </a:endParaRPr>
          </a:p>
        </p:txBody>
      </p:sp>
      <p:grpSp>
        <p:nvGrpSpPr>
          <p:cNvPr id="11" name="Group 80">
            <a:extLst>
              <a:ext uri="{FF2B5EF4-FFF2-40B4-BE49-F238E27FC236}">
                <a16:creationId xmlns:a16="http://schemas.microsoft.com/office/drawing/2014/main" id="{81BD40E9-1D01-4732-B30D-BAF21BE0C467}"/>
              </a:ext>
            </a:extLst>
          </p:cNvPr>
          <p:cNvGrpSpPr/>
          <p:nvPr/>
        </p:nvGrpSpPr>
        <p:grpSpPr>
          <a:xfrm>
            <a:off x="1276209" y="4071814"/>
            <a:ext cx="3551840" cy="553998"/>
            <a:chOff x="1276209" y="4071814"/>
            <a:chExt cx="3551840" cy="553998"/>
          </a:xfrm>
        </p:grpSpPr>
        <p:sp>
          <p:nvSpPr>
            <p:cNvPr id="12" name="TextBox 81">
              <a:extLst>
                <a:ext uri="{FF2B5EF4-FFF2-40B4-BE49-F238E27FC236}">
                  <a16:creationId xmlns:a16="http://schemas.microsoft.com/office/drawing/2014/main" id="{AA251356-980E-4F76-BCD6-9EBA8C2B36AC}"/>
                </a:ext>
              </a:extLst>
            </p:cNvPr>
            <p:cNvSpPr txBox="1"/>
            <p:nvPr/>
          </p:nvSpPr>
          <p:spPr>
            <a:xfrm>
              <a:off x="1276209" y="4256477"/>
              <a:ext cx="3551840" cy="36933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یک ارائه پاورپوینت مدرن که به زیبایی طراحی شده است دریافت کنید. آسان برای تغییر رنگ، عکس و متن.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3" name="TextBox 82">
              <a:extLst>
                <a:ext uri="{FF2B5EF4-FFF2-40B4-BE49-F238E27FC236}">
                  <a16:creationId xmlns:a16="http://schemas.microsoft.com/office/drawing/2014/main" id="{63B6EB99-DE91-4C6D-BBB4-516E5FE96284}"/>
                </a:ext>
              </a:extLst>
            </p:cNvPr>
            <p:cNvSpPr txBox="1"/>
            <p:nvPr/>
          </p:nvSpPr>
          <p:spPr>
            <a:xfrm>
              <a:off x="1276209" y="4071814"/>
              <a:ext cx="3551840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80997" tIns="45720" rIns="80997" bIns="45720" anchor="t" anchorCtr="0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عنوان مطالب</a:t>
              </a:r>
              <a:endParaRPr lang="en-US" sz="9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14" name="Oval 84">
            <a:extLst>
              <a:ext uri="{FF2B5EF4-FFF2-40B4-BE49-F238E27FC236}">
                <a16:creationId xmlns:a16="http://schemas.microsoft.com/office/drawing/2014/main" id="{70DF8D7F-962D-46A8-9587-A66B5E411E7A}"/>
              </a:ext>
            </a:extLst>
          </p:cNvPr>
          <p:cNvSpPr/>
          <p:nvPr/>
        </p:nvSpPr>
        <p:spPr>
          <a:xfrm flipH="1">
            <a:off x="4022582" y="3277831"/>
            <a:ext cx="454164" cy="454164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38103" cap="flat">
            <a:solidFill>
              <a:srgbClr val="00B0F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26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itchFamily="2" charset="-78"/>
            </a:endParaRPr>
          </a:p>
        </p:txBody>
      </p:sp>
      <p:sp>
        <p:nvSpPr>
          <p:cNvPr id="15" name="Rounded Rectangle 9">
            <a:extLst>
              <a:ext uri="{FF2B5EF4-FFF2-40B4-BE49-F238E27FC236}">
                <a16:creationId xmlns:a16="http://schemas.microsoft.com/office/drawing/2014/main" id="{F2E1BA19-2027-4D53-9D9B-93DB3127415E}"/>
              </a:ext>
            </a:extLst>
          </p:cNvPr>
          <p:cNvSpPr/>
          <p:nvPr/>
        </p:nvSpPr>
        <p:spPr>
          <a:xfrm>
            <a:off x="4143996" y="3399254"/>
            <a:ext cx="211326" cy="211326"/>
          </a:xfrm>
          <a:custGeom>
            <a:avLst/>
            <a:gdLst>
              <a:gd name="f0" fmla="val w"/>
              <a:gd name="f1" fmla="val h"/>
              <a:gd name="f2" fmla="val 0"/>
              <a:gd name="f3" fmla="val 3960440"/>
              <a:gd name="f4" fmla="val 3960000"/>
              <a:gd name="f5" fmla="val 1588743"/>
              <a:gd name="f6" fmla="val 1414211"/>
              <a:gd name="f7" fmla="val 1540407"/>
              <a:gd name="f8" fmla="val 1411706"/>
              <a:gd name="f9" fmla="val 1506842"/>
              <a:gd name="f10" fmla="val 1440258"/>
              <a:gd name="f11" fmla="val 1478573"/>
              <a:gd name="f12" fmla="val 2462752"/>
              <a:gd name="f13" fmla="val 2484086"/>
              <a:gd name="f14" fmla="val 1516471"/>
              <a:gd name="f15" fmla="val 2503171"/>
              <a:gd name="f16" fmla="val 1532201"/>
              <a:gd name="f17" fmla="val 2515206"/>
              <a:gd name="f18" fmla="val 1552351"/>
              <a:gd name="f19" fmla="val 2541621"/>
              <a:gd name="f20" fmla="val 1589483"/>
              <a:gd name="f21" fmla="val 2548946"/>
              <a:gd name="f22" fmla="val 1619199"/>
              <a:gd name="f23" fmla="val 2531790"/>
              <a:gd name="f24" fmla="val 2471524"/>
              <a:gd name="f25" fmla="val 2039700"/>
              <a:gd name="f26" fmla="val 2509339"/>
              <a:gd name="f27" fmla="val 2017643"/>
              <a:gd name="f28" fmla="val 2509577"/>
              <a:gd name="f29" fmla="val 1945490"/>
              <a:gd name="f30" fmla="val 2464719"/>
              <a:gd name="f31" fmla="val 1913406"/>
              <a:gd name="f32" fmla="val 2315501"/>
              <a:gd name="f33" fmla="val 1808322"/>
              <a:gd name="f34" fmla="val 1748389"/>
              <a:gd name="f35" fmla="val 1486683"/>
              <a:gd name="f36" fmla="val 1982320"/>
              <a:gd name="f37" fmla="val 904379"/>
              <a:gd name="f38" fmla="val 2575020"/>
              <a:gd name="f39" fmla="val 3055498"/>
              <a:gd name="f40" fmla="val 1384857"/>
              <a:gd name="f41" fmla="val 1977557"/>
              <a:gd name="f42" fmla="val 2570257"/>
              <a:gd name="f43" fmla="val 3050735"/>
              <a:gd name="f44" fmla="val 1389620"/>
              <a:gd name="f45" fmla="val 909142"/>
              <a:gd name="f46" fmla="val 537397"/>
              <a:gd name="f47" fmla="val 1186942"/>
              <a:gd name="f48" fmla="val 542160"/>
              <a:gd name="f49" fmla="val 1182179"/>
              <a:gd name="f50" fmla="val 2772935"/>
              <a:gd name="f51" fmla="val 3417717"/>
              <a:gd name="f52" fmla="val 2777698"/>
              <a:gd name="f53" fmla="val 3422480"/>
              <a:gd name="f54" fmla="val 436907"/>
              <a:gd name="f55" fmla="val 3523533"/>
              <a:gd name="f56" fmla="val 3764830"/>
              <a:gd name="f57" fmla="val 195610"/>
              <a:gd name="f58" fmla="val 3523093"/>
              <a:gd name="f59" fmla="val 3764390"/>
              <a:gd name="f60" fmla="*/ f0 1 3960440"/>
              <a:gd name="f61" fmla="*/ f1 1 3960000"/>
              <a:gd name="f62" fmla="+- f4 0 f2"/>
              <a:gd name="f63" fmla="+- f3 0 f2"/>
              <a:gd name="f64" fmla="*/ f63 1 3960440"/>
              <a:gd name="f65" fmla="*/ f62 1 3960000"/>
              <a:gd name="f66" fmla="*/ f2 1 f64"/>
              <a:gd name="f67" fmla="*/ f3 1 f64"/>
              <a:gd name="f68" fmla="*/ f2 1 f65"/>
              <a:gd name="f69" fmla="*/ f4 1 f65"/>
              <a:gd name="f70" fmla="*/ f66 f60 1"/>
              <a:gd name="f71" fmla="*/ f67 f60 1"/>
              <a:gd name="f72" fmla="*/ f69 f61 1"/>
              <a:gd name="f73" fmla="*/ f68 f6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3960440" h="3960000">
                <a:moveTo>
                  <a:pt x="f5" y="f6"/>
                </a:moveTo>
                <a:cubicBezTo>
                  <a:pt x="f7" y="f8"/>
                  <a:pt x="f9" y="f10"/>
                  <a:pt x="f9" y="f11"/>
                </a:cubicBezTo>
                <a:lnTo>
                  <a:pt x="f9" y="f12"/>
                </a:lnTo>
                <a:cubicBezTo>
                  <a:pt x="f9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5" y="f6"/>
                </a:cubicBezTo>
                <a:close/>
                <a:moveTo>
                  <a:pt x="f36" y="f37"/>
                </a:moveTo>
                <a:cubicBezTo>
                  <a:pt x="f38" y="f37"/>
                  <a:pt x="f39" y="f40"/>
                  <a:pt x="f39" y="f41"/>
                </a:cubicBezTo>
                <a:cubicBezTo>
                  <a:pt x="f39" y="f42"/>
                  <a:pt x="f38" y="f43"/>
                  <a:pt x="f36" y="f43"/>
                </a:cubicBezTo>
                <a:cubicBezTo>
                  <a:pt x="f44" y="f43"/>
                  <a:pt x="f45" y="f42"/>
                  <a:pt x="f45" y="f41"/>
                </a:cubicBezTo>
                <a:cubicBezTo>
                  <a:pt x="f45" y="f40"/>
                  <a:pt x="f44" y="f37"/>
                  <a:pt x="f36" y="f37"/>
                </a:cubicBezTo>
                <a:close/>
                <a:moveTo>
                  <a:pt x="f36" y="f46"/>
                </a:moveTo>
                <a:cubicBezTo>
                  <a:pt x="f47" y="f46"/>
                  <a:pt x="f48" y="f49"/>
                  <a:pt x="f48" y="f41"/>
                </a:cubicBezTo>
                <a:cubicBezTo>
                  <a:pt x="f48" y="f50"/>
                  <a:pt x="f47" y="f51"/>
                  <a:pt x="f36" y="f51"/>
                </a:cubicBezTo>
                <a:cubicBezTo>
                  <a:pt x="f52" y="f51"/>
                  <a:pt x="f53" y="f50"/>
                  <a:pt x="f53" y="f41"/>
                </a:cubicBezTo>
                <a:cubicBezTo>
                  <a:pt x="f53" y="f49"/>
                  <a:pt x="f52" y="f46"/>
                  <a:pt x="f36" y="f46"/>
                </a:cubicBezTo>
                <a:close/>
                <a:moveTo>
                  <a:pt x="f54" y="f2"/>
                </a:moveTo>
                <a:lnTo>
                  <a:pt x="f55" y="f2"/>
                </a:lnTo>
                <a:cubicBezTo>
                  <a:pt x="f56" y="f2"/>
                  <a:pt x="f3" y="f57"/>
                  <a:pt x="f3" y="f54"/>
                </a:cubicBezTo>
                <a:lnTo>
                  <a:pt x="f3" y="f58"/>
                </a:lnTo>
                <a:cubicBezTo>
                  <a:pt x="f3" y="f59"/>
                  <a:pt x="f56" y="f4"/>
                  <a:pt x="f55" y="f4"/>
                </a:cubicBezTo>
                <a:lnTo>
                  <a:pt x="f54" y="f4"/>
                </a:lnTo>
                <a:cubicBezTo>
                  <a:pt x="f57" y="f4"/>
                  <a:pt x="f2" y="f59"/>
                  <a:pt x="f2" y="f58"/>
                </a:cubicBezTo>
                <a:lnTo>
                  <a:pt x="f2" y="f54"/>
                </a:lnTo>
                <a:cubicBezTo>
                  <a:pt x="f2" y="f57"/>
                  <a:pt x="f57" y="f2"/>
                  <a:pt x="f54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26" b="0" i="0" u="none" strike="noStrike" kern="0" cap="none" spc="0" baseline="0">
              <a:solidFill>
                <a:srgbClr val="404040"/>
              </a:solidFill>
              <a:uFillTx/>
              <a:latin typeface="Arial"/>
              <a:ea typeface="맑은 고딕" pitchFamily="34"/>
              <a:cs typeface="B Nazanin" pitchFamily="2" charset="-78"/>
            </a:endParaRPr>
          </a:p>
        </p:txBody>
      </p:sp>
      <p:grpSp>
        <p:nvGrpSpPr>
          <p:cNvPr id="16" name="Group 86">
            <a:extLst>
              <a:ext uri="{FF2B5EF4-FFF2-40B4-BE49-F238E27FC236}">
                <a16:creationId xmlns:a16="http://schemas.microsoft.com/office/drawing/2014/main" id="{2C259CE9-7C1C-45E7-89DF-F2FC213002FD}"/>
              </a:ext>
            </a:extLst>
          </p:cNvPr>
          <p:cNvGrpSpPr/>
          <p:nvPr/>
        </p:nvGrpSpPr>
        <p:grpSpPr>
          <a:xfrm>
            <a:off x="349383" y="3239463"/>
            <a:ext cx="3551840" cy="553998"/>
            <a:chOff x="349383" y="3239463"/>
            <a:chExt cx="3551840" cy="553998"/>
          </a:xfrm>
        </p:grpSpPr>
        <p:sp>
          <p:nvSpPr>
            <p:cNvPr id="17" name="TextBox 87">
              <a:extLst>
                <a:ext uri="{FF2B5EF4-FFF2-40B4-BE49-F238E27FC236}">
                  <a16:creationId xmlns:a16="http://schemas.microsoft.com/office/drawing/2014/main" id="{4F5D9341-883A-48A9-B690-E2BD2E8643FE}"/>
                </a:ext>
              </a:extLst>
            </p:cNvPr>
            <p:cNvSpPr txBox="1"/>
            <p:nvPr/>
          </p:nvSpPr>
          <p:spPr>
            <a:xfrm>
              <a:off x="349383" y="3424126"/>
              <a:ext cx="3551840" cy="36933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یک ارائه پاورپوینت مدرن که به زیبایی طراحی شده است دریافت کنید. آسان برای تغییر رنگ، عکس و متن.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8" name="TextBox 88">
              <a:extLst>
                <a:ext uri="{FF2B5EF4-FFF2-40B4-BE49-F238E27FC236}">
                  <a16:creationId xmlns:a16="http://schemas.microsoft.com/office/drawing/2014/main" id="{B6945E91-68FB-4EC9-9931-63511ACC5680}"/>
                </a:ext>
              </a:extLst>
            </p:cNvPr>
            <p:cNvSpPr txBox="1"/>
            <p:nvPr/>
          </p:nvSpPr>
          <p:spPr>
            <a:xfrm>
              <a:off x="349383" y="3239463"/>
              <a:ext cx="3551840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80997" tIns="45720" rIns="80997" bIns="45720" anchor="t" anchorCtr="0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عنوان مطالب</a:t>
              </a:r>
              <a:endParaRPr lang="en-US" sz="900" b="1" kern="0" dirty="0">
                <a:solidFill>
                  <a:srgbClr val="404040"/>
                </a:solidFill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19" name="Oval 90">
            <a:extLst>
              <a:ext uri="{FF2B5EF4-FFF2-40B4-BE49-F238E27FC236}">
                <a16:creationId xmlns:a16="http://schemas.microsoft.com/office/drawing/2014/main" id="{43544D9C-2A11-4858-A177-0DC5D29D89F3}"/>
              </a:ext>
            </a:extLst>
          </p:cNvPr>
          <p:cNvSpPr/>
          <p:nvPr/>
        </p:nvSpPr>
        <p:spPr>
          <a:xfrm flipH="1">
            <a:off x="4022582" y="2341129"/>
            <a:ext cx="454164" cy="454164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38103" cap="flat">
            <a:solidFill>
              <a:srgbClr val="00B0F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26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itchFamily="2" charset="-78"/>
            </a:endParaRPr>
          </a:p>
        </p:txBody>
      </p:sp>
      <p:sp>
        <p:nvSpPr>
          <p:cNvPr id="20" name="Donut 6">
            <a:extLst>
              <a:ext uri="{FF2B5EF4-FFF2-40B4-BE49-F238E27FC236}">
                <a16:creationId xmlns:a16="http://schemas.microsoft.com/office/drawing/2014/main" id="{51847862-4FDC-4C98-8580-2247A8F525BA}"/>
              </a:ext>
            </a:extLst>
          </p:cNvPr>
          <p:cNvSpPr/>
          <p:nvPr/>
        </p:nvSpPr>
        <p:spPr>
          <a:xfrm>
            <a:off x="4119884" y="2438430"/>
            <a:ext cx="259561" cy="259561"/>
          </a:xfrm>
          <a:custGeom>
            <a:avLst/>
            <a:gdLst>
              <a:gd name="f0" fmla="val w"/>
              <a:gd name="f1" fmla="val h"/>
              <a:gd name="f2" fmla="val 0"/>
              <a:gd name="f3" fmla="val 3960000"/>
              <a:gd name="f4" fmla="val 2700000"/>
              <a:gd name="f5" fmla="val 1980000"/>
              <a:gd name="f6" fmla="val 1260000"/>
              <a:gd name="f7" fmla="val 2377645"/>
              <a:gd name="f8" fmla="val 1582355"/>
              <a:gd name="f9" fmla="val 2490424"/>
              <a:gd name="f10" fmla="val 1258488"/>
              <a:gd name="f11" fmla="val 3822407"/>
              <a:gd name="f12" fmla="val 3911854"/>
              <a:gd name="f13" fmla="val 1481555"/>
              <a:gd name="f14" fmla="val 1725155"/>
              <a:gd name="f15" fmla="val 3073524"/>
              <a:gd name="f16" fmla="val 1852759"/>
              <a:gd name="f17" fmla="val 3953575"/>
              <a:gd name="f18" fmla="val 2729076"/>
              <a:gd name="f19" fmla="val 2455486"/>
              <a:gd name="f20" fmla="val 2726868"/>
              <a:gd name="f21" fmla="val 2454194"/>
              <a:gd name="f22" fmla="val 2814857"/>
              <a:gd name="f23" fmla="val 2317465"/>
              <a:gd name="f24" fmla="val 2865416"/>
              <a:gd name="f25" fmla="val 2154637"/>
              <a:gd name="f26" fmla="val 1681504"/>
              <a:gd name="f27" fmla="val 2717708"/>
              <a:gd name="f28" fmla="val 1417508"/>
              <a:gd name="f29" fmla="val 334727"/>
              <a:gd name="f30" fmla="val 878603"/>
              <a:gd name="f31" fmla="val 1154753"/>
              <a:gd name="f32" fmla="val 2298930"/>
              <a:gd name="f33" fmla="val 1281989"/>
              <a:gd name="f34" fmla="val 2630497"/>
              <a:gd name="f35" fmla="val 1603560"/>
              <a:gd name="f36" fmla="val 2123408"/>
              <a:gd name="f37" fmla="val 2258854"/>
              <a:gd name="f38" fmla="val 2831322"/>
              <a:gd name="f39" fmla="val 2378271"/>
              <a:gd name="f40" fmla="val 2770003"/>
              <a:gd name="f41" fmla="val 1695481"/>
              <a:gd name="f42" fmla="val 3937251"/>
              <a:gd name="f43" fmla="val 736579"/>
              <a:gd name="f44" fmla="val 3801546"/>
              <a:gd name="f45" fmla="val 2976792"/>
              <a:gd name="f46" fmla="val 1572291"/>
              <a:gd name="f47" fmla="val 123228"/>
              <a:gd name="f48" fmla="val 1193364"/>
              <a:gd name="f49" fmla="val 2762762"/>
              <a:gd name="f50" fmla="val 3439434"/>
              <a:gd name="f51" fmla="val 454224"/>
              <a:gd name="f52" fmla="val 3758731"/>
              <a:gd name="f53" fmla="val 1114488"/>
              <a:gd name="f54" fmla="val 2165892"/>
              <a:gd name="f55" fmla="val 2106002"/>
              <a:gd name="f56" fmla="val 1101330"/>
              <a:gd name="f57" fmla="val 2043789"/>
              <a:gd name="f58" fmla="val 1094584"/>
              <a:gd name="f59" fmla="val 1916211"/>
              <a:gd name="f60" fmla="val 1853998"/>
              <a:gd name="f61" fmla="val 1794108"/>
              <a:gd name="f62" fmla="val 1774506"/>
              <a:gd name="f63" fmla="val 1119528"/>
              <a:gd name="f64" fmla="val 1405645"/>
              <a:gd name="f65" fmla="val 1206316"/>
              <a:gd name="f66" fmla="val 1126346"/>
              <a:gd name="f67" fmla="val 1524537"/>
              <a:gd name="f68" fmla="val 1097987"/>
              <a:gd name="f69" fmla="val 1912608"/>
              <a:gd name="f70" fmla="val 428214"/>
              <a:gd name="f71" fmla="val 752526"/>
              <a:gd name="f72" fmla="val 789694"/>
              <a:gd name="f73" fmla="val 293724"/>
              <a:gd name="f74" fmla="val 1350545"/>
              <a:gd name="f75" fmla="*/ f0 1 3960000"/>
              <a:gd name="f76" fmla="*/ f1 1 3960000"/>
              <a:gd name="f77" fmla="+- f3 0 f2"/>
              <a:gd name="f78" fmla="*/ f77 1 3960000"/>
              <a:gd name="f79" fmla="*/ f2 1 f78"/>
              <a:gd name="f80" fmla="*/ f3 1 f78"/>
              <a:gd name="f81" fmla="*/ f79 f75 1"/>
              <a:gd name="f82" fmla="*/ f80 f75 1"/>
              <a:gd name="f83" fmla="*/ f80 f76 1"/>
              <a:gd name="f84" fmla="*/ f79 f7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3960000" h="3960000">
                <a:moveTo>
                  <a:pt x="f5" y="f6"/>
                </a:moveTo>
                <a:cubicBezTo>
                  <a:pt x="f7" y="f6"/>
                  <a:pt x="f4" y="f8"/>
                  <a:pt x="f4" y="f5"/>
                </a:cubicBezTo>
                <a:cubicBezTo>
                  <a:pt x="f4" y="f7"/>
                  <a:pt x="f7" y="f4"/>
                  <a:pt x="f5" y="f4"/>
                </a:cubicBezTo>
                <a:cubicBezTo>
                  <a:pt x="f8" y="f4"/>
                  <a:pt x="f6" y="f7"/>
                  <a:pt x="f6" y="f5"/>
                </a:cubicBezTo>
                <a:cubicBezTo>
                  <a:pt x="f6" y="f8"/>
                  <a:pt x="f8" y="f6"/>
                  <a:pt x="f5" y="f6"/>
                </a:cubicBezTo>
                <a:close/>
                <a:moveTo>
                  <a:pt x="f9" y="f10"/>
                </a:moveTo>
                <a:lnTo>
                  <a:pt x="f11" y="f10"/>
                </a:lnTo>
                <a:cubicBezTo>
                  <a:pt x="f12" y="f13"/>
                  <a:pt x="f3" y="f14"/>
                  <a:pt x="f3" y="f5"/>
                </a:cubicBezTo>
                <a:cubicBezTo>
                  <a:pt x="f3" y="f15"/>
                  <a:pt x="f15" y="f3"/>
                  <a:pt x="f5" y="f3"/>
                </a:cubicBezTo>
                <a:lnTo>
                  <a:pt x="f16" y="f17"/>
                </a:lnTo>
                <a:lnTo>
                  <a:pt x="f18" y="f19"/>
                </a:lnTo>
                <a:lnTo>
                  <a:pt x="f20" y="f21"/>
                </a:lnTo>
                <a:cubicBezTo>
                  <a:pt x="f22" y="f23"/>
                  <a:pt x="f24" y="f25"/>
                  <a:pt x="f24" y="f5"/>
                </a:cubicBezTo>
                <a:cubicBezTo>
                  <a:pt x="f24" y="f26"/>
                  <a:pt x="f27" y="f28"/>
                  <a:pt x="f9" y="f10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24"/>
                  <a:pt x="f5" y="f24"/>
                </a:cubicBezTo>
                <a:cubicBezTo>
                  <a:pt x="f36" y="f24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2" y="f45"/>
                  <a:pt x="f2" y="f5"/>
                </a:cubicBezTo>
                <a:cubicBezTo>
                  <a:pt x="f2" y="f46"/>
                  <a:pt x="f47" y="f48"/>
                  <a:pt x="f29" y="f30"/>
                </a:cubicBezTo>
                <a:close/>
                <a:moveTo>
                  <a:pt x="f5" y="f2"/>
                </a:moveTo>
                <a:cubicBezTo>
                  <a:pt x="f49" y="f2"/>
                  <a:pt x="f50" y="f51"/>
                  <a:pt x="f52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" y="f58"/>
                </a:cubicBezTo>
                <a:cubicBezTo>
                  <a:pt x="f59" y="f58"/>
                  <a:pt x="f60" y="f56"/>
                  <a:pt x="f61" y="f53"/>
                </a:cubicBezTo>
                <a:lnTo>
                  <a:pt x="f62" y="f53"/>
                </a:lnTo>
                <a:lnTo>
                  <a:pt x="f62" y="f63"/>
                </a:lnTo>
                <a:cubicBezTo>
                  <a:pt x="f64" y="f65"/>
                  <a:pt x="f66" y="f67"/>
                  <a:pt x="f68" y="f69"/>
                </a:cubicBezTo>
                <a:lnTo>
                  <a:pt x="f70" y="f71"/>
                </a:lnTo>
                <a:cubicBezTo>
                  <a:pt x="f72" y="f73"/>
                  <a:pt x="f74" y="f2"/>
                  <a:pt x="f5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26" b="0" i="0" u="none" strike="noStrike" kern="0" cap="none" spc="0" baseline="0">
              <a:solidFill>
                <a:srgbClr val="404040"/>
              </a:solidFill>
              <a:uFillTx/>
              <a:latin typeface="Arial"/>
              <a:ea typeface="맑은 고딕" pitchFamily="34"/>
              <a:cs typeface="B Nazanin" pitchFamily="2" charset="-78"/>
            </a:endParaRPr>
          </a:p>
        </p:txBody>
      </p:sp>
      <p:grpSp>
        <p:nvGrpSpPr>
          <p:cNvPr id="21" name="Group 92">
            <a:extLst>
              <a:ext uri="{FF2B5EF4-FFF2-40B4-BE49-F238E27FC236}">
                <a16:creationId xmlns:a16="http://schemas.microsoft.com/office/drawing/2014/main" id="{ECB343A9-4904-4A20-933A-710529E439DA}"/>
              </a:ext>
            </a:extLst>
          </p:cNvPr>
          <p:cNvGrpSpPr/>
          <p:nvPr/>
        </p:nvGrpSpPr>
        <p:grpSpPr>
          <a:xfrm>
            <a:off x="349383" y="2302751"/>
            <a:ext cx="3551849" cy="553998"/>
            <a:chOff x="349383" y="2302751"/>
            <a:chExt cx="3551849" cy="553998"/>
          </a:xfrm>
        </p:grpSpPr>
        <p:sp>
          <p:nvSpPr>
            <p:cNvPr id="22" name="TextBox 93">
              <a:extLst>
                <a:ext uri="{FF2B5EF4-FFF2-40B4-BE49-F238E27FC236}">
                  <a16:creationId xmlns:a16="http://schemas.microsoft.com/office/drawing/2014/main" id="{4D99CC95-9000-42DD-8CF0-1D3D94469431}"/>
                </a:ext>
              </a:extLst>
            </p:cNvPr>
            <p:cNvSpPr txBox="1"/>
            <p:nvPr/>
          </p:nvSpPr>
          <p:spPr>
            <a:xfrm>
              <a:off x="349383" y="2487414"/>
              <a:ext cx="3551840" cy="36933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یک ارائه پاورپوینت مدرن که به زیبایی طراحی شده است دریافت کنید. آسان برای تغییر رنگ، عکس و متن.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3" name="TextBox 94">
              <a:extLst>
                <a:ext uri="{FF2B5EF4-FFF2-40B4-BE49-F238E27FC236}">
                  <a16:creationId xmlns:a16="http://schemas.microsoft.com/office/drawing/2014/main" id="{9D72732A-043D-492C-8040-793C9309FD82}"/>
                </a:ext>
              </a:extLst>
            </p:cNvPr>
            <p:cNvSpPr txBox="1"/>
            <p:nvPr/>
          </p:nvSpPr>
          <p:spPr>
            <a:xfrm>
              <a:off x="349392" y="2302751"/>
              <a:ext cx="3551840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80997" tIns="45720" rIns="80997" bIns="45720" anchor="t" anchorCtr="0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عنوان مطالب</a:t>
              </a:r>
              <a:endParaRPr lang="en-US" sz="9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24" name="Elipse 33">
            <a:extLst>
              <a:ext uri="{FF2B5EF4-FFF2-40B4-BE49-F238E27FC236}">
                <a16:creationId xmlns:a16="http://schemas.microsoft.com/office/drawing/2014/main" id="{A875D375-D63B-4720-80DC-55AE9BF75AB7}"/>
              </a:ext>
            </a:extLst>
          </p:cNvPr>
          <p:cNvSpPr/>
          <p:nvPr/>
        </p:nvSpPr>
        <p:spPr>
          <a:xfrm>
            <a:off x="5561097" y="1289605"/>
            <a:ext cx="3361444" cy="3361444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noFill/>
          <a:ln w="76196" cap="flat">
            <a:solidFill>
              <a:srgbClr val="FF000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05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itchFamily="2" charset="-78"/>
            </a:endParaRPr>
          </a:p>
        </p:txBody>
      </p:sp>
      <p:grpSp>
        <p:nvGrpSpPr>
          <p:cNvPr id="26" name="Group 4">
            <a:extLst>
              <a:ext uri="{FF2B5EF4-FFF2-40B4-BE49-F238E27FC236}">
                <a16:creationId xmlns:a16="http://schemas.microsoft.com/office/drawing/2014/main" id="{4BFCAF07-6C43-5712-FF75-DAA146BE05C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459414" y="1174750"/>
            <a:ext cx="3652838" cy="3613150"/>
            <a:chOff x="3439" y="740"/>
            <a:chExt cx="2301" cy="2276"/>
          </a:xfrm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AFB41191-BA11-4B4D-4AE8-73BB3D69A7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39" y="740"/>
              <a:ext cx="2301" cy="2276"/>
            </a:xfrm>
            <a:custGeom>
              <a:avLst/>
              <a:gdLst>
                <a:gd name="T0" fmla="*/ 88 w 177"/>
                <a:gd name="T1" fmla="*/ 175 h 175"/>
                <a:gd name="T2" fmla="*/ 1 w 177"/>
                <a:gd name="T3" fmla="*/ 88 h 175"/>
                <a:gd name="T4" fmla="*/ 88 w 177"/>
                <a:gd name="T5" fmla="*/ 0 h 175"/>
                <a:gd name="T6" fmla="*/ 176 w 177"/>
                <a:gd name="T7" fmla="*/ 87 h 175"/>
                <a:gd name="T8" fmla="*/ 88 w 177"/>
                <a:gd name="T9" fmla="*/ 175 h 175"/>
                <a:gd name="T10" fmla="*/ 56 w 177"/>
                <a:gd name="T11" fmla="*/ 47 h 175"/>
                <a:gd name="T12" fmla="*/ 75 w 177"/>
                <a:gd name="T13" fmla="*/ 67 h 175"/>
                <a:gd name="T14" fmla="*/ 103 w 177"/>
                <a:gd name="T15" fmla="*/ 94 h 175"/>
                <a:gd name="T16" fmla="*/ 109 w 177"/>
                <a:gd name="T17" fmla="*/ 100 h 175"/>
                <a:gd name="T18" fmla="*/ 116 w 177"/>
                <a:gd name="T19" fmla="*/ 107 h 175"/>
                <a:gd name="T20" fmla="*/ 138 w 177"/>
                <a:gd name="T21" fmla="*/ 129 h 175"/>
                <a:gd name="T22" fmla="*/ 143 w 177"/>
                <a:gd name="T23" fmla="*/ 135 h 175"/>
                <a:gd name="T24" fmla="*/ 150 w 177"/>
                <a:gd name="T25" fmla="*/ 135 h 175"/>
                <a:gd name="T26" fmla="*/ 158 w 177"/>
                <a:gd name="T27" fmla="*/ 54 h 175"/>
                <a:gd name="T28" fmla="*/ 92 w 177"/>
                <a:gd name="T29" fmla="*/ 10 h 175"/>
                <a:gd name="T30" fmla="*/ 41 w 177"/>
                <a:gd name="T31" fmla="*/ 27 h 175"/>
                <a:gd name="T32" fmla="*/ 40 w 177"/>
                <a:gd name="T33" fmla="*/ 32 h 175"/>
                <a:gd name="T34" fmla="*/ 51 w 177"/>
                <a:gd name="T35" fmla="*/ 42 h 175"/>
                <a:gd name="T36" fmla="*/ 56 w 177"/>
                <a:gd name="T37" fmla="*/ 47 h 175"/>
                <a:gd name="T38" fmla="*/ 56 w 177"/>
                <a:gd name="T39" fmla="*/ 47 h 175"/>
                <a:gd name="T40" fmla="*/ 40 w 177"/>
                <a:gd name="T41" fmla="*/ 47 h 175"/>
                <a:gd name="T42" fmla="*/ 38 w 177"/>
                <a:gd name="T43" fmla="*/ 45 h 175"/>
                <a:gd name="T44" fmla="*/ 23 w 177"/>
                <a:gd name="T45" fmla="*/ 46 h 175"/>
                <a:gd name="T46" fmla="*/ 33 w 177"/>
                <a:gd name="T47" fmla="*/ 141 h 175"/>
                <a:gd name="T48" fmla="*/ 136 w 177"/>
                <a:gd name="T49" fmla="*/ 148 h 175"/>
                <a:gd name="T50" fmla="*/ 136 w 177"/>
                <a:gd name="T51" fmla="*/ 143 h 175"/>
                <a:gd name="T52" fmla="*/ 119 w 177"/>
                <a:gd name="T53" fmla="*/ 125 h 175"/>
                <a:gd name="T54" fmla="*/ 82 w 177"/>
                <a:gd name="T55" fmla="*/ 89 h 175"/>
                <a:gd name="T56" fmla="*/ 73 w 177"/>
                <a:gd name="T57" fmla="*/ 80 h 175"/>
                <a:gd name="T58" fmla="*/ 67 w 177"/>
                <a:gd name="T59" fmla="*/ 74 h 175"/>
                <a:gd name="T60" fmla="*/ 60 w 177"/>
                <a:gd name="T61" fmla="*/ 67 h 175"/>
                <a:gd name="T62" fmla="*/ 50 w 177"/>
                <a:gd name="T63" fmla="*/ 57 h 175"/>
                <a:gd name="T64" fmla="*/ 40 w 177"/>
                <a:gd name="T65" fmla="*/ 4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7" h="175">
                  <a:moveTo>
                    <a:pt x="88" y="175"/>
                  </a:moveTo>
                  <a:cubicBezTo>
                    <a:pt x="40" y="175"/>
                    <a:pt x="1" y="137"/>
                    <a:pt x="1" y="88"/>
                  </a:cubicBezTo>
                  <a:cubicBezTo>
                    <a:pt x="0" y="39"/>
                    <a:pt x="40" y="0"/>
                    <a:pt x="88" y="0"/>
                  </a:cubicBezTo>
                  <a:cubicBezTo>
                    <a:pt x="137" y="0"/>
                    <a:pt x="176" y="38"/>
                    <a:pt x="176" y="87"/>
                  </a:cubicBezTo>
                  <a:cubicBezTo>
                    <a:pt x="177" y="135"/>
                    <a:pt x="137" y="175"/>
                    <a:pt x="88" y="175"/>
                  </a:cubicBezTo>
                  <a:close/>
                  <a:moveTo>
                    <a:pt x="56" y="47"/>
                  </a:moveTo>
                  <a:cubicBezTo>
                    <a:pt x="61" y="55"/>
                    <a:pt x="69" y="60"/>
                    <a:pt x="75" y="67"/>
                  </a:cubicBezTo>
                  <a:cubicBezTo>
                    <a:pt x="84" y="76"/>
                    <a:pt x="93" y="85"/>
                    <a:pt x="103" y="94"/>
                  </a:cubicBezTo>
                  <a:cubicBezTo>
                    <a:pt x="105" y="97"/>
                    <a:pt x="107" y="98"/>
                    <a:pt x="109" y="100"/>
                  </a:cubicBezTo>
                  <a:cubicBezTo>
                    <a:pt x="111" y="103"/>
                    <a:pt x="113" y="105"/>
                    <a:pt x="116" y="107"/>
                  </a:cubicBezTo>
                  <a:cubicBezTo>
                    <a:pt x="123" y="115"/>
                    <a:pt x="130" y="122"/>
                    <a:pt x="138" y="129"/>
                  </a:cubicBezTo>
                  <a:cubicBezTo>
                    <a:pt x="139" y="131"/>
                    <a:pt x="142" y="133"/>
                    <a:pt x="143" y="135"/>
                  </a:cubicBezTo>
                  <a:cubicBezTo>
                    <a:pt x="146" y="138"/>
                    <a:pt x="147" y="138"/>
                    <a:pt x="150" y="135"/>
                  </a:cubicBezTo>
                  <a:cubicBezTo>
                    <a:pt x="168" y="109"/>
                    <a:pt x="171" y="82"/>
                    <a:pt x="158" y="54"/>
                  </a:cubicBezTo>
                  <a:cubicBezTo>
                    <a:pt x="145" y="27"/>
                    <a:pt x="122" y="12"/>
                    <a:pt x="92" y="10"/>
                  </a:cubicBezTo>
                  <a:cubicBezTo>
                    <a:pt x="73" y="9"/>
                    <a:pt x="56" y="15"/>
                    <a:pt x="41" y="27"/>
                  </a:cubicBezTo>
                  <a:cubicBezTo>
                    <a:pt x="39" y="28"/>
                    <a:pt x="37" y="29"/>
                    <a:pt x="40" y="32"/>
                  </a:cubicBezTo>
                  <a:cubicBezTo>
                    <a:pt x="43" y="35"/>
                    <a:pt x="47" y="39"/>
                    <a:pt x="51" y="42"/>
                  </a:cubicBezTo>
                  <a:cubicBezTo>
                    <a:pt x="52" y="44"/>
                    <a:pt x="53" y="46"/>
                    <a:pt x="56" y="47"/>
                  </a:cubicBezTo>
                  <a:cubicBezTo>
                    <a:pt x="56" y="47"/>
                    <a:pt x="56" y="47"/>
                    <a:pt x="56" y="47"/>
                  </a:cubicBezTo>
                  <a:close/>
                  <a:moveTo>
                    <a:pt x="40" y="47"/>
                  </a:moveTo>
                  <a:cubicBezTo>
                    <a:pt x="39" y="46"/>
                    <a:pt x="39" y="46"/>
                    <a:pt x="38" y="45"/>
                  </a:cubicBezTo>
                  <a:cubicBezTo>
                    <a:pt x="28" y="35"/>
                    <a:pt x="31" y="34"/>
                    <a:pt x="23" y="46"/>
                  </a:cubicBezTo>
                  <a:cubicBezTo>
                    <a:pt x="4" y="77"/>
                    <a:pt x="8" y="115"/>
                    <a:pt x="33" y="141"/>
                  </a:cubicBezTo>
                  <a:cubicBezTo>
                    <a:pt x="60" y="169"/>
                    <a:pt x="105" y="172"/>
                    <a:pt x="136" y="148"/>
                  </a:cubicBezTo>
                  <a:cubicBezTo>
                    <a:pt x="138" y="146"/>
                    <a:pt x="139" y="145"/>
                    <a:pt x="136" y="143"/>
                  </a:cubicBezTo>
                  <a:cubicBezTo>
                    <a:pt x="130" y="137"/>
                    <a:pt x="125" y="131"/>
                    <a:pt x="119" y="125"/>
                  </a:cubicBezTo>
                  <a:cubicBezTo>
                    <a:pt x="107" y="113"/>
                    <a:pt x="95" y="101"/>
                    <a:pt x="82" y="89"/>
                  </a:cubicBezTo>
                  <a:cubicBezTo>
                    <a:pt x="79" y="86"/>
                    <a:pt x="77" y="83"/>
                    <a:pt x="73" y="80"/>
                  </a:cubicBezTo>
                  <a:cubicBezTo>
                    <a:pt x="71" y="78"/>
                    <a:pt x="69" y="76"/>
                    <a:pt x="67" y="74"/>
                  </a:cubicBezTo>
                  <a:cubicBezTo>
                    <a:pt x="65" y="71"/>
                    <a:pt x="62" y="69"/>
                    <a:pt x="60" y="67"/>
                  </a:cubicBezTo>
                  <a:cubicBezTo>
                    <a:pt x="57" y="64"/>
                    <a:pt x="53" y="61"/>
                    <a:pt x="50" y="57"/>
                  </a:cubicBezTo>
                  <a:cubicBezTo>
                    <a:pt x="48" y="53"/>
                    <a:pt x="44" y="50"/>
                    <a:pt x="40" y="47"/>
                  </a:cubicBezTo>
                  <a:close/>
                </a:path>
              </a:pathLst>
            </a:custGeom>
            <a:solidFill>
              <a:srgbClr val="E02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31" name="Freeform 8">
              <a:extLst>
                <a:ext uri="{FF2B5EF4-FFF2-40B4-BE49-F238E27FC236}">
                  <a16:creationId xmlns:a16="http://schemas.microsoft.com/office/drawing/2014/main" id="{09F976A0-BD7E-DAF8-C900-5E90E01590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02" y="1260"/>
              <a:ext cx="1313" cy="1157"/>
            </a:xfrm>
            <a:custGeom>
              <a:avLst/>
              <a:gdLst>
                <a:gd name="T0" fmla="*/ 20 w 101"/>
                <a:gd name="T1" fmla="*/ 9 h 89"/>
                <a:gd name="T2" fmla="*/ 37 w 101"/>
                <a:gd name="T3" fmla="*/ 9 h 89"/>
                <a:gd name="T4" fmla="*/ 47 w 101"/>
                <a:gd name="T5" fmla="*/ 14 h 89"/>
                <a:gd name="T6" fmla="*/ 79 w 101"/>
                <a:gd name="T7" fmla="*/ 3 h 89"/>
                <a:gd name="T8" fmla="*/ 100 w 101"/>
                <a:gd name="T9" fmla="*/ 72 h 89"/>
                <a:gd name="T10" fmla="*/ 65 w 101"/>
                <a:gd name="T11" fmla="*/ 67 h 89"/>
                <a:gd name="T12" fmla="*/ 52 w 101"/>
                <a:gd name="T13" fmla="*/ 54 h 89"/>
                <a:gd name="T14" fmla="*/ 5 w 101"/>
                <a:gd name="T15" fmla="*/ 7 h 89"/>
                <a:gd name="T16" fmla="*/ 18 w 101"/>
                <a:gd name="T17" fmla="*/ 14 h 89"/>
                <a:gd name="T18" fmla="*/ 17 w 101"/>
                <a:gd name="T19" fmla="*/ 14 h 89"/>
                <a:gd name="T20" fmla="*/ 0 w 101"/>
                <a:gd name="T21" fmla="*/ 2 h 89"/>
                <a:gd name="T22" fmla="*/ 59 w 101"/>
                <a:gd name="T23" fmla="*/ 35 h 89"/>
                <a:gd name="T24" fmla="*/ 60 w 101"/>
                <a:gd name="T25" fmla="*/ 12 h 89"/>
                <a:gd name="T26" fmla="*/ 88 w 101"/>
                <a:gd name="T27" fmla="*/ 28 h 89"/>
                <a:gd name="T28" fmla="*/ 83 w 101"/>
                <a:gd name="T29" fmla="*/ 10 h 89"/>
                <a:gd name="T30" fmla="*/ 59 w 101"/>
                <a:gd name="T31" fmla="*/ 35 h 89"/>
                <a:gd name="T32" fmla="*/ 69 w 101"/>
                <a:gd name="T33" fmla="*/ 40 h 89"/>
                <a:gd name="T34" fmla="*/ 51 w 101"/>
                <a:gd name="T35" fmla="*/ 41 h 89"/>
                <a:gd name="T36" fmla="*/ 63 w 101"/>
                <a:gd name="T37" fmla="*/ 54 h 89"/>
                <a:gd name="T38" fmla="*/ 54 w 101"/>
                <a:gd name="T39" fmla="*/ 39 h 89"/>
                <a:gd name="T40" fmla="*/ 48 w 101"/>
                <a:gd name="T41" fmla="*/ 43 h 89"/>
                <a:gd name="T42" fmla="*/ 79 w 101"/>
                <a:gd name="T43" fmla="*/ 20 h 89"/>
                <a:gd name="T44" fmla="*/ 79 w 101"/>
                <a:gd name="T45" fmla="*/ 27 h 89"/>
                <a:gd name="T46" fmla="*/ 79 w 101"/>
                <a:gd name="T47" fmla="*/ 20 h 89"/>
                <a:gd name="T48" fmla="*/ 72 w 101"/>
                <a:gd name="T49" fmla="*/ 13 h 89"/>
                <a:gd name="T50" fmla="*/ 72 w 101"/>
                <a:gd name="T51" fmla="*/ 20 h 89"/>
                <a:gd name="T52" fmla="*/ 64 w 101"/>
                <a:gd name="T53" fmla="*/ 27 h 89"/>
                <a:gd name="T54" fmla="*/ 65 w 101"/>
                <a:gd name="T55" fmla="*/ 20 h 89"/>
                <a:gd name="T56" fmla="*/ 64 w 101"/>
                <a:gd name="T57" fmla="*/ 27 h 89"/>
                <a:gd name="T58" fmla="*/ 72 w 101"/>
                <a:gd name="T59" fmla="*/ 27 h 89"/>
                <a:gd name="T60" fmla="*/ 72 w 101"/>
                <a:gd name="T61" fmla="*/ 34 h 89"/>
                <a:gd name="T62" fmla="*/ 43 w 101"/>
                <a:gd name="T63" fmla="*/ 29 h 89"/>
                <a:gd name="T64" fmla="*/ 43 w 101"/>
                <a:gd name="T65" fmla="*/ 25 h 89"/>
                <a:gd name="T66" fmla="*/ 43 w 101"/>
                <a:gd name="T67" fmla="*/ 29 h 89"/>
                <a:gd name="T68" fmla="*/ 36 w 101"/>
                <a:gd name="T69" fmla="*/ 27 h 89"/>
                <a:gd name="T70" fmla="*/ 28 w 101"/>
                <a:gd name="T71" fmla="*/ 27 h 89"/>
                <a:gd name="T72" fmla="*/ 72 w 101"/>
                <a:gd name="T73" fmla="*/ 40 h 89"/>
                <a:gd name="T74" fmla="*/ 72 w 101"/>
                <a:gd name="T75" fmla="*/ 40 h 89"/>
                <a:gd name="T76" fmla="*/ 48 w 101"/>
                <a:gd name="T77" fmla="*/ 4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1" h="89">
                  <a:moveTo>
                    <a:pt x="0" y="2"/>
                  </a:moveTo>
                  <a:cubicBezTo>
                    <a:pt x="8" y="1"/>
                    <a:pt x="14" y="4"/>
                    <a:pt x="20" y="9"/>
                  </a:cubicBezTo>
                  <a:cubicBezTo>
                    <a:pt x="24" y="13"/>
                    <a:pt x="28" y="16"/>
                    <a:pt x="34" y="14"/>
                  </a:cubicBezTo>
                  <a:cubicBezTo>
                    <a:pt x="37" y="13"/>
                    <a:pt x="36" y="11"/>
                    <a:pt x="37" y="9"/>
                  </a:cubicBezTo>
                  <a:cubicBezTo>
                    <a:pt x="38" y="12"/>
                    <a:pt x="39" y="14"/>
                    <a:pt x="42" y="15"/>
                  </a:cubicBezTo>
                  <a:cubicBezTo>
                    <a:pt x="44" y="16"/>
                    <a:pt x="45" y="15"/>
                    <a:pt x="47" y="14"/>
                  </a:cubicBezTo>
                  <a:cubicBezTo>
                    <a:pt x="50" y="13"/>
                    <a:pt x="54" y="11"/>
                    <a:pt x="56" y="8"/>
                  </a:cubicBezTo>
                  <a:cubicBezTo>
                    <a:pt x="63" y="2"/>
                    <a:pt x="70" y="0"/>
                    <a:pt x="79" y="3"/>
                  </a:cubicBezTo>
                  <a:cubicBezTo>
                    <a:pt x="87" y="6"/>
                    <a:pt x="92" y="12"/>
                    <a:pt x="93" y="21"/>
                  </a:cubicBezTo>
                  <a:cubicBezTo>
                    <a:pt x="96" y="38"/>
                    <a:pt x="98" y="55"/>
                    <a:pt x="100" y="72"/>
                  </a:cubicBezTo>
                  <a:cubicBezTo>
                    <a:pt x="101" y="80"/>
                    <a:pt x="96" y="87"/>
                    <a:pt x="87" y="89"/>
                  </a:cubicBezTo>
                  <a:cubicBezTo>
                    <a:pt x="79" y="82"/>
                    <a:pt x="72" y="75"/>
                    <a:pt x="65" y="67"/>
                  </a:cubicBezTo>
                  <a:cubicBezTo>
                    <a:pt x="64" y="60"/>
                    <a:pt x="63" y="59"/>
                    <a:pt x="58" y="60"/>
                  </a:cubicBezTo>
                  <a:cubicBezTo>
                    <a:pt x="56" y="58"/>
                    <a:pt x="54" y="57"/>
                    <a:pt x="52" y="54"/>
                  </a:cubicBezTo>
                  <a:cubicBezTo>
                    <a:pt x="42" y="45"/>
                    <a:pt x="33" y="36"/>
                    <a:pt x="24" y="27"/>
                  </a:cubicBezTo>
                  <a:cubicBezTo>
                    <a:pt x="18" y="20"/>
                    <a:pt x="10" y="15"/>
                    <a:pt x="5" y="7"/>
                  </a:cubicBezTo>
                  <a:cubicBezTo>
                    <a:pt x="8" y="7"/>
                    <a:pt x="10" y="9"/>
                    <a:pt x="12" y="10"/>
                  </a:cubicBezTo>
                  <a:cubicBezTo>
                    <a:pt x="14" y="11"/>
                    <a:pt x="15" y="13"/>
                    <a:pt x="18" y="14"/>
                  </a:cubicBezTo>
                  <a:cubicBezTo>
                    <a:pt x="17" y="16"/>
                    <a:pt x="19" y="17"/>
                    <a:pt x="19" y="18"/>
                  </a:cubicBezTo>
                  <a:cubicBezTo>
                    <a:pt x="20" y="16"/>
                    <a:pt x="19" y="15"/>
                    <a:pt x="17" y="14"/>
                  </a:cubicBezTo>
                  <a:cubicBezTo>
                    <a:pt x="15" y="9"/>
                    <a:pt x="11" y="6"/>
                    <a:pt x="5" y="7"/>
                  </a:cubicBezTo>
                  <a:cubicBezTo>
                    <a:pt x="2" y="6"/>
                    <a:pt x="1" y="4"/>
                    <a:pt x="0" y="2"/>
                  </a:cubicBezTo>
                  <a:close/>
                  <a:moveTo>
                    <a:pt x="60" y="36"/>
                  </a:moveTo>
                  <a:cubicBezTo>
                    <a:pt x="60" y="36"/>
                    <a:pt x="60" y="35"/>
                    <a:pt x="59" y="35"/>
                  </a:cubicBezTo>
                  <a:cubicBezTo>
                    <a:pt x="59" y="34"/>
                    <a:pt x="58" y="33"/>
                    <a:pt x="58" y="32"/>
                  </a:cubicBezTo>
                  <a:cubicBezTo>
                    <a:pt x="54" y="26"/>
                    <a:pt x="54" y="17"/>
                    <a:pt x="60" y="12"/>
                  </a:cubicBezTo>
                  <a:cubicBezTo>
                    <a:pt x="65" y="7"/>
                    <a:pt x="74" y="6"/>
                    <a:pt x="80" y="9"/>
                  </a:cubicBezTo>
                  <a:cubicBezTo>
                    <a:pt x="87" y="13"/>
                    <a:pt x="90" y="21"/>
                    <a:pt x="88" y="28"/>
                  </a:cubicBezTo>
                  <a:cubicBezTo>
                    <a:pt x="87" y="30"/>
                    <a:pt x="86" y="32"/>
                    <a:pt x="85" y="34"/>
                  </a:cubicBezTo>
                  <a:cubicBezTo>
                    <a:pt x="92" y="26"/>
                    <a:pt x="91" y="16"/>
                    <a:pt x="83" y="10"/>
                  </a:cubicBezTo>
                  <a:cubicBezTo>
                    <a:pt x="75" y="4"/>
                    <a:pt x="65" y="5"/>
                    <a:pt x="59" y="12"/>
                  </a:cubicBezTo>
                  <a:cubicBezTo>
                    <a:pt x="52" y="18"/>
                    <a:pt x="52" y="29"/>
                    <a:pt x="59" y="35"/>
                  </a:cubicBezTo>
                  <a:cubicBezTo>
                    <a:pt x="59" y="36"/>
                    <a:pt x="59" y="36"/>
                    <a:pt x="60" y="36"/>
                  </a:cubicBezTo>
                  <a:cubicBezTo>
                    <a:pt x="62" y="39"/>
                    <a:pt x="65" y="41"/>
                    <a:pt x="69" y="40"/>
                  </a:cubicBezTo>
                  <a:cubicBezTo>
                    <a:pt x="66" y="40"/>
                    <a:pt x="63" y="38"/>
                    <a:pt x="60" y="36"/>
                  </a:cubicBezTo>
                  <a:close/>
                  <a:moveTo>
                    <a:pt x="51" y="41"/>
                  </a:moveTo>
                  <a:cubicBezTo>
                    <a:pt x="54" y="39"/>
                    <a:pt x="57" y="39"/>
                    <a:pt x="60" y="41"/>
                  </a:cubicBezTo>
                  <a:cubicBezTo>
                    <a:pt x="65" y="45"/>
                    <a:pt x="65" y="49"/>
                    <a:pt x="63" y="54"/>
                  </a:cubicBezTo>
                  <a:cubicBezTo>
                    <a:pt x="66" y="51"/>
                    <a:pt x="66" y="47"/>
                    <a:pt x="63" y="43"/>
                  </a:cubicBezTo>
                  <a:cubicBezTo>
                    <a:pt x="61" y="40"/>
                    <a:pt x="58" y="39"/>
                    <a:pt x="54" y="39"/>
                  </a:cubicBezTo>
                  <a:cubicBezTo>
                    <a:pt x="52" y="39"/>
                    <a:pt x="50" y="39"/>
                    <a:pt x="51" y="41"/>
                  </a:cubicBezTo>
                  <a:cubicBezTo>
                    <a:pt x="49" y="40"/>
                    <a:pt x="49" y="42"/>
                    <a:pt x="48" y="43"/>
                  </a:cubicBezTo>
                  <a:cubicBezTo>
                    <a:pt x="49" y="42"/>
                    <a:pt x="50" y="42"/>
                    <a:pt x="51" y="41"/>
                  </a:cubicBezTo>
                  <a:close/>
                  <a:moveTo>
                    <a:pt x="79" y="20"/>
                  </a:moveTo>
                  <a:cubicBezTo>
                    <a:pt x="77" y="21"/>
                    <a:pt x="76" y="22"/>
                    <a:pt x="76" y="24"/>
                  </a:cubicBezTo>
                  <a:cubicBezTo>
                    <a:pt x="76" y="26"/>
                    <a:pt x="77" y="27"/>
                    <a:pt x="79" y="27"/>
                  </a:cubicBezTo>
                  <a:cubicBezTo>
                    <a:pt x="81" y="27"/>
                    <a:pt x="82" y="26"/>
                    <a:pt x="82" y="24"/>
                  </a:cubicBezTo>
                  <a:cubicBezTo>
                    <a:pt x="82" y="22"/>
                    <a:pt x="81" y="21"/>
                    <a:pt x="79" y="20"/>
                  </a:cubicBezTo>
                  <a:close/>
                  <a:moveTo>
                    <a:pt x="75" y="16"/>
                  </a:moveTo>
                  <a:cubicBezTo>
                    <a:pt x="75" y="15"/>
                    <a:pt x="74" y="13"/>
                    <a:pt x="72" y="13"/>
                  </a:cubicBezTo>
                  <a:cubicBezTo>
                    <a:pt x="70" y="13"/>
                    <a:pt x="69" y="14"/>
                    <a:pt x="69" y="16"/>
                  </a:cubicBezTo>
                  <a:cubicBezTo>
                    <a:pt x="69" y="19"/>
                    <a:pt x="70" y="20"/>
                    <a:pt x="72" y="20"/>
                  </a:cubicBezTo>
                  <a:cubicBezTo>
                    <a:pt x="74" y="20"/>
                    <a:pt x="75" y="19"/>
                    <a:pt x="75" y="16"/>
                  </a:cubicBezTo>
                  <a:close/>
                  <a:moveTo>
                    <a:pt x="64" y="27"/>
                  </a:moveTo>
                  <a:cubicBezTo>
                    <a:pt x="66" y="27"/>
                    <a:pt x="68" y="26"/>
                    <a:pt x="68" y="24"/>
                  </a:cubicBezTo>
                  <a:cubicBezTo>
                    <a:pt x="68" y="22"/>
                    <a:pt x="67" y="21"/>
                    <a:pt x="65" y="20"/>
                  </a:cubicBezTo>
                  <a:cubicBezTo>
                    <a:pt x="63" y="20"/>
                    <a:pt x="62" y="21"/>
                    <a:pt x="62" y="23"/>
                  </a:cubicBezTo>
                  <a:cubicBezTo>
                    <a:pt x="61" y="25"/>
                    <a:pt x="62" y="26"/>
                    <a:pt x="64" y="27"/>
                  </a:cubicBezTo>
                  <a:close/>
                  <a:moveTo>
                    <a:pt x="75" y="31"/>
                  </a:moveTo>
                  <a:cubicBezTo>
                    <a:pt x="75" y="29"/>
                    <a:pt x="74" y="27"/>
                    <a:pt x="72" y="27"/>
                  </a:cubicBezTo>
                  <a:cubicBezTo>
                    <a:pt x="70" y="27"/>
                    <a:pt x="69" y="29"/>
                    <a:pt x="69" y="31"/>
                  </a:cubicBezTo>
                  <a:cubicBezTo>
                    <a:pt x="69" y="33"/>
                    <a:pt x="70" y="34"/>
                    <a:pt x="72" y="34"/>
                  </a:cubicBezTo>
                  <a:cubicBezTo>
                    <a:pt x="74" y="34"/>
                    <a:pt x="75" y="33"/>
                    <a:pt x="75" y="31"/>
                  </a:cubicBezTo>
                  <a:close/>
                  <a:moveTo>
                    <a:pt x="43" y="29"/>
                  </a:moveTo>
                  <a:cubicBezTo>
                    <a:pt x="44" y="29"/>
                    <a:pt x="47" y="30"/>
                    <a:pt x="46" y="27"/>
                  </a:cubicBezTo>
                  <a:cubicBezTo>
                    <a:pt x="46" y="24"/>
                    <a:pt x="44" y="25"/>
                    <a:pt x="43" y="25"/>
                  </a:cubicBezTo>
                  <a:cubicBezTo>
                    <a:pt x="41" y="25"/>
                    <a:pt x="39" y="24"/>
                    <a:pt x="39" y="27"/>
                  </a:cubicBezTo>
                  <a:cubicBezTo>
                    <a:pt x="39" y="30"/>
                    <a:pt x="41" y="29"/>
                    <a:pt x="43" y="29"/>
                  </a:cubicBezTo>
                  <a:close/>
                  <a:moveTo>
                    <a:pt x="32" y="29"/>
                  </a:moveTo>
                  <a:cubicBezTo>
                    <a:pt x="34" y="29"/>
                    <a:pt x="36" y="30"/>
                    <a:pt x="36" y="27"/>
                  </a:cubicBezTo>
                  <a:cubicBezTo>
                    <a:pt x="36" y="24"/>
                    <a:pt x="33" y="25"/>
                    <a:pt x="32" y="25"/>
                  </a:cubicBezTo>
                  <a:cubicBezTo>
                    <a:pt x="30" y="24"/>
                    <a:pt x="28" y="24"/>
                    <a:pt x="28" y="27"/>
                  </a:cubicBezTo>
                  <a:cubicBezTo>
                    <a:pt x="28" y="30"/>
                    <a:pt x="31" y="29"/>
                    <a:pt x="32" y="29"/>
                  </a:cubicBezTo>
                  <a:close/>
                  <a:moveTo>
                    <a:pt x="72" y="40"/>
                  </a:moveTo>
                  <a:cubicBezTo>
                    <a:pt x="77" y="42"/>
                    <a:pt x="80" y="40"/>
                    <a:pt x="83" y="37"/>
                  </a:cubicBezTo>
                  <a:cubicBezTo>
                    <a:pt x="80" y="38"/>
                    <a:pt x="76" y="40"/>
                    <a:pt x="72" y="40"/>
                  </a:cubicBezTo>
                  <a:close/>
                  <a:moveTo>
                    <a:pt x="47" y="47"/>
                  </a:moveTo>
                  <a:cubicBezTo>
                    <a:pt x="47" y="46"/>
                    <a:pt x="47" y="45"/>
                    <a:pt x="48" y="43"/>
                  </a:cubicBezTo>
                  <a:cubicBezTo>
                    <a:pt x="47" y="44"/>
                    <a:pt x="46" y="45"/>
                    <a:pt x="47" y="47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32" name="Freeform 9">
              <a:extLst>
                <a:ext uri="{FF2B5EF4-FFF2-40B4-BE49-F238E27FC236}">
                  <a16:creationId xmlns:a16="http://schemas.microsoft.com/office/drawing/2014/main" id="{69C513AF-D0E7-58C8-6F67-C656A750A5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4" y="1351"/>
              <a:ext cx="741" cy="1079"/>
            </a:xfrm>
            <a:custGeom>
              <a:avLst/>
              <a:gdLst>
                <a:gd name="T0" fmla="*/ 57 w 57"/>
                <a:gd name="T1" fmla="*/ 42 h 83"/>
                <a:gd name="T2" fmla="*/ 41 w 57"/>
                <a:gd name="T3" fmla="*/ 53 h 83"/>
                <a:gd name="T4" fmla="*/ 37 w 57"/>
                <a:gd name="T5" fmla="*/ 54 h 83"/>
                <a:gd name="T6" fmla="*/ 30 w 57"/>
                <a:gd name="T7" fmla="*/ 71 h 83"/>
                <a:gd name="T8" fmla="*/ 19 w 57"/>
                <a:gd name="T9" fmla="*/ 81 h 83"/>
                <a:gd name="T10" fmla="*/ 1 w 57"/>
                <a:gd name="T11" fmla="*/ 69 h 83"/>
                <a:gd name="T12" fmla="*/ 3 w 57"/>
                <a:gd name="T13" fmla="*/ 46 h 83"/>
                <a:gd name="T14" fmla="*/ 7 w 57"/>
                <a:gd name="T15" fmla="*/ 15 h 83"/>
                <a:gd name="T16" fmla="*/ 15 w 57"/>
                <a:gd name="T17" fmla="*/ 0 h 83"/>
                <a:gd name="T18" fmla="*/ 25 w 57"/>
                <a:gd name="T19" fmla="*/ 10 h 83"/>
                <a:gd name="T20" fmla="*/ 35 w 57"/>
                <a:gd name="T21" fmla="*/ 20 h 83"/>
                <a:gd name="T22" fmla="*/ 42 w 57"/>
                <a:gd name="T23" fmla="*/ 27 h 83"/>
                <a:gd name="T24" fmla="*/ 48 w 57"/>
                <a:gd name="T25" fmla="*/ 33 h 83"/>
                <a:gd name="T26" fmla="*/ 57 w 57"/>
                <a:gd name="T27" fmla="*/ 42 h 83"/>
                <a:gd name="T28" fmla="*/ 38 w 57"/>
                <a:gd name="T29" fmla="*/ 49 h 83"/>
                <a:gd name="T30" fmla="*/ 38 w 57"/>
                <a:gd name="T31" fmla="*/ 47 h 83"/>
                <a:gd name="T32" fmla="*/ 38 w 57"/>
                <a:gd name="T33" fmla="*/ 48 h 83"/>
                <a:gd name="T34" fmla="*/ 37 w 57"/>
                <a:gd name="T35" fmla="*/ 38 h 83"/>
                <a:gd name="T36" fmla="*/ 38 w 57"/>
                <a:gd name="T37" fmla="*/ 48 h 83"/>
                <a:gd name="T38" fmla="*/ 38 w 57"/>
                <a:gd name="T39" fmla="*/ 49 h 83"/>
                <a:gd name="T40" fmla="*/ 51 w 57"/>
                <a:gd name="T41" fmla="*/ 50 h 83"/>
                <a:gd name="T42" fmla="*/ 51 w 57"/>
                <a:gd name="T43" fmla="*/ 48 h 83"/>
                <a:gd name="T44" fmla="*/ 51 w 57"/>
                <a:gd name="T45" fmla="*/ 49 h 83"/>
                <a:gd name="T46" fmla="*/ 51 w 57"/>
                <a:gd name="T47" fmla="*/ 50 h 83"/>
                <a:gd name="T48" fmla="*/ 47 w 57"/>
                <a:gd name="T49" fmla="*/ 50 h 83"/>
                <a:gd name="T50" fmla="*/ 38 w 57"/>
                <a:gd name="T51" fmla="*/ 49 h 83"/>
                <a:gd name="T52" fmla="*/ 32 w 57"/>
                <a:gd name="T53" fmla="*/ 34 h 83"/>
                <a:gd name="T54" fmla="*/ 16 w 57"/>
                <a:gd name="T55" fmla="*/ 5 h 83"/>
                <a:gd name="T56" fmla="*/ 14 w 57"/>
                <a:gd name="T57" fmla="*/ 26 h 83"/>
                <a:gd name="T58" fmla="*/ 32 w 57"/>
                <a:gd name="T59" fmla="*/ 34 h 83"/>
                <a:gd name="T60" fmla="*/ 32 w 57"/>
                <a:gd name="T61" fmla="*/ 24 h 83"/>
                <a:gd name="T62" fmla="*/ 29 w 57"/>
                <a:gd name="T63" fmla="*/ 19 h 83"/>
                <a:gd name="T64" fmla="*/ 26 w 57"/>
                <a:gd name="T65" fmla="*/ 24 h 83"/>
                <a:gd name="T66" fmla="*/ 29 w 57"/>
                <a:gd name="T67" fmla="*/ 28 h 83"/>
                <a:gd name="T68" fmla="*/ 32 w 57"/>
                <a:gd name="T69" fmla="*/ 24 h 83"/>
                <a:gd name="T70" fmla="*/ 22 w 57"/>
                <a:gd name="T71" fmla="*/ 20 h 83"/>
                <a:gd name="T72" fmla="*/ 27 w 57"/>
                <a:gd name="T73" fmla="*/ 17 h 83"/>
                <a:gd name="T74" fmla="*/ 22 w 57"/>
                <a:gd name="T75" fmla="*/ 13 h 83"/>
                <a:gd name="T76" fmla="*/ 17 w 57"/>
                <a:gd name="T77" fmla="*/ 17 h 83"/>
                <a:gd name="T78" fmla="*/ 22 w 57"/>
                <a:gd name="T79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7" h="83">
                  <a:moveTo>
                    <a:pt x="57" y="42"/>
                  </a:moveTo>
                  <a:cubicBezTo>
                    <a:pt x="55" y="52"/>
                    <a:pt x="49" y="56"/>
                    <a:pt x="41" y="53"/>
                  </a:cubicBezTo>
                  <a:cubicBezTo>
                    <a:pt x="38" y="52"/>
                    <a:pt x="38" y="53"/>
                    <a:pt x="37" y="54"/>
                  </a:cubicBezTo>
                  <a:cubicBezTo>
                    <a:pt x="35" y="60"/>
                    <a:pt x="33" y="66"/>
                    <a:pt x="30" y="71"/>
                  </a:cubicBezTo>
                  <a:cubicBezTo>
                    <a:pt x="28" y="77"/>
                    <a:pt x="24" y="80"/>
                    <a:pt x="19" y="81"/>
                  </a:cubicBezTo>
                  <a:cubicBezTo>
                    <a:pt x="10" y="83"/>
                    <a:pt x="2" y="78"/>
                    <a:pt x="1" y="69"/>
                  </a:cubicBezTo>
                  <a:cubicBezTo>
                    <a:pt x="0" y="61"/>
                    <a:pt x="3" y="54"/>
                    <a:pt x="3" y="46"/>
                  </a:cubicBezTo>
                  <a:cubicBezTo>
                    <a:pt x="4" y="36"/>
                    <a:pt x="6" y="26"/>
                    <a:pt x="7" y="15"/>
                  </a:cubicBezTo>
                  <a:cubicBezTo>
                    <a:pt x="8" y="9"/>
                    <a:pt x="10" y="4"/>
                    <a:pt x="15" y="0"/>
                  </a:cubicBezTo>
                  <a:cubicBezTo>
                    <a:pt x="19" y="3"/>
                    <a:pt x="23" y="6"/>
                    <a:pt x="25" y="10"/>
                  </a:cubicBezTo>
                  <a:cubicBezTo>
                    <a:pt x="28" y="14"/>
                    <a:pt x="32" y="17"/>
                    <a:pt x="35" y="20"/>
                  </a:cubicBezTo>
                  <a:cubicBezTo>
                    <a:pt x="37" y="22"/>
                    <a:pt x="40" y="24"/>
                    <a:pt x="42" y="27"/>
                  </a:cubicBezTo>
                  <a:cubicBezTo>
                    <a:pt x="44" y="29"/>
                    <a:pt x="46" y="31"/>
                    <a:pt x="48" y="33"/>
                  </a:cubicBezTo>
                  <a:cubicBezTo>
                    <a:pt x="52" y="36"/>
                    <a:pt x="54" y="39"/>
                    <a:pt x="57" y="42"/>
                  </a:cubicBezTo>
                  <a:close/>
                  <a:moveTo>
                    <a:pt x="38" y="49"/>
                  </a:moveTo>
                  <a:cubicBezTo>
                    <a:pt x="39" y="48"/>
                    <a:pt x="39" y="48"/>
                    <a:pt x="38" y="47"/>
                  </a:cubicBezTo>
                  <a:cubicBezTo>
                    <a:pt x="38" y="47"/>
                    <a:pt x="38" y="48"/>
                    <a:pt x="38" y="48"/>
                  </a:cubicBezTo>
                  <a:cubicBezTo>
                    <a:pt x="38" y="44"/>
                    <a:pt x="35" y="41"/>
                    <a:pt x="37" y="38"/>
                  </a:cubicBezTo>
                  <a:cubicBezTo>
                    <a:pt x="34" y="41"/>
                    <a:pt x="36" y="45"/>
                    <a:pt x="38" y="48"/>
                  </a:cubicBezTo>
                  <a:cubicBezTo>
                    <a:pt x="38" y="48"/>
                    <a:pt x="38" y="48"/>
                    <a:pt x="38" y="49"/>
                  </a:cubicBezTo>
                  <a:cubicBezTo>
                    <a:pt x="43" y="51"/>
                    <a:pt x="47" y="52"/>
                    <a:pt x="51" y="50"/>
                  </a:cubicBezTo>
                  <a:cubicBezTo>
                    <a:pt x="51" y="49"/>
                    <a:pt x="51" y="49"/>
                    <a:pt x="51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1" y="49"/>
                    <a:pt x="51" y="49"/>
                    <a:pt x="51" y="50"/>
                  </a:cubicBezTo>
                  <a:cubicBezTo>
                    <a:pt x="50" y="48"/>
                    <a:pt x="48" y="50"/>
                    <a:pt x="47" y="50"/>
                  </a:cubicBezTo>
                  <a:cubicBezTo>
                    <a:pt x="44" y="51"/>
                    <a:pt x="41" y="48"/>
                    <a:pt x="38" y="49"/>
                  </a:cubicBezTo>
                  <a:close/>
                  <a:moveTo>
                    <a:pt x="32" y="34"/>
                  </a:moveTo>
                  <a:cubicBezTo>
                    <a:pt x="13" y="30"/>
                    <a:pt x="8" y="21"/>
                    <a:pt x="16" y="5"/>
                  </a:cubicBezTo>
                  <a:cubicBezTo>
                    <a:pt x="11" y="10"/>
                    <a:pt x="10" y="18"/>
                    <a:pt x="14" y="26"/>
                  </a:cubicBezTo>
                  <a:cubicBezTo>
                    <a:pt x="17" y="32"/>
                    <a:pt x="26" y="36"/>
                    <a:pt x="32" y="34"/>
                  </a:cubicBezTo>
                  <a:close/>
                  <a:moveTo>
                    <a:pt x="32" y="24"/>
                  </a:moveTo>
                  <a:cubicBezTo>
                    <a:pt x="33" y="21"/>
                    <a:pt x="31" y="19"/>
                    <a:pt x="29" y="19"/>
                  </a:cubicBezTo>
                  <a:cubicBezTo>
                    <a:pt x="27" y="19"/>
                    <a:pt x="26" y="21"/>
                    <a:pt x="26" y="24"/>
                  </a:cubicBezTo>
                  <a:cubicBezTo>
                    <a:pt x="26" y="26"/>
                    <a:pt x="26" y="28"/>
                    <a:pt x="29" y="28"/>
                  </a:cubicBezTo>
                  <a:cubicBezTo>
                    <a:pt x="32" y="28"/>
                    <a:pt x="32" y="26"/>
                    <a:pt x="32" y="24"/>
                  </a:cubicBezTo>
                  <a:close/>
                  <a:moveTo>
                    <a:pt x="22" y="20"/>
                  </a:moveTo>
                  <a:cubicBezTo>
                    <a:pt x="25" y="20"/>
                    <a:pt x="27" y="19"/>
                    <a:pt x="27" y="17"/>
                  </a:cubicBezTo>
                  <a:cubicBezTo>
                    <a:pt x="27" y="15"/>
                    <a:pt x="25" y="13"/>
                    <a:pt x="22" y="13"/>
                  </a:cubicBezTo>
                  <a:cubicBezTo>
                    <a:pt x="20" y="13"/>
                    <a:pt x="18" y="14"/>
                    <a:pt x="17" y="17"/>
                  </a:cubicBezTo>
                  <a:cubicBezTo>
                    <a:pt x="17" y="20"/>
                    <a:pt x="20" y="20"/>
                    <a:pt x="22" y="20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33" name="Freeform 10">
              <a:extLst>
                <a:ext uri="{FF2B5EF4-FFF2-40B4-BE49-F238E27FC236}">
                  <a16:creationId xmlns:a16="http://schemas.microsoft.com/office/drawing/2014/main" id="{7FA418AA-7E8B-C318-5B2E-DFB433120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6" y="2027"/>
              <a:ext cx="91" cy="104"/>
            </a:xfrm>
            <a:custGeom>
              <a:avLst/>
              <a:gdLst>
                <a:gd name="T0" fmla="*/ 0 w 7"/>
                <a:gd name="T1" fmla="*/ 1 h 8"/>
                <a:gd name="T2" fmla="*/ 7 w 7"/>
                <a:gd name="T3" fmla="*/ 8 h 8"/>
                <a:gd name="T4" fmla="*/ 0 w 7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0" y="1"/>
                  </a:moveTo>
                  <a:cubicBezTo>
                    <a:pt x="5" y="0"/>
                    <a:pt x="6" y="1"/>
                    <a:pt x="7" y="8"/>
                  </a:cubicBezTo>
                  <a:cubicBezTo>
                    <a:pt x="4" y="6"/>
                    <a:pt x="2" y="4"/>
                    <a:pt x="0" y="1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34" name="Freeform 11">
              <a:extLst>
                <a:ext uri="{FF2B5EF4-FFF2-40B4-BE49-F238E27FC236}">
                  <a16:creationId xmlns:a16="http://schemas.microsoft.com/office/drawing/2014/main" id="{EEDAF455-7D0A-8CBB-284E-94FE23A7D8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7" y="1338"/>
              <a:ext cx="169" cy="104"/>
            </a:xfrm>
            <a:custGeom>
              <a:avLst/>
              <a:gdLst>
                <a:gd name="T0" fmla="*/ 13 w 13"/>
                <a:gd name="T1" fmla="*/ 8 h 8"/>
                <a:gd name="T2" fmla="*/ 7 w 13"/>
                <a:gd name="T3" fmla="*/ 4 h 8"/>
                <a:gd name="T4" fmla="*/ 0 w 13"/>
                <a:gd name="T5" fmla="*/ 1 h 8"/>
                <a:gd name="T6" fmla="*/ 0 w 13"/>
                <a:gd name="T7" fmla="*/ 1 h 8"/>
                <a:gd name="T8" fmla="*/ 12 w 13"/>
                <a:gd name="T9" fmla="*/ 8 h 8"/>
                <a:gd name="T10" fmla="*/ 13 w 13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8">
                  <a:moveTo>
                    <a:pt x="13" y="8"/>
                  </a:moveTo>
                  <a:cubicBezTo>
                    <a:pt x="10" y="7"/>
                    <a:pt x="9" y="5"/>
                    <a:pt x="7" y="4"/>
                  </a:cubicBezTo>
                  <a:cubicBezTo>
                    <a:pt x="5" y="3"/>
                    <a:pt x="3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0"/>
                    <a:pt x="10" y="3"/>
                    <a:pt x="12" y="8"/>
                  </a:cubicBezTo>
                  <a:lnTo>
                    <a:pt x="13" y="8"/>
                  </a:ln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35" name="Freeform 12">
              <a:extLst>
                <a:ext uri="{FF2B5EF4-FFF2-40B4-BE49-F238E27FC236}">
                  <a16:creationId xmlns:a16="http://schemas.microsoft.com/office/drawing/2014/main" id="{175014BF-DB84-E166-0A06-1BE750971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8" y="1312"/>
              <a:ext cx="520" cy="403"/>
            </a:xfrm>
            <a:custGeom>
              <a:avLst/>
              <a:gdLst>
                <a:gd name="T0" fmla="*/ 7 w 40"/>
                <a:gd name="T1" fmla="*/ 31 h 31"/>
                <a:gd name="T2" fmla="*/ 7 w 40"/>
                <a:gd name="T3" fmla="*/ 8 h 31"/>
                <a:gd name="T4" fmla="*/ 31 w 40"/>
                <a:gd name="T5" fmla="*/ 6 h 31"/>
                <a:gd name="T6" fmla="*/ 33 w 40"/>
                <a:gd name="T7" fmla="*/ 30 h 31"/>
                <a:gd name="T8" fmla="*/ 36 w 40"/>
                <a:gd name="T9" fmla="*/ 24 h 31"/>
                <a:gd name="T10" fmla="*/ 28 w 40"/>
                <a:gd name="T11" fmla="*/ 5 h 31"/>
                <a:gd name="T12" fmla="*/ 8 w 40"/>
                <a:gd name="T13" fmla="*/ 8 h 31"/>
                <a:gd name="T14" fmla="*/ 6 w 40"/>
                <a:gd name="T15" fmla="*/ 28 h 31"/>
                <a:gd name="T16" fmla="*/ 7 w 40"/>
                <a:gd name="T17" fmla="*/ 31 h 31"/>
                <a:gd name="T18" fmla="*/ 7 w 40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31">
                  <a:moveTo>
                    <a:pt x="7" y="31"/>
                  </a:moveTo>
                  <a:cubicBezTo>
                    <a:pt x="0" y="25"/>
                    <a:pt x="0" y="14"/>
                    <a:pt x="7" y="8"/>
                  </a:cubicBezTo>
                  <a:cubicBezTo>
                    <a:pt x="13" y="1"/>
                    <a:pt x="23" y="0"/>
                    <a:pt x="31" y="6"/>
                  </a:cubicBezTo>
                  <a:cubicBezTo>
                    <a:pt x="39" y="12"/>
                    <a:pt x="40" y="22"/>
                    <a:pt x="33" y="30"/>
                  </a:cubicBezTo>
                  <a:cubicBezTo>
                    <a:pt x="34" y="28"/>
                    <a:pt x="35" y="26"/>
                    <a:pt x="36" y="24"/>
                  </a:cubicBezTo>
                  <a:cubicBezTo>
                    <a:pt x="38" y="17"/>
                    <a:pt x="35" y="9"/>
                    <a:pt x="28" y="5"/>
                  </a:cubicBezTo>
                  <a:cubicBezTo>
                    <a:pt x="22" y="2"/>
                    <a:pt x="13" y="3"/>
                    <a:pt x="8" y="8"/>
                  </a:cubicBezTo>
                  <a:cubicBezTo>
                    <a:pt x="2" y="13"/>
                    <a:pt x="2" y="22"/>
                    <a:pt x="6" y="28"/>
                  </a:cubicBezTo>
                  <a:cubicBezTo>
                    <a:pt x="6" y="29"/>
                    <a:pt x="7" y="30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36" name="Freeform 13">
              <a:extLst>
                <a:ext uri="{FF2B5EF4-FFF2-40B4-BE49-F238E27FC236}">
                  <a16:creationId xmlns:a16="http://schemas.microsoft.com/office/drawing/2014/main" id="{BD7003C1-FAAC-FD2D-0D43-B78C4AE6D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0" y="1520"/>
              <a:ext cx="78" cy="91"/>
            </a:xfrm>
            <a:custGeom>
              <a:avLst/>
              <a:gdLst>
                <a:gd name="T0" fmla="*/ 3 w 6"/>
                <a:gd name="T1" fmla="*/ 0 h 7"/>
                <a:gd name="T2" fmla="*/ 6 w 6"/>
                <a:gd name="T3" fmla="*/ 4 h 7"/>
                <a:gd name="T4" fmla="*/ 3 w 6"/>
                <a:gd name="T5" fmla="*/ 7 h 7"/>
                <a:gd name="T6" fmla="*/ 0 w 6"/>
                <a:gd name="T7" fmla="*/ 4 h 7"/>
                <a:gd name="T8" fmla="*/ 3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5" y="1"/>
                    <a:pt x="6" y="2"/>
                    <a:pt x="6" y="4"/>
                  </a:cubicBezTo>
                  <a:cubicBezTo>
                    <a:pt x="6" y="6"/>
                    <a:pt x="5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2"/>
                    <a:pt x="1" y="1"/>
                    <a:pt x="3" y="0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37" name="Freeform 14">
              <a:extLst>
                <a:ext uri="{FF2B5EF4-FFF2-40B4-BE49-F238E27FC236}">
                  <a16:creationId xmlns:a16="http://schemas.microsoft.com/office/drawing/2014/main" id="{6954F306-E30B-C61E-ECE3-6AE1B38140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9" y="1429"/>
              <a:ext cx="78" cy="91"/>
            </a:xfrm>
            <a:custGeom>
              <a:avLst/>
              <a:gdLst>
                <a:gd name="T0" fmla="*/ 6 w 6"/>
                <a:gd name="T1" fmla="*/ 3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3"/>
                  </a:moveTo>
                  <a:cubicBezTo>
                    <a:pt x="6" y="6"/>
                    <a:pt x="5" y="7"/>
                    <a:pt x="3" y="7"/>
                  </a:cubicBezTo>
                  <a:cubicBezTo>
                    <a:pt x="1" y="7"/>
                    <a:pt x="0" y="6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38" name="Freeform 15">
              <a:extLst>
                <a:ext uri="{FF2B5EF4-FFF2-40B4-BE49-F238E27FC236}">
                  <a16:creationId xmlns:a16="http://schemas.microsoft.com/office/drawing/2014/main" id="{5AD0DEF2-C908-53E4-41C5-4C62E5E49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5" y="1520"/>
              <a:ext cx="91" cy="91"/>
            </a:xfrm>
            <a:custGeom>
              <a:avLst/>
              <a:gdLst>
                <a:gd name="T0" fmla="*/ 3 w 7"/>
                <a:gd name="T1" fmla="*/ 7 h 7"/>
                <a:gd name="T2" fmla="*/ 1 w 7"/>
                <a:gd name="T3" fmla="*/ 3 h 7"/>
                <a:gd name="T4" fmla="*/ 4 w 7"/>
                <a:gd name="T5" fmla="*/ 0 h 7"/>
                <a:gd name="T6" fmla="*/ 7 w 7"/>
                <a:gd name="T7" fmla="*/ 4 h 7"/>
                <a:gd name="T8" fmla="*/ 3 w 7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1" y="6"/>
                    <a:pt x="0" y="5"/>
                    <a:pt x="1" y="3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6" y="1"/>
                    <a:pt x="7" y="2"/>
                    <a:pt x="7" y="4"/>
                  </a:cubicBezTo>
                  <a:cubicBezTo>
                    <a:pt x="7" y="6"/>
                    <a:pt x="5" y="7"/>
                    <a:pt x="3" y="7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39" name="Oval 16">
              <a:extLst>
                <a:ext uri="{FF2B5EF4-FFF2-40B4-BE49-F238E27FC236}">
                  <a16:creationId xmlns:a16="http://schemas.microsoft.com/office/drawing/2014/main" id="{14AA7BBF-1224-0BEA-BF4F-77A60FBAF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9" y="1611"/>
              <a:ext cx="78" cy="91"/>
            </a:xfrm>
            <a:prstGeom prst="ellipse">
              <a:avLst/>
            </a:pr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40" name="Freeform 17">
              <a:extLst>
                <a:ext uri="{FF2B5EF4-FFF2-40B4-BE49-F238E27FC236}">
                  <a16:creationId xmlns:a16="http://schemas.microsoft.com/office/drawing/2014/main" id="{B81F35E6-8124-E497-8DDD-C91A82FFE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9" y="1572"/>
              <a:ext cx="104" cy="78"/>
            </a:xfrm>
            <a:custGeom>
              <a:avLst/>
              <a:gdLst>
                <a:gd name="T0" fmla="*/ 4 w 8"/>
                <a:gd name="T1" fmla="*/ 5 h 6"/>
                <a:gd name="T2" fmla="*/ 0 w 8"/>
                <a:gd name="T3" fmla="*/ 3 h 6"/>
                <a:gd name="T4" fmla="*/ 4 w 8"/>
                <a:gd name="T5" fmla="*/ 1 h 6"/>
                <a:gd name="T6" fmla="*/ 7 w 8"/>
                <a:gd name="T7" fmla="*/ 3 h 6"/>
                <a:gd name="T8" fmla="*/ 4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4" y="5"/>
                  </a:moveTo>
                  <a:cubicBezTo>
                    <a:pt x="2" y="5"/>
                    <a:pt x="0" y="6"/>
                    <a:pt x="0" y="3"/>
                  </a:cubicBezTo>
                  <a:cubicBezTo>
                    <a:pt x="0" y="0"/>
                    <a:pt x="2" y="1"/>
                    <a:pt x="4" y="1"/>
                  </a:cubicBezTo>
                  <a:cubicBezTo>
                    <a:pt x="5" y="1"/>
                    <a:pt x="7" y="0"/>
                    <a:pt x="7" y="3"/>
                  </a:cubicBezTo>
                  <a:cubicBezTo>
                    <a:pt x="8" y="6"/>
                    <a:pt x="5" y="5"/>
                    <a:pt x="4" y="5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41" name="Freeform 18">
              <a:extLst>
                <a:ext uri="{FF2B5EF4-FFF2-40B4-BE49-F238E27FC236}">
                  <a16:creationId xmlns:a16="http://schemas.microsoft.com/office/drawing/2014/main" id="{996D7009-0FC4-1565-482C-4815E138E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6" y="1572"/>
              <a:ext cx="104" cy="78"/>
            </a:xfrm>
            <a:custGeom>
              <a:avLst/>
              <a:gdLst>
                <a:gd name="T0" fmla="*/ 4 w 8"/>
                <a:gd name="T1" fmla="*/ 5 h 6"/>
                <a:gd name="T2" fmla="*/ 0 w 8"/>
                <a:gd name="T3" fmla="*/ 3 h 6"/>
                <a:gd name="T4" fmla="*/ 4 w 8"/>
                <a:gd name="T5" fmla="*/ 1 h 6"/>
                <a:gd name="T6" fmla="*/ 8 w 8"/>
                <a:gd name="T7" fmla="*/ 3 h 6"/>
                <a:gd name="T8" fmla="*/ 4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4" y="5"/>
                  </a:moveTo>
                  <a:cubicBezTo>
                    <a:pt x="3" y="5"/>
                    <a:pt x="0" y="6"/>
                    <a:pt x="0" y="3"/>
                  </a:cubicBezTo>
                  <a:cubicBezTo>
                    <a:pt x="0" y="0"/>
                    <a:pt x="2" y="0"/>
                    <a:pt x="4" y="1"/>
                  </a:cubicBezTo>
                  <a:cubicBezTo>
                    <a:pt x="5" y="1"/>
                    <a:pt x="8" y="0"/>
                    <a:pt x="8" y="3"/>
                  </a:cubicBezTo>
                  <a:cubicBezTo>
                    <a:pt x="8" y="6"/>
                    <a:pt x="6" y="5"/>
                    <a:pt x="4" y="5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42" name="Freeform 19">
              <a:extLst>
                <a:ext uri="{FF2B5EF4-FFF2-40B4-BE49-F238E27FC236}">
                  <a16:creationId xmlns:a16="http://schemas.microsoft.com/office/drawing/2014/main" id="{1ED300E6-5ED3-EE4E-AE6A-CF44A24DF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2" y="1767"/>
              <a:ext cx="208" cy="195"/>
            </a:xfrm>
            <a:custGeom>
              <a:avLst/>
              <a:gdLst>
                <a:gd name="T0" fmla="*/ 1 w 16"/>
                <a:gd name="T1" fmla="*/ 2 h 15"/>
                <a:gd name="T2" fmla="*/ 4 w 16"/>
                <a:gd name="T3" fmla="*/ 0 h 15"/>
                <a:gd name="T4" fmla="*/ 13 w 16"/>
                <a:gd name="T5" fmla="*/ 4 h 15"/>
                <a:gd name="T6" fmla="*/ 13 w 16"/>
                <a:gd name="T7" fmla="*/ 15 h 15"/>
                <a:gd name="T8" fmla="*/ 10 w 16"/>
                <a:gd name="T9" fmla="*/ 2 h 15"/>
                <a:gd name="T10" fmla="*/ 1 w 16"/>
                <a:gd name="T1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5">
                  <a:moveTo>
                    <a:pt x="1" y="2"/>
                  </a:moveTo>
                  <a:cubicBezTo>
                    <a:pt x="0" y="0"/>
                    <a:pt x="2" y="0"/>
                    <a:pt x="4" y="0"/>
                  </a:cubicBezTo>
                  <a:cubicBezTo>
                    <a:pt x="8" y="0"/>
                    <a:pt x="11" y="1"/>
                    <a:pt x="13" y="4"/>
                  </a:cubicBezTo>
                  <a:cubicBezTo>
                    <a:pt x="16" y="8"/>
                    <a:pt x="16" y="12"/>
                    <a:pt x="13" y="15"/>
                  </a:cubicBezTo>
                  <a:cubicBezTo>
                    <a:pt x="15" y="10"/>
                    <a:pt x="15" y="6"/>
                    <a:pt x="10" y="2"/>
                  </a:cubicBezTo>
                  <a:cubicBezTo>
                    <a:pt x="7" y="0"/>
                    <a:pt x="4" y="0"/>
                    <a:pt x="1" y="2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43" name="Freeform 20">
              <a:extLst>
                <a:ext uri="{FF2B5EF4-FFF2-40B4-BE49-F238E27FC236}">
                  <a16:creationId xmlns:a16="http://schemas.microsoft.com/office/drawing/2014/main" id="{AC0E305D-6CA6-20AA-17C2-A3800F65F9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8" y="1741"/>
              <a:ext cx="143" cy="65"/>
            </a:xfrm>
            <a:custGeom>
              <a:avLst/>
              <a:gdLst>
                <a:gd name="T0" fmla="*/ 0 w 11"/>
                <a:gd name="T1" fmla="*/ 3 h 5"/>
                <a:gd name="T2" fmla="*/ 11 w 11"/>
                <a:gd name="T3" fmla="*/ 0 h 5"/>
                <a:gd name="T4" fmla="*/ 0 w 11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0" y="3"/>
                  </a:moveTo>
                  <a:cubicBezTo>
                    <a:pt x="4" y="3"/>
                    <a:pt x="8" y="1"/>
                    <a:pt x="11" y="0"/>
                  </a:cubicBezTo>
                  <a:cubicBezTo>
                    <a:pt x="8" y="3"/>
                    <a:pt x="5" y="5"/>
                    <a:pt x="0" y="3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44" name="Freeform 21">
              <a:extLst>
                <a:ext uri="{FF2B5EF4-FFF2-40B4-BE49-F238E27FC236}">
                  <a16:creationId xmlns:a16="http://schemas.microsoft.com/office/drawing/2014/main" id="{FCFB9696-5192-05F3-4110-E1B7337FE7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2" y="1728"/>
              <a:ext cx="117" cy="65"/>
            </a:xfrm>
            <a:custGeom>
              <a:avLst/>
              <a:gdLst>
                <a:gd name="T0" fmla="*/ 0 w 9"/>
                <a:gd name="T1" fmla="*/ 0 h 5"/>
                <a:gd name="T2" fmla="*/ 9 w 9"/>
                <a:gd name="T3" fmla="*/ 4 h 5"/>
                <a:gd name="T4" fmla="*/ 0 w 9"/>
                <a:gd name="T5" fmla="*/ 0 h 5"/>
                <a:gd name="T6" fmla="*/ 0 w 9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cubicBezTo>
                    <a:pt x="3" y="2"/>
                    <a:pt x="6" y="4"/>
                    <a:pt x="9" y="4"/>
                  </a:cubicBezTo>
                  <a:cubicBezTo>
                    <a:pt x="5" y="5"/>
                    <a:pt x="2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45" name="Freeform 22">
              <a:extLst>
                <a:ext uri="{FF2B5EF4-FFF2-40B4-BE49-F238E27FC236}">
                  <a16:creationId xmlns:a16="http://schemas.microsoft.com/office/drawing/2014/main" id="{BB638DBB-FD6C-2CA7-A7E6-9B30893AA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3" y="1442"/>
              <a:ext cx="39" cy="52"/>
            </a:xfrm>
            <a:custGeom>
              <a:avLst/>
              <a:gdLst>
                <a:gd name="T0" fmla="*/ 0 w 3"/>
                <a:gd name="T1" fmla="*/ 0 h 4"/>
                <a:gd name="T2" fmla="*/ 2 w 3"/>
                <a:gd name="T3" fmla="*/ 4 h 4"/>
                <a:gd name="T4" fmla="*/ 1 w 3"/>
                <a:gd name="T5" fmla="*/ 0 h 4"/>
                <a:gd name="T6" fmla="*/ 0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2" y="1"/>
                    <a:pt x="3" y="2"/>
                    <a:pt x="2" y="4"/>
                  </a:cubicBezTo>
                  <a:cubicBezTo>
                    <a:pt x="2" y="3"/>
                    <a:pt x="0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46" name="Freeform 23">
              <a:extLst>
                <a:ext uri="{FF2B5EF4-FFF2-40B4-BE49-F238E27FC236}">
                  <a16:creationId xmlns:a16="http://schemas.microsoft.com/office/drawing/2014/main" id="{D4DFA343-6D75-CF2D-083D-308733499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0" y="1819"/>
              <a:ext cx="26" cy="52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0 h 4"/>
                <a:gd name="T4" fmla="*/ 1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0" y="2"/>
                    <a:pt x="1" y="1"/>
                    <a:pt x="2" y="0"/>
                  </a:cubicBezTo>
                  <a:cubicBezTo>
                    <a:pt x="1" y="2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47" name="Freeform 24">
              <a:extLst>
                <a:ext uri="{FF2B5EF4-FFF2-40B4-BE49-F238E27FC236}">
                  <a16:creationId xmlns:a16="http://schemas.microsoft.com/office/drawing/2014/main" id="{6CAC90DA-0EB4-1AC2-7089-818A7779A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6" y="1780"/>
              <a:ext cx="39" cy="39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3 h 3"/>
                <a:gd name="T4" fmla="*/ 3 w 3"/>
                <a:gd name="T5" fmla="*/ 1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2"/>
                    <a:pt x="1" y="2"/>
                    <a:pt x="0" y="3"/>
                  </a:cubicBezTo>
                  <a:cubicBezTo>
                    <a:pt x="1" y="2"/>
                    <a:pt x="1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48" name="Freeform 25">
              <a:extLst>
                <a:ext uri="{FF2B5EF4-FFF2-40B4-BE49-F238E27FC236}">
                  <a16:creationId xmlns:a16="http://schemas.microsoft.com/office/drawing/2014/main" id="{1B38ADBC-82F1-06FC-B377-296C8BF320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9" y="1715"/>
              <a:ext cx="13" cy="1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49" name="Freeform 26">
              <a:extLst>
                <a:ext uri="{FF2B5EF4-FFF2-40B4-BE49-F238E27FC236}">
                  <a16:creationId xmlns:a16="http://schemas.microsoft.com/office/drawing/2014/main" id="{E0CDF5A7-1DC2-C9FC-420F-B6F8B116E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8" y="1416"/>
              <a:ext cx="312" cy="403"/>
            </a:xfrm>
            <a:custGeom>
              <a:avLst/>
              <a:gdLst>
                <a:gd name="T0" fmla="*/ 24 w 24"/>
                <a:gd name="T1" fmla="*/ 29 h 31"/>
                <a:gd name="T2" fmla="*/ 6 w 24"/>
                <a:gd name="T3" fmla="*/ 21 h 31"/>
                <a:gd name="T4" fmla="*/ 8 w 24"/>
                <a:gd name="T5" fmla="*/ 0 h 31"/>
                <a:gd name="T6" fmla="*/ 24 w 24"/>
                <a:gd name="T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1">
                  <a:moveTo>
                    <a:pt x="24" y="29"/>
                  </a:moveTo>
                  <a:cubicBezTo>
                    <a:pt x="18" y="31"/>
                    <a:pt x="9" y="27"/>
                    <a:pt x="6" y="21"/>
                  </a:cubicBezTo>
                  <a:cubicBezTo>
                    <a:pt x="2" y="13"/>
                    <a:pt x="3" y="5"/>
                    <a:pt x="8" y="0"/>
                  </a:cubicBezTo>
                  <a:cubicBezTo>
                    <a:pt x="0" y="16"/>
                    <a:pt x="5" y="25"/>
                    <a:pt x="24" y="29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50" name="Freeform 27">
              <a:extLst>
                <a:ext uri="{FF2B5EF4-FFF2-40B4-BE49-F238E27FC236}">
                  <a16:creationId xmlns:a16="http://schemas.microsoft.com/office/drawing/2014/main" id="{5A6F0181-FB07-C794-40B1-5D27EA4B3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2" y="1598"/>
              <a:ext cx="91" cy="117"/>
            </a:xfrm>
            <a:custGeom>
              <a:avLst/>
              <a:gdLst>
                <a:gd name="T0" fmla="*/ 6 w 7"/>
                <a:gd name="T1" fmla="*/ 5 h 9"/>
                <a:gd name="T2" fmla="*/ 3 w 7"/>
                <a:gd name="T3" fmla="*/ 9 h 9"/>
                <a:gd name="T4" fmla="*/ 0 w 7"/>
                <a:gd name="T5" fmla="*/ 5 h 9"/>
                <a:gd name="T6" fmla="*/ 3 w 7"/>
                <a:gd name="T7" fmla="*/ 0 h 9"/>
                <a:gd name="T8" fmla="*/ 6 w 7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6" y="5"/>
                  </a:moveTo>
                  <a:cubicBezTo>
                    <a:pt x="6" y="7"/>
                    <a:pt x="6" y="9"/>
                    <a:pt x="3" y="9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2"/>
                    <a:pt x="6" y="5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51" name="Freeform 28">
              <a:extLst>
                <a:ext uri="{FF2B5EF4-FFF2-40B4-BE49-F238E27FC236}">
                  <a16:creationId xmlns:a16="http://schemas.microsoft.com/office/drawing/2014/main" id="{743228B7-8CCC-D017-DC09-44BA5A329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5" y="1520"/>
              <a:ext cx="130" cy="91"/>
            </a:xfrm>
            <a:custGeom>
              <a:avLst/>
              <a:gdLst>
                <a:gd name="T0" fmla="*/ 5 w 10"/>
                <a:gd name="T1" fmla="*/ 7 h 7"/>
                <a:gd name="T2" fmla="*/ 0 w 10"/>
                <a:gd name="T3" fmla="*/ 4 h 7"/>
                <a:gd name="T4" fmla="*/ 5 w 10"/>
                <a:gd name="T5" fmla="*/ 0 h 7"/>
                <a:gd name="T6" fmla="*/ 10 w 10"/>
                <a:gd name="T7" fmla="*/ 4 h 7"/>
                <a:gd name="T8" fmla="*/ 5 w 10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5" y="7"/>
                  </a:moveTo>
                  <a:cubicBezTo>
                    <a:pt x="3" y="7"/>
                    <a:pt x="0" y="7"/>
                    <a:pt x="0" y="4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6"/>
                    <a:pt x="8" y="7"/>
                    <a:pt x="5" y="7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52" name="Freeform 29">
              <a:extLst>
                <a:ext uri="{FF2B5EF4-FFF2-40B4-BE49-F238E27FC236}">
                  <a16:creationId xmlns:a16="http://schemas.microsoft.com/office/drawing/2014/main" id="{4E0E8301-BB2E-D66E-7475-8CE4418FC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6" y="1845"/>
              <a:ext cx="52" cy="130"/>
            </a:xfrm>
            <a:custGeom>
              <a:avLst/>
              <a:gdLst>
                <a:gd name="T0" fmla="*/ 4 w 4"/>
                <a:gd name="T1" fmla="*/ 10 h 10"/>
                <a:gd name="T2" fmla="*/ 3 w 4"/>
                <a:gd name="T3" fmla="*/ 0 h 10"/>
                <a:gd name="T4" fmla="*/ 4 w 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0">
                  <a:moveTo>
                    <a:pt x="4" y="10"/>
                  </a:moveTo>
                  <a:cubicBezTo>
                    <a:pt x="2" y="7"/>
                    <a:pt x="0" y="3"/>
                    <a:pt x="3" y="0"/>
                  </a:cubicBezTo>
                  <a:cubicBezTo>
                    <a:pt x="1" y="3"/>
                    <a:pt x="4" y="6"/>
                    <a:pt x="4" y="10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53" name="Freeform 30">
              <a:extLst>
                <a:ext uri="{FF2B5EF4-FFF2-40B4-BE49-F238E27FC236}">
                  <a16:creationId xmlns:a16="http://schemas.microsoft.com/office/drawing/2014/main" id="{53B875D6-E16D-696B-B13D-F46B077878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8" y="1975"/>
              <a:ext cx="169" cy="52"/>
            </a:xfrm>
            <a:custGeom>
              <a:avLst/>
              <a:gdLst>
                <a:gd name="T0" fmla="*/ 13 w 13"/>
                <a:gd name="T1" fmla="*/ 2 h 4"/>
                <a:gd name="T2" fmla="*/ 0 w 13"/>
                <a:gd name="T3" fmla="*/ 1 h 4"/>
                <a:gd name="T4" fmla="*/ 0 w 13"/>
                <a:gd name="T5" fmla="*/ 1 h 4"/>
                <a:gd name="T6" fmla="*/ 9 w 13"/>
                <a:gd name="T7" fmla="*/ 2 h 4"/>
                <a:gd name="T8" fmla="*/ 13 w 1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2"/>
                  </a:moveTo>
                  <a:cubicBezTo>
                    <a:pt x="9" y="4"/>
                    <a:pt x="5" y="3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6" y="3"/>
                    <a:pt x="9" y="2"/>
                  </a:cubicBezTo>
                  <a:cubicBezTo>
                    <a:pt x="10" y="2"/>
                    <a:pt x="12" y="0"/>
                    <a:pt x="13" y="2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54" name="Freeform 31">
              <a:extLst>
                <a:ext uri="{FF2B5EF4-FFF2-40B4-BE49-F238E27FC236}">
                  <a16:creationId xmlns:a16="http://schemas.microsoft.com/office/drawing/2014/main" id="{0BED5F60-178B-A5C8-3A91-A99609DB5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8" y="1962"/>
              <a:ext cx="13" cy="26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0 h 2"/>
                <a:gd name="T4" fmla="*/ 0 w 1"/>
                <a:gd name="T5" fmla="*/ 2 h 2"/>
                <a:gd name="T6" fmla="*/ 0 w 1"/>
                <a:gd name="T7" fmla="*/ 2 h 2"/>
                <a:gd name="T8" fmla="*/ 0 w 1"/>
                <a:gd name="T9" fmla="*/ 1 h 2"/>
                <a:gd name="T10" fmla="*/ 0 w 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55" name="Freeform 32">
              <a:extLst>
                <a:ext uri="{FF2B5EF4-FFF2-40B4-BE49-F238E27FC236}">
                  <a16:creationId xmlns:a16="http://schemas.microsoft.com/office/drawing/2014/main" id="{C692DF42-5426-0B5A-B217-D6C6667507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" y="1975"/>
              <a:ext cx="0" cy="26"/>
            </a:xfrm>
            <a:custGeom>
              <a:avLst/>
              <a:gdLst>
                <a:gd name="T0" fmla="*/ 2 h 2"/>
                <a:gd name="T1" fmla="*/ 1 h 2"/>
                <a:gd name="T2" fmla="*/ 0 h 2"/>
                <a:gd name="T3" fmla="*/ 2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307B4C06-D1FE-4121-893C-8B8F32EF9A3C}"/>
              </a:ext>
            </a:extLst>
          </p:cNvPr>
          <p:cNvSpPr/>
          <p:nvPr/>
        </p:nvSpPr>
        <p:spPr>
          <a:xfrm>
            <a:off x="3638827" y="1531126"/>
            <a:ext cx="1902253" cy="335774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39"/>
              <a:gd name="f7" fmla="val 424"/>
              <a:gd name="f8" fmla="val 205"/>
              <a:gd name="f9" fmla="val 207"/>
              <a:gd name="f10" fmla="val 414"/>
              <a:gd name="f11" fmla="val 209"/>
              <a:gd name="f12" fmla="val 404"/>
              <a:gd name="f13" fmla="val 211"/>
              <a:gd name="f14" fmla="val 394"/>
              <a:gd name="f15" fmla="val 212"/>
              <a:gd name="f16" fmla="val 389"/>
              <a:gd name="f17" fmla="val 385"/>
              <a:gd name="f18" fmla="val 381"/>
              <a:gd name="f19" fmla="val 189"/>
              <a:gd name="f20" fmla="val 365"/>
              <a:gd name="f21" fmla="val 172"/>
              <a:gd name="f22" fmla="val 348"/>
              <a:gd name="f23" fmla="val 155"/>
              <a:gd name="f24" fmla="val 332"/>
              <a:gd name="f25" fmla="val 152"/>
              <a:gd name="f26" fmla="val 330"/>
              <a:gd name="f27" fmla="val 149"/>
              <a:gd name="f28" fmla="val 327"/>
              <a:gd name="f29" fmla="val 148"/>
              <a:gd name="f30" fmla="val 323"/>
              <a:gd name="f31" fmla="val 312"/>
              <a:gd name="f32" fmla="val 143"/>
              <a:gd name="f33" fmla="val 302"/>
              <a:gd name="f34" fmla="val 136"/>
              <a:gd name="f35" fmla="val 298"/>
              <a:gd name="f36" fmla="val 123"/>
              <a:gd name="f37" fmla="val 289"/>
              <a:gd name="f38" fmla="val 274"/>
              <a:gd name="f39" fmla="val 116"/>
              <a:gd name="f40" fmla="val 263"/>
              <a:gd name="f41" fmla="val 111"/>
              <a:gd name="f42" fmla="val 255"/>
              <a:gd name="f43" fmla="val 110"/>
              <a:gd name="f44" fmla="val 103"/>
              <a:gd name="f45" fmla="val 259"/>
              <a:gd name="f46" fmla="val 100"/>
              <a:gd name="f47" fmla="val 261"/>
              <a:gd name="f48" fmla="val 98"/>
              <a:gd name="f49" fmla="val 262"/>
              <a:gd name="f50" fmla="val 96"/>
              <a:gd name="f51" fmla="val 258"/>
              <a:gd name="f52" fmla="val 95"/>
              <a:gd name="f53" fmla="val 256"/>
              <a:gd name="f54" fmla="val 93"/>
              <a:gd name="f55" fmla="val 92"/>
              <a:gd name="f56" fmla="val 76"/>
              <a:gd name="f57" fmla="val 60"/>
              <a:gd name="f58" fmla="val 264"/>
              <a:gd name="f59" fmla="val 44"/>
              <a:gd name="f60" fmla="val 266"/>
              <a:gd name="f61" fmla="val 46"/>
              <a:gd name="f62" fmla="val 269"/>
              <a:gd name="f63" fmla="val 49"/>
              <a:gd name="f64" fmla="val 51"/>
              <a:gd name="f65" fmla="val 271"/>
              <a:gd name="f66" fmla="val 59"/>
              <a:gd name="f67" fmla="val 277"/>
              <a:gd name="f68" fmla="val 64"/>
              <a:gd name="f69" fmla="val 285"/>
              <a:gd name="f70" fmla="val 69"/>
              <a:gd name="f71" fmla="val 295"/>
              <a:gd name="f72" fmla="val 72"/>
              <a:gd name="f73" fmla="val 309"/>
              <a:gd name="f74" fmla="val 80"/>
              <a:gd name="f75" fmla="val 316"/>
              <a:gd name="f76" fmla="val 84"/>
              <a:gd name="f77" fmla="val 322"/>
              <a:gd name="f78" fmla="val 89"/>
              <a:gd name="f79" fmla="val 326"/>
              <a:gd name="f80" fmla="val 329"/>
              <a:gd name="f81" fmla="val 106"/>
              <a:gd name="f82" fmla="val 333"/>
              <a:gd name="f83" fmla="val 107"/>
              <a:gd name="f84" fmla="val 339"/>
              <a:gd name="f85" fmla="val 99"/>
              <a:gd name="f86" fmla="val 347"/>
              <a:gd name="f87" fmla="val 353"/>
              <a:gd name="f88" fmla="val 361"/>
              <a:gd name="f89" fmla="val 368"/>
              <a:gd name="f90" fmla="val 81"/>
              <a:gd name="f91" fmla="val 371"/>
              <a:gd name="f92" fmla="val 78"/>
              <a:gd name="f93" fmla="val 377"/>
              <a:gd name="f94" fmla="val 74"/>
              <a:gd name="f95" fmla="val 375"/>
              <a:gd name="f96" fmla="val 71"/>
              <a:gd name="f97" fmla="val 374"/>
              <a:gd name="f98" fmla="val 369"/>
              <a:gd name="f99" fmla="val 75"/>
              <a:gd name="f100" fmla="val 358"/>
              <a:gd name="f101" fmla="val 77"/>
              <a:gd name="f102" fmla="val 350"/>
              <a:gd name="f103" fmla="val 343"/>
              <a:gd name="f104" fmla="val 340"/>
              <a:gd name="f105" fmla="val 337"/>
              <a:gd name="f106" fmla="val 335"/>
              <a:gd name="f107" fmla="val 54"/>
              <a:gd name="f108" fmla="val 33"/>
              <a:gd name="f109" fmla="val 296"/>
              <a:gd name="f110" fmla="val 12"/>
              <a:gd name="f111" fmla="val 267"/>
              <a:gd name="f112" fmla="val 1"/>
              <a:gd name="f113" fmla="val 251"/>
              <a:gd name="f114" fmla="val 15"/>
              <a:gd name="f115" fmla="val 243"/>
              <a:gd name="f116" fmla="val 25"/>
              <a:gd name="f117" fmla="val 238"/>
              <a:gd name="f118" fmla="val 36"/>
              <a:gd name="f119" fmla="val 233"/>
              <a:gd name="f120" fmla="val 227"/>
              <a:gd name="f121" fmla="val 58"/>
              <a:gd name="f122" fmla="val 218"/>
              <a:gd name="f123" fmla="val 213"/>
              <a:gd name="f124" fmla="val 86"/>
              <a:gd name="f125" fmla="val 210"/>
              <a:gd name="f126" fmla="val 91"/>
              <a:gd name="f127" fmla="val 194"/>
              <a:gd name="f128" fmla="val 185"/>
              <a:gd name="f129" fmla="val 176"/>
              <a:gd name="f130" fmla="val 79"/>
              <a:gd name="f131" fmla="val 167"/>
              <a:gd name="f132" fmla="val 157"/>
              <a:gd name="f133" fmla="val 147"/>
              <a:gd name="f134" fmla="val 142"/>
              <a:gd name="f135" fmla="val 141"/>
              <a:gd name="f136" fmla="val 144"/>
              <a:gd name="f137" fmla="val 68"/>
              <a:gd name="f138" fmla="val 146"/>
              <a:gd name="f139" fmla="val 65"/>
              <a:gd name="f140" fmla="val 62"/>
              <a:gd name="f141" fmla="val 151"/>
              <a:gd name="f142" fmla="val 163"/>
              <a:gd name="f143" fmla="val 38"/>
              <a:gd name="f144" fmla="val 170"/>
              <a:gd name="f145" fmla="val 22"/>
              <a:gd name="f146" fmla="val 166"/>
              <a:gd name="f147" fmla="val 17"/>
              <a:gd name="f148" fmla="val 165"/>
              <a:gd name="f149" fmla="val 158"/>
              <a:gd name="f150" fmla="val 16"/>
              <a:gd name="f151" fmla="val 124"/>
              <a:gd name="f152" fmla="val 20"/>
              <a:gd name="f153" fmla="val 21"/>
              <a:gd name="f154" fmla="val 102"/>
              <a:gd name="f155" fmla="val 23"/>
              <a:gd name="f156" fmla="val 97"/>
              <a:gd name="f157" fmla="val 88"/>
              <a:gd name="f158" fmla="val 24"/>
              <a:gd name="f159" fmla="val 82"/>
              <a:gd name="f160" fmla="val 28"/>
              <a:gd name="f161" fmla="val 32"/>
              <a:gd name="f162" fmla="val 37"/>
              <a:gd name="f163" fmla="val 39"/>
              <a:gd name="f164" fmla="val 40"/>
              <a:gd name="f165" fmla="val 42"/>
              <a:gd name="f166" fmla="val 43"/>
              <a:gd name="f167" fmla="val 35"/>
              <a:gd name="f168" fmla="val 101"/>
              <a:gd name="f169" fmla="val 114"/>
              <a:gd name="f170" fmla="val 131"/>
              <a:gd name="f171" fmla="val 135"/>
              <a:gd name="f172" fmla="val 134"/>
              <a:gd name="f173" fmla="val 52"/>
              <a:gd name="f174" fmla="val 129"/>
              <a:gd name="f175" fmla="val 118"/>
              <a:gd name="f176" fmla="val 70"/>
              <a:gd name="f177" fmla="val 109"/>
              <a:gd name="f178" fmla="val 108"/>
              <a:gd name="f179" fmla="val 90"/>
              <a:gd name="f180" fmla="val 83"/>
              <a:gd name="f181" fmla="val 94"/>
              <a:gd name="f182" fmla="val 87"/>
              <a:gd name="f183" fmla="val 61"/>
              <a:gd name="f184" fmla="val 55"/>
              <a:gd name="f185" fmla="val 67"/>
              <a:gd name="f186" fmla="val 30"/>
              <a:gd name="f187" fmla="val 73"/>
              <a:gd name="f188" fmla="val 11"/>
              <a:gd name="f189" fmla="val 10"/>
              <a:gd name="f190" fmla="val 9"/>
              <a:gd name="f191" fmla="val 6"/>
              <a:gd name="f192" fmla="val 8"/>
              <a:gd name="f193" fmla="val 2"/>
              <a:gd name="f194" fmla="val 113"/>
              <a:gd name="f195" fmla="val 120"/>
              <a:gd name="f196" fmla="val 3"/>
              <a:gd name="f197" fmla="val 122"/>
              <a:gd name="f198" fmla="val 128"/>
              <a:gd name="f199" fmla="val 14"/>
              <a:gd name="f200" fmla="val 18"/>
              <a:gd name="f201" fmla="val 29"/>
              <a:gd name="f202" fmla="val 132"/>
              <a:gd name="f203" fmla="val 53"/>
              <a:gd name="f204" fmla="val 117"/>
              <a:gd name="f205" fmla="val 63"/>
              <a:gd name="f206" fmla="val 115"/>
              <a:gd name="f207" fmla="val 126"/>
              <a:gd name="f208" fmla="val 150"/>
              <a:gd name="f209" fmla="val 183"/>
              <a:gd name="f210" fmla="val 195"/>
              <a:gd name="f211" fmla="val 198"/>
              <a:gd name="f212" fmla="val 199"/>
              <a:gd name="f213" fmla="val 187"/>
              <a:gd name="f214" fmla="val 175"/>
              <a:gd name="f215" fmla="val 137"/>
              <a:gd name="f216" fmla="val 171"/>
              <a:gd name="f217" fmla="val 156"/>
              <a:gd name="f218" fmla="val 145"/>
              <a:gd name="f219" fmla="val 153"/>
              <a:gd name="f220" fmla="val 160"/>
              <a:gd name="f221" fmla="val 161"/>
              <a:gd name="f222" fmla="val 162"/>
              <a:gd name="f223" fmla="val 127"/>
              <a:gd name="f224" fmla="val 121"/>
              <a:gd name="f225" fmla="val 173"/>
              <a:gd name="f226" fmla="val 140"/>
              <a:gd name="f227" fmla="val 139"/>
              <a:gd name="f228" fmla="val 138"/>
              <a:gd name="f229" fmla="val 125"/>
              <a:gd name="f230" fmla="val 159"/>
              <a:gd name="f231" fmla="val 186"/>
              <a:gd name="f232" fmla="val 193"/>
              <a:gd name="f233" fmla="val 201"/>
              <a:gd name="f234" fmla="val 208"/>
              <a:gd name="f235" fmla="val 217"/>
              <a:gd name="f236" fmla="val 222"/>
              <a:gd name="f237" fmla="val 226"/>
              <a:gd name="f238" fmla="val 229"/>
              <a:gd name="f239" fmla="val 242"/>
              <a:gd name="f240" fmla="val 247"/>
              <a:gd name="f241" fmla="val 164"/>
              <a:gd name="f242" fmla="val 168"/>
              <a:gd name="f243" fmla="val 281"/>
              <a:gd name="f244" fmla="val 293"/>
              <a:gd name="f245" fmla="val 174"/>
              <a:gd name="f246" fmla="val 305"/>
              <a:gd name="f247" fmla="val 310"/>
              <a:gd name="f248" fmla="val 177"/>
              <a:gd name="f249" fmla="val 314"/>
              <a:gd name="f250" fmla="val 181"/>
              <a:gd name="f251" fmla="val 200"/>
              <a:gd name="f252" fmla="val 354"/>
              <a:gd name="f253" fmla="val 359"/>
              <a:gd name="f254" fmla="val 364"/>
              <a:gd name="f255" fmla="val 216"/>
              <a:gd name="f256" fmla="val 370"/>
              <a:gd name="f257" fmla="val 221"/>
              <a:gd name="f258" fmla="val 378"/>
              <a:gd name="f259" fmla="val 383"/>
              <a:gd name="f260" fmla="val 388"/>
              <a:gd name="f261" fmla="val 231"/>
              <a:gd name="f262" fmla="val 396"/>
              <a:gd name="f263" fmla="val 225"/>
              <a:gd name="f264" fmla="val 401"/>
              <a:gd name="f265" fmla="val 408"/>
              <a:gd name="f266" fmla="val 215"/>
              <a:gd name="f267" fmla="val 418"/>
              <a:gd name="f268" fmla="val 422"/>
              <a:gd name="f269" fmla="+- 0 0 -90"/>
              <a:gd name="f270" fmla="*/ f3 1 239"/>
              <a:gd name="f271" fmla="*/ f4 1 424"/>
              <a:gd name="f272" fmla="+- f7 0 f5"/>
              <a:gd name="f273" fmla="+- f6 0 f5"/>
              <a:gd name="f274" fmla="*/ f269 f0 1"/>
              <a:gd name="f275" fmla="*/ f273 1 239"/>
              <a:gd name="f276" fmla="*/ f272 1 424"/>
              <a:gd name="f277" fmla="*/ 211 f273 1"/>
              <a:gd name="f278" fmla="*/ 394 f272 1"/>
              <a:gd name="f279" fmla="*/ 155 f273 1"/>
              <a:gd name="f280" fmla="*/ 332 f272 1"/>
              <a:gd name="f281" fmla="*/ 136 f273 1"/>
              <a:gd name="f282" fmla="*/ 298 f272 1"/>
              <a:gd name="f283" fmla="*/ 103 f273 1"/>
              <a:gd name="f284" fmla="*/ 259 f272 1"/>
              <a:gd name="f285" fmla="*/ 92 f273 1"/>
              <a:gd name="f286" fmla="*/ 258 f272 1"/>
              <a:gd name="f287" fmla="*/ 51 f273 1"/>
              <a:gd name="f288" fmla="*/ 271 f272 1"/>
              <a:gd name="f289" fmla="*/ 80 f273 1"/>
              <a:gd name="f290" fmla="*/ 316 f272 1"/>
              <a:gd name="f291" fmla="*/ 99 f273 1"/>
              <a:gd name="f292" fmla="*/ 347 f272 1"/>
              <a:gd name="f293" fmla="*/ 74 f273 1"/>
              <a:gd name="f294" fmla="*/ 375 f272 1"/>
              <a:gd name="f295" fmla="*/ 78 f273 1"/>
              <a:gd name="f296" fmla="*/ 343 f272 1"/>
              <a:gd name="f297" fmla="*/ 12 f273 1"/>
              <a:gd name="f298" fmla="*/ 277 f272 1"/>
              <a:gd name="f299" fmla="*/ 46 f273 1"/>
              <a:gd name="f300" fmla="*/ 227 f272 1"/>
              <a:gd name="f301" fmla="*/ 89 f273 1"/>
              <a:gd name="f302" fmla="*/ 205 f272 1"/>
              <a:gd name="f303" fmla="*/ 77 f273 1"/>
              <a:gd name="f304" fmla="*/ 147 f272 1"/>
              <a:gd name="f305" fmla="*/ 62 f273 1"/>
              <a:gd name="f306" fmla="*/ 151 f272 1"/>
              <a:gd name="f307" fmla="*/ 15 f273 1"/>
              <a:gd name="f308" fmla="*/ 158 f272 1"/>
              <a:gd name="f309" fmla="*/ 21 f273 1"/>
              <a:gd name="f310" fmla="*/ 92 f272 1"/>
              <a:gd name="f311" fmla="*/ 37 f273 1"/>
              <a:gd name="f312" fmla="*/ 80 f272 1"/>
              <a:gd name="f313" fmla="*/ 40 f273 1"/>
              <a:gd name="f314" fmla="*/ 93 f272 1"/>
              <a:gd name="f315" fmla="*/ 32 f273 1"/>
              <a:gd name="f316" fmla="*/ 106 f272 1"/>
              <a:gd name="f317" fmla="*/ 39 f273 1"/>
              <a:gd name="f318" fmla="*/ 134 f272 1"/>
              <a:gd name="f319" fmla="*/ 71 f273 1"/>
              <a:gd name="f320" fmla="*/ 107 f272 1"/>
              <a:gd name="f321" fmla="*/ 74 f272 1"/>
              <a:gd name="f322" fmla="*/ 65 f272 1"/>
              <a:gd name="f323" fmla="*/ 68 f273 1"/>
              <a:gd name="f324" fmla="*/ 51 f272 1"/>
              <a:gd name="f325" fmla="*/ 69 f273 1"/>
              <a:gd name="f326" fmla="*/ 11 f272 1"/>
              <a:gd name="f327" fmla="*/ 6 f272 1"/>
              <a:gd name="f328" fmla="*/ 122 f273 1"/>
              <a:gd name="f329" fmla="*/ 132 f273 1"/>
              <a:gd name="f330" fmla="*/ 37 f272 1"/>
              <a:gd name="f331" fmla="*/ 115 f273 1"/>
              <a:gd name="f332" fmla="*/ 68 f272 1"/>
              <a:gd name="f333" fmla="*/ 150 f273 1"/>
              <a:gd name="f334" fmla="*/ 84 f272 1"/>
              <a:gd name="f335" fmla="*/ 195 f273 1"/>
              <a:gd name="f336" fmla="*/ 175 f273 1"/>
              <a:gd name="f337" fmla="*/ 137 f272 1"/>
              <a:gd name="f338" fmla="*/ 148 f273 1"/>
              <a:gd name="f339" fmla="*/ 158 f273 1"/>
              <a:gd name="f340" fmla="*/ 136 f272 1"/>
              <a:gd name="f341" fmla="*/ 173 f273 1"/>
              <a:gd name="f342" fmla="*/ 114 f272 1"/>
              <a:gd name="f343" fmla="*/ 140 f273 1"/>
              <a:gd name="f344" fmla="*/ 113 f272 1"/>
              <a:gd name="f345" fmla="*/ 135 f273 1"/>
              <a:gd name="f346" fmla="*/ 144 f272 1"/>
              <a:gd name="f347" fmla="*/ 157 f273 1"/>
              <a:gd name="f348" fmla="*/ 208 f272 1"/>
              <a:gd name="f349" fmla="*/ 159 f273 1"/>
              <a:gd name="f350" fmla="*/ 233 f272 1"/>
              <a:gd name="f351" fmla="*/ 168 f273 1"/>
              <a:gd name="f352" fmla="*/ 269 f272 1"/>
              <a:gd name="f353" fmla="*/ 181 f273 1"/>
              <a:gd name="f354" fmla="*/ 212 f273 1"/>
              <a:gd name="f355" fmla="*/ 364 f272 1"/>
              <a:gd name="f356" fmla="*/ 231 f273 1"/>
              <a:gd name="f357" fmla="*/ 396 f272 1"/>
              <a:gd name="f358" fmla="*/ 205 f273 1"/>
              <a:gd name="f359" fmla="*/ 424 f272 1"/>
              <a:gd name="f360" fmla="*/ f274 1 f2"/>
              <a:gd name="f361" fmla="*/ f277 1 239"/>
              <a:gd name="f362" fmla="*/ f278 1 424"/>
              <a:gd name="f363" fmla="*/ f279 1 239"/>
              <a:gd name="f364" fmla="*/ f280 1 424"/>
              <a:gd name="f365" fmla="*/ f281 1 239"/>
              <a:gd name="f366" fmla="*/ f282 1 424"/>
              <a:gd name="f367" fmla="*/ f283 1 239"/>
              <a:gd name="f368" fmla="*/ f284 1 424"/>
              <a:gd name="f369" fmla="*/ f285 1 239"/>
              <a:gd name="f370" fmla="*/ f286 1 424"/>
              <a:gd name="f371" fmla="*/ f287 1 239"/>
              <a:gd name="f372" fmla="*/ f288 1 424"/>
              <a:gd name="f373" fmla="*/ f289 1 239"/>
              <a:gd name="f374" fmla="*/ f290 1 424"/>
              <a:gd name="f375" fmla="*/ f291 1 239"/>
              <a:gd name="f376" fmla="*/ f292 1 424"/>
              <a:gd name="f377" fmla="*/ f293 1 239"/>
              <a:gd name="f378" fmla="*/ f294 1 424"/>
              <a:gd name="f379" fmla="*/ f295 1 239"/>
              <a:gd name="f380" fmla="*/ f296 1 424"/>
              <a:gd name="f381" fmla="*/ f297 1 239"/>
              <a:gd name="f382" fmla="*/ f298 1 424"/>
              <a:gd name="f383" fmla="*/ f299 1 239"/>
              <a:gd name="f384" fmla="*/ f300 1 424"/>
              <a:gd name="f385" fmla="*/ f301 1 239"/>
              <a:gd name="f386" fmla="*/ f302 1 424"/>
              <a:gd name="f387" fmla="*/ f303 1 239"/>
              <a:gd name="f388" fmla="*/ f304 1 424"/>
              <a:gd name="f389" fmla="*/ f305 1 239"/>
              <a:gd name="f390" fmla="*/ f306 1 424"/>
              <a:gd name="f391" fmla="*/ f307 1 239"/>
              <a:gd name="f392" fmla="*/ f308 1 424"/>
              <a:gd name="f393" fmla="*/ f309 1 239"/>
              <a:gd name="f394" fmla="*/ f310 1 424"/>
              <a:gd name="f395" fmla="*/ f311 1 239"/>
              <a:gd name="f396" fmla="*/ f312 1 424"/>
              <a:gd name="f397" fmla="*/ f313 1 239"/>
              <a:gd name="f398" fmla="*/ f314 1 424"/>
              <a:gd name="f399" fmla="*/ f315 1 239"/>
              <a:gd name="f400" fmla="*/ f316 1 424"/>
              <a:gd name="f401" fmla="*/ f317 1 239"/>
              <a:gd name="f402" fmla="*/ f318 1 424"/>
              <a:gd name="f403" fmla="*/ f319 1 239"/>
              <a:gd name="f404" fmla="*/ f320 1 424"/>
              <a:gd name="f405" fmla="*/ f321 1 424"/>
              <a:gd name="f406" fmla="*/ f322 1 424"/>
              <a:gd name="f407" fmla="*/ f323 1 239"/>
              <a:gd name="f408" fmla="*/ f324 1 424"/>
              <a:gd name="f409" fmla="*/ f325 1 239"/>
              <a:gd name="f410" fmla="*/ f326 1 424"/>
              <a:gd name="f411" fmla="*/ f327 1 424"/>
              <a:gd name="f412" fmla="*/ f328 1 239"/>
              <a:gd name="f413" fmla="*/ f329 1 239"/>
              <a:gd name="f414" fmla="*/ f330 1 424"/>
              <a:gd name="f415" fmla="*/ f331 1 239"/>
              <a:gd name="f416" fmla="*/ f332 1 424"/>
              <a:gd name="f417" fmla="*/ f333 1 239"/>
              <a:gd name="f418" fmla="*/ f334 1 424"/>
              <a:gd name="f419" fmla="*/ f335 1 239"/>
              <a:gd name="f420" fmla="*/ f336 1 239"/>
              <a:gd name="f421" fmla="*/ f337 1 424"/>
              <a:gd name="f422" fmla="*/ f338 1 239"/>
              <a:gd name="f423" fmla="*/ f339 1 239"/>
              <a:gd name="f424" fmla="*/ f340 1 424"/>
              <a:gd name="f425" fmla="*/ f341 1 239"/>
              <a:gd name="f426" fmla="*/ f342 1 424"/>
              <a:gd name="f427" fmla="*/ f343 1 239"/>
              <a:gd name="f428" fmla="*/ f344 1 424"/>
              <a:gd name="f429" fmla="*/ f345 1 239"/>
              <a:gd name="f430" fmla="*/ f346 1 424"/>
              <a:gd name="f431" fmla="*/ f347 1 239"/>
              <a:gd name="f432" fmla="*/ f348 1 424"/>
              <a:gd name="f433" fmla="*/ f349 1 239"/>
              <a:gd name="f434" fmla="*/ f350 1 424"/>
              <a:gd name="f435" fmla="*/ f351 1 239"/>
              <a:gd name="f436" fmla="*/ f352 1 424"/>
              <a:gd name="f437" fmla="*/ f353 1 239"/>
              <a:gd name="f438" fmla="*/ f354 1 239"/>
              <a:gd name="f439" fmla="*/ f355 1 424"/>
              <a:gd name="f440" fmla="*/ f356 1 239"/>
              <a:gd name="f441" fmla="*/ f357 1 424"/>
              <a:gd name="f442" fmla="*/ f358 1 239"/>
              <a:gd name="f443" fmla="*/ f359 1 424"/>
              <a:gd name="f444" fmla="*/ 0 1 f275"/>
              <a:gd name="f445" fmla="*/ f6 1 f275"/>
              <a:gd name="f446" fmla="*/ 0 1 f276"/>
              <a:gd name="f447" fmla="*/ f7 1 f276"/>
              <a:gd name="f448" fmla="+- f360 0 f1"/>
              <a:gd name="f449" fmla="*/ f361 1 f275"/>
              <a:gd name="f450" fmla="*/ f362 1 f276"/>
              <a:gd name="f451" fmla="*/ f363 1 f275"/>
              <a:gd name="f452" fmla="*/ f364 1 f276"/>
              <a:gd name="f453" fmla="*/ f365 1 f275"/>
              <a:gd name="f454" fmla="*/ f366 1 f276"/>
              <a:gd name="f455" fmla="*/ f367 1 f275"/>
              <a:gd name="f456" fmla="*/ f368 1 f276"/>
              <a:gd name="f457" fmla="*/ f369 1 f275"/>
              <a:gd name="f458" fmla="*/ f370 1 f276"/>
              <a:gd name="f459" fmla="*/ f371 1 f275"/>
              <a:gd name="f460" fmla="*/ f372 1 f276"/>
              <a:gd name="f461" fmla="*/ f373 1 f275"/>
              <a:gd name="f462" fmla="*/ f374 1 f276"/>
              <a:gd name="f463" fmla="*/ f375 1 f275"/>
              <a:gd name="f464" fmla="*/ f376 1 f276"/>
              <a:gd name="f465" fmla="*/ f377 1 f275"/>
              <a:gd name="f466" fmla="*/ f378 1 f276"/>
              <a:gd name="f467" fmla="*/ f379 1 f275"/>
              <a:gd name="f468" fmla="*/ f380 1 f276"/>
              <a:gd name="f469" fmla="*/ f381 1 f275"/>
              <a:gd name="f470" fmla="*/ f382 1 f276"/>
              <a:gd name="f471" fmla="*/ f383 1 f275"/>
              <a:gd name="f472" fmla="*/ f384 1 f276"/>
              <a:gd name="f473" fmla="*/ f385 1 f275"/>
              <a:gd name="f474" fmla="*/ f386 1 f276"/>
              <a:gd name="f475" fmla="*/ f387 1 f275"/>
              <a:gd name="f476" fmla="*/ f388 1 f276"/>
              <a:gd name="f477" fmla="*/ f389 1 f275"/>
              <a:gd name="f478" fmla="*/ f390 1 f276"/>
              <a:gd name="f479" fmla="*/ f391 1 f275"/>
              <a:gd name="f480" fmla="*/ f392 1 f276"/>
              <a:gd name="f481" fmla="*/ f393 1 f275"/>
              <a:gd name="f482" fmla="*/ f394 1 f276"/>
              <a:gd name="f483" fmla="*/ f395 1 f275"/>
              <a:gd name="f484" fmla="*/ f396 1 f276"/>
              <a:gd name="f485" fmla="*/ f397 1 f275"/>
              <a:gd name="f486" fmla="*/ f398 1 f276"/>
              <a:gd name="f487" fmla="*/ f399 1 f275"/>
              <a:gd name="f488" fmla="*/ f400 1 f276"/>
              <a:gd name="f489" fmla="*/ f401 1 f275"/>
              <a:gd name="f490" fmla="*/ f402 1 f276"/>
              <a:gd name="f491" fmla="*/ f403 1 f275"/>
              <a:gd name="f492" fmla="*/ f404 1 f276"/>
              <a:gd name="f493" fmla="*/ f405 1 f276"/>
              <a:gd name="f494" fmla="*/ f406 1 f276"/>
              <a:gd name="f495" fmla="*/ f407 1 f275"/>
              <a:gd name="f496" fmla="*/ f408 1 f276"/>
              <a:gd name="f497" fmla="*/ f409 1 f275"/>
              <a:gd name="f498" fmla="*/ f410 1 f276"/>
              <a:gd name="f499" fmla="*/ f411 1 f276"/>
              <a:gd name="f500" fmla="*/ f412 1 f275"/>
              <a:gd name="f501" fmla="*/ f413 1 f275"/>
              <a:gd name="f502" fmla="*/ f414 1 f276"/>
              <a:gd name="f503" fmla="*/ f415 1 f275"/>
              <a:gd name="f504" fmla="*/ f416 1 f276"/>
              <a:gd name="f505" fmla="*/ f417 1 f275"/>
              <a:gd name="f506" fmla="*/ f418 1 f276"/>
              <a:gd name="f507" fmla="*/ f419 1 f275"/>
              <a:gd name="f508" fmla="*/ f420 1 f275"/>
              <a:gd name="f509" fmla="*/ f421 1 f276"/>
              <a:gd name="f510" fmla="*/ f422 1 f275"/>
              <a:gd name="f511" fmla="*/ f423 1 f275"/>
              <a:gd name="f512" fmla="*/ f424 1 f276"/>
              <a:gd name="f513" fmla="*/ f425 1 f275"/>
              <a:gd name="f514" fmla="*/ f426 1 f276"/>
              <a:gd name="f515" fmla="*/ f427 1 f275"/>
              <a:gd name="f516" fmla="*/ f428 1 f276"/>
              <a:gd name="f517" fmla="*/ f429 1 f275"/>
              <a:gd name="f518" fmla="*/ f430 1 f276"/>
              <a:gd name="f519" fmla="*/ f431 1 f275"/>
              <a:gd name="f520" fmla="*/ f432 1 f276"/>
              <a:gd name="f521" fmla="*/ f433 1 f275"/>
              <a:gd name="f522" fmla="*/ f434 1 f276"/>
              <a:gd name="f523" fmla="*/ f435 1 f275"/>
              <a:gd name="f524" fmla="*/ f436 1 f276"/>
              <a:gd name="f525" fmla="*/ f437 1 f275"/>
              <a:gd name="f526" fmla="*/ f438 1 f275"/>
              <a:gd name="f527" fmla="*/ f439 1 f276"/>
              <a:gd name="f528" fmla="*/ f440 1 f275"/>
              <a:gd name="f529" fmla="*/ f441 1 f276"/>
              <a:gd name="f530" fmla="*/ f442 1 f275"/>
              <a:gd name="f531" fmla="*/ f443 1 f276"/>
              <a:gd name="f532" fmla="*/ f444 f270 1"/>
              <a:gd name="f533" fmla="*/ f445 f270 1"/>
              <a:gd name="f534" fmla="*/ f447 f271 1"/>
              <a:gd name="f535" fmla="*/ f446 f271 1"/>
              <a:gd name="f536" fmla="*/ f449 f270 1"/>
              <a:gd name="f537" fmla="*/ f450 f271 1"/>
              <a:gd name="f538" fmla="*/ f451 f270 1"/>
              <a:gd name="f539" fmla="*/ f452 f271 1"/>
              <a:gd name="f540" fmla="*/ f453 f270 1"/>
              <a:gd name="f541" fmla="*/ f454 f271 1"/>
              <a:gd name="f542" fmla="*/ f455 f270 1"/>
              <a:gd name="f543" fmla="*/ f456 f271 1"/>
              <a:gd name="f544" fmla="*/ f457 f270 1"/>
              <a:gd name="f545" fmla="*/ f458 f271 1"/>
              <a:gd name="f546" fmla="*/ f459 f270 1"/>
              <a:gd name="f547" fmla="*/ f460 f271 1"/>
              <a:gd name="f548" fmla="*/ f461 f270 1"/>
              <a:gd name="f549" fmla="*/ f462 f271 1"/>
              <a:gd name="f550" fmla="*/ f463 f270 1"/>
              <a:gd name="f551" fmla="*/ f464 f271 1"/>
              <a:gd name="f552" fmla="*/ f465 f270 1"/>
              <a:gd name="f553" fmla="*/ f466 f271 1"/>
              <a:gd name="f554" fmla="*/ f467 f270 1"/>
              <a:gd name="f555" fmla="*/ f468 f271 1"/>
              <a:gd name="f556" fmla="*/ f469 f270 1"/>
              <a:gd name="f557" fmla="*/ f470 f271 1"/>
              <a:gd name="f558" fmla="*/ f471 f270 1"/>
              <a:gd name="f559" fmla="*/ f472 f271 1"/>
              <a:gd name="f560" fmla="*/ f473 f270 1"/>
              <a:gd name="f561" fmla="*/ f474 f271 1"/>
              <a:gd name="f562" fmla="*/ f475 f270 1"/>
              <a:gd name="f563" fmla="*/ f476 f271 1"/>
              <a:gd name="f564" fmla="*/ f477 f270 1"/>
              <a:gd name="f565" fmla="*/ f478 f271 1"/>
              <a:gd name="f566" fmla="*/ f479 f270 1"/>
              <a:gd name="f567" fmla="*/ f480 f271 1"/>
              <a:gd name="f568" fmla="*/ f481 f270 1"/>
              <a:gd name="f569" fmla="*/ f482 f271 1"/>
              <a:gd name="f570" fmla="*/ f483 f270 1"/>
              <a:gd name="f571" fmla="*/ f484 f271 1"/>
              <a:gd name="f572" fmla="*/ f485 f270 1"/>
              <a:gd name="f573" fmla="*/ f486 f271 1"/>
              <a:gd name="f574" fmla="*/ f487 f270 1"/>
              <a:gd name="f575" fmla="*/ f488 f271 1"/>
              <a:gd name="f576" fmla="*/ f489 f270 1"/>
              <a:gd name="f577" fmla="*/ f490 f271 1"/>
              <a:gd name="f578" fmla="*/ f491 f270 1"/>
              <a:gd name="f579" fmla="*/ f492 f271 1"/>
              <a:gd name="f580" fmla="*/ f493 f271 1"/>
              <a:gd name="f581" fmla="*/ f494 f271 1"/>
              <a:gd name="f582" fmla="*/ f495 f270 1"/>
              <a:gd name="f583" fmla="*/ f496 f271 1"/>
              <a:gd name="f584" fmla="*/ f497 f270 1"/>
              <a:gd name="f585" fmla="*/ f498 f271 1"/>
              <a:gd name="f586" fmla="*/ f499 f271 1"/>
              <a:gd name="f587" fmla="*/ f500 f270 1"/>
              <a:gd name="f588" fmla="*/ f501 f270 1"/>
              <a:gd name="f589" fmla="*/ f502 f271 1"/>
              <a:gd name="f590" fmla="*/ f503 f270 1"/>
              <a:gd name="f591" fmla="*/ f504 f271 1"/>
              <a:gd name="f592" fmla="*/ f505 f270 1"/>
              <a:gd name="f593" fmla="*/ f506 f271 1"/>
              <a:gd name="f594" fmla="*/ f507 f270 1"/>
              <a:gd name="f595" fmla="*/ f508 f270 1"/>
              <a:gd name="f596" fmla="*/ f509 f271 1"/>
              <a:gd name="f597" fmla="*/ f510 f270 1"/>
              <a:gd name="f598" fmla="*/ f511 f270 1"/>
              <a:gd name="f599" fmla="*/ f512 f271 1"/>
              <a:gd name="f600" fmla="*/ f513 f270 1"/>
              <a:gd name="f601" fmla="*/ f514 f271 1"/>
              <a:gd name="f602" fmla="*/ f515 f270 1"/>
              <a:gd name="f603" fmla="*/ f516 f271 1"/>
              <a:gd name="f604" fmla="*/ f517 f270 1"/>
              <a:gd name="f605" fmla="*/ f518 f271 1"/>
              <a:gd name="f606" fmla="*/ f519 f270 1"/>
              <a:gd name="f607" fmla="*/ f520 f271 1"/>
              <a:gd name="f608" fmla="*/ f521 f270 1"/>
              <a:gd name="f609" fmla="*/ f522 f271 1"/>
              <a:gd name="f610" fmla="*/ f523 f270 1"/>
              <a:gd name="f611" fmla="*/ f524 f271 1"/>
              <a:gd name="f612" fmla="*/ f525 f270 1"/>
              <a:gd name="f613" fmla="*/ f526 f270 1"/>
              <a:gd name="f614" fmla="*/ f527 f271 1"/>
              <a:gd name="f615" fmla="*/ f528 f270 1"/>
              <a:gd name="f616" fmla="*/ f529 f271 1"/>
              <a:gd name="f617" fmla="*/ f530 f270 1"/>
              <a:gd name="f618" fmla="*/ f531 f2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48">
                <a:pos x="f536" y="f537"/>
              </a:cxn>
              <a:cxn ang="f448">
                <a:pos x="f538" y="f539"/>
              </a:cxn>
              <a:cxn ang="f448">
                <a:pos x="f540" y="f541"/>
              </a:cxn>
              <a:cxn ang="f448">
                <a:pos x="f542" y="f543"/>
              </a:cxn>
              <a:cxn ang="f448">
                <a:pos x="f544" y="f545"/>
              </a:cxn>
              <a:cxn ang="f448">
                <a:pos x="f546" y="f547"/>
              </a:cxn>
              <a:cxn ang="f448">
                <a:pos x="f548" y="f549"/>
              </a:cxn>
              <a:cxn ang="f448">
                <a:pos x="f550" y="f551"/>
              </a:cxn>
              <a:cxn ang="f448">
                <a:pos x="f552" y="f553"/>
              </a:cxn>
              <a:cxn ang="f448">
                <a:pos x="f554" y="f555"/>
              </a:cxn>
              <a:cxn ang="f448">
                <a:pos x="f556" y="f557"/>
              </a:cxn>
              <a:cxn ang="f448">
                <a:pos x="f558" y="f559"/>
              </a:cxn>
              <a:cxn ang="f448">
                <a:pos x="f560" y="f561"/>
              </a:cxn>
              <a:cxn ang="f448">
                <a:pos x="f562" y="f563"/>
              </a:cxn>
              <a:cxn ang="f448">
                <a:pos x="f564" y="f565"/>
              </a:cxn>
              <a:cxn ang="f448">
                <a:pos x="f566" y="f567"/>
              </a:cxn>
              <a:cxn ang="f448">
                <a:pos x="f568" y="f569"/>
              </a:cxn>
              <a:cxn ang="f448">
                <a:pos x="f570" y="f571"/>
              </a:cxn>
              <a:cxn ang="f448">
                <a:pos x="f572" y="f573"/>
              </a:cxn>
              <a:cxn ang="f448">
                <a:pos x="f574" y="f575"/>
              </a:cxn>
              <a:cxn ang="f448">
                <a:pos x="f576" y="f577"/>
              </a:cxn>
              <a:cxn ang="f448">
                <a:pos x="f578" y="f579"/>
              </a:cxn>
              <a:cxn ang="f448">
                <a:pos x="f544" y="f580"/>
              </a:cxn>
              <a:cxn ang="f448">
                <a:pos x="f554" y="f581"/>
              </a:cxn>
              <a:cxn ang="f448">
                <a:pos x="f582" y="f583"/>
              </a:cxn>
              <a:cxn ang="f448">
                <a:pos x="f584" y="f585"/>
              </a:cxn>
              <a:cxn ang="f448">
                <a:pos x="f562" y="f586"/>
              </a:cxn>
              <a:cxn ang="f448">
                <a:pos x="f587" y="f586"/>
              </a:cxn>
              <a:cxn ang="f448">
                <a:pos x="f588" y="f589"/>
              </a:cxn>
              <a:cxn ang="f448">
                <a:pos x="f590" y="f591"/>
              </a:cxn>
              <a:cxn ang="f448">
                <a:pos x="f592" y="f593"/>
              </a:cxn>
              <a:cxn ang="f448">
                <a:pos x="f594" y="f569"/>
              </a:cxn>
              <a:cxn ang="f448">
                <a:pos x="f595" y="f596"/>
              </a:cxn>
              <a:cxn ang="f448">
                <a:pos x="f597" y="f565"/>
              </a:cxn>
              <a:cxn ang="f448">
                <a:pos x="f598" y="f599"/>
              </a:cxn>
              <a:cxn ang="f448">
                <a:pos x="f600" y="f601"/>
              </a:cxn>
              <a:cxn ang="f448">
                <a:pos x="f602" y="f603"/>
              </a:cxn>
              <a:cxn ang="f448">
                <a:pos x="f604" y="f605"/>
              </a:cxn>
              <a:cxn ang="f448">
                <a:pos x="f606" y="f607"/>
              </a:cxn>
              <a:cxn ang="f448">
                <a:pos x="f608" y="f609"/>
              </a:cxn>
              <a:cxn ang="f448">
                <a:pos x="f610" y="f611"/>
              </a:cxn>
              <a:cxn ang="f448">
                <a:pos x="f612" y="f549"/>
              </a:cxn>
              <a:cxn ang="f448">
                <a:pos x="f613" y="f614"/>
              </a:cxn>
              <a:cxn ang="f448">
                <a:pos x="f615" y="f616"/>
              </a:cxn>
              <a:cxn ang="f448">
                <a:pos x="f617" y="f618"/>
              </a:cxn>
            </a:cxnLst>
            <a:rect l="f532" t="f535" r="f533" b="f534"/>
            <a:pathLst>
              <a:path w="239" h="424">
                <a:moveTo>
                  <a:pt x="f8" y="f7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3" y="f17"/>
                  <a:pt x="f9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29" y="f31"/>
                  <a:pt x="f32" y="f33"/>
                  <a:pt x="f34" y="f35"/>
                </a:cubicBezTo>
                <a:cubicBezTo>
                  <a:pt x="f36" y="f37"/>
                  <a:pt x="f36" y="f38"/>
                  <a:pt x="f39" y="f40"/>
                </a:cubicBezTo>
                <a:cubicBezTo>
                  <a:pt x="f41" y="f42"/>
                  <a:pt x="f43" y="f42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1"/>
                  <a:pt x="f55" y="f51"/>
                </a:cubicBezTo>
                <a:cubicBezTo>
                  <a:pt x="f56" y="f49"/>
                  <a:pt x="f57" y="f58"/>
                  <a:pt x="f59" y="f60"/>
                </a:cubicBezTo>
                <a:cubicBezTo>
                  <a:pt x="f61" y="f62"/>
                  <a:pt x="f63" y="f62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33"/>
                  <a:pt x="f56" y="f73"/>
                  <a:pt x="f74" y="f75"/>
                </a:cubicBezTo>
                <a:cubicBezTo>
                  <a:pt x="f76" y="f77"/>
                  <a:pt x="f78" y="f79"/>
                  <a:pt x="f50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55" y="f87"/>
                  <a:pt x="f78" y="f88"/>
                  <a:pt x="f76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4" y="f98"/>
                  <a:pt x="f94" y="f20"/>
                </a:cubicBezTo>
                <a:cubicBezTo>
                  <a:pt x="f99" y="f100"/>
                  <a:pt x="f101" y="f102"/>
                  <a:pt x="f92" y="f103"/>
                </a:cubicBezTo>
                <a:cubicBezTo>
                  <a:pt x="f92" y="f104"/>
                  <a:pt x="f101" y="f105"/>
                  <a:pt x="f99" y="f106"/>
                </a:cubicBezTo>
                <a:cubicBezTo>
                  <a:pt x="f107" y="f75"/>
                  <a:pt x="f108" y="f109"/>
                  <a:pt x="f110" y="f67"/>
                </a:cubicBezTo>
                <a:cubicBezTo>
                  <a:pt x="f5" y="f111"/>
                  <a:pt x="f112" y="f113"/>
                  <a:pt x="f114" y="f115"/>
                </a:cubicBezTo>
                <a:cubicBezTo>
                  <a:pt x="f116" y="f117"/>
                  <a:pt x="f118" y="f119"/>
                  <a:pt x="f61" y="f120"/>
                </a:cubicBezTo>
                <a:cubicBezTo>
                  <a:pt x="f121" y="f122"/>
                  <a:pt x="f72" y="f123"/>
                  <a:pt x="f124" y="f125"/>
                </a:cubicBezTo>
                <a:cubicBezTo>
                  <a:pt x="f78" y="f11"/>
                  <a:pt x="f78" y="f9"/>
                  <a:pt x="f78" y="f8"/>
                </a:cubicBezTo>
                <a:cubicBezTo>
                  <a:pt x="f126" y="f127"/>
                  <a:pt x="f78" y="f128"/>
                  <a:pt x="f76" y="f129"/>
                </a:cubicBezTo>
                <a:cubicBezTo>
                  <a:pt x="f130" y="f131"/>
                  <a:pt x="f56" y="f132"/>
                  <a:pt x="f101" y="f133"/>
                </a:cubicBezTo>
                <a:cubicBezTo>
                  <a:pt x="f101" y="f134"/>
                  <a:pt x="f99" y="f135"/>
                  <a:pt x="f96" y="f136"/>
                </a:cubicBezTo>
                <a:cubicBezTo>
                  <a:pt x="f137" y="f138"/>
                  <a:pt x="f139" y="f29"/>
                  <a:pt x="f140" y="f141"/>
                </a:cubicBezTo>
                <a:cubicBezTo>
                  <a:pt x="f64" y="f142"/>
                  <a:pt x="f143" y="f144"/>
                  <a:pt x="f145" y="f146"/>
                </a:cubicBezTo>
                <a:cubicBezTo>
                  <a:pt x="f147" y="f148"/>
                  <a:pt x="f114" y="f142"/>
                  <a:pt x="f114" y="f149"/>
                </a:cubicBezTo>
                <a:cubicBezTo>
                  <a:pt x="f114" y="f135"/>
                  <a:pt x="f150" y="f151"/>
                  <a:pt x="f152" y="f83"/>
                </a:cubicBezTo>
                <a:cubicBezTo>
                  <a:pt x="f153" y="f154"/>
                  <a:pt x="f155" y="f156"/>
                  <a:pt x="f153" y="f55"/>
                </a:cubicBezTo>
                <a:cubicBezTo>
                  <a:pt x="f152" y="f157"/>
                  <a:pt x="f153" y="f76"/>
                  <a:pt x="f158" y="f159"/>
                </a:cubicBezTo>
                <a:cubicBezTo>
                  <a:pt x="f160" y="f74"/>
                  <a:pt x="f161" y="f92"/>
                  <a:pt x="f162" y="f74"/>
                </a:cubicBezTo>
                <a:cubicBezTo>
                  <a:pt x="f143" y="f74"/>
                  <a:pt x="f163" y="f90"/>
                  <a:pt x="f164" y="f159"/>
                </a:cubicBezTo>
                <a:cubicBezTo>
                  <a:pt x="f165" y="f124"/>
                  <a:pt x="f143" y="f78"/>
                  <a:pt x="f164" y="f54"/>
                </a:cubicBezTo>
                <a:cubicBezTo>
                  <a:pt x="f166" y="f48"/>
                  <a:pt x="f143" y="f85"/>
                  <a:pt x="f167" y="f168"/>
                </a:cubicBezTo>
                <a:cubicBezTo>
                  <a:pt x="f108" y="f154"/>
                  <a:pt x="f161" y="f44"/>
                  <a:pt x="f161" y="f81"/>
                </a:cubicBezTo>
                <a:cubicBezTo>
                  <a:pt x="f108" y="f169"/>
                  <a:pt x="f108" y="f36"/>
                  <a:pt x="f108" y="f170"/>
                </a:cubicBezTo>
                <a:cubicBezTo>
                  <a:pt x="f108" y="f34"/>
                  <a:pt x="f167" y="f171"/>
                  <a:pt x="f163" y="f172"/>
                </a:cubicBezTo>
                <a:cubicBezTo>
                  <a:pt x="f173" y="f174"/>
                  <a:pt x="f66" y="f175"/>
                  <a:pt x="f70" y="f43"/>
                </a:cubicBezTo>
                <a:cubicBezTo>
                  <a:pt x="f176" y="f177"/>
                  <a:pt x="f96" y="f178"/>
                  <a:pt x="f96" y="f83"/>
                </a:cubicBezTo>
                <a:cubicBezTo>
                  <a:pt x="f94" y="f156"/>
                  <a:pt x="f74" y="f78"/>
                  <a:pt x="f179" y="f180"/>
                </a:cubicBezTo>
                <a:cubicBezTo>
                  <a:pt x="f181" y="f90"/>
                  <a:pt x="f55" y="f101"/>
                  <a:pt x="f55" y="f94"/>
                </a:cubicBezTo>
                <a:cubicBezTo>
                  <a:pt x="f55" y="f176"/>
                  <a:pt x="f78" y="f96"/>
                  <a:pt x="f182" y="f96"/>
                </a:cubicBezTo>
                <a:cubicBezTo>
                  <a:pt x="f159" y="f72"/>
                  <a:pt x="f74" y="f176"/>
                  <a:pt x="f92" y="f139"/>
                </a:cubicBezTo>
                <a:cubicBezTo>
                  <a:pt x="f56" y="f183"/>
                  <a:pt x="f56" y="f184"/>
                  <a:pt x="f176" y="f107"/>
                </a:cubicBezTo>
                <a:cubicBezTo>
                  <a:pt x="f137" y="f107"/>
                  <a:pt x="f185" y="f173"/>
                  <a:pt x="f137" y="f64"/>
                </a:cubicBezTo>
                <a:cubicBezTo>
                  <a:pt x="f96" y="f59"/>
                  <a:pt x="f96" y="f162"/>
                  <a:pt x="f72" y="f186"/>
                </a:cubicBezTo>
                <a:cubicBezTo>
                  <a:pt x="f187" y="f155"/>
                  <a:pt x="f94" y="f147"/>
                  <a:pt x="f70" y="f188"/>
                </a:cubicBezTo>
                <a:cubicBezTo>
                  <a:pt x="f137" y="f189"/>
                  <a:pt x="f137" y="f190"/>
                  <a:pt x="f185" y="f191"/>
                </a:cubicBezTo>
                <a:cubicBezTo>
                  <a:pt x="f96" y="f189"/>
                  <a:pt x="f94" y="f192"/>
                  <a:pt x="f101" y="f191"/>
                </a:cubicBezTo>
                <a:cubicBezTo>
                  <a:pt x="f78" y="f112"/>
                  <a:pt x="f168" y="f193"/>
                  <a:pt x="f194" y="f112"/>
                </a:cubicBezTo>
                <a:cubicBezTo>
                  <a:pt x="f39" y="f5"/>
                  <a:pt x="f195" y="f196"/>
                  <a:pt x="f197" y="f191"/>
                </a:cubicBezTo>
                <a:cubicBezTo>
                  <a:pt x="f36" y="f188"/>
                  <a:pt x="f198" y="f199"/>
                  <a:pt x="f174" y="f200"/>
                </a:cubicBezTo>
                <a:cubicBezTo>
                  <a:pt x="f170" y="f155"/>
                  <a:pt x="f172" y="f201"/>
                  <a:pt x="f202" y="f162"/>
                </a:cubicBezTo>
                <a:cubicBezTo>
                  <a:pt x="f198" y="f61"/>
                  <a:pt x="f36" y="f203"/>
                  <a:pt x="f204" y="f183"/>
                </a:cubicBezTo>
                <a:cubicBezTo>
                  <a:pt x="f39" y="f205"/>
                  <a:pt x="f194" y="f139"/>
                  <a:pt x="f206" y="f137"/>
                </a:cubicBezTo>
                <a:cubicBezTo>
                  <a:pt x="f175" y="f187"/>
                  <a:pt x="f195" y="f130"/>
                  <a:pt x="f207" y="f130"/>
                </a:cubicBezTo>
                <a:cubicBezTo>
                  <a:pt x="f172" y="f130"/>
                  <a:pt x="f134" y="f90"/>
                  <a:pt x="f208" y="f76"/>
                </a:cubicBezTo>
                <a:cubicBezTo>
                  <a:pt x="f149" y="f182"/>
                  <a:pt x="f131" y="f76"/>
                  <a:pt x="f129" y="f124"/>
                </a:cubicBezTo>
                <a:cubicBezTo>
                  <a:pt x="f209" y="f157"/>
                  <a:pt x="f19" y="f78"/>
                  <a:pt x="f210" y="f55"/>
                </a:cubicBezTo>
                <a:cubicBezTo>
                  <a:pt x="f211" y="f181"/>
                  <a:pt x="f212" y="f156"/>
                  <a:pt x="f211" y="f168"/>
                </a:cubicBezTo>
                <a:cubicBezTo>
                  <a:pt x="f210" y="f39"/>
                  <a:pt x="f213" y="f198"/>
                  <a:pt x="f214" y="f215"/>
                </a:cubicBezTo>
                <a:cubicBezTo>
                  <a:pt x="f216" y="f135"/>
                  <a:pt x="f131" y="f136"/>
                  <a:pt x="f148" y="f208"/>
                </a:cubicBezTo>
                <a:cubicBezTo>
                  <a:pt x="f142" y="f217"/>
                  <a:pt x="f25" y="f132"/>
                  <a:pt x="f29" y="f141"/>
                </a:cubicBezTo>
                <a:cubicBezTo>
                  <a:pt x="f133" y="f141"/>
                  <a:pt x="f133" y="f208"/>
                  <a:pt x="f133" y="f27"/>
                </a:cubicBezTo>
                <a:cubicBezTo>
                  <a:pt x="f138" y="f218"/>
                  <a:pt x="f219" y="f34"/>
                  <a:pt x="f149" y="f34"/>
                </a:cubicBezTo>
                <a:cubicBezTo>
                  <a:pt x="f220" y="f34"/>
                  <a:pt x="f221" y="f34"/>
                  <a:pt x="f222" y="f172"/>
                </a:cubicBezTo>
                <a:cubicBezTo>
                  <a:pt x="f146" y="f223"/>
                  <a:pt x="f144" y="f224"/>
                  <a:pt x="f225" y="f169"/>
                </a:cubicBezTo>
                <a:cubicBezTo>
                  <a:pt x="f214" y="f43"/>
                  <a:pt x="f225" y="f177"/>
                  <a:pt x="f144" y="f43"/>
                </a:cubicBezTo>
                <a:cubicBezTo>
                  <a:pt x="f220" y="f43"/>
                  <a:pt x="f208" y="f194"/>
                  <a:pt x="f226" y="f194"/>
                </a:cubicBezTo>
                <a:cubicBezTo>
                  <a:pt x="f227" y="f194"/>
                  <a:pt x="f228" y="f194"/>
                  <a:pt x="f228" y="f206"/>
                </a:cubicBezTo>
                <a:cubicBezTo>
                  <a:pt x="f227" y="f229"/>
                  <a:pt x="f171" y="f172"/>
                  <a:pt x="f171" y="f136"/>
                </a:cubicBezTo>
                <a:cubicBezTo>
                  <a:pt x="f172" y="f230"/>
                  <a:pt x="f171" y="f225"/>
                  <a:pt x="f136" y="f231"/>
                </a:cubicBezTo>
                <a:cubicBezTo>
                  <a:pt x="f27" y="f232"/>
                  <a:pt x="f219" y="f233"/>
                  <a:pt x="f132" y="f234"/>
                </a:cubicBezTo>
                <a:cubicBezTo>
                  <a:pt x="f230" y="f15"/>
                  <a:pt x="f220" y="f235"/>
                  <a:pt x="f149" y="f236"/>
                </a:cubicBezTo>
                <a:cubicBezTo>
                  <a:pt x="f132" y="f237"/>
                  <a:pt x="f149" y="f238"/>
                  <a:pt x="f230" y="f119"/>
                </a:cubicBezTo>
                <a:cubicBezTo>
                  <a:pt x="f221" y="f117"/>
                  <a:pt x="f222" y="f239"/>
                  <a:pt x="f142" y="f240"/>
                </a:cubicBezTo>
                <a:cubicBezTo>
                  <a:pt x="f241" y="f42"/>
                  <a:pt x="f146" y="f49"/>
                  <a:pt x="f242" y="f62"/>
                </a:cubicBezTo>
                <a:cubicBezTo>
                  <a:pt x="f216" y="f243"/>
                  <a:pt x="f21" y="f244"/>
                  <a:pt x="f245" y="f246"/>
                </a:cubicBezTo>
                <a:cubicBezTo>
                  <a:pt x="f214" y="f247"/>
                  <a:pt x="f248" y="f249"/>
                  <a:pt x="f250" y="f75"/>
                </a:cubicBezTo>
                <a:cubicBezTo>
                  <a:pt x="f210" y="f77"/>
                  <a:pt x="f251" y="f106"/>
                  <a:pt x="f8" y="f22"/>
                </a:cubicBezTo>
                <a:cubicBezTo>
                  <a:pt x="f9" y="f252"/>
                  <a:pt x="f11" y="f253"/>
                  <a:pt x="f15" y="f254"/>
                </a:cubicBezTo>
                <a:cubicBezTo>
                  <a:pt x="f255" y="f256"/>
                  <a:pt x="f257" y="f95"/>
                  <a:pt x="f120" y="f258"/>
                </a:cubicBezTo>
                <a:cubicBezTo>
                  <a:pt x="f117" y="f259"/>
                  <a:pt x="f6" y="f260"/>
                  <a:pt x="f261" y="f262"/>
                </a:cubicBezTo>
                <a:cubicBezTo>
                  <a:pt x="f263" y="f264"/>
                  <a:pt x="f236" y="f265"/>
                  <a:pt x="f122" y="f10"/>
                </a:cubicBezTo>
                <a:cubicBezTo>
                  <a:pt x="f266" y="f267"/>
                  <a:pt x="f15" y="f268"/>
                  <a:pt x="f8" y="f7"/>
                </a:cubicBezTo>
                <a:close/>
              </a:path>
            </a:pathLst>
          </a:custGeom>
          <a:solidFill>
            <a:srgbClr val="99FF99">
              <a:alpha val="42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CB3E5B05-E0AC-4D70-A790-3AAD9CE895F8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42645" y="254632"/>
            <a:ext cx="8679896" cy="543181"/>
          </a:xfrm>
        </p:spPr>
        <p:txBody>
          <a:bodyPr anchor="ctr" anchorCtr="1"/>
          <a:lstStyle/>
          <a:p>
            <a:pPr marL="0" lvl="0" indent="0" algn="ctr" rtl="1">
              <a:buNone/>
            </a:pPr>
            <a:r>
              <a:rPr lang="fa-IR" sz="4050" dirty="0">
                <a:solidFill>
                  <a:srgbClr val="DA3B3B"/>
                </a:solidFill>
                <a:latin typeface="Arial"/>
                <a:cs typeface="B Nazanin" pitchFamily="2" charset="-78"/>
              </a:rPr>
              <a:t>سبک جدول زمانی</a:t>
            </a:r>
            <a:endParaRPr lang="en-US" sz="4050" dirty="0">
              <a:solidFill>
                <a:srgbClr val="262626"/>
              </a:solidFill>
              <a:latin typeface="Arial"/>
              <a:cs typeface="B Nazanin" pitchFamily="2" charset="-78"/>
            </a:endParaRPr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609A39C5-CBB4-4EA4-9F99-F5C587C38565}"/>
              </a:ext>
            </a:extLst>
          </p:cNvPr>
          <p:cNvSpPr txBox="1"/>
          <p:nvPr/>
        </p:nvSpPr>
        <p:spPr>
          <a:xfrm>
            <a:off x="5522857" y="3191512"/>
            <a:ext cx="671389" cy="32316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500" b="1" i="0" u="none" strike="noStrike" kern="0" cap="none" spc="0" baseline="0">
                <a:solidFill>
                  <a:srgbClr val="212121"/>
                </a:solidFill>
                <a:uFillTx/>
                <a:latin typeface="Arial"/>
                <a:ea typeface="Arial"/>
                <a:cs typeface="B Nazanin" pitchFamily="2" charset="-78"/>
              </a:rPr>
              <a:t>2019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9677413C-9C50-4041-9CC1-04136EEEDFA1}"/>
              </a:ext>
            </a:extLst>
          </p:cNvPr>
          <p:cNvSpPr txBox="1"/>
          <p:nvPr/>
        </p:nvSpPr>
        <p:spPr>
          <a:xfrm>
            <a:off x="4221720" y="3379887"/>
            <a:ext cx="671389" cy="32316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500" b="1" i="0" u="none" strike="noStrike" kern="0" cap="none" spc="0" baseline="0">
                <a:solidFill>
                  <a:srgbClr val="78909C"/>
                </a:solidFill>
                <a:uFillTx/>
                <a:latin typeface="Arial"/>
                <a:ea typeface="Arial"/>
                <a:cs typeface="B Nazanin" pitchFamily="2" charset="-78"/>
              </a:rPr>
              <a:t>2018</a:t>
            </a:r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7FC6BDB8-20C6-4E49-9B27-3949EF5E436E}"/>
              </a:ext>
            </a:extLst>
          </p:cNvPr>
          <p:cNvSpPr txBox="1"/>
          <p:nvPr/>
        </p:nvSpPr>
        <p:spPr>
          <a:xfrm>
            <a:off x="3087782" y="3191512"/>
            <a:ext cx="671389" cy="32316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500" b="1" i="0" u="none" strike="noStrike" kern="0" cap="none" spc="0" baseline="0">
                <a:solidFill>
                  <a:srgbClr val="FF6B65"/>
                </a:solidFill>
                <a:uFillTx/>
                <a:latin typeface="Arial"/>
                <a:ea typeface="Arial"/>
                <a:cs typeface="B Nazanin" pitchFamily="2" charset="-78"/>
              </a:rPr>
              <a:t>2017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49D2D30A-9C3E-4D98-A106-9F661E4D9E1B}"/>
              </a:ext>
            </a:extLst>
          </p:cNvPr>
          <p:cNvSpPr txBox="1"/>
          <p:nvPr/>
        </p:nvSpPr>
        <p:spPr>
          <a:xfrm>
            <a:off x="1786646" y="3379887"/>
            <a:ext cx="671389" cy="32316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500" b="1" i="0" u="none" strike="noStrike" kern="0" cap="none" spc="0" baseline="0">
                <a:solidFill>
                  <a:srgbClr val="DA3B3B"/>
                </a:solidFill>
                <a:uFillTx/>
                <a:latin typeface="Arial"/>
                <a:ea typeface="Arial"/>
                <a:cs typeface="B Nazanin" pitchFamily="2" charset="-78"/>
              </a:rPr>
              <a:t>2016</a:t>
            </a:r>
          </a:p>
        </p:txBody>
      </p:sp>
      <p:sp>
        <p:nvSpPr>
          <p:cNvPr id="8" name="TextBox 12">
            <a:extLst>
              <a:ext uri="{FF2B5EF4-FFF2-40B4-BE49-F238E27FC236}">
                <a16:creationId xmlns:a16="http://schemas.microsoft.com/office/drawing/2014/main" id="{ECC99C24-C06A-48B3-B659-75FB26F1FF21}"/>
              </a:ext>
            </a:extLst>
          </p:cNvPr>
          <p:cNvSpPr txBox="1"/>
          <p:nvPr/>
        </p:nvSpPr>
        <p:spPr>
          <a:xfrm>
            <a:off x="6656795" y="3379887"/>
            <a:ext cx="671389" cy="32316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500" b="1" i="0" u="none" strike="noStrike" kern="0" cap="none" spc="0" baseline="0">
                <a:solidFill>
                  <a:srgbClr val="980000"/>
                </a:solidFill>
                <a:uFillTx/>
                <a:latin typeface="Arial"/>
                <a:ea typeface="Arial"/>
                <a:cs typeface="B Nazanin" pitchFamily="2" charset="-78"/>
              </a:rPr>
              <a:t>2020</a:t>
            </a:r>
          </a:p>
        </p:txBody>
      </p:sp>
      <p:grpSp>
        <p:nvGrpSpPr>
          <p:cNvPr id="9" name="그룹 16">
            <a:extLst>
              <a:ext uri="{FF2B5EF4-FFF2-40B4-BE49-F238E27FC236}">
                <a16:creationId xmlns:a16="http://schemas.microsoft.com/office/drawing/2014/main" id="{16347BE8-6DE0-4416-BCCF-BF5A6B53C6F7}"/>
              </a:ext>
            </a:extLst>
          </p:cNvPr>
          <p:cNvGrpSpPr/>
          <p:nvPr/>
        </p:nvGrpSpPr>
        <p:grpSpPr>
          <a:xfrm>
            <a:off x="1468892" y="3703932"/>
            <a:ext cx="1303358" cy="1003994"/>
            <a:chOff x="1468892" y="3703932"/>
            <a:chExt cx="1303358" cy="1003994"/>
          </a:xfrm>
        </p:grpSpPr>
        <p:sp>
          <p:nvSpPr>
            <p:cNvPr id="10" name="TextBox 14">
              <a:extLst>
                <a:ext uri="{FF2B5EF4-FFF2-40B4-BE49-F238E27FC236}">
                  <a16:creationId xmlns:a16="http://schemas.microsoft.com/office/drawing/2014/main" id="{274B7E67-054D-4761-9DF5-8745ED0107CF}"/>
                </a:ext>
              </a:extLst>
            </p:cNvPr>
            <p:cNvSpPr txBox="1"/>
            <p:nvPr/>
          </p:nvSpPr>
          <p:spPr>
            <a:xfrm>
              <a:off x="1468892" y="3703932"/>
              <a:ext cx="1303358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000000"/>
                  </a:solidFill>
                  <a:latin typeface="Arial"/>
                  <a:ea typeface="Arial"/>
                  <a:cs typeface="B Nazanin" pitchFamily="2" charset="-78"/>
                </a:rPr>
                <a:t>محتوا در اینجا</a:t>
              </a:r>
              <a:endParaRPr lang="en-US" sz="900" b="1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1" name="TextBox 15">
              <a:extLst>
                <a:ext uri="{FF2B5EF4-FFF2-40B4-BE49-F238E27FC236}">
                  <a16:creationId xmlns:a16="http://schemas.microsoft.com/office/drawing/2014/main" id="{5ECFDAC4-EBE7-46CE-9B78-625DE730278F}"/>
                </a:ext>
              </a:extLst>
            </p:cNvPr>
            <p:cNvSpPr txBox="1"/>
            <p:nvPr/>
          </p:nvSpPr>
          <p:spPr>
            <a:xfrm>
              <a:off x="1471260" y="3923096"/>
              <a:ext cx="1298612" cy="78483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000000"/>
                  </a:solidFill>
                  <a:latin typeface="Arial"/>
                  <a:ea typeface="Arial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900" b="0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12" name="그룹 15">
            <a:extLst>
              <a:ext uri="{FF2B5EF4-FFF2-40B4-BE49-F238E27FC236}">
                <a16:creationId xmlns:a16="http://schemas.microsoft.com/office/drawing/2014/main" id="{783044B8-69B1-4FF7-8FBE-B10ACAF45EDF}"/>
              </a:ext>
            </a:extLst>
          </p:cNvPr>
          <p:cNvGrpSpPr/>
          <p:nvPr/>
        </p:nvGrpSpPr>
        <p:grpSpPr>
          <a:xfrm>
            <a:off x="3904844" y="3703932"/>
            <a:ext cx="1303358" cy="1003994"/>
            <a:chOff x="3904844" y="3703932"/>
            <a:chExt cx="1303358" cy="1003994"/>
          </a:xfrm>
        </p:grpSpPr>
        <p:sp>
          <p:nvSpPr>
            <p:cNvPr id="13" name="TextBox 17">
              <a:extLst>
                <a:ext uri="{FF2B5EF4-FFF2-40B4-BE49-F238E27FC236}">
                  <a16:creationId xmlns:a16="http://schemas.microsoft.com/office/drawing/2014/main" id="{4072E8AF-89B6-4E01-8B15-F1B46DB642DB}"/>
                </a:ext>
              </a:extLst>
            </p:cNvPr>
            <p:cNvSpPr txBox="1"/>
            <p:nvPr/>
          </p:nvSpPr>
          <p:spPr>
            <a:xfrm>
              <a:off x="3904844" y="3703932"/>
              <a:ext cx="1303358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000000"/>
                  </a:solidFill>
                  <a:latin typeface="Arial"/>
                  <a:ea typeface="Arial"/>
                  <a:cs typeface="B Nazanin" pitchFamily="2" charset="-78"/>
                </a:rPr>
                <a:t>محتوا در اینجا</a:t>
              </a:r>
              <a:endParaRPr lang="en-US" sz="900" b="1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4" name="TextBox 18">
              <a:extLst>
                <a:ext uri="{FF2B5EF4-FFF2-40B4-BE49-F238E27FC236}">
                  <a16:creationId xmlns:a16="http://schemas.microsoft.com/office/drawing/2014/main" id="{C28269D2-1BA4-4075-AC94-3A90A73411D8}"/>
                </a:ext>
              </a:extLst>
            </p:cNvPr>
            <p:cNvSpPr txBox="1"/>
            <p:nvPr/>
          </p:nvSpPr>
          <p:spPr>
            <a:xfrm>
              <a:off x="3907816" y="3923096"/>
              <a:ext cx="1298612" cy="78483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000000"/>
                  </a:solidFill>
                  <a:latin typeface="Arial"/>
                  <a:ea typeface="Arial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900" b="0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15" name="그룹 17">
            <a:extLst>
              <a:ext uri="{FF2B5EF4-FFF2-40B4-BE49-F238E27FC236}">
                <a16:creationId xmlns:a16="http://schemas.microsoft.com/office/drawing/2014/main" id="{36DFEDE6-88B6-4C40-B0CF-F938E0BCFD55}"/>
              </a:ext>
            </a:extLst>
          </p:cNvPr>
          <p:cNvGrpSpPr/>
          <p:nvPr/>
        </p:nvGrpSpPr>
        <p:grpSpPr>
          <a:xfrm>
            <a:off x="5206429" y="2149955"/>
            <a:ext cx="1303358" cy="1003993"/>
            <a:chOff x="5206429" y="2149955"/>
            <a:chExt cx="1303358" cy="1003993"/>
          </a:xfrm>
        </p:grpSpPr>
        <p:sp>
          <p:nvSpPr>
            <p:cNvPr id="16" name="TextBox 20">
              <a:extLst>
                <a:ext uri="{FF2B5EF4-FFF2-40B4-BE49-F238E27FC236}">
                  <a16:creationId xmlns:a16="http://schemas.microsoft.com/office/drawing/2014/main" id="{014245F2-38E8-4E2C-8F9C-BB6A6757FE8E}"/>
                </a:ext>
              </a:extLst>
            </p:cNvPr>
            <p:cNvSpPr txBox="1"/>
            <p:nvPr/>
          </p:nvSpPr>
          <p:spPr>
            <a:xfrm>
              <a:off x="5206429" y="2149955"/>
              <a:ext cx="1303358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000000"/>
                  </a:solidFill>
                  <a:latin typeface="Arial"/>
                  <a:ea typeface="Arial"/>
                  <a:cs typeface="B Nazanin" pitchFamily="2" charset="-78"/>
                </a:rPr>
                <a:t>محتوا در اینجا</a:t>
              </a:r>
              <a:endParaRPr lang="en-US" sz="900" b="1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7" name="TextBox 21">
              <a:extLst>
                <a:ext uri="{FF2B5EF4-FFF2-40B4-BE49-F238E27FC236}">
                  <a16:creationId xmlns:a16="http://schemas.microsoft.com/office/drawing/2014/main" id="{2BA922E9-F756-4B3C-98F3-57B84C8D166E}"/>
                </a:ext>
              </a:extLst>
            </p:cNvPr>
            <p:cNvSpPr txBox="1"/>
            <p:nvPr/>
          </p:nvSpPr>
          <p:spPr>
            <a:xfrm>
              <a:off x="5208797" y="2369118"/>
              <a:ext cx="1298612" cy="78483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000000"/>
                  </a:solidFill>
                  <a:latin typeface="Arial"/>
                  <a:ea typeface="Arial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900" b="0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18" name="그룹 13">
            <a:extLst>
              <a:ext uri="{FF2B5EF4-FFF2-40B4-BE49-F238E27FC236}">
                <a16:creationId xmlns:a16="http://schemas.microsoft.com/office/drawing/2014/main" id="{2929BD3B-8C0B-4639-AC13-88C838A60286}"/>
              </a:ext>
            </a:extLst>
          </p:cNvPr>
          <p:cNvGrpSpPr/>
          <p:nvPr/>
        </p:nvGrpSpPr>
        <p:grpSpPr>
          <a:xfrm>
            <a:off x="2770467" y="2149955"/>
            <a:ext cx="1303358" cy="1003993"/>
            <a:chOff x="2770467" y="2149955"/>
            <a:chExt cx="1303358" cy="1003993"/>
          </a:xfrm>
        </p:grpSpPr>
        <p:sp>
          <p:nvSpPr>
            <p:cNvPr id="19" name="TextBox 23">
              <a:extLst>
                <a:ext uri="{FF2B5EF4-FFF2-40B4-BE49-F238E27FC236}">
                  <a16:creationId xmlns:a16="http://schemas.microsoft.com/office/drawing/2014/main" id="{D76093F3-D7BA-4CCA-AB6F-13D644FAD2B7}"/>
                </a:ext>
              </a:extLst>
            </p:cNvPr>
            <p:cNvSpPr txBox="1"/>
            <p:nvPr/>
          </p:nvSpPr>
          <p:spPr>
            <a:xfrm>
              <a:off x="2770467" y="2149955"/>
              <a:ext cx="1303358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000000"/>
                  </a:solidFill>
                  <a:latin typeface="Arial"/>
                  <a:ea typeface="Arial"/>
                  <a:cs typeface="B Nazanin" pitchFamily="2" charset="-78"/>
                </a:rPr>
                <a:t>محتوا در اینجا</a:t>
              </a:r>
              <a:endParaRPr lang="en-US" sz="900" b="1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0" name="TextBox 24">
              <a:extLst>
                <a:ext uri="{FF2B5EF4-FFF2-40B4-BE49-F238E27FC236}">
                  <a16:creationId xmlns:a16="http://schemas.microsoft.com/office/drawing/2014/main" id="{306352EF-1149-4649-997C-500E4B391EA8}"/>
                </a:ext>
              </a:extLst>
            </p:cNvPr>
            <p:cNvSpPr txBox="1"/>
            <p:nvPr/>
          </p:nvSpPr>
          <p:spPr>
            <a:xfrm>
              <a:off x="2774024" y="2369118"/>
              <a:ext cx="1298612" cy="78483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000000"/>
                  </a:solidFill>
                  <a:latin typeface="Arial"/>
                  <a:ea typeface="Arial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900" b="0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21" name="그룹 11">
            <a:extLst>
              <a:ext uri="{FF2B5EF4-FFF2-40B4-BE49-F238E27FC236}">
                <a16:creationId xmlns:a16="http://schemas.microsoft.com/office/drawing/2014/main" id="{73A5E077-9E49-48D2-8737-CF2685F56172}"/>
              </a:ext>
            </a:extLst>
          </p:cNvPr>
          <p:cNvGrpSpPr/>
          <p:nvPr/>
        </p:nvGrpSpPr>
        <p:grpSpPr>
          <a:xfrm>
            <a:off x="6340815" y="3703932"/>
            <a:ext cx="1303358" cy="1003994"/>
            <a:chOff x="6340815" y="3703932"/>
            <a:chExt cx="1303358" cy="1003994"/>
          </a:xfrm>
        </p:grpSpPr>
        <p:sp>
          <p:nvSpPr>
            <p:cNvPr id="22" name="TextBox 26">
              <a:extLst>
                <a:ext uri="{FF2B5EF4-FFF2-40B4-BE49-F238E27FC236}">
                  <a16:creationId xmlns:a16="http://schemas.microsoft.com/office/drawing/2014/main" id="{A10AE421-3667-4C53-967E-8812DF8949D4}"/>
                </a:ext>
              </a:extLst>
            </p:cNvPr>
            <p:cNvSpPr txBox="1"/>
            <p:nvPr/>
          </p:nvSpPr>
          <p:spPr>
            <a:xfrm>
              <a:off x="6340815" y="3703932"/>
              <a:ext cx="1303358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000000"/>
                  </a:solidFill>
                  <a:latin typeface="Arial"/>
                  <a:ea typeface="Arial"/>
                  <a:cs typeface="B Nazanin" pitchFamily="2" charset="-78"/>
                </a:rPr>
                <a:t>محتوا در اینجا</a:t>
              </a:r>
              <a:endParaRPr lang="en-US" sz="900" b="1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3" name="TextBox 27">
              <a:extLst>
                <a:ext uri="{FF2B5EF4-FFF2-40B4-BE49-F238E27FC236}">
                  <a16:creationId xmlns:a16="http://schemas.microsoft.com/office/drawing/2014/main" id="{A50434A5-A095-4730-BCDF-F0BB845DC6D3}"/>
                </a:ext>
              </a:extLst>
            </p:cNvPr>
            <p:cNvSpPr txBox="1"/>
            <p:nvPr/>
          </p:nvSpPr>
          <p:spPr>
            <a:xfrm>
              <a:off x="6345551" y="3923096"/>
              <a:ext cx="1298612" cy="78483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000000"/>
                  </a:solidFill>
                  <a:latin typeface="Arial"/>
                  <a:ea typeface="Arial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900" b="0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29" name="Group 4">
            <a:extLst>
              <a:ext uri="{FF2B5EF4-FFF2-40B4-BE49-F238E27FC236}">
                <a16:creationId xmlns:a16="http://schemas.microsoft.com/office/drawing/2014/main" id="{CCEB0360-FB5B-C2CB-4EC0-52A2954EC6E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499226" y="2973387"/>
            <a:ext cx="1028700" cy="398463"/>
            <a:chOff x="4094" y="1873"/>
            <a:chExt cx="648" cy="251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3FD34C6D-0104-14FB-A4CB-17223A2C7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6" y="1963"/>
              <a:ext cx="384" cy="71"/>
            </a:xfrm>
            <a:custGeom>
              <a:avLst/>
              <a:gdLst>
                <a:gd name="T0" fmla="*/ 138 w 161"/>
                <a:gd name="T1" fmla="*/ 26 h 29"/>
                <a:gd name="T2" fmla="*/ 24 w 161"/>
                <a:gd name="T3" fmla="*/ 26 h 29"/>
                <a:gd name="T4" fmla="*/ 8 w 161"/>
                <a:gd name="T5" fmla="*/ 27 h 29"/>
                <a:gd name="T6" fmla="*/ 1 w 161"/>
                <a:gd name="T7" fmla="*/ 12 h 29"/>
                <a:gd name="T8" fmla="*/ 11 w 161"/>
                <a:gd name="T9" fmla="*/ 2 h 29"/>
                <a:gd name="T10" fmla="*/ 24 w 161"/>
                <a:gd name="T11" fmla="*/ 3 h 29"/>
                <a:gd name="T12" fmla="*/ 138 w 161"/>
                <a:gd name="T13" fmla="*/ 3 h 29"/>
                <a:gd name="T14" fmla="*/ 158 w 161"/>
                <a:gd name="T15" fmla="*/ 8 h 29"/>
                <a:gd name="T16" fmla="*/ 156 w 161"/>
                <a:gd name="T17" fmla="*/ 24 h 29"/>
                <a:gd name="T18" fmla="*/ 138 w 161"/>
                <a:gd name="T1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29">
                  <a:moveTo>
                    <a:pt x="138" y="26"/>
                  </a:moveTo>
                  <a:cubicBezTo>
                    <a:pt x="100" y="26"/>
                    <a:pt x="62" y="26"/>
                    <a:pt x="24" y="26"/>
                  </a:cubicBezTo>
                  <a:cubicBezTo>
                    <a:pt x="19" y="29"/>
                    <a:pt x="13" y="28"/>
                    <a:pt x="8" y="27"/>
                  </a:cubicBezTo>
                  <a:cubicBezTo>
                    <a:pt x="3" y="25"/>
                    <a:pt x="0" y="19"/>
                    <a:pt x="1" y="12"/>
                  </a:cubicBezTo>
                  <a:cubicBezTo>
                    <a:pt x="2" y="6"/>
                    <a:pt x="5" y="2"/>
                    <a:pt x="11" y="2"/>
                  </a:cubicBezTo>
                  <a:cubicBezTo>
                    <a:pt x="15" y="1"/>
                    <a:pt x="20" y="1"/>
                    <a:pt x="24" y="3"/>
                  </a:cubicBezTo>
                  <a:cubicBezTo>
                    <a:pt x="62" y="3"/>
                    <a:pt x="100" y="3"/>
                    <a:pt x="138" y="3"/>
                  </a:cubicBezTo>
                  <a:cubicBezTo>
                    <a:pt x="147" y="0"/>
                    <a:pt x="155" y="1"/>
                    <a:pt x="158" y="8"/>
                  </a:cubicBezTo>
                  <a:cubicBezTo>
                    <a:pt x="161" y="13"/>
                    <a:pt x="160" y="20"/>
                    <a:pt x="156" y="24"/>
                  </a:cubicBezTo>
                  <a:cubicBezTo>
                    <a:pt x="152" y="28"/>
                    <a:pt x="145" y="29"/>
                    <a:pt x="138" y="26"/>
                  </a:cubicBezTo>
                  <a:close/>
                </a:path>
              </a:pathLst>
            </a:custGeom>
            <a:solidFill>
              <a:srgbClr val="37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52A158BE-C6A4-7072-5E69-CB188B322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8" y="1876"/>
              <a:ext cx="110" cy="246"/>
            </a:xfrm>
            <a:custGeom>
              <a:avLst/>
              <a:gdLst>
                <a:gd name="T0" fmla="*/ 38 w 46"/>
                <a:gd name="T1" fmla="*/ 87 h 101"/>
                <a:gd name="T2" fmla="*/ 19 w 46"/>
                <a:gd name="T3" fmla="*/ 101 h 101"/>
                <a:gd name="T4" fmla="*/ 1 w 46"/>
                <a:gd name="T5" fmla="*/ 100 h 101"/>
                <a:gd name="T6" fmla="*/ 1 w 46"/>
                <a:gd name="T7" fmla="*/ 97 h 101"/>
                <a:gd name="T8" fmla="*/ 12 w 46"/>
                <a:gd name="T9" fmla="*/ 41 h 101"/>
                <a:gd name="T10" fmla="*/ 4 w 46"/>
                <a:gd name="T11" fmla="*/ 9 h 101"/>
                <a:gd name="T12" fmla="*/ 1 w 46"/>
                <a:gd name="T13" fmla="*/ 1 h 101"/>
                <a:gd name="T14" fmla="*/ 26 w 46"/>
                <a:gd name="T15" fmla="*/ 0 h 101"/>
                <a:gd name="T16" fmla="*/ 38 w 46"/>
                <a:gd name="T17" fmla="*/ 14 h 101"/>
                <a:gd name="T18" fmla="*/ 45 w 46"/>
                <a:gd name="T19" fmla="*/ 35 h 101"/>
                <a:gd name="T20" fmla="*/ 42 w 46"/>
                <a:gd name="T21" fmla="*/ 79 h 101"/>
                <a:gd name="T22" fmla="*/ 38 w 46"/>
                <a:gd name="T23" fmla="*/ 8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101">
                  <a:moveTo>
                    <a:pt x="38" y="87"/>
                  </a:moveTo>
                  <a:cubicBezTo>
                    <a:pt x="34" y="99"/>
                    <a:pt x="32" y="101"/>
                    <a:pt x="19" y="101"/>
                  </a:cubicBezTo>
                  <a:cubicBezTo>
                    <a:pt x="13" y="101"/>
                    <a:pt x="7" y="100"/>
                    <a:pt x="1" y="100"/>
                  </a:cubicBezTo>
                  <a:cubicBezTo>
                    <a:pt x="0" y="99"/>
                    <a:pt x="1" y="98"/>
                    <a:pt x="1" y="97"/>
                  </a:cubicBezTo>
                  <a:cubicBezTo>
                    <a:pt x="12" y="79"/>
                    <a:pt x="13" y="60"/>
                    <a:pt x="12" y="41"/>
                  </a:cubicBezTo>
                  <a:cubicBezTo>
                    <a:pt x="11" y="30"/>
                    <a:pt x="10" y="19"/>
                    <a:pt x="4" y="9"/>
                  </a:cubicBezTo>
                  <a:cubicBezTo>
                    <a:pt x="3" y="6"/>
                    <a:pt x="0" y="4"/>
                    <a:pt x="1" y="1"/>
                  </a:cubicBezTo>
                  <a:cubicBezTo>
                    <a:pt x="9" y="1"/>
                    <a:pt x="17" y="0"/>
                    <a:pt x="26" y="0"/>
                  </a:cubicBezTo>
                  <a:cubicBezTo>
                    <a:pt x="31" y="0"/>
                    <a:pt x="36" y="5"/>
                    <a:pt x="38" y="14"/>
                  </a:cubicBezTo>
                  <a:cubicBezTo>
                    <a:pt x="43" y="20"/>
                    <a:pt x="44" y="28"/>
                    <a:pt x="45" y="35"/>
                  </a:cubicBezTo>
                  <a:cubicBezTo>
                    <a:pt x="46" y="50"/>
                    <a:pt x="45" y="65"/>
                    <a:pt x="42" y="79"/>
                  </a:cubicBezTo>
                  <a:cubicBezTo>
                    <a:pt x="42" y="82"/>
                    <a:pt x="41" y="85"/>
                    <a:pt x="38" y="87"/>
                  </a:cubicBezTo>
                  <a:close/>
                </a:path>
              </a:pathLst>
            </a:custGeom>
            <a:solidFill>
              <a:srgbClr val="6F7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2E023B3B-FBA3-87C5-CA95-1950D5831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8" y="1873"/>
              <a:ext cx="110" cy="251"/>
            </a:xfrm>
            <a:custGeom>
              <a:avLst/>
              <a:gdLst>
                <a:gd name="T0" fmla="*/ 7 w 46"/>
                <a:gd name="T1" fmla="*/ 15 h 103"/>
                <a:gd name="T2" fmla="*/ 10 w 46"/>
                <a:gd name="T3" fmla="*/ 10 h 103"/>
                <a:gd name="T4" fmla="*/ 24 w 46"/>
                <a:gd name="T5" fmla="*/ 1 h 103"/>
                <a:gd name="T6" fmla="*/ 45 w 46"/>
                <a:gd name="T7" fmla="*/ 2 h 103"/>
                <a:gd name="T8" fmla="*/ 44 w 46"/>
                <a:gd name="T9" fmla="*/ 6 h 103"/>
                <a:gd name="T10" fmla="*/ 35 w 46"/>
                <a:gd name="T11" fmla="*/ 63 h 103"/>
                <a:gd name="T12" fmla="*/ 38 w 46"/>
                <a:gd name="T13" fmla="*/ 86 h 103"/>
                <a:gd name="T14" fmla="*/ 45 w 46"/>
                <a:gd name="T15" fmla="*/ 100 h 103"/>
                <a:gd name="T16" fmla="*/ 17 w 46"/>
                <a:gd name="T17" fmla="*/ 101 h 103"/>
                <a:gd name="T18" fmla="*/ 10 w 46"/>
                <a:gd name="T19" fmla="*/ 94 h 103"/>
                <a:gd name="T20" fmla="*/ 7 w 46"/>
                <a:gd name="T21" fmla="*/ 87 h 103"/>
                <a:gd name="T22" fmla="*/ 4 w 46"/>
                <a:gd name="T23" fmla="*/ 83 h 103"/>
                <a:gd name="T24" fmla="*/ 4 w 46"/>
                <a:gd name="T25" fmla="*/ 25 h 103"/>
                <a:gd name="T26" fmla="*/ 7 w 46"/>
                <a:gd name="T27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103">
                  <a:moveTo>
                    <a:pt x="7" y="15"/>
                  </a:moveTo>
                  <a:cubicBezTo>
                    <a:pt x="8" y="14"/>
                    <a:pt x="9" y="12"/>
                    <a:pt x="10" y="10"/>
                  </a:cubicBezTo>
                  <a:cubicBezTo>
                    <a:pt x="13" y="4"/>
                    <a:pt x="17" y="0"/>
                    <a:pt x="24" y="1"/>
                  </a:cubicBezTo>
                  <a:cubicBezTo>
                    <a:pt x="31" y="2"/>
                    <a:pt x="38" y="1"/>
                    <a:pt x="45" y="2"/>
                  </a:cubicBezTo>
                  <a:cubicBezTo>
                    <a:pt x="46" y="3"/>
                    <a:pt x="45" y="5"/>
                    <a:pt x="44" y="6"/>
                  </a:cubicBezTo>
                  <a:cubicBezTo>
                    <a:pt x="33" y="24"/>
                    <a:pt x="34" y="43"/>
                    <a:pt x="35" y="63"/>
                  </a:cubicBezTo>
                  <a:cubicBezTo>
                    <a:pt x="35" y="71"/>
                    <a:pt x="37" y="78"/>
                    <a:pt x="38" y="86"/>
                  </a:cubicBezTo>
                  <a:cubicBezTo>
                    <a:pt x="40" y="91"/>
                    <a:pt x="45" y="95"/>
                    <a:pt x="45" y="100"/>
                  </a:cubicBezTo>
                  <a:cubicBezTo>
                    <a:pt x="36" y="103"/>
                    <a:pt x="27" y="102"/>
                    <a:pt x="17" y="101"/>
                  </a:cubicBezTo>
                  <a:cubicBezTo>
                    <a:pt x="14" y="101"/>
                    <a:pt x="12" y="97"/>
                    <a:pt x="10" y="94"/>
                  </a:cubicBezTo>
                  <a:cubicBezTo>
                    <a:pt x="9" y="92"/>
                    <a:pt x="8" y="90"/>
                    <a:pt x="7" y="87"/>
                  </a:cubicBezTo>
                  <a:cubicBezTo>
                    <a:pt x="6" y="86"/>
                    <a:pt x="5" y="85"/>
                    <a:pt x="4" y="83"/>
                  </a:cubicBezTo>
                  <a:cubicBezTo>
                    <a:pt x="1" y="63"/>
                    <a:pt x="0" y="44"/>
                    <a:pt x="4" y="25"/>
                  </a:cubicBezTo>
                  <a:cubicBezTo>
                    <a:pt x="4" y="22"/>
                    <a:pt x="6" y="19"/>
                    <a:pt x="7" y="15"/>
                  </a:cubicBezTo>
                  <a:close/>
                </a:path>
              </a:pathLst>
            </a:custGeom>
            <a:solidFill>
              <a:srgbClr val="6F7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E8522928-5979-7BE8-D290-CE25B54551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5" y="1876"/>
              <a:ext cx="89" cy="243"/>
            </a:xfrm>
            <a:custGeom>
              <a:avLst/>
              <a:gdLst>
                <a:gd name="T0" fmla="*/ 19 w 37"/>
                <a:gd name="T1" fmla="*/ 1 h 100"/>
                <a:gd name="T2" fmla="*/ 19 w 37"/>
                <a:gd name="T3" fmla="*/ 100 h 100"/>
                <a:gd name="T4" fmla="*/ 3 w 37"/>
                <a:gd name="T5" fmla="*/ 82 h 100"/>
                <a:gd name="T6" fmla="*/ 0 w 37"/>
                <a:gd name="T7" fmla="*/ 62 h 100"/>
                <a:gd name="T8" fmla="*/ 10 w 37"/>
                <a:gd name="T9" fmla="*/ 61 h 100"/>
                <a:gd name="T10" fmla="*/ 20 w 37"/>
                <a:gd name="T11" fmla="*/ 51 h 100"/>
                <a:gd name="T12" fmla="*/ 10 w 37"/>
                <a:gd name="T13" fmla="*/ 40 h 100"/>
                <a:gd name="T14" fmla="*/ 0 w 37"/>
                <a:gd name="T15" fmla="*/ 39 h 100"/>
                <a:gd name="T16" fmla="*/ 3 w 37"/>
                <a:gd name="T17" fmla="*/ 20 h 100"/>
                <a:gd name="T18" fmla="*/ 12 w 37"/>
                <a:gd name="T19" fmla="*/ 3 h 100"/>
                <a:gd name="T20" fmla="*/ 19 w 37"/>
                <a:gd name="T21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100">
                  <a:moveTo>
                    <a:pt x="19" y="1"/>
                  </a:moveTo>
                  <a:cubicBezTo>
                    <a:pt x="37" y="27"/>
                    <a:pt x="37" y="74"/>
                    <a:pt x="19" y="100"/>
                  </a:cubicBezTo>
                  <a:cubicBezTo>
                    <a:pt x="10" y="99"/>
                    <a:pt x="5" y="92"/>
                    <a:pt x="3" y="82"/>
                  </a:cubicBezTo>
                  <a:cubicBezTo>
                    <a:pt x="3" y="75"/>
                    <a:pt x="1" y="69"/>
                    <a:pt x="0" y="62"/>
                  </a:cubicBezTo>
                  <a:cubicBezTo>
                    <a:pt x="3" y="62"/>
                    <a:pt x="7" y="61"/>
                    <a:pt x="10" y="61"/>
                  </a:cubicBezTo>
                  <a:cubicBezTo>
                    <a:pt x="17" y="61"/>
                    <a:pt x="20" y="58"/>
                    <a:pt x="20" y="51"/>
                  </a:cubicBezTo>
                  <a:cubicBezTo>
                    <a:pt x="20" y="43"/>
                    <a:pt x="17" y="40"/>
                    <a:pt x="10" y="40"/>
                  </a:cubicBezTo>
                  <a:cubicBezTo>
                    <a:pt x="7" y="39"/>
                    <a:pt x="3" y="39"/>
                    <a:pt x="0" y="39"/>
                  </a:cubicBezTo>
                  <a:cubicBezTo>
                    <a:pt x="1" y="33"/>
                    <a:pt x="2" y="26"/>
                    <a:pt x="3" y="20"/>
                  </a:cubicBezTo>
                  <a:cubicBezTo>
                    <a:pt x="5" y="13"/>
                    <a:pt x="7" y="8"/>
                    <a:pt x="12" y="3"/>
                  </a:cubicBezTo>
                  <a:cubicBezTo>
                    <a:pt x="14" y="1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B0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17B6E6F4-EFE8-441A-5F10-C3BACB60F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2" y="1878"/>
              <a:ext cx="81" cy="244"/>
            </a:xfrm>
            <a:custGeom>
              <a:avLst/>
              <a:gdLst>
                <a:gd name="T0" fmla="*/ 14 w 34"/>
                <a:gd name="T1" fmla="*/ 98 h 100"/>
                <a:gd name="T2" fmla="*/ 3 w 34"/>
                <a:gd name="T3" fmla="*/ 71 h 100"/>
                <a:gd name="T4" fmla="*/ 6 w 34"/>
                <a:gd name="T5" fmla="*/ 13 h 100"/>
                <a:gd name="T6" fmla="*/ 14 w 34"/>
                <a:gd name="T7" fmla="*/ 0 h 100"/>
                <a:gd name="T8" fmla="*/ 29 w 34"/>
                <a:gd name="T9" fmla="*/ 14 h 100"/>
                <a:gd name="T10" fmla="*/ 34 w 34"/>
                <a:gd name="T11" fmla="*/ 38 h 100"/>
                <a:gd name="T12" fmla="*/ 21 w 34"/>
                <a:gd name="T13" fmla="*/ 39 h 100"/>
                <a:gd name="T14" fmla="*/ 13 w 34"/>
                <a:gd name="T15" fmla="*/ 49 h 100"/>
                <a:gd name="T16" fmla="*/ 21 w 34"/>
                <a:gd name="T17" fmla="*/ 60 h 100"/>
                <a:gd name="T18" fmla="*/ 34 w 34"/>
                <a:gd name="T19" fmla="*/ 61 h 100"/>
                <a:gd name="T20" fmla="*/ 26 w 34"/>
                <a:gd name="T21" fmla="*/ 91 h 100"/>
                <a:gd name="T22" fmla="*/ 14 w 34"/>
                <a:gd name="T23" fmla="*/ 9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00">
                  <a:moveTo>
                    <a:pt x="14" y="98"/>
                  </a:moveTo>
                  <a:cubicBezTo>
                    <a:pt x="6" y="91"/>
                    <a:pt x="4" y="81"/>
                    <a:pt x="3" y="71"/>
                  </a:cubicBezTo>
                  <a:cubicBezTo>
                    <a:pt x="0" y="52"/>
                    <a:pt x="1" y="32"/>
                    <a:pt x="6" y="13"/>
                  </a:cubicBezTo>
                  <a:cubicBezTo>
                    <a:pt x="8" y="8"/>
                    <a:pt x="11" y="4"/>
                    <a:pt x="14" y="0"/>
                  </a:cubicBezTo>
                  <a:cubicBezTo>
                    <a:pt x="21" y="0"/>
                    <a:pt x="26" y="5"/>
                    <a:pt x="29" y="14"/>
                  </a:cubicBezTo>
                  <a:cubicBezTo>
                    <a:pt x="31" y="22"/>
                    <a:pt x="31" y="30"/>
                    <a:pt x="34" y="38"/>
                  </a:cubicBezTo>
                  <a:cubicBezTo>
                    <a:pt x="30" y="38"/>
                    <a:pt x="26" y="38"/>
                    <a:pt x="21" y="39"/>
                  </a:cubicBezTo>
                  <a:cubicBezTo>
                    <a:pt x="16" y="39"/>
                    <a:pt x="13" y="42"/>
                    <a:pt x="13" y="49"/>
                  </a:cubicBezTo>
                  <a:cubicBezTo>
                    <a:pt x="13" y="56"/>
                    <a:pt x="15" y="60"/>
                    <a:pt x="21" y="60"/>
                  </a:cubicBezTo>
                  <a:cubicBezTo>
                    <a:pt x="25" y="60"/>
                    <a:pt x="29" y="61"/>
                    <a:pt x="34" y="61"/>
                  </a:cubicBezTo>
                  <a:cubicBezTo>
                    <a:pt x="31" y="71"/>
                    <a:pt x="31" y="81"/>
                    <a:pt x="26" y="91"/>
                  </a:cubicBezTo>
                  <a:cubicBezTo>
                    <a:pt x="24" y="96"/>
                    <a:pt x="21" y="100"/>
                    <a:pt x="14" y="98"/>
                  </a:cubicBezTo>
                  <a:close/>
                </a:path>
              </a:pathLst>
            </a:custGeom>
            <a:solidFill>
              <a:srgbClr val="B2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C62A2FA3-630B-1452-FC61-C8985944C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" y="1910"/>
              <a:ext cx="55" cy="178"/>
            </a:xfrm>
            <a:custGeom>
              <a:avLst/>
              <a:gdLst>
                <a:gd name="T0" fmla="*/ 21 w 23"/>
                <a:gd name="T1" fmla="*/ 0 h 73"/>
                <a:gd name="T2" fmla="*/ 18 w 23"/>
                <a:gd name="T3" fmla="*/ 18 h 73"/>
                <a:gd name="T4" fmla="*/ 19 w 23"/>
                <a:gd name="T5" fmla="*/ 61 h 73"/>
                <a:gd name="T6" fmla="*/ 21 w 23"/>
                <a:gd name="T7" fmla="*/ 72 h 73"/>
                <a:gd name="T8" fmla="*/ 5 w 23"/>
                <a:gd name="T9" fmla="*/ 61 h 73"/>
                <a:gd name="T10" fmla="*/ 5 w 23"/>
                <a:gd name="T11" fmla="*/ 12 h 73"/>
                <a:gd name="T12" fmla="*/ 21 w 23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3">
                  <a:moveTo>
                    <a:pt x="21" y="0"/>
                  </a:moveTo>
                  <a:cubicBezTo>
                    <a:pt x="23" y="7"/>
                    <a:pt x="19" y="12"/>
                    <a:pt x="18" y="18"/>
                  </a:cubicBezTo>
                  <a:cubicBezTo>
                    <a:pt x="17" y="33"/>
                    <a:pt x="17" y="47"/>
                    <a:pt x="19" y="61"/>
                  </a:cubicBezTo>
                  <a:cubicBezTo>
                    <a:pt x="19" y="65"/>
                    <a:pt x="21" y="69"/>
                    <a:pt x="21" y="72"/>
                  </a:cubicBezTo>
                  <a:cubicBezTo>
                    <a:pt x="10" y="73"/>
                    <a:pt x="8" y="72"/>
                    <a:pt x="5" y="61"/>
                  </a:cubicBezTo>
                  <a:cubicBezTo>
                    <a:pt x="0" y="44"/>
                    <a:pt x="0" y="28"/>
                    <a:pt x="5" y="12"/>
                  </a:cubicBezTo>
                  <a:cubicBezTo>
                    <a:pt x="8" y="2"/>
                    <a:pt x="10" y="0"/>
                    <a:pt x="21" y="0"/>
                  </a:cubicBezTo>
                  <a:close/>
                </a:path>
              </a:pathLst>
            </a:custGeom>
            <a:solidFill>
              <a:srgbClr val="5357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88203CA9-A846-F8E6-6D25-375D8F15A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9" y="1910"/>
              <a:ext cx="53" cy="178"/>
            </a:xfrm>
            <a:custGeom>
              <a:avLst/>
              <a:gdLst>
                <a:gd name="T0" fmla="*/ 0 w 22"/>
                <a:gd name="T1" fmla="*/ 73 h 73"/>
                <a:gd name="T2" fmla="*/ 3 w 22"/>
                <a:gd name="T3" fmla="*/ 59 h 73"/>
                <a:gd name="T4" fmla="*/ 0 w 22"/>
                <a:gd name="T5" fmla="*/ 0 h 73"/>
                <a:gd name="T6" fmla="*/ 18 w 22"/>
                <a:gd name="T7" fmla="*/ 16 h 73"/>
                <a:gd name="T8" fmla="*/ 19 w 22"/>
                <a:gd name="T9" fmla="*/ 57 h 73"/>
                <a:gd name="T10" fmla="*/ 0 w 22"/>
                <a:gd name="T11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73">
                  <a:moveTo>
                    <a:pt x="0" y="73"/>
                  </a:moveTo>
                  <a:cubicBezTo>
                    <a:pt x="3" y="69"/>
                    <a:pt x="3" y="64"/>
                    <a:pt x="3" y="59"/>
                  </a:cubicBezTo>
                  <a:cubicBezTo>
                    <a:pt x="6" y="39"/>
                    <a:pt x="7" y="20"/>
                    <a:pt x="0" y="0"/>
                  </a:cubicBezTo>
                  <a:cubicBezTo>
                    <a:pt x="14" y="1"/>
                    <a:pt x="15" y="2"/>
                    <a:pt x="18" y="16"/>
                  </a:cubicBezTo>
                  <a:cubicBezTo>
                    <a:pt x="22" y="30"/>
                    <a:pt x="22" y="43"/>
                    <a:pt x="19" y="57"/>
                  </a:cubicBezTo>
                  <a:cubicBezTo>
                    <a:pt x="16" y="71"/>
                    <a:pt x="14" y="72"/>
                    <a:pt x="0" y="73"/>
                  </a:cubicBezTo>
                  <a:close/>
                </a:path>
              </a:pathLst>
            </a:custGeom>
            <a:solidFill>
              <a:srgbClr val="5257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</p:grpSp>
      <p:grpSp>
        <p:nvGrpSpPr>
          <p:cNvPr id="38" name="Group 14">
            <a:extLst>
              <a:ext uri="{FF2B5EF4-FFF2-40B4-BE49-F238E27FC236}">
                <a16:creationId xmlns:a16="http://schemas.microsoft.com/office/drawing/2014/main" id="{4E2DC8EC-42E7-060F-162E-16E42DD960A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381625" y="1616076"/>
            <a:ext cx="981075" cy="431800"/>
            <a:chOff x="3390" y="1018"/>
            <a:chExt cx="618" cy="272"/>
          </a:xfrm>
        </p:grpSpPr>
        <p:sp>
          <p:nvSpPr>
            <p:cNvPr id="40" name="Freeform 15">
              <a:extLst>
                <a:ext uri="{FF2B5EF4-FFF2-40B4-BE49-F238E27FC236}">
                  <a16:creationId xmlns:a16="http://schemas.microsoft.com/office/drawing/2014/main" id="{A0A25C68-797D-AB94-6D18-40ED6253D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4" y="1033"/>
              <a:ext cx="594" cy="191"/>
            </a:xfrm>
            <a:custGeom>
              <a:avLst/>
              <a:gdLst>
                <a:gd name="T0" fmla="*/ 82 w 249"/>
                <a:gd name="T1" fmla="*/ 18 h 79"/>
                <a:gd name="T2" fmla="*/ 83 w 249"/>
                <a:gd name="T3" fmla="*/ 12 h 79"/>
                <a:gd name="T4" fmla="*/ 75 w 249"/>
                <a:gd name="T5" fmla="*/ 8 h 79"/>
                <a:gd name="T6" fmla="*/ 74 w 249"/>
                <a:gd name="T7" fmla="*/ 5 h 79"/>
                <a:gd name="T8" fmla="*/ 81 w 249"/>
                <a:gd name="T9" fmla="*/ 5 h 79"/>
                <a:gd name="T10" fmla="*/ 101 w 249"/>
                <a:gd name="T11" fmla="*/ 19 h 79"/>
                <a:gd name="T12" fmla="*/ 103 w 249"/>
                <a:gd name="T13" fmla="*/ 33 h 79"/>
                <a:gd name="T14" fmla="*/ 107 w 249"/>
                <a:gd name="T15" fmla="*/ 46 h 79"/>
                <a:gd name="T16" fmla="*/ 158 w 249"/>
                <a:gd name="T17" fmla="*/ 52 h 79"/>
                <a:gd name="T18" fmla="*/ 187 w 249"/>
                <a:gd name="T19" fmla="*/ 41 h 79"/>
                <a:gd name="T20" fmla="*/ 195 w 249"/>
                <a:gd name="T21" fmla="*/ 42 h 79"/>
                <a:gd name="T22" fmla="*/ 233 w 249"/>
                <a:gd name="T23" fmla="*/ 45 h 79"/>
                <a:gd name="T24" fmla="*/ 248 w 249"/>
                <a:gd name="T25" fmla="*/ 68 h 79"/>
                <a:gd name="T26" fmla="*/ 247 w 249"/>
                <a:gd name="T27" fmla="*/ 74 h 79"/>
                <a:gd name="T28" fmla="*/ 245 w 249"/>
                <a:gd name="T29" fmla="*/ 73 h 79"/>
                <a:gd name="T30" fmla="*/ 237 w 249"/>
                <a:gd name="T31" fmla="*/ 68 h 79"/>
                <a:gd name="T32" fmla="*/ 186 w 249"/>
                <a:gd name="T33" fmla="*/ 77 h 79"/>
                <a:gd name="T34" fmla="*/ 130 w 249"/>
                <a:gd name="T35" fmla="*/ 76 h 79"/>
                <a:gd name="T36" fmla="*/ 122 w 249"/>
                <a:gd name="T37" fmla="*/ 73 h 79"/>
                <a:gd name="T38" fmla="*/ 86 w 249"/>
                <a:gd name="T39" fmla="*/ 67 h 79"/>
                <a:gd name="T40" fmla="*/ 15 w 249"/>
                <a:gd name="T41" fmla="*/ 66 h 79"/>
                <a:gd name="T42" fmla="*/ 10 w 249"/>
                <a:gd name="T43" fmla="*/ 64 h 79"/>
                <a:gd name="T44" fmla="*/ 11 w 249"/>
                <a:gd name="T45" fmla="*/ 59 h 79"/>
                <a:gd name="T46" fmla="*/ 17 w 249"/>
                <a:gd name="T47" fmla="*/ 45 h 79"/>
                <a:gd name="T48" fmla="*/ 10 w 249"/>
                <a:gd name="T49" fmla="*/ 28 h 79"/>
                <a:gd name="T50" fmla="*/ 1 w 249"/>
                <a:gd name="T51" fmla="*/ 23 h 79"/>
                <a:gd name="T52" fmla="*/ 1 w 249"/>
                <a:gd name="T53" fmla="*/ 20 h 79"/>
                <a:gd name="T54" fmla="*/ 1 w 249"/>
                <a:gd name="T55" fmla="*/ 20 h 79"/>
                <a:gd name="T56" fmla="*/ 0 w 249"/>
                <a:gd name="T57" fmla="*/ 9 h 79"/>
                <a:gd name="T58" fmla="*/ 2 w 249"/>
                <a:gd name="T59" fmla="*/ 2 h 79"/>
                <a:gd name="T60" fmla="*/ 2 w 249"/>
                <a:gd name="T61" fmla="*/ 2 h 79"/>
                <a:gd name="T62" fmla="*/ 7 w 249"/>
                <a:gd name="T63" fmla="*/ 2 h 79"/>
                <a:gd name="T64" fmla="*/ 8 w 249"/>
                <a:gd name="T65" fmla="*/ 10 h 79"/>
                <a:gd name="T66" fmla="*/ 26 w 249"/>
                <a:gd name="T67" fmla="*/ 30 h 79"/>
                <a:gd name="T68" fmla="*/ 47 w 249"/>
                <a:gd name="T69" fmla="*/ 37 h 79"/>
                <a:gd name="T70" fmla="*/ 83 w 249"/>
                <a:gd name="T71" fmla="*/ 25 h 79"/>
                <a:gd name="T72" fmla="*/ 86 w 249"/>
                <a:gd name="T73" fmla="*/ 21 h 79"/>
                <a:gd name="T74" fmla="*/ 82 w 249"/>
                <a:gd name="T75" fmla="*/ 19 h 79"/>
                <a:gd name="T76" fmla="*/ 81 w 249"/>
                <a:gd name="T77" fmla="*/ 18 h 79"/>
                <a:gd name="T78" fmla="*/ 82 w 249"/>
                <a:gd name="T79" fmla="*/ 1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9" h="79">
                  <a:moveTo>
                    <a:pt x="82" y="18"/>
                  </a:moveTo>
                  <a:cubicBezTo>
                    <a:pt x="85" y="16"/>
                    <a:pt x="86" y="15"/>
                    <a:pt x="83" y="12"/>
                  </a:cubicBezTo>
                  <a:cubicBezTo>
                    <a:pt x="80" y="11"/>
                    <a:pt x="77" y="9"/>
                    <a:pt x="75" y="8"/>
                  </a:cubicBezTo>
                  <a:cubicBezTo>
                    <a:pt x="74" y="7"/>
                    <a:pt x="73" y="6"/>
                    <a:pt x="74" y="5"/>
                  </a:cubicBezTo>
                  <a:cubicBezTo>
                    <a:pt x="77" y="4"/>
                    <a:pt x="79" y="5"/>
                    <a:pt x="81" y="5"/>
                  </a:cubicBezTo>
                  <a:cubicBezTo>
                    <a:pt x="89" y="8"/>
                    <a:pt x="95" y="13"/>
                    <a:pt x="101" y="19"/>
                  </a:cubicBezTo>
                  <a:cubicBezTo>
                    <a:pt x="106" y="23"/>
                    <a:pt x="106" y="27"/>
                    <a:pt x="103" y="33"/>
                  </a:cubicBezTo>
                  <a:cubicBezTo>
                    <a:pt x="99" y="39"/>
                    <a:pt x="100" y="43"/>
                    <a:pt x="107" y="46"/>
                  </a:cubicBezTo>
                  <a:cubicBezTo>
                    <a:pt x="123" y="53"/>
                    <a:pt x="140" y="56"/>
                    <a:pt x="158" y="52"/>
                  </a:cubicBezTo>
                  <a:cubicBezTo>
                    <a:pt x="168" y="50"/>
                    <a:pt x="178" y="48"/>
                    <a:pt x="187" y="41"/>
                  </a:cubicBezTo>
                  <a:cubicBezTo>
                    <a:pt x="190" y="41"/>
                    <a:pt x="192" y="41"/>
                    <a:pt x="195" y="42"/>
                  </a:cubicBezTo>
                  <a:cubicBezTo>
                    <a:pt x="208" y="43"/>
                    <a:pt x="220" y="45"/>
                    <a:pt x="233" y="45"/>
                  </a:cubicBezTo>
                  <a:cubicBezTo>
                    <a:pt x="246" y="46"/>
                    <a:pt x="249" y="58"/>
                    <a:pt x="248" y="68"/>
                  </a:cubicBezTo>
                  <a:cubicBezTo>
                    <a:pt x="248" y="70"/>
                    <a:pt x="248" y="72"/>
                    <a:pt x="247" y="74"/>
                  </a:cubicBezTo>
                  <a:cubicBezTo>
                    <a:pt x="246" y="74"/>
                    <a:pt x="245" y="74"/>
                    <a:pt x="245" y="73"/>
                  </a:cubicBezTo>
                  <a:cubicBezTo>
                    <a:pt x="244" y="65"/>
                    <a:pt x="244" y="65"/>
                    <a:pt x="237" y="68"/>
                  </a:cubicBezTo>
                  <a:cubicBezTo>
                    <a:pt x="220" y="73"/>
                    <a:pt x="204" y="76"/>
                    <a:pt x="186" y="77"/>
                  </a:cubicBezTo>
                  <a:cubicBezTo>
                    <a:pt x="168" y="79"/>
                    <a:pt x="149" y="77"/>
                    <a:pt x="130" y="76"/>
                  </a:cubicBezTo>
                  <a:cubicBezTo>
                    <a:pt x="127" y="75"/>
                    <a:pt x="125" y="74"/>
                    <a:pt x="122" y="73"/>
                  </a:cubicBezTo>
                  <a:cubicBezTo>
                    <a:pt x="110" y="67"/>
                    <a:pt x="99" y="64"/>
                    <a:pt x="86" y="67"/>
                  </a:cubicBezTo>
                  <a:cubicBezTo>
                    <a:pt x="62" y="72"/>
                    <a:pt x="38" y="70"/>
                    <a:pt x="15" y="66"/>
                  </a:cubicBezTo>
                  <a:cubicBezTo>
                    <a:pt x="13" y="66"/>
                    <a:pt x="12" y="65"/>
                    <a:pt x="10" y="64"/>
                  </a:cubicBezTo>
                  <a:cubicBezTo>
                    <a:pt x="8" y="62"/>
                    <a:pt x="8" y="61"/>
                    <a:pt x="11" y="59"/>
                  </a:cubicBezTo>
                  <a:cubicBezTo>
                    <a:pt x="19" y="55"/>
                    <a:pt x="19" y="54"/>
                    <a:pt x="17" y="45"/>
                  </a:cubicBezTo>
                  <a:cubicBezTo>
                    <a:pt x="15" y="39"/>
                    <a:pt x="13" y="33"/>
                    <a:pt x="10" y="28"/>
                  </a:cubicBezTo>
                  <a:cubicBezTo>
                    <a:pt x="8" y="24"/>
                    <a:pt x="5" y="22"/>
                    <a:pt x="1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3" y="16"/>
                    <a:pt x="0" y="13"/>
                    <a:pt x="0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1"/>
                    <a:pt x="6" y="0"/>
                    <a:pt x="7" y="2"/>
                  </a:cubicBezTo>
                  <a:cubicBezTo>
                    <a:pt x="5" y="5"/>
                    <a:pt x="6" y="8"/>
                    <a:pt x="8" y="10"/>
                  </a:cubicBezTo>
                  <a:cubicBezTo>
                    <a:pt x="14" y="17"/>
                    <a:pt x="20" y="23"/>
                    <a:pt x="26" y="30"/>
                  </a:cubicBezTo>
                  <a:cubicBezTo>
                    <a:pt x="31" y="37"/>
                    <a:pt x="40" y="36"/>
                    <a:pt x="47" y="37"/>
                  </a:cubicBezTo>
                  <a:cubicBezTo>
                    <a:pt x="60" y="37"/>
                    <a:pt x="72" y="33"/>
                    <a:pt x="83" y="25"/>
                  </a:cubicBezTo>
                  <a:cubicBezTo>
                    <a:pt x="85" y="24"/>
                    <a:pt x="87" y="23"/>
                    <a:pt x="86" y="21"/>
                  </a:cubicBezTo>
                  <a:cubicBezTo>
                    <a:pt x="86" y="19"/>
                    <a:pt x="83" y="20"/>
                    <a:pt x="82" y="19"/>
                  </a:cubicBezTo>
                  <a:cubicBezTo>
                    <a:pt x="81" y="19"/>
                    <a:pt x="81" y="18"/>
                    <a:pt x="81" y="18"/>
                  </a:cubicBezTo>
                  <a:cubicBezTo>
                    <a:pt x="81" y="18"/>
                    <a:pt x="82" y="18"/>
                    <a:pt x="82" y="18"/>
                  </a:cubicBezTo>
                  <a:close/>
                </a:path>
              </a:pathLst>
            </a:custGeom>
            <a:solidFill>
              <a:srgbClr val="A6BB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1" name="Freeform 16">
              <a:extLst>
                <a:ext uri="{FF2B5EF4-FFF2-40B4-BE49-F238E27FC236}">
                  <a16:creationId xmlns:a16="http://schemas.microsoft.com/office/drawing/2014/main" id="{97FB4987-A784-138B-8174-FC6F566C8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0" y="1193"/>
              <a:ext cx="618" cy="97"/>
            </a:xfrm>
            <a:custGeom>
              <a:avLst/>
              <a:gdLst>
                <a:gd name="T0" fmla="*/ 255 w 259"/>
                <a:gd name="T1" fmla="*/ 8 h 40"/>
                <a:gd name="T2" fmla="*/ 257 w 259"/>
                <a:gd name="T3" fmla="*/ 8 h 40"/>
                <a:gd name="T4" fmla="*/ 245 w 259"/>
                <a:gd name="T5" fmla="*/ 27 h 40"/>
                <a:gd name="T6" fmla="*/ 138 w 259"/>
                <a:gd name="T7" fmla="*/ 35 h 40"/>
                <a:gd name="T8" fmla="*/ 137 w 259"/>
                <a:gd name="T9" fmla="*/ 35 h 40"/>
                <a:gd name="T10" fmla="*/ 109 w 259"/>
                <a:gd name="T11" fmla="*/ 27 h 40"/>
                <a:gd name="T12" fmla="*/ 88 w 259"/>
                <a:gd name="T13" fmla="*/ 26 h 40"/>
                <a:gd name="T14" fmla="*/ 12 w 259"/>
                <a:gd name="T15" fmla="*/ 33 h 40"/>
                <a:gd name="T16" fmla="*/ 3 w 259"/>
                <a:gd name="T17" fmla="*/ 30 h 40"/>
                <a:gd name="T18" fmla="*/ 1 w 259"/>
                <a:gd name="T19" fmla="*/ 25 h 40"/>
                <a:gd name="T20" fmla="*/ 4 w 259"/>
                <a:gd name="T21" fmla="*/ 9 h 40"/>
                <a:gd name="T22" fmla="*/ 9 w 259"/>
                <a:gd name="T23" fmla="*/ 0 h 40"/>
                <a:gd name="T24" fmla="*/ 44 w 259"/>
                <a:gd name="T25" fmla="*/ 10 h 40"/>
                <a:gd name="T26" fmla="*/ 98 w 259"/>
                <a:gd name="T27" fmla="*/ 5 h 40"/>
                <a:gd name="T28" fmla="*/ 129 w 259"/>
                <a:gd name="T29" fmla="*/ 10 h 40"/>
                <a:gd name="T30" fmla="*/ 148 w 259"/>
                <a:gd name="T31" fmla="*/ 15 h 40"/>
                <a:gd name="T32" fmla="*/ 236 w 259"/>
                <a:gd name="T33" fmla="*/ 12 h 40"/>
                <a:gd name="T34" fmla="*/ 255 w 259"/>
                <a:gd name="T35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9" h="40">
                  <a:moveTo>
                    <a:pt x="255" y="8"/>
                  </a:moveTo>
                  <a:cubicBezTo>
                    <a:pt x="256" y="8"/>
                    <a:pt x="256" y="8"/>
                    <a:pt x="257" y="8"/>
                  </a:cubicBezTo>
                  <a:cubicBezTo>
                    <a:pt x="259" y="20"/>
                    <a:pt x="256" y="23"/>
                    <a:pt x="245" y="27"/>
                  </a:cubicBezTo>
                  <a:cubicBezTo>
                    <a:pt x="210" y="38"/>
                    <a:pt x="174" y="38"/>
                    <a:pt x="138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26" y="36"/>
                    <a:pt x="117" y="33"/>
                    <a:pt x="109" y="27"/>
                  </a:cubicBezTo>
                  <a:cubicBezTo>
                    <a:pt x="102" y="22"/>
                    <a:pt x="95" y="22"/>
                    <a:pt x="88" y="26"/>
                  </a:cubicBezTo>
                  <a:cubicBezTo>
                    <a:pt x="63" y="40"/>
                    <a:pt x="38" y="38"/>
                    <a:pt x="12" y="33"/>
                  </a:cubicBezTo>
                  <a:cubicBezTo>
                    <a:pt x="9" y="32"/>
                    <a:pt x="6" y="30"/>
                    <a:pt x="3" y="30"/>
                  </a:cubicBezTo>
                  <a:cubicBezTo>
                    <a:pt x="0" y="30"/>
                    <a:pt x="0" y="27"/>
                    <a:pt x="1" y="25"/>
                  </a:cubicBezTo>
                  <a:cubicBezTo>
                    <a:pt x="2" y="20"/>
                    <a:pt x="3" y="15"/>
                    <a:pt x="4" y="9"/>
                  </a:cubicBezTo>
                  <a:cubicBezTo>
                    <a:pt x="6" y="6"/>
                    <a:pt x="5" y="1"/>
                    <a:pt x="9" y="0"/>
                  </a:cubicBezTo>
                  <a:cubicBezTo>
                    <a:pt x="20" y="7"/>
                    <a:pt x="32" y="9"/>
                    <a:pt x="44" y="10"/>
                  </a:cubicBezTo>
                  <a:cubicBezTo>
                    <a:pt x="62" y="10"/>
                    <a:pt x="80" y="9"/>
                    <a:pt x="98" y="5"/>
                  </a:cubicBezTo>
                  <a:cubicBezTo>
                    <a:pt x="109" y="3"/>
                    <a:pt x="119" y="5"/>
                    <a:pt x="129" y="10"/>
                  </a:cubicBezTo>
                  <a:cubicBezTo>
                    <a:pt x="135" y="13"/>
                    <a:pt x="141" y="14"/>
                    <a:pt x="148" y="15"/>
                  </a:cubicBezTo>
                  <a:cubicBezTo>
                    <a:pt x="177" y="17"/>
                    <a:pt x="207" y="18"/>
                    <a:pt x="236" y="12"/>
                  </a:cubicBezTo>
                  <a:cubicBezTo>
                    <a:pt x="243" y="11"/>
                    <a:pt x="248" y="7"/>
                    <a:pt x="255" y="8"/>
                  </a:cubicBezTo>
                  <a:close/>
                </a:path>
              </a:pathLst>
            </a:custGeom>
            <a:solidFill>
              <a:srgbClr val="EDE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2" name="Freeform 17">
              <a:extLst>
                <a:ext uri="{FF2B5EF4-FFF2-40B4-BE49-F238E27FC236}">
                  <a16:creationId xmlns:a16="http://schemas.microsoft.com/office/drawing/2014/main" id="{E3C49056-4944-3A82-CA42-835692308B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7" y="1060"/>
              <a:ext cx="212" cy="75"/>
            </a:xfrm>
            <a:custGeom>
              <a:avLst/>
              <a:gdLst>
                <a:gd name="T0" fmla="*/ 89 w 89"/>
                <a:gd name="T1" fmla="*/ 31 h 31"/>
                <a:gd name="T2" fmla="*/ 80 w 89"/>
                <a:gd name="T3" fmla="*/ 31 h 31"/>
                <a:gd name="T4" fmla="*/ 13 w 89"/>
                <a:gd name="T5" fmla="*/ 12 h 31"/>
                <a:gd name="T6" fmla="*/ 0 w 89"/>
                <a:gd name="T7" fmla="*/ 1 h 31"/>
                <a:gd name="T8" fmla="*/ 1 w 89"/>
                <a:gd name="T9" fmla="*/ 0 h 31"/>
                <a:gd name="T10" fmla="*/ 14 w 89"/>
                <a:gd name="T11" fmla="*/ 8 h 31"/>
                <a:gd name="T12" fmla="*/ 57 w 89"/>
                <a:gd name="T13" fmla="*/ 25 h 31"/>
                <a:gd name="T14" fmla="*/ 89 w 89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31">
                  <a:moveTo>
                    <a:pt x="89" y="31"/>
                  </a:moveTo>
                  <a:cubicBezTo>
                    <a:pt x="86" y="31"/>
                    <a:pt x="83" y="31"/>
                    <a:pt x="80" y="31"/>
                  </a:cubicBezTo>
                  <a:cubicBezTo>
                    <a:pt x="57" y="29"/>
                    <a:pt x="33" y="28"/>
                    <a:pt x="13" y="12"/>
                  </a:cubicBezTo>
                  <a:cubicBezTo>
                    <a:pt x="9" y="8"/>
                    <a:pt x="3" y="7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6" y="0"/>
                    <a:pt x="11" y="4"/>
                    <a:pt x="14" y="8"/>
                  </a:cubicBezTo>
                  <a:cubicBezTo>
                    <a:pt x="27" y="19"/>
                    <a:pt x="42" y="22"/>
                    <a:pt x="57" y="25"/>
                  </a:cubicBezTo>
                  <a:cubicBezTo>
                    <a:pt x="68" y="27"/>
                    <a:pt x="79" y="27"/>
                    <a:pt x="89" y="31"/>
                  </a:cubicBezTo>
                  <a:close/>
                </a:path>
              </a:pathLst>
            </a:custGeom>
            <a:solidFill>
              <a:srgbClr val="9BC5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3" name="Freeform 18">
              <a:extLst>
                <a:ext uri="{FF2B5EF4-FFF2-40B4-BE49-F238E27FC236}">
                  <a16:creationId xmlns:a16="http://schemas.microsoft.com/office/drawing/2014/main" id="{B0BE9E6A-5041-BE1C-3D97-D08FFD579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" y="1018"/>
              <a:ext cx="91" cy="44"/>
            </a:xfrm>
            <a:custGeom>
              <a:avLst/>
              <a:gdLst>
                <a:gd name="T0" fmla="*/ 5 w 38"/>
                <a:gd name="T1" fmla="*/ 12 h 18"/>
                <a:gd name="T2" fmla="*/ 6 w 38"/>
                <a:gd name="T3" fmla="*/ 14 h 18"/>
                <a:gd name="T4" fmla="*/ 1 w 38"/>
                <a:gd name="T5" fmla="*/ 7 h 18"/>
                <a:gd name="T6" fmla="*/ 13 w 38"/>
                <a:gd name="T7" fmla="*/ 2 h 18"/>
                <a:gd name="T8" fmla="*/ 38 w 38"/>
                <a:gd name="T9" fmla="*/ 17 h 18"/>
                <a:gd name="T10" fmla="*/ 37 w 38"/>
                <a:gd name="T11" fmla="*/ 17 h 18"/>
                <a:gd name="T12" fmla="*/ 30 w 38"/>
                <a:gd name="T13" fmla="*/ 15 h 18"/>
                <a:gd name="T14" fmla="*/ 15 w 38"/>
                <a:gd name="T15" fmla="*/ 7 h 18"/>
                <a:gd name="T16" fmla="*/ 5 w 38"/>
                <a:gd name="T17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8">
                  <a:moveTo>
                    <a:pt x="5" y="12"/>
                  </a:moveTo>
                  <a:cubicBezTo>
                    <a:pt x="5" y="12"/>
                    <a:pt x="6" y="13"/>
                    <a:pt x="6" y="14"/>
                  </a:cubicBezTo>
                  <a:cubicBezTo>
                    <a:pt x="2" y="14"/>
                    <a:pt x="0" y="11"/>
                    <a:pt x="1" y="7"/>
                  </a:cubicBezTo>
                  <a:cubicBezTo>
                    <a:pt x="2" y="3"/>
                    <a:pt x="9" y="0"/>
                    <a:pt x="13" y="2"/>
                  </a:cubicBezTo>
                  <a:cubicBezTo>
                    <a:pt x="22" y="6"/>
                    <a:pt x="31" y="10"/>
                    <a:pt x="38" y="17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4" y="18"/>
                    <a:pt x="32" y="16"/>
                    <a:pt x="30" y="15"/>
                  </a:cubicBezTo>
                  <a:cubicBezTo>
                    <a:pt x="25" y="12"/>
                    <a:pt x="20" y="9"/>
                    <a:pt x="15" y="7"/>
                  </a:cubicBezTo>
                  <a:cubicBezTo>
                    <a:pt x="9" y="4"/>
                    <a:pt x="7" y="6"/>
                    <a:pt x="5" y="12"/>
                  </a:cubicBezTo>
                  <a:close/>
                </a:path>
              </a:pathLst>
            </a:custGeom>
            <a:solidFill>
              <a:srgbClr val="9BC5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4" name="Freeform 19">
              <a:extLst>
                <a:ext uri="{FF2B5EF4-FFF2-40B4-BE49-F238E27FC236}">
                  <a16:creationId xmlns:a16="http://schemas.microsoft.com/office/drawing/2014/main" id="{B93E44AD-71A5-2AA6-A76D-9A9AC6469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9" y="1077"/>
              <a:ext cx="607" cy="162"/>
            </a:xfrm>
            <a:custGeom>
              <a:avLst/>
              <a:gdLst>
                <a:gd name="T0" fmla="*/ 4 w 254"/>
                <a:gd name="T1" fmla="*/ 48 h 67"/>
                <a:gd name="T2" fmla="*/ 0 w 254"/>
                <a:gd name="T3" fmla="*/ 26 h 67"/>
                <a:gd name="T4" fmla="*/ 7 w 254"/>
                <a:gd name="T5" fmla="*/ 4 h 67"/>
                <a:gd name="T6" fmla="*/ 16 w 254"/>
                <a:gd name="T7" fmla="*/ 7 h 67"/>
                <a:gd name="T8" fmla="*/ 25 w 254"/>
                <a:gd name="T9" fmla="*/ 28 h 67"/>
                <a:gd name="T10" fmla="*/ 15 w 254"/>
                <a:gd name="T11" fmla="*/ 43 h 67"/>
                <a:gd name="T12" fmla="*/ 26 w 254"/>
                <a:gd name="T13" fmla="*/ 47 h 67"/>
                <a:gd name="T14" fmla="*/ 97 w 254"/>
                <a:gd name="T15" fmla="*/ 46 h 67"/>
                <a:gd name="T16" fmla="*/ 127 w 254"/>
                <a:gd name="T17" fmla="*/ 52 h 67"/>
                <a:gd name="T18" fmla="*/ 144 w 254"/>
                <a:gd name="T19" fmla="*/ 57 h 67"/>
                <a:gd name="T20" fmla="*/ 174 w 254"/>
                <a:gd name="T21" fmla="*/ 58 h 67"/>
                <a:gd name="T22" fmla="*/ 243 w 254"/>
                <a:gd name="T23" fmla="*/ 48 h 67"/>
                <a:gd name="T24" fmla="*/ 244 w 254"/>
                <a:gd name="T25" fmla="*/ 48 h 67"/>
                <a:gd name="T26" fmla="*/ 251 w 254"/>
                <a:gd name="T27" fmla="*/ 45 h 67"/>
                <a:gd name="T28" fmla="*/ 251 w 254"/>
                <a:gd name="T29" fmla="*/ 56 h 67"/>
                <a:gd name="T30" fmla="*/ 212 w 254"/>
                <a:gd name="T31" fmla="*/ 65 h 67"/>
                <a:gd name="T32" fmla="*/ 135 w 254"/>
                <a:gd name="T33" fmla="*/ 64 h 67"/>
                <a:gd name="T34" fmla="*/ 128 w 254"/>
                <a:gd name="T35" fmla="*/ 62 h 67"/>
                <a:gd name="T36" fmla="*/ 91 w 254"/>
                <a:gd name="T37" fmla="*/ 56 h 67"/>
                <a:gd name="T38" fmla="*/ 22 w 254"/>
                <a:gd name="T39" fmla="*/ 57 h 67"/>
                <a:gd name="T40" fmla="*/ 4 w 254"/>
                <a:gd name="T41" fmla="*/ 4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4" h="67">
                  <a:moveTo>
                    <a:pt x="4" y="48"/>
                  </a:moveTo>
                  <a:cubicBezTo>
                    <a:pt x="3" y="41"/>
                    <a:pt x="1" y="34"/>
                    <a:pt x="0" y="26"/>
                  </a:cubicBezTo>
                  <a:cubicBezTo>
                    <a:pt x="0" y="18"/>
                    <a:pt x="3" y="11"/>
                    <a:pt x="7" y="4"/>
                  </a:cubicBezTo>
                  <a:cubicBezTo>
                    <a:pt x="11" y="0"/>
                    <a:pt x="13" y="1"/>
                    <a:pt x="16" y="7"/>
                  </a:cubicBezTo>
                  <a:cubicBezTo>
                    <a:pt x="20" y="14"/>
                    <a:pt x="23" y="21"/>
                    <a:pt x="25" y="28"/>
                  </a:cubicBezTo>
                  <a:cubicBezTo>
                    <a:pt x="28" y="39"/>
                    <a:pt x="26" y="42"/>
                    <a:pt x="15" y="43"/>
                  </a:cubicBezTo>
                  <a:cubicBezTo>
                    <a:pt x="18" y="46"/>
                    <a:pt x="22" y="46"/>
                    <a:pt x="26" y="47"/>
                  </a:cubicBezTo>
                  <a:cubicBezTo>
                    <a:pt x="50" y="51"/>
                    <a:pt x="74" y="52"/>
                    <a:pt x="97" y="46"/>
                  </a:cubicBezTo>
                  <a:cubicBezTo>
                    <a:pt x="108" y="43"/>
                    <a:pt x="118" y="47"/>
                    <a:pt x="127" y="52"/>
                  </a:cubicBezTo>
                  <a:cubicBezTo>
                    <a:pt x="132" y="55"/>
                    <a:pt x="138" y="56"/>
                    <a:pt x="144" y="57"/>
                  </a:cubicBezTo>
                  <a:cubicBezTo>
                    <a:pt x="154" y="58"/>
                    <a:pt x="164" y="58"/>
                    <a:pt x="174" y="58"/>
                  </a:cubicBezTo>
                  <a:cubicBezTo>
                    <a:pt x="198" y="58"/>
                    <a:pt x="221" y="55"/>
                    <a:pt x="243" y="48"/>
                  </a:cubicBezTo>
                  <a:cubicBezTo>
                    <a:pt x="244" y="48"/>
                    <a:pt x="244" y="48"/>
                    <a:pt x="244" y="48"/>
                  </a:cubicBezTo>
                  <a:cubicBezTo>
                    <a:pt x="247" y="48"/>
                    <a:pt x="248" y="42"/>
                    <a:pt x="251" y="45"/>
                  </a:cubicBezTo>
                  <a:cubicBezTo>
                    <a:pt x="254" y="48"/>
                    <a:pt x="253" y="52"/>
                    <a:pt x="251" y="56"/>
                  </a:cubicBezTo>
                  <a:cubicBezTo>
                    <a:pt x="239" y="62"/>
                    <a:pt x="225" y="63"/>
                    <a:pt x="212" y="65"/>
                  </a:cubicBezTo>
                  <a:cubicBezTo>
                    <a:pt x="186" y="67"/>
                    <a:pt x="160" y="66"/>
                    <a:pt x="135" y="64"/>
                  </a:cubicBezTo>
                  <a:cubicBezTo>
                    <a:pt x="132" y="63"/>
                    <a:pt x="130" y="63"/>
                    <a:pt x="128" y="62"/>
                  </a:cubicBezTo>
                  <a:cubicBezTo>
                    <a:pt x="117" y="55"/>
                    <a:pt x="105" y="53"/>
                    <a:pt x="91" y="56"/>
                  </a:cubicBezTo>
                  <a:cubicBezTo>
                    <a:pt x="68" y="61"/>
                    <a:pt x="45" y="62"/>
                    <a:pt x="22" y="57"/>
                  </a:cubicBezTo>
                  <a:cubicBezTo>
                    <a:pt x="15" y="56"/>
                    <a:pt x="8" y="55"/>
                    <a:pt x="4" y="48"/>
                  </a:cubicBezTo>
                  <a:close/>
                </a:path>
              </a:pathLst>
            </a:custGeom>
            <a:solidFill>
              <a:srgbClr val="43BA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5" name="Freeform 20">
              <a:extLst>
                <a:ext uri="{FF2B5EF4-FFF2-40B4-BE49-F238E27FC236}">
                  <a16:creationId xmlns:a16="http://schemas.microsoft.com/office/drawing/2014/main" id="{AC829A98-0D4D-5F07-ECED-CE060E526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5" y="1026"/>
              <a:ext cx="273" cy="148"/>
            </a:xfrm>
            <a:custGeom>
              <a:avLst/>
              <a:gdLst>
                <a:gd name="T0" fmla="*/ 2 w 114"/>
                <a:gd name="T1" fmla="*/ 9 h 61"/>
                <a:gd name="T2" fmla="*/ 3 w 114"/>
                <a:gd name="T3" fmla="*/ 3 h 61"/>
                <a:gd name="T4" fmla="*/ 12 w 114"/>
                <a:gd name="T5" fmla="*/ 2 h 61"/>
                <a:gd name="T6" fmla="*/ 34 w 114"/>
                <a:gd name="T7" fmla="*/ 14 h 61"/>
                <a:gd name="T8" fmla="*/ 79 w 114"/>
                <a:gd name="T9" fmla="*/ 39 h 61"/>
                <a:gd name="T10" fmla="*/ 114 w 114"/>
                <a:gd name="T11" fmla="*/ 45 h 61"/>
                <a:gd name="T12" fmla="*/ 93 w 114"/>
                <a:gd name="T13" fmla="*/ 56 h 61"/>
                <a:gd name="T14" fmla="*/ 46 w 114"/>
                <a:gd name="T15" fmla="*/ 55 h 61"/>
                <a:gd name="T16" fmla="*/ 29 w 114"/>
                <a:gd name="T17" fmla="*/ 47 h 61"/>
                <a:gd name="T18" fmla="*/ 29 w 114"/>
                <a:gd name="T19" fmla="*/ 36 h 61"/>
                <a:gd name="T20" fmla="*/ 28 w 114"/>
                <a:gd name="T21" fmla="*/ 23 h 61"/>
                <a:gd name="T22" fmla="*/ 2 w 114"/>
                <a:gd name="T23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" h="61">
                  <a:moveTo>
                    <a:pt x="2" y="9"/>
                  </a:moveTo>
                  <a:cubicBezTo>
                    <a:pt x="0" y="6"/>
                    <a:pt x="0" y="4"/>
                    <a:pt x="3" y="3"/>
                  </a:cubicBezTo>
                  <a:cubicBezTo>
                    <a:pt x="5" y="1"/>
                    <a:pt x="9" y="0"/>
                    <a:pt x="12" y="2"/>
                  </a:cubicBezTo>
                  <a:cubicBezTo>
                    <a:pt x="19" y="6"/>
                    <a:pt x="27" y="10"/>
                    <a:pt x="34" y="14"/>
                  </a:cubicBezTo>
                  <a:cubicBezTo>
                    <a:pt x="48" y="25"/>
                    <a:pt x="61" y="36"/>
                    <a:pt x="79" y="39"/>
                  </a:cubicBezTo>
                  <a:cubicBezTo>
                    <a:pt x="91" y="41"/>
                    <a:pt x="103" y="41"/>
                    <a:pt x="114" y="45"/>
                  </a:cubicBezTo>
                  <a:cubicBezTo>
                    <a:pt x="109" y="53"/>
                    <a:pt x="100" y="53"/>
                    <a:pt x="93" y="56"/>
                  </a:cubicBezTo>
                  <a:cubicBezTo>
                    <a:pt x="77" y="61"/>
                    <a:pt x="62" y="58"/>
                    <a:pt x="46" y="55"/>
                  </a:cubicBezTo>
                  <a:cubicBezTo>
                    <a:pt x="40" y="54"/>
                    <a:pt x="34" y="52"/>
                    <a:pt x="29" y="47"/>
                  </a:cubicBezTo>
                  <a:cubicBezTo>
                    <a:pt x="26" y="44"/>
                    <a:pt x="25" y="40"/>
                    <a:pt x="29" y="36"/>
                  </a:cubicBezTo>
                  <a:cubicBezTo>
                    <a:pt x="33" y="31"/>
                    <a:pt x="33" y="27"/>
                    <a:pt x="28" y="23"/>
                  </a:cubicBezTo>
                  <a:cubicBezTo>
                    <a:pt x="20" y="16"/>
                    <a:pt x="12" y="10"/>
                    <a:pt x="2" y="9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6" name="Freeform 21">
              <a:extLst>
                <a:ext uri="{FF2B5EF4-FFF2-40B4-BE49-F238E27FC236}">
                  <a16:creationId xmlns:a16="http://schemas.microsoft.com/office/drawing/2014/main" id="{058531E0-9391-E5CD-C75F-6C5289681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8" y="1040"/>
              <a:ext cx="213" cy="90"/>
            </a:xfrm>
            <a:custGeom>
              <a:avLst/>
              <a:gdLst>
                <a:gd name="T0" fmla="*/ 5 w 89"/>
                <a:gd name="T1" fmla="*/ 0 h 37"/>
                <a:gd name="T2" fmla="*/ 15 w 89"/>
                <a:gd name="T3" fmla="*/ 8 h 37"/>
                <a:gd name="T4" fmla="*/ 56 w 89"/>
                <a:gd name="T5" fmla="*/ 22 h 37"/>
                <a:gd name="T6" fmla="*/ 80 w 89"/>
                <a:gd name="T7" fmla="*/ 16 h 37"/>
                <a:gd name="T8" fmla="*/ 87 w 89"/>
                <a:gd name="T9" fmla="*/ 16 h 37"/>
                <a:gd name="T10" fmla="*/ 83 w 89"/>
                <a:gd name="T11" fmla="*/ 23 h 37"/>
                <a:gd name="T12" fmla="*/ 38 w 89"/>
                <a:gd name="T13" fmla="*/ 35 h 37"/>
                <a:gd name="T14" fmla="*/ 17 w 89"/>
                <a:gd name="T15" fmla="*/ 21 h 37"/>
                <a:gd name="T16" fmla="*/ 3 w 89"/>
                <a:gd name="T17" fmla="*/ 7 h 37"/>
                <a:gd name="T18" fmla="*/ 5 w 89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37">
                  <a:moveTo>
                    <a:pt x="5" y="0"/>
                  </a:moveTo>
                  <a:cubicBezTo>
                    <a:pt x="9" y="1"/>
                    <a:pt x="12" y="5"/>
                    <a:pt x="15" y="8"/>
                  </a:cubicBezTo>
                  <a:cubicBezTo>
                    <a:pt x="26" y="22"/>
                    <a:pt x="40" y="24"/>
                    <a:pt x="56" y="22"/>
                  </a:cubicBezTo>
                  <a:cubicBezTo>
                    <a:pt x="64" y="21"/>
                    <a:pt x="72" y="19"/>
                    <a:pt x="80" y="16"/>
                  </a:cubicBezTo>
                  <a:cubicBezTo>
                    <a:pt x="82" y="16"/>
                    <a:pt x="85" y="13"/>
                    <a:pt x="87" y="16"/>
                  </a:cubicBezTo>
                  <a:cubicBezTo>
                    <a:pt x="89" y="19"/>
                    <a:pt x="85" y="22"/>
                    <a:pt x="83" y="23"/>
                  </a:cubicBezTo>
                  <a:cubicBezTo>
                    <a:pt x="69" y="32"/>
                    <a:pt x="55" y="37"/>
                    <a:pt x="38" y="35"/>
                  </a:cubicBezTo>
                  <a:cubicBezTo>
                    <a:pt x="28" y="34"/>
                    <a:pt x="22" y="29"/>
                    <a:pt x="17" y="21"/>
                  </a:cubicBezTo>
                  <a:cubicBezTo>
                    <a:pt x="13" y="16"/>
                    <a:pt x="8" y="11"/>
                    <a:pt x="3" y="7"/>
                  </a:cubicBezTo>
                  <a:cubicBezTo>
                    <a:pt x="0" y="4"/>
                    <a:pt x="0" y="1"/>
                    <a:pt x="5" y="0"/>
                  </a:cubicBezTo>
                  <a:close/>
                </a:path>
              </a:pathLst>
            </a:custGeom>
            <a:solidFill>
              <a:srgbClr val="38B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</p:grpSp>
      <p:grpSp>
        <p:nvGrpSpPr>
          <p:cNvPr id="47" name="Group 24">
            <a:extLst>
              <a:ext uri="{FF2B5EF4-FFF2-40B4-BE49-F238E27FC236}">
                <a16:creationId xmlns:a16="http://schemas.microsoft.com/office/drawing/2014/main" id="{748FE54E-C0FC-E8C0-0010-43DF7D6AF1B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087688" y="1277938"/>
            <a:ext cx="649287" cy="787400"/>
            <a:chOff x="1945" y="805"/>
            <a:chExt cx="409" cy="496"/>
          </a:xfrm>
        </p:grpSpPr>
        <p:sp>
          <p:nvSpPr>
            <p:cNvPr id="49" name="Freeform 25">
              <a:extLst>
                <a:ext uri="{FF2B5EF4-FFF2-40B4-BE49-F238E27FC236}">
                  <a16:creationId xmlns:a16="http://schemas.microsoft.com/office/drawing/2014/main" id="{6D786BB0-3048-8C1D-F382-799E430542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7" y="920"/>
              <a:ext cx="337" cy="365"/>
            </a:xfrm>
            <a:custGeom>
              <a:avLst/>
              <a:gdLst>
                <a:gd name="T0" fmla="*/ 70 w 140"/>
                <a:gd name="T1" fmla="*/ 152 h 152"/>
                <a:gd name="T2" fmla="*/ 45 w 140"/>
                <a:gd name="T3" fmla="*/ 152 h 152"/>
                <a:gd name="T4" fmla="*/ 33 w 140"/>
                <a:gd name="T5" fmla="*/ 148 h 152"/>
                <a:gd name="T6" fmla="*/ 16 w 140"/>
                <a:gd name="T7" fmla="*/ 67 h 152"/>
                <a:gd name="T8" fmla="*/ 38 w 140"/>
                <a:gd name="T9" fmla="*/ 44 h 152"/>
                <a:gd name="T10" fmla="*/ 45 w 140"/>
                <a:gd name="T11" fmla="*/ 34 h 152"/>
                <a:gd name="T12" fmla="*/ 47 w 140"/>
                <a:gd name="T13" fmla="*/ 7 h 152"/>
                <a:gd name="T14" fmla="*/ 53 w 140"/>
                <a:gd name="T15" fmla="*/ 0 h 152"/>
                <a:gd name="T16" fmla="*/ 84 w 140"/>
                <a:gd name="T17" fmla="*/ 0 h 152"/>
                <a:gd name="T18" fmla="*/ 90 w 140"/>
                <a:gd name="T19" fmla="*/ 6 h 152"/>
                <a:gd name="T20" fmla="*/ 91 w 140"/>
                <a:gd name="T21" fmla="*/ 35 h 152"/>
                <a:gd name="T22" fmla="*/ 95 w 140"/>
                <a:gd name="T23" fmla="*/ 42 h 152"/>
                <a:gd name="T24" fmla="*/ 127 w 140"/>
                <a:gd name="T25" fmla="*/ 121 h 152"/>
                <a:gd name="T26" fmla="*/ 106 w 140"/>
                <a:gd name="T27" fmla="*/ 148 h 152"/>
                <a:gd name="T28" fmla="*/ 95 w 140"/>
                <a:gd name="T29" fmla="*/ 152 h 152"/>
                <a:gd name="T30" fmla="*/ 70 w 140"/>
                <a:gd name="T31" fmla="*/ 152 h 152"/>
                <a:gd name="T32" fmla="*/ 70 w 140"/>
                <a:gd name="T33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0" h="152">
                  <a:moveTo>
                    <a:pt x="70" y="152"/>
                  </a:moveTo>
                  <a:cubicBezTo>
                    <a:pt x="62" y="152"/>
                    <a:pt x="53" y="152"/>
                    <a:pt x="45" y="152"/>
                  </a:cubicBezTo>
                  <a:cubicBezTo>
                    <a:pt x="40" y="152"/>
                    <a:pt x="36" y="151"/>
                    <a:pt x="33" y="148"/>
                  </a:cubicBezTo>
                  <a:cubicBezTo>
                    <a:pt x="7" y="127"/>
                    <a:pt x="0" y="95"/>
                    <a:pt x="16" y="67"/>
                  </a:cubicBezTo>
                  <a:cubicBezTo>
                    <a:pt x="21" y="57"/>
                    <a:pt x="29" y="50"/>
                    <a:pt x="38" y="44"/>
                  </a:cubicBezTo>
                  <a:cubicBezTo>
                    <a:pt x="43" y="42"/>
                    <a:pt x="45" y="39"/>
                    <a:pt x="45" y="34"/>
                  </a:cubicBezTo>
                  <a:cubicBezTo>
                    <a:pt x="46" y="25"/>
                    <a:pt x="47" y="16"/>
                    <a:pt x="47" y="7"/>
                  </a:cubicBezTo>
                  <a:cubicBezTo>
                    <a:pt x="46" y="2"/>
                    <a:pt x="48" y="0"/>
                    <a:pt x="53" y="0"/>
                  </a:cubicBezTo>
                  <a:cubicBezTo>
                    <a:pt x="64" y="0"/>
                    <a:pt x="74" y="0"/>
                    <a:pt x="84" y="0"/>
                  </a:cubicBezTo>
                  <a:cubicBezTo>
                    <a:pt x="89" y="0"/>
                    <a:pt x="90" y="2"/>
                    <a:pt x="90" y="6"/>
                  </a:cubicBezTo>
                  <a:cubicBezTo>
                    <a:pt x="90" y="16"/>
                    <a:pt x="91" y="25"/>
                    <a:pt x="91" y="35"/>
                  </a:cubicBezTo>
                  <a:cubicBezTo>
                    <a:pt x="91" y="38"/>
                    <a:pt x="92" y="40"/>
                    <a:pt x="95" y="42"/>
                  </a:cubicBezTo>
                  <a:cubicBezTo>
                    <a:pt x="125" y="54"/>
                    <a:pt x="140" y="90"/>
                    <a:pt x="127" y="121"/>
                  </a:cubicBezTo>
                  <a:cubicBezTo>
                    <a:pt x="123" y="132"/>
                    <a:pt x="116" y="141"/>
                    <a:pt x="106" y="148"/>
                  </a:cubicBezTo>
                  <a:cubicBezTo>
                    <a:pt x="103" y="150"/>
                    <a:pt x="99" y="152"/>
                    <a:pt x="95" y="152"/>
                  </a:cubicBezTo>
                  <a:cubicBezTo>
                    <a:pt x="86" y="152"/>
                    <a:pt x="78" y="152"/>
                    <a:pt x="70" y="152"/>
                  </a:cubicBezTo>
                  <a:cubicBezTo>
                    <a:pt x="70" y="152"/>
                    <a:pt x="70" y="152"/>
                    <a:pt x="70" y="152"/>
                  </a:cubicBezTo>
                  <a:close/>
                </a:path>
              </a:pathLst>
            </a:custGeom>
            <a:solidFill>
              <a:srgbClr val="F395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50" name="Freeform 26">
              <a:extLst>
                <a:ext uri="{FF2B5EF4-FFF2-40B4-BE49-F238E27FC236}">
                  <a16:creationId xmlns:a16="http://schemas.microsoft.com/office/drawing/2014/main" id="{90EF321F-2FDD-F790-71DF-74C2472E32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5" y="805"/>
              <a:ext cx="409" cy="496"/>
            </a:xfrm>
            <a:custGeom>
              <a:avLst/>
              <a:gdLst>
                <a:gd name="T0" fmla="*/ 133 w 170"/>
                <a:gd name="T1" fmla="*/ 84 h 207"/>
                <a:gd name="T2" fmla="*/ 128 w 170"/>
                <a:gd name="T3" fmla="*/ 79 h 207"/>
                <a:gd name="T4" fmla="*/ 127 w 170"/>
                <a:gd name="T5" fmla="*/ 22 h 207"/>
                <a:gd name="T6" fmla="*/ 130 w 170"/>
                <a:gd name="T7" fmla="*/ 9 h 207"/>
                <a:gd name="T8" fmla="*/ 125 w 170"/>
                <a:gd name="T9" fmla="*/ 0 h 207"/>
                <a:gd name="T10" fmla="*/ 70 w 170"/>
                <a:gd name="T11" fmla="*/ 0 h 207"/>
                <a:gd name="T12" fmla="*/ 66 w 170"/>
                <a:gd name="T13" fmla="*/ 6 h 207"/>
                <a:gd name="T14" fmla="*/ 68 w 170"/>
                <a:gd name="T15" fmla="*/ 29 h 207"/>
                <a:gd name="T16" fmla="*/ 44 w 170"/>
                <a:gd name="T17" fmla="*/ 15 h 207"/>
                <a:gd name="T18" fmla="*/ 27 w 170"/>
                <a:gd name="T19" fmla="*/ 18 h 207"/>
                <a:gd name="T20" fmla="*/ 13 w 170"/>
                <a:gd name="T21" fmla="*/ 43 h 207"/>
                <a:gd name="T22" fmla="*/ 14 w 170"/>
                <a:gd name="T23" fmla="*/ 60 h 207"/>
                <a:gd name="T24" fmla="*/ 18 w 170"/>
                <a:gd name="T25" fmla="*/ 72 h 207"/>
                <a:gd name="T26" fmla="*/ 27 w 170"/>
                <a:gd name="T27" fmla="*/ 123 h 207"/>
                <a:gd name="T28" fmla="*/ 17 w 170"/>
                <a:gd name="T29" fmla="*/ 132 h 207"/>
                <a:gd name="T30" fmla="*/ 9 w 170"/>
                <a:gd name="T31" fmla="*/ 129 h 207"/>
                <a:gd name="T32" fmla="*/ 2 w 170"/>
                <a:gd name="T33" fmla="*/ 130 h 207"/>
                <a:gd name="T34" fmla="*/ 5 w 170"/>
                <a:gd name="T35" fmla="*/ 136 h 207"/>
                <a:gd name="T36" fmla="*/ 15 w 170"/>
                <a:gd name="T37" fmla="*/ 140 h 207"/>
                <a:gd name="T38" fmla="*/ 26 w 170"/>
                <a:gd name="T39" fmla="*/ 151 h 207"/>
                <a:gd name="T40" fmla="*/ 37 w 170"/>
                <a:gd name="T41" fmla="*/ 187 h 207"/>
                <a:gd name="T42" fmla="*/ 46 w 170"/>
                <a:gd name="T43" fmla="*/ 195 h 207"/>
                <a:gd name="T44" fmla="*/ 68 w 170"/>
                <a:gd name="T45" fmla="*/ 206 h 207"/>
                <a:gd name="T46" fmla="*/ 127 w 170"/>
                <a:gd name="T47" fmla="*/ 206 h 207"/>
                <a:gd name="T48" fmla="*/ 141 w 170"/>
                <a:gd name="T49" fmla="*/ 202 h 207"/>
                <a:gd name="T50" fmla="*/ 170 w 170"/>
                <a:gd name="T51" fmla="*/ 147 h 207"/>
                <a:gd name="T52" fmla="*/ 133 w 170"/>
                <a:gd name="T53" fmla="*/ 84 h 207"/>
                <a:gd name="T54" fmla="*/ 57 w 170"/>
                <a:gd name="T55" fmla="*/ 86 h 207"/>
                <a:gd name="T56" fmla="*/ 39 w 170"/>
                <a:gd name="T57" fmla="*/ 102 h 207"/>
                <a:gd name="T58" fmla="*/ 35 w 170"/>
                <a:gd name="T59" fmla="*/ 100 h 207"/>
                <a:gd name="T60" fmla="*/ 23 w 170"/>
                <a:gd name="T61" fmla="*/ 55 h 207"/>
                <a:gd name="T62" fmla="*/ 32 w 170"/>
                <a:gd name="T63" fmla="*/ 26 h 207"/>
                <a:gd name="T64" fmla="*/ 52 w 170"/>
                <a:gd name="T65" fmla="*/ 26 h 207"/>
                <a:gd name="T66" fmla="*/ 59 w 170"/>
                <a:gd name="T67" fmla="*/ 46 h 207"/>
                <a:gd name="T68" fmla="*/ 58 w 170"/>
                <a:gd name="T69" fmla="*/ 51 h 207"/>
                <a:gd name="T70" fmla="*/ 58 w 170"/>
                <a:gd name="T71" fmla="*/ 59 h 207"/>
                <a:gd name="T72" fmla="*/ 68 w 170"/>
                <a:gd name="T73" fmla="*/ 59 h 207"/>
                <a:gd name="T74" fmla="*/ 68 w 170"/>
                <a:gd name="T75" fmla="*/ 68 h 207"/>
                <a:gd name="T76" fmla="*/ 57 w 170"/>
                <a:gd name="T77" fmla="*/ 8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0" h="207">
                  <a:moveTo>
                    <a:pt x="133" y="84"/>
                  </a:moveTo>
                  <a:cubicBezTo>
                    <a:pt x="131" y="83"/>
                    <a:pt x="128" y="82"/>
                    <a:pt x="128" y="79"/>
                  </a:cubicBezTo>
                  <a:cubicBezTo>
                    <a:pt x="125" y="60"/>
                    <a:pt x="126" y="41"/>
                    <a:pt x="127" y="22"/>
                  </a:cubicBezTo>
                  <a:cubicBezTo>
                    <a:pt x="127" y="17"/>
                    <a:pt x="129" y="13"/>
                    <a:pt x="130" y="9"/>
                  </a:cubicBezTo>
                  <a:cubicBezTo>
                    <a:pt x="133" y="2"/>
                    <a:pt x="132" y="0"/>
                    <a:pt x="125" y="0"/>
                  </a:cubicBezTo>
                  <a:cubicBezTo>
                    <a:pt x="107" y="0"/>
                    <a:pt x="89" y="0"/>
                    <a:pt x="70" y="0"/>
                  </a:cubicBezTo>
                  <a:cubicBezTo>
                    <a:pt x="66" y="0"/>
                    <a:pt x="65" y="1"/>
                    <a:pt x="66" y="6"/>
                  </a:cubicBezTo>
                  <a:cubicBezTo>
                    <a:pt x="68" y="13"/>
                    <a:pt x="70" y="21"/>
                    <a:pt x="68" y="29"/>
                  </a:cubicBezTo>
                  <a:cubicBezTo>
                    <a:pt x="61" y="22"/>
                    <a:pt x="54" y="16"/>
                    <a:pt x="44" y="15"/>
                  </a:cubicBezTo>
                  <a:cubicBezTo>
                    <a:pt x="38" y="15"/>
                    <a:pt x="33" y="17"/>
                    <a:pt x="27" y="18"/>
                  </a:cubicBezTo>
                  <a:cubicBezTo>
                    <a:pt x="19" y="24"/>
                    <a:pt x="13" y="32"/>
                    <a:pt x="13" y="43"/>
                  </a:cubicBezTo>
                  <a:cubicBezTo>
                    <a:pt x="13" y="49"/>
                    <a:pt x="15" y="54"/>
                    <a:pt x="14" y="60"/>
                  </a:cubicBezTo>
                  <a:cubicBezTo>
                    <a:pt x="17" y="63"/>
                    <a:pt x="16" y="68"/>
                    <a:pt x="18" y="72"/>
                  </a:cubicBezTo>
                  <a:cubicBezTo>
                    <a:pt x="24" y="88"/>
                    <a:pt x="28" y="105"/>
                    <a:pt x="27" y="123"/>
                  </a:cubicBezTo>
                  <a:cubicBezTo>
                    <a:pt x="27" y="129"/>
                    <a:pt x="24" y="132"/>
                    <a:pt x="17" y="132"/>
                  </a:cubicBezTo>
                  <a:cubicBezTo>
                    <a:pt x="14" y="132"/>
                    <a:pt x="11" y="130"/>
                    <a:pt x="9" y="129"/>
                  </a:cubicBezTo>
                  <a:cubicBezTo>
                    <a:pt x="6" y="127"/>
                    <a:pt x="3" y="128"/>
                    <a:pt x="2" y="130"/>
                  </a:cubicBezTo>
                  <a:cubicBezTo>
                    <a:pt x="0" y="134"/>
                    <a:pt x="3" y="135"/>
                    <a:pt x="5" y="136"/>
                  </a:cubicBezTo>
                  <a:cubicBezTo>
                    <a:pt x="8" y="137"/>
                    <a:pt x="11" y="139"/>
                    <a:pt x="15" y="140"/>
                  </a:cubicBezTo>
                  <a:cubicBezTo>
                    <a:pt x="25" y="140"/>
                    <a:pt x="25" y="141"/>
                    <a:pt x="26" y="151"/>
                  </a:cubicBezTo>
                  <a:cubicBezTo>
                    <a:pt x="26" y="164"/>
                    <a:pt x="30" y="176"/>
                    <a:pt x="37" y="187"/>
                  </a:cubicBezTo>
                  <a:cubicBezTo>
                    <a:pt x="41" y="189"/>
                    <a:pt x="43" y="192"/>
                    <a:pt x="46" y="195"/>
                  </a:cubicBezTo>
                  <a:cubicBezTo>
                    <a:pt x="52" y="201"/>
                    <a:pt x="58" y="207"/>
                    <a:pt x="68" y="206"/>
                  </a:cubicBezTo>
                  <a:cubicBezTo>
                    <a:pt x="88" y="206"/>
                    <a:pt x="108" y="206"/>
                    <a:pt x="127" y="206"/>
                  </a:cubicBezTo>
                  <a:cubicBezTo>
                    <a:pt x="132" y="206"/>
                    <a:pt x="137" y="205"/>
                    <a:pt x="141" y="202"/>
                  </a:cubicBezTo>
                  <a:cubicBezTo>
                    <a:pt x="160" y="188"/>
                    <a:pt x="170" y="170"/>
                    <a:pt x="170" y="147"/>
                  </a:cubicBezTo>
                  <a:cubicBezTo>
                    <a:pt x="170" y="119"/>
                    <a:pt x="158" y="97"/>
                    <a:pt x="133" y="84"/>
                  </a:cubicBezTo>
                  <a:close/>
                  <a:moveTo>
                    <a:pt x="57" y="86"/>
                  </a:moveTo>
                  <a:cubicBezTo>
                    <a:pt x="50" y="89"/>
                    <a:pt x="45" y="96"/>
                    <a:pt x="39" y="102"/>
                  </a:cubicBezTo>
                  <a:cubicBezTo>
                    <a:pt x="37" y="104"/>
                    <a:pt x="35" y="104"/>
                    <a:pt x="35" y="100"/>
                  </a:cubicBezTo>
                  <a:cubicBezTo>
                    <a:pt x="33" y="84"/>
                    <a:pt x="27" y="70"/>
                    <a:pt x="23" y="55"/>
                  </a:cubicBezTo>
                  <a:cubicBezTo>
                    <a:pt x="20" y="43"/>
                    <a:pt x="23" y="32"/>
                    <a:pt x="32" y="26"/>
                  </a:cubicBezTo>
                  <a:cubicBezTo>
                    <a:pt x="37" y="23"/>
                    <a:pt x="48" y="23"/>
                    <a:pt x="52" y="26"/>
                  </a:cubicBezTo>
                  <a:cubicBezTo>
                    <a:pt x="59" y="31"/>
                    <a:pt x="61" y="37"/>
                    <a:pt x="59" y="46"/>
                  </a:cubicBezTo>
                  <a:cubicBezTo>
                    <a:pt x="59" y="47"/>
                    <a:pt x="58" y="49"/>
                    <a:pt x="58" y="51"/>
                  </a:cubicBezTo>
                  <a:cubicBezTo>
                    <a:pt x="57" y="54"/>
                    <a:pt x="56" y="57"/>
                    <a:pt x="58" y="59"/>
                  </a:cubicBezTo>
                  <a:cubicBezTo>
                    <a:pt x="61" y="62"/>
                    <a:pt x="64" y="61"/>
                    <a:pt x="68" y="59"/>
                  </a:cubicBezTo>
                  <a:cubicBezTo>
                    <a:pt x="68" y="63"/>
                    <a:pt x="67" y="66"/>
                    <a:pt x="68" y="68"/>
                  </a:cubicBezTo>
                  <a:cubicBezTo>
                    <a:pt x="69" y="77"/>
                    <a:pt x="65" y="82"/>
                    <a:pt x="57" y="86"/>
                  </a:cubicBezTo>
                  <a:close/>
                </a:path>
              </a:pathLst>
            </a:custGeom>
            <a:solidFill>
              <a:srgbClr val="57B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51" name="Freeform 27">
              <a:extLst>
                <a:ext uri="{FF2B5EF4-FFF2-40B4-BE49-F238E27FC236}">
                  <a16:creationId xmlns:a16="http://schemas.microsoft.com/office/drawing/2014/main" id="{7160D56A-E0F8-6FDB-B283-C30DEA74A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1" y="1045"/>
              <a:ext cx="89" cy="213"/>
            </a:xfrm>
            <a:custGeom>
              <a:avLst/>
              <a:gdLst>
                <a:gd name="T0" fmla="*/ 11 w 37"/>
                <a:gd name="T1" fmla="*/ 89 h 89"/>
                <a:gd name="T2" fmla="*/ 0 w 37"/>
                <a:gd name="T3" fmla="*/ 0 h 89"/>
                <a:gd name="T4" fmla="*/ 33 w 37"/>
                <a:gd name="T5" fmla="*/ 38 h 89"/>
                <a:gd name="T6" fmla="*/ 11 w 37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89">
                  <a:moveTo>
                    <a:pt x="11" y="89"/>
                  </a:moveTo>
                  <a:cubicBezTo>
                    <a:pt x="29" y="56"/>
                    <a:pt x="22" y="27"/>
                    <a:pt x="0" y="0"/>
                  </a:cubicBezTo>
                  <a:cubicBezTo>
                    <a:pt x="11" y="0"/>
                    <a:pt x="30" y="19"/>
                    <a:pt x="33" y="38"/>
                  </a:cubicBezTo>
                  <a:cubicBezTo>
                    <a:pt x="37" y="59"/>
                    <a:pt x="28" y="81"/>
                    <a:pt x="11" y="89"/>
                  </a:cubicBezTo>
                  <a:close/>
                </a:path>
              </a:pathLst>
            </a:custGeom>
            <a:solidFill>
              <a:srgbClr val="FDF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</p:grpSp>
      <p:grpSp>
        <p:nvGrpSpPr>
          <p:cNvPr id="52" name="Group 30">
            <a:extLst>
              <a:ext uri="{FF2B5EF4-FFF2-40B4-BE49-F238E27FC236}">
                <a16:creationId xmlns:a16="http://schemas.microsoft.com/office/drawing/2014/main" id="{88919FC7-0E7C-3E6C-07DF-FEE510EA0E9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95438" y="2687640"/>
            <a:ext cx="1028701" cy="623888"/>
            <a:chOff x="1005" y="1693"/>
            <a:chExt cx="648" cy="393"/>
          </a:xfrm>
        </p:grpSpPr>
        <p:sp>
          <p:nvSpPr>
            <p:cNvPr id="54" name="Freeform 31">
              <a:extLst>
                <a:ext uri="{FF2B5EF4-FFF2-40B4-BE49-F238E27FC236}">
                  <a16:creationId xmlns:a16="http://schemas.microsoft.com/office/drawing/2014/main" id="{822AECA5-7827-5BF0-4BFB-D34A86812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5" y="1746"/>
              <a:ext cx="394" cy="227"/>
            </a:xfrm>
            <a:custGeom>
              <a:avLst/>
              <a:gdLst>
                <a:gd name="T0" fmla="*/ 139 w 165"/>
                <a:gd name="T1" fmla="*/ 2 h 94"/>
                <a:gd name="T2" fmla="*/ 155 w 165"/>
                <a:gd name="T3" fmla="*/ 37 h 94"/>
                <a:gd name="T4" fmla="*/ 159 w 165"/>
                <a:gd name="T5" fmla="*/ 42 h 94"/>
                <a:gd name="T6" fmla="*/ 160 w 165"/>
                <a:gd name="T7" fmla="*/ 46 h 94"/>
                <a:gd name="T8" fmla="*/ 164 w 165"/>
                <a:gd name="T9" fmla="*/ 53 h 94"/>
                <a:gd name="T10" fmla="*/ 165 w 165"/>
                <a:gd name="T11" fmla="*/ 58 h 94"/>
                <a:gd name="T12" fmla="*/ 159 w 165"/>
                <a:gd name="T13" fmla="*/ 62 h 94"/>
                <a:gd name="T14" fmla="*/ 154 w 165"/>
                <a:gd name="T15" fmla="*/ 54 h 94"/>
                <a:gd name="T16" fmla="*/ 152 w 165"/>
                <a:gd name="T17" fmla="*/ 49 h 94"/>
                <a:gd name="T18" fmla="*/ 151 w 165"/>
                <a:gd name="T19" fmla="*/ 46 h 94"/>
                <a:gd name="T20" fmla="*/ 143 w 165"/>
                <a:gd name="T21" fmla="*/ 27 h 94"/>
                <a:gd name="T22" fmla="*/ 138 w 165"/>
                <a:gd name="T23" fmla="*/ 27 h 94"/>
                <a:gd name="T24" fmla="*/ 120 w 165"/>
                <a:gd name="T25" fmla="*/ 44 h 94"/>
                <a:gd name="T26" fmla="*/ 78 w 165"/>
                <a:gd name="T27" fmla="*/ 83 h 94"/>
                <a:gd name="T28" fmla="*/ 72 w 165"/>
                <a:gd name="T29" fmla="*/ 78 h 94"/>
                <a:gd name="T30" fmla="*/ 92 w 165"/>
                <a:gd name="T31" fmla="*/ 59 h 94"/>
                <a:gd name="T32" fmla="*/ 128 w 165"/>
                <a:gd name="T33" fmla="*/ 25 h 94"/>
                <a:gd name="T34" fmla="*/ 125 w 165"/>
                <a:gd name="T35" fmla="*/ 23 h 94"/>
                <a:gd name="T36" fmla="*/ 62 w 165"/>
                <a:gd name="T37" fmla="*/ 23 h 94"/>
                <a:gd name="T38" fmla="*/ 56 w 165"/>
                <a:gd name="T39" fmla="*/ 31 h 94"/>
                <a:gd name="T40" fmla="*/ 62 w 165"/>
                <a:gd name="T41" fmla="*/ 50 h 94"/>
                <a:gd name="T42" fmla="*/ 67 w 165"/>
                <a:gd name="T43" fmla="*/ 69 h 94"/>
                <a:gd name="T44" fmla="*/ 68 w 165"/>
                <a:gd name="T45" fmla="*/ 76 h 94"/>
                <a:gd name="T46" fmla="*/ 62 w 165"/>
                <a:gd name="T47" fmla="*/ 80 h 94"/>
                <a:gd name="T48" fmla="*/ 54 w 165"/>
                <a:gd name="T49" fmla="*/ 58 h 94"/>
                <a:gd name="T50" fmla="*/ 47 w 165"/>
                <a:gd name="T51" fmla="*/ 37 h 94"/>
                <a:gd name="T52" fmla="*/ 45 w 165"/>
                <a:gd name="T53" fmla="*/ 34 h 94"/>
                <a:gd name="T54" fmla="*/ 42 w 165"/>
                <a:gd name="T55" fmla="*/ 37 h 94"/>
                <a:gd name="T56" fmla="*/ 35 w 165"/>
                <a:gd name="T57" fmla="*/ 49 h 94"/>
                <a:gd name="T58" fmla="*/ 33 w 165"/>
                <a:gd name="T59" fmla="*/ 52 h 94"/>
                <a:gd name="T60" fmla="*/ 30 w 165"/>
                <a:gd name="T61" fmla="*/ 57 h 94"/>
                <a:gd name="T62" fmla="*/ 18 w 165"/>
                <a:gd name="T63" fmla="*/ 77 h 94"/>
                <a:gd name="T64" fmla="*/ 22 w 165"/>
                <a:gd name="T65" fmla="*/ 83 h 94"/>
                <a:gd name="T66" fmla="*/ 44 w 165"/>
                <a:gd name="T67" fmla="*/ 83 h 94"/>
                <a:gd name="T68" fmla="*/ 50 w 165"/>
                <a:gd name="T69" fmla="*/ 84 h 94"/>
                <a:gd name="T70" fmla="*/ 55 w 165"/>
                <a:gd name="T71" fmla="*/ 83 h 94"/>
                <a:gd name="T72" fmla="*/ 58 w 165"/>
                <a:gd name="T73" fmla="*/ 84 h 94"/>
                <a:gd name="T74" fmla="*/ 57 w 165"/>
                <a:gd name="T75" fmla="*/ 91 h 94"/>
                <a:gd name="T76" fmla="*/ 54 w 165"/>
                <a:gd name="T77" fmla="*/ 93 h 94"/>
                <a:gd name="T78" fmla="*/ 49 w 165"/>
                <a:gd name="T79" fmla="*/ 93 h 94"/>
                <a:gd name="T80" fmla="*/ 45 w 165"/>
                <a:gd name="T81" fmla="*/ 93 h 94"/>
                <a:gd name="T82" fmla="*/ 9 w 165"/>
                <a:gd name="T83" fmla="*/ 94 h 94"/>
                <a:gd name="T84" fmla="*/ 1 w 165"/>
                <a:gd name="T85" fmla="*/ 90 h 94"/>
                <a:gd name="T86" fmla="*/ 3 w 165"/>
                <a:gd name="T87" fmla="*/ 82 h 94"/>
                <a:gd name="T88" fmla="*/ 21 w 165"/>
                <a:gd name="T89" fmla="*/ 53 h 94"/>
                <a:gd name="T90" fmla="*/ 24 w 165"/>
                <a:gd name="T91" fmla="*/ 48 h 94"/>
                <a:gd name="T92" fmla="*/ 27 w 165"/>
                <a:gd name="T93" fmla="*/ 44 h 94"/>
                <a:gd name="T94" fmla="*/ 42 w 165"/>
                <a:gd name="T95" fmla="*/ 20 h 94"/>
                <a:gd name="T96" fmla="*/ 41 w 165"/>
                <a:gd name="T97" fmla="*/ 11 h 94"/>
                <a:gd name="T98" fmla="*/ 40 w 165"/>
                <a:gd name="T99" fmla="*/ 5 h 94"/>
                <a:gd name="T100" fmla="*/ 43 w 165"/>
                <a:gd name="T101" fmla="*/ 1 h 94"/>
                <a:gd name="T102" fmla="*/ 46 w 165"/>
                <a:gd name="T103" fmla="*/ 4 h 94"/>
                <a:gd name="T104" fmla="*/ 46 w 165"/>
                <a:gd name="T105" fmla="*/ 4 h 94"/>
                <a:gd name="T106" fmla="*/ 63 w 165"/>
                <a:gd name="T107" fmla="*/ 15 h 94"/>
                <a:gd name="T108" fmla="*/ 128 w 165"/>
                <a:gd name="T109" fmla="*/ 15 h 94"/>
                <a:gd name="T110" fmla="*/ 134 w 165"/>
                <a:gd name="T111" fmla="*/ 6 h 94"/>
                <a:gd name="T112" fmla="*/ 134 w 165"/>
                <a:gd name="T113" fmla="*/ 2 h 94"/>
                <a:gd name="T114" fmla="*/ 139 w 165"/>
                <a:gd name="T115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5" h="94">
                  <a:moveTo>
                    <a:pt x="139" y="2"/>
                  </a:moveTo>
                  <a:cubicBezTo>
                    <a:pt x="144" y="13"/>
                    <a:pt x="149" y="25"/>
                    <a:pt x="155" y="37"/>
                  </a:cubicBezTo>
                  <a:cubicBezTo>
                    <a:pt x="156" y="39"/>
                    <a:pt x="157" y="41"/>
                    <a:pt x="159" y="42"/>
                  </a:cubicBezTo>
                  <a:cubicBezTo>
                    <a:pt x="159" y="44"/>
                    <a:pt x="160" y="44"/>
                    <a:pt x="160" y="46"/>
                  </a:cubicBezTo>
                  <a:cubicBezTo>
                    <a:pt x="161" y="48"/>
                    <a:pt x="162" y="51"/>
                    <a:pt x="164" y="53"/>
                  </a:cubicBezTo>
                  <a:cubicBezTo>
                    <a:pt x="164" y="55"/>
                    <a:pt x="165" y="56"/>
                    <a:pt x="165" y="58"/>
                  </a:cubicBezTo>
                  <a:cubicBezTo>
                    <a:pt x="164" y="61"/>
                    <a:pt x="162" y="62"/>
                    <a:pt x="159" y="62"/>
                  </a:cubicBezTo>
                  <a:cubicBezTo>
                    <a:pt x="155" y="61"/>
                    <a:pt x="155" y="57"/>
                    <a:pt x="154" y="54"/>
                  </a:cubicBezTo>
                  <a:cubicBezTo>
                    <a:pt x="153" y="52"/>
                    <a:pt x="153" y="51"/>
                    <a:pt x="152" y="49"/>
                  </a:cubicBezTo>
                  <a:cubicBezTo>
                    <a:pt x="152" y="48"/>
                    <a:pt x="152" y="47"/>
                    <a:pt x="151" y="46"/>
                  </a:cubicBezTo>
                  <a:cubicBezTo>
                    <a:pt x="149" y="39"/>
                    <a:pt x="146" y="33"/>
                    <a:pt x="143" y="27"/>
                  </a:cubicBezTo>
                  <a:cubicBezTo>
                    <a:pt x="141" y="24"/>
                    <a:pt x="139" y="26"/>
                    <a:pt x="138" y="27"/>
                  </a:cubicBezTo>
                  <a:cubicBezTo>
                    <a:pt x="132" y="33"/>
                    <a:pt x="126" y="38"/>
                    <a:pt x="120" y="44"/>
                  </a:cubicBezTo>
                  <a:cubicBezTo>
                    <a:pt x="106" y="57"/>
                    <a:pt x="92" y="70"/>
                    <a:pt x="78" y="83"/>
                  </a:cubicBezTo>
                  <a:cubicBezTo>
                    <a:pt x="75" y="83"/>
                    <a:pt x="72" y="82"/>
                    <a:pt x="72" y="78"/>
                  </a:cubicBezTo>
                  <a:cubicBezTo>
                    <a:pt x="78" y="71"/>
                    <a:pt x="86" y="66"/>
                    <a:pt x="92" y="59"/>
                  </a:cubicBezTo>
                  <a:cubicBezTo>
                    <a:pt x="103" y="47"/>
                    <a:pt x="116" y="37"/>
                    <a:pt x="128" y="25"/>
                  </a:cubicBezTo>
                  <a:cubicBezTo>
                    <a:pt x="128" y="23"/>
                    <a:pt x="126" y="23"/>
                    <a:pt x="125" y="23"/>
                  </a:cubicBezTo>
                  <a:cubicBezTo>
                    <a:pt x="104" y="23"/>
                    <a:pt x="83" y="23"/>
                    <a:pt x="62" y="23"/>
                  </a:cubicBezTo>
                  <a:cubicBezTo>
                    <a:pt x="55" y="24"/>
                    <a:pt x="54" y="24"/>
                    <a:pt x="56" y="31"/>
                  </a:cubicBezTo>
                  <a:cubicBezTo>
                    <a:pt x="58" y="38"/>
                    <a:pt x="60" y="44"/>
                    <a:pt x="62" y="50"/>
                  </a:cubicBezTo>
                  <a:cubicBezTo>
                    <a:pt x="63" y="57"/>
                    <a:pt x="65" y="63"/>
                    <a:pt x="67" y="69"/>
                  </a:cubicBezTo>
                  <a:cubicBezTo>
                    <a:pt x="68" y="71"/>
                    <a:pt x="69" y="74"/>
                    <a:pt x="68" y="76"/>
                  </a:cubicBezTo>
                  <a:cubicBezTo>
                    <a:pt x="67" y="79"/>
                    <a:pt x="65" y="80"/>
                    <a:pt x="62" y="80"/>
                  </a:cubicBezTo>
                  <a:cubicBezTo>
                    <a:pt x="57" y="73"/>
                    <a:pt x="57" y="65"/>
                    <a:pt x="54" y="58"/>
                  </a:cubicBezTo>
                  <a:cubicBezTo>
                    <a:pt x="52" y="51"/>
                    <a:pt x="49" y="44"/>
                    <a:pt x="47" y="37"/>
                  </a:cubicBezTo>
                  <a:cubicBezTo>
                    <a:pt x="47" y="36"/>
                    <a:pt x="47" y="34"/>
                    <a:pt x="45" y="34"/>
                  </a:cubicBezTo>
                  <a:cubicBezTo>
                    <a:pt x="43" y="34"/>
                    <a:pt x="43" y="36"/>
                    <a:pt x="42" y="37"/>
                  </a:cubicBezTo>
                  <a:cubicBezTo>
                    <a:pt x="40" y="41"/>
                    <a:pt x="38" y="45"/>
                    <a:pt x="35" y="49"/>
                  </a:cubicBezTo>
                  <a:cubicBezTo>
                    <a:pt x="35" y="50"/>
                    <a:pt x="33" y="51"/>
                    <a:pt x="33" y="52"/>
                  </a:cubicBezTo>
                  <a:cubicBezTo>
                    <a:pt x="31" y="54"/>
                    <a:pt x="31" y="55"/>
                    <a:pt x="30" y="57"/>
                  </a:cubicBezTo>
                  <a:cubicBezTo>
                    <a:pt x="26" y="64"/>
                    <a:pt x="22" y="70"/>
                    <a:pt x="18" y="77"/>
                  </a:cubicBezTo>
                  <a:cubicBezTo>
                    <a:pt x="15" y="81"/>
                    <a:pt x="16" y="83"/>
                    <a:pt x="22" y="83"/>
                  </a:cubicBezTo>
                  <a:cubicBezTo>
                    <a:pt x="29" y="83"/>
                    <a:pt x="36" y="83"/>
                    <a:pt x="44" y="83"/>
                  </a:cubicBezTo>
                  <a:cubicBezTo>
                    <a:pt x="46" y="83"/>
                    <a:pt x="48" y="84"/>
                    <a:pt x="50" y="84"/>
                  </a:cubicBezTo>
                  <a:cubicBezTo>
                    <a:pt x="52" y="84"/>
                    <a:pt x="53" y="84"/>
                    <a:pt x="55" y="83"/>
                  </a:cubicBezTo>
                  <a:cubicBezTo>
                    <a:pt x="56" y="83"/>
                    <a:pt x="57" y="83"/>
                    <a:pt x="58" y="84"/>
                  </a:cubicBezTo>
                  <a:cubicBezTo>
                    <a:pt x="60" y="87"/>
                    <a:pt x="59" y="89"/>
                    <a:pt x="57" y="91"/>
                  </a:cubicBezTo>
                  <a:cubicBezTo>
                    <a:pt x="56" y="92"/>
                    <a:pt x="55" y="92"/>
                    <a:pt x="54" y="93"/>
                  </a:cubicBezTo>
                  <a:cubicBezTo>
                    <a:pt x="52" y="93"/>
                    <a:pt x="51" y="93"/>
                    <a:pt x="49" y="93"/>
                  </a:cubicBezTo>
                  <a:cubicBezTo>
                    <a:pt x="48" y="93"/>
                    <a:pt x="46" y="93"/>
                    <a:pt x="45" y="93"/>
                  </a:cubicBezTo>
                  <a:cubicBezTo>
                    <a:pt x="33" y="93"/>
                    <a:pt x="21" y="92"/>
                    <a:pt x="9" y="94"/>
                  </a:cubicBezTo>
                  <a:cubicBezTo>
                    <a:pt x="6" y="94"/>
                    <a:pt x="3" y="93"/>
                    <a:pt x="1" y="90"/>
                  </a:cubicBezTo>
                  <a:cubicBezTo>
                    <a:pt x="0" y="87"/>
                    <a:pt x="1" y="84"/>
                    <a:pt x="3" y="82"/>
                  </a:cubicBezTo>
                  <a:cubicBezTo>
                    <a:pt x="10" y="73"/>
                    <a:pt x="15" y="62"/>
                    <a:pt x="21" y="53"/>
                  </a:cubicBezTo>
                  <a:cubicBezTo>
                    <a:pt x="22" y="51"/>
                    <a:pt x="23" y="50"/>
                    <a:pt x="24" y="48"/>
                  </a:cubicBezTo>
                  <a:cubicBezTo>
                    <a:pt x="25" y="47"/>
                    <a:pt x="26" y="46"/>
                    <a:pt x="27" y="44"/>
                  </a:cubicBezTo>
                  <a:cubicBezTo>
                    <a:pt x="34" y="38"/>
                    <a:pt x="38" y="28"/>
                    <a:pt x="42" y="20"/>
                  </a:cubicBezTo>
                  <a:cubicBezTo>
                    <a:pt x="44" y="17"/>
                    <a:pt x="42" y="14"/>
                    <a:pt x="41" y="11"/>
                  </a:cubicBezTo>
                  <a:cubicBezTo>
                    <a:pt x="40" y="9"/>
                    <a:pt x="40" y="7"/>
                    <a:pt x="40" y="5"/>
                  </a:cubicBezTo>
                  <a:cubicBezTo>
                    <a:pt x="40" y="3"/>
                    <a:pt x="41" y="2"/>
                    <a:pt x="43" y="1"/>
                  </a:cubicBezTo>
                  <a:cubicBezTo>
                    <a:pt x="45" y="1"/>
                    <a:pt x="45" y="2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7" y="15"/>
                    <a:pt x="54" y="15"/>
                    <a:pt x="63" y="15"/>
                  </a:cubicBezTo>
                  <a:cubicBezTo>
                    <a:pt x="85" y="15"/>
                    <a:pt x="106" y="15"/>
                    <a:pt x="128" y="15"/>
                  </a:cubicBezTo>
                  <a:cubicBezTo>
                    <a:pt x="137" y="15"/>
                    <a:pt x="137" y="15"/>
                    <a:pt x="134" y="6"/>
                  </a:cubicBezTo>
                  <a:cubicBezTo>
                    <a:pt x="134" y="5"/>
                    <a:pt x="134" y="4"/>
                    <a:pt x="134" y="2"/>
                  </a:cubicBezTo>
                  <a:cubicBezTo>
                    <a:pt x="135" y="0"/>
                    <a:pt x="137" y="1"/>
                    <a:pt x="139" y="2"/>
                  </a:cubicBezTo>
                  <a:close/>
                </a:path>
              </a:pathLst>
            </a:custGeom>
            <a:solidFill>
              <a:srgbClr val="3BA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55" name="Freeform 32">
              <a:extLst>
                <a:ext uri="{FF2B5EF4-FFF2-40B4-BE49-F238E27FC236}">
                  <a16:creationId xmlns:a16="http://schemas.microsoft.com/office/drawing/2014/main" id="{0CE19460-3FAF-D301-5CE0-4F89E1A45C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9" y="1833"/>
              <a:ext cx="244" cy="248"/>
            </a:xfrm>
            <a:custGeom>
              <a:avLst/>
              <a:gdLst>
                <a:gd name="T0" fmla="*/ 28 w 102"/>
                <a:gd name="T1" fmla="*/ 10 h 103"/>
                <a:gd name="T2" fmla="*/ 29 w 102"/>
                <a:gd name="T3" fmla="*/ 13 h 103"/>
                <a:gd name="T4" fmla="*/ 24 w 102"/>
                <a:gd name="T5" fmla="*/ 19 h 103"/>
                <a:gd name="T6" fmla="*/ 10 w 102"/>
                <a:gd name="T7" fmla="*/ 64 h 103"/>
                <a:gd name="T8" fmla="*/ 47 w 102"/>
                <a:gd name="T9" fmla="*/ 95 h 103"/>
                <a:gd name="T10" fmla="*/ 90 w 102"/>
                <a:gd name="T11" fmla="*/ 71 h 103"/>
                <a:gd name="T12" fmla="*/ 62 w 102"/>
                <a:gd name="T13" fmla="*/ 11 h 103"/>
                <a:gd name="T14" fmla="*/ 42 w 102"/>
                <a:gd name="T15" fmla="*/ 10 h 103"/>
                <a:gd name="T16" fmla="*/ 37 w 102"/>
                <a:gd name="T17" fmla="*/ 10 h 103"/>
                <a:gd name="T18" fmla="*/ 36 w 102"/>
                <a:gd name="T19" fmla="*/ 6 h 103"/>
                <a:gd name="T20" fmla="*/ 91 w 102"/>
                <a:gd name="T21" fmla="*/ 25 h 103"/>
                <a:gd name="T22" fmla="*/ 89 w 102"/>
                <a:gd name="T23" fmla="*/ 81 h 103"/>
                <a:gd name="T24" fmla="*/ 40 w 102"/>
                <a:gd name="T25" fmla="*/ 98 h 103"/>
                <a:gd name="T26" fmla="*/ 4 w 102"/>
                <a:gd name="T27" fmla="*/ 59 h 103"/>
                <a:gd name="T28" fmla="*/ 24 w 102"/>
                <a:gd name="T29" fmla="*/ 12 h 103"/>
                <a:gd name="T30" fmla="*/ 28 w 102"/>
                <a:gd name="T31" fmla="*/ 1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03">
                  <a:moveTo>
                    <a:pt x="28" y="10"/>
                  </a:moveTo>
                  <a:cubicBezTo>
                    <a:pt x="30" y="10"/>
                    <a:pt x="30" y="12"/>
                    <a:pt x="29" y="13"/>
                  </a:cubicBezTo>
                  <a:cubicBezTo>
                    <a:pt x="29" y="16"/>
                    <a:pt x="26" y="17"/>
                    <a:pt x="24" y="19"/>
                  </a:cubicBezTo>
                  <a:cubicBezTo>
                    <a:pt x="10" y="31"/>
                    <a:pt x="5" y="46"/>
                    <a:pt x="10" y="64"/>
                  </a:cubicBezTo>
                  <a:cubicBezTo>
                    <a:pt x="15" y="82"/>
                    <a:pt x="29" y="92"/>
                    <a:pt x="47" y="95"/>
                  </a:cubicBezTo>
                  <a:cubicBezTo>
                    <a:pt x="63" y="97"/>
                    <a:pt x="81" y="88"/>
                    <a:pt x="90" y="71"/>
                  </a:cubicBezTo>
                  <a:cubicBezTo>
                    <a:pt x="101" y="46"/>
                    <a:pt x="88" y="18"/>
                    <a:pt x="62" y="11"/>
                  </a:cubicBezTo>
                  <a:cubicBezTo>
                    <a:pt x="56" y="9"/>
                    <a:pt x="49" y="10"/>
                    <a:pt x="42" y="10"/>
                  </a:cubicBezTo>
                  <a:cubicBezTo>
                    <a:pt x="41" y="10"/>
                    <a:pt x="39" y="11"/>
                    <a:pt x="37" y="10"/>
                  </a:cubicBezTo>
                  <a:cubicBezTo>
                    <a:pt x="35" y="9"/>
                    <a:pt x="34" y="8"/>
                    <a:pt x="36" y="6"/>
                  </a:cubicBezTo>
                  <a:cubicBezTo>
                    <a:pt x="58" y="0"/>
                    <a:pt x="79" y="7"/>
                    <a:pt x="91" y="25"/>
                  </a:cubicBezTo>
                  <a:cubicBezTo>
                    <a:pt x="102" y="42"/>
                    <a:pt x="102" y="65"/>
                    <a:pt x="89" y="81"/>
                  </a:cubicBezTo>
                  <a:cubicBezTo>
                    <a:pt x="77" y="97"/>
                    <a:pt x="60" y="103"/>
                    <a:pt x="40" y="98"/>
                  </a:cubicBezTo>
                  <a:cubicBezTo>
                    <a:pt x="20" y="94"/>
                    <a:pt x="7" y="80"/>
                    <a:pt x="4" y="59"/>
                  </a:cubicBezTo>
                  <a:cubicBezTo>
                    <a:pt x="0" y="40"/>
                    <a:pt x="8" y="24"/>
                    <a:pt x="24" y="12"/>
                  </a:cubicBezTo>
                  <a:cubicBezTo>
                    <a:pt x="25" y="11"/>
                    <a:pt x="27" y="11"/>
                    <a:pt x="28" y="10"/>
                  </a:cubicBezTo>
                  <a:close/>
                </a:path>
              </a:pathLst>
            </a:custGeom>
            <a:solidFill>
              <a:srgbClr val="372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56" name="Freeform 33">
              <a:extLst>
                <a:ext uri="{FF2B5EF4-FFF2-40B4-BE49-F238E27FC236}">
                  <a16:creationId xmlns:a16="http://schemas.microsoft.com/office/drawing/2014/main" id="{3D5D1239-B51B-CE02-B4A0-144F4EC1B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" y="1833"/>
              <a:ext cx="239" cy="253"/>
            </a:xfrm>
            <a:custGeom>
              <a:avLst/>
              <a:gdLst>
                <a:gd name="T0" fmla="*/ 96 w 100"/>
                <a:gd name="T1" fmla="*/ 56 h 105"/>
                <a:gd name="T2" fmla="*/ 100 w 100"/>
                <a:gd name="T3" fmla="*/ 57 h 105"/>
                <a:gd name="T4" fmla="*/ 73 w 100"/>
                <a:gd name="T5" fmla="*/ 95 h 105"/>
                <a:gd name="T6" fmla="*/ 16 w 100"/>
                <a:gd name="T7" fmla="*/ 83 h 105"/>
                <a:gd name="T8" fmla="*/ 12 w 100"/>
                <a:gd name="T9" fmla="*/ 26 h 105"/>
                <a:gd name="T10" fmla="*/ 67 w 100"/>
                <a:gd name="T11" fmla="*/ 6 h 105"/>
                <a:gd name="T12" fmla="*/ 73 w 100"/>
                <a:gd name="T13" fmla="*/ 8 h 105"/>
                <a:gd name="T14" fmla="*/ 71 w 100"/>
                <a:gd name="T15" fmla="*/ 12 h 105"/>
                <a:gd name="T16" fmla="*/ 51 w 100"/>
                <a:gd name="T17" fmla="*/ 9 h 105"/>
                <a:gd name="T18" fmla="*/ 11 w 100"/>
                <a:gd name="T19" fmla="*/ 66 h 105"/>
                <a:gd name="T20" fmla="*/ 53 w 100"/>
                <a:gd name="T21" fmla="*/ 95 h 105"/>
                <a:gd name="T22" fmla="*/ 93 w 100"/>
                <a:gd name="T23" fmla="*/ 62 h 105"/>
                <a:gd name="T24" fmla="*/ 96 w 100"/>
                <a:gd name="T25" fmla="*/ 5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105">
                  <a:moveTo>
                    <a:pt x="96" y="56"/>
                  </a:moveTo>
                  <a:cubicBezTo>
                    <a:pt x="98" y="55"/>
                    <a:pt x="99" y="55"/>
                    <a:pt x="100" y="57"/>
                  </a:cubicBezTo>
                  <a:cubicBezTo>
                    <a:pt x="97" y="74"/>
                    <a:pt x="89" y="87"/>
                    <a:pt x="73" y="95"/>
                  </a:cubicBezTo>
                  <a:cubicBezTo>
                    <a:pt x="54" y="105"/>
                    <a:pt x="30" y="100"/>
                    <a:pt x="16" y="83"/>
                  </a:cubicBezTo>
                  <a:cubicBezTo>
                    <a:pt x="2" y="68"/>
                    <a:pt x="0" y="44"/>
                    <a:pt x="12" y="26"/>
                  </a:cubicBezTo>
                  <a:cubicBezTo>
                    <a:pt x="23" y="8"/>
                    <a:pt x="46" y="0"/>
                    <a:pt x="67" y="6"/>
                  </a:cubicBezTo>
                  <a:cubicBezTo>
                    <a:pt x="69" y="7"/>
                    <a:pt x="71" y="8"/>
                    <a:pt x="73" y="8"/>
                  </a:cubicBezTo>
                  <a:cubicBezTo>
                    <a:pt x="74" y="10"/>
                    <a:pt x="73" y="11"/>
                    <a:pt x="71" y="12"/>
                  </a:cubicBezTo>
                  <a:cubicBezTo>
                    <a:pt x="64" y="12"/>
                    <a:pt x="58" y="10"/>
                    <a:pt x="51" y="9"/>
                  </a:cubicBezTo>
                  <a:cubicBezTo>
                    <a:pt x="21" y="9"/>
                    <a:pt x="2" y="41"/>
                    <a:pt x="11" y="66"/>
                  </a:cubicBezTo>
                  <a:cubicBezTo>
                    <a:pt x="19" y="86"/>
                    <a:pt x="36" y="95"/>
                    <a:pt x="53" y="95"/>
                  </a:cubicBezTo>
                  <a:cubicBezTo>
                    <a:pt x="73" y="94"/>
                    <a:pt x="88" y="81"/>
                    <a:pt x="93" y="62"/>
                  </a:cubicBezTo>
                  <a:cubicBezTo>
                    <a:pt x="94" y="60"/>
                    <a:pt x="94" y="58"/>
                    <a:pt x="96" y="56"/>
                  </a:cubicBezTo>
                  <a:close/>
                </a:path>
              </a:pathLst>
            </a:custGeom>
            <a:solidFill>
              <a:srgbClr val="362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57" name="Freeform 34">
              <a:extLst>
                <a:ext uri="{FF2B5EF4-FFF2-40B4-BE49-F238E27FC236}">
                  <a16:creationId xmlns:a16="http://schemas.microsoft.com/office/drawing/2014/main" id="{8EDF48F4-0342-0034-B83F-4AA217429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8" y="1693"/>
              <a:ext cx="93" cy="36"/>
            </a:xfrm>
            <a:custGeom>
              <a:avLst/>
              <a:gdLst>
                <a:gd name="T0" fmla="*/ 20 w 39"/>
                <a:gd name="T1" fmla="*/ 15 h 15"/>
                <a:gd name="T2" fmla="*/ 4 w 39"/>
                <a:gd name="T3" fmla="*/ 15 h 15"/>
                <a:gd name="T4" fmla="*/ 1 w 39"/>
                <a:gd name="T5" fmla="*/ 11 h 15"/>
                <a:gd name="T6" fmla="*/ 15 w 39"/>
                <a:gd name="T7" fmla="*/ 4 h 15"/>
                <a:gd name="T8" fmla="*/ 35 w 39"/>
                <a:gd name="T9" fmla="*/ 10 h 15"/>
                <a:gd name="T10" fmla="*/ 39 w 39"/>
                <a:gd name="T11" fmla="*/ 13 h 15"/>
                <a:gd name="T12" fmla="*/ 35 w 39"/>
                <a:gd name="T13" fmla="*/ 15 h 15"/>
                <a:gd name="T14" fmla="*/ 20 w 39"/>
                <a:gd name="T15" fmla="*/ 15 h 15"/>
                <a:gd name="T16" fmla="*/ 20 w 39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5">
                  <a:moveTo>
                    <a:pt x="20" y="15"/>
                  </a:moveTo>
                  <a:cubicBezTo>
                    <a:pt x="14" y="15"/>
                    <a:pt x="9" y="15"/>
                    <a:pt x="4" y="15"/>
                  </a:cubicBezTo>
                  <a:cubicBezTo>
                    <a:pt x="0" y="15"/>
                    <a:pt x="0" y="14"/>
                    <a:pt x="1" y="11"/>
                  </a:cubicBezTo>
                  <a:cubicBezTo>
                    <a:pt x="3" y="3"/>
                    <a:pt x="8" y="0"/>
                    <a:pt x="15" y="4"/>
                  </a:cubicBezTo>
                  <a:cubicBezTo>
                    <a:pt x="22" y="7"/>
                    <a:pt x="28" y="10"/>
                    <a:pt x="35" y="10"/>
                  </a:cubicBezTo>
                  <a:cubicBezTo>
                    <a:pt x="37" y="10"/>
                    <a:pt x="39" y="11"/>
                    <a:pt x="39" y="13"/>
                  </a:cubicBezTo>
                  <a:cubicBezTo>
                    <a:pt x="39" y="15"/>
                    <a:pt x="37" y="15"/>
                    <a:pt x="35" y="15"/>
                  </a:cubicBezTo>
                  <a:cubicBezTo>
                    <a:pt x="30" y="15"/>
                    <a:pt x="25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lose/>
                </a:path>
              </a:pathLst>
            </a:custGeom>
            <a:solidFill>
              <a:srgbClr val="1915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58" name="Freeform 35">
              <a:extLst>
                <a:ext uri="{FF2B5EF4-FFF2-40B4-BE49-F238E27FC236}">
                  <a16:creationId xmlns:a16="http://schemas.microsoft.com/office/drawing/2014/main" id="{73BB45BA-30D6-AC8E-A3A5-5DD1CF298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1" y="1929"/>
              <a:ext cx="55" cy="56"/>
            </a:xfrm>
            <a:custGeom>
              <a:avLst/>
              <a:gdLst>
                <a:gd name="T0" fmla="*/ 15 w 23"/>
                <a:gd name="T1" fmla="*/ 2 h 23"/>
                <a:gd name="T2" fmla="*/ 21 w 23"/>
                <a:gd name="T3" fmla="*/ 7 h 23"/>
                <a:gd name="T4" fmla="*/ 9 w 23"/>
                <a:gd name="T5" fmla="*/ 23 h 23"/>
                <a:gd name="T6" fmla="*/ 10 w 23"/>
                <a:gd name="T7" fmla="*/ 15 h 23"/>
                <a:gd name="T8" fmla="*/ 4 w 23"/>
                <a:gd name="T9" fmla="*/ 20 h 23"/>
                <a:gd name="T10" fmla="*/ 0 w 23"/>
                <a:gd name="T11" fmla="*/ 15 h 23"/>
                <a:gd name="T12" fmla="*/ 1 w 23"/>
                <a:gd name="T13" fmla="*/ 9 h 23"/>
                <a:gd name="T14" fmla="*/ 5 w 23"/>
                <a:gd name="T15" fmla="*/ 3 h 23"/>
                <a:gd name="T16" fmla="*/ 10 w 23"/>
                <a:gd name="T17" fmla="*/ 1 h 23"/>
                <a:gd name="T18" fmla="*/ 15 w 23"/>
                <a:gd name="T1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3">
                  <a:moveTo>
                    <a:pt x="15" y="2"/>
                  </a:moveTo>
                  <a:cubicBezTo>
                    <a:pt x="17" y="4"/>
                    <a:pt x="20" y="5"/>
                    <a:pt x="21" y="7"/>
                  </a:cubicBezTo>
                  <a:cubicBezTo>
                    <a:pt x="23" y="17"/>
                    <a:pt x="19" y="22"/>
                    <a:pt x="9" y="23"/>
                  </a:cubicBezTo>
                  <a:cubicBezTo>
                    <a:pt x="8" y="19"/>
                    <a:pt x="8" y="19"/>
                    <a:pt x="10" y="15"/>
                  </a:cubicBezTo>
                  <a:cubicBezTo>
                    <a:pt x="7" y="16"/>
                    <a:pt x="7" y="21"/>
                    <a:pt x="4" y="20"/>
                  </a:cubicBezTo>
                  <a:cubicBezTo>
                    <a:pt x="2" y="18"/>
                    <a:pt x="1" y="17"/>
                    <a:pt x="0" y="15"/>
                  </a:cubicBezTo>
                  <a:cubicBezTo>
                    <a:pt x="0" y="13"/>
                    <a:pt x="0" y="11"/>
                    <a:pt x="1" y="9"/>
                  </a:cubicBezTo>
                  <a:cubicBezTo>
                    <a:pt x="0" y="6"/>
                    <a:pt x="1" y="3"/>
                    <a:pt x="5" y="3"/>
                  </a:cubicBezTo>
                  <a:cubicBezTo>
                    <a:pt x="7" y="2"/>
                    <a:pt x="8" y="1"/>
                    <a:pt x="10" y="1"/>
                  </a:cubicBezTo>
                  <a:cubicBezTo>
                    <a:pt x="12" y="0"/>
                    <a:pt x="14" y="0"/>
                    <a:pt x="15" y="2"/>
                  </a:cubicBezTo>
                  <a:close/>
                </a:path>
              </a:pathLst>
            </a:custGeom>
            <a:solidFill>
              <a:srgbClr val="7D7F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59" name="Freeform 36">
              <a:extLst>
                <a:ext uri="{FF2B5EF4-FFF2-40B4-BE49-F238E27FC236}">
                  <a16:creationId xmlns:a16="http://schemas.microsoft.com/office/drawing/2014/main" id="{57EF5B3E-A1C1-D2C0-1536-55355358D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1" y="1720"/>
              <a:ext cx="84" cy="31"/>
            </a:xfrm>
            <a:custGeom>
              <a:avLst/>
              <a:gdLst>
                <a:gd name="T0" fmla="*/ 11 w 35"/>
                <a:gd name="T1" fmla="*/ 13 h 13"/>
                <a:gd name="T2" fmla="*/ 6 w 35"/>
                <a:gd name="T3" fmla="*/ 13 h 13"/>
                <a:gd name="T4" fmla="*/ 13 w 35"/>
                <a:gd name="T5" fmla="*/ 0 h 13"/>
                <a:gd name="T6" fmla="*/ 33 w 35"/>
                <a:gd name="T7" fmla="*/ 4 h 13"/>
                <a:gd name="T8" fmla="*/ 33 w 35"/>
                <a:gd name="T9" fmla="*/ 4 h 13"/>
                <a:gd name="T10" fmla="*/ 30 w 35"/>
                <a:gd name="T11" fmla="*/ 8 h 13"/>
                <a:gd name="T12" fmla="*/ 18 w 35"/>
                <a:gd name="T13" fmla="*/ 6 h 13"/>
                <a:gd name="T14" fmla="*/ 11 w 35"/>
                <a:gd name="T15" fmla="*/ 6 h 13"/>
                <a:gd name="T16" fmla="*/ 11 w 35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3">
                  <a:moveTo>
                    <a:pt x="11" y="13"/>
                  </a:moveTo>
                  <a:cubicBezTo>
                    <a:pt x="9" y="13"/>
                    <a:pt x="7" y="13"/>
                    <a:pt x="6" y="13"/>
                  </a:cubicBezTo>
                  <a:cubicBezTo>
                    <a:pt x="0" y="5"/>
                    <a:pt x="4" y="1"/>
                    <a:pt x="13" y="0"/>
                  </a:cubicBezTo>
                  <a:cubicBezTo>
                    <a:pt x="20" y="0"/>
                    <a:pt x="27" y="3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5" y="7"/>
                    <a:pt x="32" y="8"/>
                    <a:pt x="30" y="8"/>
                  </a:cubicBezTo>
                  <a:cubicBezTo>
                    <a:pt x="26" y="8"/>
                    <a:pt x="22" y="8"/>
                    <a:pt x="18" y="6"/>
                  </a:cubicBezTo>
                  <a:cubicBezTo>
                    <a:pt x="16" y="5"/>
                    <a:pt x="13" y="4"/>
                    <a:pt x="11" y="6"/>
                  </a:cubicBezTo>
                  <a:cubicBezTo>
                    <a:pt x="8" y="8"/>
                    <a:pt x="11" y="10"/>
                    <a:pt x="11" y="13"/>
                  </a:cubicBezTo>
                  <a:close/>
                </a:path>
              </a:pathLst>
            </a:custGeom>
            <a:solidFill>
              <a:srgbClr val="FCF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60" name="Freeform 37">
              <a:extLst>
                <a:ext uri="{FF2B5EF4-FFF2-40B4-BE49-F238E27FC236}">
                  <a16:creationId xmlns:a16="http://schemas.microsoft.com/office/drawing/2014/main" id="{9D71CBA7-FE00-D3C2-D93D-D113830BD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1" y="1956"/>
              <a:ext cx="34" cy="55"/>
            </a:xfrm>
            <a:custGeom>
              <a:avLst/>
              <a:gdLst>
                <a:gd name="T0" fmla="*/ 4 w 14"/>
                <a:gd name="T1" fmla="*/ 9 h 23"/>
                <a:gd name="T2" fmla="*/ 7 w 14"/>
                <a:gd name="T3" fmla="*/ 4 h 23"/>
                <a:gd name="T4" fmla="*/ 11 w 14"/>
                <a:gd name="T5" fmla="*/ 1 h 23"/>
                <a:gd name="T6" fmla="*/ 11 w 14"/>
                <a:gd name="T7" fmla="*/ 6 h 23"/>
                <a:gd name="T8" fmla="*/ 9 w 14"/>
                <a:gd name="T9" fmla="*/ 12 h 23"/>
                <a:gd name="T10" fmla="*/ 4 w 14"/>
                <a:gd name="T11" fmla="*/ 22 h 23"/>
                <a:gd name="T12" fmla="*/ 0 w 14"/>
                <a:gd name="T13" fmla="*/ 22 h 23"/>
                <a:gd name="T14" fmla="*/ 4 w 14"/>
                <a:gd name="T1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3">
                  <a:moveTo>
                    <a:pt x="4" y="9"/>
                  </a:moveTo>
                  <a:cubicBezTo>
                    <a:pt x="6" y="8"/>
                    <a:pt x="6" y="6"/>
                    <a:pt x="7" y="4"/>
                  </a:cubicBezTo>
                  <a:cubicBezTo>
                    <a:pt x="8" y="3"/>
                    <a:pt x="8" y="0"/>
                    <a:pt x="11" y="1"/>
                  </a:cubicBezTo>
                  <a:cubicBezTo>
                    <a:pt x="14" y="2"/>
                    <a:pt x="12" y="4"/>
                    <a:pt x="11" y="6"/>
                  </a:cubicBezTo>
                  <a:cubicBezTo>
                    <a:pt x="10" y="8"/>
                    <a:pt x="10" y="10"/>
                    <a:pt x="9" y="12"/>
                  </a:cubicBezTo>
                  <a:cubicBezTo>
                    <a:pt x="7" y="15"/>
                    <a:pt x="6" y="19"/>
                    <a:pt x="4" y="22"/>
                  </a:cubicBezTo>
                  <a:cubicBezTo>
                    <a:pt x="2" y="23"/>
                    <a:pt x="1" y="23"/>
                    <a:pt x="0" y="22"/>
                  </a:cubicBezTo>
                  <a:cubicBezTo>
                    <a:pt x="0" y="17"/>
                    <a:pt x="4" y="14"/>
                    <a:pt x="4" y="9"/>
                  </a:cubicBezTo>
                  <a:close/>
                </a:path>
              </a:pathLst>
            </a:custGeom>
            <a:solidFill>
              <a:srgbClr val="F2E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61" name="Freeform 38">
              <a:extLst>
                <a:ext uri="{FF2B5EF4-FFF2-40B4-BE49-F238E27FC236}">
                  <a16:creationId xmlns:a16="http://schemas.microsoft.com/office/drawing/2014/main" id="{CDCAA4CE-8047-A00E-C686-24464C055A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0" y="1696"/>
              <a:ext cx="14" cy="33"/>
            </a:xfrm>
            <a:custGeom>
              <a:avLst/>
              <a:gdLst>
                <a:gd name="T0" fmla="*/ 0 w 6"/>
                <a:gd name="T1" fmla="*/ 14 h 14"/>
                <a:gd name="T2" fmla="*/ 0 w 6"/>
                <a:gd name="T3" fmla="*/ 3 h 14"/>
                <a:gd name="T4" fmla="*/ 1 w 6"/>
                <a:gd name="T5" fmla="*/ 1 h 14"/>
                <a:gd name="T6" fmla="*/ 4 w 6"/>
                <a:gd name="T7" fmla="*/ 1 h 14"/>
                <a:gd name="T8" fmla="*/ 6 w 6"/>
                <a:gd name="T9" fmla="*/ 10 h 14"/>
                <a:gd name="T10" fmla="*/ 0 w 6"/>
                <a:gd name="T11" fmla="*/ 14 h 14"/>
                <a:gd name="T12" fmla="*/ 0 w 6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4">
                  <a:moveTo>
                    <a:pt x="0" y="14"/>
                  </a:moveTo>
                  <a:cubicBezTo>
                    <a:pt x="0" y="10"/>
                    <a:pt x="2" y="7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6" y="4"/>
                    <a:pt x="6" y="7"/>
                    <a:pt x="6" y="10"/>
                  </a:cubicBezTo>
                  <a:cubicBezTo>
                    <a:pt x="5" y="13"/>
                    <a:pt x="4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3A29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62" name="Freeform 39">
              <a:extLst>
                <a:ext uri="{FF2B5EF4-FFF2-40B4-BE49-F238E27FC236}">
                  <a16:creationId xmlns:a16="http://schemas.microsoft.com/office/drawing/2014/main" id="{2074F101-5C38-851A-E742-7623141D5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9" y="2007"/>
              <a:ext cx="29" cy="14"/>
            </a:xfrm>
            <a:custGeom>
              <a:avLst/>
              <a:gdLst>
                <a:gd name="T0" fmla="*/ 5 w 12"/>
                <a:gd name="T1" fmla="*/ 1 h 6"/>
                <a:gd name="T2" fmla="*/ 9 w 12"/>
                <a:gd name="T3" fmla="*/ 1 h 6"/>
                <a:gd name="T4" fmla="*/ 12 w 12"/>
                <a:gd name="T5" fmla="*/ 3 h 6"/>
                <a:gd name="T6" fmla="*/ 9 w 12"/>
                <a:gd name="T7" fmla="*/ 5 h 6"/>
                <a:gd name="T8" fmla="*/ 5 w 12"/>
                <a:gd name="T9" fmla="*/ 5 h 6"/>
                <a:gd name="T10" fmla="*/ 1 w 12"/>
                <a:gd name="T11" fmla="*/ 4 h 6"/>
                <a:gd name="T12" fmla="*/ 5 w 12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5" y="1"/>
                  </a:moveTo>
                  <a:cubicBezTo>
                    <a:pt x="6" y="1"/>
                    <a:pt x="7" y="1"/>
                    <a:pt x="9" y="1"/>
                  </a:cubicBezTo>
                  <a:cubicBezTo>
                    <a:pt x="10" y="2"/>
                    <a:pt x="12" y="1"/>
                    <a:pt x="12" y="3"/>
                  </a:cubicBezTo>
                  <a:cubicBezTo>
                    <a:pt x="12" y="5"/>
                    <a:pt x="11" y="5"/>
                    <a:pt x="9" y="5"/>
                  </a:cubicBezTo>
                  <a:cubicBezTo>
                    <a:pt x="8" y="5"/>
                    <a:pt x="6" y="5"/>
                    <a:pt x="5" y="5"/>
                  </a:cubicBezTo>
                  <a:cubicBezTo>
                    <a:pt x="3" y="5"/>
                    <a:pt x="1" y="6"/>
                    <a:pt x="1" y="4"/>
                  </a:cubicBezTo>
                  <a:cubicBezTo>
                    <a:pt x="0" y="0"/>
                    <a:pt x="3" y="2"/>
                    <a:pt x="5" y="1"/>
                  </a:cubicBezTo>
                  <a:close/>
                </a:path>
              </a:pathLst>
            </a:custGeom>
            <a:solidFill>
              <a:srgbClr val="534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63" name="Freeform 40">
              <a:extLst>
                <a:ext uri="{FF2B5EF4-FFF2-40B4-BE49-F238E27FC236}">
                  <a16:creationId xmlns:a16="http://schemas.microsoft.com/office/drawing/2014/main" id="{061AF2E0-C7B4-9C92-3A24-1FA84B129E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8" y="1843"/>
              <a:ext cx="228" cy="229"/>
            </a:xfrm>
            <a:custGeom>
              <a:avLst/>
              <a:gdLst>
                <a:gd name="T0" fmla="*/ 27 w 95"/>
                <a:gd name="T1" fmla="*/ 13 h 95"/>
                <a:gd name="T2" fmla="*/ 12 w 95"/>
                <a:gd name="T3" fmla="*/ 27 h 95"/>
                <a:gd name="T4" fmla="*/ 13 w 95"/>
                <a:gd name="T5" fmla="*/ 70 h 95"/>
                <a:gd name="T6" fmla="*/ 54 w 95"/>
                <a:gd name="T7" fmla="*/ 88 h 95"/>
                <a:gd name="T8" fmla="*/ 87 w 95"/>
                <a:gd name="T9" fmla="*/ 56 h 95"/>
                <a:gd name="T10" fmla="*/ 72 w 95"/>
                <a:gd name="T11" fmla="*/ 16 h 95"/>
                <a:gd name="T12" fmla="*/ 43 w 95"/>
                <a:gd name="T13" fmla="*/ 7 h 95"/>
                <a:gd name="T14" fmla="*/ 35 w 95"/>
                <a:gd name="T15" fmla="*/ 13 h 95"/>
                <a:gd name="T16" fmla="*/ 33 w 95"/>
                <a:gd name="T17" fmla="*/ 6 h 95"/>
                <a:gd name="T18" fmla="*/ 83 w 95"/>
                <a:gd name="T19" fmla="*/ 21 h 95"/>
                <a:gd name="T20" fmla="*/ 85 w 95"/>
                <a:gd name="T21" fmla="*/ 72 h 95"/>
                <a:gd name="T22" fmla="*/ 40 w 95"/>
                <a:gd name="T23" fmla="*/ 92 h 95"/>
                <a:gd name="T24" fmla="*/ 3 w 95"/>
                <a:gd name="T25" fmla="*/ 57 h 95"/>
                <a:gd name="T26" fmla="*/ 22 w 95"/>
                <a:gd name="T27" fmla="*/ 11 h 95"/>
                <a:gd name="T28" fmla="*/ 25 w 95"/>
                <a:gd name="T29" fmla="*/ 9 h 95"/>
                <a:gd name="T30" fmla="*/ 27 w 95"/>
                <a:gd name="T31" fmla="*/ 1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95">
                  <a:moveTo>
                    <a:pt x="27" y="13"/>
                  </a:moveTo>
                  <a:cubicBezTo>
                    <a:pt x="19" y="15"/>
                    <a:pt x="15" y="21"/>
                    <a:pt x="12" y="27"/>
                  </a:cubicBezTo>
                  <a:cubicBezTo>
                    <a:pt x="3" y="41"/>
                    <a:pt x="4" y="57"/>
                    <a:pt x="13" y="70"/>
                  </a:cubicBezTo>
                  <a:cubicBezTo>
                    <a:pt x="22" y="85"/>
                    <a:pt x="36" y="91"/>
                    <a:pt x="54" y="88"/>
                  </a:cubicBezTo>
                  <a:cubicBezTo>
                    <a:pt x="72" y="85"/>
                    <a:pt x="83" y="73"/>
                    <a:pt x="87" y="56"/>
                  </a:cubicBezTo>
                  <a:cubicBezTo>
                    <a:pt x="91" y="42"/>
                    <a:pt x="84" y="25"/>
                    <a:pt x="72" y="16"/>
                  </a:cubicBezTo>
                  <a:cubicBezTo>
                    <a:pt x="63" y="9"/>
                    <a:pt x="53" y="7"/>
                    <a:pt x="43" y="7"/>
                  </a:cubicBezTo>
                  <a:cubicBezTo>
                    <a:pt x="39" y="7"/>
                    <a:pt x="35" y="8"/>
                    <a:pt x="35" y="13"/>
                  </a:cubicBezTo>
                  <a:cubicBezTo>
                    <a:pt x="34" y="11"/>
                    <a:pt x="31" y="9"/>
                    <a:pt x="33" y="6"/>
                  </a:cubicBezTo>
                  <a:cubicBezTo>
                    <a:pt x="53" y="0"/>
                    <a:pt x="72" y="6"/>
                    <a:pt x="83" y="21"/>
                  </a:cubicBezTo>
                  <a:cubicBezTo>
                    <a:pt x="94" y="37"/>
                    <a:pt x="95" y="56"/>
                    <a:pt x="85" y="72"/>
                  </a:cubicBezTo>
                  <a:cubicBezTo>
                    <a:pt x="75" y="87"/>
                    <a:pt x="57" y="95"/>
                    <a:pt x="40" y="92"/>
                  </a:cubicBezTo>
                  <a:cubicBezTo>
                    <a:pt x="21" y="89"/>
                    <a:pt x="7" y="75"/>
                    <a:pt x="3" y="57"/>
                  </a:cubicBezTo>
                  <a:cubicBezTo>
                    <a:pt x="0" y="39"/>
                    <a:pt x="7" y="21"/>
                    <a:pt x="22" y="11"/>
                  </a:cubicBezTo>
                  <a:cubicBezTo>
                    <a:pt x="23" y="10"/>
                    <a:pt x="24" y="10"/>
                    <a:pt x="25" y="9"/>
                  </a:cubicBezTo>
                  <a:cubicBezTo>
                    <a:pt x="28" y="10"/>
                    <a:pt x="28" y="11"/>
                    <a:pt x="27" y="13"/>
                  </a:cubicBezTo>
                  <a:close/>
                </a:path>
              </a:pathLst>
            </a:custGeom>
            <a:solidFill>
              <a:srgbClr val="F9F3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64" name="Freeform 41">
              <a:extLst>
                <a:ext uri="{FF2B5EF4-FFF2-40B4-BE49-F238E27FC236}">
                  <a16:creationId xmlns:a16="http://schemas.microsoft.com/office/drawing/2014/main" id="{036B9C89-3E8C-C4B6-20F9-1254D7708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" y="1843"/>
              <a:ext cx="219" cy="229"/>
            </a:xfrm>
            <a:custGeom>
              <a:avLst/>
              <a:gdLst>
                <a:gd name="T0" fmla="*/ 65 w 92"/>
                <a:gd name="T1" fmla="*/ 12 h 95"/>
                <a:gd name="T2" fmla="*/ 36 w 92"/>
                <a:gd name="T3" fmla="*/ 9 h 95"/>
                <a:gd name="T4" fmla="*/ 7 w 92"/>
                <a:gd name="T5" fmla="*/ 50 h 95"/>
                <a:gd name="T6" fmla="*/ 36 w 92"/>
                <a:gd name="T7" fmla="*/ 87 h 95"/>
                <a:gd name="T8" fmla="*/ 80 w 92"/>
                <a:gd name="T9" fmla="*/ 74 h 95"/>
                <a:gd name="T10" fmla="*/ 88 w 92"/>
                <a:gd name="T11" fmla="*/ 52 h 95"/>
                <a:gd name="T12" fmla="*/ 92 w 92"/>
                <a:gd name="T13" fmla="*/ 52 h 95"/>
                <a:gd name="T14" fmla="*/ 52 w 92"/>
                <a:gd name="T15" fmla="*/ 92 h 95"/>
                <a:gd name="T16" fmla="*/ 7 w 92"/>
                <a:gd name="T17" fmla="*/ 65 h 95"/>
                <a:gd name="T18" fmla="*/ 17 w 92"/>
                <a:gd name="T19" fmla="*/ 16 h 95"/>
                <a:gd name="T20" fmla="*/ 67 w 92"/>
                <a:gd name="T21" fmla="*/ 8 h 95"/>
                <a:gd name="T22" fmla="*/ 65 w 92"/>
                <a:gd name="T23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95">
                  <a:moveTo>
                    <a:pt x="65" y="12"/>
                  </a:moveTo>
                  <a:cubicBezTo>
                    <a:pt x="56" y="5"/>
                    <a:pt x="46" y="5"/>
                    <a:pt x="36" y="9"/>
                  </a:cubicBezTo>
                  <a:cubicBezTo>
                    <a:pt x="17" y="16"/>
                    <a:pt x="7" y="29"/>
                    <a:pt x="7" y="50"/>
                  </a:cubicBezTo>
                  <a:cubicBezTo>
                    <a:pt x="7" y="66"/>
                    <a:pt x="19" y="82"/>
                    <a:pt x="36" y="87"/>
                  </a:cubicBezTo>
                  <a:cubicBezTo>
                    <a:pt x="52" y="92"/>
                    <a:pt x="68" y="88"/>
                    <a:pt x="80" y="74"/>
                  </a:cubicBezTo>
                  <a:cubicBezTo>
                    <a:pt x="85" y="68"/>
                    <a:pt x="88" y="60"/>
                    <a:pt x="88" y="52"/>
                  </a:cubicBezTo>
                  <a:cubicBezTo>
                    <a:pt x="89" y="51"/>
                    <a:pt x="91" y="50"/>
                    <a:pt x="92" y="52"/>
                  </a:cubicBezTo>
                  <a:cubicBezTo>
                    <a:pt x="89" y="75"/>
                    <a:pt x="74" y="90"/>
                    <a:pt x="52" y="92"/>
                  </a:cubicBezTo>
                  <a:cubicBezTo>
                    <a:pt x="34" y="95"/>
                    <a:pt x="14" y="83"/>
                    <a:pt x="7" y="65"/>
                  </a:cubicBezTo>
                  <a:cubicBezTo>
                    <a:pt x="0" y="48"/>
                    <a:pt x="4" y="29"/>
                    <a:pt x="17" y="16"/>
                  </a:cubicBezTo>
                  <a:cubicBezTo>
                    <a:pt x="30" y="3"/>
                    <a:pt x="50" y="0"/>
                    <a:pt x="67" y="8"/>
                  </a:cubicBezTo>
                  <a:cubicBezTo>
                    <a:pt x="68" y="10"/>
                    <a:pt x="66" y="11"/>
                    <a:pt x="65" y="12"/>
                  </a:cubicBezTo>
                  <a:close/>
                </a:path>
              </a:pathLst>
            </a:custGeom>
            <a:solidFill>
              <a:srgbClr val="F9F3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65" name="Freeform 42">
              <a:extLst>
                <a:ext uri="{FF2B5EF4-FFF2-40B4-BE49-F238E27FC236}">
                  <a16:creationId xmlns:a16="http://schemas.microsoft.com/office/drawing/2014/main" id="{6E77740B-3552-D39A-A6F9-A844CFA12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5" y="1884"/>
              <a:ext cx="53" cy="89"/>
            </a:xfrm>
            <a:custGeom>
              <a:avLst/>
              <a:gdLst>
                <a:gd name="T0" fmla="*/ 5 w 22"/>
                <a:gd name="T1" fmla="*/ 0 h 37"/>
                <a:gd name="T2" fmla="*/ 20 w 22"/>
                <a:gd name="T3" fmla="*/ 28 h 37"/>
                <a:gd name="T4" fmla="*/ 21 w 22"/>
                <a:gd name="T5" fmla="*/ 34 h 37"/>
                <a:gd name="T6" fmla="*/ 13 w 22"/>
                <a:gd name="T7" fmla="*/ 36 h 37"/>
                <a:gd name="T8" fmla="*/ 9 w 22"/>
                <a:gd name="T9" fmla="*/ 31 h 37"/>
                <a:gd name="T10" fmla="*/ 0 w 22"/>
                <a:gd name="T11" fmla="*/ 4 h 37"/>
                <a:gd name="T12" fmla="*/ 5 w 22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7">
                  <a:moveTo>
                    <a:pt x="5" y="0"/>
                  </a:moveTo>
                  <a:cubicBezTo>
                    <a:pt x="8" y="10"/>
                    <a:pt x="11" y="21"/>
                    <a:pt x="20" y="28"/>
                  </a:cubicBezTo>
                  <a:cubicBezTo>
                    <a:pt x="22" y="30"/>
                    <a:pt x="22" y="32"/>
                    <a:pt x="21" y="34"/>
                  </a:cubicBezTo>
                  <a:cubicBezTo>
                    <a:pt x="19" y="37"/>
                    <a:pt x="16" y="37"/>
                    <a:pt x="13" y="36"/>
                  </a:cubicBezTo>
                  <a:cubicBezTo>
                    <a:pt x="10" y="36"/>
                    <a:pt x="9" y="34"/>
                    <a:pt x="9" y="31"/>
                  </a:cubicBezTo>
                  <a:cubicBezTo>
                    <a:pt x="10" y="20"/>
                    <a:pt x="4" y="13"/>
                    <a:pt x="0" y="4"/>
                  </a:cubicBezTo>
                  <a:cubicBezTo>
                    <a:pt x="2" y="4"/>
                    <a:pt x="5" y="3"/>
                    <a:pt x="5" y="0"/>
                  </a:cubicBezTo>
                  <a:close/>
                </a:path>
              </a:pathLst>
            </a:custGeom>
            <a:solidFill>
              <a:srgbClr val="3BA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66" name="Freeform 43">
              <a:extLst>
                <a:ext uri="{FF2B5EF4-FFF2-40B4-BE49-F238E27FC236}">
                  <a16:creationId xmlns:a16="http://schemas.microsoft.com/office/drawing/2014/main" id="{DB3C4DDD-CB91-394C-D113-08A7F0BC9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8" y="1869"/>
              <a:ext cx="77" cy="65"/>
            </a:xfrm>
            <a:custGeom>
              <a:avLst/>
              <a:gdLst>
                <a:gd name="T0" fmla="*/ 20 w 32"/>
                <a:gd name="T1" fmla="*/ 14 h 27"/>
                <a:gd name="T2" fmla="*/ 32 w 32"/>
                <a:gd name="T3" fmla="*/ 10 h 27"/>
                <a:gd name="T4" fmla="*/ 12 w 32"/>
                <a:gd name="T5" fmla="*/ 27 h 27"/>
                <a:gd name="T6" fmla="*/ 7 w 32"/>
                <a:gd name="T7" fmla="*/ 26 h 27"/>
                <a:gd name="T8" fmla="*/ 0 w 32"/>
                <a:gd name="T9" fmla="*/ 0 h 27"/>
                <a:gd name="T10" fmla="*/ 7 w 32"/>
                <a:gd name="T11" fmla="*/ 17 h 27"/>
                <a:gd name="T12" fmla="*/ 10 w 32"/>
                <a:gd name="T13" fmla="*/ 22 h 27"/>
                <a:gd name="T14" fmla="*/ 14 w 32"/>
                <a:gd name="T15" fmla="*/ 17 h 27"/>
                <a:gd name="T16" fmla="*/ 15 w 32"/>
                <a:gd name="T17" fmla="*/ 14 h 27"/>
                <a:gd name="T18" fmla="*/ 20 w 32"/>
                <a:gd name="T1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7">
                  <a:moveTo>
                    <a:pt x="20" y="14"/>
                  </a:moveTo>
                  <a:cubicBezTo>
                    <a:pt x="26" y="18"/>
                    <a:pt x="27" y="10"/>
                    <a:pt x="32" y="10"/>
                  </a:cubicBezTo>
                  <a:cubicBezTo>
                    <a:pt x="26" y="17"/>
                    <a:pt x="20" y="22"/>
                    <a:pt x="12" y="27"/>
                  </a:cubicBezTo>
                  <a:cubicBezTo>
                    <a:pt x="11" y="27"/>
                    <a:pt x="9" y="26"/>
                    <a:pt x="7" y="26"/>
                  </a:cubicBezTo>
                  <a:cubicBezTo>
                    <a:pt x="6" y="17"/>
                    <a:pt x="1" y="9"/>
                    <a:pt x="0" y="0"/>
                  </a:cubicBezTo>
                  <a:cubicBezTo>
                    <a:pt x="5" y="5"/>
                    <a:pt x="4" y="12"/>
                    <a:pt x="7" y="17"/>
                  </a:cubicBezTo>
                  <a:cubicBezTo>
                    <a:pt x="8" y="19"/>
                    <a:pt x="7" y="22"/>
                    <a:pt x="10" y="22"/>
                  </a:cubicBezTo>
                  <a:cubicBezTo>
                    <a:pt x="12" y="22"/>
                    <a:pt x="13" y="19"/>
                    <a:pt x="14" y="17"/>
                  </a:cubicBezTo>
                  <a:cubicBezTo>
                    <a:pt x="14" y="16"/>
                    <a:pt x="14" y="15"/>
                    <a:pt x="15" y="14"/>
                  </a:cubicBezTo>
                  <a:cubicBezTo>
                    <a:pt x="17" y="12"/>
                    <a:pt x="18" y="12"/>
                    <a:pt x="20" y="14"/>
                  </a:cubicBezTo>
                  <a:close/>
                </a:path>
              </a:pathLst>
            </a:custGeom>
            <a:solidFill>
              <a:srgbClr val="3BA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67" name="Freeform 44">
              <a:extLst>
                <a:ext uri="{FF2B5EF4-FFF2-40B4-BE49-F238E27FC236}">
                  <a16:creationId xmlns:a16="http://schemas.microsoft.com/office/drawing/2014/main" id="{A0B4D4C6-6201-F8AE-2AC4-8F8E8AB3D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9" y="1864"/>
              <a:ext cx="55" cy="90"/>
            </a:xfrm>
            <a:custGeom>
              <a:avLst/>
              <a:gdLst>
                <a:gd name="T0" fmla="*/ 3 w 23"/>
                <a:gd name="T1" fmla="*/ 0 h 37"/>
                <a:gd name="T2" fmla="*/ 23 w 23"/>
                <a:gd name="T3" fmla="*/ 35 h 37"/>
                <a:gd name="T4" fmla="*/ 19 w 23"/>
                <a:gd name="T5" fmla="*/ 35 h 37"/>
                <a:gd name="T6" fmla="*/ 17 w 23"/>
                <a:gd name="T7" fmla="*/ 32 h 37"/>
                <a:gd name="T8" fmla="*/ 3 w 23"/>
                <a:gd name="T9" fmla="*/ 7 h 37"/>
                <a:gd name="T10" fmla="*/ 1 w 23"/>
                <a:gd name="T11" fmla="*/ 3 h 37"/>
                <a:gd name="T12" fmla="*/ 3 w 23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7">
                  <a:moveTo>
                    <a:pt x="3" y="0"/>
                  </a:moveTo>
                  <a:cubicBezTo>
                    <a:pt x="15" y="9"/>
                    <a:pt x="21" y="21"/>
                    <a:pt x="23" y="35"/>
                  </a:cubicBezTo>
                  <a:cubicBezTo>
                    <a:pt x="22" y="37"/>
                    <a:pt x="20" y="36"/>
                    <a:pt x="19" y="35"/>
                  </a:cubicBezTo>
                  <a:cubicBezTo>
                    <a:pt x="18" y="35"/>
                    <a:pt x="18" y="33"/>
                    <a:pt x="17" y="32"/>
                  </a:cubicBezTo>
                  <a:cubicBezTo>
                    <a:pt x="15" y="22"/>
                    <a:pt x="11" y="13"/>
                    <a:pt x="3" y="7"/>
                  </a:cubicBezTo>
                  <a:cubicBezTo>
                    <a:pt x="2" y="6"/>
                    <a:pt x="1" y="4"/>
                    <a:pt x="1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3D3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68" name="Freeform 45">
              <a:extLst>
                <a:ext uri="{FF2B5EF4-FFF2-40B4-BE49-F238E27FC236}">
                  <a16:creationId xmlns:a16="http://schemas.microsoft.com/office/drawing/2014/main" id="{F401EE62-99B1-B7EC-8F20-5B7E09FC2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4" y="1872"/>
              <a:ext cx="50" cy="82"/>
            </a:xfrm>
            <a:custGeom>
              <a:avLst/>
              <a:gdLst>
                <a:gd name="T0" fmla="*/ 3 w 21"/>
                <a:gd name="T1" fmla="*/ 0 h 34"/>
                <a:gd name="T2" fmla="*/ 21 w 21"/>
                <a:gd name="T3" fmla="*/ 32 h 34"/>
                <a:gd name="T4" fmla="*/ 16 w 21"/>
                <a:gd name="T5" fmla="*/ 33 h 34"/>
                <a:gd name="T6" fmla="*/ 1 w 21"/>
                <a:gd name="T7" fmla="*/ 4 h 34"/>
                <a:gd name="T8" fmla="*/ 3 w 21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4">
                  <a:moveTo>
                    <a:pt x="3" y="0"/>
                  </a:moveTo>
                  <a:cubicBezTo>
                    <a:pt x="14" y="8"/>
                    <a:pt x="20" y="19"/>
                    <a:pt x="21" y="32"/>
                  </a:cubicBezTo>
                  <a:cubicBezTo>
                    <a:pt x="20" y="34"/>
                    <a:pt x="18" y="33"/>
                    <a:pt x="16" y="33"/>
                  </a:cubicBezTo>
                  <a:cubicBezTo>
                    <a:pt x="19" y="23"/>
                    <a:pt x="11" y="8"/>
                    <a:pt x="1" y="4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1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69" name="Freeform 46">
              <a:extLst>
                <a:ext uri="{FF2B5EF4-FFF2-40B4-BE49-F238E27FC236}">
                  <a16:creationId xmlns:a16="http://schemas.microsoft.com/office/drawing/2014/main" id="{A33EA061-24DF-5D4A-2A2A-E918D599C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" y="1893"/>
              <a:ext cx="29" cy="12"/>
            </a:xfrm>
            <a:custGeom>
              <a:avLst/>
              <a:gdLst>
                <a:gd name="T0" fmla="*/ 8 w 12"/>
                <a:gd name="T1" fmla="*/ 4 h 5"/>
                <a:gd name="T2" fmla="*/ 3 w 12"/>
                <a:gd name="T3" fmla="*/ 4 h 5"/>
                <a:gd name="T4" fmla="*/ 0 w 12"/>
                <a:gd name="T5" fmla="*/ 2 h 5"/>
                <a:gd name="T6" fmla="*/ 2 w 12"/>
                <a:gd name="T7" fmla="*/ 0 h 5"/>
                <a:gd name="T8" fmla="*/ 8 w 12"/>
                <a:gd name="T9" fmla="*/ 0 h 5"/>
                <a:gd name="T10" fmla="*/ 12 w 12"/>
                <a:gd name="T11" fmla="*/ 2 h 5"/>
                <a:gd name="T12" fmla="*/ 8 w 12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">
                  <a:moveTo>
                    <a:pt x="8" y="4"/>
                  </a:moveTo>
                  <a:cubicBezTo>
                    <a:pt x="6" y="4"/>
                    <a:pt x="5" y="4"/>
                    <a:pt x="3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6" y="0"/>
                    <a:pt x="8" y="0"/>
                  </a:cubicBezTo>
                  <a:cubicBezTo>
                    <a:pt x="10" y="0"/>
                    <a:pt x="12" y="0"/>
                    <a:pt x="12" y="2"/>
                  </a:cubicBezTo>
                  <a:cubicBezTo>
                    <a:pt x="12" y="5"/>
                    <a:pt x="10" y="4"/>
                    <a:pt x="8" y="4"/>
                  </a:cubicBezTo>
                  <a:close/>
                </a:path>
              </a:pathLst>
            </a:custGeom>
            <a:solidFill>
              <a:srgbClr val="563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</p:grpSp>
      <p:grpSp>
        <p:nvGrpSpPr>
          <p:cNvPr id="70" name="Group 49">
            <a:extLst>
              <a:ext uri="{FF2B5EF4-FFF2-40B4-BE49-F238E27FC236}">
                <a16:creationId xmlns:a16="http://schemas.microsoft.com/office/drawing/2014/main" id="{19E52005-B281-25B7-B5B2-13FB85B5D24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59248" y="2444750"/>
            <a:ext cx="761999" cy="881063"/>
            <a:chOff x="2620" y="1540"/>
            <a:chExt cx="480" cy="555"/>
          </a:xfrm>
        </p:grpSpPr>
        <p:sp>
          <p:nvSpPr>
            <p:cNvPr id="72" name="Freeform 50">
              <a:extLst>
                <a:ext uri="{FF2B5EF4-FFF2-40B4-BE49-F238E27FC236}">
                  <a16:creationId xmlns:a16="http://schemas.microsoft.com/office/drawing/2014/main" id="{4E1B1663-BC6A-B44D-CD0F-AB1FA9197B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0" y="1595"/>
              <a:ext cx="480" cy="500"/>
            </a:xfrm>
            <a:custGeom>
              <a:avLst/>
              <a:gdLst>
                <a:gd name="T0" fmla="*/ 31 w 200"/>
                <a:gd name="T1" fmla="*/ 180 h 209"/>
                <a:gd name="T2" fmla="*/ 22 w 200"/>
                <a:gd name="T3" fmla="*/ 169 h 209"/>
                <a:gd name="T4" fmla="*/ 5 w 200"/>
                <a:gd name="T5" fmla="*/ 91 h 209"/>
                <a:gd name="T6" fmla="*/ 28 w 200"/>
                <a:gd name="T7" fmla="*/ 44 h 209"/>
                <a:gd name="T8" fmla="*/ 83 w 200"/>
                <a:gd name="T9" fmla="*/ 13 h 209"/>
                <a:gd name="T10" fmla="*/ 90 w 200"/>
                <a:gd name="T11" fmla="*/ 11 h 209"/>
                <a:gd name="T12" fmla="*/ 102 w 200"/>
                <a:gd name="T13" fmla="*/ 9 h 209"/>
                <a:gd name="T14" fmla="*/ 112 w 200"/>
                <a:gd name="T15" fmla="*/ 1 h 209"/>
                <a:gd name="T16" fmla="*/ 114 w 200"/>
                <a:gd name="T17" fmla="*/ 1 h 209"/>
                <a:gd name="T18" fmla="*/ 126 w 200"/>
                <a:gd name="T19" fmla="*/ 14 h 209"/>
                <a:gd name="T20" fmla="*/ 155 w 200"/>
                <a:gd name="T21" fmla="*/ 26 h 209"/>
                <a:gd name="T22" fmla="*/ 160 w 200"/>
                <a:gd name="T23" fmla="*/ 29 h 209"/>
                <a:gd name="T24" fmla="*/ 172 w 200"/>
                <a:gd name="T25" fmla="*/ 39 h 209"/>
                <a:gd name="T26" fmla="*/ 186 w 200"/>
                <a:gd name="T27" fmla="*/ 58 h 209"/>
                <a:gd name="T28" fmla="*/ 200 w 200"/>
                <a:gd name="T29" fmla="*/ 104 h 209"/>
                <a:gd name="T30" fmla="*/ 186 w 200"/>
                <a:gd name="T31" fmla="*/ 161 h 209"/>
                <a:gd name="T32" fmla="*/ 163 w 200"/>
                <a:gd name="T33" fmla="*/ 188 h 209"/>
                <a:gd name="T34" fmla="*/ 135 w 200"/>
                <a:gd name="T35" fmla="*/ 203 h 209"/>
                <a:gd name="T36" fmla="*/ 135 w 200"/>
                <a:gd name="T37" fmla="*/ 203 h 209"/>
                <a:gd name="T38" fmla="*/ 134 w 200"/>
                <a:gd name="T39" fmla="*/ 204 h 209"/>
                <a:gd name="T40" fmla="*/ 119 w 200"/>
                <a:gd name="T41" fmla="*/ 195 h 209"/>
                <a:gd name="T42" fmla="*/ 97 w 200"/>
                <a:gd name="T43" fmla="*/ 208 h 209"/>
                <a:gd name="T44" fmla="*/ 96 w 200"/>
                <a:gd name="T45" fmla="*/ 209 h 209"/>
                <a:gd name="T46" fmla="*/ 86 w 200"/>
                <a:gd name="T47" fmla="*/ 207 h 209"/>
                <a:gd name="T48" fmla="*/ 80 w 200"/>
                <a:gd name="T49" fmla="*/ 206 h 209"/>
                <a:gd name="T50" fmla="*/ 84 w 200"/>
                <a:gd name="T51" fmla="*/ 199 h 209"/>
                <a:gd name="T52" fmla="*/ 88 w 200"/>
                <a:gd name="T53" fmla="*/ 199 h 209"/>
                <a:gd name="T54" fmla="*/ 91 w 200"/>
                <a:gd name="T55" fmla="*/ 197 h 209"/>
                <a:gd name="T56" fmla="*/ 88 w 200"/>
                <a:gd name="T57" fmla="*/ 195 h 209"/>
                <a:gd name="T58" fmla="*/ 84 w 200"/>
                <a:gd name="T59" fmla="*/ 195 h 209"/>
                <a:gd name="T60" fmla="*/ 80 w 200"/>
                <a:gd name="T61" fmla="*/ 188 h 209"/>
                <a:gd name="T62" fmla="*/ 90 w 200"/>
                <a:gd name="T63" fmla="*/ 188 h 209"/>
                <a:gd name="T64" fmla="*/ 180 w 200"/>
                <a:gd name="T65" fmla="*/ 121 h 209"/>
                <a:gd name="T66" fmla="*/ 134 w 200"/>
                <a:gd name="T67" fmla="*/ 37 h 209"/>
                <a:gd name="T68" fmla="*/ 49 w 200"/>
                <a:gd name="T69" fmla="*/ 51 h 209"/>
                <a:gd name="T70" fmla="*/ 30 w 200"/>
                <a:gd name="T71" fmla="*/ 143 h 209"/>
                <a:gd name="T72" fmla="*/ 64 w 200"/>
                <a:gd name="T73" fmla="*/ 179 h 209"/>
                <a:gd name="T74" fmla="*/ 71 w 200"/>
                <a:gd name="T75" fmla="*/ 183 h 209"/>
                <a:gd name="T76" fmla="*/ 66 w 200"/>
                <a:gd name="T77" fmla="*/ 195 h 209"/>
                <a:gd name="T78" fmla="*/ 61 w 200"/>
                <a:gd name="T79" fmla="*/ 199 h 209"/>
                <a:gd name="T80" fmla="*/ 40 w 200"/>
                <a:gd name="T81" fmla="*/ 186 h 209"/>
                <a:gd name="T82" fmla="*/ 48 w 200"/>
                <a:gd name="T83" fmla="*/ 184 h 209"/>
                <a:gd name="T84" fmla="*/ 52 w 200"/>
                <a:gd name="T85" fmla="*/ 185 h 209"/>
                <a:gd name="T86" fmla="*/ 56 w 200"/>
                <a:gd name="T87" fmla="*/ 183 h 209"/>
                <a:gd name="T88" fmla="*/ 53 w 200"/>
                <a:gd name="T89" fmla="*/ 180 h 209"/>
                <a:gd name="T90" fmla="*/ 33 w 200"/>
                <a:gd name="T91" fmla="*/ 181 h 209"/>
                <a:gd name="T92" fmla="*/ 31 w 200"/>
                <a:gd name="T93" fmla="*/ 18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0" h="209">
                  <a:moveTo>
                    <a:pt x="31" y="180"/>
                  </a:moveTo>
                  <a:cubicBezTo>
                    <a:pt x="29" y="175"/>
                    <a:pt x="25" y="172"/>
                    <a:pt x="22" y="169"/>
                  </a:cubicBezTo>
                  <a:cubicBezTo>
                    <a:pt x="6" y="145"/>
                    <a:pt x="0" y="119"/>
                    <a:pt x="5" y="91"/>
                  </a:cubicBezTo>
                  <a:cubicBezTo>
                    <a:pt x="8" y="73"/>
                    <a:pt x="16" y="57"/>
                    <a:pt x="28" y="44"/>
                  </a:cubicBezTo>
                  <a:cubicBezTo>
                    <a:pt x="43" y="28"/>
                    <a:pt x="61" y="17"/>
                    <a:pt x="83" y="13"/>
                  </a:cubicBezTo>
                  <a:cubicBezTo>
                    <a:pt x="86" y="12"/>
                    <a:pt x="88" y="12"/>
                    <a:pt x="90" y="11"/>
                  </a:cubicBezTo>
                  <a:cubicBezTo>
                    <a:pt x="93" y="8"/>
                    <a:pt x="98" y="10"/>
                    <a:pt x="102" y="9"/>
                  </a:cubicBezTo>
                  <a:cubicBezTo>
                    <a:pt x="110" y="9"/>
                    <a:pt x="110" y="9"/>
                    <a:pt x="112" y="1"/>
                  </a:cubicBezTo>
                  <a:cubicBezTo>
                    <a:pt x="113" y="1"/>
                    <a:pt x="113" y="0"/>
                    <a:pt x="114" y="1"/>
                  </a:cubicBezTo>
                  <a:cubicBezTo>
                    <a:pt x="114" y="12"/>
                    <a:pt x="115" y="11"/>
                    <a:pt x="126" y="14"/>
                  </a:cubicBezTo>
                  <a:cubicBezTo>
                    <a:pt x="136" y="17"/>
                    <a:pt x="146" y="21"/>
                    <a:pt x="155" y="26"/>
                  </a:cubicBezTo>
                  <a:cubicBezTo>
                    <a:pt x="156" y="27"/>
                    <a:pt x="158" y="28"/>
                    <a:pt x="160" y="29"/>
                  </a:cubicBezTo>
                  <a:cubicBezTo>
                    <a:pt x="165" y="31"/>
                    <a:pt x="168" y="35"/>
                    <a:pt x="172" y="39"/>
                  </a:cubicBezTo>
                  <a:cubicBezTo>
                    <a:pt x="175" y="46"/>
                    <a:pt x="182" y="51"/>
                    <a:pt x="186" y="58"/>
                  </a:cubicBezTo>
                  <a:cubicBezTo>
                    <a:pt x="194" y="72"/>
                    <a:pt x="199" y="87"/>
                    <a:pt x="200" y="104"/>
                  </a:cubicBezTo>
                  <a:cubicBezTo>
                    <a:pt x="200" y="125"/>
                    <a:pt x="197" y="144"/>
                    <a:pt x="186" y="161"/>
                  </a:cubicBezTo>
                  <a:cubicBezTo>
                    <a:pt x="180" y="171"/>
                    <a:pt x="172" y="180"/>
                    <a:pt x="163" y="188"/>
                  </a:cubicBezTo>
                  <a:cubicBezTo>
                    <a:pt x="155" y="195"/>
                    <a:pt x="146" y="201"/>
                    <a:pt x="135" y="203"/>
                  </a:cubicBezTo>
                  <a:cubicBezTo>
                    <a:pt x="135" y="203"/>
                    <a:pt x="135" y="203"/>
                    <a:pt x="135" y="203"/>
                  </a:cubicBezTo>
                  <a:cubicBezTo>
                    <a:pt x="135" y="204"/>
                    <a:pt x="134" y="204"/>
                    <a:pt x="134" y="204"/>
                  </a:cubicBezTo>
                  <a:cubicBezTo>
                    <a:pt x="129" y="200"/>
                    <a:pt x="126" y="195"/>
                    <a:pt x="119" y="195"/>
                  </a:cubicBezTo>
                  <a:cubicBezTo>
                    <a:pt x="108" y="193"/>
                    <a:pt x="101" y="198"/>
                    <a:pt x="97" y="208"/>
                  </a:cubicBezTo>
                  <a:cubicBezTo>
                    <a:pt x="97" y="208"/>
                    <a:pt x="96" y="209"/>
                    <a:pt x="96" y="209"/>
                  </a:cubicBezTo>
                  <a:cubicBezTo>
                    <a:pt x="93" y="207"/>
                    <a:pt x="89" y="208"/>
                    <a:pt x="86" y="207"/>
                  </a:cubicBezTo>
                  <a:cubicBezTo>
                    <a:pt x="84" y="206"/>
                    <a:pt x="81" y="208"/>
                    <a:pt x="80" y="206"/>
                  </a:cubicBezTo>
                  <a:cubicBezTo>
                    <a:pt x="78" y="202"/>
                    <a:pt x="80" y="200"/>
                    <a:pt x="84" y="199"/>
                  </a:cubicBezTo>
                  <a:cubicBezTo>
                    <a:pt x="85" y="199"/>
                    <a:pt x="87" y="199"/>
                    <a:pt x="88" y="199"/>
                  </a:cubicBezTo>
                  <a:cubicBezTo>
                    <a:pt x="89" y="199"/>
                    <a:pt x="91" y="198"/>
                    <a:pt x="91" y="197"/>
                  </a:cubicBezTo>
                  <a:cubicBezTo>
                    <a:pt x="91" y="196"/>
                    <a:pt x="90" y="195"/>
                    <a:pt x="88" y="195"/>
                  </a:cubicBezTo>
                  <a:cubicBezTo>
                    <a:pt x="87" y="195"/>
                    <a:pt x="85" y="195"/>
                    <a:pt x="84" y="195"/>
                  </a:cubicBezTo>
                  <a:cubicBezTo>
                    <a:pt x="79" y="194"/>
                    <a:pt x="77" y="193"/>
                    <a:pt x="80" y="188"/>
                  </a:cubicBezTo>
                  <a:cubicBezTo>
                    <a:pt x="83" y="186"/>
                    <a:pt x="87" y="187"/>
                    <a:pt x="90" y="188"/>
                  </a:cubicBezTo>
                  <a:cubicBezTo>
                    <a:pt x="135" y="194"/>
                    <a:pt x="174" y="161"/>
                    <a:pt x="180" y="121"/>
                  </a:cubicBezTo>
                  <a:cubicBezTo>
                    <a:pt x="185" y="89"/>
                    <a:pt x="168" y="52"/>
                    <a:pt x="134" y="37"/>
                  </a:cubicBezTo>
                  <a:cubicBezTo>
                    <a:pt x="106" y="25"/>
                    <a:pt x="72" y="30"/>
                    <a:pt x="49" y="51"/>
                  </a:cubicBezTo>
                  <a:cubicBezTo>
                    <a:pt x="23" y="74"/>
                    <a:pt x="16" y="113"/>
                    <a:pt x="30" y="143"/>
                  </a:cubicBezTo>
                  <a:cubicBezTo>
                    <a:pt x="37" y="159"/>
                    <a:pt x="49" y="171"/>
                    <a:pt x="64" y="179"/>
                  </a:cubicBezTo>
                  <a:cubicBezTo>
                    <a:pt x="66" y="180"/>
                    <a:pt x="69" y="181"/>
                    <a:pt x="71" y="183"/>
                  </a:cubicBezTo>
                  <a:cubicBezTo>
                    <a:pt x="74" y="191"/>
                    <a:pt x="74" y="193"/>
                    <a:pt x="66" y="195"/>
                  </a:cubicBezTo>
                  <a:cubicBezTo>
                    <a:pt x="64" y="195"/>
                    <a:pt x="63" y="197"/>
                    <a:pt x="61" y="199"/>
                  </a:cubicBezTo>
                  <a:cubicBezTo>
                    <a:pt x="53" y="196"/>
                    <a:pt x="46" y="192"/>
                    <a:pt x="40" y="186"/>
                  </a:cubicBezTo>
                  <a:cubicBezTo>
                    <a:pt x="42" y="182"/>
                    <a:pt x="45" y="184"/>
                    <a:pt x="48" y="184"/>
                  </a:cubicBezTo>
                  <a:cubicBezTo>
                    <a:pt x="49" y="184"/>
                    <a:pt x="51" y="184"/>
                    <a:pt x="52" y="185"/>
                  </a:cubicBezTo>
                  <a:cubicBezTo>
                    <a:pt x="54" y="185"/>
                    <a:pt x="55" y="185"/>
                    <a:pt x="56" y="183"/>
                  </a:cubicBezTo>
                  <a:cubicBezTo>
                    <a:pt x="57" y="181"/>
                    <a:pt x="55" y="181"/>
                    <a:pt x="53" y="180"/>
                  </a:cubicBezTo>
                  <a:cubicBezTo>
                    <a:pt x="47" y="176"/>
                    <a:pt x="40" y="178"/>
                    <a:pt x="33" y="181"/>
                  </a:cubicBezTo>
                  <a:cubicBezTo>
                    <a:pt x="32" y="181"/>
                    <a:pt x="32" y="181"/>
                    <a:pt x="31" y="180"/>
                  </a:cubicBezTo>
                  <a:close/>
                </a:path>
              </a:pathLst>
            </a:custGeom>
            <a:solidFill>
              <a:srgbClr val="A4A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73" name="Freeform 51">
              <a:extLst>
                <a:ext uri="{FF2B5EF4-FFF2-40B4-BE49-F238E27FC236}">
                  <a16:creationId xmlns:a16="http://schemas.microsoft.com/office/drawing/2014/main" id="{DE61C74B-DECF-613D-BBFF-C59ED4AB9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4" y="1540"/>
              <a:ext cx="99" cy="62"/>
            </a:xfrm>
            <a:custGeom>
              <a:avLst/>
              <a:gdLst>
                <a:gd name="T0" fmla="*/ 33 w 41"/>
                <a:gd name="T1" fmla="*/ 24 h 26"/>
                <a:gd name="T2" fmla="*/ 33 w 41"/>
                <a:gd name="T3" fmla="*/ 24 h 26"/>
                <a:gd name="T4" fmla="*/ 9 w 41"/>
                <a:gd name="T5" fmla="*/ 23 h 26"/>
                <a:gd name="T6" fmla="*/ 0 w 41"/>
                <a:gd name="T7" fmla="*/ 14 h 26"/>
                <a:gd name="T8" fmla="*/ 14 w 41"/>
                <a:gd name="T9" fmla="*/ 0 h 26"/>
                <a:gd name="T10" fmla="*/ 35 w 41"/>
                <a:gd name="T11" fmla="*/ 0 h 26"/>
                <a:gd name="T12" fmla="*/ 40 w 41"/>
                <a:gd name="T13" fmla="*/ 5 h 26"/>
                <a:gd name="T14" fmla="*/ 40 w 41"/>
                <a:gd name="T15" fmla="*/ 14 h 26"/>
                <a:gd name="T16" fmla="*/ 33 w 41"/>
                <a:gd name="T17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6">
                  <a:moveTo>
                    <a:pt x="33" y="24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25" y="24"/>
                    <a:pt x="17" y="26"/>
                    <a:pt x="9" y="23"/>
                  </a:cubicBezTo>
                  <a:cubicBezTo>
                    <a:pt x="2" y="24"/>
                    <a:pt x="0" y="20"/>
                    <a:pt x="0" y="14"/>
                  </a:cubicBezTo>
                  <a:cubicBezTo>
                    <a:pt x="1" y="0"/>
                    <a:pt x="0" y="0"/>
                    <a:pt x="14" y="0"/>
                  </a:cubicBezTo>
                  <a:cubicBezTo>
                    <a:pt x="21" y="0"/>
                    <a:pt x="28" y="1"/>
                    <a:pt x="35" y="0"/>
                  </a:cubicBezTo>
                  <a:cubicBezTo>
                    <a:pt x="39" y="0"/>
                    <a:pt x="40" y="2"/>
                    <a:pt x="40" y="5"/>
                  </a:cubicBezTo>
                  <a:cubicBezTo>
                    <a:pt x="40" y="8"/>
                    <a:pt x="40" y="11"/>
                    <a:pt x="40" y="14"/>
                  </a:cubicBezTo>
                  <a:cubicBezTo>
                    <a:pt x="41" y="19"/>
                    <a:pt x="40" y="23"/>
                    <a:pt x="33" y="24"/>
                  </a:cubicBezTo>
                  <a:close/>
                </a:path>
              </a:pathLst>
            </a:custGeom>
            <a:solidFill>
              <a:srgbClr val="E73C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74" name="Freeform 52">
              <a:extLst>
                <a:ext uri="{FF2B5EF4-FFF2-40B4-BE49-F238E27FC236}">
                  <a16:creationId xmlns:a16="http://schemas.microsoft.com/office/drawing/2014/main" id="{0A3B8672-E94C-9829-8D94-D160F8001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4" y="2030"/>
              <a:ext cx="81" cy="63"/>
            </a:xfrm>
            <a:custGeom>
              <a:avLst/>
              <a:gdLst>
                <a:gd name="T0" fmla="*/ 1 w 34"/>
                <a:gd name="T1" fmla="*/ 17 h 26"/>
                <a:gd name="T2" fmla="*/ 5 w 34"/>
                <a:gd name="T3" fmla="*/ 11 h 26"/>
                <a:gd name="T4" fmla="*/ 10 w 34"/>
                <a:gd name="T5" fmla="*/ 2 h 26"/>
                <a:gd name="T6" fmla="*/ 20 w 34"/>
                <a:gd name="T7" fmla="*/ 6 h 26"/>
                <a:gd name="T8" fmla="*/ 25 w 34"/>
                <a:gd name="T9" fmla="*/ 11 h 26"/>
                <a:gd name="T10" fmla="*/ 30 w 34"/>
                <a:gd name="T11" fmla="*/ 11 h 26"/>
                <a:gd name="T12" fmla="*/ 34 w 34"/>
                <a:gd name="T13" fmla="*/ 15 h 26"/>
                <a:gd name="T14" fmla="*/ 29 w 34"/>
                <a:gd name="T15" fmla="*/ 19 h 26"/>
                <a:gd name="T16" fmla="*/ 20 w 34"/>
                <a:gd name="T17" fmla="*/ 24 h 26"/>
                <a:gd name="T18" fmla="*/ 11 w 34"/>
                <a:gd name="T19" fmla="*/ 22 h 26"/>
                <a:gd name="T20" fmla="*/ 1 w 34"/>
                <a:gd name="T21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6">
                  <a:moveTo>
                    <a:pt x="1" y="17"/>
                  </a:moveTo>
                  <a:cubicBezTo>
                    <a:pt x="1" y="14"/>
                    <a:pt x="0" y="11"/>
                    <a:pt x="5" y="11"/>
                  </a:cubicBezTo>
                  <a:cubicBezTo>
                    <a:pt x="12" y="11"/>
                    <a:pt x="13" y="9"/>
                    <a:pt x="10" y="2"/>
                  </a:cubicBezTo>
                  <a:cubicBezTo>
                    <a:pt x="15" y="0"/>
                    <a:pt x="18" y="2"/>
                    <a:pt x="20" y="6"/>
                  </a:cubicBezTo>
                  <a:cubicBezTo>
                    <a:pt x="19" y="10"/>
                    <a:pt x="21" y="12"/>
                    <a:pt x="25" y="11"/>
                  </a:cubicBezTo>
                  <a:cubicBezTo>
                    <a:pt x="27" y="11"/>
                    <a:pt x="29" y="11"/>
                    <a:pt x="30" y="11"/>
                  </a:cubicBezTo>
                  <a:cubicBezTo>
                    <a:pt x="33" y="11"/>
                    <a:pt x="33" y="13"/>
                    <a:pt x="34" y="15"/>
                  </a:cubicBezTo>
                  <a:cubicBezTo>
                    <a:pt x="34" y="18"/>
                    <a:pt x="32" y="19"/>
                    <a:pt x="29" y="19"/>
                  </a:cubicBezTo>
                  <a:cubicBezTo>
                    <a:pt x="25" y="19"/>
                    <a:pt x="20" y="17"/>
                    <a:pt x="20" y="24"/>
                  </a:cubicBezTo>
                  <a:cubicBezTo>
                    <a:pt x="17" y="26"/>
                    <a:pt x="14" y="23"/>
                    <a:pt x="11" y="22"/>
                  </a:cubicBezTo>
                  <a:cubicBezTo>
                    <a:pt x="8" y="20"/>
                    <a:pt x="4" y="19"/>
                    <a:pt x="1" y="17"/>
                  </a:cubicBezTo>
                  <a:close/>
                </a:path>
              </a:pathLst>
            </a:custGeom>
            <a:solidFill>
              <a:srgbClr val="A4A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75" name="Freeform 53">
              <a:extLst>
                <a:ext uri="{FF2B5EF4-FFF2-40B4-BE49-F238E27FC236}">
                  <a16:creationId xmlns:a16="http://schemas.microsoft.com/office/drawing/2014/main" id="{F38F2068-1C0D-6847-490B-F2C16A073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1" y="1614"/>
              <a:ext cx="70" cy="65"/>
            </a:xfrm>
            <a:custGeom>
              <a:avLst/>
              <a:gdLst>
                <a:gd name="T0" fmla="*/ 5 w 29"/>
                <a:gd name="T1" fmla="*/ 16 h 27"/>
                <a:gd name="T2" fmla="*/ 8 w 29"/>
                <a:gd name="T3" fmla="*/ 4 h 27"/>
                <a:gd name="T4" fmla="*/ 15 w 29"/>
                <a:gd name="T5" fmla="*/ 6 h 27"/>
                <a:gd name="T6" fmla="*/ 23 w 29"/>
                <a:gd name="T7" fmla="*/ 12 h 27"/>
                <a:gd name="T8" fmla="*/ 22 w 29"/>
                <a:gd name="T9" fmla="*/ 26 h 27"/>
                <a:gd name="T10" fmla="*/ 17 w 29"/>
                <a:gd name="T11" fmla="*/ 25 h 27"/>
                <a:gd name="T12" fmla="*/ 5 w 29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5" y="16"/>
                  </a:moveTo>
                  <a:cubicBezTo>
                    <a:pt x="0" y="11"/>
                    <a:pt x="5" y="8"/>
                    <a:pt x="8" y="4"/>
                  </a:cubicBezTo>
                  <a:cubicBezTo>
                    <a:pt x="11" y="0"/>
                    <a:pt x="13" y="4"/>
                    <a:pt x="15" y="6"/>
                  </a:cubicBezTo>
                  <a:cubicBezTo>
                    <a:pt x="18" y="7"/>
                    <a:pt x="21" y="10"/>
                    <a:pt x="23" y="12"/>
                  </a:cubicBezTo>
                  <a:cubicBezTo>
                    <a:pt x="29" y="16"/>
                    <a:pt x="29" y="22"/>
                    <a:pt x="22" y="26"/>
                  </a:cubicBezTo>
                  <a:cubicBezTo>
                    <a:pt x="20" y="27"/>
                    <a:pt x="19" y="25"/>
                    <a:pt x="17" y="25"/>
                  </a:cubicBezTo>
                  <a:cubicBezTo>
                    <a:pt x="13" y="23"/>
                    <a:pt x="9" y="19"/>
                    <a:pt x="5" y="16"/>
                  </a:cubicBezTo>
                  <a:close/>
                </a:path>
              </a:pathLst>
            </a:custGeom>
            <a:solidFill>
              <a:srgbClr val="E34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76" name="Freeform 54">
              <a:extLst>
                <a:ext uri="{FF2B5EF4-FFF2-40B4-BE49-F238E27FC236}">
                  <a16:creationId xmlns:a16="http://schemas.microsoft.com/office/drawing/2014/main" id="{14A93835-C10A-7121-5B80-7A379EAE4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" y="1590"/>
              <a:ext cx="57" cy="31"/>
            </a:xfrm>
            <a:custGeom>
              <a:avLst/>
              <a:gdLst>
                <a:gd name="T0" fmla="*/ 0 w 24"/>
                <a:gd name="T1" fmla="*/ 2 h 13"/>
                <a:gd name="T2" fmla="*/ 24 w 24"/>
                <a:gd name="T3" fmla="*/ 3 h 13"/>
                <a:gd name="T4" fmla="*/ 13 w 24"/>
                <a:gd name="T5" fmla="*/ 13 h 13"/>
                <a:gd name="T6" fmla="*/ 0 w 24"/>
                <a:gd name="T7" fmla="*/ 13 h 13"/>
                <a:gd name="T8" fmla="*/ 0 w 24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3">
                  <a:moveTo>
                    <a:pt x="0" y="2"/>
                  </a:moveTo>
                  <a:cubicBezTo>
                    <a:pt x="8" y="2"/>
                    <a:pt x="16" y="0"/>
                    <a:pt x="24" y="3"/>
                  </a:cubicBezTo>
                  <a:cubicBezTo>
                    <a:pt x="23" y="13"/>
                    <a:pt x="23" y="13"/>
                    <a:pt x="13" y="13"/>
                  </a:cubicBezTo>
                  <a:cubicBezTo>
                    <a:pt x="8" y="13"/>
                    <a:pt x="4" y="13"/>
                    <a:pt x="0" y="13"/>
                  </a:cubicBezTo>
                  <a:cubicBezTo>
                    <a:pt x="0" y="9"/>
                    <a:pt x="0" y="6"/>
                    <a:pt x="0" y="2"/>
                  </a:cubicBezTo>
                  <a:close/>
                </a:path>
              </a:pathLst>
            </a:custGeom>
            <a:solidFill>
              <a:srgbClr val="4B4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77" name="Freeform 55">
              <a:extLst>
                <a:ext uri="{FF2B5EF4-FFF2-40B4-BE49-F238E27FC236}">
                  <a16:creationId xmlns:a16="http://schemas.microsoft.com/office/drawing/2014/main" id="{1F9BD931-529D-D5CC-7828-5A39B6B56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9" y="2014"/>
              <a:ext cx="67" cy="33"/>
            </a:xfrm>
            <a:custGeom>
              <a:avLst/>
              <a:gdLst>
                <a:gd name="T0" fmla="*/ 6 w 28"/>
                <a:gd name="T1" fmla="*/ 12 h 14"/>
                <a:gd name="T2" fmla="*/ 0 w 28"/>
                <a:gd name="T3" fmla="*/ 5 h 14"/>
                <a:gd name="T4" fmla="*/ 22 w 28"/>
                <a:gd name="T5" fmla="*/ 4 h 14"/>
                <a:gd name="T6" fmla="*/ 25 w 28"/>
                <a:gd name="T7" fmla="*/ 8 h 14"/>
                <a:gd name="T8" fmla="*/ 19 w 28"/>
                <a:gd name="T9" fmla="*/ 12 h 14"/>
                <a:gd name="T10" fmla="*/ 7 w 28"/>
                <a:gd name="T11" fmla="*/ 11 h 14"/>
                <a:gd name="T12" fmla="*/ 6 w 28"/>
                <a:gd name="T13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4">
                  <a:moveTo>
                    <a:pt x="6" y="12"/>
                  </a:moveTo>
                  <a:cubicBezTo>
                    <a:pt x="4" y="10"/>
                    <a:pt x="1" y="8"/>
                    <a:pt x="0" y="5"/>
                  </a:cubicBezTo>
                  <a:cubicBezTo>
                    <a:pt x="7" y="0"/>
                    <a:pt x="15" y="0"/>
                    <a:pt x="22" y="4"/>
                  </a:cubicBezTo>
                  <a:cubicBezTo>
                    <a:pt x="24" y="5"/>
                    <a:pt x="28" y="5"/>
                    <a:pt x="25" y="8"/>
                  </a:cubicBezTo>
                  <a:cubicBezTo>
                    <a:pt x="24" y="10"/>
                    <a:pt x="24" y="14"/>
                    <a:pt x="19" y="12"/>
                  </a:cubicBezTo>
                  <a:cubicBezTo>
                    <a:pt x="15" y="10"/>
                    <a:pt x="11" y="9"/>
                    <a:pt x="7" y="11"/>
                  </a:cubicBezTo>
                  <a:cubicBezTo>
                    <a:pt x="7" y="11"/>
                    <a:pt x="6" y="11"/>
                    <a:pt x="6" y="12"/>
                  </a:cubicBezTo>
                  <a:close/>
                </a:path>
              </a:pathLst>
            </a:custGeom>
            <a:solidFill>
              <a:srgbClr val="A4A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78" name="Freeform 56">
              <a:extLst>
                <a:ext uri="{FF2B5EF4-FFF2-40B4-BE49-F238E27FC236}">
                  <a16:creationId xmlns:a16="http://schemas.microsoft.com/office/drawing/2014/main" id="{C3BA688A-4257-78C7-DCF6-8E42B2C6D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4" y="1652"/>
              <a:ext cx="38" cy="34"/>
            </a:xfrm>
            <a:custGeom>
              <a:avLst/>
              <a:gdLst>
                <a:gd name="T0" fmla="*/ 4 w 16"/>
                <a:gd name="T1" fmla="*/ 0 h 14"/>
                <a:gd name="T2" fmla="*/ 16 w 16"/>
                <a:gd name="T3" fmla="*/ 9 h 14"/>
                <a:gd name="T4" fmla="*/ 12 w 16"/>
                <a:gd name="T5" fmla="*/ 14 h 14"/>
                <a:gd name="T6" fmla="*/ 0 w 16"/>
                <a:gd name="T7" fmla="*/ 5 h 14"/>
                <a:gd name="T8" fmla="*/ 4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4" y="0"/>
                  </a:moveTo>
                  <a:cubicBezTo>
                    <a:pt x="9" y="2"/>
                    <a:pt x="13" y="5"/>
                    <a:pt x="16" y="9"/>
                  </a:cubicBezTo>
                  <a:cubicBezTo>
                    <a:pt x="14" y="11"/>
                    <a:pt x="13" y="13"/>
                    <a:pt x="12" y="14"/>
                  </a:cubicBezTo>
                  <a:cubicBezTo>
                    <a:pt x="7" y="13"/>
                    <a:pt x="3" y="9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534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79" name="Freeform 57">
              <a:extLst>
                <a:ext uri="{FF2B5EF4-FFF2-40B4-BE49-F238E27FC236}">
                  <a16:creationId xmlns:a16="http://schemas.microsoft.com/office/drawing/2014/main" id="{8C39E0FE-903D-4154-3B01-967C9DB1DA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8" y="1647"/>
              <a:ext cx="415" cy="405"/>
            </a:xfrm>
            <a:custGeom>
              <a:avLst/>
              <a:gdLst>
                <a:gd name="T0" fmla="*/ 64 w 173"/>
                <a:gd name="T1" fmla="*/ 166 h 169"/>
                <a:gd name="T2" fmla="*/ 54 w 173"/>
                <a:gd name="T3" fmla="*/ 162 h 169"/>
                <a:gd name="T4" fmla="*/ 6 w 173"/>
                <a:gd name="T5" fmla="*/ 101 h 169"/>
                <a:gd name="T6" fmla="*/ 47 w 173"/>
                <a:gd name="T7" fmla="*/ 17 h 169"/>
                <a:gd name="T8" fmla="*/ 142 w 173"/>
                <a:gd name="T9" fmla="*/ 30 h 169"/>
                <a:gd name="T10" fmla="*/ 162 w 173"/>
                <a:gd name="T11" fmla="*/ 113 h 169"/>
                <a:gd name="T12" fmla="*/ 97 w 173"/>
                <a:gd name="T13" fmla="*/ 167 h 169"/>
                <a:gd name="T14" fmla="*/ 64 w 173"/>
                <a:gd name="T15" fmla="*/ 16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169">
                  <a:moveTo>
                    <a:pt x="64" y="166"/>
                  </a:moveTo>
                  <a:cubicBezTo>
                    <a:pt x="61" y="165"/>
                    <a:pt x="57" y="163"/>
                    <a:pt x="54" y="162"/>
                  </a:cubicBezTo>
                  <a:cubicBezTo>
                    <a:pt x="28" y="150"/>
                    <a:pt x="12" y="130"/>
                    <a:pt x="6" y="101"/>
                  </a:cubicBezTo>
                  <a:cubicBezTo>
                    <a:pt x="0" y="68"/>
                    <a:pt x="18" y="32"/>
                    <a:pt x="47" y="17"/>
                  </a:cubicBezTo>
                  <a:cubicBezTo>
                    <a:pt x="78" y="0"/>
                    <a:pt x="118" y="5"/>
                    <a:pt x="142" y="30"/>
                  </a:cubicBezTo>
                  <a:cubicBezTo>
                    <a:pt x="165" y="53"/>
                    <a:pt x="173" y="82"/>
                    <a:pt x="162" y="113"/>
                  </a:cubicBezTo>
                  <a:cubicBezTo>
                    <a:pt x="152" y="144"/>
                    <a:pt x="129" y="162"/>
                    <a:pt x="97" y="167"/>
                  </a:cubicBezTo>
                  <a:cubicBezTo>
                    <a:pt x="86" y="169"/>
                    <a:pt x="75" y="168"/>
                    <a:pt x="64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80" name="Freeform 58">
              <a:extLst>
                <a:ext uri="{FF2B5EF4-FFF2-40B4-BE49-F238E27FC236}">
                  <a16:creationId xmlns:a16="http://schemas.microsoft.com/office/drawing/2014/main" id="{5FC6CF10-528E-3613-8B8A-2CC193938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0" y="2054"/>
              <a:ext cx="91" cy="41"/>
            </a:xfrm>
            <a:custGeom>
              <a:avLst/>
              <a:gdLst>
                <a:gd name="T0" fmla="*/ 38 w 38"/>
                <a:gd name="T1" fmla="*/ 11 h 17"/>
                <a:gd name="T2" fmla="*/ 0 w 38"/>
                <a:gd name="T3" fmla="*/ 16 h 17"/>
                <a:gd name="T4" fmla="*/ 15 w 38"/>
                <a:gd name="T5" fmla="*/ 1 h 17"/>
                <a:gd name="T6" fmla="*/ 38 w 38"/>
                <a:gd name="T7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7">
                  <a:moveTo>
                    <a:pt x="38" y="11"/>
                  </a:moveTo>
                  <a:cubicBezTo>
                    <a:pt x="26" y="14"/>
                    <a:pt x="13" y="17"/>
                    <a:pt x="0" y="16"/>
                  </a:cubicBezTo>
                  <a:cubicBezTo>
                    <a:pt x="2" y="8"/>
                    <a:pt x="8" y="2"/>
                    <a:pt x="15" y="1"/>
                  </a:cubicBezTo>
                  <a:cubicBezTo>
                    <a:pt x="24" y="0"/>
                    <a:pt x="33" y="1"/>
                    <a:pt x="38" y="11"/>
                  </a:cubicBezTo>
                  <a:close/>
                </a:path>
              </a:pathLst>
            </a:custGeom>
            <a:solidFill>
              <a:srgbClr val="A4A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81" name="Freeform 59">
              <a:extLst>
                <a:ext uri="{FF2B5EF4-FFF2-40B4-BE49-F238E27FC236}">
                  <a16:creationId xmlns:a16="http://schemas.microsoft.com/office/drawing/2014/main" id="{83A2FC3D-F9BE-00A1-CA52-2DF7BE873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6" y="1731"/>
              <a:ext cx="77" cy="187"/>
            </a:xfrm>
            <a:custGeom>
              <a:avLst/>
              <a:gdLst>
                <a:gd name="T0" fmla="*/ 17 w 32"/>
                <a:gd name="T1" fmla="*/ 0 h 78"/>
                <a:gd name="T2" fmla="*/ 31 w 32"/>
                <a:gd name="T3" fmla="*/ 59 h 78"/>
                <a:gd name="T4" fmla="*/ 24 w 32"/>
                <a:gd name="T5" fmla="*/ 75 h 78"/>
                <a:gd name="T6" fmla="*/ 7 w 32"/>
                <a:gd name="T7" fmla="*/ 74 h 78"/>
                <a:gd name="T8" fmla="*/ 1 w 32"/>
                <a:gd name="T9" fmla="*/ 57 h 78"/>
                <a:gd name="T10" fmla="*/ 11 w 32"/>
                <a:gd name="T11" fmla="*/ 17 h 78"/>
                <a:gd name="T12" fmla="*/ 15 w 32"/>
                <a:gd name="T13" fmla="*/ 0 h 78"/>
                <a:gd name="T14" fmla="*/ 17 w 32"/>
                <a:gd name="T1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78">
                  <a:moveTo>
                    <a:pt x="17" y="0"/>
                  </a:moveTo>
                  <a:cubicBezTo>
                    <a:pt x="21" y="20"/>
                    <a:pt x="26" y="39"/>
                    <a:pt x="31" y="59"/>
                  </a:cubicBezTo>
                  <a:cubicBezTo>
                    <a:pt x="32" y="66"/>
                    <a:pt x="29" y="71"/>
                    <a:pt x="24" y="75"/>
                  </a:cubicBezTo>
                  <a:cubicBezTo>
                    <a:pt x="18" y="78"/>
                    <a:pt x="13" y="78"/>
                    <a:pt x="7" y="74"/>
                  </a:cubicBezTo>
                  <a:cubicBezTo>
                    <a:pt x="1" y="70"/>
                    <a:pt x="0" y="64"/>
                    <a:pt x="1" y="57"/>
                  </a:cubicBezTo>
                  <a:cubicBezTo>
                    <a:pt x="4" y="44"/>
                    <a:pt x="8" y="30"/>
                    <a:pt x="11" y="17"/>
                  </a:cubicBezTo>
                  <a:cubicBezTo>
                    <a:pt x="12" y="11"/>
                    <a:pt x="14" y="6"/>
                    <a:pt x="15" y="0"/>
                  </a:cubicBezTo>
                  <a:cubicBezTo>
                    <a:pt x="16" y="0"/>
                    <a:pt x="16" y="0"/>
                    <a:pt x="17" y="0"/>
                  </a:cubicBezTo>
                  <a:close/>
                </a:path>
              </a:pathLst>
            </a:custGeom>
            <a:solidFill>
              <a:srgbClr val="E7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82" name="Freeform 60">
              <a:extLst>
                <a:ext uri="{FF2B5EF4-FFF2-40B4-BE49-F238E27FC236}">
                  <a16:creationId xmlns:a16="http://schemas.microsoft.com/office/drawing/2014/main" id="{1B8EB0AA-CE6B-D9DF-129A-1FE915EBA7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3" y="1724"/>
              <a:ext cx="12" cy="14"/>
            </a:xfrm>
            <a:custGeom>
              <a:avLst/>
              <a:gdLst>
                <a:gd name="T0" fmla="*/ 5 w 5"/>
                <a:gd name="T1" fmla="*/ 3 h 6"/>
                <a:gd name="T2" fmla="*/ 2 w 5"/>
                <a:gd name="T3" fmla="*/ 5 h 6"/>
                <a:gd name="T4" fmla="*/ 0 w 5"/>
                <a:gd name="T5" fmla="*/ 3 h 6"/>
                <a:gd name="T6" fmla="*/ 4 w 5"/>
                <a:gd name="T7" fmla="*/ 1 h 6"/>
                <a:gd name="T8" fmla="*/ 5 w 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3"/>
                  </a:moveTo>
                  <a:cubicBezTo>
                    <a:pt x="4" y="4"/>
                    <a:pt x="4" y="6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5" y="1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8888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83" name="Freeform 61">
              <a:extLst>
                <a:ext uri="{FF2B5EF4-FFF2-40B4-BE49-F238E27FC236}">
                  <a16:creationId xmlns:a16="http://schemas.microsoft.com/office/drawing/2014/main" id="{9181964B-A774-7101-3FFC-458510D0A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8" y="1690"/>
              <a:ext cx="12" cy="15"/>
            </a:xfrm>
            <a:custGeom>
              <a:avLst/>
              <a:gdLst>
                <a:gd name="T0" fmla="*/ 2 w 5"/>
                <a:gd name="T1" fmla="*/ 0 h 6"/>
                <a:gd name="T2" fmla="*/ 5 w 5"/>
                <a:gd name="T3" fmla="*/ 2 h 6"/>
                <a:gd name="T4" fmla="*/ 2 w 5"/>
                <a:gd name="T5" fmla="*/ 6 h 6"/>
                <a:gd name="T6" fmla="*/ 0 w 5"/>
                <a:gd name="T7" fmla="*/ 3 h 6"/>
                <a:gd name="T8" fmla="*/ 2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4" y="1"/>
                    <a:pt x="5" y="1"/>
                    <a:pt x="5" y="2"/>
                  </a:cubicBezTo>
                  <a:cubicBezTo>
                    <a:pt x="4" y="4"/>
                    <a:pt x="4" y="6"/>
                    <a:pt x="2" y="6"/>
                  </a:cubicBezTo>
                  <a:cubicBezTo>
                    <a:pt x="1" y="5"/>
                    <a:pt x="0" y="5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7A7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84" name="Freeform 62">
              <a:extLst>
                <a:ext uri="{FF2B5EF4-FFF2-40B4-BE49-F238E27FC236}">
                  <a16:creationId xmlns:a16="http://schemas.microsoft.com/office/drawing/2014/main" id="{017459C7-C403-D019-71F5-04EEE74FE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9" y="2011"/>
              <a:ext cx="10" cy="12"/>
            </a:xfrm>
            <a:custGeom>
              <a:avLst/>
              <a:gdLst>
                <a:gd name="T0" fmla="*/ 4 w 4"/>
                <a:gd name="T1" fmla="*/ 2 h 5"/>
                <a:gd name="T2" fmla="*/ 2 w 4"/>
                <a:gd name="T3" fmla="*/ 5 h 5"/>
                <a:gd name="T4" fmla="*/ 0 w 4"/>
                <a:gd name="T5" fmla="*/ 2 h 5"/>
                <a:gd name="T6" fmla="*/ 2 w 4"/>
                <a:gd name="T7" fmla="*/ 0 h 5"/>
                <a:gd name="T8" fmla="*/ 4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3"/>
                    <a:pt x="3" y="4"/>
                    <a:pt x="2" y="5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85" name="Freeform 63">
              <a:extLst>
                <a:ext uri="{FF2B5EF4-FFF2-40B4-BE49-F238E27FC236}">
                  <a16:creationId xmlns:a16="http://schemas.microsoft.com/office/drawing/2014/main" id="{950BF4A5-3A41-DB2B-0215-4C9E2C1F7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" y="2011"/>
              <a:ext cx="12" cy="15"/>
            </a:xfrm>
            <a:custGeom>
              <a:avLst/>
              <a:gdLst>
                <a:gd name="T0" fmla="*/ 5 w 5"/>
                <a:gd name="T1" fmla="*/ 3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3"/>
                  </a:moveTo>
                  <a:cubicBezTo>
                    <a:pt x="5" y="5"/>
                    <a:pt x="4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95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86" name="Freeform 64">
              <a:extLst>
                <a:ext uri="{FF2B5EF4-FFF2-40B4-BE49-F238E27FC236}">
                  <a16:creationId xmlns:a16="http://schemas.microsoft.com/office/drawing/2014/main" id="{C06F1DBF-DF69-BA3E-323B-9F0FB99EB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3" y="1856"/>
              <a:ext cx="12" cy="9"/>
            </a:xfrm>
            <a:custGeom>
              <a:avLst/>
              <a:gdLst>
                <a:gd name="T0" fmla="*/ 5 w 5"/>
                <a:gd name="T1" fmla="*/ 2 h 4"/>
                <a:gd name="T2" fmla="*/ 2 w 5"/>
                <a:gd name="T3" fmla="*/ 4 h 4"/>
                <a:gd name="T4" fmla="*/ 0 w 5"/>
                <a:gd name="T5" fmla="*/ 2 h 4"/>
                <a:gd name="T6" fmla="*/ 2 w 5"/>
                <a:gd name="T7" fmla="*/ 0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4"/>
                    <a:pt x="4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71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87" name="Freeform 65">
              <a:extLst>
                <a:ext uri="{FF2B5EF4-FFF2-40B4-BE49-F238E27FC236}">
                  <a16:creationId xmlns:a16="http://schemas.microsoft.com/office/drawing/2014/main" id="{5DBD65D7-6161-2E68-DCEF-D9808183A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4" y="1925"/>
              <a:ext cx="12" cy="12"/>
            </a:xfrm>
            <a:custGeom>
              <a:avLst/>
              <a:gdLst>
                <a:gd name="T0" fmla="*/ 5 w 5"/>
                <a:gd name="T1" fmla="*/ 3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1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1" y="0"/>
                    <a:pt x="3" y="1"/>
                  </a:cubicBezTo>
                  <a:cubicBezTo>
                    <a:pt x="4" y="1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87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88" name="Freeform 66">
              <a:extLst>
                <a:ext uri="{FF2B5EF4-FFF2-40B4-BE49-F238E27FC236}">
                  <a16:creationId xmlns:a16="http://schemas.microsoft.com/office/drawing/2014/main" id="{761F4A09-E3CA-621D-681C-5C2AF547AC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1" y="1777"/>
              <a:ext cx="12" cy="12"/>
            </a:xfrm>
            <a:custGeom>
              <a:avLst/>
              <a:gdLst>
                <a:gd name="T0" fmla="*/ 5 w 5"/>
                <a:gd name="T1" fmla="*/ 2 h 5"/>
                <a:gd name="T2" fmla="*/ 3 w 5"/>
                <a:gd name="T3" fmla="*/ 5 h 5"/>
                <a:gd name="T4" fmla="*/ 0 w 5"/>
                <a:gd name="T5" fmla="*/ 3 h 5"/>
                <a:gd name="T6" fmla="*/ 2 w 5"/>
                <a:gd name="T7" fmla="*/ 0 h 5"/>
                <a:gd name="T8" fmla="*/ 5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7B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89" name="Freeform 67">
              <a:extLst>
                <a:ext uri="{FF2B5EF4-FFF2-40B4-BE49-F238E27FC236}">
                  <a16:creationId xmlns:a16="http://schemas.microsoft.com/office/drawing/2014/main" id="{619216C7-0F5C-8137-BD13-CCAC267312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6" y="1690"/>
              <a:ext cx="10" cy="12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2 h 5"/>
                <a:gd name="T4" fmla="*/ 2 w 4"/>
                <a:gd name="T5" fmla="*/ 0 h 5"/>
                <a:gd name="T6" fmla="*/ 4 w 4"/>
                <a:gd name="T7" fmla="*/ 2 h 5"/>
                <a:gd name="T8" fmla="*/ 2 w 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4" y="5"/>
                    <a:pt x="2" y="5"/>
                  </a:cubicBezTo>
                  <a:close/>
                </a:path>
              </a:pathLst>
            </a:custGeom>
            <a:solidFill>
              <a:srgbClr val="76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90" name="Freeform 68">
              <a:extLst>
                <a:ext uri="{FF2B5EF4-FFF2-40B4-BE49-F238E27FC236}">
                  <a16:creationId xmlns:a16="http://schemas.microsoft.com/office/drawing/2014/main" id="{3741B646-758F-4510-F41D-ED9FBBE98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6" y="1980"/>
              <a:ext cx="14" cy="15"/>
            </a:xfrm>
            <a:custGeom>
              <a:avLst/>
              <a:gdLst>
                <a:gd name="T0" fmla="*/ 6 w 6"/>
                <a:gd name="T1" fmla="*/ 3 h 6"/>
                <a:gd name="T2" fmla="*/ 4 w 6"/>
                <a:gd name="T3" fmla="*/ 6 h 6"/>
                <a:gd name="T4" fmla="*/ 1 w 6"/>
                <a:gd name="T5" fmla="*/ 3 h 6"/>
                <a:gd name="T6" fmla="*/ 2 w 6"/>
                <a:gd name="T7" fmla="*/ 1 h 6"/>
                <a:gd name="T8" fmla="*/ 6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3"/>
                  </a:moveTo>
                  <a:cubicBezTo>
                    <a:pt x="6" y="5"/>
                    <a:pt x="5" y="5"/>
                    <a:pt x="4" y="6"/>
                  </a:cubicBezTo>
                  <a:cubicBezTo>
                    <a:pt x="2" y="6"/>
                    <a:pt x="2" y="4"/>
                    <a:pt x="1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4" y="0"/>
                    <a:pt x="5" y="2"/>
                    <a:pt x="6" y="3"/>
                  </a:cubicBezTo>
                  <a:close/>
                </a:path>
              </a:pathLst>
            </a:custGeom>
            <a:solidFill>
              <a:srgbClr val="807E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91" name="Freeform 69">
              <a:extLst>
                <a:ext uri="{FF2B5EF4-FFF2-40B4-BE49-F238E27FC236}">
                  <a16:creationId xmlns:a16="http://schemas.microsoft.com/office/drawing/2014/main" id="{A7555C76-8C91-8DCB-DD81-E93C07DD4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9" y="1784"/>
              <a:ext cx="12" cy="9"/>
            </a:xfrm>
            <a:custGeom>
              <a:avLst/>
              <a:gdLst>
                <a:gd name="T0" fmla="*/ 2 w 5"/>
                <a:gd name="T1" fmla="*/ 4 h 4"/>
                <a:gd name="T2" fmla="*/ 0 w 5"/>
                <a:gd name="T3" fmla="*/ 2 h 4"/>
                <a:gd name="T4" fmla="*/ 2 w 5"/>
                <a:gd name="T5" fmla="*/ 0 h 4"/>
                <a:gd name="T6" fmla="*/ 5 w 5"/>
                <a:gd name="T7" fmla="*/ 2 h 4"/>
                <a:gd name="T8" fmla="*/ 2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4" y="4"/>
                    <a:pt x="3" y="4"/>
                    <a:pt x="2" y="4"/>
                  </a:cubicBezTo>
                  <a:close/>
                </a:path>
              </a:pathLst>
            </a:custGeom>
            <a:solidFill>
              <a:srgbClr val="737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C515C1F8-02E4-487F-BCC9-DD06FA581A72}"/>
              </a:ext>
            </a:extLst>
          </p:cNvPr>
          <p:cNvSpPr txBox="1"/>
          <p:nvPr/>
        </p:nvSpPr>
        <p:spPr>
          <a:xfrm>
            <a:off x="5354945" y="607280"/>
            <a:ext cx="2948519" cy="50783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lvl="0" algn="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900" kern="0" dirty="0">
                <a:solidFill>
                  <a:srgbClr val="FFFFFF"/>
                </a:solidFill>
                <a:latin typeface="Arial"/>
                <a:ea typeface="Arial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sz="900" b="0" i="0" u="none" strike="noStrike" kern="0" cap="none" spc="0" baseline="0" dirty="0">
              <a:solidFill>
                <a:srgbClr val="FFFFFF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91963E79-1734-4425-8301-714D186205DA}"/>
              </a:ext>
            </a:extLst>
          </p:cNvPr>
          <p:cNvSpPr txBox="1"/>
          <p:nvPr/>
        </p:nvSpPr>
        <p:spPr>
          <a:xfrm>
            <a:off x="805860" y="3774478"/>
            <a:ext cx="2948519" cy="50783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lvl="0" algn="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900" kern="0" dirty="0">
                <a:solidFill>
                  <a:srgbClr val="FFFFFF"/>
                </a:solidFill>
                <a:latin typeface="Arial"/>
                <a:ea typeface="Arial"/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sz="900" b="0" i="0" u="none" strike="noStrike" kern="0" cap="none" spc="0" baseline="0" dirty="0">
              <a:solidFill>
                <a:srgbClr val="FFFFFF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4" name="Frame 6">
            <a:extLst>
              <a:ext uri="{FF2B5EF4-FFF2-40B4-BE49-F238E27FC236}">
                <a16:creationId xmlns:a16="http://schemas.microsoft.com/office/drawing/2014/main" id="{2EABBBB2-9D10-40AE-97DB-B4D92263FAAA}"/>
              </a:ext>
            </a:extLst>
          </p:cNvPr>
          <p:cNvSpPr/>
          <p:nvPr/>
        </p:nvSpPr>
        <p:spPr>
          <a:xfrm>
            <a:off x="5031056" y="390412"/>
            <a:ext cx="3596307" cy="1754998"/>
          </a:xfrm>
          <a:custGeom>
            <a:avLst/>
            <a:gdLst>
              <a:gd name="f0" fmla="val w"/>
              <a:gd name="f1" fmla="val h"/>
              <a:gd name="f2" fmla="val ss"/>
              <a:gd name="f3" fmla="val 0"/>
              <a:gd name="f4" fmla="val 1017"/>
              <a:gd name="f5" fmla="abs f0"/>
              <a:gd name="f6" fmla="abs f1"/>
              <a:gd name="f7" fmla="abs f2"/>
              <a:gd name="f8" fmla="?: f5 f0 1"/>
              <a:gd name="f9" fmla="?: f6 f1 1"/>
              <a:gd name="f10" fmla="?: f7 f2 1"/>
              <a:gd name="f11" fmla="*/ f8 1 21600"/>
              <a:gd name="f12" fmla="*/ f9 1 21600"/>
              <a:gd name="f13" fmla="*/ 21600 f8 1"/>
              <a:gd name="f14" fmla="*/ 21600 f9 1"/>
              <a:gd name="f15" fmla="min f12 f11"/>
              <a:gd name="f16" fmla="*/ f13 1 f10"/>
              <a:gd name="f17" fmla="*/ f14 1 f10"/>
              <a:gd name="f18" fmla="val f16"/>
              <a:gd name="f19" fmla="val f17"/>
              <a:gd name="f20" fmla="*/ f3 f15 1"/>
              <a:gd name="f21" fmla="+- f19 0 f3"/>
              <a:gd name="f22" fmla="+- f18 0 f3"/>
              <a:gd name="f23" fmla="*/ f18 f15 1"/>
              <a:gd name="f24" fmla="*/ f19 f15 1"/>
              <a:gd name="f25" fmla="min f22 f21"/>
              <a:gd name="f26" fmla="*/ f25 f4 1"/>
              <a:gd name="f27" fmla="*/ f26 1 100000"/>
              <a:gd name="f28" fmla="+- f18 0 f27"/>
              <a:gd name="f29" fmla="+- f19 0 f27"/>
              <a:gd name="f30" fmla="*/ f27 f15 1"/>
              <a:gd name="f31" fmla="*/ f28 f15 1"/>
              <a:gd name="f32" fmla="*/ f29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0" t="f30" r="f31" b="f32"/>
            <a:pathLst>
              <a:path>
                <a:moveTo>
                  <a:pt x="f20" y="f20"/>
                </a:moveTo>
                <a:lnTo>
                  <a:pt x="f23" y="f20"/>
                </a:lnTo>
                <a:lnTo>
                  <a:pt x="f23" y="f24"/>
                </a:lnTo>
                <a:lnTo>
                  <a:pt x="f20" y="f24"/>
                </a:lnTo>
                <a:close/>
                <a:moveTo>
                  <a:pt x="f30" y="f30"/>
                </a:moveTo>
                <a:lnTo>
                  <a:pt x="f30" y="f32"/>
                </a:lnTo>
                <a:lnTo>
                  <a:pt x="f31" y="f32"/>
                </a:lnTo>
                <a:lnTo>
                  <a:pt x="f31" y="f30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맑은 고딕" pitchFamily="34"/>
              <a:cs typeface="B Nazanin" pitchFamily="2" charset="-78"/>
            </a:endParaRPr>
          </a:p>
        </p:txBody>
      </p:sp>
      <p:sp>
        <p:nvSpPr>
          <p:cNvPr id="5" name="Frame 7">
            <a:extLst>
              <a:ext uri="{FF2B5EF4-FFF2-40B4-BE49-F238E27FC236}">
                <a16:creationId xmlns:a16="http://schemas.microsoft.com/office/drawing/2014/main" id="{FB5B32DC-7A21-4F54-AB58-6E8705A2F4EE}"/>
              </a:ext>
            </a:extLst>
          </p:cNvPr>
          <p:cNvSpPr/>
          <p:nvPr/>
        </p:nvSpPr>
        <p:spPr>
          <a:xfrm>
            <a:off x="481934" y="2978356"/>
            <a:ext cx="3596380" cy="1754998"/>
          </a:xfrm>
          <a:custGeom>
            <a:avLst/>
            <a:gdLst>
              <a:gd name="f0" fmla="val w"/>
              <a:gd name="f1" fmla="val h"/>
              <a:gd name="f2" fmla="val ss"/>
              <a:gd name="f3" fmla="val 0"/>
              <a:gd name="f4" fmla="val 1017"/>
              <a:gd name="f5" fmla="abs f0"/>
              <a:gd name="f6" fmla="abs f1"/>
              <a:gd name="f7" fmla="abs f2"/>
              <a:gd name="f8" fmla="?: f5 f0 1"/>
              <a:gd name="f9" fmla="?: f6 f1 1"/>
              <a:gd name="f10" fmla="?: f7 f2 1"/>
              <a:gd name="f11" fmla="*/ f8 1 21600"/>
              <a:gd name="f12" fmla="*/ f9 1 21600"/>
              <a:gd name="f13" fmla="*/ 21600 f8 1"/>
              <a:gd name="f14" fmla="*/ 21600 f9 1"/>
              <a:gd name="f15" fmla="min f12 f11"/>
              <a:gd name="f16" fmla="*/ f13 1 f10"/>
              <a:gd name="f17" fmla="*/ f14 1 f10"/>
              <a:gd name="f18" fmla="val f16"/>
              <a:gd name="f19" fmla="val f17"/>
              <a:gd name="f20" fmla="*/ f3 f15 1"/>
              <a:gd name="f21" fmla="+- f19 0 f3"/>
              <a:gd name="f22" fmla="+- f18 0 f3"/>
              <a:gd name="f23" fmla="*/ f18 f15 1"/>
              <a:gd name="f24" fmla="*/ f19 f15 1"/>
              <a:gd name="f25" fmla="min f22 f21"/>
              <a:gd name="f26" fmla="*/ f25 f4 1"/>
              <a:gd name="f27" fmla="*/ f26 1 100000"/>
              <a:gd name="f28" fmla="+- f18 0 f27"/>
              <a:gd name="f29" fmla="+- f19 0 f27"/>
              <a:gd name="f30" fmla="*/ f27 f15 1"/>
              <a:gd name="f31" fmla="*/ f28 f15 1"/>
              <a:gd name="f32" fmla="*/ f29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0" t="f30" r="f31" b="f32"/>
            <a:pathLst>
              <a:path>
                <a:moveTo>
                  <a:pt x="f20" y="f20"/>
                </a:moveTo>
                <a:lnTo>
                  <a:pt x="f23" y="f20"/>
                </a:lnTo>
                <a:lnTo>
                  <a:pt x="f23" y="f24"/>
                </a:lnTo>
                <a:lnTo>
                  <a:pt x="f20" y="f24"/>
                </a:lnTo>
                <a:close/>
                <a:moveTo>
                  <a:pt x="f30" y="f30"/>
                </a:moveTo>
                <a:lnTo>
                  <a:pt x="f30" y="f32"/>
                </a:lnTo>
                <a:lnTo>
                  <a:pt x="f31" y="f32"/>
                </a:lnTo>
                <a:lnTo>
                  <a:pt x="f31" y="f30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맑은 고딕" pitchFamily="34"/>
              <a:cs typeface="B Nazanin" pitchFamily="2" charset="-78"/>
            </a:endParaRPr>
          </a:p>
        </p:txBody>
      </p:sp>
      <p:grpSp>
        <p:nvGrpSpPr>
          <p:cNvPr id="6" name="Group 13">
            <a:extLst>
              <a:ext uri="{FF2B5EF4-FFF2-40B4-BE49-F238E27FC236}">
                <a16:creationId xmlns:a16="http://schemas.microsoft.com/office/drawing/2014/main" id="{D8843B1F-07C0-41AF-AC7F-B73C7FC9F689}"/>
              </a:ext>
            </a:extLst>
          </p:cNvPr>
          <p:cNvGrpSpPr/>
          <p:nvPr/>
        </p:nvGrpSpPr>
        <p:grpSpPr>
          <a:xfrm>
            <a:off x="5700726" y="1357353"/>
            <a:ext cx="2256958" cy="108008"/>
            <a:chOff x="5700726" y="1357353"/>
            <a:chExt cx="2256958" cy="108008"/>
          </a:xfrm>
        </p:grpSpPr>
        <p:cxnSp>
          <p:nvCxnSpPr>
            <p:cNvPr id="7" name="Straight Connector 8">
              <a:extLst>
                <a:ext uri="{FF2B5EF4-FFF2-40B4-BE49-F238E27FC236}">
                  <a16:creationId xmlns:a16="http://schemas.microsoft.com/office/drawing/2014/main" id="{72F73338-1904-4698-9CFE-6458E87ECC50}"/>
                </a:ext>
              </a:extLst>
            </p:cNvPr>
            <p:cNvCxnSpPr/>
            <p:nvPr/>
          </p:nvCxnSpPr>
          <p:spPr>
            <a:xfrm>
              <a:off x="5700726" y="1411358"/>
              <a:ext cx="944996" cy="0"/>
            </a:xfrm>
            <a:prstGeom prst="straightConnector1">
              <a:avLst/>
            </a:prstGeom>
            <a:noFill/>
            <a:ln w="19046" cap="flat">
              <a:solidFill>
                <a:srgbClr val="FFFFFF"/>
              </a:solidFill>
              <a:prstDash val="solid"/>
              <a:miter/>
            </a:ln>
          </p:spPr>
        </p:cxnSp>
        <p:cxnSp>
          <p:nvCxnSpPr>
            <p:cNvPr id="8" name="Straight Connector 16">
              <a:extLst>
                <a:ext uri="{FF2B5EF4-FFF2-40B4-BE49-F238E27FC236}">
                  <a16:creationId xmlns:a16="http://schemas.microsoft.com/office/drawing/2014/main" id="{4FE2F6B9-79A4-4127-902F-60C8924913C9}"/>
                </a:ext>
              </a:extLst>
            </p:cNvPr>
            <p:cNvCxnSpPr/>
            <p:nvPr/>
          </p:nvCxnSpPr>
          <p:spPr>
            <a:xfrm>
              <a:off x="7012679" y="1411358"/>
              <a:ext cx="945005" cy="0"/>
            </a:xfrm>
            <a:prstGeom prst="straightConnector1">
              <a:avLst/>
            </a:prstGeom>
            <a:noFill/>
            <a:ln w="19046" cap="flat">
              <a:solidFill>
                <a:srgbClr val="FFFFFF"/>
              </a:solidFill>
              <a:prstDash val="solid"/>
              <a:miter/>
            </a:ln>
          </p:spPr>
        </p:cxnSp>
        <p:sp>
          <p:nvSpPr>
            <p:cNvPr id="9" name="Diamond 10">
              <a:extLst>
                <a:ext uri="{FF2B5EF4-FFF2-40B4-BE49-F238E27FC236}">
                  <a16:creationId xmlns:a16="http://schemas.microsoft.com/office/drawing/2014/main" id="{8A5B9432-0DDA-4401-82F6-25791DB32FFE}"/>
                </a:ext>
              </a:extLst>
            </p:cNvPr>
            <p:cNvSpPr/>
            <p:nvPr/>
          </p:nvSpPr>
          <p:spPr>
            <a:xfrm>
              <a:off x="6775201" y="1357353"/>
              <a:ext cx="108008" cy="108008"/>
            </a:xfrm>
            <a:custGeom>
              <a:avLst/>
              <a:gdLst>
                <a:gd name="f0" fmla="val w"/>
                <a:gd name="f1" fmla="val h"/>
                <a:gd name="f2" fmla="val ss"/>
                <a:gd name="f3" fmla="val 0"/>
                <a:gd name="f4" fmla="abs f0"/>
                <a:gd name="f5" fmla="abs f1"/>
                <a:gd name="f6" fmla="abs f2"/>
                <a:gd name="f7" fmla="?: f4 f0 1"/>
                <a:gd name="f8" fmla="?: f5 f1 1"/>
                <a:gd name="f9" fmla="?: f6 f2 1"/>
                <a:gd name="f10" fmla="*/ f7 1 21600"/>
                <a:gd name="f11" fmla="*/ f8 1 21600"/>
                <a:gd name="f12" fmla="*/ 21600 f7 1"/>
                <a:gd name="f13" fmla="*/ 21600 f8 1"/>
                <a:gd name="f14" fmla="min f11 f10"/>
                <a:gd name="f15" fmla="*/ f12 1 f9"/>
                <a:gd name="f16" fmla="*/ f13 1 f9"/>
                <a:gd name="f17" fmla="val f15"/>
                <a:gd name="f18" fmla="val f16"/>
                <a:gd name="f19" fmla="*/ f3 f14 1"/>
                <a:gd name="f20" fmla="+- f18 0 f3"/>
                <a:gd name="f21" fmla="+- f17 0 f3"/>
                <a:gd name="f22" fmla="*/ f17 f14 1"/>
                <a:gd name="f23" fmla="*/ f18 f14 1"/>
                <a:gd name="f24" fmla="*/ f20 1 2"/>
                <a:gd name="f25" fmla="*/ f20 1 4"/>
                <a:gd name="f26" fmla="*/ f21 1 2"/>
                <a:gd name="f27" fmla="*/ f21 1 4"/>
                <a:gd name="f28" fmla="*/ f21 3 1"/>
                <a:gd name="f29" fmla="*/ f20 3 1"/>
                <a:gd name="f30" fmla="+- f3 f24 0"/>
                <a:gd name="f31" fmla="+- f3 f26 0"/>
                <a:gd name="f32" fmla="*/ f28 1 4"/>
                <a:gd name="f33" fmla="*/ f29 1 4"/>
                <a:gd name="f34" fmla="*/ f27 f14 1"/>
                <a:gd name="f35" fmla="*/ f25 f14 1"/>
                <a:gd name="f36" fmla="*/ f32 f14 1"/>
                <a:gd name="f37" fmla="*/ f33 f14 1"/>
                <a:gd name="f38" fmla="*/ f30 f14 1"/>
                <a:gd name="f39" fmla="*/ f31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5" r="f36" b="f37"/>
              <a:pathLst>
                <a:path>
                  <a:moveTo>
                    <a:pt x="f19" y="f38"/>
                  </a:moveTo>
                  <a:lnTo>
                    <a:pt x="f39" y="f19"/>
                  </a:lnTo>
                  <a:lnTo>
                    <a:pt x="f22" y="f38"/>
                  </a:lnTo>
                  <a:lnTo>
                    <a:pt x="f39" y="f23"/>
                  </a:lnTo>
                  <a:close/>
                </a:path>
              </a:pathLst>
            </a:custGeom>
            <a:noFill/>
            <a:ln w="19046" cap="flat">
              <a:solidFill>
                <a:srgbClr val="FFFFFF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itchFamily="2" charset="-78"/>
              </a:endParaRPr>
            </a:p>
          </p:txBody>
        </p:sp>
      </p:grpSp>
      <p:grpSp>
        <p:nvGrpSpPr>
          <p:cNvPr id="10" name="Group 13">
            <a:extLst>
              <a:ext uri="{FF2B5EF4-FFF2-40B4-BE49-F238E27FC236}">
                <a16:creationId xmlns:a16="http://schemas.microsoft.com/office/drawing/2014/main" id="{8D3A6496-B17C-43A7-87C4-82EBE5D48482}"/>
              </a:ext>
            </a:extLst>
          </p:cNvPr>
          <p:cNvGrpSpPr/>
          <p:nvPr/>
        </p:nvGrpSpPr>
        <p:grpSpPr>
          <a:xfrm>
            <a:off x="1151650" y="3591964"/>
            <a:ext cx="2256958" cy="108008"/>
            <a:chOff x="1151650" y="3591964"/>
            <a:chExt cx="2256958" cy="108008"/>
          </a:xfrm>
        </p:grpSpPr>
        <p:cxnSp>
          <p:nvCxnSpPr>
            <p:cNvPr id="11" name="Straight Connector 8">
              <a:extLst>
                <a:ext uri="{FF2B5EF4-FFF2-40B4-BE49-F238E27FC236}">
                  <a16:creationId xmlns:a16="http://schemas.microsoft.com/office/drawing/2014/main" id="{00B4EA3D-1968-45F1-BD51-E3AA17157596}"/>
                </a:ext>
              </a:extLst>
            </p:cNvPr>
            <p:cNvCxnSpPr/>
            <p:nvPr/>
          </p:nvCxnSpPr>
          <p:spPr>
            <a:xfrm>
              <a:off x="1151650" y="3645977"/>
              <a:ext cx="944996" cy="0"/>
            </a:xfrm>
            <a:prstGeom prst="straightConnector1">
              <a:avLst/>
            </a:prstGeom>
            <a:noFill/>
            <a:ln w="19046" cap="flat">
              <a:solidFill>
                <a:srgbClr val="FFFFFF"/>
              </a:solidFill>
              <a:prstDash val="solid"/>
              <a:miter/>
            </a:ln>
          </p:spPr>
        </p:cxnSp>
        <p:cxnSp>
          <p:nvCxnSpPr>
            <p:cNvPr id="12" name="Straight Connector 16">
              <a:extLst>
                <a:ext uri="{FF2B5EF4-FFF2-40B4-BE49-F238E27FC236}">
                  <a16:creationId xmlns:a16="http://schemas.microsoft.com/office/drawing/2014/main" id="{B8831CD0-D1B9-4BC3-8A14-9F53875C65FB}"/>
                </a:ext>
              </a:extLst>
            </p:cNvPr>
            <p:cNvCxnSpPr/>
            <p:nvPr/>
          </p:nvCxnSpPr>
          <p:spPr>
            <a:xfrm>
              <a:off x="2463603" y="3645977"/>
              <a:ext cx="945005" cy="0"/>
            </a:xfrm>
            <a:prstGeom prst="straightConnector1">
              <a:avLst/>
            </a:prstGeom>
            <a:noFill/>
            <a:ln w="19046" cap="flat">
              <a:solidFill>
                <a:srgbClr val="FFFFFF"/>
              </a:solidFill>
              <a:prstDash val="solid"/>
              <a:miter/>
            </a:ln>
          </p:spPr>
        </p:cxnSp>
        <p:sp>
          <p:nvSpPr>
            <p:cNvPr id="13" name="Diamond 10">
              <a:extLst>
                <a:ext uri="{FF2B5EF4-FFF2-40B4-BE49-F238E27FC236}">
                  <a16:creationId xmlns:a16="http://schemas.microsoft.com/office/drawing/2014/main" id="{BC6DDEB3-03CB-4B84-8F2D-A8CB1513FA9C}"/>
                </a:ext>
              </a:extLst>
            </p:cNvPr>
            <p:cNvSpPr/>
            <p:nvPr/>
          </p:nvSpPr>
          <p:spPr>
            <a:xfrm>
              <a:off x="2226125" y="3591964"/>
              <a:ext cx="108008" cy="108008"/>
            </a:xfrm>
            <a:custGeom>
              <a:avLst/>
              <a:gdLst>
                <a:gd name="f0" fmla="val w"/>
                <a:gd name="f1" fmla="val h"/>
                <a:gd name="f2" fmla="val ss"/>
                <a:gd name="f3" fmla="val 0"/>
                <a:gd name="f4" fmla="abs f0"/>
                <a:gd name="f5" fmla="abs f1"/>
                <a:gd name="f6" fmla="abs f2"/>
                <a:gd name="f7" fmla="?: f4 f0 1"/>
                <a:gd name="f8" fmla="?: f5 f1 1"/>
                <a:gd name="f9" fmla="?: f6 f2 1"/>
                <a:gd name="f10" fmla="*/ f7 1 21600"/>
                <a:gd name="f11" fmla="*/ f8 1 21600"/>
                <a:gd name="f12" fmla="*/ 21600 f7 1"/>
                <a:gd name="f13" fmla="*/ 21600 f8 1"/>
                <a:gd name="f14" fmla="min f11 f10"/>
                <a:gd name="f15" fmla="*/ f12 1 f9"/>
                <a:gd name="f16" fmla="*/ f13 1 f9"/>
                <a:gd name="f17" fmla="val f15"/>
                <a:gd name="f18" fmla="val f16"/>
                <a:gd name="f19" fmla="*/ f3 f14 1"/>
                <a:gd name="f20" fmla="+- f18 0 f3"/>
                <a:gd name="f21" fmla="+- f17 0 f3"/>
                <a:gd name="f22" fmla="*/ f17 f14 1"/>
                <a:gd name="f23" fmla="*/ f18 f14 1"/>
                <a:gd name="f24" fmla="*/ f20 1 2"/>
                <a:gd name="f25" fmla="*/ f20 1 4"/>
                <a:gd name="f26" fmla="*/ f21 1 2"/>
                <a:gd name="f27" fmla="*/ f21 1 4"/>
                <a:gd name="f28" fmla="*/ f21 3 1"/>
                <a:gd name="f29" fmla="*/ f20 3 1"/>
                <a:gd name="f30" fmla="+- f3 f24 0"/>
                <a:gd name="f31" fmla="+- f3 f26 0"/>
                <a:gd name="f32" fmla="*/ f28 1 4"/>
                <a:gd name="f33" fmla="*/ f29 1 4"/>
                <a:gd name="f34" fmla="*/ f27 f14 1"/>
                <a:gd name="f35" fmla="*/ f25 f14 1"/>
                <a:gd name="f36" fmla="*/ f32 f14 1"/>
                <a:gd name="f37" fmla="*/ f33 f14 1"/>
                <a:gd name="f38" fmla="*/ f30 f14 1"/>
                <a:gd name="f39" fmla="*/ f31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5" r="f36" b="f37"/>
              <a:pathLst>
                <a:path>
                  <a:moveTo>
                    <a:pt x="f19" y="f38"/>
                  </a:moveTo>
                  <a:lnTo>
                    <a:pt x="f39" y="f19"/>
                  </a:lnTo>
                  <a:lnTo>
                    <a:pt x="f22" y="f38"/>
                  </a:lnTo>
                  <a:lnTo>
                    <a:pt x="f39" y="f23"/>
                  </a:lnTo>
                  <a:close/>
                </a:path>
              </a:pathLst>
            </a:custGeom>
            <a:noFill/>
            <a:ln w="19046" cap="flat">
              <a:solidFill>
                <a:srgbClr val="FFFFFF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itchFamily="2" charset="-78"/>
              </a:endParaRPr>
            </a:p>
          </p:txBody>
        </p:sp>
      </p:grpSp>
      <p:pic>
        <p:nvPicPr>
          <p:cNvPr id="14" name="Imagen 5">
            <a:extLst>
              <a:ext uri="{FF2B5EF4-FFF2-40B4-BE49-F238E27FC236}">
                <a16:creationId xmlns:a16="http://schemas.microsoft.com/office/drawing/2014/main" id="{33C9B2F2-37E7-4577-9769-36E0CF1F4F9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417420" y="-111245"/>
            <a:ext cx="1725408" cy="293718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5" name="Imagen 17">
            <a:extLst>
              <a:ext uri="{FF2B5EF4-FFF2-40B4-BE49-F238E27FC236}">
                <a16:creationId xmlns:a16="http://schemas.microsoft.com/office/drawing/2014/main" id="{5EA924A4-3795-442A-8807-7CB4FBAC7DE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rcRect r="-2518"/>
          <a:stretch>
            <a:fillRect/>
          </a:stretch>
        </p:blipFill>
        <p:spPr>
          <a:xfrm>
            <a:off x="6169200" y="2416302"/>
            <a:ext cx="1823149" cy="298468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6" name="Rectángulo: esquinas redondeadas 9">
            <a:extLst>
              <a:ext uri="{FF2B5EF4-FFF2-40B4-BE49-F238E27FC236}">
                <a16:creationId xmlns:a16="http://schemas.microsoft.com/office/drawing/2014/main" id="{FF6AE91B-EA73-4C46-9B61-E9BB07D55741}"/>
              </a:ext>
            </a:extLst>
          </p:cNvPr>
          <p:cNvSpPr/>
          <p:nvPr/>
        </p:nvSpPr>
        <p:spPr>
          <a:xfrm>
            <a:off x="949000" y="213558"/>
            <a:ext cx="2770257" cy="2202743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noFill/>
          <a:ln w="25402" cap="flat">
            <a:solidFill>
              <a:srgbClr val="00B0FF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itchFamily="2" charset="-78"/>
            </a:endParaRPr>
          </a:p>
        </p:txBody>
      </p:sp>
      <p:sp>
        <p:nvSpPr>
          <p:cNvPr id="17" name="Rectángulo: esquinas redondeadas 19">
            <a:extLst>
              <a:ext uri="{FF2B5EF4-FFF2-40B4-BE49-F238E27FC236}">
                <a16:creationId xmlns:a16="http://schemas.microsoft.com/office/drawing/2014/main" id="{6956B428-17B6-4F0F-9B1E-E2266F866048}"/>
              </a:ext>
            </a:extLst>
          </p:cNvPr>
          <p:cNvSpPr/>
          <p:nvPr/>
        </p:nvSpPr>
        <p:spPr>
          <a:xfrm>
            <a:off x="5567873" y="2754483"/>
            <a:ext cx="2770257" cy="2202743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noFill/>
          <a:ln w="25402" cap="flat">
            <a:solidFill>
              <a:srgbClr val="59FFAA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B9EF9268-981D-4BCF-8DD1-2CC1C0E17BE8}"/>
              </a:ext>
            </a:extLst>
          </p:cNvPr>
          <p:cNvSpPr/>
          <p:nvPr/>
        </p:nvSpPr>
        <p:spPr>
          <a:xfrm>
            <a:off x="858914" y="2499366"/>
            <a:ext cx="1849840" cy="887955"/>
          </a:xfrm>
          <a:prstGeom prst="rect">
            <a:avLst/>
          </a:prstGeom>
          <a:solidFill>
            <a:srgbClr val="99FF9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25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itchFamily="2" charset="-78"/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A72092CE-AB39-4A41-A834-9B5E75EE9074}"/>
              </a:ext>
            </a:extLst>
          </p:cNvPr>
          <p:cNvGrpSpPr/>
          <p:nvPr/>
        </p:nvGrpSpPr>
        <p:grpSpPr>
          <a:xfrm>
            <a:off x="6311847" y="3910568"/>
            <a:ext cx="2114732" cy="676994"/>
            <a:chOff x="6311847" y="3910568"/>
            <a:chExt cx="2114732" cy="676994"/>
          </a:xfrm>
        </p:grpSpPr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7593CB33-A0F9-4963-A4B4-89A48FF1BA87}"/>
                </a:ext>
              </a:extLst>
            </p:cNvPr>
            <p:cNvSpPr txBox="1"/>
            <p:nvPr/>
          </p:nvSpPr>
          <p:spPr>
            <a:xfrm>
              <a:off x="6311847" y="3910568"/>
              <a:ext cx="2114732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محتوا در اینجا</a:t>
              </a:r>
              <a:endParaRPr lang="en-US" sz="9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52C8B2D6-3599-4E50-8B71-C0A83251BC44}"/>
                </a:ext>
              </a:extLst>
            </p:cNvPr>
            <p:cNvSpPr txBox="1"/>
            <p:nvPr/>
          </p:nvSpPr>
          <p:spPr>
            <a:xfrm>
              <a:off x="6319537" y="4079732"/>
              <a:ext cx="2107042" cy="50783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99421541-E3B7-4646-8561-05A18AA1D45A}"/>
              </a:ext>
            </a:extLst>
          </p:cNvPr>
          <p:cNvGrpSpPr/>
          <p:nvPr/>
        </p:nvGrpSpPr>
        <p:grpSpPr>
          <a:xfrm>
            <a:off x="6311847" y="1317421"/>
            <a:ext cx="2114732" cy="676985"/>
            <a:chOff x="6311847" y="1317421"/>
            <a:chExt cx="2114732" cy="676985"/>
          </a:xfrm>
        </p:grpSpPr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1AD4AB89-939F-4F83-9342-6F35C3D0E7A2}"/>
                </a:ext>
              </a:extLst>
            </p:cNvPr>
            <p:cNvSpPr txBox="1"/>
            <p:nvPr/>
          </p:nvSpPr>
          <p:spPr>
            <a:xfrm>
              <a:off x="6311847" y="1317421"/>
              <a:ext cx="2114732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محتوا در اینجا</a:t>
              </a:r>
              <a:endParaRPr lang="en-US" sz="9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1CD0E039-3A0A-41AF-AC7D-188BA3ADF200}"/>
                </a:ext>
              </a:extLst>
            </p:cNvPr>
            <p:cNvSpPr txBox="1"/>
            <p:nvPr/>
          </p:nvSpPr>
          <p:spPr>
            <a:xfrm>
              <a:off x="6319537" y="1486576"/>
              <a:ext cx="2107042" cy="50783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9" name="Group 9">
            <a:extLst>
              <a:ext uri="{FF2B5EF4-FFF2-40B4-BE49-F238E27FC236}">
                <a16:creationId xmlns:a16="http://schemas.microsoft.com/office/drawing/2014/main" id="{00F08956-751E-4E43-8DC6-48D64FE9B5A5}"/>
              </a:ext>
            </a:extLst>
          </p:cNvPr>
          <p:cNvGrpSpPr/>
          <p:nvPr/>
        </p:nvGrpSpPr>
        <p:grpSpPr>
          <a:xfrm>
            <a:off x="730303" y="3910568"/>
            <a:ext cx="2107043" cy="676994"/>
            <a:chOff x="730303" y="3910568"/>
            <a:chExt cx="2107043" cy="676994"/>
          </a:xfrm>
        </p:grpSpPr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51EAB1C5-44E8-4B31-B2F6-A7F11F6121D4}"/>
                </a:ext>
              </a:extLst>
            </p:cNvPr>
            <p:cNvSpPr txBox="1"/>
            <p:nvPr/>
          </p:nvSpPr>
          <p:spPr>
            <a:xfrm>
              <a:off x="730303" y="3910568"/>
              <a:ext cx="2107042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محتوا در اینجا</a:t>
              </a:r>
              <a:endParaRPr lang="en-US" sz="9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4F907589-2735-47A5-833E-DBB27B49D872}"/>
                </a:ext>
              </a:extLst>
            </p:cNvPr>
            <p:cNvSpPr txBox="1"/>
            <p:nvPr/>
          </p:nvSpPr>
          <p:spPr>
            <a:xfrm>
              <a:off x="737966" y="4079732"/>
              <a:ext cx="2099380" cy="50783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B97DFA76-F2DD-451B-9398-2A0521B5828A}"/>
              </a:ext>
            </a:extLst>
          </p:cNvPr>
          <p:cNvGrpSpPr/>
          <p:nvPr/>
        </p:nvGrpSpPr>
        <p:grpSpPr>
          <a:xfrm>
            <a:off x="730303" y="1317421"/>
            <a:ext cx="2107043" cy="676985"/>
            <a:chOff x="730303" y="1317421"/>
            <a:chExt cx="2107043" cy="676985"/>
          </a:xfrm>
        </p:grpSpPr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CE833A3F-CABE-49B9-BDAD-408AD5358D42}"/>
                </a:ext>
              </a:extLst>
            </p:cNvPr>
            <p:cNvSpPr txBox="1"/>
            <p:nvPr/>
          </p:nvSpPr>
          <p:spPr>
            <a:xfrm>
              <a:off x="730303" y="1317421"/>
              <a:ext cx="2107042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محتوا در اینجا</a:t>
              </a:r>
              <a:endParaRPr lang="en-US" sz="9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FFBD7779-AFA1-4E2B-9F4C-5CCC4F36B8A3}"/>
                </a:ext>
              </a:extLst>
            </p:cNvPr>
            <p:cNvSpPr txBox="1"/>
            <p:nvPr/>
          </p:nvSpPr>
          <p:spPr>
            <a:xfrm>
              <a:off x="737966" y="1486576"/>
              <a:ext cx="2099380" cy="50783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15" name="Group 15">
            <a:extLst>
              <a:ext uri="{FF2B5EF4-FFF2-40B4-BE49-F238E27FC236}">
                <a16:creationId xmlns:a16="http://schemas.microsoft.com/office/drawing/2014/main" id="{E7735CB0-2A3F-494B-BA70-517A558EA026}"/>
              </a:ext>
            </a:extLst>
          </p:cNvPr>
          <p:cNvGrpSpPr/>
          <p:nvPr/>
        </p:nvGrpSpPr>
        <p:grpSpPr>
          <a:xfrm>
            <a:off x="1189332" y="2688857"/>
            <a:ext cx="1188994" cy="393567"/>
            <a:chOff x="1189332" y="2688857"/>
            <a:chExt cx="1188994" cy="393567"/>
          </a:xfrm>
        </p:grpSpPr>
        <p:sp>
          <p:nvSpPr>
            <p:cNvPr id="16" name="TextBox 16">
              <a:extLst>
                <a:ext uri="{FF2B5EF4-FFF2-40B4-BE49-F238E27FC236}">
                  <a16:creationId xmlns:a16="http://schemas.microsoft.com/office/drawing/2014/main" id="{49201CDA-2A7A-431B-87BB-4A50CA4C74C5}"/>
                </a:ext>
              </a:extLst>
            </p:cNvPr>
            <p:cNvSpPr txBox="1"/>
            <p:nvPr/>
          </p:nvSpPr>
          <p:spPr>
            <a:xfrm>
              <a:off x="1189332" y="2688857"/>
              <a:ext cx="1180965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FFFFFF"/>
                  </a:solidFill>
                  <a:latin typeface="Arial"/>
                  <a:ea typeface="Arial"/>
                  <a:cs typeface="B Nazanin" pitchFamily="2" charset="-78"/>
                </a:rPr>
                <a:t>اضافه کردن متن</a:t>
              </a:r>
              <a:endParaRPr lang="en-US" sz="900" b="1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7" name="TextBox 17">
              <a:extLst>
                <a:ext uri="{FF2B5EF4-FFF2-40B4-BE49-F238E27FC236}">
                  <a16:creationId xmlns:a16="http://schemas.microsoft.com/office/drawing/2014/main" id="{D966543D-C6F4-49DF-AB61-0801684FC2D2}"/>
                </a:ext>
              </a:extLst>
            </p:cNvPr>
            <p:cNvSpPr txBox="1"/>
            <p:nvPr/>
          </p:nvSpPr>
          <p:spPr>
            <a:xfrm>
              <a:off x="1197361" y="2851592"/>
              <a:ext cx="1180965" cy="23083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FFFFFF"/>
                  </a:solidFill>
                  <a:latin typeface="Arial"/>
                  <a:ea typeface="Arial"/>
                  <a:cs typeface="B Nazanin" pitchFamily="2" charset="-78"/>
                </a:rPr>
                <a:t>ارائه پاورپوینت ساده</a:t>
              </a:r>
              <a:endParaRPr lang="en-US" sz="900" b="0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18" name="Rectangle 18">
            <a:extLst>
              <a:ext uri="{FF2B5EF4-FFF2-40B4-BE49-F238E27FC236}">
                <a16:creationId xmlns:a16="http://schemas.microsoft.com/office/drawing/2014/main" id="{59D17A6E-5334-4F1D-8B52-DE5A34B9C50F}"/>
              </a:ext>
            </a:extLst>
          </p:cNvPr>
          <p:cNvSpPr/>
          <p:nvPr/>
        </p:nvSpPr>
        <p:spPr>
          <a:xfrm>
            <a:off x="6445175" y="2499366"/>
            <a:ext cx="1848075" cy="887955"/>
          </a:xfrm>
          <a:prstGeom prst="rect">
            <a:avLst/>
          </a:prstGeom>
          <a:solidFill>
            <a:srgbClr val="99FF9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25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itchFamily="2" charset="-78"/>
            </a:endParaRPr>
          </a:p>
        </p:txBody>
      </p:sp>
      <p:grpSp>
        <p:nvGrpSpPr>
          <p:cNvPr id="19" name="Group 19">
            <a:extLst>
              <a:ext uri="{FF2B5EF4-FFF2-40B4-BE49-F238E27FC236}">
                <a16:creationId xmlns:a16="http://schemas.microsoft.com/office/drawing/2014/main" id="{F934A02D-567A-4261-B470-C8BD869FC040}"/>
              </a:ext>
            </a:extLst>
          </p:cNvPr>
          <p:cNvGrpSpPr/>
          <p:nvPr/>
        </p:nvGrpSpPr>
        <p:grpSpPr>
          <a:xfrm>
            <a:off x="6774716" y="2688857"/>
            <a:ext cx="1189003" cy="393567"/>
            <a:chOff x="6774716" y="2688857"/>
            <a:chExt cx="1189003" cy="393567"/>
          </a:xfrm>
        </p:grpSpPr>
        <p:sp>
          <p:nvSpPr>
            <p:cNvPr id="20" name="TextBox 20">
              <a:extLst>
                <a:ext uri="{FF2B5EF4-FFF2-40B4-BE49-F238E27FC236}">
                  <a16:creationId xmlns:a16="http://schemas.microsoft.com/office/drawing/2014/main" id="{A68A6587-28E3-4386-8F88-ABE02F116C4F}"/>
                </a:ext>
              </a:extLst>
            </p:cNvPr>
            <p:cNvSpPr txBox="1"/>
            <p:nvPr/>
          </p:nvSpPr>
          <p:spPr>
            <a:xfrm>
              <a:off x="6774716" y="2688857"/>
              <a:ext cx="1180965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FFFFFF"/>
                  </a:solidFill>
                  <a:latin typeface="Arial"/>
                  <a:ea typeface="Arial"/>
                  <a:cs typeface="B Nazanin" pitchFamily="2" charset="-78"/>
                </a:rPr>
                <a:t>اضافه کردن متن</a:t>
              </a:r>
              <a:endParaRPr lang="en-US" sz="900" b="1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1" name="TextBox 21">
              <a:extLst>
                <a:ext uri="{FF2B5EF4-FFF2-40B4-BE49-F238E27FC236}">
                  <a16:creationId xmlns:a16="http://schemas.microsoft.com/office/drawing/2014/main" id="{7EBAC320-12E3-499E-B210-AD44E25E70CA}"/>
                </a:ext>
              </a:extLst>
            </p:cNvPr>
            <p:cNvSpPr txBox="1"/>
            <p:nvPr/>
          </p:nvSpPr>
          <p:spPr>
            <a:xfrm>
              <a:off x="6782754" y="2851592"/>
              <a:ext cx="1180965" cy="23083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FFFFFF"/>
                  </a:solidFill>
                  <a:latin typeface="Arial"/>
                  <a:ea typeface="Arial"/>
                  <a:cs typeface="B Nazanin" pitchFamily="2" charset="-78"/>
                </a:rPr>
                <a:t>ارائه پاورپوینت ساده</a:t>
              </a:r>
              <a:endParaRPr lang="en-US" sz="900" b="0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22" name="Google Shape;68;p14">
            <a:extLst>
              <a:ext uri="{FF2B5EF4-FFF2-40B4-BE49-F238E27FC236}">
                <a16:creationId xmlns:a16="http://schemas.microsoft.com/office/drawing/2014/main" id="{E5389DD5-7F51-4C25-BC06-84BD9270EC3A}"/>
              </a:ext>
            </a:extLst>
          </p:cNvPr>
          <p:cNvSpPr/>
          <p:nvPr/>
        </p:nvSpPr>
        <p:spPr>
          <a:xfrm>
            <a:off x="-7754" y="4909852"/>
            <a:ext cx="9151799" cy="233702"/>
          </a:xfrm>
          <a:prstGeom prst="rect">
            <a:avLst/>
          </a:pr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23" name="Google Shape;209;p32">
            <a:extLst>
              <a:ext uri="{FF2B5EF4-FFF2-40B4-BE49-F238E27FC236}">
                <a16:creationId xmlns:a16="http://schemas.microsoft.com/office/drawing/2014/main" id="{4ECAABFB-3584-41C4-A969-A7B5BF5B1AA6}"/>
              </a:ext>
            </a:extLst>
          </p:cNvPr>
          <p:cNvSpPr txBox="1"/>
          <p:nvPr/>
        </p:nvSpPr>
        <p:spPr>
          <a:xfrm>
            <a:off x="956316" y="372087"/>
            <a:ext cx="7007403" cy="57269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1" compatLnSpc="1">
            <a:noAutofit/>
          </a:bodyPr>
          <a:lstStyle/>
          <a:p>
            <a:pPr lvl="0"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000" b="1" kern="0" dirty="0">
                <a:solidFill>
                  <a:srgbClr val="00B0FF"/>
                </a:solidFill>
                <a:latin typeface="Arial"/>
                <a:ea typeface="Arial"/>
                <a:cs typeface="B Nazanin" pitchFamily="2" charset="-78"/>
              </a:rPr>
              <a:t>اطلاعات شناسایی</a:t>
            </a:r>
            <a:endParaRPr lang="es-PE" sz="2000" b="1" i="0" u="none" strike="noStrike" kern="0" cap="none" spc="0" baseline="0" dirty="0">
              <a:solidFill>
                <a:srgbClr val="00B0FF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grpSp>
        <p:nvGrpSpPr>
          <p:cNvPr id="25" name="Group 4">
            <a:extLst>
              <a:ext uri="{FF2B5EF4-FFF2-40B4-BE49-F238E27FC236}">
                <a16:creationId xmlns:a16="http://schemas.microsoft.com/office/drawing/2014/main" id="{EB1B6A89-05BA-72C8-901D-C103F8D9632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332163" y="1773238"/>
            <a:ext cx="2886075" cy="2506662"/>
            <a:chOff x="2099" y="1117"/>
            <a:chExt cx="1818" cy="1579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7F60306B-5D5C-0AFF-C20F-B710C6E408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9" y="1942"/>
              <a:ext cx="1074" cy="754"/>
            </a:xfrm>
            <a:custGeom>
              <a:avLst/>
              <a:gdLst>
                <a:gd name="T0" fmla="*/ 124 w 124"/>
                <a:gd name="T1" fmla="*/ 42 h 87"/>
                <a:gd name="T2" fmla="*/ 103 w 124"/>
                <a:gd name="T3" fmla="*/ 62 h 87"/>
                <a:gd name="T4" fmla="*/ 47 w 124"/>
                <a:gd name="T5" fmla="*/ 81 h 87"/>
                <a:gd name="T6" fmla="*/ 6 w 124"/>
                <a:gd name="T7" fmla="*/ 64 h 87"/>
                <a:gd name="T8" fmla="*/ 27 w 124"/>
                <a:gd name="T9" fmla="*/ 26 h 87"/>
                <a:gd name="T10" fmla="*/ 87 w 124"/>
                <a:gd name="T11" fmla="*/ 6 h 87"/>
                <a:gd name="T12" fmla="*/ 124 w 124"/>
                <a:gd name="T13" fmla="*/ 42 h 87"/>
                <a:gd name="T14" fmla="*/ 77 w 124"/>
                <a:gd name="T15" fmla="*/ 70 h 87"/>
                <a:gd name="T16" fmla="*/ 115 w 124"/>
                <a:gd name="T17" fmla="*/ 38 h 87"/>
                <a:gd name="T18" fmla="*/ 110 w 124"/>
                <a:gd name="T19" fmla="*/ 18 h 87"/>
                <a:gd name="T20" fmla="*/ 60 w 124"/>
                <a:gd name="T21" fmla="*/ 17 h 87"/>
                <a:gd name="T22" fmla="*/ 77 w 124"/>
                <a:gd name="T23" fmla="*/ 70 h 87"/>
                <a:gd name="T24" fmla="*/ 69 w 124"/>
                <a:gd name="T25" fmla="*/ 71 h 87"/>
                <a:gd name="T26" fmla="*/ 52 w 124"/>
                <a:gd name="T27" fmla="*/ 20 h 87"/>
                <a:gd name="T28" fmla="*/ 13 w 124"/>
                <a:gd name="T29" fmla="*/ 50 h 87"/>
                <a:gd name="T30" fmla="*/ 19 w 124"/>
                <a:gd name="T31" fmla="*/ 70 h 87"/>
                <a:gd name="T32" fmla="*/ 69 w 124"/>
                <a:gd name="T33" fmla="*/ 7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87">
                  <a:moveTo>
                    <a:pt x="124" y="42"/>
                  </a:moveTo>
                  <a:cubicBezTo>
                    <a:pt x="120" y="46"/>
                    <a:pt x="113" y="57"/>
                    <a:pt x="103" y="62"/>
                  </a:cubicBezTo>
                  <a:cubicBezTo>
                    <a:pt x="85" y="70"/>
                    <a:pt x="66" y="75"/>
                    <a:pt x="47" y="81"/>
                  </a:cubicBezTo>
                  <a:cubicBezTo>
                    <a:pt x="28" y="87"/>
                    <a:pt x="12" y="80"/>
                    <a:pt x="6" y="64"/>
                  </a:cubicBezTo>
                  <a:cubicBezTo>
                    <a:pt x="0" y="49"/>
                    <a:pt x="8" y="33"/>
                    <a:pt x="27" y="26"/>
                  </a:cubicBezTo>
                  <a:cubicBezTo>
                    <a:pt x="47" y="19"/>
                    <a:pt x="67" y="12"/>
                    <a:pt x="87" y="6"/>
                  </a:cubicBezTo>
                  <a:cubicBezTo>
                    <a:pt x="107" y="0"/>
                    <a:pt x="124" y="14"/>
                    <a:pt x="124" y="42"/>
                  </a:cubicBezTo>
                  <a:close/>
                  <a:moveTo>
                    <a:pt x="77" y="70"/>
                  </a:moveTo>
                  <a:cubicBezTo>
                    <a:pt x="93" y="57"/>
                    <a:pt x="105" y="49"/>
                    <a:pt x="115" y="38"/>
                  </a:cubicBezTo>
                  <a:cubicBezTo>
                    <a:pt x="118" y="36"/>
                    <a:pt x="113" y="19"/>
                    <a:pt x="110" y="18"/>
                  </a:cubicBezTo>
                  <a:cubicBezTo>
                    <a:pt x="95" y="16"/>
                    <a:pt x="79" y="17"/>
                    <a:pt x="60" y="17"/>
                  </a:cubicBezTo>
                  <a:cubicBezTo>
                    <a:pt x="66" y="36"/>
                    <a:pt x="70" y="49"/>
                    <a:pt x="77" y="70"/>
                  </a:cubicBezTo>
                  <a:close/>
                  <a:moveTo>
                    <a:pt x="69" y="71"/>
                  </a:moveTo>
                  <a:cubicBezTo>
                    <a:pt x="63" y="52"/>
                    <a:pt x="58" y="39"/>
                    <a:pt x="52" y="20"/>
                  </a:cubicBezTo>
                  <a:cubicBezTo>
                    <a:pt x="37" y="31"/>
                    <a:pt x="24" y="39"/>
                    <a:pt x="13" y="50"/>
                  </a:cubicBezTo>
                  <a:cubicBezTo>
                    <a:pt x="10" y="53"/>
                    <a:pt x="16" y="70"/>
                    <a:pt x="19" y="70"/>
                  </a:cubicBezTo>
                  <a:cubicBezTo>
                    <a:pt x="34" y="72"/>
                    <a:pt x="49" y="71"/>
                    <a:pt x="69" y="71"/>
                  </a:cubicBezTo>
                  <a:close/>
                </a:path>
              </a:pathLst>
            </a:custGeom>
            <a:solidFill>
              <a:srgbClr val="15A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08328340-5D18-80E2-3FEA-129CAD29D8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4" y="1117"/>
              <a:ext cx="874" cy="660"/>
            </a:xfrm>
            <a:custGeom>
              <a:avLst/>
              <a:gdLst>
                <a:gd name="T0" fmla="*/ 101 w 101"/>
                <a:gd name="T1" fmla="*/ 34 h 76"/>
                <a:gd name="T2" fmla="*/ 86 w 101"/>
                <a:gd name="T3" fmla="*/ 50 h 76"/>
                <a:gd name="T4" fmla="*/ 36 w 101"/>
                <a:gd name="T5" fmla="*/ 70 h 76"/>
                <a:gd name="T6" fmla="*/ 5 w 101"/>
                <a:gd name="T7" fmla="*/ 57 h 76"/>
                <a:gd name="T8" fmla="*/ 17 w 101"/>
                <a:gd name="T9" fmla="*/ 25 h 76"/>
                <a:gd name="T10" fmla="*/ 69 w 101"/>
                <a:gd name="T11" fmla="*/ 5 h 76"/>
                <a:gd name="T12" fmla="*/ 101 w 101"/>
                <a:gd name="T13" fmla="*/ 34 h 76"/>
                <a:gd name="T14" fmla="*/ 63 w 101"/>
                <a:gd name="T15" fmla="*/ 56 h 76"/>
                <a:gd name="T16" fmla="*/ 92 w 101"/>
                <a:gd name="T17" fmla="*/ 32 h 76"/>
                <a:gd name="T18" fmla="*/ 86 w 101"/>
                <a:gd name="T19" fmla="*/ 14 h 76"/>
                <a:gd name="T20" fmla="*/ 49 w 101"/>
                <a:gd name="T21" fmla="*/ 17 h 76"/>
                <a:gd name="T22" fmla="*/ 63 w 101"/>
                <a:gd name="T23" fmla="*/ 56 h 76"/>
                <a:gd name="T24" fmla="*/ 40 w 101"/>
                <a:gd name="T25" fmla="*/ 19 h 76"/>
                <a:gd name="T26" fmla="*/ 11 w 101"/>
                <a:gd name="T27" fmla="*/ 45 h 76"/>
                <a:gd name="T28" fmla="*/ 18 w 101"/>
                <a:gd name="T29" fmla="*/ 61 h 76"/>
                <a:gd name="T30" fmla="*/ 56 w 101"/>
                <a:gd name="T31" fmla="*/ 59 h 76"/>
                <a:gd name="T32" fmla="*/ 40 w 101"/>
                <a:gd name="T33" fmla="*/ 1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1" h="76">
                  <a:moveTo>
                    <a:pt x="101" y="34"/>
                  </a:moveTo>
                  <a:cubicBezTo>
                    <a:pt x="98" y="37"/>
                    <a:pt x="93" y="46"/>
                    <a:pt x="86" y="50"/>
                  </a:cubicBezTo>
                  <a:cubicBezTo>
                    <a:pt x="70" y="59"/>
                    <a:pt x="53" y="64"/>
                    <a:pt x="36" y="70"/>
                  </a:cubicBezTo>
                  <a:cubicBezTo>
                    <a:pt x="21" y="76"/>
                    <a:pt x="10" y="71"/>
                    <a:pt x="5" y="57"/>
                  </a:cubicBezTo>
                  <a:cubicBezTo>
                    <a:pt x="0" y="44"/>
                    <a:pt x="3" y="31"/>
                    <a:pt x="17" y="25"/>
                  </a:cubicBezTo>
                  <a:cubicBezTo>
                    <a:pt x="34" y="18"/>
                    <a:pt x="52" y="11"/>
                    <a:pt x="69" y="5"/>
                  </a:cubicBezTo>
                  <a:cubicBezTo>
                    <a:pt x="86" y="0"/>
                    <a:pt x="101" y="10"/>
                    <a:pt x="101" y="34"/>
                  </a:cubicBezTo>
                  <a:close/>
                  <a:moveTo>
                    <a:pt x="63" y="56"/>
                  </a:moveTo>
                  <a:cubicBezTo>
                    <a:pt x="75" y="47"/>
                    <a:pt x="85" y="41"/>
                    <a:pt x="92" y="32"/>
                  </a:cubicBezTo>
                  <a:cubicBezTo>
                    <a:pt x="95" y="30"/>
                    <a:pt x="89" y="15"/>
                    <a:pt x="86" y="14"/>
                  </a:cubicBezTo>
                  <a:cubicBezTo>
                    <a:pt x="75" y="13"/>
                    <a:pt x="63" y="16"/>
                    <a:pt x="49" y="17"/>
                  </a:cubicBezTo>
                  <a:cubicBezTo>
                    <a:pt x="54" y="32"/>
                    <a:pt x="58" y="41"/>
                    <a:pt x="63" y="56"/>
                  </a:cubicBezTo>
                  <a:close/>
                  <a:moveTo>
                    <a:pt x="40" y="19"/>
                  </a:moveTo>
                  <a:cubicBezTo>
                    <a:pt x="28" y="29"/>
                    <a:pt x="18" y="36"/>
                    <a:pt x="11" y="45"/>
                  </a:cubicBezTo>
                  <a:cubicBezTo>
                    <a:pt x="9" y="48"/>
                    <a:pt x="15" y="61"/>
                    <a:pt x="18" y="61"/>
                  </a:cubicBezTo>
                  <a:cubicBezTo>
                    <a:pt x="29" y="62"/>
                    <a:pt x="41" y="60"/>
                    <a:pt x="56" y="59"/>
                  </a:cubicBezTo>
                  <a:cubicBezTo>
                    <a:pt x="50" y="44"/>
                    <a:pt x="46" y="35"/>
                    <a:pt x="40" y="19"/>
                  </a:cubicBezTo>
                  <a:close/>
                </a:path>
              </a:pathLst>
            </a:custGeom>
            <a:solidFill>
              <a:srgbClr val="15A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007E54F-93BA-B2D8-F804-D97F042BA4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7" y="1542"/>
              <a:ext cx="710" cy="651"/>
            </a:xfrm>
            <a:custGeom>
              <a:avLst/>
              <a:gdLst>
                <a:gd name="T0" fmla="*/ 2 w 82"/>
                <a:gd name="T1" fmla="*/ 27 h 75"/>
                <a:gd name="T2" fmla="*/ 30 w 82"/>
                <a:gd name="T3" fmla="*/ 7 h 75"/>
                <a:gd name="T4" fmla="*/ 76 w 82"/>
                <a:gd name="T5" fmla="*/ 40 h 75"/>
                <a:gd name="T6" fmla="*/ 79 w 82"/>
                <a:gd name="T7" fmla="*/ 63 h 75"/>
                <a:gd name="T8" fmla="*/ 58 w 82"/>
                <a:gd name="T9" fmla="*/ 73 h 75"/>
                <a:gd name="T10" fmla="*/ 5 w 82"/>
                <a:gd name="T11" fmla="*/ 37 h 75"/>
                <a:gd name="T12" fmla="*/ 2 w 82"/>
                <a:gd name="T13" fmla="*/ 27 h 75"/>
                <a:gd name="T14" fmla="*/ 47 w 82"/>
                <a:gd name="T15" fmla="*/ 26 h 75"/>
                <a:gd name="T16" fmla="*/ 12 w 82"/>
                <a:gd name="T17" fmla="*/ 19 h 75"/>
                <a:gd name="T18" fmla="*/ 30 w 82"/>
                <a:gd name="T19" fmla="*/ 50 h 75"/>
                <a:gd name="T20" fmla="*/ 47 w 82"/>
                <a:gd name="T21" fmla="*/ 26 h 75"/>
                <a:gd name="T22" fmla="*/ 35 w 82"/>
                <a:gd name="T23" fmla="*/ 56 h 75"/>
                <a:gd name="T24" fmla="*/ 66 w 82"/>
                <a:gd name="T25" fmla="*/ 65 h 75"/>
                <a:gd name="T26" fmla="*/ 74 w 82"/>
                <a:gd name="T27" fmla="*/ 52 h 75"/>
                <a:gd name="T28" fmla="*/ 55 w 82"/>
                <a:gd name="T29" fmla="*/ 29 h 75"/>
                <a:gd name="T30" fmla="*/ 35 w 82"/>
                <a:gd name="T31" fmla="*/ 5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75">
                  <a:moveTo>
                    <a:pt x="2" y="27"/>
                  </a:moveTo>
                  <a:cubicBezTo>
                    <a:pt x="2" y="11"/>
                    <a:pt x="17" y="0"/>
                    <a:pt x="30" y="7"/>
                  </a:cubicBezTo>
                  <a:cubicBezTo>
                    <a:pt x="46" y="16"/>
                    <a:pt x="62" y="27"/>
                    <a:pt x="76" y="40"/>
                  </a:cubicBezTo>
                  <a:cubicBezTo>
                    <a:pt x="81" y="44"/>
                    <a:pt x="82" y="57"/>
                    <a:pt x="79" y="63"/>
                  </a:cubicBezTo>
                  <a:cubicBezTo>
                    <a:pt x="75" y="69"/>
                    <a:pt x="62" y="75"/>
                    <a:pt x="58" y="73"/>
                  </a:cubicBezTo>
                  <a:cubicBezTo>
                    <a:pt x="39" y="63"/>
                    <a:pt x="22" y="50"/>
                    <a:pt x="5" y="37"/>
                  </a:cubicBezTo>
                  <a:cubicBezTo>
                    <a:pt x="2" y="35"/>
                    <a:pt x="3" y="30"/>
                    <a:pt x="2" y="27"/>
                  </a:cubicBezTo>
                  <a:close/>
                  <a:moveTo>
                    <a:pt x="47" y="26"/>
                  </a:moveTo>
                  <a:cubicBezTo>
                    <a:pt x="35" y="19"/>
                    <a:pt x="24" y="3"/>
                    <a:pt x="12" y="19"/>
                  </a:cubicBezTo>
                  <a:cubicBezTo>
                    <a:pt x="0" y="37"/>
                    <a:pt x="21" y="40"/>
                    <a:pt x="30" y="50"/>
                  </a:cubicBezTo>
                  <a:cubicBezTo>
                    <a:pt x="36" y="42"/>
                    <a:pt x="41" y="35"/>
                    <a:pt x="47" y="26"/>
                  </a:cubicBezTo>
                  <a:close/>
                  <a:moveTo>
                    <a:pt x="35" y="56"/>
                  </a:moveTo>
                  <a:cubicBezTo>
                    <a:pt x="47" y="60"/>
                    <a:pt x="56" y="64"/>
                    <a:pt x="66" y="65"/>
                  </a:cubicBezTo>
                  <a:cubicBezTo>
                    <a:pt x="68" y="66"/>
                    <a:pt x="76" y="54"/>
                    <a:pt x="74" y="52"/>
                  </a:cubicBezTo>
                  <a:cubicBezTo>
                    <a:pt x="70" y="44"/>
                    <a:pt x="62" y="38"/>
                    <a:pt x="55" y="29"/>
                  </a:cubicBezTo>
                  <a:cubicBezTo>
                    <a:pt x="47" y="39"/>
                    <a:pt x="43" y="45"/>
                    <a:pt x="35" y="56"/>
                  </a:cubicBezTo>
                  <a:close/>
                </a:path>
              </a:pathLst>
            </a:custGeom>
            <a:solidFill>
              <a:srgbClr val="15A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25">
            <a:extLst>
              <a:ext uri="{FF2B5EF4-FFF2-40B4-BE49-F238E27FC236}">
                <a16:creationId xmlns:a16="http://schemas.microsoft.com/office/drawing/2014/main" id="{BCAF73A8-9EC3-4755-8EA8-B6ECA047A969}"/>
              </a:ext>
            </a:extLst>
          </p:cNvPr>
          <p:cNvSpPr/>
          <p:nvPr/>
        </p:nvSpPr>
        <p:spPr>
          <a:xfrm>
            <a:off x="5748851" y="1049822"/>
            <a:ext cx="2313541" cy="3792794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D1F3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itchFamily="2" charset="-78"/>
            </a:endParaRPr>
          </a:p>
        </p:txBody>
      </p:sp>
      <p:sp>
        <p:nvSpPr>
          <p:cNvPr id="3" name="Rectángulo 29">
            <a:extLst>
              <a:ext uri="{FF2B5EF4-FFF2-40B4-BE49-F238E27FC236}">
                <a16:creationId xmlns:a16="http://schemas.microsoft.com/office/drawing/2014/main" id="{A2DB9380-8196-46FF-97EE-8736365171F4}"/>
              </a:ext>
            </a:extLst>
          </p:cNvPr>
          <p:cNvSpPr/>
          <p:nvPr/>
        </p:nvSpPr>
        <p:spPr>
          <a:xfrm>
            <a:off x="2957916" y="120143"/>
            <a:ext cx="2576666" cy="69249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68580" tIns="34290" rIns="68580" bIns="34290" anchor="t" anchorCtr="1" compatLnSpc="1">
            <a:spAutoFit/>
          </a:bodyPr>
          <a:lstStyle/>
          <a:p>
            <a:pPr lvl="0"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4050" kern="0" dirty="0">
                <a:solidFill>
                  <a:srgbClr val="66CCFF"/>
                </a:solidFill>
                <a:effectLst>
                  <a:outerShdw dist="25402" dir="5400000">
                    <a:srgbClr val="6E747A"/>
                  </a:outerShdw>
                </a:effectLst>
                <a:latin typeface="Arial"/>
                <a:ea typeface="Arial"/>
                <a:cs typeface="B Nazanin" pitchFamily="2" charset="-78"/>
              </a:rPr>
              <a:t>تحلیل و بررسی</a:t>
            </a:r>
            <a:endParaRPr lang="es-ES" sz="4050" b="0" i="0" u="none" strike="noStrike" kern="0" cap="none" spc="0" baseline="0" dirty="0">
              <a:solidFill>
                <a:srgbClr val="66CCFF"/>
              </a:solidFill>
              <a:effectLst>
                <a:outerShdw dist="25402" dir="5400000">
                  <a:srgbClr val="6E747A"/>
                </a:outerShdw>
              </a:effectLst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4" name="CuadroTexto 30">
            <a:extLst>
              <a:ext uri="{FF2B5EF4-FFF2-40B4-BE49-F238E27FC236}">
                <a16:creationId xmlns:a16="http://schemas.microsoft.com/office/drawing/2014/main" id="{E90E01D3-77C0-426B-BFF3-D580816621A3}"/>
              </a:ext>
            </a:extLst>
          </p:cNvPr>
          <p:cNvSpPr txBox="1"/>
          <p:nvPr/>
        </p:nvSpPr>
        <p:spPr>
          <a:xfrm>
            <a:off x="494973" y="1488835"/>
            <a:ext cx="4523463" cy="12464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500" i="1" kern="0" dirty="0">
                <a:solidFill>
                  <a:srgbClr val="000000"/>
                </a:solidFill>
                <a:latin typeface="Times New Roman" pitchFamily="18"/>
                <a:ea typeface="Arial"/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a:t>
            </a:r>
            <a:endParaRPr lang="en-US" sz="1500" i="1" kern="0" dirty="0">
              <a:solidFill>
                <a:srgbClr val="000000"/>
              </a:solidFill>
              <a:latin typeface="Times New Roman" pitchFamily="18"/>
              <a:ea typeface="Arial"/>
              <a:cs typeface="B Nazanin" pitchFamily="2" charset="-78"/>
            </a:endParaRPr>
          </a:p>
        </p:txBody>
      </p:sp>
      <p:sp>
        <p:nvSpPr>
          <p:cNvPr id="5" name="CuadroTexto 31">
            <a:extLst>
              <a:ext uri="{FF2B5EF4-FFF2-40B4-BE49-F238E27FC236}">
                <a16:creationId xmlns:a16="http://schemas.microsoft.com/office/drawing/2014/main" id="{AFD71F56-5853-4AC1-B02C-91F1997F9A56}"/>
              </a:ext>
            </a:extLst>
          </p:cNvPr>
          <p:cNvSpPr txBox="1"/>
          <p:nvPr/>
        </p:nvSpPr>
        <p:spPr>
          <a:xfrm>
            <a:off x="494973" y="1049822"/>
            <a:ext cx="3661330" cy="41549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100" kern="0" dirty="0">
                <a:solidFill>
                  <a:srgbClr val="66CCFF"/>
                </a:solidFill>
                <a:latin typeface="Arial Black" pitchFamily="34"/>
                <a:ea typeface="Arial"/>
                <a:cs typeface="B Nazanin" pitchFamily="2" charset="-78"/>
              </a:rPr>
              <a:t>تجزیه و تحلیل داده ها</a:t>
            </a:r>
            <a:endParaRPr lang="es-PE" sz="2100" b="0" i="0" u="none" strike="noStrike" kern="0" cap="none" spc="0" baseline="0" dirty="0">
              <a:solidFill>
                <a:srgbClr val="66CCFF"/>
              </a:solidFill>
              <a:uFillTx/>
              <a:latin typeface="Arial Black" pitchFamily="34"/>
              <a:ea typeface="Arial"/>
              <a:cs typeface="B Nazanin" pitchFamily="2" charset="-78"/>
            </a:endParaRPr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81E17A80-F4C6-4769-8AC7-A8A3B40F02E4}"/>
              </a:ext>
            </a:extLst>
          </p:cNvPr>
          <p:cNvSpPr/>
          <p:nvPr/>
        </p:nvSpPr>
        <p:spPr>
          <a:xfrm>
            <a:off x="498658" y="2803952"/>
            <a:ext cx="4519778" cy="270004"/>
          </a:xfrm>
          <a:prstGeom prst="rect">
            <a:avLst/>
          </a:pr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25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itchFamily="2" charset="-78"/>
            </a:endParaRP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A28EC7CA-5649-4262-8A89-2714AB0155CA}"/>
              </a:ext>
            </a:extLst>
          </p:cNvPr>
          <p:cNvSpPr txBox="1"/>
          <p:nvPr/>
        </p:nvSpPr>
        <p:spPr>
          <a:xfrm>
            <a:off x="2033694" y="2816017"/>
            <a:ext cx="2484278" cy="21602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lvl="0" algn="r" rtl="1">
              <a:spcBef>
                <a:spcPts val="3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050" b="1" dirty="0">
                <a:solidFill>
                  <a:srgbClr val="FFFFFF"/>
                </a:solidFill>
                <a:latin typeface="Arial"/>
                <a:ea typeface="맑은 고딕" pitchFamily="34"/>
                <a:cs typeface="B Nazanin" pitchFamily="2" charset="-78"/>
              </a:rPr>
              <a:t>یک پاورپوینت مدرن دریافت کنید</a:t>
            </a:r>
            <a:endParaRPr lang="en-US" sz="1050" b="1" i="0" u="none" strike="noStrike" kern="1200" cap="none" spc="0" baseline="0" dirty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itchFamily="2" charset="-78"/>
            </a:endParaRPr>
          </a:p>
        </p:txBody>
      </p:sp>
      <p:sp>
        <p:nvSpPr>
          <p:cNvPr id="8" name="TextBox 62">
            <a:extLst>
              <a:ext uri="{FF2B5EF4-FFF2-40B4-BE49-F238E27FC236}">
                <a16:creationId xmlns:a16="http://schemas.microsoft.com/office/drawing/2014/main" id="{3C0A1A8C-A4B5-4D16-8B0D-F9C02027DA84}"/>
              </a:ext>
            </a:extLst>
          </p:cNvPr>
          <p:cNvSpPr txBox="1"/>
          <p:nvPr/>
        </p:nvSpPr>
        <p:spPr>
          <a:xfrm>
            <a:off x="552116" y="3282877"/>
            <a:ext cx="4306558" cy="23083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900" kern="0" dirty="0">
                <a:solidFill>
                  <a:srgbClr val="000000"/>
                </a:solidFill>
                <a:latin typeface="Arial"/>
                <a:ea typeface="Arial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sz="9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9" name="TextBox 63">
            <a:extLst>
              <a:ext uri="{FF2B5EF4-FFF2-40B4-BE49-F238E27FC236}">
                <a16:creationId xmlns:a16="http://schemas.microsoft.com/office/drawing/2014/main" id="{3234ACF8-572C-446E-84C4-347248942293}"/>
              </a:ext>
            </a:extLst>
          </p:cNvPr>
          <p:cNvSpPr txBox="1"/>
          <p:nvPr/>
        </p:nvSpPr>
        <p:spPr>
          <a:xfrm>
            <a:off x="552116" y="3557069"/>
            <a:ext cx="4304538" cy="23083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900" kern="0" dirty="0">
                <a:solidFill>
                  <a:srgbClr val="595959"/>
                </a:solidFill>
                <a:latin typeface="Arial"/>
                <a:ea typeface="Arial"/>
                <a:cs typeface="B Nazanin" pitchFamily="2" charset="-78"/>
              </a:rPr>
              <a:t>آسان برای تغییر رنگ، عکس و متن..</a:t>
            </a:r>
            <a:endParaRPr lang="en-US" sz="9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0" name="TextBox 64">
            <a:extLst>
              <a:ext uri="{FF2B5EF4-FFF2-40B4-BE49-F238E27FC236}">
                <a16:creationId xmlns:a16="http://schemas.microsoft.com/office/drawing/2014/main" id="{0C6DF288-23D8-4AFF-A0B5-611C64035B6F}"/>
              </a:ext>
            </a:extLst>
          </p:cNvPr>
          <p:cNvSpPr txBox="1"/>
          <p:nvPr/>
        </p:nvSpPr>
        <p:spPr>
          <a:xfrm>
            <a:off x="552116" y="3831270"/>
            <a:ext cx="4304538" cy="23083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900" kern="0" dirty="0">
                <a:solidFill>
                  <a:srgbClr val="404040"/>
                </a:solidFill>
                <a:latin typeface="Arial"/>
                <a:ea typeface="Arial"/>
                <a:cs typeface="B Nazanin" pitchFamily="2" charset="-78"/>
              </a:rPr>
              <a:t>این متن را می توان با متن خود جایگزین کرد</a:t>
            </a:r>
            <a:endParaRPr lang="en-US" sz="9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4" name="TextBox 68">
            <a:extLst>
              <a:ext uri="{FF2B5EF4-FFF2-40B4-BE49-F238E27FC236}">
                <a16:creationId xmlns:a16="http://schemas.microsoft.com/office/drawing/2014/main" id="{05C331B6-F22B-452C-A66D-BFFF7F01C847}"/>
              </a:ext>
            </a:extLst>
          </p:cNvPr>
          <p:cNvSpPr txBox="1"/>
          <p:nvPr/>
        </p:nvSpPr>
        <p:spPr>
          <a:xfrm>
            <a:off x="552116" y="4105462"/>
            <a:ext cx="4306558" cy="23083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900" kern="0" dirty="0">
                <a:solidFill>
                  <a:srgbClr val="000000"/>
                </a:solidFill>
                <a:latin typeface="Arial"/>
                <a:ea typeface="Arial"/>
                <a:cs typeface="B Nazanin" pitchFamily="2" charset="-78"/>
              </a:rPr>
              <a:t>من امیدوارم و معتقدم که این الگو زمان</a:t>
            </a:r>
            <a:r>
              <a:rPr lang="ar-SA" sz="900" kern="0" dirty="0">
                <a:solidFill>
                  <a:srgbClr val="000000"/>
                </a:solidFill>
                <a:latin typeface="Arial"/>
                <a:ea typeface="Arial"/>
                <a:cs typeface="B Nazanin" pitchFamily="2" charset="-78"/>
              </a:rPr>
              <a:t> </a:t>
            </a:r>
            <a:r>
              <a:rPr lang="fa-IR" sz="900" kern="0" dirty="0">
                <a:solidFill>
                  <a:srgbClr val="000000"/>
                </a:solidFill>
                <a:latin typeface="Arial"/>
                <a:ea typeface="Arial"/>
                <a:cs typeface="B Nazanin" pitchFamily="2" charset="-78"/>
              </a:rPr>
              <a:t>شما را بهینه می کند</a:t>
            </a:r>
            <a:endParaRPr lang="en-US" sz="9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6" name="AutoShape 3">
            <a:extLst>
              <a:ext uri="{FF2B5EF4-FFF2-40B4-BE49-F238E27FC236}">
                <a16:creationId xmlns:a16="http://schemas.microsoft.com/office/drawing/2014/main" id="{47509B5B-4A14-44AF-A477-48E0BFA195C9}"/>
              </a:ext>
            </a:extLst>
          </p:cNvPr>
          <p:cNvSpPr/>
          <p:nvPr/>
        </p:nvSpPr>
        <p:spPr>
          <a:xfrm>
            <a:off x="5210178" y="1404939"/>
            <a:ext cx="3390896" cy="306863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3EBEAE47-FFAA-4933-9F26-C53DACE1D408}"/>
              </a:ext>
            </a:extLst>
          </p:cNvPr>
          <p:cNvSpPr/>
          <p:nvPr/>
        </p:nvSpPr>
        <p:spPr>
          <a:xfrm>
            <a:off x="5213351" y="1404939"/>
            <a:ext cx="3384551" cy="3071807"/>
          </a:xfrm>
          <a:custGeom>
            <a:avLst/>
            <a:gdLst>
              <a:gd name="f0" fmla="val 10800000"/>
              <a:gd name="f1" fmla="val 5400000"/>
              <a:gd name="f2" fmla="val 360"/>
              <a:gd name="f3" fmla="val 180"/>
              <a:gd name="f4" fmla="val w"/>
              <a:gd name="f5" fmla="val h"/>
              <a:gd name="f6" fmla="val 0"/>
              <a:gd name="f7" fmla="val 1198"/>
              <a:gd name="f8" fmla="val 1087"/>
              <a:gd name="f9" fmla="val 336"/>
              <a:gd name="f10" fmla="val 327"/>
              <a:gd name="f11" fmla="val 317"/>
              <a:gd name="f12" fmla="val 308"/>
              <a:gd name="f13" fmla="val 1"/>
              <a:gd name="f14" fmla="val 304"/>
              <a:gd name="f15" fmla="val 300"/>
              <a:gd name="f16" fmla="val 296"/>
              <a:gd name="f17" fmla="val 271"/>
              <a:gd name="f18" fmla="val 6"/>
              <a:gd name="f19" fmla="val 247"/>
              <a:gd name="f20" fmla="val 13"/>
              <a:gd name="f21" fmla="val 223"/>
              <a:gd name="f22" fmla="val 19"/>
              <a:gd name="f23" fmla="val 203"/>
              <a:gd name="f24" fmla="val 26"/>
              <a:gd name="f25" fmla="val 184"/>
              <a:gd name="f26" fmla="val 36"/>
              <a:gd name="f27" fmla="val 166"/>
              <a:gd name="f28" fmla="val 47"/>
              <a:gd name="f29" fmla="val 143"/>
              <a:gd name="f30" fmla="val 61"/>
              <a:gd name="f31" fmla="val 122"/>
              <a:gd name="f32" fmla="val 78"/>
              <a:gd name="f33" fmla="val 102"/>
              <a:gd name="f34" fmla="val 95"/>
              <a:gd name="f35" fmla="val 82"/>
              <a:gd name="f36" fmla="val 115"/>
              <a:gd name="f37" fmla="val 65"/>
              <a:gd name="f38" fmla="val 137"/>
              <a:gd name="f39" fmla="val 50"/>
              <a:gd name="f40" fmla="val 157"/>
              <a:gd name="f41" fmla="val 38"/>
              <a:gd name="f42" fmla="val 178"/>
              <a:gd name="f43" fmla="val 27"/>
              <a:gd name="f44" fmla="val 201"/>
              <a:gd name="f45" fmla="val 12"/>
              <a:gd name="f46" fmla="val 246"/>
              <a:gd name="f47" fmla="val 269"/>
              <a:gd name="f48" fmla="val 3"/>
              <a:gd name="f49" fmla="val 279"/>
              <a:gd name="f50" fmla="val 2"/>
              <a:gd name="f51" fmla="val 288"/>
              <a:gd name="f52" fmla="val 298"/>
              <a:gd name="f53" fmla="val 309"/>
              <a:gd name="f54" fmla="val 321"/>
              <a:gd name="f55" fmla="val 332"/>
              <a:gd name="f56" fmla="val 361"/>
              <a:gd name="f57" fmla="val 389"/>
              <a:gd name="f58" fmla="val 417"/>
              <a:gd name="f59" fmla="val 14"/>
              <a:gd name="f60" fmla="val 445"/>
              <a:gd name="f61" fmla="val 23"/>
              <a:gd name="f62" fmla="val 472"/>
              <a:gd name="f63" fmla="val 497"/>
              <a:gd name="f64" fmla="val 53"/>
              <a:gd name="f65" fmla="val 508"/>
              <a:gd name="f66" fmla="val 518"/>
              <a:gd name="f67" fmla="val 70"/>
              <a:gd name="f68" fmla="val 529"/>
              <a:gd name="f69" fmla="val 79"/>
              <a:gd name="f70" fmla="val 543"/>
              <a:gd name="f71" fmla="val 92"/>
              <a:gd name="f72" fmla="val 555"/>
              <a:gd name="f73" fmla="val 106"/>
              <a:gd name="f74" fmla="val 566"/>
              <a:gd name="f75" fmla="val 121"/>
              <a:gd name="f76" fmla="val 578"/>
              <a:gd name="f77" fmla="val 588"/>
              <a:gd name="f78" fmla="val 153"/>
              <a:gd name="f79" fmla="val 597"/>
              <a:gd name="f80" fmla="val 170"/>
              <a:gd name="f81" fmla="val 171"/>
              <a:gd name="f82" fmla="val 598"/>
              <a:gd name="f83" fmla="val 172"/>
              <a:gd name="f84" fmla="val 600"/>
              <a:gd name="f85" fmla="val 601"/>
              <a:gd name="f86" fmla="val 167"/>
              <a:gd name="f87" fmla="val 602"/>
              <a:gd name="f88" fmla="val 165"/>
              <a:gd name="f89" fmla="val 614"/>
              <a:gd name="f90" fmla="val 628"/>
              <a:gd name="f91" fmla="val 644"/>
              <a:gd name="f92" fmla="val 103"/>
              <a:gd name="f93" fmla="val 658"/>
              <a:gd name="f94" fmla="val 86"/>
              <a:gd name="f95" fmla="val 674"/>
              <a:gd name="f96" fmla="val 71"/>
              <a:gd name="f97" fmla="val 691"/>
              <a:gd name="f98" fmla="val 57"/>
              <a:gd name="f99" fmla="val 708"/>
              <a:gd name="f100" fmla="val 45"/>
              <a:gd name="f101" fmla="val 726"/>
              <a:gd name="f102" fmla="val 34"/>
              <a:gd name="f103" fmla="val 745"/>
              <a:gd name="f104" fmla="val 25"/>
              <a:gd name="f105" fmla="val 766"/>
              <a:gd name="f106" fmla="val 15"/>
              <a:gd name="f107" fmla="val 787"/>
              <a:gd name="f108" fmla="val 8"/>
              <a:gd name="f109" fmla="val 810"/>
              <a:gd name="f110" fmla="val 4"/>
              <a:gd name="f111" fmla="val 823"/>
              <a:gd name="f112" fmla="val 836"/>
              <a:gd name="f113" fmla="val 848"/>
              <a:gd name="f114" fmla="val 850"/>
              <a:gd name="f115" fmla="val 851"/>
              <a:gd name="f116" fmla="val 853"/>
              <a:gd name="f117" fmla="val 861"/>
              <a:gd name="f118" fmla="val 870"/>
              <a:gd name="f119" fmla="val 879"/>
              <a:gd name="f120" fmla="val 883"/>
              <a:gd name="f121" fmla="val 887"/>
              <a:gd name="f122" fmla="val 891"/>
              <a:gd name="f123" fmla="val 913"/>
              <a:gd name="f124" fmla="val 933"/>
              <a:gd name="f125" fmla="val 5"/>
              <a:gd name="f126" fmla="val 954"/>
              <a:gd name="f127" fmla="val 10"/>
              <a:gd name="f128" fmla="val 979"/>
              <a:gd name="f129" fmla="val 16"/>
              <a:gd name="f130" fmla="val 1004"/>
              <a:gd name="f131" fmla="val 24"/>
              <a:gd name="f132" fmla="val 1027"/>
              <a:gd name="f133" fmla="val 35"/>
              <a:gd name="f134" fmla="val 1051"/>
              <a:gd name="f135" fmla="val 1073"/>
              <a:gd name="f136" fmla="val 60"/>
              <a:gd name="f137" fmla="val 1093"/>
              <a:gd name="f138" fmla="val 77"/>
              <a:gd name="f139" fmla="val 1120"/>
              <a:gd name="f140" fmla="val 100"/>
              <a:gd name="f141" fmla="val 1141"/>
              <a:gd name="f142" fmla="val 126"/>
              <a:gd name="f143" fmla="val 1158"/>
              <a:gd name="f144" fmla="val 156"/>
              <a:gd name="f145" fmla="val 1175"/>
              <a:gd name="f146" fmla="val 186"/>
              <a:gd name="f147" fmla="val 1187"/>
              <a:gd name="f148" fmla="val 218"/>
              <a:gd name="f149" fmla="val 1193"/>
              <a:gd name="f150" fmla="val 251"/>
              <a:gd name="f151" fmla="val 1196"/>
              <a:gd name="f152" fmla="val 266"/>
              <a:gd name="f153" fmla="val 1197"/>
              <a:gd name="f154" fmla="val 282"/>
              <a:gd name="f155" fmla="val 297"/>
              <a:gd name="f156" fmla="val 299"/>
              <a:gd name="f157" fmla="val 319"/>
              <a:gd name="f158" fmla="val 328"/>
              <a:gd name="f159" fmla="val 341"/>
              <a:gd name="f160" fmla="val 381"/>
              <a:gd name="f161" fmla="val 1189"/>
              <a:gd name="f162" fmla="val 400"/>
              <a:gd name="f163" fmla="val 1181"/>
              <a:gd name="f164" fmla="val 433"/>
              <a:gd name="f165" fmla="val 1170"/>
              <a:gd name="f166" fmla="val 464"/>
              <a:gd name="f167" fmla="val 1157"/>
              <a:gd name="f168" fmla="val 495"/>
              <a:gd name="f169" fmla="val 530"/>
              <a:gd name="f170" fmla="val 1122"/>
              <a:gd name="f171" fmla="val 564"/>
              <a:gd name="f172" fmla="val 1101"/>
              <a:gd name="f173" fmla="val 596"/>
              <a:gd name="f174" fmla="val 619"/>
              <a:gd name="f175" fmla="val 1071"/>
              <a:gd name="f176" fmla="val 641"/>
              <a:gd name="f177" fmla="val 1055"/>
              <a:gd name="f178" fmla="val 663"/>
              <a:gd name="f179" fmla="val 1038"/>
              <a:gd name="f180" fmla="val 684"/>
              <a:gd name="f181" fmla="val 1021"/>
              <a:gd name="f182" fmla="val 705"/>
              <a:gd name="f183" fmla="val 725"/>
              <a:gd name="f184" fmla="val 991"/>
              <a:gd name="f185" fmla="val 739"/>
              <a:gd name="f186" fmla="val 753"/>
              <a:gd name="f187" fmla="val 966"/>
              <a:gd name="f188" fmla="val 767"/>
              <a:gd name="f189" fmla="val 943"/>
              <a:gd name="f190" fmla="val 792"/>
              <a:gd name="f191" fmla="val 919"/>
              <a:gd name="f192" fmla="val 816"/>
              <a:gd name="f193" fmla="val 895"/>
              <a:gd name="f194" fmla="val 840"/>
              <a:gd name="f195" fmla="val 852"/>
              <a:gd name="f196" fmla="val 871"/>
              <a:gd name="f197" fmla="val 863"/>
              <a:gd name="f198" fmla="val 860"/>
              <a:gd name="f199" fmla="val 873"/>
              <a:gd name="f200" fmla="val 846"/>
              <a:gd name="f201" fmla="val 886"/>
              <a:gd name="f202" fmla="val 833"/>
              <a:gd name="f203" fmla="val 898"/>
              <a:gd name="f204" fmla="val 820"/>
              <a:gd name="f205" fmla="val 910"/>
              <a:gd name="f206" fmla="val 805"/>
              <a:gd name="f207" fmla="val 923"/>
              <a:gd name="f208" fmla="val 790"/>
              <a:gd name="f209" fmla="val 936"/>
              <a:gd name="f210" fmla="val 775"/>
              <a:gd name="f211" fmla="val 948"/>
              <a:gd name="f212" fmla="val 756"/>
              <a:gd name="f213" fmla="val 965"/>
              <a:gd name="f214" fmla="val 737"/>
              <a:gd name="f215" fmla="val 981"/>
              <a:gd name="f216" fmla="val 717"/>
              <a:gd name="f217" fmla="val 996"/>
              <a:gd name="f218" fmla="val 701"/>
              <a:gd name="f219" fmla="val 1009"/>
              <a:gd name="f220" fmla="val 685"/>
              <a:gd name="f221" fmla="val 1022"/>
              <a:gd name="f222" fmla="val 669"/>
              <a:gd name="f223" fmla="val 1034"/>
              <a:gd name="f224" fmla="val 648"/>
              <a:gd name="f225" fmla="val 626"/>
              <a:gd name="f226" fmla="val 1068"/>
              <a:gd name="f227" fmla="val 604"/>
              <a:gd name="f228" fmla="val 1085"/>
              <a:gd name="f229" fmla="val 1086"/>
              <a:gd name="f230" fmla="val 591"/>
              <a:gd name="f231" fmla="val 1084"/>
              <a:gd name="f232" fmla="val 586"/>
              <a:gd name="f233" fmla="val 1079"/>
              <a:gd name="f234" fmla="val 580"/>
              <a:gd name="f235" fmla="val 1075"/>
              <a:gd name="f236" fmla="val 561"/>
              <a:gd name="f237" fmla="val 1059"/>
              <a:gd name="f238" fmla="val 542"/>
              <a:gd name="f239" fmla="val 1044"/>
              <a:gd name="f240" fmla="val 523"/>
              <a:gd name="f241" fmla="val 1028"/>
              <a:gd name="f242" fmla="val 506"/>
              <a:gd name="f243" fmla="val 1014"/>
              <a:gd name="f244" fmla="val 490"/>
              <a:gd name="f245" fmla="val 1001"/>
              <a:gd name="f246" fmla="val 473"/>
              <a:gd name="f247" fmla="val 987"/>
              <a:gd name="f248" fmla="val 454"/>
              <a:gd name="f249" fmla="val 971"/>
              <a:gd name="f250" fmla="val 436"/>
              <a:gd name="f251" fmla="val 955"/>
              <a:gd name="f252" fmla="val 939"/>
              <a:gd name="f253" fmla="val 405"/>
              <a:gd name="f254" fmla="val 929"/>
              <a:gd name="f255" fmla="val 394"/>
              <a:gd name="f256" fmla="val 383"/>
              <a:gd name="f257" fmla="val 909"/>
              <a:gd name="f258" fmla="val 371"/>
              <a:gd name="f259" fmla="val 899"/>
              <a:gd name="f260" fmla="val 889"/>
              <a:gd name="f261" fmla="val 348"/>
              <a:gd name="f262" fmla="val 878"/>
              <a:gd name="f263" fmla="val 342"/>
              <a:gd name="f264" fmla="val 872"/>
              <a:gd name="f265" fmla="val 335"/>
              <a:gd name="f266" fmla="val 866"/>
              <a:gd name="f267" fmla="val 329"/>
              <a:gd name="f268" fmla="val 310"/>
              <a:gd name="f269" fmla="val 842"/>
              <a:gd name="f270" fmla="val 291"/>
              <a:gd name="f271" fmla="val 825"/>
              <a:gd name="f272" fmla="val 273"/>
              <a:gd name="f273" fmla="val 806"/>
              <a:gd name="f274" fmla="val 261"/>
              <a:gd name="f275" fmla="val 794"/>
              <a:gd name="f276" fmla="val 249"/>
              <a:gd name="f277" fmla="val 782"/>
              <a:gd name="f278" fmla="val 237"/>
              <a:gd name="f279" fmla="val 770"/>
              <a:gd name="f280" fmla="val 229"/>
              <a:gd name="f281" fmla="val 762"/>
              <a:gd name="f282" fmla="val 222"/>
              <a:gd name="f283" fmla="val 214"/>
              <a:gd name="f284" fmla="val 204"/>
              <a:gd name="f285" fmla="val 734"/>
              <a:gd name="f286" fmla="val 194"/>
              <a:gd name="f287" fmla="val 723"/>
              <a:gd name="f288" fmla="val 712"/>
              <a:gd name="f289" fmla="val 697"/>
              <a:gd name="f290" fmla="val 158"/>
              <a:gd name="f291" fmla="val 682"/>
              <a:gd name="f292" fmla="val 146"/>
              <a:gd name="f293" fmla="val 666"/>
              <a:gd name="f294" fmla="val 131"/>
              <a:gd name="f295" fmla="val 647"/>
              <a:gd name="f296" fmla="val 117"/>
              <a:gd name="f297" fmla="val 608"/>
              <a:gd name="f298" fmla="val 88"/>
              <a:gd name="f299" fmla="val 585"/>
              <a:gd name="f300" fmla="val 73"/>
              <a:gd name="f301" fmla="val 563"/>
              <a:gd name="f302" fmla="val 539"/>
              <a:gd name="f303" fmla="val 46"/>
              <a:gd name="f304" fmla="val 512"/>
              <a:gd name="f305" fmla="val 485"/>
              <a:gd name="f306" fmla="val 457"/>
              <a:gd name="f307" fmla="val 414"/>
              <a:gd name="f308" fmla="val 391"/>
              <a:gd name="f309" fmla="val 377"/>
              <a:gd name="f310" fmla="val 363"/>
              <a:gd name="f311" fmla="val 349"/>
              <a:gd name="f312" fmla="val 345"/>
              <a:gd name="f313" fmla="+- 0 0 -90"/>
              <a:gd name="f314" fmla="*/ f4 1 1198"/>
              <a:gd name="f315" fmla="*/ f5 1 1087"/>
              <a:gd name="f316" fmla="+- f8 0 f6"/>
              <a:gd name="f317" fmla="+- f7 0 f6"/>
              <a:gd name="f318" fmla="*/ f313 f0 1"/>
              <a:gd name="f319" fmla="*/ f317 1 1198"/>
              <a:gd name="f320" fmla="*/ f316 1 1087"/>
              <a:gd name="f321" fmla="*/ 0 f317 1"/>
              <a:gd name="f322" fmla="*/ 308 f316 1"/>
              <a:gd name="f323" fmla="*/ 13 f317 1"/>
              <a:gd name="f324" fmla="*/ 223 f316 1"/>
              <a:gd name="f325" fmla="*/ 78 f317 1"/>
              <a:gd name="f326" fmla="*/ 102 f316 1"/>
              <a:gd name="f327" fmla="*/ 201 f317 1"/>
              <a:gd name="f328" fmla="*/ 19 f316 1"/>
              <a:gd name="f329" fmla="*/ 298 f317 1"/>
              <a:gd name="f330" fmla="*/ 1 f316 1"/>
              <a:gd name="f331" fmla="*/ 417 f317 1"/>
              <a:gd name="f332" fmla="*/ 14 f316 1"/>
              <a:gd name="f333" fmla="*/ 529 f317 1"/>
              <a:gd name="f334" fmla="*/ 79 f316 1"/>
              <a:gd name="f335" fmla="*/ 597 f317 1"/>
              <a:gd name="f336" fmla="*/ 170 f316 1"/>
              <a:gd name="f337" fmla="*/ 602 f317 1"/>
              <a:gd name="f338" fmla="*/ 165 f316 1"/>
              <a:gd name="f339" fmla="*/ 691 f317 1"/>
              <a:gd name="f340" fmla="*/ 57 f316 1"/>
              <a:gd name="f341" fmla="*/ 810 f317 1"/>
              <a:gd name="f342" fmla="*/ 4 f316 1"/>
              <a:gd name="f343" fmla="*/ 853 f317 1"/>
              <a:gd name="f344" fmla="*/ 0 f316 1"/>
              <a:gd name="f345" fmla="*/ 891 f317 1"/>
              <a:gd name="f346" fmla="*/ 1027 f317 1"/>
              <a:gd name="f347" fmla="*/ 35 f316 1"/>
              <a:gd name="f348" fmla="*/ 1158 f317 1"/>
              <a:gd name="f349" fmla="*/ 156 f316 1"/>
              <a:gd name="f350" fmla="*/ 1197 f317 1"/>
              <a:gd name="f351" fmla="*/ 297 f316 1"/>
              <a:gd name="f352" fmla="*/ 1198 f317 1"/>
              <a:gd name="f353" fmla="*/ 328 f316 1"/>
              <a:gd name="f354" fmla="*/ 1189 f317 1"/>
              <a:gd name="f355" fmla="*/ 400 f316 1"/>
              <a:gd name="f356" fmla="*/ 1101 f317 1"/>
              <a:gd name="f357" fmla="*/ 596 f316 1"/>
              <a:gd name="f358" fmla="*/ 1004 f317 1"/>
              <a:gd name="f359" fmla="*/ 725 f316 1"/>
              <a:gd name="f360" fmla="*/ 895 f317 1"/>
              <a:gd name="f361" fmla="*/ 840 f316 1"/>
              <a:gd name="f362" fmla="*/ 820 f317 1"/>
              <a:gd name="f363" fmla="*/ 910 f316 1"/>
              <a:gd name="f364" fmla="*/ 717 f317 1"/>
              <a:gd name="f365" fmla="*/ 996 f316 1"/>
              <a:gd name="f366" fmla="*/ 604 f317 1"/>
              <a:gd name="f367" fmla="*/ 1085 f316 1"/>
              <a:gd name="f368" fmla="*/ 1087 f316 1"/>
              <a:gd name="f369" fmla="*/ 523 f317 1"/>
              <a:gd name="f370" fmla="*/ 1028 f316 1"/>
              <a:gd name="f371" fmla="*/ 939 f316 1"/>
              <a:gd name="f372" fmla="*/ 348 f317 1"/>
              <a:gd name="f373" fmla="*/ 878 f316 1"/>
              <a:gd name="f374" fmla="*/ 273 f317 1"/>
              <a:gd name="f375" fmla="*/ 806 f316 1"/>
              <a:gd name="f376" fmla="*/ 214 f317 1"/>
              <a:gd name="f377" fmla="*/ 745 f316 1"/>
              <a:gd name="f378" fmla="*/ 146 f317 1"/>
              <a:gd name="f379" fmla="*/ 666 f316 1"/>
              <a:gd name="f380" fmla="*/ 60 f317 1"/>
              <a:gd name="f381" fmla="*/ 539 f316 1"/>
              <a:gd name="f382" fmla="*/ 5 f317 1"/>
              <a:gd name="f383" fmla="*/ 391 f316 1"/>
              <a:gd name="f384" fmla="*/ 336 f316 1"/>
              <a:gd name="f385" fmla="*/ f318 1 f3"/>
              <a:gd name="f386" fmla="*/ f321 1 1198"/>
              <a:gd name="f387" fmla="*/ f322 1 1087"/>
              <a:gd name="f388" fmla="*/ f323 1 1198"/>
              <a:gd name="f389" fmla="*/ f324 1 1087"/>
              <a:gd name="f390" fmla="*/ f325 1 1198"/>
              <a:gd name="f391" fmla="*/ f326 1 1087"/>
              <a:gd name="f392" fmla="*/ f327 1 1198"/>
              <a:gd name="f393" fmla="*/ f328 1 1087"/>
              <a:gd name="f394" fmla="*/ f329 1 1198"/>
              <a:gd name="f395" fmla="*/ f330 1 1087"/>
              <a:gd name="f396" fmla="*/ f331 1 1198"/>
              <a:gd name="f397" fmla="*/ f332 1 1087"/>
              <a:gd name="f398" fmla="*/ f333 1 1198"/>
              <a:gd name="f399" fmla="*/ f334 1 1087"/>
              <a:gd name="f400" fmla="*/ f335 1 1198"/>
              <a:gd name="f401" fmla="*/ f336 1 1087"/>
              <a:gd name="f402" fmla="*/ f337 1 1198"/>
              <a:gd name="f403" fmla="*/ f338 1 1087"/>
              <a:gd name="f404" fmla="*/ f339 1 1198"/>
              <a:gd name="f405" fmla="*/ f340 1 1087"/>
              <a:gd name="f406" fmla="*/ f341 1 1198"/>
              <a:gd name="f407" fmla="*/ f342 1 1087"/>
              <a:gd name="f408" fmla="*/ f343 1 1198"/>
              <a:gd name="f409" fmla="*/ f344 1 1087"/>
              <a:gd name="f410" fmla="*/ f345 1 1198"/>
              <a:gd name="f411" fmla="*/ f346 1 1198"/>
              <a:gd name="f412" fmla="*/ f347 1 1087"/>
              <a:gd name="f413" fmla="*/ f348 1 1198"/>
              <a:gd name="f414" fmla="*/ f349 1 1087"/>
              <a:gd name="f415" fmla="*/ f350 1 1198"/>
              <a:gd name="f416" fmla="*/ f351 1 1087"/>
              <a:gd name="f417" fmla="*/ f352 1 1198"/>
              <a:gd name="f418" fmla="*/ f353 1 1087"/>
              <a:gd name="f419" fmla="*/ f354 1 1198"/>
              <a:gd name="f420" fmla="*/ f355 1 1087"/>
              <a:gd name="f421" fmla="*/ f356 1 1198"/>
              <a:gd name="f422" fmla="*/ f357 1 1087"/>
              <a:gd name="f423" fmla="*/ f358 1 1198"/>
              <a:gd name="f424" fmla="*/ f359 1 1087"/>
              <a:gd name="f425" fmla="*/ f360 1 1198"/>
              <a:gd name="f426" fmla="*/ f361 1 1087"/>
              <a:gd name="f427" fmla="*/ f362 1 1198"/>
              <a:gd name="f428" fmla="*/ f363 1 1087"/>
              <a:gd name="f429" fmla="*/ f364 1 1198"/>
              <a:gd name="f430" fmla="*/ f365 1 1087"/>
              <a:gd name="f431" fmla="*/ f366 1 1198"/>
              <a:gd name="f432" fmla="*/ f367 1 1087"/>
              <a:gd name="f433" fmla="*/ f368 1 1087"/>
              <a:gd name="f434" fmla="*/ f369 1 1198"/>
              <a:gd name="f435" fmla="*/ f370 1 1087"/>
              <a:gd name="f436" fmla="*/ f371 1 1087"/>
              <a:gd name="f437" fmla="*/ f372 1 1198"/>
              <a:gd name="f438" fmla="*/ f373 1 1087"/>
              <a:gd name="f439" fmla="*/ f374 1 1198"/>
              <a:gd name="f440" fmla="*/ f375 1 1087"/>
              <a:gd name="f441" fmla="*/ f376 1 1198"/>
              <a:gd name="f442" fmla="*/ f377 1 1087"/>
              <a:gd name="f443" fmla="*/ f378 1 1198"/>
              <a:gd name="f444" fmla="*/ f379 1 1087"/>
              <a:gd name="f445" fmla="*/ f380 1 1198"/>
              <a:gd name="f446" fmla="*/ f381 1 1087"/>
              <a:gd name="f447" fmla="*/ f382 1 1198"/>
              <a:gd name="f448" fmla="*/ f383 1 1087"/>
              <a:gd name="f449" fmla="*/ f384 1 1087"/>
              <a:gd name="f450" fmla="*/ 0 1 f319"/>
              <a:gd name="f451" fmla="*/ f7 1 f319"/>
              <a:gd name="f452" fmla="*/ 0 1 f320"/>
              <a:gd name="f453" fmla="*/ f8 1 f320"/>
              <a:gd name="f454" fmla="+- f385 0 f1"/>
              <a:gd name="f455" fmla="*/ f386 1 f319"/>
              <a:gd name="f456" fmla="*/ f387 1 f320"/>
              <a:gd name="f457" fmla="*/ f388 1 f319"/>
              <a:gd name="f458" fmla="*/ f389 1 f320"/>
              <a:gd name="f459" fmla="*/ f390 1 f319"/>
              <a:gd name="f460" fmla="*/ f391 1 f320"/>
              <a:gd name="f461" fmla="*/ f392 1 f319"/>
              <a:gd name="f462" fmla="*/ f393 1 f320"/>
              <a:gd name="f463" fmla="*/ f394 1 f319"/>
              <a:gd name="f464" fmla="*/ f395 1 f320"/>
              <a:gd name="f465" fmla="*/ f396 1 f319"/>
              <a:gd name="f466" fmla="*/ f397 1 f320"/>
              <a:gd name="f467" fmla="*/ f398 1 f319"/>
              <a:gd name="f468" fmla="*/ f399 1 f320"/>
              <a:gd name="f469" fmla="*/ f400 1 f319"/>
              <a:gd name="f470" fmla="*/ f401 1 f320"/>
              <a:gd name="f471" fmla="*/ f402 1 f319"/>
              <a:gd name="f472" fmla="*/ f403 1 f320"/>
              <a:gd name="f473" fmla="*/ f404 1 f319"/>
              <a:gd name="f474" fmla="*/ f405 1 f320"/>
              <a:gd name="f475" fmla="*/ f406 1 f319"/>
              <a:gd name="f476" fmla="*/ f407 1 f320"/>
              <a:gd name="f477" fmla="*/ f408 1 f319"/>
              <a:gd name="f478" fmla="*/ f409 1 f320"/>
              <a:gd name="f479" fmla="*/ f410 1 f319"/>
              <a:gd name="f480" fmla="*/ f411 1 f319"/>
              <a:gd name="f481" fmla="*/ f412 1 f320"/>
              <a:gd name="f482" fmla="*/ f413 1 f319"/>
              <a:gd name="f483" fmla="*/ f414 1 f320"/>
              <a:gd name="f484" fmla="*/ f415 1 f319"/>
              <a:gd name="f485" fmla="*/ f416 1 f320"/>
              <a:gd name="f486" fmla="*/ f417 1 f319"/>
              <a:gd name="f487" fmla="*/ f418 1 f320"/>
              <a:gd name="f488" fmla="*/ f419 1 f319"/>
              <a:gd name="f489" fmla="*/ f420 1 f320"/>
              <a:gd name="f490" fmla="*/ f421 1 f319"/>
              <a:gd name="f491" fmla="*/ f422 1 f320"/>
              <a:gd name="f492" fmla="*/ f423 1 f319"/>
              <a:gd name="f493" fmla="*/ f424 1 f320"/>
              <a:gd name="f494" fmla="*/ f425 1 f319"/>
              <a:gd name="f495" fmla="*/ f426 1 f320"/>
              <a:gd name="f496" fmla="*/ f427 1 f319"/>
              <a:gd name="f497" fmla="*/ f428 1 f320"/>
              <a:gd name="f498" fmla="*/ f429 1 f319"/>
              <a:gd name="f499" fmla="*/ f430 1 f320"/>
              <a:gd name="f500" fmla="*/ f431 1 f319"/>
              <a:gd name="f501" fmla="*/ f432 1 f320"/>
              <a:gd name="f502" fmla="*/ f433 1 f320"/>
              <a:gd name="f503" fmla="*/ f434 1 f319"/>
              <a:gd name="f504" fmla="*/ f435 1 f320"/>
              <a:gd name="f505" fmla="*/ f436 1 f320"/>
              <a:gd name="f506" fmla="*/ f437 1 f319"/>
              <a:gd name="f507" fmla="*/ f438 1 f320"/>
              <a:gd name="f508" fmla="*/ f439 1 f319"/>
              <a:gd name="f509" fmla="*/ f440 1 f320"/>
              <a:gd name="f510" fmla="*/ f441 1 f319"/>
              <a:gd name="f511" fmla="*/ f442 1 f320"/>
              <a:gd name="f512" fmla="*/ f443 1 f319"/>
              <a:gd name="f513" fmla="*/ f444 1 f320"/>
              <a:gd name="f514" fmla="*/ f445 1 f319"/>
              <a:gd name="f515" fmla="*/ f446 1 f320"/>
              <a:gd name="f516" fmla="*/ f447 1 f319"/>
              <a:gd name="f517" fmla="*/ f448 1 f320"/>
              <a:gd name="f518" fmla="*/ f449 1 f320"/>
              <a:gd name="f519" fmla="*/ f450 f314 1"/>
              <a:gd name="f520" fmla="*/ f451 f314 1"/>
              <a:gd name="f521" fmla="*/ f453 f315 1"/>
              <a:gd name="f522" fmla="*/ f452 f315 1"/>
              <a:gd name="f523" fmla="*/ f455 f314 1"/>
              <a:gd name="f524" fmla="*/ f456 f315 1"/>
              <a:gd name="f525" fmla="*/ f457 f314 1"/>
              <a:gd name="f526" fmla="*/ f458 f315 1"/>
              <a:gd name="f527" fmla="*/ f459 f314 1"/>
              <a:gd name="f528" fmla="*/ f460 f315 1"/>
              <a:gd name="f529" fmla="*/ f461 f314 1"/>
              <a:gd name="f530" fmla="*/ f462 f315 1"/>
              <a:gd name="f531" fmla="*/ f463 f314 1"/>
              <a:gd name="f532" fmla="*/ f464 f315 1"/>
              <a:gd name="f533" fmla="*/ f465 f314 1"/>
              <a:gd name="f534" fmla="*/ f466 f315 1"/>
              <a:gd name="f535" fmla="*/ f467 f314 1"/>
              <a:gd name="f536" fmla="*/ f468 f315 1"/>
              <a:gd name="f537" fmla="*/ f469 f314 1"/>
              <a:gd name="f538" fmla="*/ f470 f315 1"/>
              <a:gd name="f539" fmla="*/ f471 f314 1"/>
              <a:gd name="f540" fmla="*/ f472 f315 1"/>
              <a:gd name="f541" fmla="*/ f473 f314 1"/>
              <a:gd name="f542" fmla="*/ f474 f315 1"/>
              <a:gd name="f543" fmla="*/ f475 f314 1"/>
              <a:gd name="f544" fmla="*/ f476 f315 1"/>
              <a:gd name="f545" fmla="*/ f477 f314 1"/>
              <a:gd name="f546" fmla="*/ f478 f315 1"/>
              <a:gd name="f547" fmla="*/ f479 f314 1"/>
              <a:gd name="f548" fmla="*/ f480 f314 1"/>
              <a:gd name="f549" fmla="*/ f481 f315 1"/>
              <a:gd name="f550" fmla="*/ f482 f314 1"/>
              <a:gd name="f551" fmla="*/ f483 f315 1"/>
              <a:gd name="f552" fmla="*/ f484 f314 1"/>
              <a:gd name="f553" fmla="*/ f485 f315 1"/>
              <a:gd name="f554" fmla="*/ f486 f314 1"/>
              <a:gd name="f555" fmla="*/ f487 f315 1"/>
              <a:gd name="f556" fmla="*/ f488 f314 1"/>
              <a:gd name="f557" fmla="*/ f489 f315 1"/>
              <a:gd name="f558" fmla="*/ f490 f314 1"/>
              <a:gd name="f559" fmla="*/ f491 f315 1"/>
              <a:gd name="f560" fmla="*/ f492 f314 1"/>
              <a:gd name="f561" fmla="*/ f493 f315 1"/>
              <a:gd name="f562" fmla="*/ f494 f314 1"/>
              <a:gd name="f563" fmla="*/ f495 f315 1"/>
              <a:gd name="f564" fmla="*/ f496 f314 1"/>
              <a:gd name="f565" fmla="*/ f497 f315 1"/>
              <a:gd name="f566" fmla="*/ f498 f314 1"/>
              <a:gd name="f567" fmla="*/ f499 f315 1"/>
              <a:gd name="f568" fmla="*/ f500 f314 1"/>
              <a:gd name="f569" fmla="*/ f501 f315 1"/>
              <a:gd name="f570" fmla="*/ f502 f315 1"/>
              <a:gd name="f571" fmla="*/ f503 f314 1"/>
              <a:gd name="f572" fmla="*/ f504 f315 1"/>
              <a:gd name="f573" fmla="*/ f505 f315 1"/>
              <a:gd name="f574" fmla="*/ f506 f314 1"/>
              <a:gd name="f575" fmla="*/ f507 f315 1"/>
              <a:gd name="f576" fmla="*/ f508 f314 1"/>
              <a:gd name="f577" fmla="*/ f509 f315 1"/>
              <a:gd name="f578" fmla="*/ f510 f314 1"/>
              <a:gd name="f579" fmla="*/ f511 f315 1"/>
              <a:gd name="f580" fmla="*/ f512 f314 1"/>
              <a:gd name="f581" fmla="*/ f513 f315 1"/>
              <a:gd name="f582" fmla="*/ f514 f314 1"/>
              <a:gd name="f583" fmla="*/ f515 f315 1"/>
              <a:gd name="f584" fmla="*/ f516 f314 1"/>
              <a:gd name="f585" fmla="*/ f517 f315 1"/>
              <a:gd name="f586" fmla="*/ f518 f3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4">
                <a:pos x="f523" y="f524"/>
              </a:cxn>
              <a:cxn ang="f454">
                <a:pos x="f525" y="f526"/>
              </a:cxn>
              <a:cxn ang="f454">
                <a:pos x="f527" y="f528"/>
              </a:cxn>
              <a:cxn ang="f454">
                <a:pos x="f529" y="f530"/>
              </a:cxn>
              <a:cxn ang="f454">
                <a:pos x="f531" y="f532"/>
              </a:cxn>
              <a:cxn ang="f454">
                <a:pos x="f533" y="f534"/>
              </a:cxn>
              <a:cxn ang="f454">
                <a:pos x="f535" y="f536"/>
              </a:cxn>
              <a:cxn ang="f454">
                <a:pos x="f537" y="f538"/>
              </a:cxn>
              <a:cxn ang="f454">
                <a:pos x="f539" y="f540"/>
              </a:cxn>
              <a:cxn ang="f454">
                <a:pos x="f541" y="f542"/>
              </a:cxn>
              <a:cxn ang="f454">
                <a:pos x="f543" y="f544"/>
              </a:cxn>
              <a:cxn ang="f454">
                <a:pos x="f545" y="f546"/>
              </a:cxn>
              <a:cxn ang="f454">
                <a:pos x="f547" y="f532"/>
              </a:cxn>
              <a:cxn ang="f454">
                <a:pos x="f548" y="f549"/>
              </a:cxn>
              <a:cxn ang="f454">
                <a:pos x="f550" y="f551"/>
              </a:cxn>
              <a:cxn ang="f454">
                <a:pos x="f552" y="f553"/>
              </a:cxn>
              <a:cxn ang="f454">
                <a:pos x="f554" y="f555"/>
              </a:cxn>
              <a:cxn ang="f454">
                <a:pos x="f556" y="f557"/>
              </a:cxn>
              <a:cxn ang="f454">
                <a:pos x="f558" y="f559"/>
              </a:cxn>
              <a:cxn ang="f454">
                <a:pos x="f560" y="f561"/>
              </a:cxn>
              <a:cxn ang="f454">
                <a:pos x="f562" y="f563"/>
              </a:cxn>
              <a:cxn ang="f454">
                <a:pos x="f564" y="f565"/>
              </a:cxn>
              <a:cxn ang="f454">
                <a:pos x="f566" y="f567"/>
              </a:cxn>
              <a:cxn ang="f454">
                <a:pos x="f568" y="f569"/>
              </a:cxn>
              <a:cxn ang="f454">
                <a:pos x="f537" y="f570"/>
              </a:cxn>
              <a:cxn ang="f454">
                <a:pos x="f571" y="f572"/>
              </a:cxn>
              <a:cxn ang="f454">
                <a:pos x="f533" y="f573"/>
              </a:cxn>
              <a:cxn ang="f454">
                <a:pos x="f574" y="f575"/>
              </a:cxn>
              <a:cxn ang="f454">
                <a:pos x="f576" y="f577"/>
              </a:cxn>
              <a:cxn ang="f454">
                <a:pos x="f578" y="f579"/>
              </a:cxn>
              <a:cxn ang="f454">
                <a:pos x="f580" y="f581"/>
              </a:cxn>
              <a:cxn ang="f454">
                <a:pos x="f582" y="f583"/>
              </a:cxn>
              <a:cxn ang="f454">
                <a:pos x="f584" y="f585"/>
              </a:cxn>
              <a:cxn ang="f454">
                <a:pos x="f523" y="f586"/>
              </a:cxn>
            </a:cxnLst>
            <a:rect l="f519" t="f522" r="f520" b="f521"/>
            <a:pathLst>
              <a:path w="1198" h="1087">
                <a:moveTo>
                  <a:pt x="f6" y="f9"/>
                </a:moveTo>
                <a:cubicBezTo>
                  <a:pt x="f6" y="f10"/>
                  <a:pt x="f6" y="f11"/>
                  <a:pt x="f6" y="f12"/>
                </a:cubicBezTo>
                <a:cubicBezTo>
                  <a:pt x="f13" y="f14"/>
                  <a:pt x="f6" y="f15"/>
                  <a:pt x="f6" y="f16"/>
                </a:cubicBezTo>
                <a:cubicBezTo>
                  <a:pt x="f13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22"/>
                </a:cubicBezTo>
                <a:cubicBezTo>
                  <a:pt x="f21" y="f45"/>
                  <a:pt x="f46" y="f18"/>
                  <a:pt x="f47" y="f48"/>
                </a:cubicBezTo>
                <a:cubicBezTo>
                  <a:pt x="f49" y="f50"/>
                  <a:pt x="f51" y="f50"/>
                  <a:pt x="f52" y="f13"/>
                </a:cubicBezTo>
                <a:cubicBezTo>
                  <a:pt x="f53" y="f13"/>
                  <a:pt x="f54" y="f13"/>
                  <a:pt x="f55" y="f13"/>
                </a:cubicBezTo>
                <a:cubicBezTo>
                  <a:pt x="f56" y="f13"/>
                  <a:pt x="f57" y="f18"/>
                  <a:pt x="f58" y="f59"/>
                </a:cubicBezTo>
                <a:cubicBezTo>
                  <a:pt x="f60" y="f61"/>
                  <a:pt x="f62" y="f26"/>
                  <a:pt x="f63" y="f64"/>
                </a:cubicBezTo>
                <a:cubicBezTo>
                  <a:pt x="f65" y="f30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38"/>
                  <a:pt x="f77" y="f78"/>
                  <a:pt x="f79" y="f80"/>
                </a:cubicBezTo>
                <a:cubicBezTo>
                  <a:pt x="f79" y="f80"/>
                  <a:pt x="f79" y="f81"/>
                  <a:pt x="f82" y="f83"/>
                </a:cubicBezTo>
                <a:cubicBezTo>
                  <a:pt x="f84" y="f80"/>
                  <a:pt x="f85" y="f86"/>
                  <a:pt x="f87" y="f88"/>
                </a:cubicBezTo>
                <a:cubicBezTo>
                  <a:pt x="f89" y="f29"/>
                  <a:pt x="f90" y="f31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50"/>
                  <a:pt x="f112" y="f13"/>
                  <a:pt x="f113" y="f13"/>
                </a:cubicBezTo>
                <a:cubicBezTo>
                  <a:pt x="f114" y="f13"/>
                  <a:pt x="f115" y="f13"/>
                  <a:pt x="f116" y="f6"/>
                </a:cubicBezTo>
                <a:cubicBezTo>
                  <a:pt x="f117" y="f6"/>
                  <a:pt x="f118" y="f6"/>
                  <a:pt x="f119" y="f6"/>
                </a:cubicBezTo>
                <a:cubicBezTo>
                  <a:pt x="f120" y="f13"/>
                  <a:pt x="f121" y="f13"/>
                  <a:pt x="f122" y="f13"/>
                </a:cubicBezTo>
                <a:cubicBezTo>
                  <a:pt x="f123" y="f13"/>
                  <a:pt x="f124" y="f125"/>
                  <a:pt x="f126" y="f127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28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3" y="f155"/>
                </a:cubicBezTo>
                <a:cubicBezTo>
                  <a:pt x="f153" y="f52"/>
                  <a:pt x="f153" y="f156"/>
                  <a:pt x="f7" y="f15"/>
                </a:cubicBezTo>
                <a:cubicBezTo>
                  <a:pt x="f7" y="f53"/>
                  <a:pt x="f7" y="f157"/>
                  <a:pt x="f7" y="f158"/>
                </a:cubicBezTo>
                <a:cubicBezTo>
                  <a:pt x="f153" y="f55"/>
                  <a:pt x="f153" y="f9"/>
                  <a:pt x="f153" y="f159"/>
                </a:cubicBezTo>
                <a:cubicBezTo>
                  <a:pt x="f153" y="f56"/>
                  <a:pt x="f14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41" y="f169"/>
                  <a:pt x="f170" y="f171"/>
                  <a:pt x="f172" y="f173"/>
                </a:cubicBezTo>
                <a:cubicBezTo>
                  <a:pt x="f8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0" y="f183"/>
                </a:cubicBezTo>
                <a:cubicBezTo>
                  <a:pt x="f184" y="f185"/>
                  <a:pt x="f128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cubicBezTo>
                  <a:pt x="f120" y="f195"/>
                  <a:pt x="f196" y="f197"/>
                  <a:pt x="f198" y="f199"/>
                </a:cubicBezTo>
                <a:cubicBezTo>
                  <a:pt x="f200" y="f201"/>
                  <a:pt x="f202" y="f203"/>
                  <a:pt x="f204" y="f205"/>
                </a:cubicBezTo>
                <a:cubicBezTo>
                  <a:pt x="f206" y="f207"/>
                  <a:pt x="f208" y="f209"/>
                  <a:pt x="f210" y="f211"/>
                </a:cubicBezTo>
                <a:cubicBezTo>
                  <a:pt x="f212" y="f213"/>
                  <a:pt x="f214" y="f215"/>
                  <a:pt x="f216" y="f217"/>
                </a:cubicBezTo>
                <a:cubicBezTo>
                  <a:pt x="f218" y="f219"/>
                  <a:pt x="f220" y="f221"/>
                  <a:pt x="f222" y="f223"/>
                </a:cubicBezTo>
                <a:cubicBezTo>
                  <a:pt x="f224" y="f134"/>
                  <a:pt x="f225" y="f226"/>
                  <a:pt x="f227" y="f228"/>
                </a:cubicBezTo>
                <a:cubicBezTo>
                  <a:pt x="f87" y="f229"/>
                  <a:pt x="f84" y="f229"/>
                  <a:pt x="f82" y="f8"/>
                </a:cubicBezTo>
                <a:cubicBezTo>
                  <a:pt x="f82" y="f8"/>
                  <a:pt x="f82" y="f8"/>
                  <a:pt x="f79" y="f8"/>
                </a:cubicBezTo>
                <a:cubicBezTo>
                  <a:pt x="f230" y="f231"/>
                  <a:pt x="f232" y="f233"/>
                  <a:pt x="f234" y="f235"/>
                </a:cubicBezTo>
                <a:cubicBezTo>
                  <a:pt x="f236" y="f237"/>
                  <a:pt x="f238" y="f239"/>
                  <a:pt x="f240" y="f241"/>
                </a:cubicBezTo>
                <a:cubicBezTo>
                  <a:pt x="f242" y="f243"/>
                  <a:pt x="f244" y="f245"/>
                  <a:pt x="f246" y="f247"/>
                </a:cubicBezTo>
                <a:cubicBezTo>
                  <a:pt x="f248" y="f249"/>
                  <a:pt x="f250" y="f251"/>
                  <a:pt x="f58" y="f252"/>
                </a:cubicBezTo>
                <a:cubicBezTo>
                  <a:pt x="f253" y="f254"/>
                  <a:pt x="f255" y="f191"/>
                  <a:pt x="f256" y="f257"/>
                </a:cubicBezTo>
                <a:cubicBezTo>
                  <a:pt x="f258" y="f259"/>
                  <a:pt x="f2" y="f260"/>
                  <a:pt x="f261" y="f262"/>
                </a:cubicBezTo>
                <a:cubicBezTo>
                  <a:pt x="f263" y="f264"/>
                  <a:pt x="f265" y="f266"/>
                  <a:pt x="f267" y="f198"/>
                </a:cubicBezTo>
                <a:cubicBezTo>
                  <a:pt x="f268" y="f269"/>
                  <a:pt x="f270" y="f271"/>
                  <a:pt x="f272" y="f273"/>
                </a:cubicBez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186"/>
                  <a:pt x="f283" y="f103"/>
                </a:cubicBezTo>
                <a:cubicBezTo>
                  <a:pt x="f284" y="f285"/>
                  <a:pt x="f286" y="f287"/>
                  <a:pt x="f25" y="f288"/>
                </a:cubicBezTo>
                <a:cubicBezTo>
                  <a:pt x="f81" y="f289"/>
                  <a:pt x="f290" y="f291"/>
                  <a:pt x="f292" y="f293"/>
                </a:cubicBezTo>
                <a:cubicBezTo>
                  <a:pt x="f294" y="f295"/>
                  <a:pt x="f296" y="f90"/>
                  <a:pt x="f92" y="f297"/>
                </a:cubicBezTo>
                <a:cubicBezTo>
                  <a:pt x="f298" y="f299"/>
                  <a:pt x="f300" y="f301"/>
                  <a:pt x="f136" y="f302"/>
                </a:cubicBezTo>
                <a:cubicBezTo>
                  <a:pt x="f303" y="f304"/>
                  <a:pt x="f102" y="f305"/>
                  <a:pt x="f61" y="f306"/>
                </a:cubicBezTo>
                <a:cubicBezTo>
                  <a:pt x="f129" y="f250"/>
                  <a:pt x="f127" y="f307"/>
                  <a:pt x="f125" y="f308"/>
                </a:cubicBezTo>
                <a:cubicBezTo>
                  <a:pt x="f48" y="f309"/>
                  <a:pt x="f13" y="f310"/>
                  <a:pt x="f6" y="f311"/>
                </a:cubicBezTo>
                <a:cubicBezTo>
                  <a:pt x="f6" y="f312"/>
                  <a:pt x="f13" y="f159"/>
                  <a:pt x="f6" y="f9"/>
                </a:cubicBezTo>
                <a:close/>
              </a:path>
            </a:pathLst>
          </a:custGeom>
          <a:solidFill>
            <a:srgbClr val="99FF9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grpSp>
        <p:nvGrpSpPr>
          <p:cNvPr id="18" name="Grupo 11">
            <a:extLst>
              <a:ext uri="{FF2B5EF4-FFF2-40B4-BE49-F238E27FC236}">
                <a16:creationId xmlns:a16="http://schemas.microsoft.com/office/drawing/2014/main" id="{694A2093-67C0-4811-90BF-E42D015555A2}"/>
              </a:ext>
            </a:extLst>
          </p:cNvPr>
          <p:cNvGrpSpPr/>
          <p:nvPr/>
        </p:nvGrpSpPr>
        <p:grpSpPr>
          <a:xfrm>
            <a:off x="5873127" y="1952362"/>
            <a:ext cx="2064998" cy="2050084"/>
            <a:chOff x="5873127" y="1952362"/>
            <a:chExt cx="2064998" cy="2050084"/>
          </a:xfrm>
        </p:grpSpPr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CF635FD9-E89F-452B-A195-ED19CE430DFE}"/>
                </a:ext>
              </a:extLst>
            </p:cNvPr>
            <p:cNvSpPr/>
            <p:nvPr/>
          </p:nvSpPr>
          <p:spPr>
            <a:xfrm>
              <a:off x="5873127" y="1952362"/>
              <a:ext cx="2064998" cy="205008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07"/>
                <a:gd name="f7" fmla="val 404"/>
                <a:gd name="f8" fmla="val 62"/>
                <a:gd name="f9" fmla="val 83"/>
                <a:gd name="f10" fmla="val 96"/>
                <a:gd name="f11" fmla="val 108"/>
                <a:gd name="f12" fmla="val 121"/>
                <a:gd name="f13" fmla="val 63"/>
                <a:gd name="f14" fmla="val 133"/>
                <a:gd name="f15" fmla="val 58"/>
                <a:gd name="f16" fmla="val 137"/>
                <a:gd name="f17" fmla="val 46"/>
                <a:gd name="f18" fmla="val 8"/>
                <a:gd name="f19" fmla="val 140"/>
                <a:gd name="f20" fmla="val 7"/>
                <a:gd name="f21" fmla="val 99"/>
                <a:gd name="f22" fmla="val 72"/>
                <a:gd name="f23" fmla="val 45"/>
                <a:gd name="f24" fmla="val 17"/>
                <a:gd name="f25" fmla="val 5"/>
                <a:gd name="f26" fmla="val 11"/>
                <a:gd name="f27" fmla="val 23"/>
                <a:gd name="f28" fmla="val 1"/>
                <a:gd name="f29" fmla="val 36"/>
                <a:gd name="f30" fmla="val 3"/>
                <a:gd name="f31" fmla="val 54"/>
                <a:gd name="f32" fmla="val 60"/>
                <a:gd name="f33" fmla="val 66"/>
                <a:gd name="f34" fmla="val 16"/>
                <a:gd name="f35" fmla="val 33"/>
                <a:gd name="f36" fmla="val 48"/>
                <a:gd name="f37" fmla="val 80"/>
                <a:gd name="f38" fmla="val 95"/>
                <a:gd name="f39" fmla="val 111"/>
                <a:gd name="f40" fmla="val 127"/>
                <a:gd name="f41" fmla="val 143"/>
                <a:gd name="f42" fmla="val 161"/>
                <a:gd name="f43" fmla="val 154"/>
                <a:gd name="f44" fmla="val 67"/>
                <a:gd name="f45" fmla="val 151"/>
                <a:gd name="f46" fmla="val 87"/>
                <a:gd name="f47" fmla="val 119"/>
                <a:gd name="f48" fmla="val 139"/>
                <a:gd name="f49" fmla="val 104"/>
                <a:gd name="f50" fmla="val 131"/>
                <a:gd name="f51" fmla="val 172"/>
                <a:gd name="f52" fmla="val 142"/>
                <a:gd name="f53" fmla="val 191"/>
                <a:gd name="f54" fmla="val 223"/>
                <a:gd name="f55" fmla="val 241"/>
                <a:gd name="f56" fmla="val 262"/>
                <a:gd name="f57" fmla="val 275"/>
                <a:gd name="f58" fmla="val 293"/>
                <a:gd name="f59" fmla="val 82"/>
                <a:gd name="f60" fmla="val 282"/>
                <a:gd name="f61" fmla="val 81"/>
                <a:gd name="f62" fmla="val 276"/>
                <a:gd name="f63" fmla="val 268"/>
                <a:gd name="f64" fmla="val 264"/>
                <a:gd name="f65" fmla="val 71"/>
                <a:gd name="f66" fmla="val 260"/>
                <a:gd name="f67" fmla="val 61"/>
                <a:gd name="f68" fmla="val 255"/>
                <a:gd name="f69" fmla="val 50"/>
                <a:gd name="f70" fmla="val 287"/>
                <a:gd name="f71" fmla="val 317"/>
                <a:gd name="f72" fmla="val 350"/>
                <a:gd name="f73" fmla="val 351"/>
                <a:gd name="f74" fmla="val 352"/>
                <a:gd name="f75" fmla="val 18"/>
                <a:gd name="f76" fmla="val 353"/>
                <a:gd name="f77" fmla="val 368"/>
                <a:gd name="f78" fmla="val 382"/>
                <a:gd name="f79" fmla="val 396"/>
                <a:gd name="f80" fmla="val 2"/>
                <a:gd name="f81" fmla="val 400"/>
                <a:gd name="f82" fmla="val 406"/>
                <a:gd name="f83" fmla="val 10"/>
                <a:gd name="f84" fmla="val 15"/>
                <a:gd name="f85" fmla="val 51"/>
                <a:gd name="f86" fmla="val 123"/>
                <a:gd name="f87" fmla="val 403"/>
                <a:gd name="f88" fmla="val 136"/>
                <a:gd name="f89" fmla="val 393"/>
                <a:gd name="f90" fmla="val 94"/>
                <a:gd name="f91" fmla="val 89"/>
                <a:gd name="f92" fmla="val 78"/>
                <a:gd name="f93" fmla="val 342"/>
                <a:gd name="f94" fmla="val 334"/>
                <a:gd name="f95" fmla="val 84"/>
                <a:gd name="f96" fmla="val 331"/>
                <a:gd name="f97" fmla="val 307"/>
                <a:gd name="f98" fmla="val 126"/>
                <a:gd name="f99" fmla="val 162"/>
                <a:gd name="f100" fmla="val 263"/>
                <a:gd name="f101" fmla="val 201"/>
                <a:gd name="f102" fmla="val 254"/>
                <a:gd name="f103" fmla="val 220"/>
                <a:gd name="f104" fmla="val 258"/>
                <a:gd name="f105" fmla="val 244"/>
                <a:gd name="f106" fmla="val 256"/>
                <a:gd name="f107" fmla="val 265"/>
                <a:gd name="f108" fmla="val 261"/>
                <a:gd name="f109" fmla="val 266"/>
                <a:gd name="f110" fmla="val 306"/>
                <a:gd name="f111" fmla="val 251"/>
                <a:gd name="f112" fmla="val 314"/>
                <a:gd name="f113" fmla="val 257"/>
                <a:gd name="f114" fmla="val 313"/>
                <a:gd name="f115" fmla="val 303"/>
                <a:gd name="f116" fmla="val 312"/>
                <a:gd name="f117" fmla="val 330"/>
                <a:gd name="f118" fmla="val 310"/>
                <a:gd name="f119" fmla="val 357"/>
                <a:gd name="f120" fmla="val 383"/>
                <a:gd name="f121" fmla="val 311"/>
                <a:gd name="f122" fmla="val 399"/>
                <a:gd name="f123" fmla="val 301"/>
                <a:gd name="f124" fmla="val 398"/>
                <a:gd name="f125" fmla="val 291"/>
                <a:gd name="f126" fmla="val 281"/>
                <a:gd name="f127" fmla="val 397"/>
                <a:gd name="f128" fmla="val 267"/>
                <a:gd name="f129" fmla="val 366"/>
                <a:gd name="f130" fmla="val 349"/>
                <a:gd name="f131" fmla="val 329"/>
                <a:gd name="f132" fmla="val 227"/>
                <a:gd name="f133" fmla="val 189"/>
                <a:gd name="f134" fmla="val 149"/>
                <a:gd name="f135" fmla="val 148"/>
                <a:gd name="f136" fmla="val 348"/>
                <a:gd name="f137" fmla="val 146"/>
                <a:gd name="f138" fmla="val 147"/>
                <a:gd name="f139" fmla="val 384"/>
                <a:gd name="f140" fmla="val 138"/>
                <a:gd name="f141" fmla="val 128"/>
                <a:gd name="f142" fmla="val 118"/>
                <a:gd name="f143" fmla="val 103"/>
                <a:gd name="f144" fmla="val 385"/>
                <a:gd name="f145" fmla="val 102"/>
                <a:gd name="f146" fmla="val 101"/>
                <a:gd name="f147" fmla="val 315"/>
                <a:gd name="f148" fmla="val 116"/>
                <a:gd name="f149" fmla="val 253"/>
                <a:gd name="f150" fmla="val 135"/>
                <a:gd name="f151" fmla="val 259"/>
                <a:gd name="f152" fmla="val 141"/>
                <a:gd name="f153" fmla="val 156"/>
                <a:gd name="f154" fmla="val 155"/>
                <a:gd name="f155" fmla="val 238"/>
                <a:gd name="f156" fmla="val 212"/>
                <a:gd name="f157" fmla="val 186"/>
                <a:gd name="f158" fmla="val 122"/>
                <a:gd name="f159" fmla="val 105"/>
                <a:gd name="f160" fmla="val 124"/>
                <a:gd name="f161" fmla="val 85"/>
                <a:gd name="f162" fmla="val 93"/>
                <a:gd name="f163" fmla="val 74"/>
                <a:gd name="f164" fmla="val 68"/>
                <a:gd name="f165" fmla="val 64"/>
                <a:gd name="f166" fmla="+- 0 0 -90"/>
                <a:gd name="f167" fmla="*/ f3 1 407"/>
                <a:gd name="f168" fmla="*/ f4 1 404"/>
                <a:gd name="f169" fmla="+- f7 0 f5"/>
                <a:gd name="f170" fmla="+- f6 0 f5"/>
                <a:gd name="f171" fmla="*/ f166 f0 1"/>
                <a:gd name="f172" fmla="*/ f170 1 407"/>
                <a:gd name="f173" fmla="*/ f169 1 404"/>
                <a:gd name="f174" fmla="*/ 62 f170 1"/>
                <a:gd name="f175" fmla="*/ 83 f169 1"/>
                <a:gd name="f176" fmla="*/ 121 f169 1"/>
                <a:gd name="f177" fmla="*/ 46 f170 1"/>
                <a:gd name="f178" fmla="*/ 137 f169 1"/>
                <a:gd name="f179" fmla="*/ 7 f170 1"/>
                <a:gd name="f180" fmla="*/ 99 f169 1"/>
                <a:gd name="f181" fmla="*/ 17 f169 1"/>
                <a:gd name="f182" fmla="*/ 23 f170 1"/>
                <a:gd name="f183" fmla="*/ 1 f169 1"/>
                <a:gd name="f184" fmla="*/ 60 f170 1"/>
                <a:gd name="f185" fmla="*/ 7 f169 1"/>
                <a:gd name="f186" fmla="*/ 63 f170 1"/>
                <a:gd name="f187" fmla="*/ 48 f169 1"/>
                <a:gd name="f188" fmla="*/ 111 f170 1"/>
                <a:gd name="f189" fmla="*/ 161 f170 1"/>
                <a:gd name="f190" fmla="*/ 119 f170 1"/>
                <a:gd name="f191" fmla="*/ 80 f169 1"/>
                <a:gd name="f192" fmla="*/ 172 f170 1"/>
                <a:gd name="f193" fmla="*/ 142 f169 1"/>
                <a:gd name="f194" fmla="*/ 241 f170 1"/>
                <a:gd name="f195" fmla="*/ 293 f170 1"/>
                <a:gd name="f196" fmla="*/ 82 f169 1"/>
                <a:gd name="f197" fmla="*/ 268 f170 1"/>
                <a:gd name="f198" fmla="*/ 255 f170 1"/>
                <a:gd name="f199" fmla="*/ 50 f169 1"/>
                <a:gd name="f200" fmla="*/ 350 f170 1"/>
                <a:gd name="f201" fmla="*/ 353 f170 1"/>
                <a:gd name="f202" fmla="*/ 396 f170 1"/>
                <a:gd name="f203" fmla="*/ 2 f169 1"/>
                <a:gd name="f204" fmla="*/ 406 f170 1"/>
                <a:gd name="f205" fmla="*/ 15 f169 1"/>
                <a:gd name="f206" fmla="*/ 407 f170 1"/>
                <a:gd name="f207" fmla="*/ 123 f169 1"/>
                <a:gd name="f208" fmla="*/ 393 f170 1"/>
                <a:gd name="f209" fmla="*/ 352 f170 1"/>
                <a:gd name="f210" fmla="*/ 351 f170 1"/>
                <a:gd name="f211" fmla="*/ 78 f169 1"/>
                <a:gd name="f212" fmla="*/ 331 f170 1"/>
                <a:gd name="f213" fmla="*/ 89 f169 1"/>
                <a:gd name="f214" fmla="*/ 263 f170 1"/>
                <a:gd name="f215" fmla="*/ 201 f169 1"/>
                <a:gd name="f216" fmla="*/ 256 f170 1"/>
                <a:gd name="f217" fmla="*/ 265 f169 1"/>
                <a:gd name="f218" fmla="*/ 266 f169 1"/>
                <a:gd name="f219" fmla="*/ 313 f170 1"/>
                <a:gd name="f220" fmla="*/ 303 f169 1"/>
                <a:gd name="f221" fmla="*/ 310 f170 1"/>
                <a:gd name="f222" fmla="*/ 383 f169 1"/>
                <a:gd name="f223" fmla="*/ 291 f170 1"/>
                <a:gd name="f224" fmla="*/ 398 f169 1"/>
                <a:gd name="f225" fmla="*/ 267 f170 1"/>
                <a:gd name="f226" fmla="*/ 329 f169 1"/>
                <a:gd name="f227" fmla="*/ 149 f170 1"/>
                <a:gd name="f228" fmla="*/ 147 f170 1"/>
                <a:gd name="f229" fmla="*/ 384 f169 1"/>
                <a:gd name="f230" fmla="*/ 128 f170 1"/>
                <a:gd name="f231" fmla="*/ 397 f169 1"/>
                <a:gd name="f232" fmla="*/ 103 f170 1"/>
                <a:gd name="f233" fmla="*/ 385 f169 1"/>
                <a:gd name="f234" fmla="*/ 101 f170 1"/>
                <a:gd name="f235" fmla="*/ 281 f169 1"/>
                <a:gd name="f236" fmla="*/ 135 f170 1"/>
                <a:gd name="f237" fmla="*/ 259 f169 1"/>
                <a:gd name="f238" fmla="*/ 156 f170 1"/>
                <a:gd name="f239" fmla="*/ 268 f169 1"/>
                <a:gd name="f240" fmla="*/ 143 f170 1"/>
                <a:gd name="f241" fmla="*/ 186 f169 1"/>
                <a:gd name="f242" fmla="*/ 85 f170 1"/>
                <a:gd name="f243" fmla="*/ 93 f169 1"/>
                <a:gd name="f244" fmla="*/ 68 f170 1"/>
                <a:gd name="f245" fmla="*/ f171 1 f2"/>
                <a:gd name="f246" fmla="*/ f174 1 407"/>
                <a:gd name="f247" fmla="*/ f175 1 404"/>
                <a:gd name="f248" fmla="*/ f176 1 404"/>
                <a:gd name="f249" fmla="*/ f177 1 407"/>
                <a:gd name="f250" fmla="*/ f178 1 404"/>
                <a:gd name="f251" fmla="*/ f179 1 407"/>
                <a:gd name="f252" fmla="*/ f180 1 404"/>
                <a:gd name="f253" fmla="*/ f181 1 404"/>
                <a:gd name="f254" fmla="*/ f182 1 407"/>
                <a:gd name="f255" fmla="*/ f183 1 404"/>
                <a:gd name="f256" fmla="*/ f184 1 407"/>
                <a:gd name="f257" fmla="*/ f185 1 404"/>
                <a:gd name="f258" fmla="*/ f186 1 407"/>
                <a:gd name="f259" fmla="*/ f187 1 404"/>
                <a:gd name="f260" fmla="*/ f188 1 407"/>
                <a:gd name="f261" fmla="*/ f189 1 407"/>
                <a:gd name="f262" fmla="*/ f190 1 407"/>
                <a:gd name="f263" fmla="*/ f191 1 404"/>
                <a:gd name="f264" fmla="*/ f192 1 407"/>
                <a:gd name="f265" fmla="*/ f193 1 404"/>
                <a:gd name="f266" fmla="*/ f194 1 407"/>
                <a:gd name="f267" fmla="*/ f195 1 407"/>
                <a:gd name="f268" fmla="*/ f196 1 404"/>
                <a:gd name="f269" fmla="*/ f197 1 407"/>
                <a:gd name="f270" fmla="*/ f198 1 407"/>
                <a:gd name="f271" fmla="*/ f199 1 404"/>
                <a:gd name="f272" fmla="*/ f200 1 407"/>
                <a:gd name="f273" fmla="*/ f201 1 407"/>
                <a:gd name="f274" fmla="*/ f202 1 407"/>
                <a:gd name="f275" fmla="*/ f203 1 404"/>
                <a:gd name="f276" fmla="*/ f204 1 407"/>
                <a:gd name="f277" fmla="*/ f205 1 404"/>
                <a:gd name="f278" fmla="*/ f206 1 407"/>
                <a:gd name="f279" fmla="*/ f207 1 404"/>
                <a:gd name="f280" fmla="*/ f208 1 407"/>
                <a:gd name="f281" fmla="*/ f209 1 407"/>
                <a:gd name="f282" fmla="*/ f210 1 407"/>
                <a:gd name="f283" fmla="*/ f211 1 404"/>
                <a:gd name="f284" fmla="*/ f212 1 407"/>
                <a:gd name="f285" fmla="*/ f213 1 404"/>
                <a:gd name="f286" fmla="*/ f214 1 407"/>
                <a:gd name="f287" fmla="*/ f215 1 404"/>
                <a:gd name="f288" fmla="*/ f216 1 407"/>
                <a:gd name="f289" fmla="*/ f217 1 404"/>
                <a:gd name="f290" fmla="*/ f218 1 404"/>
                <a:gd name="f291" fmla="*/ f219 1 407"/>
                <a:gd name="f292" fmla="*/ f220 1 404"/>
                <a:gd name="f293" fmla="*/ f221 1 407"/>
                <a:gd name="f294" fmla="*/ f222 1 404"/>
                <a:gd name="f295" fmla="*/ f223 1 407"/>
                <a:gd name="f296" fmla="*/ f224 1 404"/>
                <a:gd name="f297" fmla="*/ f225 1 407"/>
                <a:gd name="f298" fmla="*/ f226 1 404"/>
                <a:gd name="f299" fmla="*/ f227 1 407"/>
                <a:gd name="f300" fmla="*/ f228 1 407"/>
                <a:gd name="f301" fmla="*/ f229 1 404"/>
                <a:gd name="f302" fmla="*/ f230 1 407"/>
                <a:gd name="f303" fmla="*/ f231 1 404"/>
                <a:gd name="f304" fmla="*/ f232 1 407"/>
                <a:gd name="f305" fmla="*/ f233 1 404"/>
                <a:gd name="f306" fmla="*/ f234 1 407"/>
                <a:gd name="f307" fmla="*/ f235 1 404"/>
                <a:gd name="f308" fmla="*/ f236 1 407"/>
                <a:gd name="f309" fmla="*/ f237 1 404"/>
                <a:gd name="f310" fmla="*/ f238 1 407"/>
                <a:gd name="f311" fmla="*/ f239 1 404"/>
                <a:gd name="f312" fmla="*/ f240 1 407"/>
                <a:gd name="f313" fmla="*/ f241 1 404"/>
                <a:gd name="f314" fmla="*/ f242 1 407"/>
                <a:gd name="f315" fmla="*/ f243 1 404"/>
                <a:gd name="f316" fmla="*/ f244 1 407"/>
                <a:gd name="f317" fmla="*/ 0 1 f172"/>
                <a:gd name="f318" fmla="*/ f6 1 f172"/>
                <a:gd name="f319" fmla="*/ 0 1 f173"/>
                <a:gd name="f320" fmla="*/ f7 1 f173"/>
                <a:gd name="f321" fmla="+- f245 0 f1"/>
                <a:gd name="f322" fmla="*/ f246 1 f172"/>
                <a:gd name="f323" fmla="*/ f247 1 f173"/>
                <a:gd name="f324" fmla="*/ f248 1 f173"/>
                <a:gd name="f325" fmla="*/ f249 1 f172"/>
                <a:gd name="f326" fmla="*/ f250 1 f173"/>
                <a:gd name="f327" fmla="*/ f251 1 f172"/>
                <a:gd name="f328" fmla="*/ f252 1 f173"/>
                <a:gd name="f329" fmla="*/ f253 1 f173"/>
                <a:gd name="f330" fmla="*/ f254 1 f172"/>
                <a:gd name="f331" fmla="*/ f255 1 f173"/>
                <a:gd name="f332" fmla="*/ f256 1 f172"/>
                <a:gd name="f333" fmla="*/ f257 1 f173"/>
                <a:gd name="f334" fmla="*/ f258 1 f172"/>
                <a:gd name="f335" fmla="*/ f259 1 f173"/>
                <a:gd name="f336" fmla="*/ f260 1 f172"/>
                <a:gd name="f337" fmla="*/ f261 1 f172"/>
                <a:gd name="f338" fmla="*/ f262 1 f172"/>
                <a:gd name="f339" fmla="*/ f263 1 f173"/>
                <a:gd name="f340" fmla="*/ f264 1 f172"/>
                <a:gd name="f341" fmla="*/ f265 1 f173"/>
                <a:gd name="f342" fmla="*/ f266 1 f172"/>
                <a:gd name="f343" fmla="*/ f267 1 f172"/>
                <a:gd name="f344" fmla="*/ f268 1 f173"/>
                <a:gd name="f345" fmla="*/ f269 1 f172"/>
                <a:gd name="f346" fmla="*/ f270 1 f172"/>
                <a:gd name="f347" fmla="*/ f271 1 f173"/>
                <a:gd name="f348" fmla="*/ f272 1 f172"/>
                <a:gd name="f349" fmla="*/ f273 1 f172"/>
                <a:gd name="f350" fmla="*/ f274 1 f172"/>
                <a:gd name="f351" fmla="*/ f275 1 f173"/>
                <a:gd name="f352" fmla="*/ f276 1 f172"/>
                <a:gd name="f353" fmla="*/ f277 1 f173"/>
                <a:gd name="f354" fmla="*/ f278 1 f172"/>
                <a:gd name="f355" fmla="*/ f279 1 f173"/>
                <a:gd name="f356" fmla="*/ f280 1 f172"/>
                <a:gd name="f357" fmla="*/ f281 1 f172"/>
                <a:gd name="f358" fmla="*/ f282 1 f172"/>
                <a:gd name="f359" fmla="*/ f283 1 f173"/>
                <a:gd name="f360" fmla="*/ f284 1 f172"/>
                <a:gd name="f361" fmla="*/ f285 1 f173"/>
                <a:gd name="f362" fmla="*/ f286 1 f172"/>
                <a:gd name="f363" fmla="*/ f287 1 f173"/>
                <a:gd name="f364" fmla="*/ f288 1 f172"/>
                <a:gd name="f365" fmla="*/ f289 1 f173"/>
                <a:gd name="f366" fmla="*/ f290 1 f173"/>
                <a:gd name="f367" fmla="*/ f291 1 f172"/>
                <a:gd name="f368" fmla="*/ f292 1 f173"/>
                <a:gd name="f369" fmla="*/ f293 1 f172"/>
                <a:gd name="f370" fmla="*/ f294 1 f173"/>
                <a:gd name="f371" fmla="*/ f295 1 f172"/>
                <a:gd name="f372" fmla="*/ f296 1 f173"/>
                <a:gd name="f373" fmla="*/ f297 1 f172"/>
                <a:gd name="f374" fmla="*/ f298 1 f173"/>
                <a:gd name="f375" fmla="*/ f299 1 f172"/>
                <a:gd name="f376" fmla="*/ f300 1 f172"/>
                <a:gd name="f377" fmla="*/ f301 1 f173"/>
                <a:gd name="f378" fmla="*/ f302 1 f172"/>
                <a:gd name="f379" fmla="*/ f303 1 f173"/>
                <a:gd name="f380" fmla="*/ f304 1 f172"/>
                <a:gd name="f381" fmla="*/ f305 1 f173"/>
                <a:gd name="f382" fmla="*/ f306 1 f172"/>
                <a:gd name="f383" fmla="*/ f307 1 f173"/>
                <a:gd name="f384" fmla="*/ f308 1 f172"/>
                <a:gd name="f385" fmla="*/ f309 1 f173"/>
                <a:gd name="f386" fmla="*/ f310 1 f172"/>
                <a:gd name="f387" fmla="*/ f311 1 f173"/>
                <a:gd name="f388" fmla="*/ f312 1 f172"/>
                <a:gd name="f389" fmla="*/ f313 1 f173"/>
                <a:gd name="f390" fmla="*/ f314 1 f172"/>
                <a:gd name="f391" fmla="*/ f315 1 f173"/>
                <a:gd name="f392" fmla="*/ f316 1 f172"/>
                <a:gd name="f393" fmla="*/ f317 f167 1"/>
                <a:gd name="f394" fmla="*/ f318 f167 1"/>
                <a:gd name="f395" fmla="*/ f320 f168 1"/>
                <a:gd name="f396" fmla="*/ f319 f168 1"/>
                <a:gd name="f397" fmla="*/ f322 f167 1"/>
                <a:gd name="f398" fmla="*/ f323 f168 1"/>
                <a:gd name="f399" fmla="*/ f324 f168 1"/>
                <a:gd name="f400" fmla="*/ f325 f167 1"/>
                <a:gd name="f401" fmla="*/ f326 f168 1"/>
                <a:gd name="f402" fmla="*/ f327 f167 1"/>
                <a:gd name="f403" fmla="*/ f328 f168 1"/>
                <a:gd name="f404" fmla="*/ f329 f168 1"/>
                <a:gd name="f405" fmla="*/ f330 f167 1"/>
                <a:gd name="f406" fmla="*/ f331 f168 1"/>
                <a:gd name="f407" fmla="*/ f332 f167 1"/>
                <a:gd name="f408" fmla="*/ f333 f168 1"/>
                <a:gd name="f409" fmla="*/ f334 f167 1"/>
                <a:gd name="f410" fmla="*/ f335 f168 1"/>
                <a:gd name="f411" fmla="*/ f336 f167 1"/>
                <a:gd name="f412" fmla="*/ f337 f167 1"/>
                <a:gd name="f413" fmla="*/ f338 f167 1"/>
                <a:gd name="f414" fmla="*/ f339 f168 1"/>
                <a:gd name="f415" fmla="*/ f340 f167 1"/>
                <a:gd name="f416" fmla="*/ f341 f168 1"/>
                <a:gd name="f417" fmla="*/ f342 f167 1"/>
                <a:gd name="f418" fmla="*/ f343 f167 1"/>
                <a:gd name="f419" fmla="*/ f344 f168 1"/>
                <a:gd name="f420" fmla="*/ f345 f167 1"/>
                <a:gd name="f421" fmla="*/ f346 f167 1"/>
                <a:gd name="f422" fmla="*/ f347 f168 1"/>
                <a:gd name="f423" fmla="*/ f348 f167 1"/>
                <a:gd name="f424" fmla="*/ f349 f167 1"/>
                <a:gd name="f425" fmla="*/ f350 f167 1"/>
                <a:gd name="f426" fmla="*/ f351 f168 1"/>
                <a:gd name="f427" fmla="*/ f352 f167 1"/>
                <a:gd name="f428" fmla="*/ f353 f168 1"/>
                <a:gd name="f429" fmla="*/ f354 f167 1"/>
                <a:gd name="f430" fmla="*/ f355 f168 1"/>
                <a:gd name="f431" fmla="*/ f356 f167 1"/>
                <a:gd name="f432" fmla="*/ f357 f167 1"/>
                <a:gd name="f433" fmla="*/ f358 f167 1"/>
                <a:gd name="f434" fmla="*/ f359 f168 1"/>
                <a:gd name="f435" fmla="*/ f360 f167 1"/>
                <a:gd name="f436" fmla="*/ f361 f168 1"/>
                <a:gd name="f437" fmla="*/ f362 f167 1"/>
                <a:gd name="f438" fmla="*/ f363 f168 1"/>
                <a:gd name="f439" fmla="*/ f364 f167 1"/>
                <a:gd name="f440" fmla="*/ f365 f168 1"/>
                <a:gd name="f441" fmla="*/ f366 f168 1"/>
                <a:gd name="f442" fmla="*/ f367 f167 1"/>
                <a:gd name="f443" fmla="*/ f368 f168 1"/>
                <a:gd name="f444" fmla="*/ f369 f167 1"/>
                <a:gd name="f445" fmla="*/ f370 f168 1"/>
                <a:gd name="f446" fmla="*/ f371 f167 1"/>
                <a:gd name="f447" fmla="*/ f372 f168 1"/>
                <a:gd name="f448" fmla="*/ f373 f167 1"/>
                <a:gd name="f449" fmla="*/ f374 f168 1"/>
                <a:gd name="f450" fmla="*/ f375 f167 1"/>
                <a:gd name="f451" fmla="*/ f376 f167 1"/>
                <a:gd name="f452" fmla="*/ f377 f168 1"/>
                <a:gd name="f453" fmla="*/ f378 f167 1"/>
                <a:gd name="f454" fmla="*/ f379 f168 1"/>
                <a:gd name="f455" fmla="*/ f380 f167 1"/>
                <a:gd name="f456" fmla="*/ f381 f168 1"/>
                <a:gd name="f457" fmla="*/ f382 f167 1"/>
                <a:gd name="f458" fmla="*/ f383 f168 1"/>
                <a:gd name="f459" fmla="*/ f384 f167 1"/>
                <a:gd name="f460" fmla="*/ f385 f168 1"/>
                <a:gd name="f461" fmla="*/ f386 f167 1"/>
                <a:gd name="f462" fmla="*/ f387 f168 1"/>
                <a:gd name="f463" fmla="*/ f388 f167 1"/>
                <a:gd name="f464" fmla="*/ f389 f168 1"/>
                <a:gd name="f465" fmla="*/ f390 f167 1"/>
                <a:gd name="f466" fmla="*/ f391 f168 1"/>
                <a:gd name="f467" fmla="*/ f392 f1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1">
                  <a:pos x="f397" y="f398"/>
                </a:cxn>
                <a:cxn ang="f321">
                  <a:pos x="f397" y="f399"/>
                </a:cxn>
                <a:cxn ang="f321">
                  <a:pos x="f400" y="f401"/>
                </a:cxn>
                <a:cxn ang="f321">
                  <a:pos x="f402" y="f403"/>
                </a:cxn>
                <a:cxn ang="f321">
                  <a:pos x="f402" y="f404"/>
                </a:cxn>
                <a:cxn ang="f321">
                  <a:pos x="f405" y="f406"/>
                </a:cxn>
                <a:cxn ang="f321">
                  <a:pos x="f407" y="f408"/>
                </a:cxn>
                <a:cxn ang="f321">
                  <a:pos x="f409" y="f410"/>
                </a:cxn>
                <a:cxn ang="f321">
                  <a:pos x="f411" y="f410"/>
                </a:cxn>
                <a:cxn ang="f321">
                  <a:pos x="f412" y="f410"/>
                </a:cxn>
                <a:cxn ang="f321">
                  <a:pos x="f413" y="f414"/>
                </a:cxn>
                <a:cxn ang="f321">
                  <a:pos x="f415" y="f416"/>
                </a:cxn>
                <a:cxn ang="f321">
                  <a:pos x="f417" y="f416"/>
                </a:cxn>
                <a:cxn ang="f321">
                  <a:pos x="f418" y="f419"/>
                </a:cxn>
                <a:cxn ang="f321">
                  <a:pos x="f420" y="f414"/>
                </a:cxn>
                <a:cxn ang="f321">
                  <a:pos x="f421" y="f422"/>
                </a:cxn>
                <a:cxn ang="f321">
                  <a:pos x="f423" y="f422"/>
                </a:cxn>
                <a:cxn ang="f321">
                  <a:pos x="f424" y="f406"/>
                </a:cxn>
                <a:cxn ang="f321">
                  <a:pos x="f425" y="f426"/>
                </a:cxn>
                <a:cxn ang="f321">
                  <a:pos x="f427" y="f428"/>
                </a:cxn>
                <a:cxn ang="f321">
                  <a:pos x="f429" y="f430"/>
                </a:cxn>
                <a:cxn ang="f321">
                  <a:pos x="f431" y="f401"/>
                </a:cxn>
                <a:cxn ang="f321">
                  <a:pos x="f432" y="f403"/>
                </a:cxn>
                <a:cxn ang="f321">
                  <a:pos x="f433" y="f434"/>
                </a:cxn>
                <a:cxn ang="f321">
                  <a:pos x="f435" y="f436"/>
                </a:cxn>
                <a:cxn ang="f321">
                  <a:pos x="f437" y="f438"/>
                </a:cxn>
                <a:cxn ang="f321">
                  <a:pos x="f439" y="f440"/>
                </a:cxn>
                <a:cxn ang="f321">
                  <a:pos x="f437" y="f441"/>
                </a:cxn>
                <a:cxn ang="f321">
                  <a:pos x="f442" y="f443"/>
                </a:cxn>
                <a:cxn ang="f321">
                  <a:pos x="f444" y="f445"/>
                </a:cxn>
                <a:cxn ang="f321">
                  <a:pos x="f446" y="f447"/>
                </a:cxn>
                <a:cxn ang="f321">
                  <a:pos x="f448" y="f445"/>
                </a:cxn>
                <a:cxn ang="f321">
                  <a:pos x="f448" y="f449"/>
                </a:cxn>
                <a:cxn ang="f321">
                  <a:pos x="f450" y="f449"/>
                </a:cxn>
                <a:cxn ang="f321">
                  <a:pos x="f451" y="f452"/>
                </a:cxn>
                <a:cxn ang="f321">
                  <a:pos x="f453" y="f454"/>
                </a:cxn>
                <a:cxn ang="f321">
                  <a:pos x="f455" y="f456"/>
                </a:cxn>
                <a:cxn ang="f321">
                  <a:pos x="f457" y="f458"/>
                </a:cxn>
                <a:cxn ang="f321">
                  <a:pos x="f459" y="f460"/>
                </a:cxn>
                <a:cxn ang="f321">
                  <a:pos x="f461" y="f462"/>
                </a:cxn>
                <a:cxn ang="f321">
                  <a:pos x="f463" y="f464"/>
                </a:cxn>
                <a:cxn ang="f321">
                  <a:pos x="f465" y="f466"/>
                </a:cxn>
                <a:cxn ang="f321">
                  <a:pos x="f467" y="f434"/>
                </a:cxn>
                <a:cxn ang="f321">
                  <a:pos x="f397" y="f398"/>
                </a:cxn>
              </a:cxnLst>
              <a:rect l="f393" t="f396" r="f394" b="f395"/>
              <a:pathLst>
                <a:path w="407" h="404">
                  <a:moveTo>
                    <a:pt x="f8" y="f9"/>
                  </a:moveTo>
                  <a:cubicBezTo>
                    <a:pt x="f8" y="f10"/>
                    <a:pt x="f8" y="f11"/>
                    <a:pt x="f8" y="f12"/>
                  </a:cubicBezTo>
                  <a:cubicBezTo>
                    <a:pt x="f13" y="f14"/>
                    <a:pt x="f15" y="f16"/>
                    <a:pt x="f17" y="f16"/>
                  </a:cubicBezTo>
                  <a:cubicBezTo>
                    <a:pt x="f5" y="f16"/>
                    <a:pt x="f18" y="f19"/>
                    <a:pt x="f20" y="f21"/>
                  </a:cubicBezTo>
                  <a:cubicBezTo>
                    <a:pt x="f20" y="f22"/>
                    <a:pt x="f20" y="f23"/>
                    <a:pt x="f20" y="f24"/>
                  </a:cubicBezTo>
                  <a:cubicBezTo>
                    <a:pt x="f20" y="f25"/>
                    <a:pt x="f26" y="f5"/>
                    <a:pt x="f27" y="f28"/>
                  </a:cubicBezTo>
                  <a:cubicBezTo>
                    <a:pt x="f29" y="f30"/>
                    <a:pt x="f31" y="f5"/>
                    <a:pt x="f32" y="f20"/>
                  </a:cubicBezTo>
                  <a:cubicBezTo>
                    <a:pt x="f33" y="f34"/>
                    <a:pt x="f8" y="f35"/>
                    <a:pt x="f13" y="f36"/>
                  </a:cubicBezTo>
                  <a:cubicBezTo>
                    <a:pt x="f37" y="f36"/>
                    <a:pt x="f38" y="f36"/>
                    <a:pt x="f39" y="f36"/>
                  </a:cubicBezTo>
                  <a:cubicBezTo>
                    <a:pt x="f40" y="f36"/>
                    <a:pt x="f41" y="f36"/>
                    <a:pt x="f42" y="f36"/>
                  </a:cubicBezTo>
                  <a:cubicBezTo>
                    <a:pt x="f43" y="f44"/>
                    <a:pt x="f45" y="f46"/>
                    <a:pt x="f47" y="f37"/>
                  </a:cubicBezTo>
                  <a:cubicBezTo>
                    <a:pt x="f48" y="f49"/>
                    <a:pt x="f45" y="f50"/>
                    <a:pt x="f51" y="f52"/>
                  </a:cubicBezTo>
                  <a:cubicBezTo>
                    <a:pt x="f53" y="f45"/>
                    <a:pt x="f54" y="f45"/>
                    <a:pt x="f55" y="f52"/>
                  </a:cubicBezTo>
                  <a:cubicBezTo>
                    <a:pt x="f56" y="f50"/>
                    <a:pt x="f57" y="f49"/>
                    <a:pt x="f58" y="f59"/>
                  </a:cubicBezTo>
                  <a:cubicBezTo>
                    <a:pt x="f60" y="f61"/>
                    <a:pt x="f62" y="f37"/>
                    <a:pt x="f63" y="f37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70" y="f69"/>
                    <a:pt x="f71" y="f69"/>
                    <a:pt x="f72" y="f69"/>
                  </a:cubicBezTo>
                  <a:cubicBezTo>
                    <a:pt x="f73" y="f35"/>
                    <a:pt x="f74" y="f75"/>
                    <a:pt x="f76" y="f28"/>
                  </a:cubicBezTo>
                  <a:cubicBezTo>
                    <a:pt x="f77" y="f28"/>
                    <a:pt x="f78" y="f5"/>
                    <a:pt x="f79" y="f80"/>
                  </a:cubicBezTo>
                  <a:cubicBezTo>
                    <a:pt x="f81" y="f80"/>
                    <a:pt x="f82" y="f83"/>
                    <a:pt x="f82" y="f84"/>
                  </a:cubicBezTo>
                  <a:cubicBezTo>
                    <a:pt x="f6" y="f85"/>
                    <a:pt x="f82" y="f46"/>
                    <a:pt x="f6" y="f86"/>
                  </a:cubicBezTo>
                  <a:cubicBezTo>
                    <a:pt x="f6" y="f14"/>
                    <a:pt x="f87" y="f88"/>
                    <a:pt x="f89" y="f16"/>
                  </a:cubicBezTo>
                  <a:cubicBezTo>
                    <a:pt x="f74" y="f19"/>
                    <a:pt x="f74" y="f19"/>
                    <a:pt x="f74" y="f21"/>
                  </a:cubicBezTo>
                  <a:cubicBezTo>
                    <a:pt x="f74" y="f90"/>
                    <a:pt x="f73" y="f91"/>
                    <a:pt x="f73" y="f92"/>
                  </a:cubicBezTo>
                  <a:cubicBezTo>
                    <a:pt x="f93" y="f9"/>
                    <a:pt x="f94" y="f95"/>
                    <a:pt x="f96" y="f91"/>
                  </a:cubicBezTo>
                  <a:cubicBezTo>
                    <a:pt x="f97" y="f98"/>
                    <a:pt x="f60" y="f99"/>
                    <a:pt x="f100" y="f101"/>
                  </a:cubicBezTo>
                  <a:cubicBezTo>
                    <a:pt x="f102" y="f103"/>
                    <a:pt x="f104" y="f105"/>
                    <a:pt x="f106" y="f107"/>
                  </a:cubicBezTo>
                  <a:cubicBezTo>
                    <a:pt x="f108" y="f109"/>
                    <a:pt x="f56" y="f109"/>
                    <a:pt x="f100" y="f109"/>
                  </a:cubicBezTo>
                  <a:cubicBezTo>
                    <a:pt x="f110" y="f111"/>
                    <a:pt x="f112" y="f113"/>
                    <a:pt x="f114" y="f115"/>
                  </a:cubicBezTo>
                  <a:cubicBezTo>
                    <a:pt x="f116" y="f117"/>
                    <a:pt x="f118" y="f119"/>
                    <a:pt x="f118" y="f120"/>
                  </a:cubicBezTo>
                  <a:cubicBezTo>
                    <a:pt x="f121" y="f122"/>
                    <a:pt x="f123" y="f124"/>
                    <a:pt x="f125" y="f124"/>
                  </a:cubicBezTo>
                  <a:cubicBezTo>
                    <a:pt x="f126" y="f127"/>
                    <a:pt x="f109" y="f87"/>
                    <a:pt x="f128" y="f120"/>
                  </a:cubicBezTo>
                  <a:cubicBezTo>
                    <a:pt x="f128" y="f129"/>
                    <a:pt x="f128" y="f130"/>
                    <a:pt x="f128" y="f131"/>
                  </a:cubicBezTo>
                  <a:cubicBezTo>
                    <a:pt x="f132" y="f73"/>
                    <a:pt x="f133" y="f76"/>
                    <a:pt x="f134" y="f131"/>
                  </a:cubicBezTo>
                  <a:cubicBezTo>
                    <a:pt x="f135" y="f136"/>
                    <a:pt x="f137" y="f129"/>
                    <a:pt x="f138" y="f139"/>
                  </a:cubicBezTo>
                  <a:cubicBezTo>
                    <a:pt x="f138" y="f124"/>
                    <a:pt x="f140" y="f122"/>
                    <a:pt x="f141" y="f127"/>
                  </a:cubicBezTo>
                  <a:cubicBezTo>
                    <a:pt x="f142" y="f79"/>
                    <a:pt x="f143" y="f7"/>
                    <a:pt x="f143" y="f144"/>
                  </a:cubicBezTo>
                  <a:cubicBezTo>
                    <a:pt x="f145" y="f72"/>
                    <a:pt x="f146" y="f147"/>
                    <a:pt x="f146" y="f126"/>
                  </a:cubicBezTo>
                  <a:cubicBezTo>
                    <a:pt x="f146" y="f56"/>
                    <a:pt x="f148" y="f149"/>
                    <a:pt x="f150" y="f151"/>
                  </a:cubicBezTo>
                  <a:cubicBezTo>
                    <a:pt x="f152" y="f108"/>
                    <a:pt x="f138" y="f64"/>
                    <a:pt x="f153" y="f63"/>
                  </a:cubicBezTo>
                  <a:cubicBezTo>
                    <a:pt x="f154" y="f155"/>
                    <a:pt x="f99" y="f156"/>
                    <a:pt x="f41" y="f157"/>
                  </a:cubicBezTo>
                  <a:cubicBezTo>
                    <a:pt x="f158" y="f153"/>
                    <a:pt x="f159" y="f160"/>
                    <a:pt x="f161" y="f162"/>
                  </a:cubicBezTo>
                  <a:cubicBezTo>
                    <a:pt x="f61" y="f46"/>
                    <a:pt x="f163" y="f9"/>
                    <a:pt x="f164" y="f92"/>
                  </a:cubicBezTo>
                  <a:cubicBezTo>
                    <a:pt x="f33" y="f37"/>
                    <a:pt x="f165" y="f59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237D7B0E-DFAA-4D1F-9559-1A891078DF21}"/>
                </a:ext>
              </a:extLst>
            </p:cNvPr>
            <p:cNvSpPr/>
            <p:nvPr/>
          </p:nvSpPr>
          <p:spPr>
            <a:xfrm>
              <a:off x="6717026" y="2195309"/>
              <a:ext cx="426210" cy="41768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4"/>
                <a:gd name="f7" fmla="val 82"/>
                <a:gd name="f8" fmla="val 42"/>
                <a:gd name="f9" fmla="val 20"/>
                <a:gd name="f10" fmla="val 1"/>
                <a:gd name="f11" fmla="val 63"/>
                <a:gd name="f12" fmla="val 19"/>
                <a:gd name="f13" fmla="val 65"/>
                <a:gd name="f14" fmla="val 83"/>
                <a:gd name="f15" fmla="val 64"/>
                <a:gd name="f16" fmla="+- 0 0 -90"/>
                <a:gd name="f17" fmla="*/ f3 1 84"/>
                <a:gd name="f18" fmla="*/ f4 1 82"/>
                <a:gd name="f19" fmla="+- f7 0 f5"/>
                <a:gd name="f20" fmla="+- f6 0 f5"/>
                <a:gd name="f21" fmla="*/ f16 f0 1"/>
                <a:gd name="f22" fmla="*/ f20 1 84"/>
                <a:gd name="f23" fmla="*/ f19 1 82"/>
                <a:gd name="f24" fmla="*/ 42 f20 1"/>
                <a:gd name="f25" fmla="*/ 82 f19 1"/>
                <a:gd name="f26" fmla="*/ 0 f20 1"/>
                <a:gd name="f27" fmla="*/ 42 f19 1"/>
                <a:gd name="f28" fmla="*/ 0 f19 1"/>
                <a:gd name="f29" fmla="*/ 83 f20 1"/>
                <a:gd name="f30" fmla="*/ f21 1 f2"/>
                <a:gd name="f31" fmla="*/ f24 1 84"/>
                <a:gd name="f32" fmla="*/ f25 1 82"/>
                <a:gd name="f33" fmla="*/ f26 1 84"/>
                <a:gd name="f34" fmla="*/ f27 1 82"/>
                <a:gd name="f35" fmla="*/ f28 1 82"/>
                <a:gd name="f36" fmla="*/ f29 1 84"/>
                <a:gd name="f37" fmla="*/ 0 1 f22"/>
                <a:gd name="f38" fmla="*/ f6 1 f22"/>
                <a:gd name="f39" fmla="*/ 0 1 f23"/>
                <a:gd name="f40" fmla="*/ f7 1 f23"/>
                <a:gd name="f41" fmla="+- f30 0 f1"/>
                <a:gd name="f42" fmla="*/ f31 1 f22"/>
                <a:gd name="f43" fmla="*/ f32 1 f23"/>
                <a:gd name="f44" fmla="*/ f33 1 f22"/>
                <a:gd name="f45" fmla="*/ f34 1 f23"/>
                <a:gd name="f46" fmla="*/ f35 1 f23"/>
                <a:gd name="f47" fmla="*/ f36 1 f22"/>
                <a:gd name="f48" fmla="*/ f37 f17 1"/>
                <a:gd name="f49" fmla="*/ f38 f17 1"/>
                <a:gd name="f50" fmla="*/ f40 f18 1"/>
                <a:gd name="f51" fmla="*/ f39 f18 1"/>
                <a:gd name="f52" fmla="*/ f42 f17 1"/>
                <a:gd name="f53" fmla="*/ f43 f18 1"/>
                <a:gd name="f54" fmla="*/ f44 f17 1"/>
                <a:gd name="f55" fmla="*/ f45 f18 1"/>
                <a:gd name="f56" fmla="*/ f46 f18 1"/>
                <a:gd name="f57" fmla="*/ f4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1">
                  <a:pos x="f52" y="f53"/>
                </a:cxn>
                <a:cxn ang="f41">
                  <a:pos x="f54" y="f55"/>
                </a:cxn>
                <a:cxn ang="f41">
                  <a:pos x="f52" y="f56"/>
                </a:cxn>
                <a:cxn ang="f41">
                  <a:pos x="f57" y="f55"/>
                </a:cxn>
                <a:cxn ang="f41">
                  <a:pos x="f52" y="f53"/>
                </a:cxn>
              </a:cxnLst>
              <a:rect l="f48" t="f51" r="f49" b="f50"/>
              <a:pathLst>
                <a:path w="84" h="82">
                  <a:moveTo>
                    <a:pt x="f8" y="f7"/>
                  </a:moveTo>
                  <a:cubicBezTo>
                    <a:pt x="f9" y="f7"/>
                    <a:pt x="f10" y="f11"/>
                    <a:pt x="f5" y="f8"/>
                  </a:cubicBezTo>
                  <a:cubicBezTo>
                    <a:pt x="f5" y="f12"/>
                    <a:pt x="f12" y="f5"/>
                    <a:pt x="f8" y="f5"/>
                  </a:cubicBezTo>
                  <a:cubicBezTo>
                    <a:pt x="f13" y="f5"/>
                    <a:pt x="f6" y="f12"/>
                    <a:pt x="f14" y="f8"/>
                  </a:cubicBezTo>
                  <a:cubicBezTo>
                    <a:pt x="f14" y="f15"/>
                    <a:pt x="f15" y="f7"/>
                    <a:pt x="f8" y="f7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4">
            <a:extLst>
              <a:ext uri="{FF2B5EF4-FFF2-40B4-BE49-F238E27FC236}">
                <a16:creationId xmlns:a16="http://schemas.microsoft.com/office/drawing/2014/main" id="{426269AD-B3F0-7A5D-9E56-4E69DFD7632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122612" y="1789113"/>
            <a:ext cx="2840038" cy="2841625"/>
            <a:chOff x="1967" y="1127"/>
            <a:chExt cx="1789" cy="1790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362E797D-2F45-4996-681D-EDEA08B32B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67" y="1127"/>
              <a:ext cx="1789" cy="1790"/>
            </a:xfrm>
            <a:custGeom>
              <a:avLst/>
              <a:gdLst>
                <a:gd name="T0" fmla="*/ 171 w 344"/>
                <a:gd name="T1" fmla="*/ 343 h 344"/>
                <a:gd name="T2" fmla="*/ 0 w 344"/>
                <a:gd name="T3" fmla="*/ 169 h 344"/>
                <a:gd name="T4" fmla="*/ 173 w 344"/>
                <a:gd name="T5" fmla="*/ 0 h 344"/>
                <a:gd name="T6" fmla="*/ 343 w 344"/>
                <a:gd name="T7" fmla="*/ 173 h 344"/>
                <a:gd name="T8" fmla="*/ 171 w 344"/>
                <a:gd name="T9" fmla="*/ 343 h 344"/>
                <a:gd name="T10" fmla="*/ 171 w 344"/>
                <a:gd name="T11" fmla="*/ 14 h 344"/>
                <a:gd name="T12" fmla="*/ 13 w 344"/>
                <a:gd name="T13" fmla="*/ 171 h 344"/>
                <a:gd name="T14" fmla="*/ 173 w 344"/>
                <a:gd name="T15" fmla="*/ 331 h 344"/>
                <a:gd name="T16" fmla="*/ 331 w 344"/>
                <a:gd name="T17" fmla="*/ 170 h 344"/>
                <a:gd name="T18" fmla="*/ 171 w 344"/>
                <a:gd name="T19" fmla="*/ 1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4" h="344">
                  <a:moveTo>
                    <a:pt x="171" y="343"/>
                  </a:moveTo>
                  <a:cubicBezTo>
                    <a:pt x="75" y="343"/>
                    <a:pt x="0" y="266"/>
                    <a:pt x="0" y="169"/>
                  </a:cubicBezTo>
                  <a:cubicBezTo>
                    <a:pt x="1" y="76"/>
                    <a:pt x="79" y="0"/>
                    <a:pt x="173" y="0"/>
                  </a:cubicBezTo>
                  <a:cubicBezTo>
                    <a:pt x="267" y="1"/>
                    <a:pt x="344" y="78"/>
                    <a:pt x="343" y="173"/>
                  </a:cubicBezTo>
                  <a:cubicBezTo>
                    <a:pt x="343" y="268"/>
                    <a:pt x="266" y="344"/>
                    <a:pt x="171" y="343"/>
                  </a:cubicBezTo>
                  <a:close/>
                  <a:moveTo>
                    <a:pt x="171" y="14"/>
                  </a:moveTo>
                  <a:cubicBezTo>
                    <a:pt x="85" y="14"/>
                    <a:pt x="14" y="84"/>
                    <a:pt x="13" y="171"/>
                  </a:cubicBezTo>
                  <a:cubicBezTo>
                    <a:pt x="12" y="259"/>
                    <a:pt x="85" y="331"/>
                    <a:pt x="173" y="331"/>
                  </a:cubicBezTo>
                  <a:cubicBezTo>
                    <a:pt x="259" y="331"/>
                    <a:pt x="331" y="257"/>
                    <a:pt x="331" y="170"/>
                  </a:cubicBezTo>
                  <a:cubicBezTo>
                    <a:pt x="330" y="84"/>
                    <a:pt x="259" y="14"/>
                    <a:pt x="171" y="14"/>
                  </a:cubicBezTo>
                  <a:close/>
                </a:path>
              </a:pathLst>
            </a:custGeom>
            <a:solidFill>
              <a:srgbClr val="15A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itchFamily="2" charset="-78"/>
              </a:endParaRPr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C82CE4F6-4CD7-C303-12BF-D556CFD4F4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8" y="1455"/>
              <a:ext cx="911" cy="1103"/>
            </a:xfrm>
            <a:custGeom>
              <a:avLst/>
              <a:gdLst>
                <a:gd name="T0" fmla="*/ 134 w 175"/>
                <a:gd name="T1" fmla="*/ 96 h 212"/>
                <a:gd name="T2" fmla="*/ 153 w 175"/>
                <a:gd name="T3" fmla="*/ 97 h 212"/>
                <a:gd name="T4" fmla="*/ 173 w 175"/>
                <a:gd name="T5" fmla="*/ 117 h 212"/>
                <a:gd name="T6" fmla="*/ 173 w 175"/>
                <a:gd name="T7" fmla="*/ 135 h 212"/>
                <a:gd name="T8" fmla="*/ 140 w 175"/>
                <a:gd name="T9" fmla="*/ 174 h 212"/>
                <a:gd name="T10" fmla="*/ 138 w 175"/>
                <a:gd name="T11" fmla="*/ 177 h 212"/>
                <a:gd name="T12" fmla="*/ 100 w 175"/>
                <a:gd name="T13" fmla="*/ 211 h 212"/>
                <a:gd name="T14" fmla="*/ 49 w 175"/>
                <a:gd name="T15" fmla="*/ 211 h 212"/>
                <a:gd name="T16" fmla="*/ 29 w 175"/>
                <a:gd name="T17" fmla="*/ 191 h 212"/>
                <a:gd name="T18" fmla="*/ 29 w 175"/>
                <a:gd name="T19" fmla="*/ 108 h 212"/>
                <a:gd name="T20" fmla="*/ 17 w 175"/>
                <a:gd name="T21" fmla="*/ 104 h 212"/>
                <a:gd name="T22" fmla="*/ 2 w 175"/>
                <a:gd name="T23" fmla="*/ 83 h 212"/>
                <a:gd name="T24" fmla="*/ 45 w 175"/>
                <a:gd name="T25" fmla="*/ 12 h 212"/>
                <a:gd name="T26" fmla="*/ 140 w 175"/>
                <a:gd name="T27" fmla="*/ 22 h 212"/>
                <a:gd name="T28" fmla="*/ 146 w 175"/>
                <a:gd name="T29" fmla="*/ 60 h 212"/>
                <a:gd name="T30" fmla="*/ 134 w 175"/>
                <a:gd name="T31" fmla="*/ 96 h 212"/>
                <a:gd name="T32" fmla="*/ 37 w 175"/>
                <a:gd name="T33" fmla="*/ 203 h 212"/>
                <a:gd name="T34" fmla="*/ 129 w 175"/>
                <a:gd name="T35" fmla="*/ 203 h 212"/>
                <a:gd name="T36" fmla="*/ 164 w 175"/>
                <a:gd name="T37" fmla="*/ 162 h 212"/>
                <a:gd name="T38" fmla="*/ 164 w 175"/>
                <a:gd name="T39" fmla="*/ 107 h 212"/>
                <a:gd name="T40" fmla="*/ 133 w 175"/>
                <a:gd name="T41" fmla="*/ 97 h 212"/>
                <a:gd name="T42" fmla="*/ 129 w 175"/>
                <a:gd name="T43" fmla="*/ 66 h 212"/>
                <a:gd name="T44" fmla="*/ 37 w 175"/>
                <a:gd name="T45" fmla="*/ 66 h 212"/>
                <a:gd name="T46" fmla="*/ 37 w 175"/>
                <a:gd name="T47" fmla="*/ 203 h 212"/>
                <a:gd name="T48" fmla="*/ 29 w 175"/>
                <a:gd name="T49" fmla="*/ 98 h 212"/>
                <a:gd name="T50" fmla="*/ 29 w 175"/>
                <a:gd name="T51" fmla="*/ 81 h 212"/>
                <a:gd name="T52" fmla="*/ 54 w 175"/>
                <a:gd name="T53" fmla="*/ 57 h 212"/>
                <a:gd name="T54" fmla="*/ 126 w 175"/>
                <a:gd name="T55" fmla="*/ 57 h 212"/>
                <a:gd name="T56" fmla="*/ 142 w 175"/>
                <a:gd name="T57" fmla="*/ 50 h 212"/>
                <a:gd name="T58" fmla="*/ 133 w 175"/>
                <a:gd name="T59" fmla="*/ 26 h 212"/>
                <a:gd name="T60" fmla="*/ 50 w 175"/>
                <a:gd name="T61" fmla="*/ 16 h 212"/>
                <a:gd name="T62" fmla="*/ 45 w 175"/>
                <a:gd name="T63" fmla="*/ 18 h 212"/>
                <a:gd name="T64" fmla="*/ 19 w 175"/>
                <a:gd name="T65" fmla="*/ 64 h 212"/>
                <a:gd name="T66" fmla="*/ 13 w 175"/>
                <a:gd name="T67" fmla="*/ 71 h 212"/>
                <a:gd name="T68" fmla="*/ 29 w 175"/>
                <a:gd name="T69" fmla="*/ 9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5" h="212">
                  <a:moveTo>
                    <a:pt x="134" y="96"/>
                  </a:moveTo>
                  <a:cubicBezTo>
                    <a:pt x="145" y="96"/>
                    <a:pt x="149" y="97"/>
                    <a:pt x="153" y="97"/>
                  </a:cubicBezTo>
                  <a:cubicBezTo>
                    <a:pt x="169" y="94"/>
                    <a:pt x="175" y="102"/>
                    <a:pt x="173" y="117"/>
                  </a:cubicBezTo>
                  <a:cubicBezTo>
                    <a:pt x="172" y="123"/>
                    <a:pt x="173" y="129"/>
                    <a:pt x="173" y="135"/>
                  </a:cubicBezTo>
                  <a:cubicBezTo>
                    <a:pt x="173" y="170"/>
                    <a:pt x="173" y="170"/>
                    <a:pt x="140" y="174"/>
                  </a:cubicBezTo>
                  <a:cubicBezTo>
                    <a:pt x="140" y="175"/>
                    <a:pt x="138" y="176"/>
                    <a:pt x="138" y="177"/>
                  </a:cubicBezTo>
                  <a:cubicBezTo>
                    <a:pt x="135" y="211"/>
                    <a:pt x="135" y="211"/>
                    <a:pt x="100" y="211"/>
                  </a:cubicBezTo>
                  <a:cubicBezTo>
                    <a:pt x="83" y="211"/>
                    <a:pt x="66" y="210"/>
                    <a:pt x="49" y="211"/>
                  </a:cubicBezTo>
                  <a:cubicBezTo>
                    <a:pt x="34" y="212"/>
                    <a:pt x="29" y="205"/>
                    <a:pt x="29" y="191"/>
                  </a:cubicBezTo>
                  <a:cubicBezTo>
                    <a:pt x="29" y="164"/>
                    <a:pt x="29" y="137"/>
                    <a:pt x="29" y="108"/>
                  </a:cubicBezTo>
                  <a:cubicBezTo>
                    <a:pt x="25" y="107"/>
                    <a:pt x="19" y="107"/>
                    <a:pt x="17" y="104"/>
                  </a:cubicBezTo>
                  <a:cubicBezTo>
                    <a:pt x="11" y="98"/>
                    <a:pt x="0" y="89"/>
                    <a:pt x="2" y="83"/>
                  </a:cubicBezTo>
                  <a:cubicBezTo>
                    <a:pt x="7" y="55"/>
                    <a:pt x="16" y="23"/>
                    <a:pt x="45" y="12"/>
                  </a:cubicBezTo>
                  <a:cubicBezTo>
                    <a:pt x="76" y="0"/>
                    <a:pt x="111" y="2"/>
                    <a:pt x="140" y="22"/>
                  </a:cubicBezTo>
                  <a:cubicBezTo>
                    <a:pt x="154" y="31"/>
                    <a:pt x="153" y="45"/>
                    <a:pt x="146" y="60"/>
                  </a:cubicBezTo>
                  <a:cubicBezTo>
                    <a:pt x="141" y="70"/>
                    <a:pt x="138" y="82"/>
                    <a:pt x="134" y="96"/>
                  </a:cubicBezTo>
                  <a:close/>
                  <a:moveTo>
                    <a:pt x="37" y="203"/>
                  </a:moveTo>
                  <a:cubicBezTo>
                    <a:pt x="68" y="203"/>
                    <a:pt x="98" y="203"/>
                    <a:pt x="129" y="203"/>
                  </a:cubicBezTo>
                  <a:cubicBezTo>
                    <a:pt x="132" y="170"/>
                    <a:pt x="132" y="170"/>
                    <a:pt x="164" y="162"/>
                  </a:cubicBezTo>
                  <a:cubicBezTo>
                    <a:pt x="164" y="143"/>
                    <a:pt x="164" y="125"/>
                    <a:pt x="164" y="107"/>
                  </a:cubicBezTo>
                  <a:cubicBezTo>
                    <a:pt x="153" y="104"/>
                    <a:pt x="138" y="104"/>
                    <a:pt x="133" y="97"/>
                  </a:cubicBezTo>
                  <a:cubicBezTo>
                    <a:pt x="127" y="90"/>
                    <a:pt x="130" y="76"/>
                    <a:pt x="129" y="66"/>
                  </a:cubicBezTo>
                  <a:cubicBezTo>
                    <a:pt x="97" y="66"/>
                    <a:pt x="67" y="66"/>
                    <a:pt x="37" y="66"/>
                  </a:cubicBezTo>
                  <a:cubicBezTo>
                    <a:pt x="37" y="112"/>
                    <a:pt x="37" y="156"/>
                    <a:pt x="37" y="203"/>
                  </a:cubicBezTo>
                  <a:close/>
                  <a:moveTo>
                    <a:pt x="29" y="98"/>
                  </a:moveTo>
                  <a:cubicBezTo>
                    <a:pt x="29" y="91"/>
                    <a:pt x="30" y="86"/>
                    <a:pt x="29" y="81"/>
                  </a:cubicBezTo>
                  <a:cubicBezTo>
                    <a:pt x="26" y="61"/>
                    <a:pt x="35" y="55"/>
                    <a:pt x="54" y="57"/>
                  </a:cubicBezTo>
                  <a:cubicBezTo>
                    <a:pt x="78" y="58"/>
                    <a:pt x="102" y="57"/>
                    <a:pt x="126" y="57"/>
                  </a:cubicBezTo>
                  <a:cubicBezTo>
                    <a:pt x="132" y="56"/>
                    <a:pt x="142" y="51"/>
                    <a:pt x="142" y="50"/>
                  </a:cubicBezTo>
                  <a:cubicBezTo>
                    <a:pt x="141" y="42"/>
                    <a:pt x="139" y="30"/>
                    <a:pt x="133" y="26"/>
                  </a:cubicBezTo>
                  <a:cubicBezTo>
                    <a:pt x="108" y="9"/>
                    <a:pt x="79" y="14"/>
                    <a:pt x="50" y="16"/>
                  </a:cubicBezTo>
                  <a:cubicBezTo>
                    <a:pt x="48" y="16"/>
                    <a:pt x="46" y="17"/>
                    <a:pt x="45" y="18"/>
                  </a:cubicBezTo>
                  <a:cubicBezTo>
                    <a:pt x="39" y="35"/>
                    <a:pt x="9" y="38"/>
                    <a:pt x="19" y="64"/>
                  </a:cubicBezTo>
                  <a:cubicBezTo>
                    <a:pt x="19" y="65"/>
                    <a:pt x="15" y="69"/>
                    <a:pt x="13" y="71"/>
                  </a:cubicBezTo>
                  <a:cubicBezTo>
                    <a:pt x="3" y="86"/>
                    <a:pt x="7" y="93"/>
                    <a:pt x="29" y="98"/>
                  </a:cubicBezTo>
                  <a:close/>
                </a:path>
              </a:pathLst>
            </a:custGeom>
            <a:solidFill>
              <a:srgbClr val="15A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itchFamily="2" charset="-78"/>
              </a:endParaRPr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32AB889C-F347-027E-30EB-5CF9302481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3" y="1876"/>
              <a:ext cx="120" cy="578"/>
            </a:xfrm>
            <a:custGeom>
              <a:avLst/>
              <a:gdLst>
                <a:gd name="T0" fmla="*/ 9 w 23"/>
                <a:gd name="T1" fmla="*/ 0 h 111"/>
                <a:gd name="T2" fmla="*/ 12 w 23"/>
                <a:gd name="T3" fmla="*/ 111 h 111"/>
                <a:gd name="T4" fmla="*/ 9 w 23"/>
                <a:gd name="T5" fmla="*/ 0 h 111"/>
                <a:gd name="T6" fmla="*/ 13 w 23"/>
                <a:gd name="T7" fmla="*/ 7 h 111"/>
                <a:gd name="T8" fmla="*/ 10 w 23"/>
                <a:gd name="T9" fmla="*/ 7 h 111"/>
                <a:gd name="T10" fmla="*/ 10 w 23"/>
                <a:gd name="T11" fmla="*/ 100 h 111"/>
                <a:gd name="T12" fmla="*/ 13 w 23"/>
                <a:gd name="T13" fmla="*/ 100 h 111"/>
                <a:gd name="T14" fmla="*/ 13 w 23"/>
                <a:gd name="T15" fmla="*/ 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11">
                  <a:moveTo>
                    <a:pt x="9" y="0"/>
                  </a:moveTo>
                  <a:cubicBezTo>
                    <a:pt x="21" y="8"/>
                    <a:pt x="23" y="95"/>
                    <a:pt x="12" y="111"/>
                  </a:cubicBezTo>
                  <a:cubicBezTo>
                    <a:pt x="2" y="100"/>
                    <a:pt x="0" y="17"/>
                    <a:pt x="9" y="0"/>
                  </a:cubicBezTo>
                  <a:close/>
                  <a:moveTo>
                    <a:pt x="13" y="7"/>
                  </a:moveTo>
                  <a:cubicBezTo>
                    <a:pt x="12" y="7"/>
                    <a:pt x="11" y="7"/>
                    <a:pt x="10" y="7"/>
                  </a:cubicBezTo>
                  <a:cubicBezTo>
                    <a:pt x="10" y="38"/>
                    <a:pt x="10" y="69"/>
                    <a:pt x="10" y="100"/>
                  </a:cubicBezTo>
                  <a:cubicBezTo>
                    <a:pt x="11" y="100"/>
                    <a:pt x="12" y="100"/>
                    <a:pt x="13" y="100"/>
                  </a:cubicBezTo>
                  <a:cubicBezTo>
                    <a:pt x="13" y="69"/>
                    <a:pt x="13" y="38"/>
                    <a:pt x="13" y="7"/>
                  </a:cubicBezTo>
                  <a:close/>
                </a:path>
              </a:pathLst>
            </a:custGeom>
            <a:solidFill>
              <a:srgbClr val="15A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itchFamily="2" charset="-78"/>
              </a:endParaRPr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05F58B1A-BB0E-C7AF-0CC6-8BF5D48EEE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0" y="1871"/>
              <a:ext cx="63" cy="583"/>
            </a:xfrm>
            <a:custGeom>
              <a:avLst/>
              <a:gdLst>
                <a:gd name="T0" fmla="*/ 0 w 12"/>
                <a:gd name="T1" fmla="*/ 112 h 112"/>
                <a:gd name="T2" fmla="*/ 0 w 12"/>
                <a:gd name="T3" fmla="*/ 1 h 112"/>
                <a:gd name="T4" fmla="*/ 8 w 12"/>
                <a:gd name="T5" fmla="*/ 0 h 112"/>
                <a:gd name="T6" fmla="*/ 9 w 12"/>
                <a:gd name="T7" fmla="*/ 112 h 112"/>
                <a:gd name="T8" fmla="*/ 0 w 12"/>
                <a:gd name="T9" fmla="*/ 112 h 112"/>
                <a:gd name="T10" fmla="*/ 1 w 12"/>
                <a:gd name="T11" fmla="*/ 103 h 112"/>
                <a:gd name="T12" fmla="*/ 4 w 12"/>
                <a:gd name="T13" fmla="*/ 104 h 112"/>
                <a:gd name="T14" fmla="*/ 4 w 12"/>
                <a:gd name="T15" fmla="*/ 9 h 112"/>
                <a:gd name="T16" fmla="*/ 1 w 12"/>
                <a:gd name="T17" fmla="*/ 9 h 112"/>
                <a:gd name="T18" fmla="*/ 1 w 12"/>
                <a:gd name="T19" fmla="*/ 10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2">
                  <a:moveTo>
                    <a:pt x="0" y="112"/>
                  </a:moveTo>
                  <a:cubicBezTo>
                    <a:pt x="0" y="75"/>
                    <a:pt x="0" y="38"/>
                    <a:pt x="0" y="1"/>
                  </a:cubicBezTo>
                  <a:cubicBezTo>
                    <a:pt x="2" y="1"/>
                    <a:pt x="5" y="1"/>
                    <a:pt x="8" y="0"/>
                  </a:cubicBezTo>
                  <a:cubicBezTo>
                    <a:pt x="12" y="37"/>
                    <a:pt x="9" y="75"/>
                    <a:pt x="9" y="112"/>
                  </a:cubicBezTo>
                  <a:cubicBezTo>
                    <a:pt x="6" y="112"/>
                    <a:pt x="3" y="112"/>
                    <a:pt x="0" y="112"/>
                  </a:cubicBezTo>
                  <a:close/>
                  <a:moveTo>
                    <a:pt x="1" y="103"/>
                  </a:moveTo>
                  <a:cubicBezTo>
                    <a:pt x="2" y="103"/>
                    <a:pt x="3" y="104"/>
                    <a:pt x="4" y="104"/>
                  </a:cubicBezTo>
                  <a:cubicBezTo>
                    <a:pt x="4" y="72"/>
                    <a:pt x="4" y="41"/>
                    <a:pt x="4" y="9"/>
                  </a:cubicBezTo>
                  <a:cubicBezTo>
                    <a:pt x="3" y="9"/>
                    <a:pt x="2" y="9"/>
                    <a:pt x="1" y="9"/>
                  </a:cubicBezTo>
                  <a:cubicBezTo>
                    <a:pt x="1" y="40"/>
                    <a:pt x="1" y="72"/>
                    <a:pt x="1" y="103"/>
                  </a:cubicBezTo>
                  <a:close/>
                </a:path>
              </a:pathLst>
            </a:custGeom>
            <a:solidFill>
              <a:srgbClr val="15A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itchFamily="2" charset="-78"/>
              </a:endParaRPr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48F79A1B-D6D6-8DD2-615D-66502E9367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3" y="1850"/>
              <a:ext cx="68" cy="620"/>
            </a:xfrm>
            <a:custGeom>
              <a:avLst/>
              <a:gdLst>
                <a:gd name="T0" fmla="*/ 13 w 13"/>
                <a:gd name="T1" fmla="*/ 119 h 119"/>
                <a:gd name="T2" fmla="*/ 13 w 13"/>
                <a:gd name="T3" fmla="*/ 0 h 119"/>
                <a:gd name="T4" fmla="*/ 13 w 13"/>
                <a:gd name="T5" fmla="*/ 119 h 119"/>
                <a:gd name="T6" fmla="*/ 9 w 13"/>
                <a:gd name="T7" fmla="*/ 105 h 119"/>
                <a:gd name="T8" fmla="*/ 10 w 13"/>
                <a:gd name="T9" fmla="*/ 107 h 119"/>
                <a:gd name="T10" fmla="*/ 10 w 13"/>
                <a:gd name="T11" fmla="*/ 14 h 119"/>
                <a:gd name="T12" fmla="*/ 9 w 13"/>
                <a:gd name="T13" fmla="*/ 14 h 119"/>
                <a:gd name="T14" fmla="*/ 9 w 13"/>
                <a:gd name="T15" fmla="*/ 10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19">
                  <a:moveTo>
                    <a:pt x="13" y="119"/>
                  </a:moveTo>
                  <a:cubicBezTo>
                    <a:pt x="1" y="105"/>
                    <a:pt x="0" y="17"/>
                    <a:pt x="13" y="0"/>
                  </a:cubicBezTo>
                  <a:cubicBezTo>
                    <a:pt x="13" y="41"/>
                    <a:pt x="13" y="78"/>
                    <a:pt x="13" y="119"/>
                  </a:cubicBezTo>
                  <a:close/>
                  <a:moveTo>
                    <a:pt x="9" y="105"/>
                  </a:moveTo>
                  <a:cubicBezTo>
                    <a:pt x="9" y="106"/>
                    <a:pt x="10" y="106"/>
                    <a:pt x="10" y="107"/>
                  </a:cubicBezTo>
                  <a:cubicBezTo>
                    <a:pt x="10" y="76"/>
                    <a:pt x="10" y="45"/>
                    <a:pt x="10" y="14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9" y="44"/>
                    <a:pt x="9" y="75"/>
                    <a:pt x="9" y="105"/>
                  </a:cubicBezTo>
                  <a:close/>
                </a:path>
              </a:pathLst>
            </a:custGeom>
            <a:solidFill>
              <a:srgbClr val="15A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itchFamily="2" charset="-78"/>
              </a:endParaRPr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1BBC3046-401D-45FF-A833-AD195ACE32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7" y="2027"/>
              <a:ext cx="93" cy="255"/>
            </a:xfrm>
            <a:custGeom>
              <a:avLst/>
              <a:gdLst>
                <a:gd name="T0" fmla="*/ 5 w 18"/>
                <a:gd name="T1" fmla="*/ 0 h 49"/>
                <a:gd name="T2" fmla="*/ 18 w 18"/>
                <a:gd name="T3" fmla="*/ 11 h 49"/>
                <a:gd name="T4" fmla="*/ 12 w 18"/>
                <a:gd name="T5" fmla="*/ 49 h 49"/>
                <a:gd name="T6" fmla="*/ 1 w 18"/>
                <a:gd name="T7" fmla="*/ 40 h 49"/>
                <a:gd name="T8" fmla="*/ 0 w 18"/>
                <a:gd name="T9" fmla="*/ 5 h 49"/>
                <a:gd name="T10" fmla="*/ 5 w 18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49">
                  <a:moveTo>
                    <a:pt x="5" y="0"/>
                  </a:moveTo>
                  <a:cubicBezTo>
                    <a:pt x="10" y="4"/>
                    <a:pt x="18" y="8"/>
                    <a:pt x="18" y="11"/>
                  </a:cubicBezTo>
                  <a:cubicBezTo>
                    <a:pt x="18" y="24"/>
                    <a:pt x="14" y="36"/>
                    <a:pt x="12" y="49"/>
                  </a:cubicBezTo>
                  <a:cubicBezTo>
                    <a:pt x="8" y="46"/>
                    <a:pt x="1" y="44"/>
                    <a:pt x="1" y="40"/>
                  </a:cubicBezTo>
                  <a:cubicBezTo>
                    <a:pt x="0" y="29"/>
                    <a:pt x="0" y="17"/>
                    <a:pt x="0" y="5"/>
                  </a:cubicBezTo>
                  <a:cubicBezTo>
                    <a:pt x="2" y="3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15A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5ABE8B5-2B4F-4E8A-8250-FB83EAC956CF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42645" y="254632"/>
            <a:ext cx="8679896" cy="543181"/>
          </a:xfrm>
        </p:spPr>
        <p:txBody>
          <a:bodyPr anchor="ctr" anchorCtr="1"/>
          <a:lstStyle/>
          <a:p>
            <a:pPr marL="0" lvl="0" indent="0" algn="ctr">
              <a:buNone/>
            </a:pPr>
            <a:r>
              <a:rPr lang="fa-IR" sz="4050" dirty="0">
                <a:solidFill>
                  <a:srgbClr val="262626"/>
                </a:solidFill>
                <a:latin typeface="Arial"/>
                <a:cs typeface="B Nazanin" pitchFamily="2" charset="-78"/>
              </a:rPr>
              <a:t>سبک اینفوگرافیک</a:t>
            </a:r>
            <a:endParaRPr lang="en-US" sz="4050" dirty="0">
              <a:solidFill>
                <a:srgbClr val="262626"/>
              </a:solidFill>
              <a:latin typeface="Arial"/>
              <a:cs typeface="B Nazanin" pitchFamily="2" charset="-78"/>
            </a:endParaRPr>
          </a:p>
        </p:txBody>
      </p:sp>
      <p:sp>
        <p:nvSpPr>
          <p:cNvPr id="3" name="Rectangle 24">
            <a:extLst>
              <a:ext uri="{FF2B5EF4-FFF2-40B4-BE49-F238E27FC236}">
                <a16:creationId xmlns:a16="http://schemas.microsoft.com/office/drawing/2014/main" id="{D2EDD770-B53C-4251-9A4B-AC1BB19266E3}"/>
              </a:ext>
            </a:extLst>
          </p:cNvPr>
          <p:cNvSpPr/>
          <p:nvPr/>
        </p:nvSpPr>
        <p:spPr>
          <a:xfrm>
            <a:off x="8352157" y="1330122"/>
            <a:ext cx="108008" cy="918103"/>
          </a:xfrm>
          <a:prstGeom prst="rect">
            <a:avLst/>
          </a:prstGeom>
          <a:solidFill>
            <a:srgbClr val="99FF9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25" b="0" i="0" u="none" strike="noStrike" kern="0" cap="none" spc="0" baseline="0">
              <a:solidFill>
                <a:srgbClr val="99FF99"/>
              </a:solidFill>
              <a:uFillTx/>
              <a:latin typeface="Arial"/>
              <a:ea typeface="맑은 고딕" pitchFamily="34"/>
              <a:cs typeface="B Nazanin" pitchFamily="2" charset="-78"/>
            </a:endParaRPr>
          </a:p>
        </p:txBody>
      </p:sp>
      <p:grpSp>
        <p:nvGrpSpPr>
          <p:cNvPr id="4" name="Group 25">
            <a:extLst>
              <a:ext uri="{FF2B5EF4-FFF2-40B4-BE49-F238E27FC236}">
                <a16:creationId xmlns:a16="http://schemas.microsoft.com/office/drawing/2014/main" id="{AFFCCFD0-17FF-41C8-A9DB-08CD6D30EF82}"/>
              </a:ext>
            </a:extLst>
          </p:cNvPr>
          <p:cNvGrpSpPr/>
          <p:nvPr/>
        </p:nvGrpSpPr>
        <p:grpSpPr>
          <a:xfrm>
            <a:off x="5967923" y="1388379"/>
            <a:ext cx="2303849" cy="686175"/>
            <a:chOff x="5967923" y="1388379"/>
            <a:chExt cx="2303849" cy="686175"/>
          </a:xfrm>
        </p:grpSpPr>
        <p:sp>
          <p:nvSpPr>
            <p:cNvPr id="5" name="TextBox 26">
              <a:extLst>
                <a:ext uri="{FF2B5EF4-FFF2-40B4-BE49-F238E27FC236}">
                  <a16:creationId xmlns:a16="http://schemas.microsoft.com/office/drawing/2014/main" id="{67682890-A07C-45E2-874F-767AAEAA87E1}"/>
                </a:ext>
              </a:extLst>
            </p:cNvPr>
            <p:cNvSpPr txBox="1"/>
            <p:nvPr/>
          </p:nvSpPr>
          <p:spPr>
            <a:xfrm>
              <a:off x="5967923" y="1566723"/>
              <a:ext cx="2303849" cy="507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6" name="TextBox 27">
              <a:extLst>
                <a:ext uri="{FF2B5EF4-FFF2-40B4-BE49-F238E27FC236}">
                  <a16:creationId xmlns:a16="http://schemas.microsoft.com/office/drawing/2014/main" id="{59A90AE2-B1A5-4A86-9055-9C558609C5B2}"/>
                </a:ext>
              </a:extLst>
            </p:cNvPr>
            <p:cNvSpPr txBox="1"/>
            <p:nvPr/>
          </p:nvSpPr>
          <p:spPr>
            <a:xfrm>
              <a:off x="5967923" y="1388379"/>
              <a:ext cx="2303849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عنوان اضافه کن</a:t>
              </a:r>
              <a:endParaRPr lang="en-US" sz="9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7" name="Rectangle 28">
            <a:extLst>
              <a:ext uri="{FF2B5EF4-FFF2-40B4-BE49-F238E27FC236}">
                <a16:creationId xmlns:a16="http://schemas.microsoft.com/office/drawing/2014/main" id="{282FCD10-7EC3-4F16-831B-CB2E0F057B1D}"/>
              </a:ext>
            </a:extLst>
          </p:cNvPr>
          <p:cNvSpPr/>
          <p:nvPr/>
        </p:nvSpPr>
        <p:spPr>
          <a:xfrm>
            <a:off x="8352157" y="3636422"/>
            <a:ext cx="108008" cy="918103"/>
          </a:xfrm>
          <a:prstGeom prst="rect">
            <a:avLst/>
          </a:prstGeom>
          <a:solidFill>
            <a:srgbClr val="99FF9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25" b="0" i="0" u="none" strike="noStrike" kern="0" cap="none" spc="0" baseline="0">
              <a:solidFill>
                <a:srgbClr val="99FF99"/>
              </a:solidFill>
              <a:uFillTx/>
              <a:latin typeface="Arial"/>
              <a:ea typeface="맑은 고딕" pitchFamily="34"/>
              <a:cs typeface="B Nazanin" pitchFamily="2" charset="-78"/>
            </a:endParaRPr>
          </a:p>
        </p:txBody>
      </p:sp>
      <p:grpSp>
        <p:nvGrpSpPr>
          <p:cNvPr id="8" name="Group 29">
            <a:extLst>
              <a:ext uri="{FF2B5EF4-FFF2-40B4-BE49-F238E27FC236}">
                <a16:creationId xmlns:a16="http://schemas.microsoft.com/office/drawing/2014/main" id="{B341E5AC-E796-4695-B544-695194948EF9}"/>
              </a:ext>
            </a:extLst>
          </p:cNvPr>
          <p:cNvGrpSpPr/>
          <p:nvPr/>
        </p:nvGrpSpPr>
        <p:grpSpPr>
          <a:xfrm>
            <a:off x="5967923" y="3694678"/>
            <a:ext cx="2303849" cy="686176"/>
            <a:chOff x="5967923" y="3694678"/>
            <a:chExt cx="2303849" cy="686176"/>
          </a:xfrm>
        </p:grpSpPr>
        <p:sp>
          <p:nvSpPr>
            <p:cNvPr id="9" name="TextBox 30">
              <a:extLst>
                <a:ext uri="{FF2B5EF4-FFF2-40B4-BE49-F238E27FC236}">
                  <a16:creationId xmlns:a16="http://schemas.microsoft.com/office/drawing/2014/main" id="{564862C9-BD71-4E04-89D7-29574910ADB1}"/>
                </a:ext>
              </a:extLst>
            </p:cNvPr>
            <p:cNvSpPr txBox="1"/>
            <p:nvPr/>
          </p:nvSpPr>
          <p:spPr>
            <a:xfrm>
              <a:off x="5967923" y="3873023"/>
              <a:ext cx="2303849" cy="507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0" name="TextBox 31">
              <a:extLst>
                <a:ext uri="{FF2B5EF4-FFF2-40B4-BE49-F238E27FC236}">
                  <a16:creationId xmlns:a16="http://schemas.microsoft.com/office/drawing/2014/main" id="{F3D1C29F-2646-41E2-A703-8E02191EF105}"/>
                </a:ext>
              </a:extLst>
            </p:cNvPr>
            <p:cNvSpPr txBox="1"/>
            <p:nvPr/>
          </p:nvSpPr>
          <p:spPr>
            <a:xfrm>
              <a:off x="5967923" y="3694678"/>
              <a:ext cx="2303849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عنوان اضافه کن</a:t>
              </a:r>
              <a:endParaRPr lang="en-US" sz="9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11" name="Rectangle 32">
            <a:extLst>
              <a:ext uri="{FF2B5EF4-FFF2-40B4-BE49-F238E27FC236}">
                <a16:creationId xmlns:a16="http://schemas.microsoft.com/office/drawing/2014/main" id="{AA1CDF75-E369-47EC-B0DD-9715F9A8D00F}"/>
              </a:ext>
            </a:extLst>
          </p:cNvPr>
          <p:cNvSpPr/>
          <p:nvPr/>
        </p:nvSpPr>
        <p:spPr>
          <a:xfrm>
            <a:off x="691121" y="1330122"/>
            <a:ext cx="108008" cy="918103"/>
          </a:xfrm>
          <a:prstGeom prst="rect">
            <a:avLst/>
          </a:prstGeom>
          <a:solidFill>
            <a:srgbClr val="99FF9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25" b="0" i="0" u="none" strike="noStrike" kern="0" cap="none" spc="0" baseline="0">
              <a:solidFill>
                <a:srgbClr val="99FF99"/>
              </a:solidFill>
              <a:uFillTx/>
              <a:latin typeface="Arial"/>
              <a:ea typeface="맑은 고딕" pitchFamily="34"/>
              <a:cs typeface="B Nazanin" pitchFamily="2" charset="-78"/>
            </a:endParaRPr>
          </a:p>
        </p:txBody>
      </p:sp>
      <p:grpSp>
        <p:nvGrpSpPr>
          <p:cNvPr id="12" name="Group 33">
            <a:extLst>
              <a:ext uri="{FF2B5EF4-FFF2-40B4-BE49-F238E27FC236}">
                <a16:creationId xmlns:a16="http://schemas.microsoft.com/office/drawing/2014/main" id="{416070F5-3CFA-4C87-8D58-63E6A30A2E2F}"/>
              </a:ext>
            </a:extLst>
          </p:cNvPr>
          <p:cNvGrpSpPr/>
          <p:nvPr/>
        </p:nvGrpSpPr>
        <p:grpSpPr>
          <a:xfrm>
            <a:off x="882322" y="1388379"/>
            <a:ext cx="2301060" cy="686175"/>
            <a:chOff x="882322" y="1388379"/>
            <a:chExt cx="2301060" cy="686175"/>
          </a:xfrm>
        </p:grpSpPr>
        <p:sp>
          <p:nvSpPr>
            <p:cNvPr id="13" name="TextBox 34">
              <a:extLst>
                <a:ext uri="{FF2B5EF4-FFF2-40B4-BE49-F238E27FC236}">
                  <a16:creationId xmlns:a16="http://schemas.microsoft.com/office/drawing/2014/main" id="{090BB45D-806F-4F13-B8EC-46BB703BBC45}"/>
                </a:ext>
              </a:extLst>
            </p:cNvPr>
            <p:cNvSpPr txBox="1"/>
            <p:nvPr/>
          </p:nvSpPr>
          <p:spPr>
            <a:xfrm>
              <a:off x="882331" y="1566723"/>
              <a:ext cx="2301051" cy="507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4" name="TextBox 35">
              <a:extLst>
                <a:ext uri="{FF2B5EF4-FFF2-40B4-BE49-F238E27FC236}">
                  <a16:creationId xmlns:a16="http://schemas.microsoft.com/office/drawing/2014/main" id="{2B8DB419-F895-4C8B-9CF2-8D9BC412C9A5}"/>
                </a:ext>
              </a:extLst>
            </p:cNvPr>
            <p:cNvSpPr txBox="1"/>
            <p:nvPr/>
          </p:nvSpPr>
          <p:spPr>
            <a:xfrm>
              <a:off x="882322" y="1388379"/>
              <a:ext cx="2301051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عنوان اضافه کن</a:t>
              </a:r>
              <a:endParaRPr lang="en-US" sz="9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15" name="Rectangle 36">
            <a:extLst>
              <a:ext uri="{FF2B5EF4-FFF2-40B4-BE49-F238E27FC236}">
                <a16:creationId xmlns:a16="http://schemas.microsoft.com/office/drawing/2014/main" id="{8595E276-3742-4F2B-9B9E-A4215C17931A}"/>
              </a:ext>
            </a:extLst>
          </p:cNvPr>
          <p:cNvSpPr/>
          <p:nvPr/>
        </p:nvSpPr>
        <p:spPr>
          <a:xfrm>
            <a:off x="691121" y="3636422"/>
            <a:ext cx="108008" cy="918103"/>
          </a:xfrm>
          <a:prstGeom prst="rect">
            <a:avLst/>
          </a:prstGeom>
          <a:solidFill>
            <a:srgbClr val="99FF9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25" b="0" i="0" u="none" strike="noStrike" kern="0" cap="none" spc="0" baseline="0">
              <a:solidFill>
                <a:srgbClr val="99FF99"/>
              </a:solidFill>
              <a:uFillTx/>
              <a:latin typeface="Arial"/>
              <a:ea typeface="맑은 고딕" pitchFamily="34"/>
              <a:cs typeface="B Nazanin" pitchFamily="2" charset="-78"/>
            </a:endParaRPr>
          </a:p>
        </p:txBody>
      </p:sp>
      <p:grpSp>
        <p:nvGrpSpPr>
          <p:cNvPr id="16" name="Group 37">
            <a:extLst>
              <a:ext uri="{FF2B5EF4-FFF2-40B4-BE49-F238E27FC236}">
                <a16:creationId xmlns:a16="http://schemas.microsoft.com/office/drawing/2014/main" id="{5085A37C-C996-42B4-98A2-C23659C5D432}"/>
              </a:ext>
            </a:extLst>
          </p:cNvPr>
          <p:cNvGrpSpPr/>
          <p:nvPr/>
        </p:nvGrpSpPr>
        <p:grpSpPr>
          <a:xfrm>
            <a:off x="882322" y="3694678"/>
            <a:ext cx="2301060" cy="686176"/>
            <a:chOff x="882322" y="3694678"/>
            <a:chExt cx="2301060" cy="686176"/>
          </a:xfrm>
        </p:grpSpPr>
        <p:sp>
          <p:nvSpPr>
            <p:cNvPr id="17" name="TextBox 38">
              <a:extLst>
                <a:ext uri="{FF2B5EF4-FFF2-40B4-BE49-F238E27FC236}">
                  <a16:creationId xmlns:a16="http://schemas.microsoft.com/office/drawing/2014/main" id="{476A6F8E-DCE4-4483-B973-C4BB5C1CB405}"/>
                </a:ext>
              </a:extLst>
            </p:cNvPr>
            <p:cNvSpPr txBox="1"/>
            <p:nvPr/>
          </p:nvSpPr>
          <p:spPr>
            <a:xfrm>
              <a:off x="882331" y="3873023"/>
              <a:ext cx="2301051" cy="507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l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8" name="TextBox 39">
              <a:extLst>
                <a:ext uri="{FF2B5EF4-FFF2-40B4-BE49-F238E27FC236}">
                  <a16:creationId xmlns:a16="http://schemas.microsoft.com/office/drawing/2014/main" id="{264FFCEA-D27C-4252-8EEA-58777BB982A0}"/>
                </a:ext>
              </a:extLst>
            </p:cNvPr>
            <p:cNvSpPr txBox="1"/>
            <p:nvPr/>
          </p:nvSpPr>
          <p:spPr>
            <a:xfrm>
              <a:off x="882322" y="3694678"/>
              <a:ext cx="2301051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عنوان اضافه کن</a:t>
              </a:r>
              <a:endParaRPr lang="en-US" sz="9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19" name="TextBox 40">
            <a:extLst>
              <a:ext uri="{FF2B5EF4-FFF2-40B4-BE49-F238E27FC236}">
                <a16:creationId xmlns:a16="http://schemas.microsoft.com/office/drawing/2014/main" id="{A06BC869-CEA0-464E-9D9D-29BB06E6F4A8}"/>
              </a:ext>
            </a:extLst>
          </p:cNvPr>
          <p:cNvSpPr txBox="1"/>
          <p:nvPr/>
        </p:nvSpPr>
        <p:spPr>
          <a:xfrm>
            <a:off x="2230925" y="2711488"/>
            <a:ext cx="945251" cy="46166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1" compatLnSpc="1">
            <a:spAutoFit/>
          </a:bodyPr>
          <a:lstStyle/>
          <a:p>
            <a:pPr marL="0" marR="0" lvl="0" indent="0"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i="0" u="none" strike="noStrike" kern="0" cap="none" spc="0" baseline="0">
                <a:solidFill>
                  <a:srgbClr val="DA3B3B"/>
                </a:solidFill>
                <a:uFillTx/>
                <a:latin typeface="Arial"/>
                <a:ea typeface="Arial"/>
                <a:cs typeface="B Nazanin" pitchFamily="2" charset="-78"/>
              </a:rPr>
              <a:t>80%</a:t>
            </a:r>
          </a:p>
        </p:txBody>
      </p:sp>
      <p:sp>
        <p:nvSpPr>
          <p:cNvPr id="20" name="TextBox 41">
            <a:extLst>
              <a:ext uri="{FF2B5EF4-FFF2-40B4-BE49-F238E27FC236}">
                <a16:creationId xmlns:a16="http://schemas.microsoft.com/office/drawing/2014/main" id="{EB857D9F-01A3-4CB0-B048-F4823FB458E2}"/>
              </a:ext>
            </a:extLst>
          </p:cNvPr>
          <p:cNvSpPr txBox="1"/>
          <p:nvPr/>
        </p:nvSpPr>
        <p:spPr>
          <a:xfrm>
            <a:off x="5894441" y="2711488"/>
            <a:ext cx="945251" cy="46166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1" compatLnSpc="1">
            <a:spAutoFit/>
          </a:bodyPr>
          <a:lstStyle/>
          <a:p>
            <a:pPr marL="0" marR="0" lvl="0" indent="0"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i="0" u="none" strike="noStrike" kern="0" cap="none" spc="0" baseline="0">
                <a:solidFill>
                  <a:srgbClr val="212121"/>
                </a:solidFill>
                <a:uFillTx/>
                <a:latin typeface="Arial"/>
                <a:ea typeface="Arial"/>
                <a:cs typeface="B Nazanin" pitchFamily="2" charset="-78"/>
              </a:rPr>
              <a:t>50%</a:t>
            </a:r>
          </a:p>
        </p:txBody>
      </p:sp>
      <p:grpSp>
        <p:nvGrpSpPr>
          <p:cNvPr id="21" name="Group 44">
            <a:extLst>
              <a:ext uri="{FF2B5EF4-FFF2-40B4-BE49-F238E27FC236}">
                <a16:creationId xmlns:a16="http://schemas.microsoft.com/office/drawing/2014/main" id="{9921E0A0-78AE-449F-8997-AB0DD960389B}"/>
              </a:ext>
            </a:extLst>
          </p:cNvPr>
          <p:cNvGrpSpPr/>
          <p:nvPr/>
        </p:nvGrpSpPr>
        <p:grpSpPr>
          <a:xfrm>
            <a:off x="6969904" y="2587029"/>
            <a:ext cx="1588312" cy="583631"/>
            <a:chOff x="6969904" y="2587029"/>
            <a:chExt cx="1588312" cy="583631"/>
          </a:xfrm>
        </p:grpSpPr>
        <p:sp>
          <p:nvSpPr>
            <p:cNvPr id="22" name="TextBox 42">
              <a:extLst>
                <a:ext uri="{FF2B5EF4-FFF2-40B4-BE49-F238E27FC236}">
                  <a16:creationId xmlns:a16="http://schemas.microsoft.com/office/drawing/2014/main" id="{B618DB4E-1BAE-4A75-9905-533B5F4B69BB}"/>
                </a:ext>
              </a:extLst>
            </p:cNvPr>
            <p:cNvSpPr txBox="1"/>
            <p:nvPr/>
          </p:nvSpPr>
          <p:spPr>
            <a:xfrm>
              <a:off x="6969904" y="2587029"/>
              <a:ext cx="1588312" cy="25391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0" tIns="45720" rIns="91440" bIns="45720" anchor="ctr" anchorCtr="0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050" b="1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محتوا در اینجا</a:t>
              </a:r>
              <a:endParaRPr lang="en-US" sz="105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3" name="TextBox 43">
              <a:extLst>
                <a:ext uri="{FF2B5EF4-FFF2-40B4-BE49-F238E27FC236}">
                  <a16:creationId xmlns:a16="http://schemas.microsoft.com/office/drawing/2014/main" id="{07F592CD-7774-4111-966E-6B471506AF47}"/>
                </a:ext>
              </a:extLst>
            </p:cNvPr>
            <p:cNvSpPr txBox="1"/>
            <p:nvPr/>
          </p:nvSpPr>
          <p:spPr>
            <a:xfrm>
              <a:off x="6969904" y="2801328"/>
              <a:ext cx="1588312" cy="36933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24" name="Group 45">
            <a:extLst>
              <a:ext uri="{FF2B5EF4-FFF2-40B4-BE49-F238E27FC236}">
                <a16:creationId xmlns:a16="http://schemas.microsoft.com/office/drawing/2014/main" id="{5C0414B0-7F5D-45A3-853C-51B05DF592ED}"/>
              </a:ext>
            </a:extLst>
          </p:cNvPr>
          <p:cNvGrpSpPr/>
          <p:nvPr/>
        </p:nvGrpSpPr>
        <p:grpSpPr>
          <a:xfrm>
            <a:off x="512402" y="2587029"/>
            <a:ext cx="1588312" cy="583631"/>
            <a:chOff x="512402" y="2587029"/>
            <a:chExt cx="1588312" cy="583631"/>
          </a:xfrm>
        </p:grpSpPr>
        <p:sp>
          <p:nvSpPr>
            <p:cNvPr id="25" name="TextBox 46">
              <a:extLst>
                <a:ext uri="{FF2B5EF4-FFF2-40B4-BE49-F238E27FC236}">
                  <a16:creationId xmlns:a16="http://schemas.microsoft.com/office/drawing/2014/main" id="{6F7AE6C0-AD27-4348-B997-EC166B03DF2C}"/>
                </a:ext>
              </a:extLst>
            </p:cNvPr>
            <p:cNvSpPr txBox="1"/>
            <p:nvPr/>
          </p:nvSpPr>
          <p:spPr>
            <a:xfrm>
              <a:off x="512402" y="2587029"/>
              <a:ext cx="1588312" cy="25391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0" tIns="45720" rIns="91440" bIns="45720" anchor="ctr" anchorCtr="0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050" b="1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محتوا در اینجا</a:t>
              </a:r>
              <a:endParaRPr lang="en-US" sz="105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6" name="TextBox 47">
              <a:extLst>
                <a:ext uri="{FF2B5EF4-FFF2-40B4-BE49-F238E27FC236}">
                  <a16:creationId xmlns:a16="http://schemas.microsoft.com/office/drawing/2014/main" id="{8F9099B8-094E-4211-BE1E-6F2AC957F650}"/>
                </a:ext>
              </a:extLst>
            </p:cNvPr>
            <p:cNvSpPr txBox="1"/>
            <p:nvPr/>
          </p:nvSpPr>
          <p:spPr>
            <a:xfrm>
              <a:off x="512402" y="2801328"/>
              <a:ext cx="1588312" cy="36933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cxnSp>
        <p:nvCxnSpPr>
          <p:cNvPr id="28" name="Conector recto 5">
            <a:extLst>
              <a:ext uri="{FF2B5EF4-FFF2-40B4-BE49-F238E27FC236}">
                <a16:creationId xmlns:a16="http://schemas.microsoft.com/office/drawing/2014/main" id="{C4BBFEA7-09EE-4D3F-8F5B-3C96BE15972A}"/>
              </a:ext>
            </a:extLst>
          </p:cNvPr>
          <p:cNvCxnSpPr/>
          <p:nvPr/>
        </p:nvCxnSpPr>
        <p:spPr>
          <a:xfrm flipH="1">
            <a:off x="3305062" y="1566723"/>
            <a:ext cx="2192356" cy="3192564"/>
          </a:xfrm>
          <a:prstGeom prst="straightConnector1">
            <a:avLst/>
          </a:prstGeom>
          <a:noFill/>
          <a:ln w="76196" cap="flat">
            <a:solidFill>
              <a:srgbClr val="D93636"/>
            </a:solidFill>
            <a:prstDash val="solid"/>
            <a:miter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5">
            <a:extLst>
              <a:ext uri="{FF2B5EF4-FFF2-40B4-BE49-F238E27FC236}">
                <a16:creationId xmlns:a16="http://schemas.microsoft.com/office/drawing/2014/main" id="{375F992F-7EF1-4509-90F0-7E8997569845}"/>
              </a:ext>
            </a:extLst>
          </p:cNvPr>
          <p:cNvSpPr/>
          <p:nvPr/>
        </p:nvSpPr>
        <p:spPr>
          <a:xfrm>
            <a:off x="3527739" y="37444"/>
            <a:ext cx="2397131" cy="69249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68580" tIns="34290" rIns="68580" bIns="34290" anchor="t" anchorCtr="1" compatLnSpc="1">
            <a:spAutoFit/>
          </a:bodyPr>
          <a:lstStyle/>
          <a:p>
            <a:pPr lvl="0" algn="ct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4050" kern="0" dirty="0">
                <a:solidFill>
                  <a:srgbClr val="DA3B3B"/>
                </a:solidFill>
                <a:effectLst>
                  <a:outerShdw dist="25402" dir="5400000">
                    <a:srgbClr val="6E747A"/>
                  </a:outerShdw>
                </a:effectLst>
                <a:latin typeface="Arial"/>
                <a:ea typeface="Arial"/>
                <a:cs typeface="B Nazanin" pitchFamily="2" charset="-78"/>
              </a:rPr>
              <a:t>تحلیل سیستم</a:t>
            </a:r>
            <a:endParaRPr lang="es-ES" sz="4050" b="0" i="0" u="none" strike="noStrike" kern="0" cap="none" spc="0" baseline="0" dirty="0">
              <a:solidFill>
                <a:srgbClr val="DA3B3B"/>
              </a:solidFill>
              <a:effectLst>
                <a:outerShdw dist="25402" dir="5400000">
                  <a:srgbClr val="6E747A"/>
                </a:outerShdw>
              </a:effectLst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3" name="Rectángulo 16">
            <a:extLst>
              <a:ext uri="{FF2B5EF4-FFF2-40B4-BE49-F238E27FC236}">
                <a16:creationId xmlns:a16="http://schemas.microsoft.com/office/drawing/2014/main" id="{EAF7B965-F77F-455F-8BB8-43F9F024D313}"/>
              </a:ext>
            </a:extLst>
          </p:cNvPr>
          <p:cNvSpPr/>
          <p:nvPr/>
        </p:nvSpPr>
        <p:spPr>
          <a:xfrm>
            <a:off x="8248319" y="1421321"/>
            <a:ext cx="34290" cy="3588626"/>
          </a:xfrm>
          <a:prstGeom prst="rect">
            <a:avLst/>
          </a:prstGeom>
          <a:solidFill>
            <a:srgbClr val="DA3B3B"/>
          </a:solidFill>
          <a:ln w="25402" cap="flat">
            <a:solidFill>
              <a:srgbClr val="A02929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itchFamily="2" charset="-78"/>
            </a:endParaRPr>
          </a:p>
        </p:txBody>
      </p:sp>
      <p:grpSp>
        <p:nvGrpSpPr>
          <p:cNvPr id="4" name="Grupo 17">
            <a:extLst>
              <a:ext uri="{FF2B5EF4-FFF2-40B4-BE49-F238E27FC236}">
                <a16:creationId xmlns:a16="http://schemas.microsoft.com/office/drawing/2014/main" id="{7845599C-8945-4705-A58D-7D7AD3E33C5B}"/>
              </a:ext>
            </a:extLst>
          </p:cNvPr>
          <p:cNvGrpSpPr/>
          <p:nvPr/>
        </p:nvGrpSpPr>
        <p:grpSpPr>
          <a:xfrm>
            <a:off x="8465865" y="1578139"/>
            <a:ext cx="377281" cy="379402"/>
            <a:chOff x="4925223" y="1652567"/>
            <a:chExt cx="377281" cy="379402"/>
          </a:xfrm>
        </p:grpSpPr>
        <p:sp>
          <p:nvSpPr>
            <p:cNvPr id="5" name="Oval 99">
              <a:extLst>
                <a:ext uri="{FF2B5EF4-FFF2-40B4-BE49-F238E27FC236}">
                  <a16:creationId xmlns:a16="http://schemas.microsoft.com/office/drawing/2014/main" id="{2DEE1DE6-A711-4E18-B395-8F8F5EE778DA}"/>
                </a:ext>
              </a:extLst>
            </p:cNvPr>
            <p:cNvSpPr/>
            <p:nvPr/>
          </p:nvSpPr>
          <p:spPr>
            <a:xfrm>
              <a:off x="4925223" y="1652567"/>
              <a:ext cx="377281" cy="379402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solidFill>
              <a:srgbClr val="BA1A18"/>
            </a:solidFill>
            <a:ln cap="flat">
              <a:noFill/>
              <a:prstDash val="solid"/>
            </a:ln>
          </p:spPr>
          <p:txBody>
            <a:bodyPr vert="horz" wrap="square" lIns="68580" tIns="34290" rIns="68580" bIns="3429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6" name="Freeform 100">
              <a:extLst>
                <a:ext uri="{FF2B5EF4-FFF2-40B4-BE49-F238E27FC236}">
                  <a16:creationId xmlns:a16="http://schemas.microsoft.com/office/drawing/2014/main" id="{F3EBDBC2-3173-4F62-947A-8FA5BE2B1344}"/>
                </a:ext>
              </a:extLst>
            </p:cNvPr>
            <p:cNvSpPr/>
            <p:nvPr/>
          </p:nvSpPr>
          <p:spPr>
            <a:xfrm>
              <a:off x="4978213" y="1722510"/>
              <a:ext cx="273423" cy="23951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77"/>
                <a:gd name="f7" fmla="val 419"/>
                <a:gd name="f8" fmla="val 213"/>
                <a:gd name="f9" fmla="val 4"/>
                <a:gd name="f10" fmla="val 206"/>
                <a:gd name="f11" fmla="val 12"/>
                <a:gd name="f12" fmla="val 193"/>
                <a:gd name="f13" fmla="val 26"/>
                <a:gd name="f14" fmla="val 183"/>
                <a:gd name="f15" fmla="val 34"/>
                <a:gd name="f16" fmla="val 176"/>
                <a:gd name="f17" fmla="val 43"/>
                <a:gd name="f18" fmla="val 169"/>
                <a:gd name="f19" fmla="val 57"/>
                <a:gd name="f20" fmla="val 168"/>
                <a:gd name="f21" fmla="val 78"/>
                <a:gd name="f22" fmla="val 165"/>
                <a:gd name="f23" fmla="val 94"/>
                <a:gd name="f24" fmla="val 179"/>
                <a:gd name="f25" fmla="val 103"/>
                <a:gd name="f26" fmla="val 186"/>
                <a:gd name="f27" fmla="val 110"/>
                <a:gd name="f28" fmla="val 192"/>
                <a:gd name="f29" fmla="val 115"/>
                <a:gd name="f30" fmla="val 198"/>
                <a:gd name="f31" fmla="val 124"/>
                <a:gd name="f32" fmla="val 211"/>
                <a:gd name="f33" fmla="val 133"/>
                <a:gd name="f34" fmla="val 224"/>
                <a:gd name="f35" fmla="val 145"/>
                <a:gd name="f36" fmla="val 245"/>
                <a:gd name="f37" fmla="val 157"/>
                <a:gd name="f38" fmla="val 273"/>
                <a:gd name="f39" fmla="val 173"/>
                <a:gd name="f40" fmla="val 248"/>
                <a:gd name="f41" fmla="val 212"/>
                <a:gd name="f42" fmla="val 230"/>
                <a:gd name="f43" fmla="val 171"/>
                <a:gd name="f44" fmla="val 251"/>
                <a:gd name="f45" fmla="val 143"/>
                <a:gd name="f46" fmla="val 262"/>
                <a:gd name="f47" fmla="val 128"/>
                <a:gd name="f48" fmla="val 277"/>
                <a:gd name="f49" fmla="val 111"/>
                <a:gd name="f50" fmla="val 298"/>
                <a:gd name="f51" fmla="val 88"/>
                <a:gd name="f52" fmla="val 331"/>
                <a:gd name="f53" fmla="val 56"/>
                <a:gd name="f54" fmla="val 378"/>
                <a:gd name="f55" fmla="val 24"/>
                <a:gd name="f56" fmla="val 392"/>
                <a:gd name="f57" fmla="val 16"/>
                <a:gd name="f58" fmla="val 404"/>
                <a:gd name="f59" fmla="val 11"/>
                <a:gd name="f60" fmla="val 413"/>
                <a:gd name="f61" fmla="val 8"/>
                <a:gd name="f62" fmla="val 425"/>
                <a:gd name="f63" fmla="val 433"/>
                <a:gd name="f64" fmla="val 1"/>
                <a:gd name="f65" fmla="val 445"/>
                <a:gd name="f66" fmla="val 459"/>
                <a:gd name="f67" fmla="val 470"/>
                <a:gd name="f68" fmla="val 3"/>
                <a:gd name="f69" fmla="val 5"/>
                <a:gd name="f70" fmla="val 39"/>
                <a:gd name="f71" fmla="val 354"/>
                <a:gd name="f72" fmla="val 106"/>
                <a:gd name="f73" fmla="val 295"/>
                <a:gd name="f74" fmla="val 191"/>
                <a:gd name="f75" fmla="val 263"/>
                <a:gd name="f76" fmla="val 235"/>
                <a:gd name="f77" fmla="val 257"/>
                <a:gd name="f78" fmla="val 288"/>
                <a:gd name="f79" fmla="val 222"/>
                <a:gd name="f80" fmla="val 316"/>
                <a:gd name="f81" fmla="val 215"/>
                <a:gd name="f82" fmla="val 342"/>
                <a:gd name="f83" fmla="val 190"/>
                <a:gd name="f84" fmla="val 377"/>
                <a:gd name="f85" fmla="val 407"/>
                <a:gd name="f86" fmla="val 152"/>
                <a:gd name="f87" fmla="val 418"/>
                <a:gd name="f88" fmla="val 134"/>
                <a:gd name="f89" fmla="val 125"/>
                <a:gd name="f90" fmla="val 117"/>
                <a:gd name="f91" fmla="val 416"/>
                <a:gd name="f92" fmla="val 112"/>
                <a:gd name="f93" fmla="val 109"/>
                <a:gd name="f94" fmla="val 403"/>
                <a:gd name="f95" fmla="val 389"/>
                <a:gd name="f96" fmla="val 101"/>
                <a:gd name="f97" fmla="val 374"/>
                <a:gd name="f98" fmla="val 99"/>
                <a:gd name="f99" fmla="val 367"/>
                <a:gd name="f100" fmla="val 95"/>
                <a:gd name="f101" fmla="val 355"/>
                <a:gd name="f102" fmla="val 85"/>
                <a:gd name="f103" fmla="val 71"/>
                <a:gd name="f104" fmla="val 299"/>
                <a:gd name="f105" fmla="val 64"/>
                <a:gd name="f106" fmla="val 282"/>
                <a:gd name="f107" fmla="val 51"/>
                <a:gd name="f108" fmla="val 261"/>
                <a:gd name="f109" fmla="val 242"/>
                <a:gd name="f110" fmla="val 30"/>
                <a:gd name="f111" fmla="val 231"/>
                <a:gd name="f112" fmla="val 9"/>
                <a:gd name="f113" fmla="val 218"/>
                <a:gd name="f114" fmla="+- 0 0 -90"/>
                <a:gd name="f115" fmla="*/ f3 1 477"/>
                <a:gd name="f116" fmla="*/ f4 1 419"/>
                <a:gd name="f117" fmla="+- f7 0 f5"/>
                <a:gd name="f118" fmla="+- f6 0 f5"/>
                <a:gd name="f119" fmla="*/ f114 f0 1"/>
                <a:gd name="f120" fmla="*/ f118 1 477"/>
                <a:gd name="f121" fmla="*/ f117 1 419"/>
                <a:gd name="f122" fmla="*/ 0 f118 1"/>
                <a:gd name="f123" fmla="*/ 213 f117 1"/>
                <a:gd name="f124" fmla="*/ 26 f118 1"/>
                <a:gd name="f125" fmla="*/ 183 f117 1"/>
                <a:gd name="f126" fmla="*/ 57 f118 1"/>
                <a:gd name="f127" fmla="*/ 168 f117 1"/>
                <a:gd name="f128" fmla="*/ 103 f118 1"/>
                <a:gd name="f129" fmla="*/ 186 f117 1"/>
                <a:gd name="f130" fmla="*/ 124 f118 1"/>
                <a:gd name="f131" fmla="*/ 211 f117 1"/>
                <a:gd name="f132" fmla="*/ 157 f118 1"/>
                <a:gd name="f133" fmla="*/ 273 f117 1"/>
                <a:gd name="f134" fmla="*/ 230 f118 1"/>
                <a:gd name="f135" fmla="*/ 171 f117 1"/>
                <a:gd name="f136" fmla="*/ 277 f118 1"/>
                <a:gd name="f137" fmla="*/ 111 f117 1"/>
                <a:gd name="f138" fmla="*/ 378 f118 1"/>
                <a:gd name="f139" fmla="*/ 24 f117 1"/>
                <a:gd name="f140" fmla="*/ 413 f118 1"/>
                <a:gd name="f141" fmla="*/ 8 f117 1"/>
                <a:gd name="f142" fmla="*/ 445 f118 1"/>
                <a:gd name="f143" fmla="*/ 0 f117 1"/>
                <a:gd name="f144" fmla="*/ 477 f118 1"/>
                <a:gd name="f145" fmla="*/ 5 f117 1"/>
                <a:gd name="f146" fmla="*/ 295 f118 1"/>
                <a:gd name="f147" fmla="*/ 191 f117 1"/>
                <a:gd name="f148" fmla="*/ 235 f118 1"/>
                <a:gd name="f149" fmla="*/ 288 f117 1"/>
                <a:gd name="f150" fmla="*/ 190 f118 1"/>
                <a:gd name="f151" fmla="*/ 377 f117 1"/>
                <a:gd name="f152" fmla="*/ 134 f118 1"/>
                <a:gd name="f153" fmla="*/ 419 f117 1"/>
                <a:gd name="f154" fmla="*/ 112 f118 1"/>
                <a:gd name="f155" fmla="*/ 413 f117 1"/>
                <a:gd name="f156" fmla="*/ 101 f118 1"/>
                <a:gd name="f157" fmla="*/ 374 f117 1"/>
                <a:gd name="f158" fmla="*/ 85 f118 1"/>
                <a:gd name="f159" fmla="*/ 331 f117 1"/>
                <a:gd name="f160" fmla="*/ 51 f118 1"/>
                <a:gd name="f161" fmla="*/ 261 f117 1"/>
                <a:gd name="f162" fmla="*/ 16 f118 1"/>
                <a:gd name="f163" fmla="*/ 222 f117 1"/>
                <a:gd name="f164" fmla="*/ f119 1 f2"/>
                <a:gd name="f165" fmla="*/ f122 1 477"/>
                <a:gd name="f166" fmla="*/ f123 1 419"/>
                <a:gd name="f167" fmla="*/ f124 1 477"/>
                <a:gd name="f168" fmla="*/ f125 1 419"/>
                <a:gd name="f169" fmla="*/ f126 1 477"/>
                <a:gd name="f170" fmla="*/ f127 1 419"/>
                <a:gd name="f171" fmla="*/ f128 1 477"/>
                <a:gd name="f172" fmla="*/ f129 1 419"/>
                <a:gd name="f173" fmla="*/ f130 1 477"/>
                <a:gd name="f174" fmla="*/ f131 1 419"/>
                <a:gd name="f175" fmla="*/ f132 1 477"/>
                <a:gd name="f176" fmla="*/ f133 1 419"/>
                <a:gd name="f177" fmla="*/ f134 1 477"/>
                <a:gd name="f178" fmla="*/ f135 1 419"/>
                <a:gd name="f179" fmla="*/ f136 1 477"/>
                <a:gd name="f180" fmla="*/ f137 1 419"/>
                <a:gd name="f181" fmla="*/ f138 1 477"/>
                <a:gd name="f182" fmla="*/ f139 1 419"/>
                <a:gd name="f183" fmla="*/ f140 1 477"/>
                <a:gd name="f184" fmla="*/ f141 1 419"/>
                <a:gd name="f185" fmla="*/ f142 1 477"/>
                <a:gd name="f186" fmla="*/ f143 1 419"/>
                <a:gd name="f187" fmla="*/ f144 1 477"/>
                <a:gd name="f188" fmla="*/ f145 1 419"/>
                <a:gd name="f189" fmla="*/ f146 1 477"/>
                <a:gd name="f190" fmla="*/ f147 1 419"/>
                <a:gd name="f191" fmla="*/ f148 1 477"/>
                <a:gd name="f192" fmla="*/ f149 1 419"/>
                <a:gd name="f193" fmla="*/ f150 1 477"/>
                <a:gd name="f194" fmla="*/ f151 1 419"/>
                <a:gd name="f195" fmla="*/ f152 1 477"/>
                <a:gd name="f196" fmla="*/ f153 1 419"/>
                <a:gd name="f197" fmla="*/ f154 1 477"/>
                <a:gd name="f198" fmla="*/ f155 1 419"/>
                <a:gd name="f199" fmla="*/ f156 1 477"/>
                <a:gd name="f200" fmla="*/ f157 1 419"/>
                <a:gd name="f201" fmla="*/ f158 1 477"/>
                <a:gd name="f202" fmla="*/ f159 1 419"/>
                <a:gd name="f203" fmla="*/ f160 1 477"/>
                <a:gd name="f204" fmla="*/ f161 1 419"/>
                <a:gd name="f205" fmla="*/ f162 1 477"/>
                <a:gd name="f206" fmla="*/ f163 1 419"/>
                <a:gd name="f207" fmla="*/ 0 1 f120"/>
                <a:gd name="f208" fmla="*/ f6 1 f120"/>
                <a:gd name="f209" fmla="*/ 0 1 f121"/>
                <a:gd name="f210" fmla="*/ f7 1 f121"/>
                <a:gd name="f211" fmla="+- f164 0 f1"/>
                <a:gd name="f212" fmla="*/ f165 1 f120"/>
                <a:gd name="f213" fmla="*/ f166 1 f121"/>
                <a:gd name="f214" fmla="*/ f167 1 f120"/>
                <a:gd name="f215" fmla="*/ f168 1 f121"/>
                <a:gd name="f216" fmla="*/ f169 1 f120"/>
                <a:gd name="f217" fmla="*/ f170 1 f121"/>
                <a:gd name="f218" fmla="*/ f171 1 f120"/>
                <a:gd name="f219" fmla="*/ f172 1 f121"/>
                <a:gd name="f220" fmla="*/ f173 1 f120"/>
                <a:gd name="f221" fmla="*/ f174 1 f121"/>
                <a:gd name="f222" fmla="*/ f175 1 f120"/>
                <a:gd name="f223" fmla="*/ f176 1 f121"/>
                <a:gd name="f224" fmla="*/ f177 1 f120"/>
                <a:gd name="f225" fmla="*/ f178 1 f121"/>
                <a:gd name="f226" fmla="*/ f179 1 f120"/>
                <a:gd name="f227" fmla="*/ f180 1 f121"/>
                <a:gd name="f228" fmla="*/ f181 1 f120"/>
                <a:gd name="f229" fmla="*/ f182 1 f121"/>
                <a:gd name="f230" fmla="*/ f183 1 f120"/>
                <a:gd name="f231" fmla="*/ f184 1 f121"/>
                <a:gd name="f232" fmla="*/ f185 1 f120"/>
                <a:gd name="f233" fmla="*/ f186 1 f121"/>
                <a:gd name="f234" fmla="*/ f187 1 f120"/>
                <a:gd name="f235" fmla="*/ f188 1 f121"/>
                <a:gd name="f236" fmla="*/ f189 1 f120"/>
                <a:gd name="f237" fmla="*/ f190 1 f121"/>
                <a:gd name="f238" fmla="*/ f191 1 f120"/>
                <a:gd name="f239" fmla="*/ f192 1 f121"/>
                <a:gd name="f240" fmla="*/ f193 1 f120"/>
                <a:gd name="f241" fmla="*/ f194 1 f121"/>
                <a:gd name="f242" fmla="*/ f195 1 f120"/>
                <a:gd name="f243" fmla="*/ f196 1 f121"/>
                <a:gd name="f244" fmla="*/ f197 1 f120"/>
                <a:gd name="f245" fmla="*/ f198 1 f121"/>
                <a:gd name="f246" fmla="*/ f199 1 f120"/>
                <a:gd name="f247" fmla="*/ f200 1 f121"/>
                <a:gd name="f248" fmla="*/ f201 1 f120"/>
                <a:gd name="f249" fmla="*/ f202 1 f121"/>
                <a:gd name="f250" fmla="*/ f203 1 f120"/>
                <a:gd name="f251" fmla="*/ f204 1 f121"/>
                <a:gd name="f252" fmla="*/ f205 1 f120"/>
                <a:gd name="f253" fmla="*/ f206 1 f121"/>
                <a:gd name="f254" fmla="*/ f207 f115 1"/>
                <a:gd name="f255" fmla="*/ f208 f115 1"/>
                <a:gd name="f256" fmla="*/ f210 f116 1"/>
                <a:gd name="f257" fmla="*/ f209 f116 1"/>
                <a:gd name="f258" fmla="*/ f212 f115 1"/>
                <a:gd name="f259" fmla="*/ f213 f116 1"/>
                <a:gd name="f260" fmla="*/ f214 f115 1"/>
                <a:gd name="f261" fmla="*/ f215 f116 1"/>
                <a:gd name="f262" fmla="*/ f216 f115 1"/>
                <a:gd name="f263" fmla="*/ f217 f116 1"/>
                <a:gd name="f264" fmla="*/ f218 f115 1"/>
                <a:gd name="f265" fmla="*/ f219 f116 1"/>
                <a:gd name="f266" fmla="*/ f220 f115 1"/>
                <a:gd name="f267" fmla="*/ f221 f116 1"/>
                <a:gd name="f268" fmla="*/ f222 f115 1"/>
                <a:gd name="f269" fmla="*/ f223 f116 1"/>
                <a:gd name="f270" fmla="*/ f224 f115 1"/>
                <a:gd name="f271" fmla="*/ f225 f116 1"/>
                <a:gd name="f272" fmla="*/ f226 f115 1"/>
                <a:gd name="f273" fmla="*/ f227 f116 1"/>
                <a:gd name="f274" fmla="*/ f228 f115 1"/>
                <a:gd name="f275" fmla="*/ f229 f116 1"/>
                <a:gd name="f276" fmla="*/ f230 f115 1"/>
                <a:gd name="f277" fmla="*/ f231 f116 1"/>
                <a:gd name="f278" fmla="*/ f232 f115 1"/>
                <a:gd name="f279" fmla="*/ f233 f116 1"/>
                <a:gd name="f280" fmla="*/ f234 f115 1"/>
                <a:gd name="f281" fmla="*/ f235 f116 1"/>
                <a:gd name="f282" fmla="*/ f236 f115 1"/>
                <a:gd name="f283" fmla="*/ f237 f116 1"/>
                <a:gd name="f284" fmla="*/ f238 f115 1"/>
                <a:gd name="f285" fmla="*/ f239 f116 1"/>
                <a:gd name="f286" fmla="*/ f240 f115 1"/>
                <a:gd name="f287" fmla="*/ f241 f116 1"/>
                <a:gd name="f288" fmla="*/ f242 f115 1"/>
                <a:gd name="f289" fmla="*/ f243 f116 1"/>
                <a:gd name="f290" fmla="*/ f244 f115 1"/>
                <a:gd name="f291" fmla="*/ f245 f116 1"/>
                <a:gd name="f292" fmla="*/ f246 f115 1"/>
                <a:gd name="f293" fmla="*/ f247 f116 1"/>
                <a:gd name="f294" fmla="*/ f248 f115 1"/>
                <a:gd name="f295" fmla="*/ f249 f116 1"/>
                <a:gd name="f296" fmla="*/ f250 f115 1"/>
                <a:gd name="f297" fmla="*/ f251 f116 1"/>
                <a:gd name="f298" fmla="*/ f252 f115 1"/>
                <a:gd name="f299" fmla="*/ f253 f1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11">
                  <a:pos x="f258" y="f259"/>
                </a:cxn>
                <a:cxn ang="f211">
                  <a:pos x="f260" y="f261"/>
                </a:cxn>
                <a:cxn ang="f211">
                  <a:pos x="f262" y="f263"/>
                </a:cxn>
                <a:cxn ang="f211">
                  <a:pos x="f264" y="f265"/>
                </a:cxn>
                <a:cxn ang="f211">
                  <a:pos x="f266" y="f267"/>
                </a:cxn>
                <a:cxn ang="f211">
                  <a:pos x="f268" y="f269"/>
                </a:cxn>
                <a:cxn ang="f211">
                  <a:pos x="f270" y="f271"/>
                </a:cxn>
                <a:cxn ang="f211">
                  <a:pos x="f272" y="f273"/>
                </a:cxn>
                <a:cxn ang="f211">
                  <a:pos x="f274" y="f275"/>
                </a:cxn>
                <a:cxn ang="f211">
                  <a:pos x="f276" y="f277"/>
                </a:cxn>
                <a:cxn ang="f211">
                  <a:pos x="f278" y="f279"/>
                </a:cxn>
                <a:cxn ang="f211">
                  <a:pos x="f280" y="f281"/>
                </a:cxn>
                <a:cxn ang="f211">
                  <a:pos x="f282" y="f283"/>
                </a:cxn>
                <a:cxn ang="f211">
                  <a:pos x="f284" y="f285"/>
                </a:cxn>
                <a:cxn ang="f211">
                  <a:pos x="f286" y="f287"/>
                </a:cxn>
                <a:cxn ang="f211">
                  <a:pos x="f288" y="f289"/>
                </a:cxn>
                <a:cxn ang="f211">
                  <a:pos x="f290" y="f291"/>
                </a:cxn>
                <a:cxn ang="f211">
                  <a:pos x="f292" y="f293"/>
                </a:cxn>
                <a:cxn ang="f211">
                  <a:pos x="f294" y="f295"/>
                </a:cxn>
                <a:cxn ang="f211">
                  <a:pos x="f296" y="f297"/>
                </a:cxn>
                <a:cxn ang="f211">
                  <a:pos x="f298" y="f299"/>
                </a:cxn>
                <a:cxn ang="f211">
                  <a:pos x="f258" y="f259"/>
                </a:cxn>
              </a:cxnLst>
              <a:rect l="f254" t="f257" r="f255" b="f256"/>
              <a:pathLst>
                <a:path w="477" h="419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30" y="f41"/>
                    <a:pt x="f42" y="f43"/>
                  </a:cubicBezTo>
                  <a:cubicBezTo>
                    <a:pt x="f44" y="f45"/>
                    <a:pt x="f46" y="f47"/>
                    <a:pt x="f48" y="f49"/>
                  </a:cubicBezTo>
                  <a:cubicBezTo>
                    <a:pt x="f50" y="f51"/>
                    <a:pt x="f52" y="f53"/>
                    <a:pt x="f54" y="f55"/>
                  </a:cubicBezTo>
                  <a:cubicBezTo>
                    <a:pt x="f56" y="f57"/>
                    <a:pt x="f58" y="f59"/>
                    <a:pt x="f60" y="f61"/>
                  </a:cubicBezTo>
                  <a:cubicBezTo>
                    <a:pt x="f62" y="f9"/>
                    <a:pt x="f63" y="f64"/>
                    <a:pt x="f65" y="f5"/>
                  </a:cubicBezTo>
                  <a:cubicBezTo>
                    <a:pt x="f66" y="f5"/>
                    <a:pt x="f67" y="f68"/>
                    <a:pt x="f6" y="f69"/>
                  </a:cubicBezTo>
                  <a:cubicBezTo>
                    <a:pt x="f63" y="f70"/>
                    <a:pt x="f71" y="f72"/>
                    <a:pt x="f73" y="f74"/>
                  </a:cubicBezTo>
                  <a:cubicBezTo>
                    <a:pt x="f75" y="f76"/>
                    <a:pt x="f40" y="f77"/>
                    <a:pt x="f76" y="f78"/>
                  </a:cubicBezTo>
                  <a:cubicBezTo>
                    <a:pt x="f79" y="f80"/>
                    <a:pt x="f81" y="f82"/>
                    <a:pt x="f83" y="f84"/>
                  </a:cubicBezTo>
                  <a:cubicBezTo>
                    <a:pt x="f20" y="f85"/>
                    <a:pt x="f86" y="f87"/>
                    <a:pt x="f88" y="f7"/>
                  </a:cubicBezTo>
                  <a:cubicBezTo>
                    <a:pt x="f89" y="f7"/>
                    <a:pt x="f90" y="f91"/>
                    <a:pt x="f92" y="f60"/>
                  </a:cubicBezTo>
                  <a:cubicBezTo>
                    <a:pt x="f93" y="f94"/>
                    <a:pt x="f72" y="f95"/>
                    <a:pt x="f96" y="f97"/>
                  </a:cubicBezTo>
                  <a:cubicBezTo>
                    <a:pt x="f98" y="f99"/>
                    <a:pt x="f100" y="f101"/>
                    <a:pt x="f102" y="f52"/>
                  </a:cubicBezTo>
                  <a:cubicBezTo>
                    <a:pt x="f103" y="f104"/>
                    <a:pt x="f105" y="f106"/>
                    <a:pt x="f107" y="f108"/>
                  </a:cubicBezTo>
                  <a:cubicBezTo>
                    <a:pt x="f70" y="f109"/>
                    <a:pt x="f110" y="f111"/>
                    <a:pt x="f57" y="f79"/>
                  </a:cubicBezTo>
                  <a:cubicBezTo>
                    <a:pt x="f112" y="f113"/>
                    <a:pt x="f9" y="f81"/>
                    <a:pt x="f5" y="f8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68580" tIns="34290" rIns="68580" bIns="3429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7" name="Grupo 20">
            <a:extLst>
              <a:ext uri="{FF2B5EF4-FFF2-40B4-BE49-F238E27FC236}">
                <a16:creationId xmlns:a16="http://schemas.microsoft.com/office/drawing/2014/main" id="{3AE353ED-23B5-42B1-AB2D-48B3190FD8D0}"/>
              </a:ext>
            </a:extLst>
          </p:cNvPr>
          <p:cNvGrpSpPr/>
          <p:nvPr/>
        </p:nvGrpSpPr>
        <p:grpSpPr>
          <a:xfrm>
            <a:off x="8465865" y="2374563"/>
            <a:ext cx="377281" cy="379402"/>
            <a:chOff x="4925223" y="2448991"/>
            <a:chExt cx="377281" cy="379402"/>
          </a:xfrm>
        </p:grpSpPr>
        <p:sp>
          <p:nvSpPr>
            <p:cNvPr id="8" name="Oval 99">
              <a:extLst>
                <a:ext uri="{FF2B5EF4-FFF2-40B4-BE49-F238E27FC236}">
                  <a16:creationId xmlns:a16="http://schemas.microsoft.com/office/drawing/2014/main" id="{8441DDFF-6374-45C9-AF11-ABC833546218}"/>
                </a:ext>
              </a:extLst>
            </p:cNvPr>
            <p:cNvSpPr/>
            <p:nvPr/>
          </p:nvSpPr>
          <p:spPr>
            <a:xfrm>
              <a:off x="4925223" y="2448991"/>
              <a:ext cx="377281" cy="379402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solidFill>
              <a:srgbClr val="BA1A18"/>
            </a:solidFill>
            <a:ln cap="flat">
              <a:noFill/>
              <a:prstDash val="solid"/>
            </a:ln>
          </p:spPr>
          <p:txBody>
            <a:bodyPr vert="horz" wrap="square" lIns="68580" tIns="34290" rIns="68580" bIns="3429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9" name="Freeform 100">
              <a:extLst>
                <a:ext uri="{FF2B5EF4-FFF2-40B4-BE49-F238E27FC236}">
                  <a16:creationId xmlns:a16="http://schemas.microsoft.com/office/drawing/2014/main" id="{F410CC19-6960-443F-B8CB-4EA85D0D00FD}"/>
                </a:ext>
              </a:extLst>
            </p:cNvPr>
            <p:cNvSpPr/>
            <p:nvPr/>
          </p:nvSpPr>
          <p:spPr>
            <a:xfrm>
              <a:off x="4978213" y="2518943"/>
              <a:ext cx="273423" cy="23951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77"/>
                <a:gd name="f7" fmla="val 419"/>
                <a:gd name="f8" fmla="val 213"/>
                <a:gd name="f9" fmla="val 4"/>
                <a:gd name="f10" fmla="val 206"/>
                <a:gd name="f11" fmla="val 12"/>
                <a:gd name="f12" fmla="val 193"/>
                <a:gd name="f13" fmla="val 26"/>
                <a:gd name="f14" fmla="val 183"/>
                <a:gd name="f15" fmla="val 34"/>
                <a:gd name="f16" fmla="val 176"/>
                <a:gd name="f17" fmla="val 43"/>
                <a:gd name="f18" fmla="val 169"/>
                <a:gd name="f19" fmla="val 57"/>
                <a:gd name="f20" fmla="val 168"/>
                <a:gd name="f21" fmla="val 78"/>
                <a:gd name="f22" fmla="val 165"/>
                <a:gd name="f23" fmla="val 94"/>
                <a:gd name="f24" fmla="val 179"/>
                <a:gd name="f25" fmla="val 103"/>
                <a:gd name="f26" fmla="val 186"/>
                <a:gd name="f27" fmla="val 110"/>
                <a:gd name="f28" fmla="val 192"/>
                <a:gd name="f29" fmla="val 115"/>
                <a:gd name="f30" fmla="val 198"/>
                <a:gd name="f31" fmla="val 124"/>
                <a:gd name="f32" fmla="val 211"/>
                <a:gd name="f33" fmla="val 133"/>
                <a:gd name="f34" fmla="val 224"/>
                <a:gd name="f35" fmla="val 145"/>
                <a:gd name="f36" fmla="val 245"/>
                <a:gd name="f37" fmla="val 157"/>
                <a:gd name="f38" fmla="val 273"/>
                <a:gd name="f39" fmla="val 173"/>
                <a:gd name="f40" fmla="val 248"/>
                <a:gd name="f41" fmla="val 212"/>
                <a:gd name="f42" fmla="val 230"/>
                <a:gd name="f43" fmla="val 171"/>
                <a:gd name="f44" fmla="val 251"/>
                <a:gd name="f45" fmla="val 143"/>
                <a:gd name="f46" fmla="val 262"/>
                <a:gd name="f47" fmla="val 128"/>
                <a:gd name="f48" fmla="val 277"/>
                <a:gd name="f49" fmla="val 111"/>
                <a:gd name="f50" fmla="val 298"/>
                <a:gd name="f51" fmla="val 88"/>
                <a:gd name="f52" fmla="val 331"/>
                <a:gd name="f53" fmla="val 56"/>
                <a:gd name="f54" fmla="val 378"/>
                <a:gd name="f55" fmla="val 24"/>
                <a:gd name="f56" fmla="val 392"/>
                <a:gd name="f57" fmla="val 16"/>
                <a:gd name="f58" fmla="val 404"/>
                <a:gd name="f59" fmla="val 11"/>
                <a:gd name="f60" fmla="val 413"/>
                <a:gd name="f61" fmla="val 8"/>
                <a:gd name="f62" fmla="val 425"/>
                <a:gd name="f63" fmla="val 433"/>
                <a:gd name="f64" fmla="val 1"/>
                <a:gd name="f65" fmla="val 445"/>
                <a:gd name="f66" fmla="val 459"/>
                <a:gd name="f67" fmla="val 470"/>
                <a:gd name="f68" fmla="val 3"/>
                <a:gd name="f69" fmla="val 5"/>
                <a:gd name="f70" fmla="val 39"/>
                <a:gd name="f71" fmla="val 354"/>
                <a:gd name="f72" fmla="val 106"/>
                <a:gd name="f73" fmla="val 295"/>
                <a:gd name="f74" fmla="val 191"/>
                <a:gd name="f75" fmla="val 263"/>
                <a:gd name="f76" fmla="val 235"/>
                <a:gd name="f77" fmla="val 257"/>
                <a:gd name="f78" fmla="val 288"/>
                <a:gd name="f79" fmla="val 222"/>
                <a:gd name="f80" fmla="val 316"/>
                <a:gd name="f81" fmla="val 215"/>
                <a:gd name="f82" fmla="val 342"/>
                <a:gd name="f83" fmla="val 190"/>
                <a:gd name="f84" fmla="val 377"/>
                <a:gd name="f85" fmla="val 407"/>
                <a:gd name="f86" fmla="val 152"/>
                <a:gd name="f87" fmla="val 418"/>
                <a:gd name="f88" fmla="val 134"/>
                <a:gd name="f89" fmla="val 125"/>
                <a:gd name="f90" fmla="val 117"/>
                <a:gd name="f91" fmla="val 416"/>
                <a:gd name="f92" fmla="val 112"/>
                <a:gd name="f93" fmla="val 109"/>
                <a:gd name="f94" fmla="val 403"/>
                <a:gd name="f95" fmla="val 389"/>
                <a:gd name="f96" fmla="val 101"/>
                <a:gd name="f97" fmla="val 374"/>
                <a:gd name="f98" fmla="val 99"/>
                <a:gd name="f99" fmla="val 367"/>
                <a:gd name="f100" fmla="val 95"/>
                <a:gd name="f101" fmla="val 355"/>
                <a:gd name="f102" fmla="val 85"/>
                <a:gd name="f103" fmla="val 71"/>
                <a:gd name="f104" fmla="val 299"/>
                <a:gd name="f105" fmla="val 64"/>
                <a:gd name="f106" fmla="val 282"/>
                <a:gd name="f107" fmla="val 51"/>
                <a:gd name="f108" fmla="val 261"/>
                <a:gd name="f109" fmla="val 242"/>
                <a:gd name="f110" fmla="val 30"/>
                <a:gd name="f111" fmla="val 231"/>
                <a:gd name="f112" fmla="val 9"/>
                <a:gd name="f113" fmla="val 218"/>
                <a:gd name="f114" fmla="+- 0 0 -90"/>
                <a:gd name="f115" fmla="*/ f3 1 477"/>
                <a:gd name="f116" fmla="*/ f4 1 419"/>
                <a:gd name="f117" fmla="+- f7 0 f5"/>
                <a:gd name="f118" fmla="+- f6 0 f5"/>
                <a:gd name="f119" fmla="*/ f114 f0 1"/>
                <a:gd name="f120" fmla="*/ f118 1 477"/>
                <a:gd name="f121" fmla="*/ f117 1 419"/>
                <a:gd name="f122" fmla="*/ 0 f118 1"/>
                <a:gd name="f123" fmla="*/ 213 f117 1"/>
                <a:gd name="f124" fmla="*/ 26 f118 1"/>
                <a:gd name="f125" fmla="*/ 183 f117 1"/>
                <a:gd name="f126" fmla="*/ 57 f118 1"/>
                <a:gd name="f127" fmla="*/ 168 f117 1"/>
                <a:gd name="f128" fmla="*/ 103 f118 1"/>
                <a:gd name="f129" fmla="*/ 186 f117 1"/>
                <a:gd name="f130" fmla="*/ 124 f118 1"/>
                <a:gd name="f131" fmla="*/ 211 f117 1"/>
                <a:gd name="f132" fmla="*/ 157 f118 1"/>
                <a:gd name="f133" fmla="*/ 273 f117 1"/>
                <a:gd name="f134" fmla="*/ 230 f118 1"/>
                <a:gd name="f135" fmla="*/ 171 f117 1"/>
                <a:gd name="f136" fmla="*/ 277 f118 1"/>
                <a:gd name="f137" fmla="*/ 111 f117 1"/>
                <a:gd name="f138" fmla="*/ 378 f118 1"/>
                <a:gd name="f139" fmla="*/ 24 f117 1"/>
                <a:gd name="f140" fmla="*/ 413 f118 1"/>
                <a:gd name="f141" fmla="*/ 8 f117 1"/>
                <a:gd name="f142" fmla="*/ 445 f118 1"/>
                <a:gd name="f143" fmla="*/ 0 f117 1"/>
                <a:gd name="f144" fmla="*/ 477 f118 1"/>
                <a:gd name="f145" fmla="*/ 5 f117 1"/>
                <a:gd name="f146" fmla="*/ 295 f118 1"/>
                <a:gd name="f147" fmla="*/ 191 f117 1"/>
                <a:gd name="f148" fmla="*/ 235 f118 1"/>
                <a:gd name="f149" fmla="*/ 288 f117 1"/>
                <a:gd name="f150" fmla="*/ 190 f118 1"/>
                <a:gd name="f151" fmla="*/ 377 f117 1"/>
                <a:gd name="f152" fmla="*/ 134 f118 1"/>
                <a:gd name="f153" fmla="*/ 419 f117 1"/>
                <a:gd name="f154" fmla="*/ 112 f118 1"/>
                <a:gd name="f155" fmla="*/ 413 f117 1"/>
                <a:gd name="f156" fmla="*/ 101 f118 1"/>
                <a:gd name="f157" fmla="*/ 374 f117 1"/>
                <a:gd name="f158" fmla="*/ 85 f118 1"/>
                <a:gd name="f159" fmla="*/ 331 f117 1"/>
                <a:gd name="f160" fmla="*/ 51 f118 1"/>
                <a:gd name="f161" fmla="*/ 261 f117 1"/>
                <a:gd name="f162" fmla="*/ 16 f118 1"/>
                <a:gd name="f163" fmla="*/ 222 f117 1"/>
                <a:gd name="f164" fmla="*/ f119 1 f2"/>
                <a:gd name="f165" fmla="*/ f122 1 477"/>
                <a:gd name="f166" fmla="*/ f123 1 419"/>
                <a:gd name="f167" fmla="*/ f124 1 477"/>
                <a:gd name="f168" fmla="*/ f125 1 419"/>
                <a:gd name="f169" fmla="*/ f126 1 477"/>
                <a:gd name="f170" fmla="*/ f127 1 419"/>
                <a:gd name="f171" fmla="*/ f128 1 477"/>
                <a:gd name="f172" fmla="*/ f129 1 419"/>
                <a:gd name="f173" fmla="*/ f130 1 477"/>
                <a:gd name="f174" fmla="*/ f131 1 419"/>
                <a:gd name="f175" fmla="*/ f132 1 477"/>
                <a:gd name="f176" fmla="*/ f133 1 419"/>
                <a:gd name="f177" fmla="*/ f134 1 477"/>
                <a:gd name="f178" fmla="*/ f135 1 419"/>
                <a:gd name="f179" fmla="*/ f136 1 477"/>
                <a:gd name="f180" fmla="*/ f137 1 419"/>
                <a:gd name="f181" fmla="*/ f138 1 477"/>
                <a:gd name="f182" fmla="*/ f139 1 419"/>
                <a:gd name="f183" fmla="*/ f140 1 477"/>
                <a:gd name="f184" fmla="*/ f141 1 419"/>
                <a:gd name="f185" fmla="*/ f142 1 477"/>
                <a:gd name="f186" fmla="*/ f143 1 419"/>
                <a:gd name="f187" fmla="*/ f144 1 477"/>
                <a:gd name="f188" fmla="*/ f145 1 419"/>
                <a:gd name="f189" fmla="*/ f146 1 477"/>
                <a:gd name="f190" fmla="*/ f147 1 419"/>
                <a:gd name="f191" fmla="*/ f148 1 477"/>
                <a:gd name="f192" fmla="*/ f149 1 419"/>
                <a:gd name="f193" fmla="*/ f150 1 477"/>
                <a:gd name="f194" fmla="*/ f151 1 419"/>
                <a:gd name="f195" fmla="*/ f152 1 477"/>
                <a:gd name="f196" fmla="*/ f153 1 419"/>
                <a:gd name="f197" fmla="*/ f154 1 477"/>
                <a:gd name="f198" fmla="*/ f155 1 419"/>
                <a:gd name="f199" fmla="*/ f156 1 477"/>
                <a:gd name="f200" fmla="*/ f157 1 419"/>
                <a:gd name="f201" fmla="*/ f158 1 477"/>
                <a:gd name="f202" fmla="*/ f159 1 419"/>
                <a:gd name="f203" fmla="*/ f160 1 477"/>
                <a:gd name="f204" fmla="*/ f161 1 419"/>
                <a:gd name="f205" fmla="*/ f162 1 477"/>
                <a:gd name="f206" fmla="*/ f163 1 419"/>
                <a:gd name="f207" fmla="*/ 0 1 f120"/>
                <a:gd name="f208" fmla="*/ f6 1 f120"/>
                <a:gd name="f209" fmla="*/ 0 1 f121"/>
                <a:gd name="f210" fmla="*/ f7 1 f121"/>
                <a:gd name="f211" fmla="+- f164 0 f1"/>
                <a:gd name="f212" fmla="*/ f165 1 f120"/>
                <a:gd name="f213" fmla="*/ f166 1 f121"/>
                <a:gd name="f214" fmla="*/ f167 1 f120"/>
                <a:gd name="f215" fmla="*/ f168 1 f121"/>
                <a:gd name="f216" fmla="*/ f169 1 f120"/>
                <a:gd name="f217" fmla="*/ f170 1 f121"/>
                <a:gd name="f218" fmla="*/ f171 1 f120"/>
                <a:gd name="f219" fmla="*/ f172 1 f121"/>
                <a:gd name="f220" fmla="*/ f173 1 f120"/>
                <a:gd name="f221" fmla="*/ f174 1 f121"/>
                <a:gd name="f222" fmla="*/ f175 1 f120"/>
                <a:gd name="f223" fmla="*/ f176 1 f121"/>
                <a:gd name="f224" fmla="*/ f177 1 f120"/>
                <a:gd name="f225" fmla="*/ f178 1 f121"/>
                <a:gd name="f226" fmla="*/ f179 1 f120"/>
                <a:gd name="f227" fmla="*/ f180 1 f121"/>
                <a:gd name="f228" fmla="*/ f181 1 f120"/>
                <a:gd name="f229" fmla="*/ f182 1 f121"/>
                <a:gd name="f230" fmla="*/ f183 1 f120"/>
                <a:gd name="f231" fmla="*/ f184 1 f121"/>
                <a:gd name="f232" fmla="*/ f185 1 f120"/>
                <a:gd name="f233" fmla="*/ f186 1 f121"/>
                <a:gd name="f234" fmla="*/ f187 1 f120"/>
                <a:gd name="f235" fmla="*/ f188 1 f121"/>
                <a:gd name="f236" fmla="*/ f189 1 f120"/>
                <a:gd name="f237" fmla="*/ f190 1 f121"/>
                <a:gd name="f238" fmla="*/ f191 1 f120"/>
                <a:gd name="f239" fmla="*/ f192 1 f121"/>
                <a:gd name="f240" fmla="*/ f193 1 f120"/>
                <a:gd name="f241" fmla="*/ f194 1 f121"/>
                <a:gd name="f242" fmla="*/ f195 1 f120"/>
                <a:gd name="f243" fmla="*/ f196 1 f121"/>
                <a:gd name="f244" fmla="*/ f197 1 f120"/>
                <a:gd name="f245" fmla="*/ f198 1 f121"/>
                <a:gd name="f246" fmla="*/ f199 1 f120"/>
                <a:gd name="f247" fmla="*/ f200 1 f121"/>
                <a:gd name="f248" fmla="*/ f201 1 f120"/>
                <a:gd name="f249" fmla="*/ f202 1 f121"/>
                <a:gd name="f250" fmla="*/ f203 1 f120"/>
                <a:gd name="f251" fmla="*/ f204 1 f121"/>
                <a:gd name="f252" fmla="*/ f205 1 f120"/>
                <a:gd name="f253" fmla="*/ f206 1 f121"/>
                <a:gd name="f254" fmla="*/ f207 f115 1"/>
                <a:gd name="f255" fmla="*/ f208 f115 1"/>
                <a:gd name="f256" fmla="*/ f210 f116 1"/>
                <a:gd name="f257" fmla="*/ f209 f116 1"/>
                <a:gd name="f258" fmla="*/ f212 f115 1"/>
                <a:gd name="f259" fmla="*/ f213 f116 1"/>
                <a:gd name="f260" fmla="*/ f214 f115 1"/>
                <a:gd name="f261" fmla="*/ f215 f116 1"/>
                <a:gd name="f262" fmla="*/ f216 f115 1"/>
                <a:gd name="f263" fmla="*/ f217 f116 1"/>
                <a:gd name="f264" fmla="*/ f218 f115 1"/>
                <a:gd name="f265" fmla="*/ f219 f116 1"/>
                <a:gd name="f266" fmla="*/ f220 f115 1"/>
                <a:gd name="f267" fmla="*/ f221 f116 1"/>
                <a:gd name="f268" fmla="*/ f222 f115 1"/>
                <a:gd name="f269" fmla="*/ f223 f116 1"/>
                <a:gd name="f270" fmla="*/ f224 f115 1"/>
                <a:gd name="f271" fmla="*/ f225 f116 1"/>
                <a:gd name="f272" fmla="*/ f226 f115 1"/>
                <a:gd name="f273" fmla="*/ f227 f116 1"/>
                <a:gd name="f274" fmla="*/ f228 f115 1"/>
                <a:gd name="f275" fmla="*/ f229 f116 1"/>
                <a:gd name="f276" fmla="*/ f230 f115 1"/>
                <a:gd name="f277" fmla="*/ f231 f116 1"/>
                <a:gd name="f278" fmla="*/ f232 f115 1"/>
                <a:gd name="f279" fmla="*/ f233 f116 1"/>
                <a:gd name="f280" fmla="*/ f234 f115 1"/>
                <a:gd name="f281" fmla="*/ f235 f116 1"/>
                <a:gd name="f282" fmla="*/ f236 f115 1"/>
                <a:gd name="f283" fmla="*/ f237 f116 1"/>
                <a:gd name="f284" fmla="*/ f238 f115 1"/>
                <a:gd name="f285" fmla="*/ f239 f116 1"/>
                <a:gd name="f286" fmla="*/ f240 f115 1"/>
                <a:gd name="f287" fmla="*/ f241 f116 1"/>
                <a:gd name="f288" fmla="*/ f242 f115 1"/>
                <a:gd name="f289" fmla="*/ f243 f116 1"/>
                <a:gd name="f290" fmla="*/ f244 f115 1"/>
                <a:gd name="f291" fmla="*/ f245 f116 1"/>
                <a:gd name="f292" fmla="*/ f246 f115 1"/>
                <a:gd name="f293" fmla="*/ f247 f116 1"/>
                <a:gd name="f294" fmla="*/ f248 f115 1"/>
                <a:gd name="f295" fmla="*/ f249 f116 1"/>
                <a:gd name="f296" fmla="*/ f250 f115 1"/>
                <a:gd name="f297" fmla="*/ f251 f116 1"/>
                <a:gd name="f298" fmla="*/ f252 f115 1"/>
                <a:gd name="f299" fmla="*/ f253 f1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11">
                  <a:pos x="f258" y="f259"/>
                </a:cxn>
                <a:cxn ang="f211">
                  <a:pos x="f260" y="f261"/>
                </a:cxn>
                <a:cxn ang="f211">
                  <a:pos x="f262" y="f263"/>
                </a:cxn>
                <a:cxn ang="f211">
                  <a:pos x="f264" y="f265"/>
                </a:cxn>
                <a:cxn ang="f211">
                  <a:pos x="f266" y="f267"/>
                </a:cxn>
                <a:cxn ang="f211">
                  <a:pos x="f268" y="f269"/>
                </a:cxn>
                <a:cxn ang="f211">
                  <a:pos x="f270" y="f271"/>
                </a:cxn>
                <a:cxn ang="f211">
                  <a:pos x="f272" y="f273"/>
                </a:cxn>
                <a:cxn ang="f211">
                  <a:pos x="f274" y="f275"/>
                </a:cxn>
                <a:cxn ang="f211">
                  <a:pos x="f276" y="f277"/>
                </a:cxn>
                <a:cxn ang="f211">
                  <a:pos x="f278" y="f279"/>
                </a:cxn>
                <a:cxn ang="f211">
                  <a:pos x="f280" y="f281"/>
                </a:cxn>
                <a:cxn ang="f211">
                  <a:pos x="f282" y="f283"/>
                </a:cxn>
                <a:cxn ang="f211">
                  <a:pos x="f284" y="f285"/>
                </a:cxn>
                <a:cxn ang="f211">
                  <a:pos x="f286" y="f287"/>
                </a:cxn>
                <a:cxn ang="f211">
                  <a:pos x="f288" y="f289"/>
                </a:cxn>
                <a:cxn ang="f211">
                  <a:pos x="f290" y="f291"/>
                </a:cxn>
                <a:cxn ang="f211">
                  <a:pos x="f292" y="f293"/>
                </a:cxn>
                <a:cxn ang="f211">
                  <a:pos x="f294" y="f295"/>
                </a:cxn>
                <a:cxn ang="f211">
                  <a:pos x="f296" y="f297"/>
                </a:cxn>
                <a:cxn ang="f211">
                  <a:pos x="f298" y="f299"/>
                </a:cxn>
                <a:cxn ang="f211">
                  <a:pos x="f258" y="f259"/>
                </a:cxn>
              </a:cxnLst>
              <a:rect l="f254" t="f257" r="f255" b="f256"/>
              <a:pathLst>
                <a:path w="477" h="419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30" y="f41"/>
                    <a:pt x="f42" y="f43"/>
                  </a:cubicBezTo>
                  <a:cubicBezTo>
                    <a:pt x="f44" y="f45"/>
                    <a:pt x="f46" y="f47"/>
                    <a:pt x="f48" y="f49"/>
                  </a:cubicBezTo>
                  <a:cubicBezTo>
                    <a:pt x="f50" y="f51"/>
                    <a:pt x="f52" y="f53"/>
                    <a:pt x="f54" y="f55"/>
                  </a:cubicBezTo>
                  <a:cubicBezTo>
                    <a:pt x="f56" y="f57"/>
                    <a:pt x="f58" y="f59"/>
                    <a:pt x="f60" y="f61"/>
                  </a:cubicBezTo>
                  <a:cubicBezTo>
                    <a:pt x="f62" y="f9"/>
                    <a:pt x="f63" y="f64"/>
                    <a:pt x="f65" y="f5"/>
                  </a:cubicBezTo>
                  <a:cubicBezTo>
                    <a:pt x="f66" y="f5"/>
                    <a:pt x="f67" y="f68"/>
                    <a:pt x="f6" y="f69"/>
                  </a:cubicBezTo>
                  <a:cubicBezTo>
                    <a:pt x="f63" y="f70"/>
                    <a:pt x="f71" y="f72"/>
                    <a:pt x="f73" y="f74"/>
                  </a:cubicBezTo>
                  <a:cubicBezTo>
                    <a:pt x="f75" y="f76"/>
                    <a:pt x="f40" y="f77"/>
                    <a:pt x="f76" y="f78"/>
                  </a:cubicBezTo>
                  <a:cubicBezTo>
                    <a:pt x="f79" y="f80"/>
                    <a:pt x="f81" y="f82"/>
                    <a:pt x="f83" y="f84"/>
                  </a:cubicBezTo>
                  <a:cubicBezTo>
                    <a:pt x="f20" y="f85"/>
                    <a:pt x="f86" y="f87"/>
                    <a:pt x="f88" y="f7"/>
                  </a:cubicBezTo>
                  <a:cubicBezTo>
                    <a:pt x="f89" y="f7"/>
                    <a:pt x="f90" y="f91"/>
                    <a:pt x="f92" y="f60"/>
                  </a:cubicBezTo>
                  <a:cubicBezTo>
                    <a:pt x="f93" y="f94"/>
                    <a:pt x="f72" y="f95"/>
                    <a:pt x="f96" y="f97"/>
                  </a:cubicBezTo>
                  <a:cubicBezTo>
                    <a:pt x="f98" y="f99"/>
                    <a:pt x="f100" y="f101"/>
                    <a:pt x="f102" y="f52"/>
                  </a:cubicBezTo>
                  <a:cubicBezTo>
                    <a:pt x="f103" y="f104"/>
                    <a:pt x="f105" y="f106"/>
                    <a:pt x="f107" y="f108"/>
                  </a:cubicBezTo>
                  <a:cubicBezTo>
                    <a:pt x="f70" y="f109"/>
                    <a:pt x="f110" y="f111"/>
                    <a:pt x="f57" y="f79"/>
                  </a:cubicBezTo>
                  <a:cubicBezTo>
                    <a:pt x="f112" y="f113"/>
                    <a:pt x="f9" y="f81"/>
                    <a:pt x="f5" y="f8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68580" tIns="34290" rIns="68580" bIns="3429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10" name="Grupo 23">
            <a:extLst>
              <a:ext uri="{FF2B5EF4-FFF2-40B4-BE49-F238E27FC236}">
                <a16:creationId xmlns:a16="http://schemas.microsoft.com/office/drawing/2014/main" id="{141525D1-29DA-4B03-9044-91A38E9C4020}"/>
              </a:ext>
            </a:extLst>
          </p:cNvPr>
          <p:cNvGrpSpPr/>
          <p:nvPr/>
        </p:nvGrpSpPr>
        <p:grpSpPr>
          <a:xfrm>
            <a:off x="8465865" y="3256447"/>
            <a:ext cx="377281" cy="379402"/>
            <a:chOff x="4925223" y="3330875"/>
            <a:chExt cx="377281" cy="379402"/>
          </a:xfrm>
        </p:grpSpPr>
        <p:sp>
          <p:nvSpPr>
            <p:cNvPr id="11" name="Oval 99">
              <a:extLst>
                <a:ext uri="{FF2B5EF4-FFF2-40B4-BE49-F238E27FC236}">
                  <a16:creationId xmlns:a16="http://schemas.microsoft.com/office/drawing/2014/main" id="{43AB52E0-C9D4-4B4F-ADE6-EC71BFC6F516}"/>
                </a:ext>
              </a:extLst>
            </p:cNvPr>
            <p:cNvSpPr/>
            <p:nvPr/>
          </p:nvSpPr>
          <p:spPr>
            <a:xfrm>
              <a:off x="4925223" y="3330875"/>
              <a:ext cx="377281" cy="379402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solidFill>
              <a:srgbClr val="BA1A18"/>
            </a:solidFill>
            <a:ln cap="flat">
              <a:noFill/>
              <a:prstDash val="solid"/>
            </a:ln>
          </p:spPr>
          <p:txBody>
            <a:bodyPr vert="horz" wrap="square" lIns="68580" tIns="34290" rIns="68580" bIns="3429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2" name="Freeform 100">
              <a:extLst>
                <a:ext uri="{FF2B5EF4-FFF2-40B4-BE49-F238E27FC236}">
                  <a16:creationId xmlns:a16="http://schemas.microsoft.com/office/drawing/2014/main" id="{A18C1AD9-AAB0-4C68-A8DC-C7F39EFAFADB}"/>
                </a:ext>
              </a:extLst>
            </p:cNvPr>
            <p:cNvSpPr/>
            <p:nvPr/>
          </p:nvSpPr>
          <p:spPr>
            <a:xfrm>
              <a:off x="4978213" y="3400818"/>
              <a:ext cx="273423" cy="23951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77"/>
                <a:gd name="f7" fmla="val 419"/>
                <a:gd name="f8" fmla="val 213"/>
                <a:gd name="f9" fmla="val 4"/>
                <a:gd name="f10" fmla="val 206"/>
                <a:gd name="f11" fmla="val 12"/>
                <a:gd name="f12" fmla="val 193"/>
                <a:gd name="f13" fmla="val 26"/>
                <a:gd name="f14" fmla="val 183"/>
                <a:gd name="f15" fmla="val 34"/>
                <a:gd name="f16" fmla="val 176"/>
                <a:gd name="f17" fmla="val 43"/>
                <a:gd name="f18" fmla="val 169"/>
                <a:gd name="f19" fmla="val 57"/>
                <a:gd name="f20" fmla="val 168"/>
                <a:gd name="f21" fmla="val 78"/>
                <a:gd name="f22" fmla="val 165"/>
                <a:gd name="f23" fmla="val 94"/>
                <a:gd name="f24" fmla="val 179"/>
                <a:gd name="f25" fmla="val 103"/>
                <a:gd name="f26" fmla="val 186"/>
                <a:gd name="f27" fmla="val 110"/>
                <a:gd name="f28" fmla="val 192"/>
                <a:gd name="f29" fmla="val 115"/>
                <a:gd name="f30" fmla="val 198"/>
                <a:gd name="f31" fmla="val 124"/>
                <a:gd name="f32" fmla="val 211"/>
                <a:gd name="f33" fmla="val 133"/>
                <a:gd name="f34" fmla="val 224"/>
                <a:gd name="f35" fmla="val 145"/>
                <a:gd name="f36" fmla="val 245"/>
                <a:gd name="f37" fmla="val 157"/>
                <a:gd name="f38" fmla="val 273"/>
                <a:gd name="f39" fmla="val 173"/>
                <a:gd name="f40" fmla="val 248"/>
                <a:gd name="f41" fmla="val 212"/>
                <a:gd name="f42" fmla="val 230"/>
                <a:gd name="f43" fmla="val 171"/>
                <a:gd name="f44" fmla="val 251"/>
                <a:gd name="f45" fmla="val 143"/>
                <a:gd name="f46" fmla="val 262"/>
                <a:gd name="f47" fmla="val 128"/>
                <a:gd name="f48" fmla="val 277"/>
                <a:gd name="f49" fmla="val 111"/>
                <a:gd name="f50" fmla="val 298"/>
                <a:gd name="f51" fmla="val 88"/>
                <a:gd name="f52" fmla="val 331"/>
                <a:gd name="f53" fmla="val 56"/>
                <a:gd name="f54" fmla="val 378"/>
                <a:gd name="f55" fmla="val 24"/>
                <a:gd name="f56" fmla="val 392"/>
                <a:gd name="f57" fmla="val 16"/>
                <a:gd name="f58" fmla="val 404"/>
                <a:gd name="f59" fmla="val 11"/>
                <a:gd name="f60" fmla="val 413"/>
                <a:gd name="f61" fmla="val 8"/>
                <a:gd name="f62" fmla="val 425"/>
                <a:gd name="f63" fmla="val 433"/>
                <a:gd name="f64" fmla="val 1"/>
                <a:gd name="f65" fmla="val 445"/>
                <a:gd name="f66" fmla="val 459"/>
                <a:gd name="f67" fmla="val 470"/>
                <a:gd name="f68" fmla="val 3"/>
                <a:gd name="f69" fmla="val 5"/>
                <a:gd name="f70" fmla="val 39"/>
                <a:gd name="f71" fmla="val 354"/>
                <a:gd name="f72" fmla="val 106"/>
                <a:gd name="f73" fmla="val 295"/>
                <a:gd name="f74" fmla="val 191"/>
                <a:gd name="f75" fmla="val 263"/>
                <a:gd name="f76" fmla="val 235"/>
                <a:gd name="f77" fmla="val 257"/>
                <a:gd name="f78" fmla="val 288"/>
                <a:gd name="f79" fmla="val 222"/>
                <a:gd name="f80" fmla="val 316"/>
                <a:gd name="f81" fmla="val 215"/>
                <a:gd name="f82" fmla="val 342"/>
                <a:gd name="f83" fmla="val 190"/>
                <a:gd name="f84" fmla="val 377"/>
                <a:gd name="f85" fmla="val 407"/>
                <a:gd name="f86" fmla="val 152"/>
                <a:gd name="f87" fmla="val 418"/>
                <a:gd name="f88" fmla="val 134"/>
                <a:gd name="f89" fmla="val 125"/>
                <a:gd name="f90" fmla="val 117"/>
                <a:gd name="f91" fmla="val 416"/>
                <a:gd name="f92" fmla="val 112"/>
                <a:gd name="f93" fmla="val 109"/>
                <a:gd name="f94" fmla="val 403"/>
                <a:gd name="f95" fmla="val 389"/>
                <a:gd name="f96" fmla="val 101"/>
                <a:gd name="f97" fmla="val 374"/>
                <a:gd name="f98" fmla="val 99"/>
                <a:gd name="f99" fmla="val 367"/>
                <a:gd name="f100" fmla="val 95"/>
                <a:gd name="f101" fmla="val 355"/>
                <a:gd name="f102" fmla="val 85"/>
                <a:gd name="f103" fmla="val 71"/>
                <a:gd name="f104" fmla="val 299"/>
                <a:gd name="f105" fmla="val 64"/>
                <a:gd name="f106" fmla="val 282"/>
                <a:gd name="f107" fmla="val 51"/>
                <a:gd name="f108" fmla="val 261"/>
                <a:gd name="f109" fmla="val 242"/>
                <a:gd name="f110" fmla="val 30"/>
                <a:gd name="f111" fmla="val 231"/>
                <a:gd name="f112" fmla="val 9"/>
                <a:gd name="f113" fmla="val 218"/>
                <a:gd name="f114" fmla="+- 0 0 -90"/>
                <a:gd name="f115" fmla="*/ f3 1 477"/>
                <a:gd name="f116" fmla="*/ f4 1 419"/>
                <a:gd name="f117" fmla="+- f7 0 f5"/>
                <a:gd name="f118" fmla="+- f6 0 f5"/>
                <a:gd name="f119" fmla="*/ f114 f0 1"/>
                <a:gd name="f120" fmla="*/ f118 1 477"/>
                <a:gd name="f121" fmla="*/ f117 1 419"/>
                <a:gd name="f122" fmla="*/ 0 f118 1"/>
                <a:gd name="f123" fmla="*/ 213 f117 1"/>
                <a:gd name="f124" fmla="*/ 26 f118 1"/>
                <a:gd name="f125" fmla="*/ 183 f117 1"/>
                <a:gd name="f126" fmla="*/ 57 f118 1"/>
                <a:gd name="f127" fmla="*/ 168 f117 1"/>
                <a:gd name="f128" fmla="*/ 103 f118 1"/>
                <a:gd name="f129" fmla="*/ 186 f117 1"/>
                <a:gd name="f130" fmla="*/ 124 f118 1"/>
                <a:gd name="f131" fmla="*/ 211 f117 1"/>
                <a:gd name="f132" fmla="*/ 157 f118 1"/>
                <a:gd name="f133" fmla="*/ 273 f117 1"/>
                <a:gd name="f134" fmla="*/ 230 f118 1"/>
                <a:gd name="f135" fmla="*/ 171 f117 1"/>
                <a:gd name="f136" fmla="*/ 277 f118 1"/>
                <a:gd name="f137" fmla="*/ 111 f117 1"/>
                <a:gd name="f138" fmla="*/ 378 f118 1"/>
                <a:gd name="f139" fmla="*/ 24 f117 1"/>
                <a:gd name="f140" fmla="*/ 413 f118 1"/>
                <a:gd name="f141" fmla="*/ 8 f117 1"/>
                <a:gd name="f142" fmla="*/ 445 f118 1"/>
                <a:gd name="f143" fmla="*/ 0 f117 1"/>
                <a:gd name="f144" fmla="*/ 477 f118 1"/>
                <a:gd name="f145" fmla="*/ 5 f117 1"/>
                <a:gd name="f146" fmla="*/ 295 f118 1"/>
                <a:gd name="f147" fmla="*/ 191 f117 1"/>
                <a:gd name="f148" fmla="*/ 235 f118 1"/>
                <a:gd name="f149" fmla="*/ 288 f117 1"/>
                <a:gd name="f150" fmla="*/ 190 f118 1"/>
                <a:gd name="f151" fmla="*/ 377 f117 1"/>
                <a:gd name="f152" fmla="*/ 134 f118 1"/>
                <a:gd name="f153" fmla="*/ 419 f117 1"/>
                <a:gd name="f154" fmla="*/ 112 f118 1"/>
                <a:gd name="f155" fmla="*/ 413 f117 1"/>
                <a:gd name="f156" fmla="*/ 101 f118 1"/>
                <a:gd name="f157" fmla="*/ 374 f117 1"/>
                <a:gd name="f158" fmla="*/ 85 f118 1"/>
                <a:gd name="f159" fmla="*/ 331 f117 1"/>
                <a:gd name="f160" fmla="*/ 51 f118 1"/>
                <a:gd name="f161" fmla="*/ 261 f117 1"/>
                <a:gd name="f162" fmla="*/ 16 f118 1"/>
                <a:gd name="f163" fmla="*/ 222 f117 1"/>
                <a:gd name="f164" fmla="*/ f119 1 f2"/>
                <a:gd name="f165" fmla="*/ f122 1 477"/>
                <a:gd name="f166" fmla="*/ f123 1 419"/>
                <a:gd name="f167" fmla="*/ f124 1 477"/>
                <a:gd name="f168" fmla="*/ f125 1 419"/>
                <a:gd name="f169" fmla="*/ f126 1 477"/>
                <a:gd name="f170" fmla="*/ f127 1 419"/>
                <a:gd name="f171" fmla="*/ f128 1 477"/>
                <a:gd name="f172" fmla="*/ f129 1 419"/>
                <a:gd name="f173" fmla="*/ f130 1 477"/>
                <a:gd name="f174" fmla="*/ f131 1 419"/>
                <a:gd name="f175" fmla="*/ f132 1 477"/>
                <a:gd name="f176" fmla="*/ f133 1 419"/>
                <a:gd name="f177" fmla="*/ f134 1 477"/>
                <a:gd name="f178" fmla="*/ f135 1 419"/>
                <a:gd name="f179" fmla="*/ f136 1 477"/>
                <a:gd name="f180" fmla="*/ f137 1 419"/>
                <a:gd name="f181" fmla="*/ f138 1 477"/>
                <a:gd name="f182" fmla="*/ f139 1 419"/>
                <a:gd name="f183" fmla="*/ f140 1 477"/>
                <a:gd name="f184" fmla="*/ f141 1 419"/>
                <a:gd name="f185" fmla="*/ f142 1 477"/>
                <a:gd name="f186" fmla="*/ f143 1 419"/>
                <a:gd name="f187" fmla="*/ f144 1 477"/>
                <a:gd name="f188" fmla="*/ f145 1 419"/>
                <a:gd name="f189" fmla="*/ f146 1 477"/>
                <a:gd name="f190" fmla="*/ f147 1 419"/>
                <a:gd name="f191" fmla="*/ f148 1 477"/>
                <a:gd name="f192" fmla="*/ f149 1 419"/>
                <a:gd name="f193" fmla="*/ f150 1 477"/>
                <a:gd name="f194" fmla="*/ f151 1 419"/>
                <a:gd name="f195" fmla="*/ f152 1 477"/>
                <a:gd name="f196" fmla="*/ f153 1 419"/>
                <a:gd name="f197" fmla="*/ f154 1 477"/>
                <a:gd name="f198" fmla="*/ f155 1 419"/>
                <a:gd name="f199" fmla="*/ f156 1 477"/>
                <a:gd name="f200" fmla="*/ f157 1 419"/>
                <a:gd name="f201" fmla="*/ f158 1 477"/>
                <a:gd name="f202" fmla="*/ f159 1 419"/>
                <a:gd name="f203" fmla="*/ f160 1 477"/>
                <a:gd name="f204" fmla="*/ f161 1 419"/>
                <a:gd name="f205" fmla="*/ f162 1 477"/>
                <a:gd name="f206" fmla="*/ f163 1 419"/>
                <a:gd name="f207" fmla="*/ 0 1 f120"/>
                <a:gd name="f208" fmla="*/ f6 1 f120"/>
                <a:gd name="f209" fmla="*/ 0 1 f121"/>
                <a:gd name="f210" fmla="*/ f7 1 f121"/>
                <a:gd name="f211" fmla="+- f164 0 f1"/>
                <a:gd name="f212" fmla="*/ f165 1 f120"/>
                <a:gd name="f213" fmla="*/ f166 1 f121"/>
                <a:gd name="f214" fmla="*/ f167 1 f120"/>
                <a:gd name="f215" fmla="*/ f168 1 f121"/>
                <a:gd name="f216" fmla="*/ f169 1 f120"/>
                <a:gd name="f217" fmla="*/ f170 1 f121"/>
                <a:gd name="f218" fmla="*/ f171 1 f120"/>
                <a:gd name="f219" fmla="*/ f172 1 f121"/>
                <a:gd name="f220" fmla="*/ f173 1 f120"/>
                <a:gd name="f221" fmla="*/ f174 1 f121"/>
                <a:gd name="f222" fmla="*/ f175 1 f120"/>
                <a:gd name="f223" fmla="*/ f176 1 f121"/>
                <a:gd name="f224" fmla="*/ f177 1 f120"/>
                <a:gd name="f225" fmla="*/ f178 1 f121"/>
                <a:gd name="f226" fmla="*/ f179 1 f120"/>
                <a:gd name="f227" fmla="*/ f180 1 f121"/>
                <a:gd name="f228" fmla="*/ f181 1 f120"/>
                <a:gd name="f229" fmla="*/ f182 1 f121"/>
                <a:gd name="f230" fmla="*/ f183 1 f120"/>
                <a:gd name="f231" fmla="*/ f184 1 f121"/>
                <a:gd name="f232" fmla="*/ f185 1 f120"/>
                <a:gd name="f233" fmla="*/ f186 1 f121"/>
                <a:gd name="f234" fmla="*/ f187 1 f120"/>
                <a:gd name="f235" fmla="*/ f188 1 f121"/>
                <a:gd name="f236" fmla="*/ f189 1 f120"/>
                <a:gd name="f237" fmla="*/ f190 1 f121"/>
                <a:gd name="f238" fmla="*/ f191 1 f120"/>
                <a:gd name="f239" fmla="*/ f192 1 f121"/>
                <a:gd name="f240" fmla="*/ f193 1 f120"/>
                <a:gd name="f241" fmla="*/ f194 1 f121"/>
                <a:gd name="f242" fmla="*/ f195 1 f120"/>
                <a:gd name="f243" fmla="*/ f196 1 f121"/>
                <a:gd name="f244" fmla="*/ f197 1 f120"/>
                <a:gd name="f245" fmla="*/ f198 1 f121"/>
                <a:gd name="f246" fmla="*/ f199 1 f120"/>
                <a:gd name="f247" fmla="*/ f200 1 f121"/>
                <a:gd name="f248" fmla="*/ f201 1 f120"/>
                <a:gd name="f249" fmla="*/ f202 1 f121"/>
                <a:gd name="f250" fmla="*/ f203 1 f120"/>
                <a:gd name="f251" fmla="*/ f204 1 f121"/>
                <a:gd name="f252" fmla="*/ f205 1 f120"/>
                <a:gd name="f253" fmla="*/ f206 1 f121"/>
                <a:gd name="f254" fmla="*/ f207 f115 1"/>
                <a:gd name="f255" fmla="*/ f208 f115 1"/>
                <a:gd name="f256" fmla="*/ f210 f116 1"/>
                <a:gd name="f257" fmla="*/ f209 f116 1"/>
                <a:gd name="f258" fmla="*/ f212 f115 1"/>
                <a:gd name="f259" fmla="*/ f213 f116 1"/>
                <a:gd name="f260" fmla="*/ f214 f115 1"/>
                <a:gd name="f261" fmla="*/ f215 f116 1"/>
                <a:gd name="f262" fmla="*/ f216 f115 1"/>
                <a:gd name="f263" fmla="*/ f217 f116 1"/>
                <a:gd name="f264" fmla="*/ f218 f115 1"/>
                <a:gd name="f265" fmla="*/ f219 f116 1"/>
                <a:gd name="f266" fmla="*/ f220 f115 1"/>
                <a:gd name="f267" fmla="*/ f221 f116 1"/>
                <a:gd name="f268" fmla="*/ f222 f115 1"/>
                <a:gd name="f269" fmla="*/ f223 f116 1"/>
                <a:gd name="f270" fmla="*/ f224 f115 1"/>
                <a:gd name="f271" fmla="*/ f225 f116 1"/>
                <a:gd name="f272" fmla="*/ f226 f115 1"/>
                <a:gd name="f273" fmla="*/ f227 f116 1"/>
                <a:gd name="f274" fmla="*/ f228 f115 1"/>
                <a:gd name="f275" fmla="*/ f229 f116 1"/>
                <a:gd name="f276" fmla="*/ f230 f115 1"/>
                <a:gd name="f277" fmla="*/ f231 f116 1"/>
                <a:gd name="f278" fmla="*/ f232 f115 1"/>
                <a:gd name="f279" fmla="*/ f233 f116 1"/>
                <a:gd name="f280" fmla="*/ f234 f115 1"/>
                <a:gd name="f281" fmla="*/ f235 f116 1"/>
                <a:gd name="f282" fmla="*/ f236 f115 1"/>
                <a:gd name="f283" fmla="*/ f237 f116 1"/>
                <a:gd name="f284" fmla="*/ f238 f115 1"/>
                <a:gd name="f285" fmla="*/ f239 f116 1"/>
                <a:gd name="f286" fmla="*/ f240 f115 1"/>
                <a:gd name="f287" fmla="*/ f241 f116 1"/>
                <a:gd name="f288" fmla="*/ f242 f115 1"/>
                <a:gd name="f289" fmla="*/ f243 f116 1"/>
                <a:gd name="f290" fmla="*/ f244 f115 1"/>
                <a:gd name="f291" fmla="*/ f245 f116 1"/>
                <a:gd name="f292" fmla="*/ f246 f115 1"/>
                <a:gd name="f293" fmla="*/ f247 f116 1"/>
                <a:gd name="f294" fmla="*/ f248 f115 1"/>
                <a:gd name="f295" fmla="*/ f249 f116 1"/>
                <a:gd name="f296" fmla="*/ f250 f115 1"/>
                <a:gd name="f297" fmla="*/ f251 f116 1"/>
                <a:gd name="f298" fmla="*/ f252 f115 1"/>
                <a:gd name="f299" fmla="*/ f253 f1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11">
                  <a:pos x="f258" y="f259"/>
                </a:cxn>
                <a:cxn ang="f211">
                  <a:pos x="f260" y="f261"/>
                </a:cxn>
                <a:cxn ang="f211">
                  <a:pos x="f262" y="f263"/>
                </a:cxn>
                <a:cxn ang="f211">
                  <a:pos x="f264" y="f265"/>
                </a:cxn>
                <a:cxn ang="f211">
                  <a:pos x="f266" y="f267"/>
                </a:cxn>
                <a:cxn ang="f211">
                  <a:pos x="f268" y="f269"/>
                </a:cxn>
                <a:cxn ang="f211">
                  <a:pos x="f270" y="f271"/>
                </a:cxn>
                <a:cxn ang="f211">
                  <a:pos x="f272" y="f273"/>
                </a:cxn>
                <a:cxn ang="f211">
                  <a:pos x="f274" y="f275"/>
                </a:cxn>
                <a:cxn ang="f211">
                  <a:pos x="f276" y="f277"/>
                </a:cxn>
                <a:cxn ang="f211">
                  <a:pos x="f278" y="f279"/>
                </a:cxn>
                <a:cxn ang="f211">
                  <a:pos x="f280" y="f281"/>
                </a:cxn>
                <a:cxn ang="f211">
                  <a:pos x="f282" y="f283"/>
                </a:cxn>
                <a:cxn ang="f211">
                  <a:pos x="f284" y="f285"/>
                </a:cxn>
                <a:cxn ang="f211">
                  <a:pos x="f286" y="f287"/>
                </a:cxn>
                <a:cxn ang="f211">
                  <a:pos x="f288" y="f289"/>
                </a:cxn>
                <a:cxn ang="f211">
                  <a:pos x="f290" y="f291"/>
                </a:cxn>
                <a:cxn ang="f211">
                  <a:pos x="f292" y="f293"/>
                </a:cxn>
                <a:cxn ang="f211">
                  <a:pos x="f294" y="f295"/>
                </a:cxn>
                <a:cxn ang="f211">
                  <a:pos x="f296" y="f297"/>
                </a:cxn>
                <a:cxn ang="f211">
                  <a:pos x="f298" y="f299"/>
                </a:cxn>
                <a:cxn ang="f211">
                  <a:pos x="f258" y="f259"/>
                </a:cxn>
              </a:cxnLst>
              <a:rect l="f254" t="f257" r="f255" b="f256"/>
              <a:pathLst>
                <a:path w="477" h="419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30" y="f41"/>
                    <a:pt x="f42" y="f43"/>
                  </a:cubicBezTo>
                  <a:cubicBezTo>
                    <a:pt x="f44" y="f45"/>
                    <a:pt x="f46" y="f47"/>
                    <a:pt x="f48" y="f49"/>
                  </a:cubicBezTo>
                  <a:cubicBezTo>
                    <a:pt x="f50" y="f51"/>
                    <a:pt x="f52" y="f53"/>
                    <a:pt x="f54" y="f55"/>
                  </a:cubicBezTo>
                  <a:cubicBezTo>
                    <a:pt x="f56" y="f57"/>
                    <a:pt x="f58" y="f59"/>
                    <a:pt x="f60" y="f61"/>
                  </a:cubicBezTo>
                  <a:cubicBezTo>
                    <a:pt x="f62" y="f9"/>
                    <a:pt x="f63" y="f64"/>
                    <a:pt x="f65" y="f5"/>
                  </a:cubicBezTo>
                  <a:cubicBezTo>
                    <a:pt x="f66" y="f5"/>
                    <a:pt x="f67" y="f68"/>
                    <a:pt x="f6" y="f69"/>
                  </a:cubicBezTo>
                  <a:cubicBezTo>
                    <a:pt x="f63" y="f70"/>
                    <a:pt x="f71" y="f72"/>
                    <a:pt x="f73" y="f74"/>
                  </a:cubicBezTo>
                  <a:cubicBezTo>
                    <a:pt x="f75" y="f76"/>
                    <a:pt x="f40" y="f77"/>
                    <a:pt x="f76" y="f78"/>
                  </a:cubicBezTo>
                  <a:cubicBezTo>
                    <a:pt x="f79" y="f80"/>
                    <a:pt x="f81" y="f82"/>
                    <a:pt x="f83" y="f84"/>
                  </a:cubicBezTo>
                  <a:cubicBezTo>
                    <a:pt x="f20" y="f85"/>
                    <a:pt x="f86" y="f87"/>
                    <a:pt x="f88" y="f7"/>
                  </a:cubicBezTo>
                  <a:cubicBezTo>
                    <a:pt x="f89" y="f7"/>
                    <a:pt x="f90" y="f91"/>
                    <a:pt x="f92" y="f60"/>
                  </a:cubicBezTo>
                  <a:cubicBezTo>
                    <a:pt x="f93" y="f94"/>
                    <a:pt x="f72" y="f95"/>
                    <a:pt x="f96" y="f97"/>
                  </a:cubicBezTo>
                  <a:cubicBezTo>
                    <a:pt x="f98" y="f99"/>
                    <a:pt x="f100" y="f101"/>
                    <a:pt x="f102" y="f52"/>
                  </a:cubicBezTo>
                  <a:cubicBezTo>
                    <a:pt x="f103" y="f104"/>
                    <a:pt x="f105" y="f106"/>
                    <a:pt x="f107" y="f108"/>
                  </a:cubicBezTo>
                  <a:cubicBezTo>
                    <a:pt x="f70" y="f109"/>
                    <a:pt x="f110" y="f111"/>
                    <a:pt x="f57" y="f79"/>
                  </a:cubicBezTo>
                  <a:cubicBezTo>
                    <a:pt x="f112" y="f113"/>
                    <a:pt x="f9" y="f81"/>
                    <a:pt x="f5" y="f8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68580" tIns="34290" rIns="68580" bIns="3429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13" name="Grupo 26">
            <a:extLst>
              <a:ext uri="{FF2B5EF4-FFF2-40B4-BE49-F238E27FC236}">
                <a16:creationId xmlns:a16="http://schemas.microsoft.com/office/drawing/2014/main" id="{CED3D5CC-6226-429B-A415-86847BD71B23}"/>
              </a:ext>
            </a:extLst>
          </p:cNvPr>
          <p:cNvGrpSpPr/>
          <p:nvPr/>
        </p:nvGrpSpPr>
        <p:grpSpPr>
          <a:xfrm>
            <a:off x="8465865" y="4069696"/>
            <a:ext cx="377281" cy="379402"/>
            <a:chOff x="4925223" y="4144124"/>
            <a:chExt cx="377281" cy="379402"/>
          </a:xfrm>
        </p:grpSpPr>
        <p:sp>
          <p:nvSpPr>
            <p:cNvPr id="14" name="Oval 99">
              <a:extLst>
                <a:ext uri="{FF2B5EF4-FFF2-40B4-BE49-F238E27FC236}">
                  <a16:creationId xmlns:a16="http://schemas.microsoft.com/office/drawing/2014/main" id="{D393CE53-3100-4448-AF36-6CB6AF4976CB}"/>
                </a:ext>
              </a:extLst>
            </p:cNvPr>
            <p:cNvSpPr/>
            <p:nvPr/>
          </p:nvSpPr>
          <p:spPr>
            <a:xfrm>
              <a:off x="4925223" y="4144124"/>
              <a:ext cx="377281" cy="379402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solidFill>
              <a:srgbClr val="BA1A18"/>
            </a:solidFill>
            <a:ln cap="flat">
              <a:noFill/>
              <a:prstDash val="solid"/>
            </a:ln>
          </p:spPr>
          <p:txBody>
            <a:bodyPr vert="horz" wrap="square" lIns="68580" tIns="34290" rIns="68580" bIns="3429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5" name="Freeform 100">
              <a:extLst>
                <a:ext uri="{FF2B5EF4-FFF2-40B4-BE49-F238E27FC236}">
                  <a16:creationId xmlns:a16="http://schemas.microsoft.com/office/drawing/2014/main" id="{76B5F029-ADAC-417D-A667-3D7853E33F75}"/>
                </a:ext>
              </a:extLst>
            </p:cNvPr>
            <p:cNvSpPr/>
            <p:nvPr/>
          </p:nvSpPr>
          <p:spPr>
            <a:xfrm>
              <a:off x="4978213" y="4214067"/>
              <a:ext cx="273423" cy="23951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77"/>
                <a:gd name="f7" fmla="val 419"/>
                <a:gd name="f8" fmla="val 213"/>
                <a:gd name="f9" fmla="val 4"/>
                <a:gd name="f10" fmla="val 206"/>
                <a:gd name="f11" fmla="val 12"/>
                <a:gd name="f12" fmla="val 193"/>
                <a:gd name="f13" fmla="val 26"/>
                <a:gd name="f14" fmla="val 183"/>
                <a:gd name="f15" fmla="val 34"/>
                <a:gd name="f16" fmla="val 176"/>
                <a:gd name="f17" fmla="val 43"/>
                <a:gd name="f18" fmla="val 169"/>
                <a:gd name="f19" fmla="val 57"/>
                <a:gd name="f20" fmla="val 168"/>
                <a:gd name="f21" fmla="val 78"/>
                <a:gd name="f22" fmla="val 165"/>
                <a:gd name="f23" fmla="val 94"/>
                <a:gd name="f24" fmla="val 179"/>
                <a:gd name="f25" fmla="val 103"/>
                <a:gd name="f26" fmla="val 186"/>
                <a:gd name="f27" fmla="val 110"/>
                <a:gd name="f28" fmla="val 192"/>
                <a:gd name="f29" fmla="val 115"/>
                <a:gd name="f30" fmla="val 198"/>
                <a:gd name="f31" fmla="val 124"/>
                <a:gd name="f32" fmla="val 211"/>
                <a:gd name="f33" fmla="val 133"/>
                <a:gd name="f34" fmla="val 224"/>
                <a:gd name="f35" fmla="val 145"/>
                <a:gd name="f36" fmla="val 245"/>
                <a:gd name="f37" fmla="val 157"/>
                <a:gd name="f38" fmla="val 273"/>
                <a:gd name="f39" fmla="val 173"/>
                <a:gd name="f40" fmla="val 248"/>
                <a:gd name="f41" fmla="val 212"/>
                <a:gd name="f42" fmla="val 230"/>
                <a:gd name="f43" fmla="val 171"/>
                <a:gd name="f44" fmla="val 251"/>
                <a:gd name="f45" fmla="val 143"/>
                <a:gd name="f46" fmla="val 262"/>
                <a:gd name="f47" fmla="val 128"/>
                <a:gd name="f48" fmla="val 277"/>
                <a:gd name="f49" fmla="val 111"/>
                <a:gd name="f50" fmla="val 298"/>
                <a:gd name="f51" fmla="val 88"/>
                <a:gd name="f52" fmla="val 331"/>
                <a:gd name="f53" fmla="val 56"/>
                <a:gd name="f54" fmla="val 378"/>
                <a:gd name="f55" fmla="val 24"/>
                <a:gd name="f56" fmla="val 392"/>
                <a:gd name="f57" fmla="val 16"/>
                <a:gd name="f58" fmla="val 404"/>
                <a:gd name="f59" fmla="val 11"/>
                <a:gd name="f60" fmla="val 413"/>
                <a:gd name="f61" fmla="val 8"/>
                <a:gd name="f62" fmla="val 425"/>
                <a:gd name="f63" fmla="val 433"/>
                <a:gd name="f64" fmla="val 1"/>
                <a:gd name="f65" fmla="val 445"/>
                <a:gd name="f66" fmla="val 459"/>
                <a:gd name="f67" fmla="val 470"/>
                <a:gd name="f68" fmla="val 3"/>
                <a:gd name="f69" fmla="val 5"/>
                <a:gd name="f70" fmla="val 39"/>
                <a:gd name="f71" fmla="val 354"/>
                <a:gd name="f72" fmla="val 106"/>
                <a:gd name="f73" fmla="val 295"/>
                <a:gd name="f74" fmla="val 191"/>
                <a:gd name="f75" fmla="val 263"/>
                <a:gd name="f76" fmla="val 235"/>
                <a:gd name="f77" fmla="val 257"/>
                <a:gd name="f78" fmla="val 288"/>
                <a:gd name="f79" fmla="val 222"/>
                <a:gd name="f80" fmla="val 316"/>
                <a:gd name="f81" fmla="val 215"/>
                <a:gd name="f82" fmla="val 342"/>
                <a:gd name="f83" fmla="val 190"/>
                <a:gd name="f84" fmla="val 377"/>
                <a:gd name="f85" fmla="val 407"/>
                <a:gd name="f86" fmla="val 152"/>
                <a:gd name="f87" fmla="val 418"/>
                <a:gd name="f88" fmla="val 134"/>
                <a:gd name="f89" fmla="val 125"/>
                <a:gd name="f90" fmla="val 117"/>
                <a:gd name="f91" fmla="val 416"/>
                <a:gd name="f92" fmla="val 112"/>
                <a:gd name="f93" fmla="val 109"/>
                <a:gd name="f94" fmla="val 403"/>
                <a:gd name="f95" fmla="val 389"/>
                <a:gd name="f96" fmla="val 101"/>
                <a:gd name="f97" fmla="val 374"/>
                <a:gd name="f98" fmla="val 99"/>
                <a:gd name="f99" fmla="val 367"/>
                <a:gd name="f100" fmla="val 95"/>
                <a:gd name="f101" fmla="val 355"/>
                <a:gd name="f102" fmla="val 85"/>
                <a:gd name="f103" fmla="val 71"/>
                <a:gd name="f104" fmla="val 299"/>
                <a:gd name="f105" fmla="val 64"/>
                <a:gd name="f106" fmla="val 282"/>
                <a:gd name="f107" fmla="val 51"/>
                <a:gd name="f108" fmla="val 261"/>
                <a:gd name="f109" fmla="val 242"/>
                <a:gd name="f110" fmla="val 30"/>
                <a:gd name="f111" fmla="val 231"/>
                <a:gd name="f112" fmla="val 9"/>
                <a:gd name="f113" fmla="val 218"/>
                <a:gd name="f114" fmla="+- 0 0 -90"/>
                <a:gd name="f115" fmla="*/ f3 1 477"/>
                <a:gd name="f116" fmla="*/ f4 1 419"/>
                <a:gd name="f117" fmla="+- f7 0 f5"/>
                <a:gd name="f118" fmla="+- f6 0 f5"/>
                <a:gd name="f119" fmla="*/ f114 f0 1"/>
                <a:gd name="f120" fmla="*/ f118 1 477"/>
                <a:gd name="f121" fmla="*/ f117 1 419"/>
                <a:gd name="f122" fmla="*/ 0 f118 1"/>
                <a:gd name="f123" fmla="*/ 213 f117 1"/>
                <a:gd name="f124" fmla="*/ 26 f118 1"/>
                <a:gd name="f125" fmla="*/ 183 f117 1"/>
                <a:gd name="f126" fmla="*/ 57 f118 1"/>
                <a:gd name="f127" fmla="*/ 168 f117 1"/>
                <a:gd name="f128" fmla="*/ 103 f118 1"/>
                <a:gd name="f129" fmla="*/ 186 f117 1"/>
                <a:gd name="f130" fmla="*/ 124 f118 1"/>
                <a:gd name="f131" fmla="*/ 211 f117 1"/>
                <a:gd name="f132" fmla="*/ 157 f118 1"/>
                <a:gd name="f133" fmla="*/ 273 f117 1"/>
                <a:gd name="f134" fmla="*/ 230 f118 1"/>
                <a:gd name="f135" fmla="*/ 171 f117 1"/>
                <a:gd name="f136" fmla="*/ 277 f118 1"/>
                <a:gd name="f137" fmla="*/ 111 f117 1"/>
                <a:gd name="f138" fmla="*/ 378 f118 1"/>
                <a:gd name="f139" fmla="*/ 24 f117 1"/>
                <a:gd name="f140" fmla="*/ 413 f118 1"/>
                <a:gd name="f141" fmla="*/ 8 f117 1"/>
                <a:gd name="f142" fmla="*/ 445 f118 1"/>
                <a:gd name="f143" fmla="*/ 0 f117 1"/>
                <a:gd name="f144" fmla="*/ 477 f118 1"/>
                <a:gd name="f145" fmla="*/ 5 f117 1"/>
                <a:gd name="f146" fmla="*/ 295 f118 1"/>
                <a:gd name="f147" fmla="*/ 191 f117 1"/>
                <a:gd name="f148" fmla="*/ 235 f118 1"/>
                <a:gd name="f149" fmla="*/ 288 f117 1"/>
                <a:gd name="f150" fmla="*/ 190 f118 1"/>
                <a:gd name="f151" fmla="*/ 377 f117 1"/>
                <a:gd name="f152" fmla="*/ 134 f118 1"/>
                <a:gd name="f153" fmla="*/ 419 f117 1"/>
                <a:gd name="f154" fmla="*/ 112 f118 1"/>
                <a:gd name="f155" fmla="*/ 413 f117 1"/>
                <a:gd name="f156" fmla="*/ 101 f118 1"/>
                <a:gd name="f157" fmla="*/ 374 f117 1"/>
                <a:gd name="f158" fmla="*/ 85 f118 1"/>
                <a:gd name="f159" fmla="*/ 331 f117 1"/>
                <a:gd name="f160" fmla="*/ 51 f118 1"/>
                <a:gd name="f161" fmla="*/ 261 f117 1"/>
                <a:gd name="f162" fmla="*/ 16 f118 1"/>
                <a:gd name="f163" fmla="*/ 222 f117 1"/>
                <a:gd name="f164" fmla="*/ f119 1 f2"/>
                <a:gd name="f165" fmla="*/ f122 1 477"/>
                <a:gd name="f166" fmla="*/ f123 1 419"/>
                <a:gd name="f167" fmla="*/ f124 1 477"/>
                <a:gd name="f168" fmla="*/ f125 1 419"/>
                <a:gd name="f169" fmla="*/ f126 1 477"/>
                <a:gd name="f170" fmla="*/ f127 1 419"/>
                <a:gd name="f171" fmla="*/ f128 1 477"/>
                <a:gd name="f172" fmla="*/ f129 1 419"/>
                <a:gd name="f173" fmla="*/ f130 1 477"/>
                <a:gd name="f174" fmla="*/ f131 1 419"/>
                <a:gd name="f175" fmla="*/ f132 1 477"/>
                <a:gd name="f176" fmla="*/ f133 1 419"/>
                <a:gd name="f177" fmla="*/ f134 1 477"/>
                <a:gd name="f178" fmla="*/ f135 1 419"/>
                <a:gd name="f179" fmla="*/ f136 1 477"/>
                <a:gd name="f180" fmla="*/ f137 1 419"/>
                <a:gd name="f181" fmla="*/ f138 1 477"/>
                <a:gd name="f182" fmla="*/ f139 1 419"/>
                <a:gd name="f183" fmla="*/ f140 1 477"/>
                <a:gd name="f184" fmla="*/ f141 1 419"/>
                <a:gd name="f185" fmla="*/ f142 1 477"/>
                <a:gd name="f186" fmla="*/ f143 1 419"/>
                <a:gd name="f187" fmla="*/ f144 1 477"/>
                <a:gd name="f188" fmla="*/ f145 1 419"/>
                <a:gd name="f189" fmla="*/ f146 1 477"/>
                <a:gd name="f190" fmla="*/ f147 1 419"/>
                <a:gd name="f191" fmla="*/ f148 1 477"/>
                <a:gd name="f192" fmla="*/ f149 1 419"/>
                <a:gd name="f193" fmla="*/ f150 1 477"/>
                <a:gd name="f194" fmla="*/ f151 1 419"/>
                <a:gd name="f195" fmla="*/ f152 1 477"/>
                <a:gd name="f196" fmla="*/ f153 1 419"/>
                <a:gd name="f197" fmla="*/ f154 1 477"/>
                <a:gd name="f198" fmla="*/ f155 1 419"/>
                <a:gd name="f199" fmla="*/ f156 1 477"/>
                <a:gd name="f200" fmla="*/ f157 1 419"/>
                <a:gd name="f201" fmla="*/ f158 1 477"/>
                <a:gd name="f202" fmla="*/ f159 1 419"/>
                <a:gd name="f203" fmla="*/ f160 1 477"/>
                <a:gd name="f204" fmla="*/ f161 1 419"/>
                <a:gd name="f205" fmla="*/ f162 1 477"/>
                <a:gd name="f206" fmla="*/ f163 1 419"/>
                <a:gd name="f207" fmla="*/ 0 1 f120"/>
                <a:gd name="f208" fmla="*/ f6 1 f120"/>
                <a:gd name="f209" fmla="*/ 0 1 f121"/>
                <a:gd name="f210" fmla="*/ f7 1 f121"/>
                <a:gd name="f211" fmla="+- f164 0 f1"/>
                <a:gd name="f212" fmla="*/ f165 1 f120"/>
                <a:gd name="f213" fmla="*/ f166 1 f121"/>
                <a:gd name="f214" fmla="*/ f167 1 f120"/>
                <a:gd name="f215" fmla="*/ f168 1 f121"/>
                <a:gd name="f216" fmla="*/ f169 1 f120"/>
                <a:gd name="f217" fmla="*/ f170 1 f121"/>
                <a:gd name="f218" fmla="*/ f171 1 f120"/>
                <a:gd name="f219" fmla="*/ f172 1 f121"/>
                <a:gd name="f220" fmla="*/ f173 1 f120"/>
                <a:gd name="f221" fmla="*/ f174 1 f121"/>
                <a:gd name="f222" fmla="*/ f175 1 f120"/>
                <a:gd name="f223" fmla="*/ f176 1 f121"/>
                <a:gd name="f224" fmla="*/ f177 1 f120"/>
                <a:gd name="f225" fmla="*/ f178 1 f121"/>
                <a:gd name="f226" fmla="*/ f179 1 f120"/>
                <a:gd name="f227" fmla="*/ f180 1 f121"/>
                <a:gd name="f228" fmla="*/ f181 1 f120"/>
                <a:gd name="f229" fmla="*/ f182 1 f121"/>
                <a:gd name="f230" fmla="*/ f183 1 f120"/>
                <a:gd name="f231" fmla="*/ f184 1 f121"/>
                <a:gd name="f232" fmla="*/ f185 1 f120"/>
                <a:gd name="f233" fmla="*/ f186 1 f121"/>
                <a:gd name="f234" fmla="*/ f187 1 f120"/>
                <a:gd name="f235" fmla="*/ f188 1 f121"/>
                <a:gd name="f236" fmla="*/ f189 1 f120"/>
                <a:gd name="f237" fmla="*/ f190 1 f121"/>
                <a:gd name="f238" fmla="*/ f191 1 f120"/>
                <a:gd name="f239" fmla="*/ f192 1 f121"/>
                <a:gd name="f240" fmla="*/ f193 1 f120"/>
                <a:gd name="f241" fmla="*/ f194 1 f121"/>
                <a:gd name="f242" fmla="*/ f195 1 f120"/>
                <a:gd name="f243" fmla="*/ f196 1 f121"/>
                <a:gd name="f244" fmla="*/ f197 1 f120"/>
                <a:gd name="f245" fmla="*/ f198 1 f121"/>
                <a:gd name="f246" fmla="*/ f199 1 f120"/>
                <a:gd name="f247" fmla="*/ f200 1 f121"/>
                <a:gd name="f248" fmla="*/ f201 1 f120"/>
                <a:gd name="f249" fmla="*/ f202 1 f121"/>
                <a:gd name="f250" fmla="*/ f203 1 f120"/>
                <a:gd name="f251" fmla="*/ f204 1 f121"/>
                <a:gd name="f252" fmla="*/ f205 1 f120"/>
                <a:gd name="f253" fmla="*/ f206 1 f121"/>
                <a:gd name="f254" fmla="*/ f207 f115 1"/>
                <a:gd name="f255" fmla="*/ f208 f115 1"/>
                <a:gd name="f256" fmla="*/ f210 f116 1"/>
                <a:gd name="f257" fmla="*/ f209 f116 1"/>
                <a:gd name="f258" fmla="*/ f212 f115 1"/>
                <a:gd name="f259" fmla="*/ f213 f116 1"/>
                <a:gd name="f260" fmla="*/ f214 f115 1"/>
                <a:gd name="f261" fmla="*/ f215 f116 1"/>
                <a:gd name="f262" fmla="*/ f216 f115 1"/>
                <a:gd name="f263" fmla="*/ f217 f116 1"/>
                <a:gd name="f264" fmla="*/ f218 f115 1"/>
                <a:gd name="f265" fmla="*/ f219 f116 1"/>
                <a:gd name="f266" fmla="*/ f220 f115 1"/>
                <a:gd name="f267" fmla="*/ f221 f116 1"/>
                <a:gd name="f268" fmla="*/ f222 f115 1"/>
                <a:gd name="f269" fmla="*/ f223 f116 1"/>
                <a:gd name="f270" fmla="*/ f224 f115 1"/>
                <a:gd name="f271" fmla="*/ f225 f116 1"/>
                <a:gd name="f272" fmla="*/ f226 f115 1"/>
                <a:gd name="f273" fmla="*/ f227 f116 1"/>
                <a:gd name="f274" fmla="*/ f228 f115 1"/>
                <a:gd name="f275" fmla="*/ f229 f116 1"/>
                <a:gd name="f276" fmla="*/ f230 f115 1"/>
                <a:gd name="f277" fmla="*/ f231 f116 1"/>
                <a:gd name="f278" fmla="*/ f232 f115 1"/>
                <a:gd name="f279" fmla="*/ f233 f116 1"/>
                <a:gd name="f280" fmla="*/ f234 f115 1"/>
                <a:gd name="f281" fmla="*/ f235 f116 1"/>
                <a:gd name="f282" fmla="*/ f236 f115 1"/>
                <a:gd name="f283" fmla="*/ f237 f116 1"/>
                <a:gd name="f284" fmla="*/ f238 f115 1"/>
                <a:gd name="f285" fmla="*/ f239 f116 1"/>
                <a:gd name="f286" fmla="*/ f240 f115 1"/>
                <a:gd name="f287" fmla="*/ f241 f116 1"/>
                <a:gd name="f288" fmla="*/ f242 f115 1"/>
                <a:gd name="f289" fmla="*/ f243 f116 1"/>
                <a:gd name="f290" fmla="*/ f244 f115 1"/>
                <a:gd name="f291" fmla="*/ f245 f116 1"/>
                <a:gd name="f292" fmla="*/ f246 f115 1"/>
                <a:gd name="f293" fmla="*/ f247 f116 1"/>
                <a:gd name="f294" fmla="*/ f248 f115 1"/>
                <a:gd name="f295" fmla="*/ f249 f116 1"/>
                <a:gd name="f296" fmla="*/ f250 f115 1"/>
                <a:gd name="f297" fmla="*/ f251 f116 1"/>
                <a:gd name="f298" fmla="*/ f252 f115 1"/>
                <a:gd name="f299" fmla="*/ f253 f1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11">
                  <a:pos x="f258" y="f259"/>
                </a:cxn>
                <a:cxn ang="f211">
                  <a:pos x="f260" y="f261"/>
                </a:cxn>
                <a:cxn ang="f211">
                  <a:pos x="f262" y="f263"/>
                </a:cxn>
                <a:cxn ang="f211">
                  <a:pos x="f264" y="f265"/>
                </a:cxn>
                <a:cxn ang="f211">
                  <a:pos x="f266" y="f267"/>
                </a:cxn>
                <a:cxn ang="f211">
                  <a:pos x="f268" y="f269"/>
                </a:cxn>
                <a:cxn ang="f211">
                  <a:pos x="f270" y="f271"/>
                </a:cxn>
                <a:cxn ang="f211">
                  <a:pos x="f272" y="f273"/>
                </a:cxn>
                <a:cxn ang="f211">
                  <a:pos x="f274" y="f275"/>
                </a:cxn>
                <a:cxn ang="f211">
                  <a:pos x="f276" y="f277"/>
                </a:cxn>
                <a:cxn ang="f211">
                  <a:pos x="f278" y="f279"/>
                </a:cxn>
                <a:cxn ang="f211">
                  <a:pos x="f280" y="f281"/>
                </a:cxn>
                <a:cxn ang="f211">
                  <a:pos x="f282" y="f283"/>
                </a:cxn>
                <a:cxn ang="f211">
                  <a:pos x="f284" y="f285"/>
                </a:cxn>
                <a:cxn ang="f211">
                  <a:pos x="f286" y="f287"/>
                </a:cxn>
                <a:cxn ang="f211">
                  <a:pos x="f288" y="f289"/>
                </a:cxn>
                <a:cxn ang="f211">
                  <a:pos x="f290" y="f291"/>
                </a:cxn>
                <a:cxn ang="f211">
                  <a:pos x="f292" y="f293"/>
                </a:cxn>
                <a:cxn ang="f211">
                  <a:pos x="f294" y="f295"/>
                </a:cxn>
                <a:cxn ang="f211">
                  <a:pos x="f296" y="f297"/>
                </a:cxn>
                <a:cxn ang="f211">
                  <a:pos x="f298" y="f299"/>
                </a:cxn>
                <a:cxn ang="f211">
                  <a:pos x="f258" y="f259"/>
                </a:cxn>
              </a:cxnLst>
              <a:rect l="f254" t="f257" r="f255" b="f256"/>
              <a:pathLst>
                <a:path w="477" h="419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30" y="f41"/>
                    <a:pt x="f42" y="f43"/>
                  </a:cubicBezTo>
                  <a:cubicBezTo>
                    <a:pt x="f44" y="f45"/>
                    <a:pt x="f46" y="f47"/>
                    <a:pt x="f48" y="f49"/>
                  </a:cubicBezTo>
                  <a:cubicBezTo>
                    <a:pt x="f50" y="f51"/>
                    <a:pt x="f52" y="f53"/>
                    <a:pt x="f54" y="f55"/>
                  </a:cubicBezTo>
                  <a:cubicBezTo>
                    <a:pt x="f56" y="f57"/>
                    <a:pt x="f58" y="f59"/>
                    <a:pt x="f60" y="f61"/>
                  </a:cubicBezTo>
                  <a:cubicBezTo>
                    <a:pt x="f62" y="f9"/>
                    <a:pt x="f63" y="f64"/>
                    <a:pt x="f65" y="f5"/>
                  </a:cubicBezTo>
                  <a:cubicBezTo>
                    <a:pt x="f66" y="f5"/>
                    <a:pt x="f67" y="f68"/>
                    <a:pt x="f6" y="f69"/>
                  </a:cubicBezTo>
                  <a:cubicBezTo>
                    <a:pt x="f63" y="f70"/>
                    <a:pt x="f71" y="f72"/>
                    <a:pt x="f73" y="f74"/>
                  </a:cubicBezTo>
                  <a:cubicBezTo>
                    <a:pt x="f75" y="f76"/>
                    <a:pt x="f40" y="f77"/>
                    <a:pt x="f76" y="f78"/>
                  </a:cubicBezTo>
                  <a:cubicBezTo>
                    <a:pt x="f79" y="f80"/>
                    <a:pt x="f81" y="f82"/>
                    <a:pt x="f83" y="f84"/>
                  </a:cubicBezTo>
                  <a:cubicBezTo>
                    <a:pt x="f20" y="f85"/>
                    <a:pt x="f86" y="f87"/>
                    <a:pt x="f88" y="f7"/>
                  </a:cubicBezTo>
                  <a:cubicBezTo>
                    <a:pt x="f89" y="f7"/>
                    <a:pt x="f90" y="f91"/>
                    <a:pt x="f92" y="f60"/>
                  </a:cubicBezTo>
                  <a:cubicBezTo>
                    <a:pt x="f93" y="f94"/>
                    <a:pt x="f72" y="f95"/>
                    <a:pt x="f96" y="f97"/>
                  </a:cubicBezTo>
                  <a:cubicBezTo>
                    <a:pt x="f98" y="f99"/>
                    <a:pt x="f100" y="f101"/>
                    <a:pt x="f102" y="f52"/>
                  </a:cubicBezTo>
                  <a:cubicBezTo>
                    <a:pt x="f103" y="f104"/>
                    <a:pt x="f105" y="f106"/>
                    <a:pt x="f107" y="f108"/>
                  </a:cubicBezTo>
                  <a:cubicBezTo>
                    <a:pt x="f70" y="f109"/>
                    <a:pt x="f110" y="f111"/>
                    <a:pt x="f57" y="f79"/>
                  </a:cubicBezTo>
                  <a:cubicBezTo>
                    <a:pt x="f112" y="f113"/>
                    <a:pt x="f9" y="f81"/>
                    <a:pt x="f5" y="f8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68580" tIns="34290" rIns="68580" bIns="3429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16" name="CuadroTexto 29">
            <a:extLst>
              <a:ext uri="{FF2B5EF4-FFF2-40B4-BE49-F238E27FC236}">
                <a16:creationId xmlns:a16="http://schemas.microsoft.com/office/drawing/2014/main" id="{6F7A4904-1A5C-4AB9-B28A-689778CEB045}"/>
              </a:ext>
            </a:extLst>
          </p:cNvPr>
          <p:cNvSpPr txBox="1"/>
          <p:nvPr/>
        </p:nvSpPr>
        <p:spPr>
          <a:xfrm>
            <a:off x="4925223" y="1028974"/>
            <a:ext cx="3661330" cy="41549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ct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100" kern="0" dirty="0">
                <a:solidFill>
                  <a:srgbClr val="DA3B3B"/>
                </a:solidFill>
                <a:latin typeface="Arial Black" pitchFamily="34"/>
                <a:ea typeface="Arial"/>
                <a:cs typeface="B Nazanin" pitchFamily="2" charset="-78"/>
              </a:rPr>
              <a:t>نتیجه گیری</a:t>
            </a:r>
            <a:endParaRPr lang="es-PE" sz="2100" b="0" i="0" u="none" strike="noStrike" kern="0" cap="none" spc="0" baseline="0" dirty="0">
              <a:solidFill>
                <a:srgbClr val="DA3B3B"/>
              </a:solidFill>
              <a:uFillTx/>
              <a:latin typeface="Arial Black" pitchFamily="34"/>
              <a:ea typeface="Arial"/>
              <a:cs typeface="B Nazanin" pitchFamily="2" charset="-78"/>
            </a:endParaRPr>
          </a:p>
        </p:txBody>
      </p:sp>
      <p:sp>
        <p:nvSpPr>
          <p:cNvPr id="17" name="CuadroTexto 30">
            <a:extLst>
              <a:ext uri="{FF2B5EF4-FFF2-40B4-BE49-F238E27FC236}">
                <a16:creationId xmlns:a16="http://schemas.microsoft.com/office/drawing/2014/main" id="{49940C45-19F3-40BC-A6EA-86F9892C61E3}"/>
              </a:ext>
            </a:extLst>
          </p:cNvPr>
          <p:cNvSpPr txBox="1"/>
          <p:nvPr/>
        </p:nvSpPr>
        <p:spPr>
          <a:xfrm>
            <a:off x="4887661" y="1581032"/>
            <a:ext cx="3217782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000000"/>
                </a:solidFill>
                <a:latin typeface="Arial"/>
                <a:ea typeface="Arial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Times New Roman" pitchFamily="18"/>
              <a:ea typeface="Arial"/>
              <a:cs typeface="B Nazanin" pitchFamily="2" charset="-78"/>
            </a:endParaRPr>
          </a:p>
        </p:txBody>
      </p:sp>
      <p:sp>
        <p:nvSpPr>
          <p:cNvPr id="18" name="CuadroTexto 31">
            <a:extLst>
              <a:ext uri="{FF2B5EF4-FFF2-40B4-BE49-F238E27FC236}">
                <a16:creationId xmlns:a16="http://schemas.microsoft.com/office/drawing/2014/main" id="{ABF2F3EF-A5CE-46BE-8DA4-89B8E882ECD7}"/>
              </a:ext>
            </a:extLst>
          </p:cNvPr>
          <p:cNvSpPr txBox="1"/>
          <p:nvPr/>
        </p:nvSpPr>
        <p:spPr>
          <a:xfrm>
            <a:off x="4900938" y="2361080"/>
            <a:ext cx="3217782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000000"/>
                </a:solidFill>
                <a:latin typeface="Arial"/>
                <a:ea typeface="Arial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Times New Roman" pitchFamily="18"/>
              <a:ea typeface="Arial"/>
              <a:cs typeface="B Nazanin" pitchFamily="2" charset="-78"/>
            </a:endParaRPr>
          </a:p>
        </p:txBody>
      </p:sp>
      <p:sp>
        <p:nvSpPr>
          <p:cNvPr id="19" name="CuadroTexto 32">
            <a:extLst>
              <a:ext uri="{FF2B5EF4-FFF2-40B4-BE49-F238E27FC236}">
                <a16:creationId xmlns:a16="http://schemas.microsoft.com/office/drawing/2014/main" id="{0558AB50-1B4F-454A-9A83-682F7EB4EA23}"/>
              </a:ext>
            </a:extLst>
          </p:cNvPr>
          <p:cNvSpPr txBox="1"/>
          <p:nvPr/>
        </p:nvSpPr>
        <p:spPr>
          <a:xfrm>
            <a:off x="4925526" y="3184323"/>
            <a:ext cx="3217782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000000"/>
                </a:solidFill>
                <a:latin typeface="Arial"/>
                <a:ea typeface="Arial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Times New Roman" pitchFamily="18"/>
              <a:ea typeface="Arial"/>
              <a:cs typeface="B Nazanin" pitchFamily="2" charset="-78"/>
            </a:endParaRPr>
          </a:p>
        </p:txBody>
      </p:sp>
      <p:sp>
        <p:nvSpPr>
          <p:cNvPr id="20" name="CuadroTexto 33">
            <a:extLst>
              <a:ext uri="{FF2B5EF4-FFF2-40B4-BE49-F238E27FC236}">
                <a16:creationId xmlns:a16="http://schemas.microsoft.com/office/drawing/2014/main" id="{E5498289-45E8-43B8-9C85-45030D26E811}"/>
              </a:ext>
            </a:extLst>
          </p:cNvPr>
          <p:cNvSpPr txBox="1"/>
          <p:nvPr/>
        </p:nvSpPr>
        <p:spPr>
          <a:xfrm>
            <a:off x="4940586" y="3982046"/>
            <a:ext cx="3217782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000000"/>
                </a:solidFill>
                <a:latin typeface="Arial"/>
                <a:ea typeface="Arial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Times New Roman" pitchFamily="18"/>
              <a:ea typeface="Arial"/>
              <a:cs typeface="B Nazanin" pitchFamily="2" charset="-78"/>
            </a:endParaRPr>
          </a:p>
        </p:txBody>
      </p:sp>
      <p:grpSp>
        <p:nvGrpSpPr>
          <p:cNvPr id="33" name="Group 16">
            <a:extLst>
              <a:ext uri="{FF2B5EF4-FFF2-40B4-BE49-F238E27FC236}">
                <a16:creationId xmlns:a16="http://schemas.microsoft.com/office/drawing/2014/main" id="{42DE4C7B-2CD7-C684-B05D-A25006FCF38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57225" y="1270001"/>
            <a:ext cx="3557588" cy="3579813"/>
            <a:chOff x="414" y="800"/>
            <a:chExt cx="2241" cy="2255"/>
          </a:xfrm>
        </p:grpSpPr>
        <p:sp>
          <p:nvSpPr>
            <p:cNvPr id="35" name="Freeform 17">
              <a:extLst>
                <a:ext uri="{FF2B5EF4-FFF2-40B4-BE49-F238E27FC236}">
                  <a16:creationId xmlns:a16="http://schemas.microsoft.com/office/drawing/2014/main" id="{65DD0C29-C783-122E-9E51-66C13D656B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" y="800"/>
              <a:ext cx="2241" cy="2255"/>
            </a:xfrm>
            <a:custGeom>
              <a:avLst/>
              <a:gdLst>
                <a:gd name="T0" fmla="*/ 89 w 176"/>
                <a:gd name="T1" fmla="*/ 176 h 177"/>
                <a:gd name="T2" fmla="*/ 0 w 176"/>
                <a:gd name="T3" fmla="*/ 90 h 177"/>
                <a:gd name="T4" fmla="*/ 87 w 176"/>
                <a:gd name="T5" fmla="*/ 1 h 177"/>
                <a:gd name="T6" fmla="*/ 176 w 176"/>
                <a:gd name="T7" fmla="*/ 88 h 177"/>
                <a:gd name="T8" fmla="*/ 89 w 176"/>
                <a:gd name="T9" fmla="*/ 176 h 177"/>
                <a:gd name="T10" fmla="*/ 100 w 176"/>
                <a:gd name="T11" fmla="*/ 92 h 177"/>
                <a:gd name="T12" fmla="*/ 102 w 176"/>
                <a:gd name="T13" fmla="*/ 95 h 177"/>
                <a:gd name="T14" fmla="*/ 141 w 176"/>
                <a:gd name="T15" fmla="*/ 134 h 177"/>
                <a:gd name="T16" fmla="*/ 151 w 176"/>
                <a:gd name="T17" fmla="*/ 133 h 177"/>
                <a:gd name="T18" fmla="*/ 157 w 176"/>
                <a:gd name="T19" fmla="*/ 53 h 177"/>
                <a:gd name="T20" fmla="*/ 91 w 176"/>
                <a:gd name="T21" fmla="*/ 11 h 177"/>
                <a:gd name="T22" fmla="*/ 41 w 176"/>
                <a:gd name="T23" fmla="*/ 27 h 177"/>
                <a:gd name="T24" fmla="*/ 41 w 176"/>
                <a:gd name="T25" fmla="*/ 34 h 177"/>
                <a:gd name="T26" fmla="*/ 51 w 176"/>
                <a:gd name="T27" fmla="*/ 44 h 177"/>
                <a:gd name="T28" fmla="*/ 85 w 176"/>
                <a:gd name="T29" fmla="*/ 78 h 177"/>
                <a:gd name="T30" fmla="*/ 100 w 176"/>
                <a:gd name="T31" fmla="*/ 92 h 177"/>
                <a:gd name="T32" fmla="*/ 77 w 176"/>
                <a:gd name="T33" fmla="*/ 86 h 177"/>
                <a:gd name="T34" fmla="*/ 76 w 176"/>
                <a:gd name="T35" fmla="*/ 84 h 177"/>
                <a:gd name="T36" fmla="*/ 32 w 176"/>
                <a:gd name="T37" fmla="*/ 40 h 177"/>
                <a:gd name="T38" fmla="*/ 27 w 176"/>
                <a:gd name="T39" fmla="*/ 41 h 177"/>
                <a:gd name="T40" fmla="*/ 32 w 176"/>
                <a:gd name="T41" fmla="*/ 142 h 177"/>
                <a:gd name="T42" fmla="*/ 134 w 176"/>
                <a:gd name="T43" fmla="*/ 150 h 177"/>
                <a:gd name="T44" fmla="*/ 135 w 176"/>
                <a:gd name="T45" fmla="*/ 143 h 177"/>
                <a:gd name="T46" fmla="*/ 109 w 176"/>
                <a:gd name="T47" fmla="*/ 117 h 177"/>
                <a:gd name="T48" fmla="*/ 92 w 176"/>
                <a:gd name="T49" fmla="*/ 100 h 177"/>
                <a:gd name="T50" fmla="*/ 77 w 176"/>
                <a:gd name="T51" fmla="*/ 8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6" h="177">
                  <a:moveTo>
                    <a:pt x="89" y="176"/>
                  </a:moveTo>
                  <a:cubicBezTo>
                    <a:pt x="41" y="177"/>
                    <a:pt x="1" y="138"/>
                    <a:pt x="0" y="90"/>
                  </a:cubicBezTo>
                  <a:cubicBezTo>
                    <a:pt x="0" y="41"/>
                    <a:pt x="38" y="1"/>
                    <a:pt x="87" y="1"/>
                  </a:cubicBezTo>
                  <a:cubicBezTo>
                    <a:pt x="136" y="0"/>
                    <a:pt x="175" y="39"/>
                    <a:pt x="176" y="88"/>
                  </a:cubicBezTo>
                  <a:cubicBezTo>
                    <a:pt x="176" y="136"/>
                    <a:pt x="137" y="176"/>
                    <a:pt x="89" y="176"/>
                  </a:cubicBezTo>
                  <a:close/>
                  <a:moveTo>
                    <a:pt x="100" y="92"/>
                  </a:moveTo>
                  <a:cubicBezTo>
                    <a:pt x="100" y="94"/>
                    <a:pt x="101" y="94"/>
                    <a:pt x="102" y="95"/>
                  </a:cubicBezTo>
                  <a:cubicBezTo>
                    <a:pt x="115" y="108"/>
                    <a:pt x="128" y="121"/>
                    <a:pt x="141" y="134"/>
                  </a:cubicBezTo>
                  <a:cubicBezTo>
                    <a:pt x="147" y="139"/>
                    <a:pt x="147" y="140"/>
                    <a:pt x="151" y="133"/>
                  </a:cubicBezTo>
                  <a:cubicBezTo>
                    <a:pt x="168" y="107"/>
                    <a:pt x="170" y="81"/>
                    <a:pt x="157" y="53"/>
                  </a:cubicBezTo>
                  <a:cubicBezTo>
                    <a:pt x="143" y="27"/>
                    <a:pt x="121" y="13"/>
                    <a:pt x="91" y="11"/>
                  </a:cubicBezTo>
                  <a:cubicBezTo>
                    <a:pt x="73" y="10"/>
                    <a:pt x="56" y="16"/>
                    <a:pt x="41" y="27"/>
                  </a:cubicBezTo>
                  <a:cubicBezTo>
                    <a:pt x="38" y="30"/>
                    <a:pt x="38" y="31"/>
                    <a:pt x="41" y="34"/>
                  </a:cubicBezTo>
                  <a:cubicBezTo>
                    <a:pt x="44" y="37"/>
                    <a:pt x="47" y="40"/>
                    <a:pt x="51" y="44"/>
                  </a:cubicBezTo>
                  <a:cubicBezTo>
                    <a:pt x="62" y="55"/>
                    <a:pt x="74" y="66"/>
                    <a:pt x="85" y="78"/>
                  </a:cubicBezTo>
                  <a:cubicBezTo>
                    <a:pt x="89" y="83"/>
                    <a:pt x="94" y="88"/>
                    <a:pt x="100" y="92"/>
                  </a:cubicBezTo>
                  <a:close/>
                  <a:moveTo>
                    <a:pt x="77" y="86"/>
                  </a:moveTo>
                  <a:cubicBezTo>
                    <a:pt x="77" y="85"/>
                    <a:pt x="77" y="85"/>
                    <a:pt x="76" y="84"/>
                  </a:cubicBezTo>
                  <a:cubicBezTo>
                    <a:pt x="61" y="69"/>
                    <a:pt x="47" y="55"/>
                    <a:pt x="32" y="40"/>
                  </a:cubicBezTo>
                  <a:cubicBezTo>
                    <a:pt x="30" y="37"/>
                    <a:pt x="29" y="39"/>
                    <a:pt x="27" y="41"/>
                  </a:cubicBezTo>
                  <a:cubicBezTo>
                    <a:pt x="4" y="71"/>
                    <a:pt x="6" y="114"/>
                    <a:pt x="32" y="142"/>
                  </a:cubicBezTo>
                  <a:cubicBezTo>
                    <a:pt x="60" y="170"/>
                    <a:pt x="103" y="174"/>
                    <a:pt x="134" y="150"/>
                  </a:cubicBezTo>
                  <a:cubicBezTo>
                    <a:pt x="139" y="147"/>
                    <a:pt x="139" y="147"/>
                    <a:pt x="135" y="143"/>
                  </a:cubicBezTo>
                  <a:cubicBezTo>
                    <a:pt x="126" y="134"/>
                    <a:pt x="117" y="126"/>
                    <a:pt x="109" y="117"/>
                  </a:cubicBezTo>
                  <a:cubicBezTo>
                    <a:pt x="103" y="111"/>
                    <a:pt x="98" y="105"/>
                    <a:pt x="92" y="100"/>
                  </a:cubicBezTo>
                  <a:cubicBezTo>
                    <a:pt x="88" y="95"/>
                    <a:pt x="83" y="90"/>
                    <a:pt x="77" y="86"/>
                  </a:cubicBezTo>
                  <a:close/>
                </a:path>
              </a:pathLst>
            </a:custGeom>
            <a:solidFill>
              <a:srgbClr val="E02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38" name="Freeform 20">
              <a:extLst>
                <a:ext uri="{FF2B5EF4-FFF2-40B4-BE49-F238E27FC236}">
                  <a16:creationId xmlns:a16="http://schemas.microsoft.com/office/drawing/2014/main" id="{33F9BE02-1D3D-FE4F-E941-85B02DA25D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6" y="1233"/>
              <a:ext cx="739" cy="739"/>
            </a:xfrm>
            <a:custGeom>
              <a:avLst/>
              <a:gdLst>
                <a:gd name="T0" fmla="*/ 0 w 58"/>
                <a:gd name="T1" fmla="*/ 44 h 58"/>
                <a:gd name="T2" fmla="*/ 19 w 58"/>
                <a:gd name="T3" fmla="*/ 25 h 58"/>
                <a:gd name="T4" fmla="*/ 19 w 58"/>
                <a:gd name="T5" fmla="*/ 19 h 58"/>
                <a:gd name="T6" fmla="*/ 18 w 58"/>
                <a:gd name="T7" fmla="*/ 17 h 58"/>
                <a:gd name="T8" fmla="*/ 24 w 58"/>
                <a:gd name="T9" fmla="*/ 22 h 58"/>
                <a:gd name="T10" fmla="*/ 28 w 58"/>
                <a:gd name="T11" fmla="*/ 22 h 58"/>
                <a:gd name="T12" fmla="*/ 45 w 58"/>
                <a:gd name="T13" fmla="*/ 6 h 58"/>
                <a:gd name="T14" fmla="*/ 44 w 58"/>
                <a:gd name="T15" fmla="*/ 0 h 58"/>
                <a:gd name="T16" fmla="*/ 58 w 58"/>
                <a:gd name="T17" fmla="*/ 15 h 58"/>
                <a:gd name="T18" fmla="*/ 49 w 58"/>
                <a:gd name="T19" fmla="*/ 18 h 58"/>
                <a:gd name="T20" fmla="*/ 36 w 58"/>
                <a:gd name="T21" fmla="*/ 30 h 58"/>
                <a:gd name="T22" fmla="*/ 36 w 58"/>
                <a:gd name="T23" fmla="*/ 34 h 58"/>
                <a:gd name="T24" fmla="*/ 42 w 58"/>
                <a:gd name="T25" fmla="*/ 39 h 58"/>
                <a:gd name="T26" fmla="*/ 40 w 58"/>
                <a:gd name="T27" fmla="*/ 40 h 58"/>
                <a:gd name="T28" fmla="*/ 33 w 58"/>
                <a:gd name="T29" fmla="*/ 40 h 58"/>
                <a:gd name="T30" fmla="*/ 15 w 58"/>
                <a:gd name="T31" fmla="*/ 58 h 58"/>
                <a:gd name="T32" fmla="*/ 0 w 58"/>
                <a:gd name="T33" fmla="*/ 4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8">
                  <a:moveTo>
                    <a:pt x="0" y="44"/>
                  </a:moveTo>
                  <a:cubicBezTo>
                    <a:pt x="6" y="38"/>
                    <a:pt x="12" y="31"/>
                    <a:pt x="19" y="25"/>
                  </a:cubicBezTo>
                  <a:cubicBezTo>
                    <a:pt x="21" y="23"/>
                    <a:pt x="22" y="22"/>
                    <a:pt x="19" y="19"/>
                  </a:cubicBezTo>
                  <a:cubicBezTo>
                    <a:pt x="18" y="19"/>
                    <a:pt x="18" y="18"/>
                    <a:pt x="18" y="17"/>
                  </a:cubicBezTo>
                  <a:cubicBezTo>
                    <a:pt x="21" y="18"/>
                    <a:pt x="23" y="20"/>
                    <a:pt x="24" y="22"/>
                  </a:cubicBezTo>
                  <a:cubicBezTo>
                    <a:pt x="26" y="24"/>
                    <a:pt x="27" y="24"/>
                    <a:pt x="28" y="22"/>
                  </a:cubicBezTo>
                  <a:cubicBezTo>
                    <a:pt x="34" y="17"/>
                    <a:pt x="39" y="11"/>
                    <a:pt x="45" y="6"/>
                  </a:cubicBezTo>
                  <a:cubicBezTo>
                    <a:pt x="49" y="2"/>
                    <a:pt x="43" y="2"/>
                    <a:pt x="44" y="0"/>
                  </a:cubicBezTo>
                  <a:cubicBezTo>
                    <a:pt x="49" y="5"/>
                    <a:pt x="53" y="10"/>
                    <a:pt x="58" y="15"/>
                  </a:cubicBezTo>
                  <a:cubicBezTo>
                    <a:pt x="54" y="9"/>
                    <a:pt x="51" y="15"/>
                    <a:pt x="49" y="18"/>
                  </a:cubicBezTo>
                  <a:cubicBezTo>
                    <a:pt x="44" y="22"/>
                    <a:pt x="40" y="26"/>
                    <a:pt x="36" y="30"/>
                  </a:cubicBezTo>
                  <a:cubicBezTo>
                    <a:pt x="34" y="32"/>
                    <a:pt x="34" y="33"/>
                    <a:pt x="36" y="34"/>
                  </a:cubicBezTo>
                  <a:cubicBezTo>
                    <a:pt x="38" y="36"/>
                    <a:pt x="40" y="37"/>
                    <a:pt x="42" y="39"/>
                  </a:cubicBezTo>
                  <a:cubicBezTo>
                    <a:pt x="41" y="41"/>
                    <a:pt x="40" y="41"/>
                    <a:pt x="40" y="40"/>
                  </a:cubicBezTo>
                  <a:cubicBezTo>
                    <a:pt x="37" y="36"/>
                    <a:pt x="35" y="38"/>
                    <a:pt x="33" y="40"/>
                  </a:cubicBezTo>
                  <a:cubicBezTo>
                    <a:pt x="27" y="46"/>
                    <a:pt x="21" y="52"/>
                    <a:pt x="15" y="58"/>
                  </a:cubicBezTo>
                  <a:cubicBezTo>
                    <a:pt x="9" y="54"/>
                    <a:pt x="4" y="49"/>
                    <a:pt x="0" y="44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39" name="Freeform 21">
              <a:extLst>
                <a:ext uri="{FF2B5EF4-FFF2-40B4-BE49-F238E27FC236}">
                  <a16:creationId xmlns:a16="http://schemas.microsoft.com/office/drawing/2014/main" id="{770A5374-7945-F40A-380C-1BCF02FFB7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8" y="1896"/>
              <a:ext cx="407" cy="408"/>
            </a:xfrm>
            <a:custGeom>
              <a:avLst/>
              <a:gdLst>
                <a:gd name="T0" fmla="*/ 32 w 32"/>
                <a:gd name="T1" fmla="*/ 14 h 32"/>
                <a:gd name="T2" fmla="*/ 17 w 32"/>
                <a:gd name="T3" fmla="*/ 30 h 32"/>
                <a:gd name="T4" fmla="*/ 11 w 32"/>
                <a:gd name="T5" fmla="*/ 30 h 32"/>
                <a:gd name="T6" fmla="*/ 6 w 32"/>
                <a:gd name="T7" fmla="*/ 29 h 32"/>
                <a:gd name="T8" fmla="*/ 2 w 32"/>
                <a:gd name="T9" fmla="*/ 29 h 32"/>
                <a:gd name="T10" fmla="*/ 3 w 32"/>
                <a:gd name="T11" fmla="*/ 26 h 32"/>
                <a:gd name="T12" fmla="*/ 2 w 32"/>
                <a:gd name="T13" fmla="*/ 20 h 32"/>
                <a:gd name="T14" fmla="*/ 2 w 32"/>
                <a:gd name="T15" fmla="*/ 15 h 32"/>
                <a:gd name="T16" fmla="*/ 17 w 32"/>
                <a:gd name="T17" fmla="*/ 0 h 32"/>
                <a:gd name="T18" fmla="*/ 32 w 32"/>
                <a:gd name="T19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32" y="14"/>
                  </a:moveTo>
                  <a:cubicBezTo>
                    <a:pt x="27" y="19"/>
                    <a:pt x="21" y="24"/>
                    <a:pt x="17" y="30"/>
                  </a:cubicBezTo>
                  <a:cubicBezTo>
                    <a:pt x="15" y="31"/>
                    <a:pt x="13" y="32"/>
                    <a:pt x="11" y="30"/>
                  </a:cubicBezTo>
                  <a:cubicBezTo>
                    <a:pt x="10" y="28"/>
                    <a:pt x="8" y="25"/>
                    <a:pt x="6" y="29"/>
                  </a:cubicBezTo>
                  <a:cubicBezTo>
                    <a:pt x="5" y="30"/>
                    <a:pt x="3" y="29"/>
                    <a:pt x="2" y="29"/>
                  </a:cubicBezTo>
                  <a:cubicBezTo>
                    <a:pt x="2" y="28"/>
                    <a:pt x="2" y="26"/>
                    <a:pt x="3" y="26"/>
                  </a:cubicBezTo>
                  <a:cubicBezTo>
                    <a:pt x="6" y="23"/>
                    <a:pt x="4" y="22"/>
                    <a:pt x="2" y="20"/>
                  </a:cubicBezTo>
                  <a:cubicBezTo>
                    <a:pt x="0" y="18"/>
                    <a:pt x="0" y="17"/>
                    <a:pt x="2" y="15"/>
                  </a:cubicBezTo>
                  <a:cubicBezTo>
                    <a:pt x="7" y="10"/>
                    <a:pt x="12" y="5"/>
                    <a:pt x="17" y="0"/>
                  </a:cubicBezTo>
                  <a:cubicBezTo>
                    <a:pt x="23" y="4"/>
                    <a:pt x="28" y="9"/>
                    <a:pt x="32" y="14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0" name="Freeform 22">
              <a:extLst>
                <a:ext uri="{FF2B5EF4-FFF2-40B4-BE49-F238E27FC236}">
                  <a16:creationId xmlns:a16="http://schemas.microsoft.com/office/drawing/2014/main" id="{0FDB2ACC-9FFE-0F20-6C46-8C0D4F04B90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" y="2482"/>
              <a:ext cx="38" cy="38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2"/>
                    <a:pt x="2" y="3"/>
                    <a:pt x="0" y="3"/>
                  </a:cubicBezTo>
                  <a:cubicBezTo>
                    <a:pt x="0" y="1"/>
                    <a:pt x="1" y="1"/>
                    <a:pt x="3" y="0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1" name="Freeform 23">
              <a:extLst>
                <a:ext uri="{FF2B5EF4-FFF2-40B4-BE49-F238E27FC236}">
                  <a16:creationId xmlns:a16="http://schemas.microsoft.com/office/drawing/2014/main" id="{11D9BEDA-4B8E-2114-D793-3F59548D0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3" y="2291"/>
              <a:ext cx="25" cy="2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1 h 2"/>
                <a:gd name="T4" fmla="*/ 1 w 2"/>
                <a:gd name="T5" fmla="*/ 2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1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2" name="Freeform 24">
              <a:extLst>
                <a:ext uri="{FF2B5EF4-FFF2-40B4-BE49-F238E27FC236}">
                  <a16:creationId xmlns:a16="http://schemas.microsoft.com/office/drawing/2014/main" id="{2365593B-CCE4-518E-DD26-84E438DD22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3" y="2316"/>
              <a:ext cx="12" cy="1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3" name="Freeform 25">
              <a:extLst>
                <a:ext uri="{FF2B5EF4-FFF2-40B4-BE49-F238E27FC236}">
                  <a16:creationId xmlns:a16="http://schemas.microsoft.com/office/drawing/2014/main" id="{8F4EB0DC-C49A-CECA-567C-23480EBDE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" y="2405"/>
              <a:ext cx="13" cy="1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777E51E-8115-4FD4-A4DA-31721D4FD80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42645" y="254632"/>
            <a:ext cx="8679896" cy="543181"/>
          </a:xfrm>
        </p:spPr>
        <p:txBody>
          <a:bodyPr anchor="ctr" anchorCtr="1"/>
          <a:lstStyle/>
          <a:p>
            <a:pPr marL="0" lvl="0" indent="0" algn="ctr">
              <a:buNone/>
            </a:pPr>
            <a:r>
              <a:rPr lang="fa-IR" sz="4050" dirty="0">
                <a:solidFill>
                  <a:srgbClr val="66CCFF"/>
                </a:solidFill>
                <a:latin typeface="Arial"/>
                <a:cs typeface="B Nazanin" pitchFamily="2" charset="-78"/>
              </a:rPr>
              <a:t>سبک اینفوگرافیک</a:t>
            </a:r>
            <a:endParaRPr lang="en-US" sz="4050" dirty="0">
              <a:solidFill>
                <a:srgbClr val="66CCFF"/>
              </a:solidFill>
              <a:latin typeface="Arial"/>
              <a:cs typeface="B Nazanin" pitchFamily="2" charset="-78"/>
            </a:endParaRPr>
          </a:p>
        </p:txBody>
      </p:sp>
      <p:grpSp>
        <p:nvGrpSpPr>
          <p:cNvPr id="3" name="Group 39">
            <a:extLst>
              <a:ext uri="{FF2B5EF4-FFF2-40B4-BE49-F238E27FC236}">
                <a16:creationId xmlns:a16="http://schemas.microsoft.com/office/drawing/2014/main" id="{AD25D2BE-6328-4CB0-BC5A-624AFC7A80F3}"/>
              </a:ext>
            </a:extLst>
          </p:cNvPr>
          <p:cNvGrpSpPr/>
          <p:nvPr/>
        </p:nvGrpSpPr>
        <p:grpSpPr>
          <a:xfrm>
            <a:off x="4551727" y="2548798"/>
            <a:ext cx="1808738" cy="579635"/>
            <a:chOff x="4551727" y="2548798"/>
            <a:chExt cx="1808738" cy="579635"/>
          </a:xfrm>
        </p:grpSpPr>
        <p:sp>
          <p:nvSpPr>
            <p:cNvPr id="4" name="TextBox 40">
              <a:extLst>
                <a:ext uri="{FF2B5EF4-FFF2-40B4-BE49-F238E27FC236}">
                  <a16:creationId xmlns:a16="http://schemas.microsoft.com/office/drawing/2014/main" id="{C34CC404-0FBA-4F8E-8EC7-255A44E075E2}"/>
                </a:ext>
              </a:extLst>
            </p:cNvPr>
            <p:cNvSpPr txBox="1"/>
            <p:nvPr/>
          </p:nvSpPr>
          <p:spPr>
            <a:xfrm>
              <a:off x="4554736" y="2759101"/>
              <a:ext cx="1805729" cy="36933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5" name="TextBox 41">
              <a:extLst>
                <a:ext uri="{FF2B5EF4-FFF2-40B4-BE49-F238E27FC236}">
                  <a16:creationId xmlns:a16="http://schemas.microsoft.com/office/drawing/2014/main" id="{BF04F5E9-5A2D-4CC5-8F50-CAC529663E0B}"/>
                </a:ext>
              </a:extLst>
            </p:cNvPr>
            <p:cNvSpPr txBox="1"/>
            <p:nvPr/>
          </p:nvSpPr>
          <p:spPr>
            <a:xfrm>
              <a:off x="4551727" y="2548798"/>
              <a:ext cx="1808738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67501" tIns="45720" rIns="80997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مطالب در اینجا</a:t>
              </a:r>
              <a:endParaRPr lang="en-US" sz="9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6" name="Group 42">
            <a:extLst>
              <a:ext uri="{FF2B5EF4-FFF2-40B4-BE49-F238E27FC236}">
                <a16:creationId xmlns:a16="http://schemas.microsoft.com/office/drawing/2014/main" id="{F52DD678-B2E6-42B0-947D-0F8C2D003E83}"/>
              </a:ext>
            </a:extLst>
          </p:cNvPr>
          <p:cNvGrpSpPr/>
          <p:nvPr/>
        </p:nvGrpSpPr>
        <p:grpSpPr>
          <a:xfrm>
            <a:off x="4551727" y="3351788"/>
            <a:ext cx="1808738" cy="579625"/>
            <a:chOff x="4551727" y="3351788"/>
            <a:chExt cx="1808738" cy="579625"/>
          </a:xfrm>
        </p:grpSpPr>
        <p:sp>
          <p:nvSpPr>
            <p:cNvPr id="7" name="TextBox 43">
              <a:extLst>
                <a:ext uri="{FF2B5EF4-FFF2-40B4-BE49-F238E27FC236}">
                  <a16:creationId xmlns:a16="http://schemas.microsoft.com/office/drawing/2014/main" id="{745DC324-D786-4A4D-AE74-31A5FB383347}"/>
                </a:ext>
              </a:extLst>
            </p:cNvPr>
            <p:cNvSpPr txBox="1"/>
            <p:nvPr/>
          </p:nvSpPr>
          <p:spPr>
            <a:xfrm>
              <a:off x="4554736" y="3562081"/>
              <a:ext cx="1805729" cy="36933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8" name="TextBox 44">
              <a:extLst>
                <a:ext uri="{FF2B5EF4-FFF2-40B4-BE49-F238E27FC236}">
                  <a16:creationId xmlns:a16="http://schemas.microsoft.com/office/drawing/2014/main" id="{145BC461-1C0A-4DD3-9484-DD57E1190F83}"/>
                </a:ext>
              </a:extLst>
            </p:cNvPr>
            <p:cNvSpPr txBox="1"/>
            <p:nvPr/>
          </p:nvSpPr>
          <p:spPr>
            <a:xfrm>
              <a:off x="4551727" y="3351788"/>
              <a:ext cx="1808738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67501" tIns="45720" rIns="80997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مطالب در اینجا</a:t>
              </a:r>
              <a:endParaRPr lang="en-US" sz="9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9" name="Group 45">
            <a:extLst>
              <a:ext uri="{FF2B5EF4-FFF2-40B4-BE49-F238E27FC236}">
                <a16:creationId xmlns:a16="http://schemas.microsoft.com/office/drawing/2014/main" id="{BB387ADB-9A69-488E-AF0D-39750E7969F7}"/>
              </a:ext>
            </a:extLst>
          </p:cNvPr>
          <p:cNvGrpSpPr/>
          <p:nvPr/>
        </p:nvGrpSpPr>
        <p:grpSpPr>
          <a:xfrm>
            <a:off x="4551727" y="4154777"/>
            <a:ext cx="1808738" cy="579626"/>
            <a:chOff x="4551727" y="4154777"/>
            <a:chExt cx="1808738" cy="579626"/>
          </a:xfrm>
        </p:grpSpPr>
        <p:sp>
          <p:nvSpPr>
            <p:cNvPr id="10" name="TextBox 46">
              <a:extLst>
                <a:ext uri="{FF2B5EF4-FFF2-40B4-BE49-F238E27FC236}">
                  <a16:creationId xmlns:a16="http://schemas.microsoft.com/office/drawing/2014/main" id="{BA8A5D10-2E30-4C57-B895-B16567A3F93E}"/>
                </a:ext>
              </a:extLst>
            </p:cNvPr>
            <p:cNvSpPr txBox="1"/>
            <p:nvPr/>
          </p:nvSpPr>
          <p:spPr>
            <a:xfrm>
              <a:off x="4554736" y="4365071"/>
              <a:ext cx="1805729" cy="36933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1" name="TextBox 47">
              <a:extLst>
                <a:ext uri="{FF2B5EF4-FFF2-40B4-BE49-F238E27FC236}">
                  <a16:creationId xmlns:a16="http://schemas.microsoft.com/office/drawing/2014/main" id="{1FF06D33-7C15-4EC6-8EF5-52A39245F20B}"/>
                </a:ext>
              </a:extLst>
            </p:cNvPr>
            <p:cNvSpPr txBox="1"/>
            <p:nvPr/>
          </p:nvSpPr>
          <p:spPr>
            <a:xfrm>
              <a:off x="4551727" y="4154777"/>
              <a:ext cx="1808738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67501" tIns="45720" rIns="80997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مطالب در اینجا</a:t>
              </a:r>
              <a:endParaRPr lang="en-US" sz="9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12" name="Group 48">
            <a:extLst>
              <a:ext uri="{FF2B5EF4-FFF2-40B4-BE49-F238E27FC236}">
                <a16:creationId xmlns:a16="http://schemas.microsoft.com/office/drawing/2014/main" id="{F8197913-9FDF-4DEA-890A-F9ABFCFA0458}"/>
              </a:ext>
            </a:extLst>
          </p:cNvPr>
          <p:cNvGrpSpPr/>
          <p:nvPr/>
        </p:nvGrpSpPr>
        <p:grpSpPr>
          <a:xfrm>
            <a:off x="6784994" y="2555967"/>
            <a:ext cx="1808738" cy="579626"/>
            <a:chOff x="6784994" y="2555967"/>
            <a:chExt cx="1808738" cy="579626"/>
          </a:xfrm>
        </p:grpSpPr>
        <p:sp>
          <p:nvSpPr>
            <p:cNvPr id="13" name="TextBox 49">
              <a:extLst>
                <a:ext uri="{FF2B5EF4-FFF2-40B4-BE49-F238E27FC236}">
                  <a16:creationId xmlns:a16="http://schemas.microsoft.com/office/drawing/2014/main" id="{F0081159-9D51-482C-9A1C-A73F30EDD14E}"/>
                </a:ext>
              </a:extLst>
            </p:cNvPr>
            <p:cNvSpPr txBox="1"/>
            <p:nvPr/>
          </p:nvSpPr>
          <p:spPr>
            <a:xfrm>
              <a:off x="6788002" y="2766261"/>
              <a:ext cx="1805729" cy="36933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4" name="TextBox 50">
              <a:extLst>
                <a:ext uri="{FF2B5EF4-FFF2-40B4-BE49-F238E27FC236}">
                  <a16:creationId xmlns:a16="http://schemas.microsoft.com/office/drawing/2014/main" id="{45835B8B-5C9B-43A9-890F-DEA6E5751648}"/>
                </a:ext>
              </a:extLst>
            </p:cNvPr>
            <p:cNvSpPr txBox="1"/>
            <p:nvPr/>
          </p:nvSpPr>
          <p:spPr>
            <a:xfrm>
              <a:off x="6784994" y="2555967"/>
              <a:ext cx="1808738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67501" tIns="45720" rIns="80997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مطالب در اینجا</a:t>
              </a:r>
              <a:endParaRPr lang="en-US" sz="9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15" name="Group 51">
            <a:extLst>
              <a:ext uri="{FF2B5EF4-FFF2-40B4-BE49-F238E27FC236}">
                <a16:creationId xmlns:a16="http://schemas.microsoft.com/office/drawing/2014/main" id="{4A772537-13A0-41DB-A11A-3CD47FF8EABC}"/>
              </a:ext>
            </a:extLst>
          </p:cNvPr>
          <p:cNvGrpSpPr/>
          <p:nvPr/>
        </p:nvGrpSpPr>
        <p:grpSpPr>
          <a:xfrm>
            <a:off x="6784994" y="3358947"/>
            <a:ext cx="1808738" cy="579635"/>
            <a:chOff x="6784994" y="3358947"/>
            <a:chExt cx="1808738" cy="579635"/>
          </a:xfrm>
        </p:grpSpPr>
        <p:sp>
          <p:nvSpPr>
            <p:cNvPr id="16" name="TextBox 52">
              <a:extLst>
                <a:ext uri="{FF2B5EF4-FFF2-40B4-BE49-F238E27FC236}">
                  <a16:creationId xmlns:a16="http://schemas.microsoft.com/office/drawing/2014/main" id="{AF02B29A-7F0B-4CA1-BB94-48B5893A9D40}"/>
                </a:ext>
              </a:extLst>
            </p:cNvPr>
            <p:cNvSpPr txBox="1"/>
            <p:nvPr/>
          </p:nvSpPr>
          <p:spPr>
            <a:xfrm>
              <a:off x="6788002" y="3569250"/>
              <a:ext cx="1805729" cy="36933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7" name="TextBox 53">
              <a:extLst>
                <a:ext uri="{FF2B5EF4-FFF2-40B4-BE49-F238E27FC236}">
                  <a16:creationId xmlns:a16="http://schemas.microsoft.com/office/drawing/2014/main" id="{C90D03CC-7C09-4A32-B37C-7761896C34E2}"/>
                </a:ext>
              </a:extLst>
            </p:cNvPr>
            <p:cNvSpPr txBox="1"/>
            <p:nvPr/>
          </p:nvSpPr>
          <p:spPr>
            <a:xfrm>
              <a:off x="6784994" y="3358947"/>
              <a:ext cx="1808738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67501" tIns="45720" rIns="80997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مطالب در اینجا</a:t>
              </a:r>
              <a:endParaRPr lang="en-US" sz="9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18" name="Group 54">
            <a:extLst>
              <a:ext uri="{FF2B5EF4-FFF2-40B4-BE49-F238E27FC236}">
                <a16:creationId xmlns:a16="http://schemas.microsoft.com/office/drawing/2014/main" id="{075C2AFA-D260-48C8-91BF-4B9FE2085229}"/>
              </a:ext>
            </a:extLst>
          </p:cNvPr>
          <p:cNvGrpSpPr/>
          <p:nvPr/>
        </p:nvGrpSpPr>
        <p:grpSpPr>
          <a:xfrm>
            <a:off x="6784994" y="4161937"/>
            <a:ext cx="1808738" cy="579626"/>
            <a:chOff x="6784994" y="4161937"/>
            <a:chExt cx="1808738" cy="579626"/>
          </a:xfrm>
        </p:grpSpPr>
        <p:sp>
          <p:nvSpPr>
            <p:cNvPr id="19" name="TextBox 55">
              <a:extLst>
                <a:ext uri="{FF2B5EF4-FFF2-40B4-BE49-F238E27FC236}">
                  <a16:creationId xmlns:a16="http://schemas.microsoft.com/office/drawing/2014/main" id="{A297A07A-5235-4B88-9C2C-D07ABF8F6600}"/>
                </a:ext>
              </a:extLst>
            </p:cNvPr>
            <p:cNvSpPr txBox="1"/>
            <p:nvPr/>
          </p:nvSpPr>
          <p:spPr>
            <a:xfrm>
              <a:off x="6788002" y="4372231"/>
              <a:ext cx="1805729" cy="36933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0" name="TextBox 56">
              <a:extLst>
                <a:ext uri="{FF2B5EF4-FFF2-40B4-BE49-F238E27FC236}">
                  <a16:creationId xmlns:a16="http://schemas.microsoft.com/office/drawing/2014/main" id="{A11628B3-3FEF-44DB-8565-111B7FA36291}"/>
                </a:ext>
              </a:extLst>
            </p:cNvPr>
            <p:cNvSpPr txBox="1"/>
            <p:nvPr/>
          </p:nvSpPr>
          <p:spPr>
            <a:xfrm>
              <a:off x="6784994" y="4161937"/>
              <a:ext cx="1808738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67501" tIns="45720" rIns="80997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مطالب در اینجا</a:t>
              </a:r>
              <a:endParaRPr lang="en-US" sz="9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21" name="Group 59">
            <a:extLst>
              <a:ext uri="{FF2B5EF4-FFF2-40B4-BE49-F238E27FC236}">
                <a16:creationId xmlns:a16="http://schemas.microsoft.com/office/drawing/2014/main" id="{F70AFAF8-928E-433D-931D-42AC0B745343}"/>
              </a:ext>
            </a:extLst>
          </p:cNvPr>
          <p:cNvGrpSpPr/>
          <p:nvPr/>
        </p:nvGrpSpPr>
        <p:grpSpPr>
          <a:xfrm>
            <a:off x="3742922" y="1153579"/>
            <a:ext cx="5043894" cy="975592"/>
            <a:chOff x="3742922" y="1153579"/>
            <a:chExt cx="5043894" cy="975592"/>
          </a:xfrm>
        </p:grpSpPr>
        <p:sp>
          <p:nvSpPr>
            <p:cNvPr id="22" name="TextBox 57">
              <a:extLst>
                <a:ext uri="{FF2B5EF4-FFF2-40B4-BE49-F238E27FC236}">
                  <a16:creationId xmlns:a16="http://schemas.microsoft.com/office/drawing/2014/main" id="{DB33D259-15E8-4ED6-AA46-C27D67F86FA1}"/>
                </a:ext>
              </a:extLst>
            </p:cNvPr>
            <p:cNvSpPr txBox="1"/>
            <p:nvPr/>
          </p:nvSpPr>
          <p:spPr>
            <a:xfrm>
              <a:off x="3742922" y="1344341"/>
              <a:ext cx="5043894" cy="78483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 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9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3" name="TextBox 58">
              <a:extLst>
                <a:ext uri="{FF2B5EF4-FFF2-40B4-BE49-F238E27FC236}">
                  <a16:creationId xmlns:a16="http://schemas.microsoft.com/office/drawing/2014/main" id="{0A8AE8DA-5EFD-4178-BFF7-04C4403BE283}"/>
                </a:ext>
              </a:extLst>
            </p:cNvPr>
            <p:cNvSpPr txBox="1"/>
            <p:nvPr/>
          </p:nvSpPr>
          <p:spPr>
            <a:xfrm>
              <a:off x="3742922" y="1153579"/>
              <a:ext cx="5043894" cy="25391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050" b="1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عنوان محتوا را اضافه کنید</a:t>
              </a:r>
              <a:endParaRPr lang="en-US" sz="105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25" name="Group 4">
            <a:extLst>
              <a:ext uri="{FF2B5EF4-FFF2-40B4-BE49-F238E27FC236}">
                <a16:creationId xmlns:a16="http://schemas.microsoft.com/office/drawing/2014/main" id="{C503B08B-C525-B160-DF55-657DEDE0E1E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68300" y="1323976"/>
            <a:ext cx="3582988" cy="3543300"/>
            <a:chOff x="232" y="834"/>
            <a:chExt cx="2257" cy="2232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2F540827-31EB-6107-D324-25E2DC6962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" y="834"/>
              <a:ext cx="2257" cy="2232"/>
            </a:xfrm>
            <a:custGeom>
              <a:avLst/>
              <a:gdLst>
                <a:gd name="T0" fmla="*/ 88 w 178"/>
                <a:gd name="T1" fmla="*/ 176 h 176"/>
                <a:gd name="T2" fmla="*/ 1 w 178"/>
                <a:gd name="T3" fmla="*/ 87 h 176"/>
                <a:gd name="T4" fmla="*/ 89 w 178"/>
                <a:gd name="T5" fmla="*/ 1 h 176"/>
                <a:gd name="T6" fmla="*/ 176 w 178"/>
                <a:gd name="T7" fmla="*/ 90 h 176"/>
                <a:gd name="T8" fmla="*/ 88 w 178"/>
                <a:gd name="T9" fmla="*/ 176 h 176"/>
                <a:gd name="T10" fmla="*/ 110 w 178"/>
                <a:gd name="T11" fmla="*/ 103 h 176"/>
                <a:gd name="T12" fmla="*/ 119 w 178"/>
                <a:gd name="T13" fmla="*/ 111 h 176"/>
                <a:gd name="T14" fmla="*/ 129 w 178"/>
                <a:gd name="T15" fmla="*/ 121 h 176"/>
                <a:gd name="T16" fmla="*/ 136 w 178"/>
                <a:gd name="T17" fmla="*/ 128 h 176"/>
                <a:gd name="T18" fmla="*/ 142 w 178"/>
                <a:gd name="T19" fmla="*/ 135 h 176"/>
                <a:gd name="T20" fmla="*/ 150 w 178"/>
                <a:gd name="T21" fmla="*/ 134 h 176"/>
                <a:gd name="T22" fmla="*/ 126 w 178"/>
                <a:gd name="T23" fmla="*/ 21 h 176"/>
                <a:gd name="T24" fmla="*/ 41 w 178"/>
                <a:gd name="T25" fmla="*/ 27 h 176"/>
                <a:gd name="T26" fmla="*/ 40 w 178"/>
                <a:gd name="T27" fmla="*/ 33 h 176"/>
                <a:gd name="T28" fmla="*/ 50 w 178"/>
                <a:gd name="T29" fmla="*/ 42 h 176"/>
                <a:gd name="T30" fmla="*/ 67 w 178"/>
                <a:gd name="T31" fmla="*/ 60 h 176"/>
                <a:gd name="T32" fmla="*/ 76 w 178"/>
                <a:gd name="T33" fmla="*/ 68 h 176"/>
                <a:gd name="T34" fmla="*/ 77 w 178"/>
                <a:gd name="T35" fmla="*/ 69 h 176"/>
                <a:gd name="T36" fmla="*/ 82 w 178"/>
                <a:gd name="T37" fmla="*/ 74 h 176"/>
                <a:gd name="T38" fmla="*/ 92 w 178"/>
                <a:gd name="T39" fmla="*/ 84 h 176"/>
                <a:gd name="T40" fmla="*/ 101 w 178"/>
                <a:gd name="T41" fmla="*/ 93 h 176"/>
                <a:gd name="T42" fmla="*/ 110 w 178"/>
                <a:gd name="T43" fmla="*/ 103 h 176"/>
                <a:gd name="T44" fmla="*/ 101 w 178"/>
                <a:gd name="T45" fmla="*/ 109 h 176"/>
                <a:gd name="T46" fmla="*/ 92 w 178"/>
                <a:gd name="T47" fmla="*/ 101 h 176"/>
                <a:gd name="T48" fmla="*/ 82 w 178"/>
                <a:gd name="T49" fmla="*/ 90 h 176"/>
                <a:gd name="T50" fmla="*/ 73 w 178"/>
                <a:gd name="T51" fmla="*/ 81 h 176"/>
                <a:gd name="T52" fmla="*/ 64 w 178"/>
                <a:gd name="T53" fmla="*/ 72 h 176"/>
                <a:gd name="T54" fmla="*/ 61 w 178"/>
                <a:gd name="T55" fmla="*/ 70 h 176"/>
                <a:gd name="T56" fmla="*/ 60 w 178"/>
                <a:gd name="T57" fmla="*/ 68 h 176"/>
                <a:gd name="T58" fmla="*/ 46 w 178"/>
                <a:gd name="T59" fmla="*/ 54 h 176"/>
                <a:gd name="T60" fmla="*/ 32 w 178"/>
                <a:gd name="T61" fmla="*/ 39 h 176"/>
                <a:gd name="T62" fmla="*/ 28 w 178"/>
                <a:gd name="T63" fmla="*/ 40 h 176"/>
                <a:gd name="T64" fmla="*/ 18 w 178"/>
                <a:gd name="T65" fmla="*/ 58 h 176"/>
                <a:gd name="T66" fmla="*/ 33 w 178"/>
                <a:gd name="T67" fmla="*/ 143 h 176"/>
                <a:gd name="T68" fmla="*/ 117 w 178"/>
                <a:gd name="T69" fmla="*/ 160 h 176"/>
                <a:gd name="T70" fmla="*/ 137 w 178"/>
                <a:gd name="T71" fmla="*/ 148 h 176"/>
                <a:gd name="T72" fmla="*/ 138 w 178"/>
                <a:gd name="T73" fmla="*/ 145 h 176"/>
                <a:gd name="T74" fmla="*/ 122 w 178"/>
                <a:gd name="T75" fmla="*/ 130 h 176"/>
                <a:gd name="T76" fmla="*/ 111 w 178"/>
                <a:gd name="T77" fmla="*/ 119 h 176"/>
                <a:gd name="T78" fmla="*/ 101 w 178"/>
                <a:gd name="T79" fmla="*/ 10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8" h="176">
                  <a:moveTo>
                    <a:pt x="88" y="176"/>
                  </a:moveTo>
                  <a:cubicBezTo>
                    <a:pt x="39" y="176"/>
                    <a:pt x="0" y="136"/>
                    <a:pt x="1" y="87"/>
                  </a:cubicBezTo>
                  <a:cubicBezTo>
                    <a:pt x="1" y="39"/>
                    <a:pt x="41" y="0"/>
                    <a:pt x="89" y="1"/>
                  </a:cubicBezTo>
                  <a:cubicBezTo>
                    <a:pt x="138" y="1"/>
                    <a:pt x="176" y="41"/>
                    <a:pt x="176" y="90"/>
                  </a:cubicBezTo>
                  <a:cubicBezTo>
                    <a:pt x="176" y="137"/>
                    <a:pt x="136" y="176"/>
                    <a:pt x="88" y="176"/>
                  </a:cubicBezTo>
                  <a:close/>
                  <a:moveTo>
                    <a:pt x="110" y="103"/>
                  </a:moveTo>
                  <a:cubicBezTo>
                    <a:pt x="112" y="106"/>
                    <a:pt x="115" y="109"/>
                    <a:pt x="119" y="111"/>
                  </a:cubicBezTo>
                  <a:cubicBezTo>
                    <a:pt x="122" y="115"/>
                    <a:pt x="125" y="118"/>
                    <a:pt x="129" y="121"/>
                  </a:cubicBezTo>
                  <a:cubicBezTo>
                    <a:pt x="130" y="124"/>
                    <a:pt x="133" y="126"/>
                    <a:pt x="136" y="128"/>
                  </a:cubicBezTo>
                  <a:cubicBezTo>
                    <a:pt x="137" y="131"/>
                    <a:pt x="140" y="132"/>
                    <a:pt x="142" y="135"/>
                  </a:cubicBezTo>
                  <a:cubicBezTo>
                    <a:pt x="146" y="139"/>
                    <a:pt x="146" y="139"/>
                    <a:pt x="150" y="134"/>
                  </a:cubicBezTo>
                  <a:cubicBezTo>
                    <a:pt x="178" y="97"/>
                    <a:pt x="166" y="43"/>
                    <a:pt x="126" y="21"/>
                  </a:cubicBezTo>
                  <a:cubicBezTo>
                    <a:pt x="99" y="6"/>
                    <a:pt x="65" y="9"/>
                    <a:pt x="41" y="27"/>
                  </a:cubicBezTo>
                  <a:cubicBezTo>
                    <a:pt x="39" y="29"/>
                    <a:pt x="37" y="30"/>
                    <a:pt x="40" y="33"/>
                  </a:cubicBezTo>
                  <a:cubicBezTo>
                    <a:pt x="43" y="36"/>
                    <a:pt x="47" y="39"/>
                    <a:pt x="50" y="42"/>
                  </a:cubicBezTo>
                  <a:cubicBezTo>
                    <a:pt x="55" y="49"/>
                    <a:pt x="61" y="54"/>
                    <a:pt x="67" y="60"/>
                  </a:cubicBezTo>
                  <a:cubicBezTo>
                    <a:pt x="69" y="62"/>
                    <a:pt x="72" y="66"/>
                    <a:pt x="76" y="68"/>
                  </a:cubicBezTo>
                  <a:cubicBezTo>
                    <a:pt x="76" y="68"/>
                    <a:pt x="76" y="69"/>
                    <a:pt x="77" y="69"/>
                  </a:cubicBezTo>
                  <a:cubicBezTo>
                    <a:pt x="77" y="72"/>
                    <a:pt x="79" y="73"/>
                    <a:pt x="82" y="74"/>
                  </a:cubicBezTo>
                  <a:cubicBezTo>
                    <a:pt x="84" y="78"/>
                    <a:pt x="88" y="81"/>
                    <a:pt x="92" y="84"/>
                  </a:cubicBezTo>
                  <a:cubicBezTo>
                    <a:pt x="94" y="88"/>
                    <a:pt x="97" y="91"/>
                    <a:pt x="101" y="93"/>
                  </a:cubicBezTo>
                  <a:cubicBezTo>
                    <a:pt x="104" y="96"/>
                    <a:pt x="106" y="101"/>
                    <a:pt x="110" y="103"/>
                  </a:cubicBezTo>
                  <a:close/>
                  <a:moveTo>
                    <a:pt x="101" y="109"/>
                  </a:moveTo>
                  <a:cubicBezTo>
                    <a:pt x="99" y="106"/>
                    <a:pt x="96" y="103"/>
                    <a:pt x="92" y="101"/>
                  </a:cubicBezTo>
                  <a:cubicBezTo>
                    <a:pt x="89" y="97"/>
                    <a:pt x="86" y="93"/>
                    <a:pt x="82" y="90"/>
                  </a:cubicBezTo>
                  <a:cubicBezTo>
                    <a:pt x="80" y="87"/>
                    <a:pt x="77" y="84"/>
                    <a:pt x="73" y="81"/>
                  </a:cubicBezTo>
                  <a:cubicBezTo>
                    <a:pt x="71" y="78"/>
                    <a:pt x="67" y="75"/>
                    <a:pt x="64" y="72"/>
                  </a:cubicBezTo>
                  <a:cubicBezTo>
                    <a:pt x="64" y="71"/>
                    <a:pt x="63" y="70"/>
                    <a:pt x="61" y="70"/>
                  </a:cubicBezTo>
                  <a:cubicBezTo>
                    <a:pt x="61" y="69"/>
                    <a:pt x="61" y="69"/>
                    <a:pt x="60" y="68"/>
                  </a:cubicBezTo>
                  <a:cubicBezTo>
                    <a:pt x="56" y="63"/>
                    <a:pt x="51" y="58"/>
                    <a:pt x="46" y="54"/>
                  </a:cubicBezTo>
                  <a:cubicBezTo>
                    <a:pt x="42" y="49"/>
                    <a:pt x="36" y="44"/>
                    <a:pt x="32" y="39"/>
                  </a:cubicBezTo>
                  <a:cubicBezTo>
                    <a:pt x="30" y="37"/>
                    <a:pt x="29" y="39"/>
                    <a:pt x="28" y="40"/>
                  </a:cubicBezTo>
                  <a:cubicBezTo>
                    <a:pt x="24" y="46"/>
                    <a:pt x="20" y="51"/>
                    <a:pt x="18" y="58"/>
                  </a:cubicBezTo>
                  <a:cubicBezTo>
                    <a:pt x="5" y="87"/>
                    <a:pt x="11" y="120"/>
                    <a:pt x="33" y="143"/>
                  </a:cubicBezTo>
                  <a:cubicBezTo>
                    <a:pt x="53" y="163"/>
                    <a:pt x="85" y="172"/>
                    <a:pt x="117" y="160"/>
                  </a:cubicBezTo>
                  <a:cubicBezTo>
                    <a:pt x="124" y="157"/>
                    <a:pt x="131" y="153"/>
                    <a:pt x="137" y="148"/>
                  </a:cubicBezTo>
                  <a:cubicBezTo>
                    <a:pt x="138" y="148"/>
                    <a:pt x="139" y="147"/>
                    <a:pt x="138" y="145"/>
                  </a:cubicBezTo>
                  <a:cubicBezTo>
                    <a:pt x="132" y="140"/>
                    <a:pt x="128" y="134"/>
                    <a:pt x="122" y="130"/>
                  </a:cubicBezTo>
                  <a:cubicBezTo>
                    <a:pt x="119" y="125"/>
                    <a:pt x="115" y="122"/>
                    <a:pt x="111" y="119"/>
                  </a:cubicBezTo>
                  <a:cubicBezTo>
                    <a:pt x="108" y="115"/>
                    <a:pt x="105" y="112"/>
                    <a:pt x="101" y="109"/>
                  </a:cubicBezTo>
                  <a:close/>
                </a:path>
              </a:pathLst>
            </a:custGeom>
            <a:solidFill>
              <a:srgbClr val="E02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itchFamily="2" charset="-78"/>
              </a:endParaRPr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65CC3559-A1E2-9972-C862-D24CC40EE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" y="1722"/>
              <a:ext cx="850" cy="1015"/>
            </a:xfrm>
            <a:custGeom>
              <a:avLst/>
              <a:gdLst>
                <a:gd name="T0" fmla="*/ 67 w 67"/>
                <a:gd name="T1" fmla="*/ 60 h 80"/>
                <a:gd name="T2" fmla="*/ 64 w 67"/>
                <a:gd name="T3" fmla="*/ 63 h 80"/>
                <a:gd name="T4" fmla="*/ 46 w 67"/>
                <a:gd name="T5" fmla="*/ 80 h 80"/>
                <a:gd name="T6" fmla="*/ 12 w 67"/>
                <a:gd name="T7" fmla="*/ 80 h 80"/>
                <a:gd name="T8" fmla="*/ 0 w 67"/>
                <a:gd name="T9" fmla="*/ 69 h 80"/>
                <a:gd name="T10" fmla="*/ 0 w 67"/>
                <a:gd name="T11" fmla="*/ 21 h 80"/>
                <a:gd name="T12" fmla="*/ 3 w 67"/>
                <a:gd name="T13" fmla="*/ 16 h 80"/>
                <a:gd name="T14" fmla="*/ 4 w 67"/>
                <a:gd name="T15" fmla="*/ 5 h 80"/>
                <a:gd name="T16" fmla="*/ 6 w 67"/>
                <a:gd name="T17" fmla="*/ 0 h 80"/>
                <a:gd name="T18" fmla="*/ 9 w 67"/>
                <a:gd name="T19" fmla="*/ 2 h 80"/>
                <a:gd name="T20" fmla="*/ 8 w 67"/>
                <a:gd name="T21" fmla="*/ 8 h 80"/>
                <a:gd name="T22" fmla="*/ 8 w 67"/>
                <a:gd name="T23" fmla="*/ 57 h 80"/>
                <a:gd name="T24" fmla="*/ 8 w 67"/>
                <a:gd name="T25" fmla="*/ 68 h 80"/>
                <a:gd name="T26" fmla="*/ 13 w 67"/>
                <a:gd name="T27" fmla="*/ 73 h 80"/>
                <a:gd name="T28" fmla="*/ 18 w 67"/>
                <a:gd name="T29" fmla="*/ 68 h 80"/>
                <a:gd name="T30" fmla="*/ 18 w 67"/>
                <a:gd name="T31" fmla="*/ 65 h 80"/>
                <a:gd name="T32" fmla="*/ 18 w 67"/>
                <a:gd name="T33" fmla="*/ 11 h 80"/>
                <a:gd name="T34" fmla="*/ 27 w 67"/>
                <a:gd name="T35" fmla="*/ 20 h 80"/>
                <a:gd name="T36" fmla="*/ 27 w 67"/>
                <a:gd name="T37" fmla="*/ 66 h 80"/>
                <a:gd name="T38" fmla="*/ 32 w 67"/>
                <a:gd name="T39" fmla="*/ 73 h 80"/>
                <a:gd name="T40" fmla="*/ 37 w 67"/>
                <a:gd name="T41" fmla="*/ 66 h 80"/>
                <a:gd name="T42" fmla="*/ 37 w 67"/>
                <a:gd name="T43" fmla="*/ 31 h 80"/>
                <a:gd name="T44" fmla="*/ 46 w 67"/>
                <a:gd name="T45" fmla="*/ 39 h 80"/>
                <a:gd name="T46" fmla="*/ 46 w 67"/>
                <a:gd name="T47" fmla="*/ 67 h 80"/>
                <a:gd name="T48" fmla="*/ 51 w 67"/>
                <a:gd name="T49" fmla="*/ 73 h 80"/>
                <a:gd name="T50" fmla="*/ 56 w 67"/>
                <a:gd name="T51" fmla="*/ 66 h 80"/>
                <a:gd name="T52" fmla="*/ 56 w 67"/>
                <a:gd name="T53" fmla="*/ 49 h 80"/>
                <a:gd name="T54" fmla="*/ 67 w 67"/>
                <a:gd name="T55" fmla="*/ 6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7" h="80">
                  <a:moveTo>
                    <a:pt x="67" y="60"/>
                  </a:moveTo>
                  <a:cubicBezTo>
                    <a:pt x="65" y="60"/>
                    <a:pt x="64" y="61"/>
                    <a:pt x="64" y="63"/>
                  </a:cubicBezTo>
                  <a:cubicBezTo>
                    <a:pt x="63" y="79"/>
                    <a:pt x="62" y="80"/>
                    <a:pt x="46" y="80"/>
                  </a:cubicBezTo>
                  <a:cubicBezTo>
                    <a:pt x="35" y="80"/>
                    <a:pt x="24" y="80"/>
                    <a:pt x="12" y="80"/>
                  </a:cubicBezTo>
                  <a:cubicBezTo>
                    <a:pt x="4" y="80"/>
                    <a:pt x="0" y="76"/>
                    <a:pt x="0" y="69"/>
                  </a:cubicBezTo>
                  <a:cubicBezTo>
                    <a:pt x="0" y="53"/>
                    <a:pt x="0" y="37"/>
                    <a:pt x="0" y="21"/>
                  </a:cubicBezTo>
                  <a:cubicBezTo>
                    <a:pt x="0" y="19"/>
                    <a:pt x="1" y="17"/>
                    <a:pt x="3" y="16"/>
                  </a:cubicBezTo>
                  <a:cubicBezTo>
                    <a:pt x="6" y="13"/>
                    <a:pt x="7" y="8"/>
                    <a:pt x="4" y="5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8" y="4"/>
                    <a:pt x="8" y="6"/>
                    <a:pt x="8" y="8"/>
                  </a:cubicBezTo>
                  <a:cubicBezTo>
                    <a:pt x="8" y="24"/>
                    <a:pt x="8" y="40"/>
                    <a:pt x="8" y="57"/>
                  </a:cubicBezTo>
                  <a:cubicBezTo>
                    <a:pt x="8" y="60"/>
                    <a:pt x="8" y="64"/>
                    <a:pt x="8" y="68"/>
                  </a:cubicBezTo>
                  <a:cubicBezTo>
                    <a:pt x="8" y="71"/>
                    <a:pt x="10" y="73"/>
                    <a:pt x="13" y="73"/>
                  </a:cubicBezTo>
                  <a:cubicBezTo>
                    <a:pt x="16" y="73"/>
                    <a:pt x="18" y="71"/>
                    <a:pt x="18" y="68"/>
                  </a:cubicBezTo>
                  <a:cubicBezTo>
                    <a:pt x="18" y="67"/>
                    <a:pt x="18" y="66"/>
                    <a:pt x="18" y="65"/>
                  </a:cubicBezTo>
                  <a:cubicBezTo>
                    <a:pt x="18" y="47"/>
                    <a:pt x="18" y="29"/>
                    <a:pt x="18" y="11"/>
                  </a:cubicBezTo>
                  <a:cubicBezTo>
                    <a:pt x="22" y="14"/>
                    <a:pt x="25" y="17"/>
                    <a:pt x="27" y="20"/>
                  </a:cubicBezTo>
                  <a:cubicBezTo>
                    <a:pt x="27" y="36"/>
                    <a:pt x="27" y="51"/>
                    <a:pt x="27" y="66"/>
                  </a:cubicBezTo>
                  <a:cubicBezTo>
                    <a:pt x="27" y="71"/>
                    <a:pt x="29" y="73"/>
                    <a:pt x="32" y="73"/>
                  </a:cubicBezTo>
                  <a:cubicBezTo>
                    <a:pt x="36" y="73"/>
                    <a:pt x="37" y="70"/>
                    <a:pt x="37" y="66"/>
                  </a:cubicBezTo>
                  <a:cubicBezTo>
                    <a:pt x="37" y="54"/>
                    <a:pt x="37" y="42"/>
                    <a:pt x="37" y="31"/>
                  </a:cubicBezTo>
                  <a:cubicBezTo>
                    <a:pt x="41" y="33"/>
                    <a:pt x="44" y="36"/>
                    <a:pt x="46" y="39"/>
                  </a:cubicBezTo>
                  <a:cubicBezTo>
                    <a:pt x="46" y="48"/>
                    <a:pt x="46" y="58"/>
                    <a:pt x="46" y="67"/>
                  </a:cubicBezTo>
                  <a:cubicBezTo>
                    <a:pt x="46" y="70"/>
                    <a:pt x="47" y="73"/>
                    <a:pt x="51" y="73"/>
                  </a:cubicBezTo>
                  <a:cubicBezTo>
                    <a:pt x="55" y="73"/>
                    <a:pt x="56" y="70"/>
                    <a:pt x="56" y="66"/>
                  </a:cubicBezTo>
                  <a:cubicBezTo>
                    <a:pt x="56" y="61"/>
                    <a:pt x="56" y="55"/>
                    <a:pt x="56" y="49"/>
                  </a:cubicBezTo>
                  <a:cubicBezTo>
                    <a:pt x="60" y="52"/>
                    <a:pt x="64" y="55"/>
                    <a:pt x="67" y="60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itchFamily="2" charset="-78"/>
              </a:endParaRPr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5A962BA8-EFE2-4AE4-9229-04E522F0A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" y="1177"/>
              <a:ext cx="862" cy="520"/>
            </a:xfrm>
            <a:custGeom>
              <a:avLst/>
              <a:gdLst>
                <a:gd name="T0" fmla="*/ 0 w 68"/>
                <a:gd name="T1" fmla="*/ 15 h 41"/>
                <a:gd name="T2" fmla="*/ 8 w 68"/>
                <a:gd name="T3" fmla="*/ 10 h 41"/>
                <a:gd name="T4" fmla="*/ 12 w 68"/>
                <a:gd name="T5" fmla="*/ 8 h 41"/>
                <a:gd name="T6" fmla="*/ 19 w 68"/>
                <a:gd name="T7" fmla="*/ 3 h 41"/>
                <a:gd name="T8" fmla="*/ 25 w 68"/>
                <a:gd name="T9" fmla="*/ 1 h 41"/>
                <a:gd name="T10" fmla="*/ 30 w 68"/>
                <a:gd name="T11" fmla="*/ 6 h 41"/>
                <a:gd name="T12" fmla="*/ 35 w 68"/>
                <a:gd name="T13" fmla="*/ 9 h 41"/>
                <a:gd name="T14" fmla="*/ 37 w 68"/>
                <a:gd name="T15" fmla="*/ 8 h 41"/>
                <a:gd name="T16" fmla="*/ 49 w 68"/>
                <a:gd name="T17" fmla="*/ 10 h 41"/>
                <a:gd name="T18" fmla="*/ 57 w 68"/>
                <a:gd name="T19" fmla="*/ 20 h 41"/>
                <a:gd name="T20" fmla="*/ 58 w 68"/>
                <a:gd name="T21" fmla="*/ 22 h 41"/>
                <a:gd name="T22" fmla="*/ 65 w 68"/>
                <a:gd name="T23" fmla="*/ 33 h 41"/>
                <a:gd name="T24" fmla="*/ 65 w 68"/>
                <a:gd name="T25" fmla="*/ 34 h 41"/>
                <a:gd name="T26" fmla="*/ 65 w 68"/>
                <a:gd name="T27" fmla="*/ 34 h 41"/>
                <a:gd name="T28" fmla="*/ 57 w 68"/>
                <a:gd name="T29" fmla="*/ 36 h 41"/>
                <a:gd name="T30" fmla="*/ 56 w 68"/>
                <a:gd name="T31" fmla="*/ 37 h 41"/>
                <a:gd name="T32" fmla="*/ 56 w 68"/>
                <a:gd name="T33" fmla="*/ 37 h 41"/>
                <a:gd name="T34" fmla="*/ 55 w 68"/>
                <a:gd name="T35" fmla="*/ 38 h 41"/>
                <a:gd name="T36" fmla="*/ 55 w 68"/>
                <a:gd name="T37" fmla="*/ 38 h 41"/>
                <a:gd name="T38" fmla="*/ 48 w 68"/>
                <a:gd name="T39" fmla="*/ 36 h 41"/>
                <a:gd name="T40" fmla="*/ 48 w 68"/>
                <a:gd name="T41" fmla="*/ 36 h 41"/>
                <a:gd name="T42" fmla="*/ 46 w 68"/>
                <a:gd name="T43" fmla="*/ 34 h 41"/>
                <a:gd name="T44" fmla="*/ 32 w 68"/>
                <a:gd name="T45" fmla="*/ 33 h 41"/>
                <a:gd name="T46" fmla="*/ 26 w 68"/>
                <a:gd name="T47" fmla="*/ 41 h 41"/>
                <a:gd name="T48" fmla="*/ 17 w 68"/>
                <a:gd name="T49" fmla="*/ 33 h 41"/>
                <a:gd name="T50" fmla="*/ 0 w 68"/>
                <a:gd name="T51" fmla="*/ 1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8" h="41">
                  <a:moveTo>
                    <a:pt x="0" y="15"/>
                  </a:moveTo>
                  <a:cubicBezTo>
                    <a:pt x="3" y="15"/>
                    <a:pt x="6" y="13"/>
                    <a:pt x="8" y="10"/>
                  </a:cubicBezTo>
                  <a:cubicBezTo>
                    <a:pt x="9" y="9"/>
                    <a:pt x="10" y="8"/>
                    <a:pt x="12" y="8"/>
                  </a:cubicBezTo>
                  <a:cubicBezTo>
                    <a:pt x="15" y="7"/>
                    <a:pt x="17" y="7"/>
                    <a:pt x="19" y="3"/>
                  </a:cubicBezTo>
                  <a:cubicBezTo>
                    <a:pt x="20" y="1"/>
                    <a:pt x="23" y="0"/>
                    <a:pt x="25" y="1"/>
                  </a:cubicBezTo>
                  <a:cubicBezTo>
                    <a:pt x="28" y="2"/>
                    <a:pt x="30" y="3"/>
                    <a:pt x="30" y="6"/>
                  </a:cubicBezTo>
                  <a:cubicBezTo>
                    <a:pt x="31" y="10"/>
                    <a:pt x="32" y="10"/>
                    <a:pt x="35" y="9"/>
                  </a:cubicBezTo>
                  <a:cubicBezTo>
                    <a:pt x="36" y="8"/>
                    <a:pt x="37" y="8"/>
                    <a:pt x="37" y="8"/>
                  </a:cubicBezTo>
                  <a:cubicBezTo>
                    <a:pt x="41" y="12"/>
                    <a:pt x="45" y="9"/>
                    <a:pt x="49" y="10"/>
                  </a:cubicBezTo>
                  <a:cubicBezTo>
                    <a:pt x="54" y="10"/>
                    <a:pt x="57" y="14"/>
                    <a:pt x="57" y="20"/>
                  </a:cubicBezTo>
                  <a:cubicBezTo>
                    <a:pt x="57" y="21"/>
                    <a:pt x="56" y="22"/>
                    <a:pt x="58" y="22"/>
                  </a:cubicBezTo>
                  <a:cubicBezTo>
                    <a:pt x="66" y="23"/>
                    <a:pt x="68" y="26"/>
                    <a:pt x="65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2" y="35"/>
                    <a:pt x="60" y="36"/>
                    <a:pt x="57" y="36"/>
                  </a:cubicBezTo>
                  <a:cubicBezTo>
                    <a:pt x="57" y="36"/>
                    <a:pt x="56" y="36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5" y="37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3" y="38"/>
                    <a:pt x="50" y="37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5"/>
                    <a:pt x="48" y="32"/>
                    <a:pt x="46" y="34"/>
                  </a:cubicBezTo>
                  <a:cubicBezTo>
                    <a:pt x="41" y="37"/>
                    <a:pt x="37" y="36"/>
                    <a:pt x="32" y="33"/>
                  </a:cubicBezTo>
                  <a:cubicBezTo>
                    <a:pt x="31" y="37"/>
                    <a:pt x="29" y="40"/>
                    <a:pt x="26" y="41"/>
                  </a:cubicBezTo>
                  <a:cubicBezTo>
                    <a:pt x="22" y="39"/>
                    <a:pt x="19" y="35"/>
                    <a:pt x="17" y="33"/>
                  </a:cubicBezTo>
                  <a:cubicBezTo>
                    <a:pt x="11" y="27"/>
                    <a:pt x="5" y="22"/>
                    <a:pt x="0" y="15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itchFamily="2" charset="-78"/>
              </a:endParaRPr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16B66C95-FF70-86BB-0362-BC2FD2675B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8" y="1608"/>
              <a:ext cx="837" cy="850"/>
            </a:xfrm>
            <a:custGeom>
              <a:avLst/>
              <a:gdLst>
                <a:gd name="T0" fmla="*/ 38 w 66"/>
                <a:gd name="T1" fmla="*/ 0 h 67"/>
                <a:gd name="T2" fmla="*/ 42 w 66"/>
                <a:gd name="T3" fmla="*/ 5 h 67"/>
                <a:gd name="T4" fmla="*/ 50 w 66"/>
                <a:gd name="T5" fmla="*/ 13 h 67"/>
                <a:gd name="T6" fmla="*/ 66 w 66"/>
                <a:gd name="T7" fmla="*/ 29 h 67"/>
                <a:gd name="T8" fmla="*/ 66 w 66"/>
                <a:gd name="T9" fmla="*/ 53 h 67"/>
                <a:gd name="T10" fmla="*/ 59 w 66"/>
                <a:gd name="T11" fmla="*/ 67 h 67"/>
                <a:gd name="T12" fmla="*/ 52 w 66"/>
                <a:gd name="T13" fmla="*/ 60 h 67"/>
                <a:gd name="T14" fmla="*/ 57 w 66"/>
                <a:gd name="T15" fmla="*/ 53 h 67"/>
                <a:gd name="T16" fmla="*/ 57 w 66"/>
                <a:gd name="T17" fmla="*/ 29 h 67"/>
                <a:gd name="T18" fmla="*/ 50 w 66"/>
                <a:gd name="T19" fmla="*/ 22 h 67"/>
                <a:gd name="T20" fmla="*/ 45 w 66"/>
                <a:gd name="T21" fmla="*/ 22 h 67"/>
                <a:gd name="T22" fmla="*/ 42 w 66"/>
                <a:gd name="T23" fmla="*/ 25 h 67"/>
                <a:gd name="T24" fmla="*/ 42 w 66"/>
                <a:gd name="T25" fmla="*/ 50 h 67"/>
                <a:gd name="T26" fmla="*/ 33 w 66"/>
                <a:gd name="T27" fmla="*/ 42 h 67"/>
                <a:gd name="T28" fmla="*/ 34 w 66"/>
                <a:gd name="T29" fmla="*/ 15 h 67"/>
                <a:gd name="T30" fmla="*/ 29 w 66"/>
                <a:gd name="T31" fmla="*/ 9 h 67"/>
                <a:gd name="T32" fmla="*/ 24 w 66"/>
                <a:gd name="T33" fmla="*/ 15 h 67"/>
                <a:gd name="T34" fmla="*/ 24 w 66"/>
                <a:gd name="T35" fmla="*/ 32 h 67"/>
                <a:gd name="T36" fmla="*/ 15 w 66"/>
                <a:gd name="T37" fmla="*/ 23 h 67"/>
                <a:gd name="T38" fmla="*/ 15 w 66"/>
                <a:gd name="T39" fmla="*/ 16 h 67"/>
                <a:gd name="T40" fmla="*/ 11 w 66"/>
                <a:gd name="T41" fmla="*/ 9 h 67"/>
                <a:gd name="T42" fmla="*/ 5 w 66"/>
                <a:gd name="T43" fmla="*/ 13 h 67"/>
                <a:gd name="T44" fmla="*/ 0 w 66"/>
                <a:gd name="T45" fmla="*/ 8 h 67"/>
                <a:gd name="T46" fmla="*/ 5 w 66"/>
                <a:gd name="T47" fmla="*/ 3 h 67"/>
                <a:gd name="T48" fmla="*/ 7 w 66"/>
                <a:gd name="T49" fmla="*/ 2 h 67"/>
                <a:gd name="T50" fmla="*/ 21 w 66"/>
                <a:gd name="T51" fmla="*/ 2 h 67"/>
                <a:gd name="T52" fmla="*/ 21 w 66"/>
                <a:gd name="T53" fmla="*/ 2 h 67"/>
                <a:gd name="T54" fmla="*/ 28 w 66"/>
                <a:gd name="T55" fmla="*/ 4 h 67"/>
                <a:gd name="T56" fmla="*/ 28 w 66"/>
                <a:gd name="T57" fmla="*/ 4 h 67"/>
                <a:gd name="T58" fmla="*/ 29 w 66"/>
                <a:gd name="T59" fmla="*/ 3 h 67"/>
                <a:gd name="T60" fmla="*/ 29 w 66"/>
                <a:gd name="T61" fmla="*/ 3 h 67"/>
                <a:gd name="T62" fmla="*/ 38 w 66"/>
                <a:gd name="T6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6" h="67">
                  <a:moveTo>
                    <a:pt x="38" y="0"/>
                  </a:moveTo>
                  <a:cubicBezTo>
                    <a:pt x="42" y="0"/>
                    <a:pt x="42" y="2"/>
                    <a:pt x="42" y="5"/>
                  </a:cubicBezTo>
                  <a:cubicBezTo>
                    <a:pt x="42" y="13"/>
                    <a:pt x="42" y="13"/>
                    <a:pt x="50" y="13"/>
                  </a:cubicBezTo>
                  <a:cubicBezTo>
                    <a:pt x="60" y="13"/>
                    <a:pt x="66" y="18"/>
                    <a:pt x="66" y="29"/>
                  </a:cubicBezTo>
                  <a:cubicBezTo>
                    <a:pt x="66" y="37"/>
                    <a:pt x="66" y="45"/>
                    <a:pt x="66" y="53"/>
                  </a:cubicBezTo>
                  <a:cubicBezTo>
                    <a:pt x="66" y="59"/>
                    <a:pt x="64" y="64"/>
                    <a:pt x="59" y="67"/>
                  </a:cubicBezTo>
                  <a:cubicBezTo>
                    <a:pt x="56" y="65"/>
                    <a:pt x="53" y="63"/>
                    <a:pt x="52" y="60"/>
                  </a:cubicBezTo>
                  <a:cubicBezTo>
                    <a:pt x="55" y="59"/>
                    <a:pt x="57" y="57"/>
                    <a:pt x="57" y="53"/>
                  </a:cubicBezTo>
                  <a:cubicBezTo>
                    <a:pt x="57" y="45"/>
                    <a:pt x="57" y="37"/>
                    <a:pt x="57" y="29"/>
                  </a:cubicBezTo>
                  <a:cubicBezTo>
                    <a:pt x="57" y="24"/>
                    <a:pt x="55" y="22"/>
                    <a:pt x="50" y="22"/>
                  </a:cubicBezTo>
                  <a:cubicBezTo>
                    <a:pt x="49" y="22"/>
                    <a:pt x="47" y="22"/>
                    <a:pt x="45" y="22"/>
                  </a:cubicBezTo>
                  <a:cubicBezTo>
                    <a:pt x="43" y="22"/>
                    <a:pt x="42" y="23"/>
                    <a:pt x="42" y="25"/>
                  </a:cubicBezTo>
                  <a:cubicBezTo>
                    <a:pt x="42" y="34"/>
                    <a:pt x="42" y="42"/>
                    <a:pt x="42" y="50"/>
                  </a:cubicBezTo>
                  <a:cubicBezTo>
                    <a:pt x="38" y="48"/>
                    <a:pt x="35" y="45"/>
                    <a:pt x="33" y="42"/>
                  </a:cubicBezTo>
                  <a:cubicBezTo>
                    <a:pt x="35" y="33"/>
                    <a:pt x="33" y="24"/>
                    <a:pt x="34" y="15"/>
                  </a:cubicBezTo>
                  <a:cubicBezTo>
                    <a:pt x="34" y="12"/>
                    <a:pt x="33" y="9"/>
                    <a:pt x="29" y="9"/>
                  </a:cubicBezTo>
                  <a:cubicBezTo>
                    <a:pt x="25" y="9"/>
                    <a:pt x="24" y="12"/>
                    <a:pt x="24" y="15"/>
                  </a:cubicBezTo>
                  <a:cubicBezTo>
                    <a:pt x="24" y="21"/>
                    <a:pt x="24" y="26"/>
                    <a:pt x="24" y="32"/>
                  </a:cubicBezTo>
                  <a:cubicBezTo>
                    <a:pt x="20" y="30"/>
                    <a:pt x="17" y="27"/>
                    <a:pt x="15" y="23"/>
                  </a:cubicBezTo>
                  <a:cubicBezTo>
                    <a:pt x="15" y="21"/>
                    <a:pt x="15" y="18"/>
                    <a:pt x="15" y="16"/>
                  </a:cubicBezTo>
                  <a:cubicBezTo>
                    <a:pt x="15" y="13"/>
                    <a:pt x="15" y="10"/>
                    <a:pt x="11" y="9"/>
                  </a:cubicBezTo>
                  <a:cubicBezTo>
                    <a:pt x="8" y="8"/>
                    <a:pt x="6" y="10"/>
                    <a:pt x="5" y="13"/>
                  </a:cubicBezTo>
                  <a:cubicBezTo>
                    <a:pt x="2" y="12"/>
                    <a:pt x="0" y="11"/>
                    <a:pt x="0" y="8"/>
                  </a:cubicBezTo>
                  <a:cubicBezTo>
                    <a:pt x="2" y="7"/>
                    <a:pt x="4" y="5"/>
                    <a:pt x="5" y="3"/>
                  </a:cubicBezTo>
                  <a:cubicBezTo>
                    <a:pt x="6" y="3"/>
                    <a:pt x="6" y="1"/>
                    <a:pt x="7" y="2"/>
                  </a:cubicBezTo>
                  <a:cubicBezTo>
                    <a:pt x="12" y="5"/>
                    <a:pt x="17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5"/>
                    <a:pt x="25" y="6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9" y="4"/>
                    <a:pt x="30" y="4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3" y="4"/>
                    <a:pt x="36" y="4"/>
                    <a:pt x="38" y="0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itchFamily="2" charset="-78"/>
              </a:endParaRPr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E1BD8BDD-15CD-3017-FC7C-2226165E1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" y="1747"/>
              <a:ext cx="127" cy="901"/>
            </a:xfrm>
            <a:custGeom>
              <a:avLst/>
              <a:gdLst>
                <a:gd name="T0" fmla="*/ 10 w 10"/>
                <a:gd name="T1" fmla="*/ 9 h 71"/>
                <a:gd name="T2" fmla="*/ 10 w 10"/>
                <a:gd name="T3" fmla="*/ 63 h 71"/>
                <a:gd name="T4" fmla="*/ 10 w 10"/>
                <a:gd name="T5" fmla="*/ 66 h 71"/>
                <a:gd name="T6" fmla="*/ 5 w 10"/>
                <a:gd name="T7" fmla="*/ 71 h 71"/>
                <a:gd name="T8" fmla="*/ 0 w 10"/>
                <a:gd name="T9" fmla="*/ 66 h 71"/>
                <a:gd name="T10" fmla="*/ 0 w 10"/>
                <a:gd name="T11" fmla="*/ 55 h 71"/>
                <a:gd name="T12" fmla="*/ 0 w 10"/>
                <a:gd name="T13" fmla="*/ 6 h 71"/>
                <a:gd name="T14" fmla="*/ 1 w 10"/>
                <a:gd name="T15" fmla="*/ 0 h 71"/>
                <a:gd name="T16" fmla="*/ 10 w 10"/>
                <a:gd name="T17" fmla="*/ 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71">
                  <a:moveTo>
                    <a:pt x="10" y="9"/>
                  </a:moveTo>
                  <a:cubicBezTo>
                    <a:pt x="10" y="27"/>
                    <a:pt x="10" y="45"/>
                    <a:pt x="10" y="63"/>
                  </a:cubicBezTo>
                  <a:cubicBezTo>
                    <a:pt x="10" y="64"/>
                    <a:pt x="10" y="65"/>
                    <a:pt x="10" y="66"/>
                  </a:cubicBezTo>
                  <a:cubicBezTo>
                    <a:pt x="10" y="69"/>
                    <a:pt x="8" y="71"/>
                    <a:pt x="5" y="71"/>
                  </a:cubicBezTo>
                  <a:cubicBezTo>
                    <a:pt x="2" y="71"/>
                    <a:pt x="0" y="69"/>
                    <a:pt x="0" y="66"/>
                  </a:cubicBezTo>
                  <a:cubicBezTo>
                    <a:pt x="0" y="62"/>
                    <a:pt x="0" y="58"/>
                    <a:pt x="0" y="55"/>
                  </a:cubicBezTo>
                  <a:cubicBezTo>
                    <a:pt x="0" y="38"/>
                    <a:pt x="0" y="22"/>
                    <a:pt x="0" y="6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4" y="3"/>
                    <a:pt x="8" y="6"/>
                    <a:pt x="10" y="9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itchFamily="2" charset="-78"/>
              </a:endParaRPr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3ACE5868-C271-12D4-238F-78542558FD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1" y="1887"/>
              <a:ext cx="190" cy="482"/>
            </a:xfrm>
            <a:custGeom>
              <a:avLst/>
              <a:gdLst>
                <a:gd name="T0" fmla="*/ 0 w 15"/>
                <a:gd name="T1" fmla="*/ 28 h 38"/>
                <a:gd name="T2" fmla="*/ 0 w 15"/>
                <a:gd name="T3" fmla="*/ 3 h 38"/>
                <a:gd name="T4" fmla="*/ 3 w 15"/>
                <a:gd name="T5" fmla="*/ 0 h 38"/>
                <a:gd name="T6" fmla="*/ 8 w 15"/>
                <a:gd name="T7" fmla="*/ 0 h 38"/>
                <a:gd name="T8" fmla="*/ 15 w 15"/>
                <a:gd name="T9" fmla="*/ 7 h 38"/>
                <a:gd name="T10" fmla="*/ 15 w 15"/>
                <a:gd name="T11" fmla="*/ 31 h 38"/>
                <a:gd name="T12" fmla="*/ 10 w 15"/>
                <a:gd name="T13" fmla="*/ 38 h 38"/>
                <a:gd name="T14" fmla="*/ 0 w 15"/>
                <a:gd name="T15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38">
                  <a:moveTo>
                    <a:pt x="0" y="28"/>
                  </a:moveTo>
                  <a:cubicBezTo>
                    <a:pt x="0" y="20"/>
                    <a:pt x="0" y="12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7" y="0"/>
                    <a:pt x="8" y="0"/>
                  </a:cubicBezTo>
                  <a:cubicBezTo>
                    <a:pt x="13" y="0"/>
                    <a:pt x="15" y="2"/>
                    <a:pt x="15" y="7"/>
                  </a:cubicBezTo>
                  <a:cubicBezTo>
                    <a:pt x="15" y="15"/>
                    <a:pt x="15" y="23"/>
                    <a:pt x="15" y="31"/>
                  </a:cubicBezTo>
                  <a:cubicBezTo>
                    <a:pt x="15" y="35"/>
                    <a:pt x="13" y="37"/>
                    <a:pt x="10" y="38"/>
                  </a:cubicBezTo>
                  <a:cubicBezTo>
                    <a:pt x="6" y="35"/>
                    <a:pt x="3" y="32"/>
                    <a:pt x="0" y="28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itchFamily="2" charset="-78"/>
              </a:endParaRPr>
            </a:p>
          </p:txBody>
        </p:sp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id="{A2A374E3-D71C-1691-6AAA-EB2BB340C5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2" y="1976"/>
              <a:ext cx="127" cy="672"/>
            </a:xfrm>
            <a:custGeom>
              <a:avLst/>
              <a:gdLst>
                <a:gd name="T0" fmla="*/ 10 w 10"/>
                <a:gd name="T1" fmla="*/ 11 h 53"/>
                <a:gd name="T2" fmla="*/ 10 w 10"/>
                <a:gd name="T3" fmla="*/ 46 h 53"/>
                <a:gd name="T4" fmla="*/ 5 w 10"/>
                <a:gd name="T5" fmla="*/ 53 h 53"/>
                <a:gd name="T6" fmla="*/ 0 w 10"/>
                <a:gd name="T7" fmla="*/ 46 h 53"/>
                <a:gd name="T8" fmla="*/ 0 w 10"/>
                <a:gd name="T9" fmla="*/ 0 h 53"/>
                <a:gd name="T10" fmla="*/ 10 w 10"/>
                <a:gd name="T11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3">
                  <a:moveTo>
                    <a:pt x="10" y="11"/>
                  </a:moveTo>
                  <a:cubicBezTo>
                    <a:pt x="10" y="22"/>
                    <a:pt x="10" y="34"/>
                    <a:pt x="10" y="46"/>
                  </a:cubicBezTo>
                  <a:cubicBezTo>
                    <a:pt x="10" y="50"/>
                    <a:pt x="9" y="53"/>
                    <a:pt x="5" y="53"/>
                  </a:cubicBezTo>
                  <a:cubicBezTo>
                    <a:pt x="2" y="53"/>
                    <a:pt x="0" y="51"/>
                    <a:pt x="0" y="46"/>
                  </a:cubicBezTo>
                  <a:cubicBezTo>
                    <a:pt x="0" y="31"/>
                    <a:pt x="0" y="16"/>
                    <a:pt x="0" y="0"/>
                  </a:cubicBezTo>
                  <a:cubicBezTo>
                    <a:pt x="4" y="3"/>
                    <a:pt x="7" y="7"/>
                    <a:pt x="10" y="11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itchFamily="2" charset="-78"/>
              </a:endParaRPr>
            </a:p>
          </p:txBody>
        </p:sp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id="{FC1C481E-9244-4FF6-4BFC-FA439AF025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" y="1519"/>
              <a:ext cx="279" cy="419"/>
            </a:xfrm>
            <a:custGeom>
              <a:avLst/>
              <a:gdLst>
                <a:gd name="T0" fmla="*/ 22 w 22"/>
                <a:gd name="T1" fmla="*/ 14 h 33"/>
                <a:gd name="T2" fmla="*/ 20 w 22"/>
                <a:gd name="T3" fmla="*/ 21 h 33"/>
                <a:gd name="T4" fmla="*/ 20 w 22"/>
                <a:gd name="T5" fmla="*/ 29 h 33"/>
                <a:gd name="T6" fmla="*/ 13 w 22"/>
                <a:gd name="T7" fmla="*/ 32 h 33"/>
                <a:gd name="T8" fmla="*/ 7 w 22"/>
                <a:gd name="T9" fmla="*/ 26 h 33"/>
                <a:gd name="T10" fmla="*/ 5 w 22"/>
                <a:gd name="T11" fmla="*/ 22 h 33"/>
                <a:gd name="T12" fmla="*/ 6 w 22"/>
                <a:gd name="T13" fmla="*/ 7 h 33"/>
                <a:gd name="T14" fmla="*/ 8 w 22"/>
                <a:gd name="T15" fmla="*/ 0 h 33"/>
                <a:gd name="T16" fmla="*/ 22 w 22"/>
                <a:gd name="T17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33">
                  <a:moveTo>
                    <a:pt x="22" y="14"/>
                  </a:moveTo>
                  <a:cubicBezTo>
                    <a:pt x="18" y="15"/>
                    <a:pt x="17" y="17"/>
                    <a:pt x="20" y="21"/>
                  </a:cubicBezTo>
                  <a:cubicBezTo>
                    <a:pt x="21" y="24"/>
                    <a:pt x="22" y="26"/>
                    <a:pt x="20" y="29"/>
                  </a:cubicBezTo>
                  <a:cubicBezTo>
                    <a:pt x="18" y="32"/>
                    <a:pt x="16" y="33"/>
                    <a:pt x="13" y="32"/>
                  </a:cubicBezTo>
                  <a:cubicBezTo>
                    <a:pt x="9" y="31"/>
                    <a:pt x="8" y="29"/>
                    <a:pt x="7" y="26"/>
                  </a:cubicBezTo>
                  <a:cubicBezTo>
                    <a:pt x="7" y="24"/>
                    <a:pt x="7" y="23"/>
                    <a:pt x="5" y="22"/>
                  </a:cubicBezTo>
                  <a:cubicBezTo>
                    <a:pt x="0" y="18"/>
                    <a:pt x="0" y="11"/>
                    <a:pt x="6" y="7"/>
                  </a:cubicBezTo>
                  <a:cubicBezTo>
                    <a:pt x="9" y="5"/>
                    <a:pt x="6" y="2"/>
                    <a:pt x="8" y="0"/>
                  </a:cubicBezTo>
                  <a:cubicBezTo>
                    <a:pt x="13" y="4"/>
                    <a:pt x="18" y="9"/>
                    <a:pt x="22" y="14"/>
                  </a:cubicBezTo>
                  <a:close/>
                </a:path>
              </a:pathLst>
            </a:custGeom>
            <a:solidFill>
              <a:srgbClr val="140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itchFamily="2" charset="-78"/>
              </a:endParaRPr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id="{1AD9B476-B6FC-B681-F33F-C9D3BEF6E8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3" y="2217"/>
              <a:ext cx="127" cy="431"/>
            </a:xfrm>
            <a:custGeom>
              <a:avLst/>
              <a:gdLst>
                <a:gd name="T0" fmla="*/ 10 w 10"/>
                <a:gd name="T1" fmla="*/ 10 h 34"/>
                <a:gd name="T2" fmla="*/ 10 w 10"/>
                <a:gd name="T3" fmla="*/ 27 h 34"/>
                <a:gd name="T4" fmla="*/ 5 w 10"/>
                <a:gd name="T5" fmla="*/ 34 h 34"/>
                <a:gd name="T6" fmla="*/ 0 w 10"/>
                <a:gd name="T7" fmla="*/ 28 h 34"/>
                <a:gd name="T8" fmla="*/ 0 w 10"/>
                <a:gd name="T9" fmla="*/ 0 h 34"/>
                <a:gd name="T10" fmla="*/ 10 w 10"/>
                <a:gd name="T11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4">
                  <a:moveTo>
                    <a:pt x="10" y="10"/>
                  </a:moveTo>
                  <a:cubicBezTo>
                    <a:pt x="10" y="16"/>
                    <a:pt x="10" y="22"/>
                    <a:pt x="10" y="27"/>
                  </a:cubicBezTo>
                  <a:cubicBezTo>
                    <a:pt x="10" y="31"/>
                    <a:pt x="9" y="34"/>
                    <a:pt x="5" y="34"/>
                  </a:cubicBezTo>
                  <a:cubicBezTo>
                    <a:pt x="1" y="34"/>
                    <a:pt x="0" y="31"/>
                    <a:pt x="0" y="28"/>
                  </a:cubicBezTo>
                  <a:cubicBezTo>
                    <a:pt x="0" y="19"/>
                    <a:pt x="0" y="9"/>
                    <a:pt x="0" y="0"/>
                  </a:cubicBezTo>
                  <a:cubicBezTo>
                    <a:pt x="4" y="3"/>
                    <a:pt x="7" y="6"/>
                    <a:pt x="10" y="10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itchFamily="2" charset="-78"/>
              </a:endParaRPr>
            </a:p>
          </p:txBody>
        </p:sp>
        <p:sp>
          <p:nvSpPr>
            <p:cNvPr id="38" name="Freeform 16">
              <a:extLst>
                <a:ext uri="{FF2B5EF4-FFF2-40B4-BE49-F238E27FC236}">
                  <a16:creationId xmlns:a16="http://schemas.microsoft.com/office/drawing/2014/main" id="{49F36420-479F-4E0F-AAE6-989D9500CF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3" y="1722"/>
              <a:ext cx="139" cy="419"/>
            </a:xfrm>
            <a:custGeom>
              <a:avLst/>
              <a:gdLst>
                <a:gd name="T0" fmla="*/ 0 w 11"/>
                <a:gd name="T1" fmla="*/ 23 h 33"/>
                <a:gd name="T2" fmla="*/ 0 w 11"/>
                <a:gd name="T3" fmla="*/ 6 h 33"/>
                <a:gd name="T4" fmla="*/ 5 w 11"/>
                <a:gd name="T5" fmla="*/ 0 h 33"/>
                <a:gd name="T6" fmla="*/ 10 w 11"/>
                <a:gd name="T7" fmla="*/ 6 h 33"/>
                <a:gd name="T8" fmla="*/ 9 w 11"/>
                <a:gd name="T9" fmla="*/ 33 h 33"/>
                <a:gd name="T10" fmla="*/ 0 w 11"/>
                <a:gd name="T11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3">
                  <a:moveTo>
                    <a:pt x="0" y="23"/>
                  </a:moveTo>
                  <a:cubicBezTo>
                    <a:pt x="0" y="17"/>
                    <a:pt x="0" y="12"/>
                    <a:pt x="0" y="6"/>
                  </a:cubicBezTo>
                  <a:cubicBezTo>
                    <a:pt x="0" y="3"/>
                    <a:pt x="1" y="0"/>
                    <a:pt x="5" y="0"/>
                  </a:cubicBezTo>
                  <a:cubicBezTo>
                    <a:pt x="9" y="0"/>
                    <a:pt x="10" y="3"/>
                    <a:pt x="10" y="6"/>
                  </a:cubicBezTo>
                  <a:cubicBezTo>
                    <a:pt x="9" y="15"/>
                    <a:pt x="11" y="24"/>
                    <a:pt x="9" y="33"/>
                  </a:cubicBezTo>
                  <a:cubicBezTo>
                    <a:pt x="5" y="31"/>
                    <a:pt x="3" y="26"/>
                    <a:pt x="0" y="23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itchFamily="2" charset="-78"/>
              </a:endParaRPr>
            </a:p>
          </p:txBody>
        </p:sp>
        <p:sp>
          <p:nvSpPr>
            <p:cNvPr id="39" name="Freeform 17">
              <a:extLst>
                <a:ext uri="{FF2B5EF4-FFF2-40B4-BE49-F238E27FC236}">
                  <a16:creationId xmlns:a16="http://schemas.microsoft.com/office/drawing/2014/main" id="{32AB976B-7D88-BD78-B85D-3CE9CD4FB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2" y="1709"/>
              <a:ext cx="127" cy="191"/>
            </a:xfrm>
            <a:custGeom>
              <a:avLst/>
              <a:gdLst>
                <a:gd name="T0" fmla="*/ 0 w 10"/>
                <a:gd name="T1" fmla="*/ 5 h 15"/>
                <a:gd name="T2" fmla="*/ 6 w 10"/>
                <a:gd name="T3" fmla="*/ 1 h 15"/>
                <a:gd name="T4" fmla="*/ 10 w 10"/>
                <a:gd name="T5" fmla="*/ 8 h 15"/>
                <a:gd name="T6" fmla="*/ 10 w 10"/>
                <a:gd name="T7" fmla="*/ 15 h 15"/>
                <a:gd name="T8" fmla="*/ 0 w 10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5">
                  <a:moveTo>
                    <a:pt x="0" y="5"/>
                  </a:moveTo>
                  <a:cubicBezTo>
                    <a:pt x="1" y="2"/>
                    <a:pt x="3" y="0"/>
                    <a:pt x="6" y="1"/>
                  </a:cubicBezTo>
                  <a:cubicBezTo>
                    <a:pt x="10" y="2"/>
                    <a:pt x="10" y="5"/>
                    <a:pt x="10" y="8"/>
                  </a:cubicBezTo>
                  <a:cubicBezTo>
                    <a:pt x="10" y="10"/>
                    <a:pt x="10" y="13"/>
                    <a:pt x="10" y="15"/>
                  </a:cubicBezTo>
                  <a:cubicBezTo>
                    <a:pt x="6" y="12"/>
                    <a:pt x="2" y="9"/>
                    <a:pt x="0" y="5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itchFamily="2" charset="-78"/>
              </a:endParaRPr>
            </a:p>
          </p:txBody>
        </p:sp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id="{1ABEF17E-542C-D814-EA0E-C8D9B54BC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6" y="1583"/>
              <a:ext cx="279" cy="126"/>
            </a:xfrm>
            <a:custGeom>
              <a:avLst/>
              <a:gdLst>
                <a:gd name="T0" fmla="*/ 22 w 22"/>
                <a:gd name="T1" fmla="*/ 4 h 10"/>
                <a:gd name="T2" fmla="*/ 8 w 22"/>
                <a:gd name="T3" fmla="*/ 4 h 10"/>
                <a:gd name="T4" fmla="*/ 6 w 22"/>
                <a:gd name="T5" fmla="*/ 5 h 10"/>
                <a:gd name="T6" fmla="*/ 1 w 22"/>
                <a:gd name="T7" fmla="*/ 10 h 10"/>
                <a:gd name="T8" fmla="*/ 0 w 22"/>
                <a:gd name="T9" fmla="*/ 9 h 10"/>
                <a:gd name="T10" fmla="*/ 6 w 22"/>
                <a:gd name="T11" fmla="*/ 1 h 10"/>
                <a:gd name="T12" fmla="*/ 20 w 22"/>
                <a:gd name="T13" fmla="*/ 2 h 10"/>
                <a:gd name="T14" fmla="*/ 22 w 22"/>
                <a:gd name="T1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0">
                  <a:moveTo>
                    <a:pt x="22" y="4"/>
                  </a:moveTo>
                  <a:cubicBezTo>
                    <a:pt x="18" y="4"/>
                    <a:pt x="13" y="7"/>
                    <a:pt x="8" y="4"/>
                  </a:cubicBezTo>
                  <a:cubicBezTo>
                    <a:pt x="7" y="3"/>
                    <a:pt x="7" y="5"/>
                    <a:pt x="6" y="5"/>
                  </a:cubicBezTo>
                  <a:cubicBezTo>
                    <a:pt x="5" y="7"/>
                    <a:pt x="3" y="9"/>
                    <a:pt x="1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3" y="8"/>
                    <a:pt x="5" y="5"/>
                    <a:pt x="6" y="1"/>
                  </a:cubicBezTo>
                  <a:cubicBezTo>
                    <a:pt x="11" y="4"/>
                    <a:pt x="15" y="5"/>
                    <a:pt x="20" y="2"/>
                  </a:cubicBezTo>
                  <a:cubicBezTo>
                    <a:pt x="22" y="0"/>
                    <a:pt x="22" y="3"/>
                    <a:pt x="22" y="4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itchFamily="2" charset="-78"/>
              </a:endParaRPr>
            </a:p>
          </p:txBody>
        </p:sp>
        <p:sp>
          <p:nvSpPr>
            <p:cNvPr id="41" name="Freeform 19">
              <a:extLst>
                <a:ext uri="{FF2B5EF4-FFF2-40B4-BE49-F238E27FC236}">
                  <a16:creationId xmlns:a16="http://schemas.microsoft.com/office/drawing/2014/main" id="{CECAD73C-A606-ECD3-AA15-9028A29D84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" y="1608"/>
              <a:ext cx="114" cy="51"/>
            </a:xfrm>
            <a:custGeom>
              <a:avLst/>
              <a:gdLst>
                <a:gd name="T0" fmla="*/ 9 w 9"/>
                <a:gd name="T1" fmla="*/ 0 h 4"/>
                <a:gd name="T2" fmla="*/ 0 w 9"/>
                <a:gd name="T3" fmla="*/ 3 h 4"/>
                <a:gd name="T4" fmla="*/ 1 w 9"/>
                <a:gd name="T5" fmla="*/ 2 h 4"/>
                <a:gd name="T6" fmla="*/ 9 w 9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7" y="4"/>
                    <a:pt x="4" y="4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4" y="2"/>
                    <a:pt x="6" y="1"/>
                    <a:pt x="9" y="0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itchFamily="2" charset="-78"/>
              </a:endParaRPr>
            </a:p>
          </p:txBody>
        </p:sp>
        <p:sp>
          <p:nvSpPr>
            <p:cNvPr id="42" name="Freeform 20">
              <a:extLst>
                <a:ext uri="{FF2B5EF4-FFF2-40B4-BE49-F238E27FC236}">
                  <a16:creationId xmlns:a16="http://schemas.microsoft.com/office/drawing/2014/main" id="{542F25DE-D70A-1D78-6E8C-BA4E49E15F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5" y="1633"/>
              <a:ext cx="88" cy="51"/>
            </a:xfrm>
            <a:custGeom>
              <a:avLst/>
              <a:gdLst>
                <a:gd name="T0" fmla="*/ 7 w 7"/>
                <a:gd name="T1" fmla="*/ 2 h 4"/>
                <a:gd name="T2" fmla="*/ 0 w 7"/>
                <a:gd name="T3" fmla="*/ 0 h 4"/>
                <a:gd name="T4" fmla="*/ 7 w 7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7" y="2"/>
                  </a:moveTo>
                  <a:cubicBezTo>
                    <a:pt x="4" y="4"/>
                    <a:pt x="1" y="3"/>
                    <a:pt x="0" y="0"/>
                  </a:cubicBezTo>
                  <a:cubicBezTo>
                    <a:pt x="2" y="1"/>
                    <a:pt x="5" y="2"/>
                    <a:pt x="7" y="2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itchFamily="2" charset="-78"/>
              </a:endParaRPr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id="{32620BA0-8147-DF6B-D810-A98222206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3" y="1646"/>
              <a:ext cx="26" cy="13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C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PE"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76;p44">
            <a:extLst>
              <a:ext uri="{FF2B5EF4-FFF2-40B4-BE49-F238E27FC236}">
                <a16:creationId xmlns:a16="http://schemas.microsoft.com/office/drawing/2014/main" id="{0084E060-2C1E-44CA-ACCB-2A09C7B0D7F4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1"/>
            <a:r>
              <a:rPr lang="fa-IR" dirty="0">
                <a:solidFill>
                  <a:srgbClr val="00B0FF"/>
                </a:solidFill>
                <a:cs typeface="B Nazanin" pitchFamily="2" charset="-78"/>
              </a:rPr>
              <a:t>تشخیص</a:t>
            </a:r>
            <a:endParaRPr lang="en-US" dirty="0">
              <a:solidFill>
                <a:srgbClr val="00B0FF"/>
              </a:solidFill>
              <a:cs typeface="B Nazanin" pitchFamily="2" charset="-78"/>
            </a:endParaRPr>
          </a:p>
        </p:txBody>
      </p:sp>
      <p:sp>
        <p:nvSpPr>
          <p:cNvPr id="3" name="Google Shape;677;p44">
            <a:extLst>
              <a:ext uri="{FF2B5EF4-FFF2-40B4-BE49-F238E27FC236}">
                <a16:creationId xmlns:a16="http://schemas.microsoft.com/office/drawing/2014/main" id="{E5F6FFD4-CDF7-4D13-8BAB-9A6C164759C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92976" y="3470778"/>
            <a:ext cx="2113498" cy="448202"/>
          </a:xfrm>
        </p:spPr>
        <p:txBody>
          <a:bodyPr anchor="b" anchorCtr="1"/>
          <a:lstStyle/>
          <a:p>
            <a:pPr algn="ctr" rtl="1"/>
            <a:r>
              <a:rPr lang="fa-IR" sz="1800" dirty="0">
                <a:cs typeface="B Nazanin" pitchFamily="2" charset="-78"/>
              </a:rPr>
              <a:t>عنوان محتوا</a:t>
            </a:r>
            <a:endParaRPr lang="en-US" sz="1800" dirty="0">
              <a:cs typeface="B Nazanin" pitchFamily="2" charset="-78"/>
            </a:endParaRPr>
          </a:p>
        </p:txBody>
      </p:sp>
      <p:sp>
        <p:nvSpPr>
          <p:cNvPr id="4" name="Google Shape;678;p44">
            <a:extLst>
              <a:ext uri="{FF2B5EF4-FFF2-40B4-BE49-F238E27FC236}">
                <a16:creationId xmlns:a16="http://schemas.microsoft.com/office/drawing/2014/main" id="{9170AA6C-20A1-4727-A5B4-60CE5E8642D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792976" y="3850849"/>
            <a:ext cx="2113498" cy="625504"/>
          </a:xfrm>
        </p:spPr>
        <p:txBody>
          <a:bodyPr anchorCtr="1"/>
          <a:lstStyle/>
          <a:p>
            <a:pPr marL="0" lvl="0" indent="0" algn="r" rtl="1">
              <a:buNone/>
            </a:pPr>
            <a:r>
              <a:rPr lang="fa-IR" sz="1400" dirty="0">
                <a:cs typeface="B Nazanin" pitchFamily="2" charset="-78"/>
              </a:rPr>
              <a:t>قالب پاورپوینت رزیم غذایی قابل ویرایش می باشد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5" name="Google Shape;679;p44">
            <a:extLst>
              <a:ext uri="{FF2B5EF4-FFF2-40B4-BE49-F238E27FC236}">
                <a16:creationId xmlns:a16="http://schemas.microsoft.com/office/drawing/2014/main" id="{B2123E87-4E65-488B-96E5-A277CAE9F0E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515246" y="3470778"/>
            <a:ext cx="2113498" cy="448202"/>
          </a:xfrm>
        </p:spPr>
        <p:txBody>
          <a:bodyPr anchor="b" anchorCtr="1"/>
          <a:lstStyle/>
          <a:p>
            <a:pPr lvl="0" algn="r" rtl="1"/>
            <a:r>
              <a:rPr lang="fa-IR" sz="1800" dirty="0">
                <a:cs typeface="B Nazanin" pitchFamily="2" charset="-78"/>
              </a:rPr>
              <a:t>عنوان محتوا</a:t>
            </a:r>
            <a:endParaRPr lang="en-US" sz="1800" dirty="0">
              <a:cs typeface="B Nazanin" pitchFamily="2" charset="-78"/>
            </a:endParaRPr>
          </a:p>
        </p:txBody>
      </p:sp>
      <p:sp>
        <p:nvSpPr>
          <p:cNvPr id="6" name="Google Shape;680;p44">
            <a:extLst>
              <a:ext uri="{FF2B5EF4-FFF2-40B4-BE49-F238E27FC236}">
                <a16:creationId xmlns:a16="http://schemas.microsoft.com/office/drawing/2014/main" id="{293A467F-B677-42A9-944B-D588AEA66CA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515246" y="3850849"/>
            <a:ext cx="2113498" cy="625504"/>
          </a:xfrm>
        </p:spPr>
        <p:txBody>
          <a:bodyPr anchorCtr="1"/>
          <a:lstStyle/>
          <a:p>
            <a:pPr marL="0" lvl="0" indent="0" algn="r" rtl="1">
              <a:buNone/>
            </a:pPr>
            <a:r>
              <a:rPr lang="fa-IR" sz="1400" dirty="0">
                <a:cs typeface="B Nazanin" pitchFamily="2" charset="-78"/>
              </a:rPr>
              <a:t>قالب پاورپوینت رزیم غذایی قابل ویرایش می باشد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7" name="Google Shape;681;p44">
            <a:extLst>
              <a:ext uri="{FF2B5EF4-FFF2-40B4-BE49-F238E27FC236}">
                <a16:creationId xmlns:a16="http://schemas.microsoft.com/office/drawing/2014/main" id="{A9DCFBB9-B46F-41F7-A661-25D349F2B03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37524" y="3470778"/>
            <a:ext cx="2113498" cy="448202"/>
          </a:xfrm>
        </p:spPr>
        <p:txBody>
          <a:bodyPr anchor="b" anchorCtr="1"/>
          <a:lstStyle/>
          <a:p>
            <a:pPr lvl="0" algn="r" rtl="1"/>
            <a:r>
              <a:rPr lang="fa-IR" sz="1800" dirty="0">
                <a:cs typeface="B Nazanin" pitchFamily="2" charset="-78"/>
              </a:rPr>
              <a:t>عنوان محتوا</a:t>
            </a:r>
            <a:endParaRPr lang="en-US" sz="1800" dirty="0">
              <a:cs typeface="B Nazanin" pitchFamily="2" charset="-78"/>
            </a:endParaRPr>
          </a:p>
        </p:txBody>
      </p:sp>
      <p:sp>
        <p:nvSpPr>
          <p:cNvPr id="8" name="Google Shape;682;p44">
            <a:extLst>
              <a:ext uri="{FF2B5EF4-FFF2-40B4-BE49-F238E27FC236}">
                <a16:creationId xmlns:a16="http://schemas.microsoft.com/office/drawing/2014/main" id="{66169E37-81B9-4D58-A66D-0A5EAB67374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237524" y="3850849"/>
            <a:ext cx="2113498" cy="625504"/>
          </a:xfrm>
        </p:spPr>
        <p:txBody>
          <a:bodyPr anchorCtr="1"/>
          <a:lstStyle/>
          <a:p>
            <a:pPr marL="0" lvl="0" indent="0" algn="r" rtl="1">
              <a:buNone/>
            </a:pPr>
            <a:r>
              <a:rPr lang="fa-IR" sz="1400" dirty="0">
                <a:cs typeface="B Nazanin" pitchFamily="2" charset="-78"/>
              </a:rPr>
              <a:t>قالب پاورپوینت رزیم غذایی قابل ویرایش می باشد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9" name="Google Shape;683;p44">
            <a:extLst>
              <a:ext uri="{FF2B5EF4-FFF2-40B4-BE49-F238E27FC236}">
                <a16:creationId xmlns:a16="http://schemas.microsoft.com/office/drawing/2014/main" id="{1D4688B2-B701-476E-8C57-5299A18644E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92976" y="1717471"/>
            <a:ext cx="2113498" cy="448202"/>
          </a:xfrm>
        </p:spPr>
        <p:txBody>
          <a:bodyPr anchor="b" anchorCtr="1"/>
          <a:lstStyle/>
          <a:p>
            <a:pPr lvl="0" algn="ctr" rtl="1"/>
            <a:r>
              <a:rPr lang="fa-IR" sz="1800" dirty="0">
                <a:cs typeface="B Nazanin" pitchFamily="2" charset="-78"/>
              </a:rPr>
              <a:t>عنوان محتوا</a:t>
            </a:r>
            <a:endParaRPr lang="en-US" sz="1800" dirty="0">
              <a:cs typeface="B Nazanin" pitchFamily="2" charset="-78"/>
            </a:endParaRPr>
          </a:p>
        </p:txBody>
      </p:sp>
      <p:sp>
        <p:nvSpPr>
          <p:cNvPr id="10" name="Google Shape;684;p44">
            <a:extLst>
              <a:ext uri="{FF2B5EF4-FFF2-40B4-BE49-F238E27FC236}">
                <a16:creationId xmlns:a16="http://schemas.microsoft.com/office/drawing/2014/main" id="{A519AA03-56F5-4475-B04B-4025A61ED3C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792976" y="2097551"/>
            <a:ext cx="2113498" cy="625504"/>
          </a:xfrm>
        </p:spPr>
        <p:txBody>
          <a:bodyPr anchorCtr="1"/>
          <a:lstStyle/>
          <a:p>
            <a:pPr marL="0" lvl="0" indent="0" algn="r" rtl="1">
              <a:buNone/>
            </a:pPr>
            <a:r>
              <a:rPr lang="fa-IR" sz="1400" dirty="0">
                <a:cs typeface="B Nazanin" pitchFamily="2" charset="-78"/>
              </a:rPr>
              <a:t>قالب پاورپوینت رزیم غذایی قابل ویرایش می باشد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11" name="Google Shape;685;p44">
            <a:extLst>
              <a:ext uri="{FF2B5EF4-FFF2-40B4-BE49-F238E27FC236}">
                <a16:creationId xmlns:a16="http://schemas.microsoft.com/office/drawing/2014/main" id="{B8FF583A-6555-4F1D-B78A-4760FAB1CC0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515246" y="1717471"/>
            <a:ext cx="2113498" cy="448202"/>
          </a:xfrm>
        </p:spPr>
        <p:txBody>
          <a:bodyPr anchor="b" anchorCtr="1"/>
          <a:lstStyle/>
          <a:p>
            <a:pPr lvl="0" algn="r" rtl="1"/>
            <a:r>
              <a:rPr lang="fa-IR" sz="1800" dirty="0">
                <a:cs typeface="B Nazanin" pitchFamily="2" charset="-78"/>
              </a:rPr>
              <a:t>عنوان محتوا</a:t>
            </a:r>
            <a:endParaRPr lang="en-US" sz="1800" dirty="0">
              <a:cs typeface="B Nazanin" pitchFamily="2" charset="-78"/>
            </a:endParaRPr>
          </a:p>
        </p:txBody>
      </p:sp>
      <p:sp>
        <p:nvSpPr>
          <p:cNvPr id="12" name="Google Shape;686;p44">
            <a:extLst>
              <a:ext uri="{FF2B5EF4-FFF2-40B4-BE49-F238E27FC236}">
                <a16:creationId xmlns:a16="http://schemas.microsoft.com/office/drawing/2014/main" id="{0D6E817C-1EB1-4802-AAB3-C601458B376A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515246" y="2097551"/>
            <a:ext cx="2113498" cy="625504"/>
          </a:xfrm>
        </p:spPr>
        <p:txBody>
          <a:bodyPr anchorCtr="1"/>
          <a:lstStyle/>
          <a:p>
            <a:pPr marL="0" lvl="0" indent="0" algn="r" rtl="1">
              <a:buNone/>
            </a:pPr>
            <a:r>
              <a:rPr lang="fa-IR" sz="1400" dirty="0">
                <a:cs typeface="B Nazanin" pitchFamily="2" charset="-78"/>
              </a:rPr>
              <a:t>قالب پاورپوینت رزیم غذایی قابل ویرایش می باشد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13" name="Google Shape;687;p44">
            <a:extLst>
              <a:ext uri="{FF2B5EF4-FFF2-40B4-BE49-F238E27FC236}">
                <a16:creationId xmlns:a16="http://schemas.microsoft.com/office/drawing/2014/main" id="{CE936A03-4B5B-4012-8331-FF0188FDFB9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37524" y="1717471"/>
            <a:ext cx="2113498" cy="448202"/>
          </a:xfrm>
        </p:spPr>
        <p:txBody>
          <a:bodyPr anchor="b" anchorCtr="1"/>
          <a:lstStyle/>
          <a:p>
            <a:pPr lvl="0" algn="r" rtl="1"/>
            <a:r>
              <a:rPr lang="fa-IR" sz="1800" dirty="0">
                <a:cs typeface="B Nazanin" pitchFamily="2" charset="-78"/>
              </a:rPr>
              <a:t>عنوان محتوا</a:t>
            </a:r>
            <a:endParaRPr lang="en-US" sz="1800" dirty="0">
              <a:cs typeface="B Nazanin" pitchFamily="2" charset="-78"/>
            </a:endParaRPr>
          </a:p>
        </p:txBody>
      </p:sp>
      <p:sp>
        <p:nvSpPr>
          <p:cNvPr id="14" name="Google Shape;688;p44">
            <a:extLst>
              <a:ext uri="{FF2B5EF4-FFF2-40B4-BE49-F238E27FC236}">
                <a16:creationId xmlns:a16="http://schemas.microsoft.com/office/drawing/2014/main" id="{54C17CEE-8B10-4B0E-9B04-F8BE8B6C94A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237524" y="2097551"/>
            <a:ext cx="2113498" cy="625504"/>
          </a:xfrm>
        </p:spPr>
        <p:txBody>
          <a:bodyPr anchorCtr="1"/>
          <a:lstStyle/>
          <a:p>
            <a:pPr marL="0" lvl="0" indent="0" algn="r" rtl="1">
              <a:buNone/>
            </a:pPr>
            <a:r>
              <a:rPr lang="fa-IR" sz="1400" dirty="0">
                <a:cs typeface="B Nazanin" pitchFamily="2" charset="-78"/>
              </a:rPr>
              <a:t>قالب پاورپوینت رزیم غذایی قابل ویرایش می باشد</a:t>
            </a:r>
            <a:endParaRPr lang="en-US" sz="1400" dirty="0">
              <a:cs typeface="B Nazanin" pitchFamily="2" charset="-78"/>
            </a:endParaRPr>
          </a:p>
        </p:txBody>
      </p:sp>
      <p:grpSp>
        <p:nvGrpSpPr>
          <p:cNvPr id="15" name="Google Shape;689;p44">
            <a:extLst>
              <a:ext uri="{FF2B5EF4-FFF2-40B4-BE49-F238E27FC236}">
                <a16:creationId xmlns:a16="http://schemas.microsoft.com/office/drawing/2014/main" id="{0EF051B0-D04C-4E77-A5B2-B7A07FDC7E4D}"/>
              </a:ext>
            </a:extLst>
          </p:cNvPr>
          <p:cNvGrpSpPr/>
          <p:nvPr/>
        </p:nvGrpSpPr>
        <p:grpSpPr>
          <a:xfrm>
            <a:off x="1637224" y="1217203"/>
            <a:ext cx="425013" cy="425049"/>
            <a:chOff x="1637224" y="1217203"/>
            <a:chExt cx="425013" cy="425049"/>
          </a:xfrm>
        </p:grpSpPr>
        <p:sp>
          <p:nvSpPr>
            <p:cNvPr id="16" name="Google Shape;690;p44">
              <a:extLst>
                <a:ext uri="{FF2B5EF4-FFF2-40B4-BE49-F238E27FC236}">
                  <a16:creationId xmlns:a16="http://schemas.microsoft.com/office/drawing/2014/main" id="{91E8BC37-8049-4DB1-BC41-4D4EEFE1C08E}"/>
                </a:ext>
              </a:extLst>
            </p:cNvPr>
            <p:cNvSpPr/>
            <p:nvPr/>
          </p:nvSpPr>
          <p:spPr>
            <a:xfrm>
              <a:off x="1793632" y="1293437"/>
              <a:ext cx="111081" cy="552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8"/>
                <a:gd name="f4" fmla="val 1537"/>
                <a:gd name="f5" fmla="val 1532"/>
                <a:gd name="f6" fmla="val 1"/>
                <a:gd name="f7" fmla="val 1001"/>
                <a:gd name="f8" fmla="val 473"/>
                <a:gd name="f9" fmla="val 103"/>
                <a:gd name="f10" fmla="val 308"/>
                <a:gd name="f11" fmla="val 693"/>
                <a:gd name="f12" fmla="val 946"/>
                <a:gd name="f13" fmla="val 1442"/>
                <a:gd name="f14" fmla="val 1229"/>
                <a:gd name="f15" fmla="val 1379"/>
                <a:gd name="f16" fmla="val 1544"/>
                <a:gd name="f17" fmla="val 1859"/>
                <a:gd name="f18" fmla="val 2143"/>
                <a:gd name="f19" fmla="val 2426"/>
                <a:gd name="f20" fmla="val 2600"/>
                <a:gd name="f21" fmla="val 2064"/>
                <a:gd name="f22" fmla="*/ f0 1 3088"/>
                <a:gd name="f23" fmla="*/ f1 1 1537"/>
                <a:gd name="f24" fmla="+- f4 0 f2"/>
                <a:gd name="f25" fmla="+- f3 0 f2"/>
                <a:gd name="f26" fmla="*/ f25 1 3088"/>
                <a:gd name="f27" fmla="*/ f24 1 1537"/>
                <a:gd name="f28" fmla="*/ f2 1 f26"/>
                <a:gd name="f29" fmla="*/ f3 1 f26"/>
                <a:gd name="f30" fmla="*/ f2 1 f27"/>
                <a:gd name="f31" fmla="*/ f4 1 f27"/>
                <a:gd name="f32" fmla="*/ f28 f22 1"/>
                <a:gd name="f33" fmla="*/ f29 f22 1"/>
                <a:gd name="f34" fmla="*/ f31 f23 1"/>
                <a:gd name="f35" fmla="*/ f30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3088" h="1537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4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4"/>
                  </a:cubicBezTo>
                  <a:lnTo>
                    <a:pt x="f3" y="f10"/>
                  </a:lnTo>
                  <a:cubicBezTo>
                    <a:pt x="f20" y="f9"/>
                    <a:pt x="f21" y="f6"/>
                    <a:pt x="f5" y="f6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7" name="Google Shape;691;p44">
              <a:extLst>
                <a:ext uri="{FF2B5EF4-FFF2-40B4-BE49-F238E27FC236}">
                  <a16:creationId xmlns:a16="http://schemas.microsoft.com/office/drawing/2014/main" id="{998AFAF9-3E18-4DD3-A02F-B4D204474702}"/>
                </a:ext>
              </a:extLst>
            </p:cNvPr>
            <p:cNvSpPr/>
            <p:nvPr/>
          </p:nvSpPr>
          <p:spPr>
            <a:xfrm>
              <a:off x="1836691" y="1418938"/>
              <a:ext cx="24963" cy="249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7"/>
                <a:gd name="f5" fmla="val 1"/>
                <a:gd name="f6" fmla="val 158"/>
                <a:gd name="f7" fmla="val 127"/>
                <a:gd name="f8" fmla="val 536"/>
                <a:gd name="f9" fmla="*/ f0 1 694"/>
                <a:gd name="f10" fmla="*/ f1 1 694"/>
                <a:gd name="f11" fmla="+- f3 0 f2"/>
                <a:gd name="f12" fmla="*/ f11 1 694"/>
                <a:gd name="f13" fmla="*/ f2 1 f12"/>
                <a:gd name="f14" fmla="*/ f3 1 f12"/>
                <a:gd name="f15" fmla="*/ f13 f9 1"/>
                <a:gd name="f16" fmla="*/ f14 f9 1"/>
                <a:gd name="f17" fmla="*/ f14 f10 1"/>
                <a:gd name="f18" fmla="*/ f13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694" h="69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8" name="Google Shape;692;p44">
              <a:extLst>
                <a:ext uri="{FF2B5EF4-FFF2-40B4-BE49-F238E27FC236}">
                  <a16:creationId xmlns:a16="http://schemas.microsoft.com/office/drawing/2014/main" id="{9A712A06-4B26-4D44-B613-37711C450141}"/>
                </a:ext>
              </a:extLst>
            </p:cNvPr>
            <p:cNvSpPr/>
            <p:nvPr/>
          </p:nvSpPr>
          <p:spPr>
            <a:xfrm>
              <a:off x="1713164" y="1443874"/>
              <a:ext cx="80503" cy="9752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38"/>
                <a:gd name="f4" fmla="val 2711"/>
                <a:gd name="f5" fmla="val 1387"/>
                <a:gd name="f6" fmla="val 1"/>
                <a:gd name="f7" fmla="val 32"/>
                <a:gd name="f8" fmla="val 127"/>
                <a:gd name="f9" fmla="val 1104"/>
                <a:gd name="f10" fmla="val 662"/>
                <a:gd name="f11" fmla="val 2080"/>
                <a:gd name="f12" fmla="val 1544"/>
                <a:gd name="f13" fmla="val 2710"/>
                <a:gd name="f14" fmla="val 2237"/>
                <a:gd name="f15" fmla="val 1545"/>
                <a:gd name="f16" fmla="val 1765"/>
                <a:gd name="f17" fmla="val 1135"/>
                <a:gd name="f18" fmla="val 1450"/>
                <a:gd name="f19" fmla="val 600"/>
                <a:gd name="f20" fmla="*/ f0 1 2238"/>
                <a:gd name="f21" fmla="*/ f1 1 2711"/>
                <a:gd name="f22" fmla="+- f4 0 f2"/>
                <a:gd name="f23" fmla="+- f3 0 f2"/>
                <a:gd name="f24" fmla="*/ f23 1 2238"/>
                <a:gd name="f25" fmla="*/ f22 1 2711"/>
                <a:gd name="f26" fmla="*/ f2 1 f24"/>
                <a:gd name="f27" fmla="*/ f3 1 f24"/>
                <a:gd name="f28" fmla="*/ f2 1 f25"/>
                <a:gd name="f29" fmla="*/ f4 1 f25"/>
                <a:gd name="f30" fmla="*/ f26 f20 1"/>
                <a:gd name="f31" fmla="*/ f27 f20 1"/>
                <a:gd name="f32" fmla="*/ f29 f21 1"/>
                <a:gd name="f33" fmla="*/ f28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2238" h="2711">
                  <a:moveTo>
                    <a:pt x="f5" y="f6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5" y="f6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9" name="Google Shape;693;p44">
              <a:extLst>
                <a:ext uri="{FF2B5EF4-FFF2-40B4-BE49-F238E27FC236}">
                  <a16:creationId xmlns:a16="http://schemas.microsoft.com/office/drawing/2014/main" id="{308DD863-BEF8-4DAA-AEB1-B562EC4EC637}"/>
                </a:ext>
              </a:extLst>
            </p:cNvPr>
            <p:cNvSpPr/>
            <p:nvPr/>
          </p:nvSpPr>
          <p:spPr>
            <a:xfrm>
              <a:off x="1904676" y="1442758"/>
              <a:ext cx="80503" cy="974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38"/>
                <a:gd name="f4" fmla="val 2710"/>
                <a:gd name="f5" fmla="val 851"/>
                <a:gd name="f6" fmla="val 757"/>
                <a:gd name="f7" fmla="val 631"/>
                <a:gd name="f8" fmla="val 473"/>
                <a:gd name="f9" fmla="val 1166"/>
                <a:gd name="f10" fmla="val 1"/>
                <a:gd name="f11" fmla="val 1544"/>
                <a:gd name="f12" fmla="val 694"/>
                <a:gd name="f13" fmla="val 1576"/>
                <a:gd name="f14" fmla="val 2080"/>
                <a:gd name="f15" fmla="val 2112"/>
                <a:gd name="f16" fmla="val 1103"/>
                <a:gd name="f17" fmla="val 32"/>
                <a:gd name="f18" fmla="*/ f0 1 2238"/>
                <a:gd name="f19" fmla="*/ f1 1 2710"/>
                <a:gd name="f20" fmla="+- f4 0 f2"/>
                <a:gd name="f21" fmla="+- f3 0 f2"/>
                <a:gd name="f22" fmla="*/ f21 1 2238"/>
                <a:gd name="f23" fmla="*/ f20 1 2710"/>
                <a:gd name="f24" fmla="*/ f2 1 f22"/>
                <a:gd name="f25" fmla="*/ f3 1 f22"/>
                <a:gd name="f26" fmla="*/ f2 1 f23"/>
                <a:gd name="f27" fmla="*/ f4 1 f23"/>
                <a:gd name="f28" fmla="*/ f24 f18 1"/>
                <a:gd name="f29" fmla="*/ f25 f18 1"/>
                <a:gd name="f30" fmla="*/ f27 f19 1"/>
                <a:gd name="f31" fmla="*/ f26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238" h="2710">
                  <a:moveTo>
                    <a:pt x="f5" y="f2"/>
                  </a:moveTo>
                  <a:cubicBezTo>
                    <a:pt x="f6" y="f7"/>
                    <a:pt x="f8" y="f9"/>
                    <a:pt x="f10" y="f11"/>
                  </a:cubicBezTo>
                  <a:lnTo>
                    <a:pt x="f12" y="f4"/>
                  </a:lnTo>
                  <a:cubicBezTo>
                    <a:pt x="f13" y="f14"/>
                    <a:pt x="f15" y="f16"/>
                    <a:pt x="f3" y="f17"/>
                  </a:cubicBezTo>
                  <a:lnTo>
                    <a:pt x="f5" y="f2"/>
                  </a:ln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0" name="Google Shape;694;p44">
              <a:extLst>
                <a:ext uri="{FF2B5EF4-FFF2-40B4-BE49-F238E27FC236}">
                  <a16:creationId xmlns:a16="http://schemas.microsoft.com/office/drawing/2014/main" id="{A794787C-27BA-493A-B653-63FA42CFAC5E}"/>
                </a:ext>
              </a:extLst>
            </p:cNvPr>
            <p:cNvSpPr/>
            <p:nvPr/>
          </p:nvSpPr>
          <p:spPr>
            <a:xfrm>
              <a:off x="1637224" y="1217203"/>
              <a:ext cx="425013" cy="4250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11816"/>
                <a:gd name="f5" fmla="val 5876"/>
                <a:gd name="f6" fmla="val 1419"/>
                <a:gd name="f7" fmla="val 6632"/>
                <a:gd name="f8" fmla="val 7389"/>
                <a:gd name="f9" fmla="val 1608"/>
                <a:gd name="f10" fmla="val 8066"/>
                <a:gd name="f11" fmla="val 1986"/>
                <a:gd name="f12" fmla="val 8223"/>
                <a:gd name="f13" fmla="val 2049"/>
                <a:gd name="f14" fmla="val 8286"/>
                <a:gd name="f15" fmla="val 2301"/>
                <a:gd name="f16" fmla="val 8192"/>
                <a:gd name="f17" fmla="val 2458"/>
                <a:gd name="f18" fmla="val 7152"/>
                <a:gd name="f19" fmla="val 4254"/>
                <a:gd name="f20" fmla="val 7110"/>
                <a:gd name="f21" fmla="val 4361"/>
                <a:gd name="f22" fmla="val 6980"/>
                <a:gd name="f23" fmla="val 4439"/>
                <a:gd name="f24" fmla="val 6852"/>
                <a:gd name="f25" fmla="val 6791"/>
                <a:gd name="f26" fmla="val 6731"/>
                <a:gd name="f27" fmla="val 4421"/>
                <a:gd name="f28" fmla="val 6680"/>
                <a:gd name="f29" fmla="val 4380"/>
                <a:gd name="f30" fmla="val 6428"/>
                <a:gd name="f31" fmla="val 4238"/>
                <a:gd name="f32" fmla="val 6136"/>
                <a:gd name="f33" fmla="val 4167"/>
                <a:gd name="f34" fmla="val 5841"/>
                <a:gd name="f35" fmla="val 5546"/>
                <a:gd name="f36" fmla="val 5246"/>
                <a:gd name="f37" fmla="val 4978"/>
                <a:gd name="f38" fmla="val 4929"/>
                <a:gd name="f39" fmla="val 4400"/>
                <a:gd name="f40" fmla="val 4872"/>
                <a:gd name="f41" fmla="val 4411"/>
                <a:gd name="f42" fmla="val 4816"/>
                <a:gd name="f43" fmla="val 4694"/>
                <a:gd name="f44" fmla="val 4570"/>
                <a:gd name="f45" fmla="val 4362"/>
                <a:gd name="f46" fmla="val 4506"/>
                <a:gd name="f47" fmla="val 3498"/>
                <a:gd name="f48" fmla="val 3466"/>
                <a:gd name="f49" fmla="val 3529"/>
                <a:gd name="f50" fmla="val 2080"/>
                <a:gd name="f51" fmla="val 3687"/>
                <a:gd name="f52" fmla="val 4364"/>
                <a:gd name="f53" fmla="val 5120"/>
                <a:gd name="f54" fmla="val 5861"/>
                <a:gd name="f55" fmla="val 4916"/>
                <a:gd name="f56" fmla="val 6459"/>
                <a:gd name="f57" fmla="val 6869"/>
                <a:gd name="f58" fmla="val 5388"/>
                <a:gd name="f59" fmla="val 5955"/>
                <a:gd name="f60" fmla="val 6554"/>
                <a:gd name="f61" fmla="val 6396"/>
                <a:gd name="f62" fmla="val 6964"/>
                <a:gd name="f63" fmla="val 5294"/>
                <a:gd name="f64" fmla="val 4821"/>
                <a:gd name="f65" fmla="val 6491"/>
                <a:gd name="f66" fmla="val 5357"/>
                <a:gd name="f67" fmla="val 3813"/>
                <a:gd name="f68" fmla="val 5609"/>
                <a:gd name="f69" fmla="val 4065"/>
                <a:gd name="f70" fmla="val 5640"/>
                <a:gd name="f71" fmla="val 4159"/>
                <a:gd name="f72" fmla="val 5735"/>
                <a:gd name="f73" fmla="val 6522"/>
                <a:gd name="f74" fmla="val 4474"/>
                <a:gd name="f75" fmla="val 7090"/>
                <a:gd name="f76" fmla="val 5010"/>
                <a:gd name="f77" fmla="val 7405"/>
                <a:gd name="f78" fmla="val 5136"/>
                <a:gd name="f79" fmla="val 7531"/>
                <a:gd name="f80" fmla="val 5230"/>
                <a:gd name="f81" fmla="val 7720"/>
                <a:gd name="f82" fmla="val 5104"/>
                <a:gd name="f83" fmla="val 7877"/>
                <a:gd name="f84" fmla="val 4033"/>
                <a:gd name="f85" fmla="val 9641"/>
                <a:gd name="f86" fmla="val 3991"/>
                <a:gd name="f87" fmla="val 9748"/>
                <a:gd name="f88" fmla="val 3861"/>
                <a:gd name="f89" fmla="val 9826"/>
                <a:gd name="f90" fmla="val 3733"/>
                <a:gd name="f91" fmla="val 3672"/>
                <a:gd name="f92" fmla="val 3612"/>
                <a:gd name="f93" fmla="val 9808"/>
                <a:gd name="f94" fmla="val 3561"/>
                <a:gd name="f95" fmla="val 9767"/>
                <a:gd name="f96" fmla="val 2238"/>
                <a:gd name="f97" fmla="val 8948"/>
                <a:gd name="f98" fmla="val 1418"/>
                <a:gd name="f99" fmla="val 1355"/>
                <a:gd name="f100" fmla="val 5987"/>
                <a:gd name="f101" fmla="val 5798"/>
                <a:gd name="f102" fmla="val 1544"/>
                <a:gd name="f103" fmla="val 1733"/>
                <a:gd name="f104" fmla="val 8003"/>
                <a:gd name="f105" fmla="val 10082"/>
                <a:gd name="f106" fmla="val 5672"/>
                <a:gd name="f107" fmla="val 10271"/>
                <a:gd name="f108" fmla="val 10429"/>
                <a:gd name="f109" fmla="val 5829"/>
                <a:gd name="f110" fmla="val 6018"/>
                <a:gd name="f111" fmla="val 10397"/>
                <a:gd name="f112" fmla="val 7562"/>
                <a:gd name="f113" fmla="val 9547"/>
                <a:gd name="f114" fmla="val 8980"/>
                <a:gd name="f115" fmla="val 9799"/>
                <a:gd name="f116" fmla="val 8168"/>
                <a:gd name="f117" fmla="val 9844"/>
                <a:gd name="f118" fmla="val 8100"/>
                <a:gd name="f119" fmla="val 9865"/>
                <a:gd name="f120" fmla="val 8033"/>
                <a:gd name="f121" fmla="val 7911"/>
                <a:gd name="f122" fmla="val 7792"/>
                <a:gd name="f123" fmla="val 9795"/>
                <a:gd name="f124" fmla="val 7751"/>
                <a:gd name="f125" fmla="val 9673"/>
                <a:gd name="f126" fmla="val 7909"/>
                <a:gd name="f127" fmla="val 6648"/>
                <a:gd name="f128" fmla="val 6806"/>
                <a:gd name="f129" fmla="val 7436"/>
                <a:gd name="f130" fmla="val 7310"/>
                <a:gd name="f131" fmla="val 7121"/>
                <a:gd name="f132" fmla="val 7625"/>
                <a:gd name="f133" fmla="val 6585"/>
                <a:gd name="f134" fmla="val 5892"/>
                <a:gd name="f135" fmla="val 1"/>
                <a:gd name="f136" fmla="val 2616"/>
                <a:gd name="f137" fmla="val 2679"/>
                <a:gd name="f138" fmla="val 5924"/>
                <a:gd name="f139" fmla="val 9137"/>
                <a:gd name="f140" fmla="val 9169"/>
                <a:gd name="f141" fmla="*/ f0 1 11815"/>
                <a:gd name="f142" fmla="*/ f1 1 11816"/>
                <a:gd name="f143" fmla="+- f4 0 f2"/>
                <a:gd name="f144" fmla="+- f3 0 f2"/>
                <a:gd name="f145" fmla="*/ f144 1 11815"/>
                <a:gd name="f146" fmla="*/ f143 1 11816"/>
                <a:gd name="f147" fmla="*/ f2 1 f145"/>
                <a:gd name="f148" fmla="*/ f3 1 f145"/>
                <a:gd name="f149" fmla="*/ f2 1 f146"/>
                <a:gd name="f150" fmla="*/ f4 1 f146"/>
                <a:gd name="f151" fmla="*/ f147 f141 1"/>
                <a:gd name="f152" fmla="*/ f148 f141 1"/>
                <a:gd name="f153" fmla="*/ f150 f142 1"/>
                <a:gd name="f154" fmla="*/ f149 f1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1" t="f154" r="f152" b="f153"/>
              <a:pathLst>
                <a:path w="11815" h="1181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37" y="f29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19"/>
                  </a:cubicBezTo>
                  <a:lnTo>
                    <a:pt x="f47" y="f17"/>
                  </a:lnTo>
                  <a:cubicBezTo>
                    <a:pt x="f48" y="f15"/>
                    <a:pt x="f49" y="f50"/>
                    <a:pt x="f51" y="f11"/>
                  </a:cubicBezTo>
                  <a:cubicBezTo>
                    <a:pt x="f52" y="f9"/>
                    <a:pt x="f53" y="f6"/>
                    <a:pt x="f5" y="f6"/>
                  </a:cubicBezTo>
                  <a:close/>
                  <a:moveTo>
                    <a:pt x="f54" y="f55"/>
                  </a:moveTo>
                  <a:cubicBezTo>
                    <a:pt x="f56" y="f55"/>
                    <a:pt x="f57" y="f58"/>
                    <a:pt x="f57" y="f59"/>
                  </a:cubicBezTo>
                  <a:cubicBezTo>
                    <a:pt x="f57" y="f60"/>
                    <a:pt x="f61" y="f62"/>
                    <a:pt x="f54" y="f62"/>
                  </a:cubicBezTo>
                  <a:cubicBezTo>
                    <a:pt x="f63" y="f62"/>
                    <a:pt x="f64" y="f65"/>
                    <a:pt x="f64" y="f59"/>
                  </a:cubicBezTo>
                  <a:cubicBezTo>
                    <a:pt x="f64" y="f66"/>
                    <a:pt x="f63" y="f55"/>
                    <a:pt x="f54" y="f55"/>
                  </a:cubicBezTo>
                  <a:close/>
                  <a:moveTo>
                    <a:pt x="f67" y="f68"/>
                  </a:moveTo>
                  <a:cubicBezTo>
                    <a:pt x="f69" y="f70"/>
                    <a:pt x="f71" y="f72"/>
                    <a:pt x="f71" y="f59"/>
                  </a:cubicBezTo>
                  <a:cubicBezTo>
                    <a:pt x="f71" y="f73"/>
                    <a:pt x="f74" y="f75"/>
                    <a:pt x="f76" y="f77"/>
                  </a:cubicBezTo>
                  <a:cubicBezTo>
                    <a:pt x="f78" y="f79"/>
                    <a:pt x="f80" y="f81"/>
                    <a:pt x="f82" y="f83"/>
                  </a:cubicBezTo>
                  <a:lnTo>
                    <a:pt x="f84" y="f85"/>
                  </a:lnTo>
                  <a:cubicBezTo>
                    <a:pt x="f86" y="f87"/>
                    <a:pt x="f88" y="f89"/>
                    <a:pt x="f90" y="f89"/>
                  </a:cubicBezTo>
                  <a:cubicBezTo>
                    <a:pt x="f91" y="f89"/>
                    <a:pt x="f92" y="f93"/>
                    <a:pt x="f94" y="f95"/>
                  </a:cubicBezTo>
                  <a:cubicBezTo>
                    <a:pt x="f96" y="f97"/>
                    <a:pt x="f98" y="f79"/>
                    <a:pt x="f99" y="f100"/>
                  </a:cubicBezTo>
                  <a:cubicBezTo>
                    <a:pt x="f99" y="f101"/>
                    <a:pt x="f102" y="f70"/>
                    <a:pt x="f103" y="f70"/>
                  </a:cubicBezTo>
                  <a:lnTo>
                    <a:pt x="f67" y="f68"/>
                  </a:lnTo>
                  <a:close/>
                  <a:moveTo>
                    <a:pt x="f104" y="f70"/>
                  </a:moveTo>
                  <a:lnTo>
                    <a:pt x="f105" y="f106"/>
                  </a:lnTo>
                  <a:cubicBezTo>
                    <a:pt x="f107" y="f106"/>
                    <a:pt x="f108" y="f109"/>
                    <a:pt x="f108" y="f110"/>
                  </a:cubicBezTo>
                  <a:cubicBezTo>
                    <a:pt x="f111" y="f112"/>
                    <a:pt x="f113" y="f114"/>
                    <a:pt x="f12" y="f115"/>
                  </a:cubicBezTo>
                  <a:cubicBezTo>
                    <a:pt x="f116" y="f117"/>
                    <a:pt x="f118" y="f119"/>
                    <a:pt x="f120" y="f119"/>
                  </a:cubicBezTo>
                  <a:cubicBezTo>
                    <a:pt x="f121" y="f119"/>
                    <a:pt x="f122" y="f123"/>
                    <a:pt x="f124" y="f125"/>
                  </a:cubicBezTo>
                  <a:lnTo>
                    <a:pt x="f28" y="f126"/>
                  </a:lnTo>
                  <a:cubicBezTo>
                    <a:pt x="f60" y="f124"/>
                    <a:pt x="f127" y="f79"/>
                    <a:pt x="f128" y="f129"/>
                  </a:cubicBezTo>
                  <a:cubicBezTo>
                    <a:pt x="f130" y="f131"/>
                    <a:pt x="f132" y="f133"/>
                    <a:pt x="f132" y="f100"/>
                  </a:cubicBezTo>
                  <a:cubicBezTo>
                    <a:pt x="f132" y="f109"/>
                    <a:pt x="f124" y="f106"/>
                    <a:pt x="f104" y="f70"/>
                  </a:cubicBezTo>
                  <a:close/>
                  <a:moveTo>
                    <a:pt x="f134" y="f135"/>
                  </a:moveTo>
                  <a:cubicBezTo>
                    <a:pt x="f136" y="f135"/>
                    <a:pt x="f135" y="f137"/>
                    <a:pt x="f135" y="f138"/>
                  </a:cubicBezTo>
                  <a:cubicBezTo>
                    <a:pt x="f135" y="f139"/>
                    <a:pt x="f137" y="f3"/>
                    <a:pt x="f134" y="f3"/>
                  </a:cubicBezTo>
                  <a:cubicBezTo>
                    <a:pt x="f140" y="f3"/>
                    <a:pt x="f3" y="f139"/>
                    <a:pt x="f3" y="f138"/>
                  </a:cubicBezTo>
                  <a:cubicBezTo>
                    <a:pt x="f3" y="f137"/>
                    <a:pt x="f139" y="f135"/>
                    <a:pt x="f134" y="f135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21" name="Google Shape;695;p44">
            <a:extLst>
              <a:ext uri="{FF2B5EF4-FFF2-40B4-BE49-F238E27FC236}">
                <a16:creationId xmlns:a16="http://schemas.microsoft.com/office/drawing/2014/main" id="{4F2A9647-0C64-4A42-BA7A-C974434997BC}"/>
              </a:ext>
            </a:extLst>
          </p:cNvPr>
          <p:cNvGrpSpPr/>
          <p:nvPr/>
        </p:nvGrpSpPr>
        <p:grpSpPr>
          <a:xfrm>
            <a:off x="4445017" y="1216087"/>
            <a:ext cx="350233" cy="426174"/>
            <a:chOff x="4445017" y="1216087"/>
            <a:chExt cx="350233" cy="426174"/>
          </a:xfrm>
        </p:grpSpPr>
        <p:sp>
          <p:nvSpPr>
            <p:cNvPr id="22" name="Google Shape;696;p44">
              <a:extLst>
                <a:ext uri="{FF2B5EF4-FFF2-40B4-BE49-F238E27FC236}">
                  <a16:creationId xmlns:a16="http://schemas.microsoft.com/office/drawing/2014/main" id="{8BB8D737-9543-4B21-A346-5DE1A269BE97}"/>
                </a:ext>
              </a:extLst>
            </p:cNvPr>
            <p:cNvSpPr/>
            <p:nvPr/>
          </p:nvSpPr>
          <p:spPr>
            <a:xfrm>
              <a:off x="4619557" y="1216087"/>
              <a:ext cx="151909" cy="32756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3"/>
                <a:gd name="f4" fmla="val 9106"/>
                <a:gd name="f5" fmla="val 2836"/>
                <a:gd name="f6" fmla="val 662"/>
                <a:gd name="f7" fmla="val 1387"/>
                <a:gd name="f8" fmla="val 2143"/>
                <a:gd name="f9" fmla="val 1072"/>
                <a:gd name="f10" fmla="val 4884"/>
                <a:gd name="f11" fmla="val 1261"/>
                <a:gd name="f12" fmla="val 1418"/>
                <a:gd name="f13" fmla="val 5041"/>
                <a:gd name="f14" fmla="val 5230"/>
                <a:gd name="f15" fmla="val 5451"/>
                <a:gd name="f16" fmla="val 5608"/>
                <a:gd name="f17" fmla="val 851"/>
                <a:gd name="f18" fmla="val 694"/>
                <a:gd name="f19" fmla="val 3498"/>
                <a:gd name="f20" fmla="val 6302"/>
                <a:gd name="f21" fmla="val 6648"/>
                <a:gd name="f22" fmla="val 6869"/>
                <a:gd name="f23" fmla="val 3340"/>
                <a:gd name="f24" fmla="val 6995"/>
                <a:gd name="f25" fmla="val 3151"/>
                <a:gd name="f26" fmla="val 1765"/>
                <a:gd name="f27" fmla="val 1576"/>
                <a:gd name="f28" fmla="val 1"/>
                <a:gd name="f29" fmla="val 158"/>
                <a:gd name="f30" fmla="val 347"/>
                <a:gd name="f31" fmla="val 568"/>
                <a:gd name="f32" fmla="val 725"/>
                <a:gd name="f33" fmla="val 1450"/>
                <a:gd name="f34" fmla="val 1009"/>
                <a:gd name="f35" fmla="val 1985"/>
                <a:gd name="f36" fmla="val 2458"/>
                <a:gd name="f37" fmla="val 4285"/>
                <a:gd name="f38" fmla="val 316"/>
                <a:gd name="f39" fmla="val 4443"/>
                <a:gd name="f40" fmla="val 4821"/>
                <a:gd name="f41" fmla="val 5293"/>
                <a:gd name="f42" fmla="val 5703"/>
                <a:gd name="f43" fmla="val 284"/>
                <a:gd name="f44" fmla="val 6112"/>
                <a:gd name="f45" fmla="val 6270"/>
                <a:gd name="f46" fmla="val 7089"/>
                <a:gd name="f47" fmla="val 977"/>
                <a:gd name="f48" fmla="val 7499"/>
                <a:gd name="f49" fmla="val 7656"/>
                <a:gd name="f50" fmla="val 8759"/>
                <a:gd name="f51" fmla="val 8948"/>
                <a:gd name="f52" fmla="val 9105"/>
                <a:gd name="f53" fmla="val 3907"/>
                <a:gd name="f54" fmla="val 4222"/>
                <a:gd name="f55" fmla="val 7121"/>
                <a:gd name="f56" fmla="val 5955"/>
                <a:gd name="f57" fmla="val 2017"/>
                <a:gd name="f58" fmla="val 3939"/>
                <a:gd name="f59" fmla="val 1607"/>
                <a:gd name="f60" fmla="val 3876"/>
                <a:gd name="f61" fmla="val 4065"/>
                <a:gd name="f62" fmla="*/ f0 1 4223"/>
                <a:gd name="f63" fmla="*/ f1 1 9106"/>
                <a:gd name="f64" fmla="+- f4 0 f2"/>
                <a:gd name="f65" fmla="+- f3 0 f2"/>
                <a:gd name="f66" fmla="*/ f65 1 4223"/>
                <a:gd name="f67" fmla="*/ f64 1 9106"/>
                <a:gd name="f68" fmla="*/ f2 1 f66"/>
                <a:gd name="f69" fmla="*/ f3 1 f66"/>
                <a:gd name="f70" fmla="*/ f2 1 f67"/>
                <a:gd name="f71" fmla="*/ f4 1 f67"/>
                <a:gd name="f72" fmla="*/ f68 f62 1"/>
                <a:gd name="f73" fmla="*/ f69 f62 1"/>
                <a:gd name="f74" fmla="*/ f71 f63 1"/>
                <a:gd name="f75" fmla="*/ f70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4223" h="9106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6"/>
                  </a:lnTo>
                  <a:close/>
                  <a:moveTo>
                    <a:pt x="f9" y="f10"/>
                  </a:moveTo>
                  <a:cubicBezTo>
                    <a:pt x="f11" y="f10"/>
                    <a:pt x="f12" y="f13"/>
                    <a:pt x="f12" y="f14"/>
                  </a:cubicBezTo>
                  <a:cubicBezTo>
                    <a:pt x="f12" y="f15"/>
                    <a:pt x="f11" y="f16"/>
                    <a:pt x="f9" y="f16"/>
                  </a:cubicBezTo>
                  <a:cubicBezTo>
                    <a:pt x="f17" y="f16"/>
                    <a:pt x="f18" y="f15"/>
                    <a:pt x="f18" y="f14"/>
                  </a:cubicBezTo>
                  <a:cubicBezTo>
                    <a:pt x="f18" y="f13"/>
                    <a:pt x="f17" y="f10"/>
                    <a:pt x="f9" y="f10"/>
                  </a:cubicBezTo>
                  <a:close/>
                  <a:moveTo>
                    <a:pt x="f19" y="f20"/>
                  </a:moveTo>
                  <a:lnTo>
                    <a:pt x="f19" y="f21"/>
                  </a:lnTo>
                  <a:cubicBezTo>
                    <a:pt x="f19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12" y="f22"/>
                    <a:pt x="f12" y="f21"/>
                  </a:cubicBezTo>
                  <a:lnTo>
                    <a:pt x="f12" y="f20"/>
                  </a:lnTo>
                  <a:close/>
                  <a:moveTo>
                    <a:pt x="f9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9" y="f32"/>
                  </a:cubicBezTo>
                  <a:lnTo>
                    <a:pt x="f12" y="f32"/>
                  </a:lnTo>
                  <a:lnTo>
                    <a:pt x="f12" y="f33"/>
                  </a:lnTo>
                  <a:cubicBezTo>
                    <a:pt x="f34" y="f27"/>
                    <a:pt x="f18" y="f35"/>
                    <a:pt x="f18" y="f36"/>
                  </a:cubicBezTo>
                  <a:lnTo>
                    <a:pt x="f18" y="f37"/>
                  </a:lnTo>
                  <a:cubicBezTo>
                    <a:pt x="f38" y="f39"/>
                    <a:pt x="f28" y="f40"/>
                    <a:pt x="f28" y="f41"/>
                  </a:cubicBezTo>
                  <a:cubicBezTo>
                    <a:pt x="f28" y="f42"/>
                    <a:pt x="f43" y="f44"/>
                    <a:pt x="f18" y="f45"/>
                  </a:cubicBezTo>
                  <a:lnTo>
                    <a:pt x="f18" y="f21"/>
                  </a:lnTo>
                  <a:cubicBezTo>
                    <a:pt x="f18" y="f46"/>
                    <a:pt x="f47" y="f48"/>
                    <a:pt x="f12" y="f49"/>
                  </a:cubicBezTo>
                  <a:lnTo>
                    <a:pt x="f12" y="f50"/>
                  </a:lnTo>
                  <a:cubicBezTo>
                    <a:pt x="f12" y="f51"/>
                    <a:pt x="f27" y="f52"/>
                    <a:pt x="f26" y="f52"/>
                  </a:cubicBezTo>
                  <a:lnTo>
                    <a:pt x="f25" y="f52"/>
                  </a:lnTo>
                  <a:cubicBezTo>
                    <a:pt x="f23" y="f52"/>
                    <a:pt x="f19" y="f51"/>
                    <a:pt x="f19" y="f50"/>
                  </a:cubicBezTo>
                  <a:lnTo>
                    <a:pt x="f19" y="f49"/>
                  </a:lnTo>
                  <a:cubicBezTo>
                    <a:pt x="f53" y="f48"/>
                    <a:pt x="f54" y="f55"/>
                    <a:pt x="f54" y="f21"/>
                  </a:cubicBezTo>
                  <a:lnTo>
                    <a:pt x="f54" y="f56"/>
                  </a:lnTo>
                  <a:lnTo>
                    <a:pt x="f54" y="f36"/>
                  </a:lnTo>
                  <a:cubicBezTo>
                    <a:pt x="f54" y="f57"/>
                    <a:pt x="f58" y="f59"/>
                    <a:pt x="f19" y="f33"/>
                  </a:cubicBezTo>
                  <a:lnTo>
                    <a:pt x="f19" y="f32"/>
                  </a:lnTo>
                  <a:lnTo>
                    <a:pt x="f60" y="f32"/>
                  </a:lnTo>
                  <a:cubicBezTo>
                    <a:pt x="f61" y="f32"/>
                    <a:pt x="f54" y="f31"/>
                    <a:pt x="f54" y="f30"/>
                  </a:cubicBezTo>
                  <a:cubicBezTo>
                    <a:pt x="f54" y="f29"/>
                    <a:pt x="f61" y="f28"/>
                    <a:pt x="f60" y="f28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3" name="Google Shape;697;p44">
              <a:extLst>
                <a:ext uri="{FF2B5EF4-FFF2-40B4-BE49-F238E27FC236}">
                  <a16:creationId xmlns:a16="http://schemas.microsoft.com/office/drawing/2014/main" id="{DE6C75E6-8418-4579-BCE2-0D180887C91E}"/>
                </a:ext>
              </a:extLst>
            </p:cNvPr>
            <p:cNvSpPr/>
            <p:nvPr/>
          </p:nvSpPr>
          <p:spPr>
            <a:xfrm>
              <a:off x="4693231" y="1566284"/>
              <a:ext cx="102019" cy="249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694"/>
                <a:gd name="f5" fmla="val 1"/>
                <a:gd name="f6" fmla="val 347"/>
                <a:gd name="f7" fmla="val 2489"/>
                <a:gd name="f8" fmla="val 2678"/>
                <a:gd name="f9" fmla="val 536"/>
                <a:gd name="f10" fmla="val 158"/>
                <a:gd name="f11" fmla="*/ f0 1 2836"/>
                <a:gd name="f12" fmla="*/ f1 1 694"/>
                <a:gd name="f13" fmla="+- f4 0 f2"/>
                <a:gd name="f14" fmla="+- f3 0 f2"/>
                <a:gd name="f15" fmla="*/ f14 1 2836"/>
                <a:gd name="f16" fmla="*/ f13 1 694"/>
                <a:gd name="f17" fmla="*/ f2 1 f15"/>
                <a:gd name="f18" fmla="*/ f3 1 f15"/>
                <a:gd name="f19" fmla="*/ f2 1 f16"/>
                <a:gd name="f20" fmla="*/ f4 1 f16"/>
                <a:gd name="f21" fmla="*/ f17 f11 1"/>
                <a:gd name="f22" fmla="*/ f18 f11 1"/>
                <a:gd name="f23" fmla="*/ f20 f12 1"/>
                <a:gd name="f24" fmla="*/ f19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2836" h="694">
                  <a:moveTo>
                    <a:pt x="f2" y="f5"/>
                  </a:moveTo>
                  <a:lnTo>
                    <a:pt x="f6" y="f4"/>
                  </a:lnTo>
                  <a:lnTo>
                    <a:pt x="f7" y="f4"/>
                  </a:lnTo>
                  <a:cubicBezTo>
                    <a:pt x="f8" y="f4"/>
                    <a:pt x="f3" y="f9"/>
                    <a:pt x="f3" y="f6"/>
                  </a:cubicBezTo>
                  <a:cubicBezTo>
                    <a:pt x="f3" y="f10"/>
                    <a:pt x="f8" y="f5"/>
                    <a:pt x="f7" y="f5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4" name="Google Shape;698;p44">
              <a:extLst>
                <a:ext uri="{FF2B5EF4-FFF2-40B4-BE49-F238E27FC236}">
                  <a16:creationId xmlns:a16="http://schemas.microsoft.com/office/drawing/2014/main" id="{98F0C683-CCE6-4358-961A-E0776D100E69}"/>
                </a:ext>
              </a:extLst>
            </p:cNvPr>
            <p:cNvSpPr/>
            <p:nvPr/>
          </p:nvSpPr>
          <p:spPr>
            <a:xfrm>
              <a:off x="4445017" y="1323758"/>
              <a:ext cx="300371" cy="31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350"/>
                <a:gd name="f4" fmla="val 8854"/>
                <a:gd name="f5" fmla="val 4884"/>
                <a:gd name="f6" fmla="val 1"/>
                <a:gd name="f7" fmla="val 2931"/>
                <a:gd name="f8" fmla="val 473"/>
                <a:gd name="f9" fmla="val 1419"/>
                <a:gd name="f10" fmla="val 2237"/>
                <a:gd name="f11" fmla="val 4380"/>
                <a:gd name="f12" fmla="val 8192"/>
                <a:gd name="f13" fmla="val 410"/>
                <a:gd name="f14" fmla="val 389"/>
                <a:gd name="f15" fmla="val 8189"/>
                <a:gd name="f16" fmla="val 368"/>
                <a:gd name="f17" fmla="val 8188"/>
                <a:gd name="f18" fmla="val 347"/>
                <a:gd name="f19" fmla="val 132"/>
                <a:gd name="f20" fmla="val 8334"/>
                <a:gd name="f21" fmla="val 8507"/>
                <a:gd name="f22" fmla="val 8696"/>
                <a:gd name="f23" fmla="val 158"/>
                <a:gd name="f24" fmla="val 8853"/>
                <a:gd name="f25" fmla="val 8003"/>
                <a:gd name="f26" fmla="val 8318"/>
                <a:gd name="f27" fmla="val 8160"/>
                <a:gd name="f28" fmla="val 6806"/>
                <a:gd name="f29" fmla="val 6239"/>
                <a:gd name="f30" fmla="val 6963"/>
                <a:gd name="f31" fmla="val 6207"/>
                <a:gd name="f32" fmla="val 6869"/>
                <a:gd name="f33" fmla="val 6018"/>
                <a:gd name="f34" fmla="val 6774"/>
                <a:gd name="f35" fmla="val 5924"/>
                <a:gd name="f36" fmla="val 4191"/>
                <a:gd name="f37" fmla="val 3655"/>
                <a:gd name="f38" fmla="val 3435"/>
                <a:gd name="f39" fmla="val 4254"/>
                <a:gd name="f40" fmla="val 3245"/>
                <a:gd name="f41" fmla="val 3088"/>
                <a:gd name="f42" fmla="val 2836"/>
                <a:gd name="f43" fmla="val 2552"/>
                <a:gd name="f44" fmla="val 2300"/>
                <a:gd name="f45" fmla="val 1733"/>
                <a:gd name="f46" fmla="val 4443"/>
                <a:gd name="f47" fmla="val 1229"/>
                <a:gd name="f48" fmla="val 914"/>
                <a:gd name="f49" fmla="*/ f0 1 8350"/>
                <a:gd name="f50" fmla="*/ f1 1 8854"/>
                <a:gd name="f51" fmla="+- f4 0 f2"/>
                <a:gd name="f52" fmla="+- f3 0 f2"/>
                <a:gd name="f53" fmla="*/ f52 1 8350"/>
                <a:gd name="f54" fmla="*/ f51 1 8854"/>
                <a:gd name="f55" fmla="*/ f2 1 f53"/>
                <a:gd name="f56" fmla="*/ f3 1 f53"/>
                <a:gd name="f57" fmla="*/ f2 1 f54"/>
                <a:gd name="f58" fmla="*/ f4 1 f54"/>
                <a:gd name="f59" fmla="*/ f55 f49 1"/>
                <a:gd name="f60" fmla="*/ f56 f49 1"/>
                <a:gd name="f61" fmla="*/ f58 f50 1"/>
                <a:gd name="f62" fmla="*/ f57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8350" h="8854">
                  <a:moveTo>
                    <a:pt x="f5" y="f6"/>
                  </a:moveTo>
                  <a:cubicBezTo>
                    <a:pt x="f7" y="f8"/>
                    <a:pt x="f9" y="f10"/>
                    <a:pt x="f9" y="f11"/>
                  </a:cubicBezTo>
                  <a:lnTo>
                    <a:pt x="f9" y="f12"/>
                  </a:lnTo>
                  <a:lnTo>
                    <a:pt x="f13" y="f12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6" y="f20"/>
                    <a:pt x="f6" y="f21"/>
                  </a:cubicBezTo>
                  <a:cubicBezTo>
                    <a:pt x="f6" y="f22"/>
                    <a:pt x="f23" y="f24"/>
                    <a:pt x="f18" y="f24"/>
                  </a:cubicBezTo>
                  <a:lnTo>
                    <a:pt x="f25" y="f24"/>
                  </a:lnTo>
                  <a:cubicBezTo>
                    <a:pt x="f12" y="f24"/>
                    <a:pt x="f3" y="f22"/>
                    <a:pt x="f3" y="f21"/>
                  </a:cubicBezTo>
                  <a:cubicBezTo>
                    <a:pt x="f3" y="f26"/>
                    <a:pt x="f12" y="f27"/>
                    <a:pt x="f25" y="f27"/>
                  </a:cubicBezTo>
                  <a:lnTo>
                    <a:pt x="f28" y="f27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lnTo>
                    <a:pt x="f36" y="f34"/>
                  </a:lnTo>
                  <a:lnTo>
                    <a:pt x="f36" y="f37"/>
                  </a:lnTo>
                  <a:cubicBezTo>
                    <a:pt x="f36" y="f38"/>
                    <a:pt x="f39" y="f40"/>
                    <a:pt x="f11" y="f41"/>
                  </a:cubicBezTo>
                  <a:cubicBezTo>
                    <a:pt x="f39" y="f42"/>
                    <a:pt x="f36" y="f43"/>
                    <a:pt x="f36" y="f44"/>
                  </a:cubicBezTo>
                  <a:cubicBezTo>
                    <a:pt x="f36" y="f45"/>
                    <a:pt x="f46" y="f47"/>
                    <a:pt x="f5" y="f48"/>
                  </a:cubicBezTo>
                  <a:lnTo>
                    <a:pt x="f5" y="f6"/>
                  </a:ln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25" name="Google Shape;699;p44">
            <a:extLst>
              <a:ext uri="{FF2B5EF4-FFF2-40B4-BE49-F238E27FC236}">
                <a16:creationId xmlns:a16="http://schemas.microsoft.com/office/drawing/2014/main" id="{9DC8D96F-F87E-42D4-A139-1315D0C96927}"/>
              </a:ext>
            </a:extLst>
          </p:cNvPr>
          <p:cNvGrpSpPr/>
          <p:nvPr/>
        </p:nvGrpSpPr>
        <p:grpSpPr>
          <a:xfrm>
            <a:off x="7081762" y="2987811"/>
            <a:ext cx="422745" cy="420486"/>
            <a:chOff x="7081762" y="2987811"/>
            <a:chExt cx="422745" cy="420486"/>
          </a:xfrm>
        </p:grpSpPr>
        <p:sp>
          <p:nvSpPr>
            <p:cNvPr id="26" name="Google Shape;700;p44">
              <a:extLst>
                <a:ext uri="{FF2B5EF4-FFF2-40B4-BE49-F238E27FC236}">
                  <a16:creationId xmlns:a16="http://schemas.microsoft.com/office/drawing/2014/main" id="{7DBD5DB6-517E-4F64-8C84-295BE0383C3B}"/>
                </a:ext>
              </a:extLst>
            </p:cNvPr>
            <p:cNvSpPr/>
            <p:nvPr/>
          </p:nvSpPr>
          <p:spPr>
            <a:xfrm>
              <a:off x="7227957" y="3162315"/>
              <a:ext cx="126946" cy="941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29"/>
                <a:gd name="f4" fmla="val 2616"/>
                <a:gd name="f5" fmla="val 725"/>
                <a:gd name="f6" fmla="val 1"/>
                <a:gd name="f7" fmla="val 315"/>
                <a:gd name="f8" fmla="val 347"/>
                <a:gd name="f9" fmla="val 1356"/>
                <a:gd name="f10" fmla="val 1040"/>
                <a:gd name="f11" fmla="val 2049"/>
                <a:gd name="f12" fmla="val 1733"/>
                <a:gd name="f13" fmla="val 2458"/>
                <a:gd name="f14" fmla="val 2017"/>
                <a:gd name="f15" fmla="val 3466"/>
                <a:gd name="f16" fmla="val 410"/>
                <a:gd name="f17" fmla="val 3277"/>
                <a:gd name="f18" fmla="val 2804"/>
                <a:gd name="f19" fmla="val 2300"/>
                <a:gd name="f20" fmla="val 2111"/>
                <a:gd name="f21" fmla="val 599"/>
                <a:gd name="f22" fmla="val 2063"/>
                <a:gd name="f23" fmla="val 745"/>
                <a:gd name="f24" fmla="val 1906"/>
                <a:gd name="f25" fmla="val 824"/>
                <a:gd name="f26" fmla="val 1753"/>
                <a:gd name="f27" fmla="val 1607"/>
                <a:gd name="f28" fmla="val 1464"/>
                <a:gd name="f29" fmla="val 753"/>
                <a:gd name="f30" fmla="val 1418"/>
                <a:gd name="f31" fmla="val 568"/>
                <a:gd name="f32" fmla="val 1229"/>
                <a:gd name="f33" fmla="*/ f0 1 3529"/>
                <a:gd name="f34" fmla="*/ f1 1 2616"/>
                <a:gd name="f35" fmla="+- f4 0 f2"/>
                <a:gd name="f36" fmla="+- f3 0 f2"/>
                <a:gd name="f37" fmla="*/ f36 1 3529"/>
                <a:gd name="f38" fmla="*/ f35 1 2616"/>
                <a:gd name="f39" fmla="*/ f2 1 f37"/>
                <a:gd name="f40" fmla="*/ f3 1 f37"/>
                <a:gd name="f41" fmla="*/ f2 1 f38"/>
                <a:gd name="f42" fmla="*/ f4 1 f38"/>
                <a:gd name="f43" fmla="*/ f39 f33 1"/>
                <a:gd name="f44" fmla="*/ f40 f33 1"/>
                <a:gd name="f45" fmla="*/ f42 f34 1"/>
                <a:gd name="f46" fmla="*/ f41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529" h="2616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10" y="f11"/>
                    <a:pt x="f12" y="f4"/>
                  </a:cubicBezTo>
                  <a:cubicBezTo>
                    <a:pt x="f13" y="f14"/>
                    <a:pt x="f15" y="f9"/>
                    <a:pt x="f15" y="f5"/>
                  </a:cubicBezTo>
                  <a:cubicBezTo>
                    <a:pt x="f3" y="f16"/>
                    <a:pt x="f17" y="f6"/>
                    <a:pt x="f18" y="f6"/>
                  </a:cubicBezTo>
                  <a:cubicBezTo>
                    <a:pt x="f19" y="f6"/>
                    <a:pt x="f20" y="f21"/>
                    <a:pt x="f20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9"/>
                    <a:pt x="f30" y="f21"/>
                  </a:cubicBezTo>
                  <a:cubicBezTo>
                    <a:pt x="f30" y="f31"/>
                    <a:pt x="f32" y="f6"/>
                    <a:pt x="f5" y="f6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7" name="Google Shape;701;p44">
              <a:extLst>
                <a:ext uri="{FF2B5EF4-FFF2-40B4-BE49-F238E27FC236}">
                  <a16:creationId xmlns:a16="http://schemas.microsoft.com/office/drawing/2014/main" id="{91D855ED-E07E-4AED-B6C5-342371610D4C}"/>
                </a:ext>
              </a:extLst>
            </p:cNvPr>
            <p:cNvSpPr/>
            <p:nvPr/>
          </p:nvSpPr>
          <p:spPr>
            <a:xfrm>
              <a:off x="7081762" y="2987811"/>
              <a:ext cx="422745" cy="4204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52"/>
                <a:gd name="f4" fmla="val 11689"/>
                <a:gd name="f5" fmla="val 6837"/>
                <a:gd name="f6" fmla="val 4159"/>
                <a:gd name="f7" fmla="val 7624"/>
                <a:gd name="f8" fmla="val 8223"/>
                <a:gd name="f9" fmla="val 4789"/>
                <a:gd name="f10" fmla="val 5576"/>
                <a:gd name="f11" fmla="val 8254"/>
                <a:gd name="f12" fmla="val 6616"/>
                <a:gd name="f13" fmla="val 7309"/>
                <a:gd name="f14" fmla="val 7183"/>
                <a:gd name="f15" fmla="val 6049"/>
                <a:gd name="f16" fmla="val 5986"/>
                <a:gd name="f17" fmla="val 8286"/>
                <a:gd name="f18" fmla="val 5907"/>
                <a:gd name="f19" fmla="val 8317"/>
                <a:gd name="f20" fmla="val 5829"/>
                <a:gd name="f21" fmla="val 5750"/>
                <a:gd name="f22" fmla="val 5671"/>
                <a:gd name="f23" fmla="val 5608"/>
                <a:gd name="f24" fmla="val 4348"/>
                <a:gd name="f25" fmla="val 3403"/>
                <a:gd name="f26" fmla="val 6585"/>
                <a:gd name="f27" fmla="val 4033"/>
                <a:gd name="f28" fmla="val 5293"/>
                <a:gd name="f29" fmla="val 4411"/>
                <a:gd name="f30" fmla="val 5797"/>
                <a:gd name="f31" fmla="val 4663"/>
                <a:gd name="f32" fmla="val 6018"/>
                <a:gd name="f33" fmla="val 6364"/>
                <a:gd name="f34" fmla="val 4474"/>
                <a:gd name="f35" fmla="val 3875"/>
                <a:gd name="f36" fmla="val 3466"/>
                <a:gd name="f37" fmla="val 473"/>
                <a:gd name="f38" fmla="val 1008"/>
                <a:gd name="f39" fmla="val 410"/>
                <a:gd name="f40" fmla="val 3938"/>
                <a:gd name="f41" fmla="val 7246"/>
                <a:gd name="f42" fmla="val 7813"/>
                <a:gd name="f43" fmla="val 10649"/>
                <a:gd name="f44" fmla="val 11247"/>
                <a:gd name="f45" fmla="val 11688"/>
                <a:gd name="f46" fmla="val 11216"/>
                <a:gd name="f47" fmla="val 10680"/>
                <a:gd name="f48" fmla="val 11279"/>
                <a:gd name="f49" fmla="val 11720"/>
                <a:gd name="f50" fmla="val 7782"/>
                <a:gd name="f51" fmla="val 11751"/>
                <a:gd name="f52" fmla="*/ f0 1 11752"/>
                <a:gd name="f53" fmla="*/ f1 1 11689"/>
                <a:gd name="f54" fmla="+- f4 0 f2"/>
                <a:gd name="f55" fmla="+- f3 0 f2"/>
                <a:gd name="f56" fmla="*/ f55 1 11752"/>
                <a:gd name="f57" fmla="*/ f54 1 11689"/>
                <a:gd name="f58" fmla="*/ f2 1 f56"/>
                <a:gd name="f59" fmla="*/ f3 1 f56"/>
                <a:gd name="f60" fmla="*/ f2 1 f57"/>
                <a:gd name="f61" fmla="*/ f4 1 f57"/>
                <a:gd name="f62" fmla="*/ f58 f52 1"/>
                <a:gd name="f63" fmla="*/ f59 f52 1"/>
                <a:gd name="f64" fmla="*/ f61 f53 1"/>
                <a:gd name="f65" fmla="*/ f60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1752" h="1168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8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3" y="f8"/>
                  </a:cubicBezTo>
                  <a:cubicBezTo>
                    <a:pt x="f24" y="f14"/>
                    <a:pt x="f25" y="f26"/>
                    <a:pt x="f25" y="f10"/>
                  </a:cubicBezTo>
                  <a:cubicBezTo>
                    <a:pt x="f25" y="f9"/>
                    <a:pt x="f27" y="f6"/>
                    <a:pt x="f9" y="f6"/>
                  </a:cubicBezTo>
                  <a:cubicBezTo>
                    <a:pt x="f28" y="f6"/>
                    <a:pt x="f23" y="f29"/>
                    <a:pt x="f30" y="f31"/>
                  </a:cubicBezTo>
                  <a:cubicBezTo>
                    <a:pt x="f32" y="f29"/>
                    <a:pt x="f33" y="f6"/>
                    <a:pt x="f5" y="f6"/>
                  </a:cubicBezTo>
                  <a:close/>
                  <a:moveTo>
                    <a:pt x="f34" y="f2"/>
                  </a:moveTo>
                  <a:cubicBezTo>
                    <a:pt x="f35" y="f2"/>
                    <a:pt x="f36" y="f37"/>
                    <a:pt x="f36" y="f38"/>
                  </a:cubicBezTo>
                  <a:lnTo>
                    <a:pt x="f36" y="f36"/>
                  </a:lnTo>
                  <a:lnTo>
                    <a:pt x="f38" y="f36"/>
                  </a:lnTo>
                  <a:cubicBezTo>
                    <a:pt x="f39" y="f36"/>
                    <a:pt x="f2" y="f40"/>
                    <a:pt x="f2" y="f34"/>
                  </a:cubicBezTo>
                  <a:lnTo>
                    <a:pt x="f2" y="f41"/>
                  </a:lnTo>
                  <a:cubicBezTo>
                    <a:pt x="f2" y="f42"/>
                    <a:pt x="f37" y="f11"/>
                    <a:pt x="f38" y="f11"/>
                  </a:cubicBezTo>
                  <a:lnTo>
                    <a:pt x="f36" y="f11"/>
                  </a:lnTo>
                  <a:lnTo>
                    <a:pt x="f36" y="f43"/>
                  </a:lnTo>
                  <a:cubicBezTo>
                    <a:pt x="f36" y="f44"/>
                    <a:pt x="f40" y="f45"/>
                    <a:pt x="f34" y="f45"/>
                  </a:cubicBezTo>
                  <a:lnTo>
                    <a:pt x="f41" y="f45"/>
                  </a:lnTo>
                  <a:cubicBezTo>
                    <a:pt x="f42" y="f45"/>
                    <a:pt x="f11" y="f46"/>
                    <a:pt x="f11" y="f43"/>
                  </a:cubicBezTo>
                  <a:lnTo>
                    <a:pt x="f11" y="f11"/>
                  </a:lnTo>
                  <a:lnTo>
                    <a:pt x="f47" y="f11"/>
                  </a:lnTo>
                  <a:cubicBezTo>
                    <a:pt x="f48" y="f11"/>
                    <a:pt x="f49" y="f50"/>
                    <a:pt x="f49" y="f41"/>
                  </a:cubicBezTo>
                  <a:lnTo>
                    <a:pt x="f49" y="f34"/>
                  </a:lnTo>
                  <a:cubicBezTo>
                    <a:pt x="f51" y="f40"/>
                    <a:pt x="f48" y="f36"/>
                    <a:pt x="f47" y="f36"/>
                  </a:cubicBezTo>
                  <a:lnTo>
                    <a:pt x="f11" y="f36"/>
                  </a:lnTo>
                  <a:lnTo>
                    <a:pt x="f11" y="f38"/>
                  </a:lnTo>
                  <a:cubicBezTo>
                    <a:pt x="f11" y="f39"/>
                    <a:pt x="f50" y="f2"/>
                    <a:pt x="f41" y="f2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28" name="Google Shape;702;p44">
            <a:extLst>
              <a:ext uri="{FF2B5EF4-FFF2-40B4-BE49-F238E27FC236}">
                <a16:creationId xmlns:a16="http://schemas.microsoft.com/office/drawing/2014/main" id="{E5C13EBF-A897-4FA6-924C-1456BCE160E1}"/>
              </a:ext>
            </a:extLst>
          </p:cNvPr>
          <p:cNvGrpSpPr/>
          <p:nvPr/>
        </p:nvGrpSpPr>
        <p:grpSpPr>
          <a:xfrm>
            <a:off x="7078900" y="1366854"/>
            <a:ext cx="428432" cy="275408"/>
            <a:chOff x="7078900" y="1366854"/>
            <a:chExt cx="428432" cy="275408"/>
          </a:xfrm>
        </p:grpSpPr>
        <p:sp>
          <p:nvSpPr>
            <p:cNvPr id="29" name="Google Shape;703;p44">
              <a:extLst>
                <a:ext uri="{FF2B5EF4-FFF2-40B4-BE49-F238E27FC236}">
                  <a16:creationId xmlns:a16="http://schemas.microsoft.com/office/drawing/2014/main" id="{771BC496-F35C-44BC-BD5A-321A510D2ABF}"/>
                </a:ext>
              </a:extLst>
            </p:cNvPr>
            <p:cNvSpPr/>
            <p:nvPr/>
          </p:nvSpPr>
          <p:spPr>
            <a:xfrm>
              <a:off x="7230782" y="1443901"/>
              <a:ext cx="124678" cy="1247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386"/>
                <a:gd name="f6" fmla="val 662"/>
                <a:gd name="f7" fmla="val 1764"/>
                <a:gd name="f8" fmla="val 2079"/>
                <a:gd name="f9" fmla="val 977"/>
                <a:gd name="f10" fmla="val 1387"/>
                <a:gd name="f11" fmla="val 1765"/>
                <a:gd name="f12" fmla="val 2080"/>
                <a:gd name="f13" fmla="val 1733"/>
                <a:gd name="f14" fmla="val 1"/>
                <a:gd name="f15" fmla="val 788"/>
                <a:gd name="f16" fmla="val 2679"/>
                <a:gd name="f17" fmla="val 2678"/>
                <a:gd name="f18" fmla="*/ f0 1 3466"/>
                <a:gd name="f19" fmla="*/ f1 1 3467"/>
                <a:gd name="f20" fmla="+- f4 0 f2"/>
                <a:gd name="f21" fmla="+- f3 0 f2"/>
                <a:gd name="f22" fmla="*/ f21 1 3466"/>
                <a:gd name="f23" fmla="*/ f20 1 3467"/>
                <a:gd name="f24" fmla="*/ f2 1 f22"/>
                <a:gd name="f25" fmla="*/ f3 1 f22"/>
                <a:gd name="f26" fmla="*/ f2 1 f23"/>
                <a:gd name="f27" fmla="*/ f4 1 f23"/>
                <a:gd name="f28" fmla="*/ f24 f18 1"/>
                <a:gd name="f29" fmla="*/ f25 f18 1"/>
                <a:gd name="f30" fmla="*/ f27 f19 1"/>
                <a:gd name="f31" fmla="*/ f26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346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9" y="f12"/>
                    <a:pt x="f6" y="f11"/>
                    <a:pt x="f6" y="f10"/>
                  </a:cubicBezTo>
                  <a:cubicBezTo>
                    <a:pt x="f6" y="f9"/>
                    <a:pt x="f9" y="f6"/>
                    <a:pt x="f5" y="f6"/>
                  </a:cubicBezTo>
                  <a:close/>
                  <a:moveTo>
                    <a:pt x="f13" y="f14"/>
                  </a:moveTo>
                  <a:cubicBezTo>
                    <a:pt x="f15" y="f14"/>
                    <a:pt x="f2" y="f15"/>
                    <a:pt x="f2" y="f13"/>
                  </a:cubicBezTo>
                  <a:cubicBezTo>
                    <a:pt x="f2" y="f16"/>
                    <a:pt x="f15" y="f3"/>
                    <a:pt x="f13" y="f3"/>
                  </a:cubicBezTo>
                  <a:cubicBezTo>
                    <a:pt x="f17" y="f3"/>
                    <a:pt x="f3" y="f16"/>
                    <a:pt x="f3" y="f13"/>
                  </a:cubicBezTo>
                  <a:cubicBezTo>
                    <a:pt x="f3" y="f15"/>
                    <a:pt x="f17" y="f14"/>
                    <a:pt x="f13" y="f14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0" name="Google Shape;704;p44">
              <a:extLst>
                <a:ext uri="{FF2B5EF4-FFF2-40B4-BE49-F238E27FC236}">
                  <a16:creationId xmlns:a16="http://schemas.microsoft.com/office/drawing/2014/main" id="{5ACE45A1-F9DE-4933-8813-A927842339E8}"/>
                </a:ext>
              </a:extLst>
            </p:cNvPr>
            <p:cNvSpPr/>
            <p:nvPr/>
          </p:nvSpPr>
          <p:spPr>
            <a:xfrm>
              <a:off x="7078900" y="1366854"/>
              <a:ext cx="428432" cy="2754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10"/>
                <a:gd name="f4" fmla="val 7656"/>
                <a:gd name="f5" fmla="val 5955"/>
                <a:gd name="f6" fmla="val 1418"/>
                <a:gd name="f7" fmla="val 7278"/>
                <a:gd name="f8" fmla="val 8381"/>
                <a:gd name="f9" fmla="val 2521"/>
                <a:gd name="f10" fmla="val 3875"/>
                <a:gd name="f11" fmla="val 5199"/>
                <a:gd name="f12" fmla="val 6301"/>
                <a:gd name="f13" fmla="val 4600"/>
                <a:gd name="f14" fmla="val 3497"/>
                <a:gd name="f15" fmla="val 2710"/>
                <a:gd name="f16" fmla="val 189"/>
                <a:gd name="f17" fmla="val 3466"/>
                <a:gd name="f18" fmla="val 95"/>
                <a:gd name="f19" fmla="val 3623"/>
                <a:gd name="f20" fmla="val 3749"/>
                <a:gd name="f21" fmla="val 3907"/>
                <a:gd name="f22" fmla="val 4033"/>
                <a:gd name="f23" fmla="val 4190"/>
                <a:gd name="f24" fmla="val 2773"/>
                <a:gd name="f25" fmla="val 9137"/>
                <a:gd name="f26" fmla="val 11689"/>
                <a:gd name="f27" fmla="val 11815"/>
                <a:gd name="f28" fmla="val 11909"/>
                <a:gd name="f29" fmla="val 9168"/>
                <a:gd name="f30" fmla="*/ f0 1 11910"/>
                <a:gd name="f31" fmla="*/ f1 1 7656"/>
                <a:gd name="f32" fmla="+- f4 0 f2"/>
                <a:gd name="f33" fmla="+- f3 0 f2"/>
                <a:gd name="f34" fmla="*/ f33 1 11910"/>
                <a:gd name="f35" fmla="*/ f32 1 7656"/>
                <a:gd name="f36" fmla="*/ f2 1 f34"/>
                <a:gd name="f37" fmla="*/ f3 1 f34"/>
                <a:gd name="f38" fmla="*/ f2 1 f35"/>
                <a:gd name="f39" fmla="*/ f4 1 f35"/>
                <a:gd name="f40" fmla="*/ f36 f30 1"/>
                <a:gd name="f41" fmla="*/ f37 f30 1"/>
                <a:gd name="f42" fmla="*/ f39 f31 1"/>
                <a:gd name="f43" fmla="*/ f38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11910" h="765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5" y="f2"/>
                    <a:pt x="f16" y="f17"/>
                    <a:pt x="f18" y="f19"/>
                  </a:cubicBezTo>
                  <a:cubicBezTo>
                    <a:pt x="f2" y="f20"/>
                    <a:pt x="f2" y="f21"/>
                    <a:pt x="f18" y="f22"/>
                  </a:cubicBezTo>
                  <a:cubicBezTo>
                    <a:pt x="f16" y="f23"/>
                    <a:pt x="f24" y="f4"/>
                    <a:pt x="f5" y="f4"/>
                  </a:cubicBezTo>
                  <a:cubicBezTo>
                    <a:pt x="f25" y="f4"/>
                    <a:pt x="f26" y="f23"/>
                    <a:pt x="f27" y="f22"/>
                  </a:cubicBezTo>
                  <a:cubicBezTo>
                    <a:pt x="f28" y="f21"/>
                    <a:pt x="f28" y="f20"/>
                    <a:pt x="f27" y="f19"/>
                  </a:cubicBezTo>
                  <a:cubicBezTo>
                    <a:pt x="f26" y="f17"/>
                    <a:pt x="f29" y="f2"/>
                    <a:pt x="f5" y="f2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31" name="Google Shape;705;p44">
            <a:extLst>
              <a:ext uri="{FF2B5EF4-FFF2-40B4-BE49-F238E27FC236}">
                <a16:creationId xmlns:a16="http://schemas.microsoft.com/office/drawing/2014/main" id="{A615E17E-C6EA-41F6-8893-D5160DF935B3}"/>
              </a:ext>
            </a:extLst>
          </p:cNvPr>
          <p:cNvGrpSpPr/>
          <p:nvPr/>
        </p:nvGrpSpPr>
        <p:grpSpPr>
          <a:xfrm>
            <a:off x="4356667" y="2983998"/>
            <a:ext cx="430664" cy="424299"/>
            <a:chOff x="4356667" y="2983998"/>
            <a:chExt cx="430664" cy="424299"/>
          </a:xfrm>
        </p:grpSpPr>
        <p:sp>
          <p:nvSpPr>
            <p:cNvPr id="32" name="Google Shape;706;p44">
              <a:extLst>
                <a:ext uri="{FF2B5EF4-FFF2-40B4-BE49-F238E27FC236}">
                  <a16:creationId xmlns:a16="http://schemas.microsoft.com/office/drawing/2014/main" id="{87822CB4-8D55-4FCB-B173-FC1CD7773BA8}"/>
                </a:ext>
              </a:extLst>
            </p:cNvPr>
            <p:cNvSpPr/>
            <p:nvPr/>
          </p:nvSpPr>
          <p:spPr>
            <a:xfrm>
              <a:off x="4570847" y="2983998"/>
              <a:ext cx="216484" cy="2146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67"/>
                <a:gd name="f5" fmla="val 3836"/>
                <a:gd name="f6" fmla="val 3278"/>
                <a:gd name="f7" fmla="val 2726"/>
                <a:gd name="f8" fmla="val 214"/>
                <a:gd name="f9" fmla="val 2332"/>
                <a:gd name="f10" fmla="val 642"/>
                <a:gd name="f11" fmla="val 1891"/>
                <a:gd name="f12" fmla="val 1083"/>
                <a:gd name="f13" fmla="val 2458"/>
                <a:gd name="f14" fmla="val 1619"/>
                <a:gd name="f15" fmla="val 2552"/>
                <a:gd name="f16" fmla="val 1745"/>
                <a:gd name="f17" fmla="val 1966"/>
                <a:gd name="f18" fmla="val 2092"/>
                <a:gd name="f19" fmla="val 2363"/>
                <a:gd name="f20" fmla="val 2186"/>
                <a:gd name="f21" fmla="val 2300"/>
                <a:gd name="f22" fmla="val 2218"/>
                <a:gd name="f23" fmla="val 2206"/>
                <a:gd name="f24" fmla="val 2143"/>
                <a:gd name="f25" fmla="val 2017"/>
                <a:gd name="f26" fmla="val 1985"/>
                <a:gd name="f27" fmla="val 1418"/>
                <a:gd name="f28" fmla="val 1556"/>
                <a:gd name="f29" fmla="val 946"/>
                <a:gd name="f30" fmla="val 2029"/>
                <a:gd name="f31" fmla="val 1513"/>
                <a:gd name="f32" fmla="val 2564"/>
                <a:gd name="f33" fmla="val 1607"/>
                <a:gd name="f34" fmla="val 2690"/>
                <a:gd name="f35" fmla="val 2911"/>
                <a:gd name="f36" fmla="val 3037"/>
                <a:gd name="f37" fmla="val 3131"/>
                <a:gd name="f38" fmla="val 1355"/>
                <a:gd name="f39" fmla="val 3163"/>
                <a:gd name="f40" fmla="val 1261"/>
                <a:gd name="f41" fmla="val 1198"/>
                <a:gd name="f42" fmla="val 1072"/>
                <a:gd name="f43" fmla="val 1040"/>
                <a:gd name="f44" fmla="val 473"/>
                <a:gd name="f45" fmla="val 2501"/>
                <a:gd name="f46" fmla="val 1"/>
                <a:gd name="f47" fmla="val 3005"/>
                <a:gd name="f48" fmla="val 2962"/>
                <a:gd name="f49" fmla="val 5388"/>
                <a:gd name="f50" fmla="val 3478"/>
                <a:gd name="f51" fmla="val 5829"/>
                <a:gd name="f52" fmla="val 5987"/>
                <a:gd name="f53" fmla="val 1903"/>
                <a:gd name="f54" fmla="val 5892"/>
                <a:gd name="f55" fmla="val 1398"/>
                <a:gd name="f56" fmla="val 5640"/>
                <a:gd name="f57" fmla="val 831"/>
                <a:gd name="f58" fmla="val 5167"/>
                <a:gd name="f59" fmla="val 453"/>
                <a:gd name="f60" fmla="val 4779"/>
                <a:gd name="f61" fmla="val 151"/>
                <a:gd name="f62" fmla="val 4305"/>
                <a:gd name="f63" fmla="*/ f0 1 6018"/>
                <a:gd name="f64" fmla="*/ f1 1 5967"/>
                <a:gd name="f65" fmla="+- f4 0 f2"/>
                <a:gd name="f66" fmla="+- f3 0 f2"/>
                <a:gd name="f67" fmla="*/ f66 1 6018"/>
                <a:gd name="f68" fmla="*/ f65 1 5967"/>
                <a:gd name="f69" fmla="*/ f2 1 f67"/>
                <a:gd name="f70" fmla="*/ f3 1 f67"/>
                <a:gd name="f71" fmla="*/ f2 1 f68"/>
                <a:gd name="f72" fmla="*/ f4 1 f68"/>
                <a:gd name="f73" fmla="*/ f69 f63 1"/>
                <a:gd name="f74" fmla="*/ f70 f63 1"/>
                <a:gd name="f75" fmla="*/ f72 f64 1"/>
                <a:gd name="f76" fmla="*/ f71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018" h="596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lnTo>
                    <a:pt x="f27" y="f28"/>
                  </a:lnTo>
                  <a:lnTo>
                    <a:pt x="f29" y="f30"/>
                  </a:lnTo>
                  <a:lnTo>
                    <a:pt x="f31" y="f32"/>
                  </a:lnTo>
                  <a:cubicBezTo>
                    <a:pt x="f33" y="f34"/>
                    <a:pt x="f33" y="f35"/>
                    <a:pt x="f31" y="f36"/>
                  </a:cubicBezTo>
                  <a:cubicBezTo>
                    <a:pt x="f27" y="f37"/>
                    <a:pt x="f38" y="f39"/>
                    <a:pt x="f40" y="f39"/>
                  </a:cubicBezTo>
                  <a:cubicBezTo>
                    <a:pt x="f41" y="f39"/>
                    <a:pt x="f42" y="f37"/>
                    <a:pt x="f43" y="f36"/>
                  </a:cubicBezTo>
                  <a:lnTo>
                    <a:pt x="f44" y="f45"/>
                  </a:lnTo>
                  <a:lnTo>
                    <a:pt x="f46" y="f47"/>
                  </a:lnTo>
                  <a:lnTo>
                    <a:pt x="f48" y="f4"/>
                  </a:lnTo>
                  <a:lnTo>
                    <a:pt x="f49" y="f50"/>
                  </a:lnTo>
                  <a:cubicBezTo>
                    <a:pt x="f51" y="f36"/>
                    <a:pt x="f3" y="f45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3" name="Google Shape;707;p44">
              <a:extLst>
                <a:ext uri="{FF2B5EF4-FFF2-40B4-BE49-F238E27FC236}">
                  <a16:creationId xmlns:a16="http://schemas.microsoft.com/office/drawing/2014/main" id="{DD2FF7EE-2F92-42B2-B295-5E86B02A760E}"/>
                </a:ext>
              </a:extLst>
            </p:cNvPr>
            <p:cNvSpPr/>
            <p:nvPr/>
          </p:nvSpPr>
          <p:spPr>
            <a:xfrm>
              <a:off x="4356667" y="3110231"/>
              <a:ext cx="300334" cy="298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349"/>
                <a:gd name="f4" fmla="val 8286"/>
                <a:gd name="f5" fmla="val 5419"/>
                <a:gd name="f6" fmla="val 4883"/>
                <a:gd name="f7" fmla="val 567"/>
                <a:gd name="f8" fmla="val 5450"/>
                <a:gd name="f9" fmla="val 1103"/>
                <a:gd name="f10" fmla="val 5545"/>
                <a:gd name="f11" fmla="val 1229"/>
                <a:gd name="f12" fmla="val 1449"/>
                <a:gd name="f13" fmla="val 1575"/>
                <a:gd name="f14" fmla="val 5356"/>
                <a:gd name="f15" fmla="val 1670"/>
                <a:gd name="f16" fmla="val 5293"/>
                <a:gd name="f17" fmla="val 1702"/>
                <a:gd name="f18" fmla="val 5198"/>
                <a:gd name="f19" fmla="val 5135"/>
                <a:gd name="f20" fmla="val 5009"/>
                <a:gd name="f21" fmla="val 4978"/>
                <a:gd name="f22" fmla="val 4411"/>
                <a:gd name="f23" fmla="val 1040"/>
                <a:gd name="f24" fmla="val 3938"/>
                <a:gd name="f25" fmla="val 1512"/>
                <a:gd name="f26" fmla="val 4505"/>
                <a:gd name="f27" fmla="val 2048"/>
                <a:gd name="f28" fmla="val 4631"/>
                <a:gd name="f29" fmla="val 2174"/>
                <a:gd name="f30" fmla="val 2395"/>
                <a:gd name="f31" fmla="val 2521"/>
                <a:gd name="f32" fmla="val 2615"/>
                <a:gd name="f33" fmla="val 4348"/>
                <a:gd name="f34" fmla="val 2647"/>
                <a:gd name="f35" fmla="val 4253"/>
                <a:gd name="f36" fmla="val 4190"/>
                <a:gd name="f37" fmla="val 4064"/>
                <a:gd name="f38" fmla="val 4033"/>
                <a:gd name="f39" fmla="val 3466"/>
                <a:gd name="f40" fmla="val 1985"/>
                <a:gd name="f41" fmla="val 3214"/>
                <a:gd name="f42" fmla="val 2237"/>
                <a:gd name="f43" fmla="val 2773"/>
                <a:gd name="f44" fmla="val 2678"/>
                <a:gd name="f45" fmla="val 2458"/>
                <a:gd name="f46" fmla="val 3277"/>
                <a:gd name="f47" fmla="val 2363"/>
                <a:gd name="f48" fmla="val 3907"/>
                <a:gd name="f49" fmla="val 2300"/>
                <a:gd name="f50" fmla="val 4379"/>
                <a:gd name="f51" fmla="val 2111"/>
                <a:gd name="f52" fmla="val 4852"/>
                <a:gd name="f53" fmla="val 1733"/>
                <a:gd name="f54" fmla="val 5167"/>
                <a:gd name="f55" fmla="val 410"/>
                <a:gd name="f56" fmla="val 6490"/>
                <a:gd name="f57" fmla="val 6900"/>
                <a:gd name="f58" fmla="val 7561"/>
                <a:gd name="f59" fmla="val 7971"/>
                <a:gd name="f60" fmla="val 599"/>
                <a:gd name="f61" fmla="val 8160"/>
                <a:gd name="f62" fmla="val 882"/>
                <a:gd name="f63" fmla="val 1166"/>
                <a:gd name="f64" fmla="val 1418"/>
                <a:gd name="f65" fmla="val 1701"/>
                <a:gd name="f66" fmla="val 1890"/>
                <a:gd name="f67" fmla="val 3245"/>
                <a:gd name="f68" fmla="val 6616"/>
                <a:gd name="f69" fmla="val 3592"/>
                <a:gd name="f70" fmla="val 6270"/>
                <a:gd name="f71" fmla="val 6081"/>
                <a:gd name="f72" fmla="val 5986"/>
                <a:gd name="f73" fmla="val 5923"/>
                <a:gd name="f74" fmla="val 5734"/>
                <a:gd name="f75" fmla="val 5608"/>
                <a:gd name="f76" fmla="val 6144"/>
                <a:gd name="f77" fmla="val 2962"/>
                <a:gd name="f78" fmla="*/ f0 1 8349"/>
                <a:gd name="f79" fmla="*/ f1 1 8286"/>
                <a:gd name="f80" fmla="+- f4 0 f2"/>
                <a:gd name="f81" fmla="+- f3 0 f2"/>
                <a:gd name="f82" fmla="*/ f81 1 8349"/>
                <a:gd name="f83" fmla="*/ f80 1 8286"/>
                <a:gd name="f84" fmla="*/ f2 1 f82"/>
                <a:gd name="f85" fmla="*/ f3 1 f82"/>
                <a:gd name="f86" fmla="*/ f2 1 f83"/>
                <a:gd name="f87" fmla="*/ f4 1 f83"/>
                <a:gd name="f88" fmla="*/ f84 f78 1"/>
                <a:gd name="f89" fmla="*/ f85 f78 1"/>
                <a:gd name="f90" fmla="*/ f87 f79 1"/>
                <a:gd name="f91" fmla="*/ f86 f7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349" h="8286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28" y="f30"/>
                    <a:pt x="f26" y="f31"/>
                  </a:cubicBezTo>
                  <a:cubicBezTo>
                    <a:pt x="f22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8" y="f31"/>
                  </a:cubicBezTo>
                  <a:lnTo>
                    <a:pt x="f39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4"/>
                  </a:cubicBezTo>
                  <a:lnTo>
                    <a:pt x="f55" y="f56"/>
                  </a:lnTo>
                  <a:cubicBezTo>
                    <a:pt x="f2" y="f57"/>
                    <a:pt x="f2" y="f58"/>
                    <a:pt x="f55" y="f59"/>
                  </a:cubicBezTo>
                  <a:cubicBezTo>
                    <a:pt x="f60" y="f61"/>
                    <a:pt x="f62" y="f4"/>
                    <a:pt x="f63" y="f4"/>
                  </a:cubicBezTo>
                  <a:cubicBezTo>
                    <a:pt x="f64" y="f4"/>
                    <a:pt x="f65" y="f61"/>
                    <a:pt x="f66" y="f59"/>
                  </a:cubicBezTo>
                  <a:lnTo>
                    <a:pt x="f67" y="f68"/>
                  </a:lnTo>
                  <a:cubicBezTo>
                    <a:pt x="f69" y="f70"/>
                    <a:pt x="f38" y="f71"/>
                    <a:pt x="f26" y="f72"/>
                  </a:cubicBezTo>
                  <a:cubicBezTo>
                    <a:pt x="f19" y="f73"/>
                    <a:pt x="f74" y="f75"/>
                    <a:pt x="f76" y="f54"/>
                  </a:cubicBezTo>
                  <a:lnTo>
                    <a:pt x="f3" y="f77"/>
                  </a:lnTo>
                  <a:lnTo>
                    <a:pt x="f5" y="f2"/>
                  </a:ln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34" name="Google Shape;708;p44">
            <a:extLst>
              <a:ext uri="{FF2B5EF4-FFF2-40B4-BE49-F238E27FC236}">
                <a16:creationId xmlns:a16="http://schemas.microsoft.com/office/drawing/2014/main" id="{1562ED34-0CC4-4C57-B339-654D75914B94}"/>
              </a:ext>
            </a:extLst>
          </p:cNvPr>
          <p:cNvGrpSpPr/>
          <p:nvPr/>
        </p:nvGrpSpPr>
        <p:grpSpPr>
          <a:xfrm>
            <a:off x="1637233" y="2982169"/>
            <a:ext cx="425013" cy="426128"/>
            <a:chOff x="1637233" y="2982169"/>
            <a:chExt cx="425013" cy="426128"/>
          </a:xfrm>
        </p:grpSpPr>
        <p:sp>
          <p:nvSpPr>
            <p:cNvPr id="35" name="Google Shape;709;p44">
              <a:extLst>
                <a:ext uri="{FF2B5EF4-FFF2-40B4-BE49-F238E27FC236}">
                  <a16:creationId xmlns:a16="http://schemas.microsoft.com/office/drawing/2014/main" id="{B890B507-76BD-479A-A4F9-8E2CE2AF2798}"/>
                </a:ext>
              </a:extLst>
            </p:cNvPr>
            <p:cNvSpPr/>
            <p:nvPr/>
          </p:nvSpPr>
          <p:spPr>
            <a:xfrm>
              <a:off x="1836700" y="3084152"/>
              <a:ext cx="26115" cy="249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94"/>
                <a:gd name="f5" fmla="val 725"/>
                <a:gd name="f6" fmla="*/ f0 1 726"/>
                <a:gd name="f7" fmla="*/ f1 1 694"/>
                <a:gd name="f8" fmla="+- f4 0 f2"/>
                <a:gd name="f9" fmla="+- f3 0 f2"/>
                <a:gd name="f10" fmla="*/ f9 1 726"/>
                <a:gd name="f11" fmla="*/ f8 1 694"/>
                <a:gd name="f12" fmla="*/ f2 1 f10"/>
                <a:gd name="f13" fmla="*/ f3 1 f10"/>
                <a:gd name="f14" fmla="*/ f2 1 f11"/>
                <a:gd name="f15" fmla="*/ f4 1 f11"/>
                <a:gd name="f16" fmla="*/ f12 f6 1"/>
                <a:gd name="f17" fmla="*/ f13 f6 1"/>
                <a:gd name="f18" fmla="*/ f15 f7 1"/>
                <a:gd name="f19" fmla="*/ f14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" t="f19" r="f17" b="f18"/>
              <a:pathLst>
                <a:path w="726" h="694">
                  <a:moveTo>
                    <a:pt x="f2" y="f2"/>
                  </a:moveTo>
                  <a:lnTo>
                    <a:pt x="f2" y="f4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6" name="Google Shape;710;p44">
              <a:extLst>
                <a:ext uri="{FF2B5EF4-FFF2-40B4-BE49-F238E27FC236}">
                  <a16:creationId xmlns:a16="http://schemas.microsoft.com/office/drawing/2014/main" id="{3C817EC9-BAFC-4DDC-AB46-68080DDE58B6}"/>
                </a:ext>
              </a:extLst>
            </p:cNvPr>
            <p:cNvSpPr/>
            <p:nvPr/>
          </p:nvSpPr>
          <p:spPr>
            <a:xfrm>
              <a:off x="1836700" y="3132889"/>
              <a:ext cx="26115" cy="260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725"/>
                <a:gd name="f5" fmla="*/ f0 1 726"/>
                <a:gd name="f6" fmla="*/ f1 1 725"/>
                <a:gd name="f7" fmla="+- f4 0 f2"/>
                <a:gd name="f8" fmla="+- f3 0 f2"/>
                <a:gd name="f9" fmla="*/ f8 1 726"/>
                <a:gd name="f10" fmla="*/ f7 1 725"/>
                <a:gd name="f11" fmla="*/ f2 1 f9"/>
                <a:gd name="f12" fmla="*/ f3 1 f9"/>
                <a:gd name="f13" fmla="*/ f2 1 f10"/>
                <a:gd name="f14" fmla="*/ f4 1 f10"/>
                <a:gd name="f15" fmla="*/ f11 f5 1"/>
                <a:gd name="f16" fmla="*/ f12 f5 1"/>
                <a:gd name="f17" fmla="*/ f14 f6 1"/>
                <a:gd name="f18" fmla="*/ f13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726" h="725">
                  <a:moveTo>
                    <a:pt x="f2" y="f2"/>
                  </a:moveTo>
                  <a:lnTo>
                    <a:pt x="f2" y="f4"/>
                  </a:lnTo>
                  <a:lnTo>
                    <a:pt x="f4" y="f4"/>
                  </a:lnTo>
                  <a:lnTo>
                    <a:pt x="f4" y="f2"/>
                  </a:ln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7" name="Google Shape;711;p44">
              <a:extLst>
                <a:ext uri="{FF2B5EF4-FFF2-40B4-BE49-F238E27FC236}">
                  <a16:creationId xmlns:a16="http://schemas.microsoft.com/office/drawing/2014/main" id="{C9E744A4-BBF3-43BE-8A4D-9AA1A52ABED5}"/>
                </a:ext>
              </a:extLst>
            </p:cNvPr>
            <p:cNvSpPr/>
            <p:nvPr/>
          </p:nvSpPr>
          <p:spPr>
            <a:xfrm>
              <a:off x="1836700" y="3233757"/>
              <a:ext cx="26115" cy="498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1387"/>
                <a:gd name="f5" fmla="val 1040"/>
                <a:gd name="f6" fmla="val 1229"/>
                <a:gd name="f7" fmla="val 158"/>
                <a:gd name="f8" fmla="val 1386"/>
                <a:gd name="f9" fmla="val 379"/>
                <a:gd name="f10" fmla="val 568"/>
                <a:gd name="f11" fmla="val 725"/>
                <a:gd name="f12" fmla="*/ f0 1 726"/>
                <a:gd name="f13" fmla="*/ f1 1 1387"/>
                <a:gd name="f14" fmla="+- f4 0 f2"/>
                <a:gd name="f15" fmla="+- f3 0 f2"/>
                <a:gd name="f16" fmla="*/ f15 1 726"/>
                <a:gd name="f17" fmla="*/ f14 1 1387"/>
                <a:gd name="f18" fmla="*/ f2 1 f16"/>
                <a:gd name="f19" fmla="*/ f3 1 f16"/>
                <a:gd name="f20" fmla="*/ f2 1 f17"/>
                <a:gd name="f21" fmla="*/ f4 1 f17"/>
                <a:gd name="f22" fmla="*/ f18 f12 1"/>
                <a:gd name="f23" fmla="*/ f19 f12 1"/>
                <a:gd name="f24" fmla="*/ f21 f13 1"/>
                <a:gd name="f25" fmla="*/ f20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726" h="138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8" name="Google Shape;712;p44">
              <a:extLst>
                <a:ext uri="{FF2B5EF4-FFF2-40B4-BE49-F238E27FC236}">
                  <a16:creationId xmlns:a16="http://schemas.microsoft.com/office/drawing/2014/main" id="{FA59900C-3288-4FBE-B639-2EE27879831A}"/>
                </a:ext>
              </a:extLst>
            </p:cNvPr>
            <p:cNvSpPr/>
            <p:nvPr/>
          </p:nvSpPr>
          <p:spPr>
            <a:xfrm>
              <a:off x="1887705" y="3058064"/>
              <a:ext cx="75940" cy="385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111"/>
                <a:gd name="f4" fmla="val 1073"/>
                <a:gd name="f5" fmla="val 1"/>
                <a:gd name="f6" fmla="val 725"/>
                <a:gd name="f7" fmla="val 1040"/>
                <a:gd name="f8" fmla="val 1386"/>
                <a:gd name="f9" fmla="val 1701"/>
                <a:gd name="f10" fmla="val 883"/>
                <a:gd name="f11" fmla="val 1985"/>
                <a:gd name="f12" fmla="val 1072"/>
                <a:gd name="f13" fmla="val 2048"/>
                <a:gd name="f14" fmla="val 946"/>
                <a:gd name="f15" fmla="val 851"/>
                <a:gd name="f16" fmla="val 316"/>
                <a:gd name="f17" fmla="val 1764"/>
                <a:gd name="f18" fmla="*/ f0 1 2111"/>
                <a:gd name="f19" fmla="*/ f1 1 1073"/>
                <a:gd name="f20" fmla="+- f4 0 f2"/>
                <a:gd name="f21" fmla="+- f3 0 f2"/>
                <a:gd name="f22" fmla="*/ f21 1 2111"/>
                <a:gd name="f23" fmla="*/ f20 1 1073"/>
                <a:gd name="f24" fmla="*/ f2 1 f22"/>
                <a:gd name="f25" fmla="*/ f3 1 f22"/>
                <a:gd name="f26" fmla="*/ f2 1 f23"/>
                <a:gd name="f27" fmla="*/ f4 1 f23"/>
                <a:gd name="f28" fmla="*/ f24 f18 1"/>
                <a:gd name="f29" fmla="*/ f25 f18 1"/>
                <a:gd name="f30" fmla="*/ f27 f19 1"/>
                <a:gd name="f31" fmla="*/ f26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111" h="107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cubicBezTo>
                    <a:pt x="f13" y="f14"/>
                    <a:pt x="f3" y="f15"/>
                    <a:pt x="f3" y="f6"/>
                  </a:cubicBezTo>
                  <a:cubicBezTo>
                    <a:pt x="f3" y="f16"/>
                    <a:pt x="f17" y="f5"/>
                    <a:pt x="f8" y="f5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9" name="Google Shape;713;p44">
              <a:extLst>
                <a:ext uri="{FF2B5EF4-FFF2-40B4-BE49-F238E27FC236}">
                  <a16:creationId xmlns:a16="http://schemas.microsoft.com/office/drawing/2014/main" id="{24C8B263-100A-4849-85D3-20FEBDB9A329}"/>
                </a:ext>
              </a:extLst>
            </p:cNvPr>
            <p:cNvSpPr/>
            <p:nvPr/>
          </p:nvSpPr>
          <p:spPr>
            <a:xfrm>
              <a:off x="1836700" y="3033137"/>
              <a:ext cx="26115" cy="249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94"/>
                <a:gd name="f5" fmla="val 347"/>
                <a:gd name="f6" fmla="val 1"/>
                <a:gd name="f7" fmla="val 158"/>
                <a:gd name="f8" fmla="val 725"/>
                <a:gd name="f9" fmla="val 568"/>
                <a:gd name="f10" fmla="*/ f0 1 726"/>
                <a:gd name="f11" fmla="*/ f1 1 694"/>
                <a:gd name="f12" fmla="+- f4 0 f2"/>
                <a:gd name="f13" fmla="+- f3 0 f2"/>
                <a:gd name="f14" fmla="*/ f13 1 726"/>
                <a:gd name="f15" fmla="*/ f12 1 694"/>
                <a:gd name="f16" fmla="*/ f2 1 f14"/>
                <a:gd name="f17" fmla="*/ f3 1 f14"/>
                <a:gd name="f18" fmla="*/ f2 1 f15"/>
                <a:gd name="f19" fmla="*/ f4 1 f15"/>
                <a:gd name="f20" fmla="*/ f16 f10 1"/>
                <a:gd name="f21" fmla="*/ f17 f10 1"/>
                <a:gd name="f22" fmla="*/ f19 f11 1"/>
                <a:gd name="f23" fmla="*/ f18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726" h="694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lnTo>
                    <a:pt x="f8" y="f4"/>
                  </a:lnTo>
                  <a:lnTo>
                    <a:pt x="f8" y="f5"/>
                  </a:lnTo>
                  <a:cubicBezTo>
                    <a:pt x="f8" y="f7"/>
                    <a:pt x="f9" y="f6"/>
                    <a:pt x="f5" y="f6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40" name="Google Shape;714;p44">
              <a:extLst>
                <a:ext uri="{FF2B5EF4-FFF2-40B4-BE49-F238E27FC236}">
                  <a16:creationId xmlns:a16="http://schemas.microsoft.com/office/drawing/2014/main" id="{30023E70-5450-46ED-9A7F-EC3C35D5EE99}"/>
                </a:ext>
              </a:extLst>
            </p:cNvPr>
            <p:cNvSpPr/>
            <p:nvPr/>
          </p:nvSpPr>
          <p:spPr>
            <a:xfrm>
              <a:off x="1836700" y="3182752"/>
              <a:ext cx="26115" cy="260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725"/>
                <a:gd name="f5" fmla="*/ f0 1 726"/>
                <a:gd name="f6" fmla="*/ f1 1 725"/>
                <a:gd name="f7" fmla="+- f4 0 f2"/>
                <a:gd name="f8" fmla="+- f3 0 f2"/>
                <a:gd name="f9" fmla="*/ f8 1 726"/>
                <a:gd name="f10" fmla="*/ f7 1 725"/>
                <a:gd name="f11" fmla="*/ f2 1 f9"/>
                <a:gd name="f12" fmla="*/ f3 1 f9"/>
                <a:gd name="f13" fmla="*/ f2 1 f10"/>
                <a:gd name="f14" fmla="*/ f4 1 f10"/>
                <a:gd name="f15" fmla="*/ f11 f5 1"/>
                <a:gd name="f16" fmla="*/ f12 f5 1"/>
                <a:gd name="f17" fmla="*/ f14 f6 1"/>
                <a:gd name="f18" fmla="*/ f13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726" h="725">
                  <a:moveTo>
                    <a:pt x="f2" y="f2"/>
                  </a:moveTo>
                  <a:lnTo>
                    <a:pt x="f2" y="f4"/>
                  </a:lnTo>
                  <a:lnTo>
                    <a:pt x="f4" y="f4"/>
                  </a:lnTo>
                  <a:lnTo>
                    <a:pt x="f4" y="f2"/>
                  </a:ln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41" name="Google Shape;715;p44">
              <a:extLst>
                <a:ext uri="{FF2B5EF4-FFF2-40B4-BE49-F238E27FC236}">
                  <a16:creationId xmlns:a16="http://schemas.microsoft.com/office/drawing/2014/main" id="{7D64680D-DD27-49A1-BE23-9C6523927039}"/>
                </a:ext>
              </a:extLst>
            </p:cNvPr>
            <p:cNvSpPr/>
            <p:nvPr/>
          </p:nvSpPr>
          <p:spPr>
            <a:xfrm>
              <a:off x="1637233" y="2982169"/>
              <a:ext cx="425013" cy="42612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11846"/>
                <a:gd name="f5" fmla="val 5892"/>
                <a:gd name="f6" fmla="val 725"/>
                <a:gd name="f7" fmla="val 6333"/>
                <a:gd name="f8" fmla="val 6743"/>
                <a:gd name="f9" fmla="val 1008"/>
                <a:gd name="f10" fmla="val 6900"/>
                <a:gd name="f11" fmla="val 1449"/>
                <a:gd name="f12" fmla="val 8349"/>
                <a:gd name="f13" fmla="val 9106"/>
                <a:gd name="f14" fmla="val 9736"/>
                <a:gd name="f15" fmla="val 2079"/>
                <a:gd name="f16" fmla="val 2835"/>
                <a:gd name="f17" fmla="val 3214"/>
                <a:gd name="f18" fmla="val 9578"/>
                <a:gd name="f19" fmla="val 3529"/>
                <a:gd name="f20" fmla="val 9295"/>
                <a:gd name="f21" fmla="val 3812"/>
                <a:gd name="f22" fmla="val 9326"/>
                <a:gd name="f23" fmla="val 3938"/>
                <a:gd name="f24" fmla="val 9358"/>
                <a:gd name="f25" fmla="val 4096"/>
                <a:gd name="f26" fmla="val 4190"/>
                <a:gd name="f27" fmla="val 4600"/>
                <a:gd name="f28" fmla="val 9200"/>
                <a:gd name="f29" fmla="val 4915"/>
                <a:gd name="f30" fmla="val 8948"/>
                <a:gd name="f31" fmla="val 5198"/>
                <a:gd name="f32" fmla="val 8980"/>
                <a:gd name="f33" fmla="val 5324"/>
                <a:gd name="f34" fmla="val 9011"/>
                <a:gd name="f35" fmla="val 5450"/>
                <a:gd name="f36" fmla="val 5576"/>
                <a:gd name="f37" fmla="val 8381"/>
                <a:gd name="f38" fmla="val 6963"/>
                <a:gd name="f39" fmla="val 7625"/>
                <a:gd name="f40" fmla="val 7436"/>
                <a:gd name="f41" fmla="val 7278"/>
                <a:gd name="f42" fmla="val 6805"/>
                <a:gd name="f43" fmla="val 6616"/>
                <a:gd name="f44" fmla="val 6427"/>
                <a:gd name="f45" fmla="val 6269"/>
                <a:gd name="f46" fmla="val 8034"/>
                <a:gd name="f47" fmla="val 5954"/>
                <a:gd name="f48" fmla="val 5545"/>
                <a:gd name="f49" fmla="val 5167"/>
                <a:gd name="f50" fmla="val 4852"/>
                <a:gd name="f51" fmla="val 6932"/>
                <a:gd name="f52" fmla="val 7593"/>
                <a:gd name="f53" fmla="val 7940"/>
                <a:gd name="f54" fmla="val 8538"/>
                <a:gd name="f55" fmla="val 8065"/>
                <a:gd name="f56" fmla="val 8632"/>
                <a:gd name="f57" fmla="val 9105"/>
                <a:gd name="f58" fmla="val 8664"/>
                <a:gd name="f59" fmla="val 9514"/>
                <a:gd name="f60" fmla="val 8192"/>
                <a:gd name="f61" fmla="val 9609"/>
                <a:gd name="f62" fmla="val 7562"/>
                <a:gd name="f63" fmla="val 9767"/>
                <a:gd name="f64" fmla="val 7058"/>
                <a:gd name="f65" fmla="val 10145"/>
                <a:gd name="f66" fmla="val 6680"/>
                <a:gd name="f67" fmla="val 10586"/>
                <a:gd name="f68" fmla="val 6459"/>
                <a:gd name="f69" fmla="val 10869"/>
                <a:gd name="f70" fmla="val 6176"/>
                <a:gd name="f71" fmla="val 11027"/>
                <a:gd name="f72" fmla="val 5861"/>
                <a:gd name="f73" fmla="val 5230"/>
                <a:gd name="f74" fmla="val 5041"/>
                <a:gd name="f75" fmla="val 4695"/>
                <a:gd name="f76" fmla="val 10113"/>
                <a:gd name="f77" fmla="val 4128"/>
                <a:gd name="f78" fmla="val 3057"/>
                <a:gd name="f79" fmla="val 9483"/>
                <a:gd name="f80" fmla="val 2742"/>
                <a:gd name="f81" fmla="val 9042"/>
                <a:gd name="f82" fmla="val 8569"/>
                <a:gd name="f83" fmla="val 8002"/>
                <a:gd name="f84" fmla="val 7561"/>
                <a:gd name="f85" fmla="val 3781"/>
                <a:gd name="f86" fmla="val 4789"/>
                <a:gd name="f87" fmla="val 3687"/>
                <a:gd name="f88" fmla="val 3372"/>
                <a:gd name="f89" fmla="val 5104"/>
                <a:gd name="f90" fmla="val 5513"/>
                <a:gd name="f91" fmla="val 5891"/>
                <a:gd name="f92" fmla="val 6206"/>
                <a:gd name="f93" fmla="val 4285"/>
                <a:gd name="f94" fmla="val 4443"/>
                <a:gd name="f95" fmla="val 6364"/>
                <a:gd name="f96" fmla="val 6553"/>
                <a:gd name="f97" fmla="val 6774"/>
                <a:gd name="f98" fmla="val 6931"/>
                <a:gd name="f99" fmla="val 3340"/>
                <a:gd name="f100" fmla="val 2710"/>
                <a:gd name="f101" fmla="val 6301"/>
                <a:gd name="f102" fmla="val 5387"/>
                <a:gd name="f103" fmla="val 5261"/>
                <a:gd name="f104" fmla="val 2805"/>
                <a:gd name="f105" fmla="val 5135"/>
                <a:gd name="f106" fmla="val 2521"/>
                <a:gd name="f107" fmla="val 4883"/>
                <a:gd name="f108" fmla="val 2363"/>
                <a:gd name="f109" fmla="val 4568"/>
                <a:gd name="f110" fmla="val 4159"/>
                <a:gd name="f111" fmla="val 4001"/>
                <a:gd name="f112" fmla="val 2395"/>
                <a:gd name="f113" fmla="val 3875"/>
                <a:gd name="f114" fmla="val 2426"/>
                <a:gd name="f115" fmla="val 2174"/>
                <a:gd name="f116" fmla="val 3497"/>
                <a:gd name="f117" fmla="val 2017"/>
                <a:gd name="f118" fmla="val 3182"/>
                <a:gd name="f119" fmla="val 2772"/>
                <a:gd name="f120" fmla="val 2080"/>
                <a:gd name="f121" fmla="val 2048"/>
                <a:gd name="f122" fmla="val 3466"/>
                <a:gd name="f123" fmla="val 5073"/>
                <a:gd name="f124" fmla="val 1040"/>
                <a:gd name="f125" fmla="val 5419"/>
                <a:gd name="f126" fmla="val 1009"/>
                <a:gd name="f127" fmla="val 473"/>
                <a:gd name="f128" fmla="val 32"/>
                <a:gd name="f129" fmla="val 1"/>
                <a:gd name="f130" fmla="val 504"/>
                <a:gd name="f131" fmla="val 10838"/>
                <a:gd name="f132" fmla="val 11405"/>
                <a:gd name="f133" fmla="val 10807"/>
                <a:gd name="f134" fmla="val 11374"/>
                <a:gd name="f135" fmla="val 11373"/>
                <a:gd name="f136" fmla="val 10775"/>
                <a:gd name="f137" fmla="val 1071"/>
                <a:gd name="f138" fmla="val 11342"/>
                <a:gd name="f139" fmla="*/ f0 1 11815"/>
                <a:gd name="f140" fmla="*/ f1 1 11846"/>
                <a:gd name="f141" fmla="+- f4 0 f2"/>
                <a:gd name="f142" fmla="+- f3 0 f2"/>
                <a:gd name="f143" fmla="*/ f142 1 11815"/>
                <a:gd name="f144" fmla="*/ f141 1 11846"/>
                <a:gd name="f145" fmla="*/ f2 1 f143"/>
                <a:gd name="f146" fmla="*/ f3 1 f143"/>
                <a:gd name="f147" fmla="*/ f2 1 f144"/>
                <a:gd name="f148" fmla="*/ f4 1 f144"/>
                <a:gd name="f149" fmla="*/ f145 f139 1"/>
                <a:gd name="f150" fmla="*/ f146 f139 1"/>
                <a:gd name="f151" fmla="*/ f148 f140 1"/>
                <a:gd name="f152" fmla="*/ f147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49" t="f152" r="f150" b="f151"/>
              <a:pathLst>
                <a:path w="11815" h="1184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4" y="f26"/>
                  </a:cubicBezTo>
                  <a:cubicBezTo>
                    <a:pt x="f24" y="f27"/>
                    <a:pt x="f28" y="f29"/>
                    <a:pt x="f30" y="f31"/>
                  </a:cubicBezTo>
                  <a:cubicBezTo>
                    <a:pt x="f32" y="f33"/>
                    <a:pt x="f34" y="f35"/>
                    <a:pt x="f34" y="f36"/>
                  </a:cubicBezTo>
                  <a:cubicBezTo>
                    <a:pt x="f34" y="f7"/>
                    <a:pt x="f37" y="f38"/>
                    <a:pt x="f39" y="f38"/>
                  </a:cubicBezTo>
                  <a:cubicBezTo>
                    <a:pt x="f40" y="f38"/>
                    <a:pt x="f41" y="f42"/>
                    <a:pt x="f41" y="f43"/>
                  </a:cubicBezTo>
                  <a:cubicBezTo>
                    <a:pt x="f41" y="f44"/>
                    <a:pt x="f40" y="f45"/>
                    <a:pt x="f39" y="f45"/>
                  </a:cubicBezTo>
                  <a:cubicBezTo>
                    <a:pt x="f46" y="f45"/>
                    <a:pt x="f12" y="f47"/>
                    <a:pt x="f12" y="f48"/>
                  </a:cubicBezTo>
                  <a:cubicBezTo>
                    <a:pt x="f12" y="f49"/>
                    <a:pt x="f46" y="f50"/>
                    <a:pt x="f39" y="f50"/>
                  </a:cubicBezTo>
                  <a:lnTo>
                    <a:pt x="f51" y="f50"/>
                  </a:lnTo>
                  <a:lnTo>
                    <a:pt x="f51" y="f52"/>
                  </a:lnTo>
                  <a:lnTo>
                    <a:pt x="f53" y="f52"/>
                  </a:lnTo>
                  <a:cubicBezTo>
                    <a:pt x="f54" y="f52"/>
                    <a:pt x="f32" y="f55"/>
                    <a:pt x="f32" y="f56"/>
                  </a:cubicBezTo>
                  <a:cubicBezTo>
                    <a:pt x="f32" y="f57"/>
                    <a:pt x="f58" y="f59"/>
                    <a:pt x="f60" y="f61"/>
                  </a:cubicBezTo>
                  <a:cubicBezTo>
                    <a:pt x="f62" y="f63"/>
                    <a:pt x="f64" y="f65"/>
                    <a:pt x="f66" y="f67"/>
                  </a:cubicBezTo>
                  <a:cubicBezTo>
                    <a:pt x="f68" y="f69"/>
                    <a:pt x="f70" y="f71"/>
                    <a:pt x="f72" y="f71"/>
                  </a:cubicBezTo>
                  <a:cubicBezTo>
                    <a:pt x="f48" y="f71"/>
                    <a:pt x="f73" y="f69"/>
                    <a:pt x="f74" y="f67"/>
                  </a:cubicBezTo>
                  <a:cubicBezTo>
                    <a:pt x="f75" y="f76"/>
                    <a:pt x="f77" y="f63"/>
                    <a:pt x="f19" y="f61"/>
                  </a:cubicBezTo>
                  <a:cubicBezTo>
                    <a:pt x="f78" y="f79"/>
                    <a:pt x="f80" y="f81"/>
                    <a:pt x="f80" y="f82"/>
                  </a:cubicBezTo>
                  <a:cubicBezTo>
                    <a:pt x="f80" y="f83"/>
                    <a:pt x="f17" y="f84"/>
                    <a:pt x="f85" y="f84"/>
                  </a:cubicBezTo>
                  <a:lnTo>
                    <a:pt x="f86" y="f84"/>
                  </a:lnTo>
                  <a:lnTo>
                    <a:pt x="f86" y="f86"/>
                  </a:lnTo>
                  <a:lnTo>
                    <a:pt x="f25" y="f86"/>
                  </a:lnTo>
                  <a:cubicBezTo>
                    <a:pt x="f87" y="f86"/>
                    <a:pt x="f88" y="f89"/>
                    <a:pt x="f88" y="f90"/>
                  </a:cubicBezTo>
                  <a:cubicBezTo>
                    <a:pt x="f88" y="f91"/>
                    <a:pt x="f87" y="f92"/>
                    <a:pt x="f25" y="f92"/>
                  </a:cubicBezTo>
                  <a:cubicBezTo>
                    <a:pt x="f93" y="f92"/>
                    <a:pt x="f94" y="f95"/>
                    <a:pt x="f94" y="f96"/>
                  </a:cubicBezTo>
                  <a:cubicBezTo>
                    <a:pt x="f94" y="f97"/>
                    <a:pt x="f93" y="f98"/>
                    <a:pt x="f25" y="f98"/>
                  </a:cubicBezTo>
                  <a:cubicBezTo>
                    <a:pt x="f99" y="f98"/>
                    <a:pt x="f100" y="f101"/>
                    <a:pt x="f100" y="f48"/>
                  </a:cubicBezTo>
                  <a:cubicBezTo>
                    <a:pt x="f100" y="f102"/>
                    <a:pt x="f80" y="f103"/>
                    <a:pt x="f104" y="f105"/>
                  </a:cubicBezTo>
                  <a:cubicBezTo>
                    <a:pt x="f106" y="f107"/>
                    <a:pt x="f108" y="f109"/>
                    <a:pt x="f108" y="f110"/>
                  </a:cubicBezTo>
                  <a:cubicBezTo>
                    <a:pt x="f108" y="f111"/>
                    <a:pt x="f112" y="f113"/>
                    <a:pt x="f114" y="f85"/>
                  </a:cubicBezTo>
                  <a:cubicBezTo>
                    <a:pt x="f115" y="f116"/>
                    <a:pt x="f117" y="f118"/>
                    <a:pt x="f117" y="f119"/>
                  </a:cubicBezTo>
                  <a:cubicBezTo>
                    <a:pt x="f120" y="f121"/>
                    <a:pt x="f100" y="f11"/>
                    <a:pt x="f122" y="f11"/>
                  </a:cubicBezTo>
                  <a:lnTo>
                    <a:pt x="f29" y="f11"/>
                  </a:lnTo>
                  <a:cubicBezTo>
                    <a:pt x="f123" y="f124"/>
                    <a:pt x="f125" y="f6"/>
                    <a:pt x="f5" y="f6"/>
                  </a:cubicBezTo>
                  <a:close/>
                  <a:moveTo>
                    <a:pt x="f126" y="f2"/>
                  </a:moveTo>
                  <a:cubicBezTo>
                    <a:pt x="f127" y="f128"/>
                    <a:pt x="f129" y="f130"/>
                    <a:pt x="f129" y="f124"/>
                  </a:cubicBezTo>
                  <a:lnTo>
                    <a:pt x="f129" y="f131"/>
                  </a:lnTo>
                  <a:cubicBezTo>
                    <a:pt x="f129" y="f132"/>
                    <a:pt x="f127" y="f4"/>
                    <a:pt x="f126" y="f4"/>
                  </a:cubicBezTo>
                  <a:lnTo>
                    <a:pt x="f133" y="f4"/>
                  </a:lnTo>
                  <a:cubicBezTo>
                    <a:pt x="f134" y="f4"/>
                    <a:pt x="f3" y="f135"/>
                    <a:pt x="f3" y="f136"/>
                  </a:cubicBezTo>
                  <a:lnTo>
                    <a:pt x="f3" y="f137"/>
                  </a:lnTo>
                  <a:cubicBezTo>
                    <a:pt x="f3" y="f130"/>
                    <a:pt x="f138" y="f128"/>
                    <a:pt x="f133" y="f128"/>
                  </a:cubicBezTo>
                  <a:lnTo>
                    <a:pt x="f126" y="f2"/>
                  </a:ln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42" name="Google Shape;716;p44">
              <a:extLst>
                <a:ext uri="{FF2B5EF4-FFF2-40B4-BE49-F238E27FC236}">
                  <a16:creationId xmlns:a16="http://schemas.microsoft.com/office/drawing/2014/main" id="{30D7DAF7-2113-4B3E-9A60-F232937D9271}"/>
                </a:ext>
              </a:extLst>
            </p:cNvPr>
            <p:cNvSpPr/>
            <p:nvPr/>
          </p:nvSpPr>
          <p:spPr>
            <a:xfrm>
              <a:off x="1887705" y="3107963"/>
              <a:ext cx="62343" cy="385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3"/>
                <a:gd name="f4" fmla="val 1072"/>
                <a:gd name="f5" fmla="val 725"/>
                <a:gd name="f6" fmla="val 748"/>
                <a:gd name="f7" fmla="val 722"/>
                <a:gd name="f8" fmla="val 772"/>
                <a:gd name="f9" fmla="val 721"/>
                <a:gd name="f10" fmla="val 795"/>
                <a:gd name="f11" fmla="val 1086"/>
                <a:gd name="f12" fmla="val 1374"/>
                <a:gd name="f13" fmla="val 896"/>
                <a:gd name="f14" fmla="val 1607"/>
                <a:gd name="f15" fmla="val 1071"/>
                <a:gd name="f16" fmla="val 1701"/>
                <a:gd name="f17" fmla="val 945"/>
                <a:gd name="f18" fmla="val 819"/>
                <a:gd name="f19" fmla="val 315"/>
                <a:gd name="f20" fmla="val 1418"/>
                <a:gd name="f21" fmla="val 1040"/>
                <a:gd name="f22" fmla="*/ f0 1 1733"/>
                <a:gd name="f23" fmla="*/ f1 1 1072"/>
                <a:gd name="f24" fmla="+- f4 0 f2"/>
                <a:gd name="f25" fmla="+- f3 0 f2"/>
                <a:gd name="f26" fmla="*/ f25 1 1733"/>
                <a:gd name="f27" fmla="*/ f24 1 1072"/>
                <a:gd name="f28" fmla="*/ f2 1 f26"/>
                <a:gd name="f29" fmla="*/ f3 1 f26"/>
                <a:gd name="f30" fmla="*/ f2 1 f27"/>
                <a:gd name="f31" fmla="*/ f4 1 f27"/>
                <a:gd name="f32" fmla="*/ f28 f22 1"/>
                <a:gd name="f33" fmla="*/ f29 f22 1"/>
                <a:gd name="f34" fmla="*/ f31 f23 1"/>
                <a:gd name="f35" fmla="*/ f30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733" h="1072">
                  <a:moveTo>
                    <a:pt x="f2" y="f2"/>
                  </a:moveTo>
                  <a:lnTo>
                    <a:pt x="f2" y="f5"/>
                  </a:lnTo>
                  <a:lnTo>
                    <a:pt x="f5" y="f5"/>
                  </a:lnTo>
                  <a:cubicBezTo>
                    <a:pt x="f6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4" y="f15"/>
                  </a:cubicBezTo>
                  <a:cubicBezTo>
                    <a:pt x="f16" y="f17"/>
                    <a:pt x="f3" y="f18"/>
                    <a:pt x="f3" y="f5"/>
                  </a:cubicBezTo>
                  <a:cubicBezTo>
                    <a:pt x="f3" y="f19"/>
                    <a:pt x="f20" y="f2"/>
                    <a:pt x="f21" y="f2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43" name="Google Shape;717;p44">
              <a:extLst>
                <a:ext uri="{FF2B5EF4-FFF2-40B4-BE49-F238E27FC236}">
                  <a16:creationId xmlns:a16="http://schemas.microsoft.com/office/drawing/2014/main" id="{06CCEC60-49B3-4B74-A1AC-AF2B7F4987E1}"/>
                </a:ext>
              </a:extLst>
            </p:cNvPr>
            <p:cNvSpPr/>
            <p:nvPr/>
          </p:nvSpPr>
          <p:spPr>
            <a:xfrm>
              <a:off x="1761911" y="3283619"/>
              <a:ext cx="174540" cy="748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2"/>
                <a:gd name="f4" fmla="val 2080"/>
                <a:gd name="f5" fmla="val 315"/>
                <a:gd name="f6" fmla="val 158"/>
                <a:gd name="f7" fmla="val 347"/>
                <a:gd name="f8" fmla="val 567"/>
                <a:gd name="f9" fmla="val 662"/>
                <a:gd name="f10" fmla="val 284"/>
                <a:gd name="f11" fmla="val 693"/>
                <a:gd name="f12" fmla="val 1008"/>
                <a:gd name="f13" fmla="val 914"/>
                <a:gd name="f14" fmla="val 1701"/>
                <a:gd name="f15" fmla="val 1355"/>
                <a:gd name="f16" fmla="val 2174"/>
                <a:gd name="f17" fmla="val 1922"/>
                <a:gd name="f18" fmla="val 2205"/>
                <a:gd name="f19" fmla="val 2017"/>
                <a:gd name="f20" fmla="val 2269"/>
                <a:gd name="f21" fmla="val 2426"/>
                <a:gd name="f22" fmla="val 2584"/>
                <a:gd name="f23" fmla="val 2678"/>
                <a:gd name="f24" fmla="val 2710"/>
                <a:gd name="f25" fmla="val 3151"/>
                <a:gd name="f26" fmla="val 3812"/>
                <a:gd name="f27" fmla="val 882"/>
                <a:gd name="f28" fmla="val 4568"/>
                <a:gd name="f29" fmla="val 4726"/>
                <a:gd name="f30" fmla="val 630"/>
                <a:gd name="f31" fmla="val 504"/>
                <a:gd name="f32" fmla="val 4694"/>
                <a:gd name="f33" fmla="val 4474"/>
                <a:gd name="f34" fmla="val 3371"/>
                <a:gd name="f35" fmla="val 3214"/>
                <a:gd name="f36" fmla="val 410"/>
                <a:gd name="f37" fmla="val 2867"/>
                <a:gd name="f38" fmla="val 725"/>
                <a:gd name="f39" fmla="val 2395"/>
                <a:gd name="f40" fmla="val 1575"/>
                <a:gd name="f41" fmla="val 441"/>
                <a:gd name="f42" fmla="val 1418"/>
                <a:gd name="f43" fmla="*/ f0 1 4852"/>
                <a:gd name="f44" fmla="*/ f1 1 2080"/>
                <a:gd name="f45" fmla="+- f4 0 f2"/>
                <a:gd name="f46" fmla="+- f3 0 f2"/>
                <a:gd name="f47" fmla="*/ f46 1 4852"/>
                <a:gd name="f48" fmla="*/ f45 1 2080"/>
                <a:gd name="f49" fmla="*/ f2 1 f47"/>
                <a:gd name="f50" fmla="*/ f3 1 f47"/>
                <a:gd name="f51" fmla="*/ f2 1 f48"/>
                <a:gd name="f52" fmla="*/ f4 1 f48"/>
                <a:gd name="f53" fmla="*/ f49 f43 1"/>
                <a:gd name="f54" fmla="*/ f50 f43 1"/>
                <a:gd name="f55" fmla="*/ f52 f44 1"/>
                <a:gd name="f56" fmla="*/ f51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4852" h="2080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19"/>
                    <a:pt x="f24" y="f17"/>
                  </a:cubicBezTo>
                  <a:cubicBezTo>
                    <a:pt x="f25" y="f15"/>
                    <a:pt x="f26" y="f27"/>
                    <a:pt x="f28" y="f9"/>
                  </a:cubicBezTo>
                  <a:cubicBezTo>
                    <a:pt x="f29" y="f30"/>
                    <a:pt x="f3" y="f31"/>
                    <a:pt x="f3" y="f7"/>
                  </a:cubicBezTo>
                  <a:cubicBezTo>
                    <a:pt x="f3" y="f6"/>
                    <a:pt x="f32" y="f2"/>
                    <a:pt x="f33" y="f2"/>
                  </a:cubicBezTo>
                  <a:lnTo>
                    <a:pt x="f34" y="f2"/>
                  </a:lnTo>
                  <a:cubicBezTo>
                    <a:pt x="f35" y="f36"/>
                    <a:pt x="f37" y="f38"/>
                    <a:pt x="f39" y="f38"/>
                  </a:cubicBezTo>
                  <a:cubicBezTo>
                    <a:pt x="f17" y="f38"/>
                    <a:pt x="f40" y="f41"/>
                    <a:pt x="f42" y="f2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44" name="Google Shape;718;p44">
              <a:extLst>
                <a:ext uri="{FF2B5EF4-FFF2-40B4-BE49-F238E27FC236}">
                  <a16:creationId xmlns:a16="http://schemas.microsoft.com/office/drawing/2014/main" id="{B6BEFEA3-BC49-46BB-9AB5-51E0EB838BB0}"/>
                </a:ext>
              </a:extLst>
            </p:cNvPr>
            <p:cNvSpPr/>
            <p:nvPr/>
          </p:nvSpPr>
          <p:spPr>
            <a:xfrm>
              <a:off x="1735832" y="3058064"/>
              <a:ext cx="75977" cy="385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112"/>
                <a:gd name="f4" fmla="val 1073"/>
                <a:gd name="f5" fmla="val 725"/>
                <a:gd name="f6" fmla="val 1"/>
                <a:gd name="f7" fmla="val 316"/>
                <a:gd name="f8" fmla="val 851"/>
                <a:gd name="f9" fmla="val 64"/>
                <a:gd name="f10" fmla="val 978"/>
                <a:gd name="f11" fmla="val 127"/>
                <a:gd name="f12" fmla="val 1072"/>
                <a:gd name="f13" fmla="val 410"/>
                <a:gd name="f14" fmla="val 883"/>
                <a:gd name="f15" fmla="val 2111"/>
                <a:gd name="f16" fmla="*/ f0 1 2112"/>
                <a:gd name="f17" fmla="*/ f1 1 1073"/>
                <a:gd name="f18" fmla="+- f4 0 f2"/>
                <a:gd name="f19" fmla="+- f3 0 f2"/>
                <a:gd name="f20" fmla="*/ f19 1 2112"/>
                <a:gd name="f21" fmla="*/ f18 1 1073"/>
                <a:gd name="f22" fmla="*/ f2 1 f20"/>
                <a:gd name="f23" fmla="*/ f3 1 f20"/>
                <a:gd name="f24" fmla="*/ f2 1 f21"/>
                <a:gd name="f25" fmla="*/ f4 1 f21"/>
                <a:gd name="f26" fmla="*/ f22 f16 1"/>
                <a:gd name="f27" fmla="*/ f23 f16 1"/>
                <a:gd name="f28" fmla="*/ f25 f17 1"/>
                <a:gd name="f29" fmla="*/ f24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112" h="1073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9" y="f10"/>
                    <a:pt x="f11" y="f12"/>
                  </a:cubicBezTo>
                  <a:cubicBezTo>
                    <a:pt x="f13" y="f14"/>
                    <a:pt x="f5" y="f5"/>
                    <a:pt x="f12" y="f5"/>
                  </a:cubicBezTo>
                  <a:lnTo>
                    <a:pt x="f15" y="f5"/>
                  </a:lnTo>
                  <a:lnTo>
                    <a:pt x="f15" y="f6"/>
                  </a:ln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45" name="Google Shape;719;p44">
              <a:extLst>
                <a:ext uri="{FF2B5EF4-FFF2-40B4-BE49-F238E27FC236}">
                  <a16:creationId xmlns:a16="http://schemas.microsoft.com/office/drawing/2014/main" id="{DAFC4320-29A2-46FD-94A5-D9BBE848D7E8}"/>
                </a:ext>
              </a:extLst>
            </p:cNvPr>
            <p:cNvSpPr/>
            <p:nvPr/>
          </p:nvSpPr>
          <p:spPr>
            <a:xfrm>
              <a:off x="1750582" y="3109078"/>
              <a:ext cx="63486" cy="385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65"/>
                <a:gd name="f4" fmla="val 1072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851"/>
                <a:gd name="f11" fmla="val 32"/>
                <a:gd name="f12" fmla="val 1009"/>
                <a:gd name="f13" fmla="val 126"/>
                <a:gd name="f14" fmla="val 347"/>
                <a:gd name="f15" fmla="val 820"/>
                <a:gd name="f16" fmla="val 1071"/>
                <a:gd name="f17" fmla="val 1764"/>
                <a:gd name="f18" fmla="*/ f0 1 1765"/>
                <a:gd name="f19" fmla="*/ f1 1 1072"/>
                <a:gd name="f20" fmla="+- f4 0 f2"/>
                <a:gd name="f21" fmla="+- f3 0 f2"/>
                <a:gd name="f22" fmla="*/ f21 1 1765"/>
                <a:gd name="f23" fmla="*/ f20 1 1072"/>
                <a:gd name="f24" fmla="*/ f2 1 f22"/>
                <a:gd name="f25" fmla="*/ f3 1 f22"/>
                <a:gd name="f26" fmla="*/ f2 1 f23"/>
                <a:gd name="f27" fmla="*/ f4 1 f23"/>
                <a:gd name="f28" fmla="*/ f24 f18 1"/>
                <a:gd name="f29" fmla="*/ f25 f18 1"/>
                <a:gd name="f30" fmla="*/ f27 f19 1"/>
                <a:gd name="f31" fmla="*/ f26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765" h="107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5" y="f9"/>
                    <a:pt x="f16" y="f9"/>
                  </a:cubicBezTo>
                  <a:lnTo>
                    <a:pt x="f17" y="f9"/>
                  </a:lnTo>
                  <a:lnTo>
                    <a:pt x="f17" y="f6"/>
                  </a:ln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cxnSp>
        <p:nvCxnSpPr>
          <p:cNvPr id="46" name="Conector recto 45">
            <a:extLst>
              <a:ext uri="{FF2B5EF4-FFF2-40B4-BE49-F238E27FC236}">
                <a16:creationId xmlns:a16="http://schemas.microsoft.com/office/drawing/2014/main" id="{11DEE01A-03B1-4067-8F39-612AB4BF6BD0}"/>
              </a:ext>
            </a:extLst>
          </p:cNvPr>
          <p:cNvCxnSpPr/>
          <p:nvPr/>
        </p:nvCxnSpPr>
        <p:spPr>
          <a:xfrm>
            <a:off x="723418" y="2794433"/>
            <a:ext cx="7792279" cy="0"/>
          </a:xfrm>
          <a:prstGeom prst="straightConnector1">
            <a:avLst/>
          </a:prstGeom>
          <a:noFill/>
          <a:ln w="38103" cap="flat">
            <a:solidFill>
              <a:srgbClr val="00B0FF"/>
            </a:solidFill>
            <a:prstDash val="solid"/>
            <a:miter/>
          </a:ln>
        </p:spPr>
      </p:cxnSp>
      <p:cxnSp>
        <p:nvCxnSpPr>
          <p:cNvPr id="47" name="Conector recto 46">
            <a:extLst>
              <a:ext uri="{FF2B5EF4-FFF2-40B4-BE49-F238E27FC236}">
                <a16:creationId xmlns:a16="http://schemas.microsoft.com/office/drawing/2014/main" id="{581E3E8A-B246-437C-847C-FA16B4E020B5}"/>
              </a:ext>
            </a:extLst>
          </p:cNvPr>
          <p:cNvCxnSpPr/>
          <p:nvPr/>
        </p:nvCxnSpPr>
        <p:spPr>
          <a:xfrm>
            <a:off x="5923720" y="1443682"/>
            <a:ext cx="0" cy="3343805"/>
          </a:xfrm>
          <a:prstGeom prst="straightConnector1">
            <a:avLst/>
          </a:prstGeom>
          <a:noFill/>
          <a:ln w="38103" cap="flat">
            <a:solidFill>
              <a:srgbClr val="99FF99"/>
            </a:solidFill>
            <a:prstDash val="solid"/>
            <a:miter/>
          </a:ln>
        </p:spPr>
      </p:cxnSp>
      <p:cxnSp>
        <p:nvCxnSpPr>
          <p:cNvPr id="48" name="Conector recto 47">
            <a:extLst>
              <a:ext uri="{FF2B5EF4-FFF2-40B4-BE49-F238E27FC236}">
                <a16:creationId xmlns:a16="http://schemas.microsoft.com/office/drawing/2014/main" id="{167BC4CC-B12A-4E66-AEE6-EBE5D31B6EE3}"/>
              </a:ext>
            </a:extLst>
          </p:cNvPr>
          <p:cNvCxnSpPr/>
          <p:nvPr/>
        </p:nvCxnSpPr>
        <p:spPr>
          <a:xfrm>
            <a:off x="3323331" y="1339559"/>
            <a:ext cx="0" cy="3343796"/>
          </a:xfrm>
          <a:prstGeom prst="straightConnector1">
            <a:avLst/>
          </a:prstGeom>
          <a:noFill/>
          <a:ln w="38103" cap="flat">
            <a:solidFill>
              <a:srgbClr val="99FF99"/>
            </a:solidFill>
            <a:prstDash val="solid"/>
            <a:miter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24;p45">
            <a:extLst>
              <a:ext uri="{FF2B5EF4-FFF2-40B4-BE49-F238E27FC236}">
                <a16:creationId xmlns:a16="http://schemas.microsoft.com/office/drawing/2014/main" id="{9A2D436C-7BD5-4713-97A6-977DFC903A14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1"/>
            <a:r>
              <a:rPr lang="fa-IR" dirty="0">
                <a:cs typeface="B Nazanin" pitchFamily="2" charset="-78"/>
              </a:rPr>
              <a:t>رفتار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Google Shape;725;p45">
            <a:extLst>
              <a:ext uri="{FF2B5EF4-FFF2-40B4-BE49-F238E27FC236}">
                <a16:creationId xmlns:a16="http://schemas.microsoft.com/office/drawing/2014/main" id="{CA5D13A3-C9A5-46AF-9F38-50BE705C733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75959" y="3140031"/>
            <a:ext cx="1728298" cy="625504"/>
          </a:xfrm>
        </p:spPr>
        <p:txBody>
          <a:bodyPr anchor="b" anchorCtr="1"/>
          <a:lstStyle/>
          <a:p>
            <a:pPr lvl="0" algn="ctr" rtl="1"/>
            <a:r>
              <a:rPr lang="fa-IR" sz="1800" dirty="0">
                <a:solidFill>
                  <a:srgbClr val="FFFFFF"/>
                </a:solidFill>
                <a:cs typeface="B Nazanin" pitchFamily="2" charset="-78"/>
              </a:rPr>
              <a:t>شاخص های رفتاری</a:t>
            </a:r>
            <a:endParaRPr lang="en-US" sz="1800" dirty="0">
              <a:solidFill>
                <a:srgbClr val="FFFFFF"/>
              </a:solidFill>
              <a:cs typeface="B Nazanin" pitchFamily="2" charset="-78"/>
            </a:endParaRPr>
          </a:p>
        </p:txBody>
      </p:sp>
      <p:sp>
        <p:nvSpPr>
          <p:cNvPr id="4" name="Google Shape;726;p45">
            <a:extLst>
              <a:ext uri="{FF2B5EF4-FFF2-40B4-BE49-F238E27FC236}">
                <a16:creationId xmlns:a16="http://schemas.microsoft.com/office/drawing/2014/main" id="{8ADA3E97-4500-413F-9434-8E53351AA59C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775959" y="3697531"/>
            <a:ext cx="1728298" cy="793196"/>
          </a:xfrm>
        </p:spPr>
        <p:txBody>
          <a:bodyPr anchorCtr="1"/>
          <a:lstStyle/>
          <a:p>
            <a:pPr marL="0" lvl="0" indent="0" algn="r" rtl="1">
              <a:buNone/>
            </a:pPr>
            <a:r>
              <a:rPr lang="fa-IR" sz="1400" dirty="0">
                <a:solidFill>
                  <a:srgbClr val="FFFFFF"/>
                </a:solidFill>
                <a:cs typeface="B Nazanin" pitchFamily="2" charset="-78"/>
              </a:rPr>
              <a:t>اسلاید متنی را برای پاور خود تنظیم کنید</a:t>
            </a:r>
            <a:endParaRPr lang="en-US" sz="1400" dirty="0">
              <a:solidFill>
                <a:srgbClr val="FFFFFF"/>
              </a:solidFill>
              <a:cs typeface="B Nazanin" pitchFamily="2" charset="-78"/>
            </a:endParaRPr>
          </a:p>
        </p:txBody>
      </p:sp>
      <p:sp>
        <p:nvSpPr>
          <p:cNvPr id="5" name="Google Shape;727;p45">
            <a:extLst>
              <a:ext uri="{FF2B5EF4-FFF2-40B4-BE49-F238E27FC236}">
                <a16:creationId xmlns:a16="http://schemas.microsoft.com/office/drawing/2014/main" id="{29C14661-EFB7-4E91-9528-ADB67BA9664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723211" y="3140031"/>
            <a:ext cx="1728298" cy="625504"/>
          </a:xfrm>
        </p:spPr>
        <p:txBody>
          <a:bodyPr anchor="b" anchorCtr="1"/>
          <a:lstStyle/>
          <a:p>
            <a:pPr lvl="0" algn="r" rtl="1"/>
            <a:r>
              <a:rPr lang="fa-IR" sz="1800" dirty="0">
                <a:solidFill>
                  <a:srgbClr val="FFFFFF"/>
                </a:solidFill>
                <a:cs typeface="B Nazanin" pitchFamily="2" charset="-78"/>
              </a:rPr>
              <a:t>شاخص های رفتاری</a:t>
            </a:r>
            <a:endParaRPr lang="en-US" sz="1800" dirty="0">
              <a:solidFill>
                <a:srgbClr val="FFFFFF"/>
              </a:solidFill>
              <a:cs typeface="B Nazanin" pitchFamily="2" charset="-78"/>
            </a:endParaRPr>
          </a:p>
        </p:txBody>
      </p:sp>
      <p:sp>
        <p:nvSpPr>
          <p:cNvPr id="6" name="Google Shape;728;p45">
            <a:extLst>
              <a:ext uri="{FF2B5EF4-FFF2-40B4-BE49-F238E27FC236}">
                <a16:creationId xmlns:a16="http://schemas.microsoft.com/office/drawing/2014/main" id="{026CACAA-4232-4215-8175-1A8C099B36A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723211" y="3697531"/>
            <a:ext cx="1728298" cy="793196"/>
          </a:xfrm>
        </p:spPr>
        <p:txBody>
          <a:bodyPr anchorCtr="1"/>
          <a:lstStyle/>
          <a:p>
            <a:pPr marL="0" lvl="0" indent="0" algn="r" rtl="1">
              <a:buNone/>
            </a:pPr>
            <a:r>
              <a:rPr lang="fa-IR" sz="1400" dirty="0">
                <a:solidFill>
                  <a:srgbClr val="FFFFFF"/>
                </a:solidFill>
                <a:cs typeface="B Nazanin" pitchFamily="2" charset="-78"/>
              </a:rPr>
              <a:t>اسلاید متنی را برای پاور خود تنظیم کنید</a:t>
            </a:r>
            <a:endParaRPr lang="en-US" sz="1400" dirty="0">
              <a:solidFill>
                <a:srgbClr val="FFFFFF"/>
              </a:solidFill>
              <a:cs typeface="B Nazanin" pitchFamily="2" charset="-78"/>
            </a:endParaRPr>
          </a:p>
        </p:txBody>
      </p:sp>
      <p:sp>
        <p:nvSpPr>
          <p:cNvPr id="7" name="Google Shape;729;p45">
            <a:extLst>
              <a:ext uri="{FF2B5EF4-FFF2-40B4-BE49-F238E27FC236}">
                <a16:creationId xmlns:a16="http://schemas.microsoft.com/office/drawing/2014/main" id="{3848B1BD-FEBC-4871-A58C-9073FFC3D48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670453" y="3140031"/>
            <a:ext cx="1728298" cy="625504"/>
          </a:xfrm>
        </p:spPr>
        <p:txBody>
          <a:bodyPr anchor="b" anchorCtr="1"/>
          <a:lstStyle/>
          <a:p>
            <a:pPr lvl="0" algn="r" rtl="1"/>
            <a:r>
              <a:rPr lang="fa-IR" sz="1800" dirty="0">
                <a:solidFill>
                  <a:srgbClr val="FFFFFF"/>
                </a:solidFill>
                <a:cs typeface="B Nazanin" pitchFamily="2" charset="-78"/>
              </a:rPr>
              <a:t>شاخص های رفتاری</a:t>
            </a:r>
            <a:endParaRPr lang="en-US" sz="1800" dirty="0">
              <a:solidFill>
                <a:srgbClr val="FFFFFF"/>
              </a:solidFill>
              <a:cs typeface="B Nazanin" pitchFamily="2" charset="-78"/>
            </a:endParaRPr>
          </a:p>
        </p:txBody>
      </p:sp>
      <p:sp>
        <p:nvSpPr>
          <p:cNvPr id="8" name="Google Shape;730;p45">
            <a:extLst>
              <a:ext uri="{FF2B5EF4-FFF2-40B4-BE49-F238E27FC236}">
                <a16:creationId xmlns:a16="http://schemas.microsoft.com/office/drawing/2014/main" id="{C39D82FF-69F5-4F13-86BE-1F27CB64061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670453" y="3697531"/>
            <a:ext cx="1728298" cy="793196"/>
          </a:xfrm>
        </p:spPr>
        <p:txBody>
          <a:bodyPr anchorCtr="1"/>
          <a:lstStyle/>
          <a:p>
            <a:pPr marL="0" lvl="0" indent="0" algn="r" rtl="1">
              <a:buNone/>
            </a:pPr>
            <a:r>
              <a:rPr lang="fa-IR" sz="1400" dirty="0">
                <a:solidFill>
                  <a:srgbClr val="FFFFFF"/>
                </a:solidFill>
                <a:cs typeface="B Nazanin" pitchFamily="2" charset="-78"/>
              </a:rPr>
              <a:t>اسلاید متنی را برای پاور خود تنظیم کنید</a:t>
            </a:r>
            <a:endParaRPr lang="en-US" sz="1400" dirty="0">
              <a:solidFill>
                <a:srgbClr val="FFFFFF"/>
              </a:solidFill>
              <a:cs typeface="B Nazanin" pitchFamily="2" charset="-78"/>
            </a:endParaRPr>
          </a:p>
        </p:txBody>
      </p:sp>
      <p:sp>
        <p:nvSpPr>
          <p:cNvPr id="9" name="Google Shape;731;p45">
            <a:extLst>
              <a:ext uri="{FF2B5EF4-FFF2-40B4-BE49-F238E27FC236}">
                <a16:creationId xmlns:a16="http://schemas.microsoft.com/office/drawing/2014/main" id="{77C1C567-2077-4C2C-B303-38569DD3488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617704" y="3140031"/>
            <a:ext cx="1728298" cy="625504"/>
          </a:xfrm>
        </p:spPr>
        <p:txBody>
          <a:bodyPr anchor="b" anchorCtr="1"/>
          <a:lstStyle/>
          <a:p>
            <a:pPr lvl="0" algn="r" rtl="1"/>
            <a:r>
              <a:rPr lang="fa-IR" sz="1800" dirty="0">
                <a:solidFill>
                  <a:srgbClr val="FFFFFF"/>
                </a:solidFill>
                <a:cs typeface="B Nazanin" pitchFamily="2" charset="-78"/>
              </a:rPr>
              <a:t>شاخص های رفتاری</a:t>
            </a:r>
            <a:endParaRPr lang="en-US" sz="1800" dirty="0">
              <a:solidFill>
                <a:srgbClr val="FFFFFF"/>
              </a:solidFill>
              <a:cs typeface="B Nazanin" pitchFamily="2" charset="-78"/>
            </a:endParaRPr>
          </a:p>
        </p:txBody>
      </p:sp>
      <p:sp>
        <p:nvSpPr>
          <p:cNvPr id="10" name="Google Shape;732;p45">
            <a:extLst>
              <a:ext uri="{FF2B5EF4-FFF2-40B4-BE49-F238E27FC236}">
                <a16:creationId xmlns:a16="http://schemas.microsoft.com/office/drawing/2014/main" id="{A418D3F7-5EDA-41D1-99E4-C415B00BEF3C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617704" y="3697531"/>
            <a:ext cx="1728298" cy="793196"/>
          </a:xfrm>
        </p:spPr>
        <p:txBody>
          <a:bodyPr anchorCtr="1"/>
          <a:lstStyle/>
          <a:p>
            <a:pPr marL="0" lvl="0" indent="0" algn="r" rtl="1">
              <a:buNone/>
            </a:pPr>
            <a:r>
              <a:rPr lang="fa-IR" sz="1400" dirty="0">
                <a:solidFill>
                  <a:srgbClr val="FFFFFF"/>
                </a:solidFill>
                <a:cs typeface="B Nazanin" pitchFamily="2" charset="-78"/>
              </a:rPr>
              <a:t>اسلاید متنی را برای پاور خود تنظیم کنید</a:t>
            </a:r>
            <a:endParaRPr lang="en-US" sz="1400" dirty="0">
              <a:solidFill>
                <a:srgbClr val="FFFFFF"/>
              </a:solidFill>
              <a:cs typeface="B Nazanin" pitchFamily="2" charset="-78"/>
            </a:endParaRPr>
          </a:p>
        </p:txBody>
      </p:sp>
      <p:grpSp>
        <p:nvGrpSpPr>
          <p:cNvPr id="15" name="Group 4">
            <a:extLst>
              <a:ext uri="{FF2B5EF4-FFF2-40B4-BE49-F238E27FC236}">
                <a16:creationId xmlns:a16="http://schemas.microsoft.com/office/drawing/2014/main" id="{4A124925-461C-A82F-554A-6686317019B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116768" y="1217613"/>
            <a:ext cx="725488" cy="2057400"/>
            <a:chOff x="4483" y="767"/>
            <a:chExt cx="457" cy="1296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4DC42F4D-76EC-73D5-0097-92254C9A4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2" y="1275"/>
              <a:ext cx="233" cy="397"/>
            </a:xfrm>
            <a:custGeom>
              <a:avLst/>
              <a:gdLst>
                <a:gd name="T0" fmla="*/ 46 w 175"/>
                <a:gd name="T1" fmla="*/ 14 h 299"/>
                <a:gd name="T2" fmla="*/ 68 w 175"/>
                <a:gd name="T3" fmla="*/ 5 h 299"/>
                <a:gd name="T4" fmla="*/ 100 w 175"/>
                <a:gd name="T5" fmla="*/ 2 h 299"/>
                <a:gd name="T6" fmla="*/ 126 w 175"/>
                <a:gd name="T7" fmla="*/ 33 h 299"/>
                <a:gd name="T8" fmla="*/ 130 w 175"/>
                <a:gd name="T9" fmla="*/ 40 h 299"/>
                <a:gd name="T10" fmla="*/ 137 w 175"/>
                <a:gd name="T11" fmla="*/ 80 h 299"/>
                <a:gd name="T12" fmla="*/ 141 w 175"/>
                <a:gd name="T13" fmla="*/ 123 h 299"/>
                <a:gd name="T14" fmla="*/ 172 w 175"/>
                <a:gd name="T15" fmla="*/ 274 h 299"/>
                <a:gd name="T16" fmla="*/ 163 w 175"/>
                <a:gd name="T17" fmla="*/ 288 h 299"/>
                <a:gd name="T18" fmla="*/ 154 w 175"/>
                <a:gd name="T19" fmla="*/ 294 h 299"/>
                <a:gd name="T20" fmla="*/ 85 w 175"/>
                <a:gd name="T21" fmla="*/ 297 h 299"/>
                <a:gd name="T22" fmla="*/ 8 w 175"/>
                <a:gd name="T23" fmla="*/ 297 h 299"/>
                <a:gd name="T24" fmla="*/ 2 w 175"/>
                <a:gd name="T25" fmla="*/ 281 h 299"/>
                <a:gd name="T26" fmla="*/ 16 w 175"/>
                <a:gd name="T27" fmla="*/ 184 h 299"/>
                <a:gd name="T28" fmla="*/ 18 w 175"/>
                <a:gd name="T29" fmla="*/ 152 h 299"/>
                <a:gd name="T30" fmla="*/ 26 w 175"/>
                <a:gd name="T31" fmla="*/ 76 h 299"/>
                <a:gd name="T32" fmla="*/ 27 w 175"/>
                <a:gd name="T33" fmla="*/ 67 h 299"/>
                <a:gd name="T34" fmla="*/ 46 w 175"/>
                <a:gd name="T35" fmla="*/ 14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5" h="299">
                  <a:moveTo>
                    <a:pt x="46" y="14"/>
                  </a:moveTo>
                  <a:cubicBezTo>
                    <a:pt x="54" y="12"/>
                    <a:pt x="59" y="5"/>
                    <a:pt x="68" y="5"/>
                  </a:cubicBezTo>
                  <a:cubicBezTo>
                    <a:pt x="78" y="0"/>
                    <a:pt x="89" y="2"/>
                    <a:pt x="100" y="2"/>
                  </a:cubicBezTo>
                  <a:cubicBezTo>
                    <a:pt x="107" y="14"/>
                    <a:pt x="115" y="25"/>
                    <a:pt x="126" y="33"/>
                  </a:cubicBezTo>
                  <a:cubicBezTo>
                    <a:pt x="128" y="35"/>
                    <a:pt x="130" y="38"/>
                    <a:pt x="130" y="40"/>
                  </a:cubicBezTo>
                  <a:cubicBezTo>
                    <a:pt x="132" y="54"/>
                    <a:pt x="136" y="67"/>
                    <a:pt x="137" y="80"/>
                  </a:cubicBezTo>
                  <a:cubicBezTo>
                    <a:pt x="130" y="95"/>
                    <a:pt x="139" y="109"/>
                    <a:pt x="141" y="123"/>
                  </a:cubicBezTo>
                  <a:cubicBezTo>
                    <a:pt x="149" y="174"/>
                    <a:pt x="162" y="223"/>
                    <a:pt x="172" y="274"/>
                  </a:cubicBezTo>
                  <a:cubicBezTo>
                    <a:pt x="174" y="281"/>
                    <a:pt x="175" y="289"/>
                    <a:pt x="163" y="288"/>
                  </a:cubicBezTo>
                  <a:cubicBezTo>
                    <a:pt x="158" y="287"/>
                    <a:pt x="157" y="291"/>
                    <a:pt x="154" y="294"/>
                  </a:cubicBezTo>
                  <a:cubicBezTo>
                    <a:pt x="131" y="290"/>
                    <a:pt x="108" y="295"/>
                    <a:pt x="85" y="297"/>
                  </a:cubicBezTo>
                  <a:cubicBezTo>
                    <a:pt x="59" y="299"/>
                    <a:pt x="33" y="299"/>
                    <a:pt x="8" y="297"/>
                  </a:cubicBezTo>
                  <a:cubicBezTo>
                    <a:pt x="0" y="294"/>
                    <a:pt x="2" y="287"/>
                    <a:pt x="2" y="281"/>
                  </a:cubicBezTo>
                  <a:cubicBezTo>
                    <a:pt x="7" y="249"/>
                    <a:pt x="11" y="216"/>
                    <a:pt x="16" y="184"/>
                  </a:cubicBezTo>
                  <a:cubicBezTo>
                    <a:pt x="18" y="173"/>
                    <a:pt x="18" y="162"/>
                    <a:pt x="18" y="152"/>
                  </a:cubicBezTo>
                  <a:cubicBezTo>
                    <a:pt x="18" y="126"/>
                    <a:pt x="20" y="101"/>
                    <a:pt x="26" y="76"/>
                  </a:cubicBezTo>
                  <a:cubicBezTo>
                    <a:pt x="27" y="73"/>
                    <a:pt x="30" y="70"/>
                    <a:pt x="27" y="67"/>
                  </a:cubicBezTo>
                  <a:cubicBezTo>
                    <a:pt x="30" y="48"/>
                    <a:pt x="33" y="29"/>
                    <a:pt x="46" y="14"/>
                  </a:cubicBezTo>
                  <a:close/>
                </a:path>
              </a:pathLst>
            </a:custGeom>
            <a:solidFill>
              <a:srgbClr val="A7D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4BFAD778-EB4A-9853-C9A6-39303E7B8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6" y="767"/>
              <a:ext cx="384" cy="385"/>
            </a:xfrm>
            <a:custGeom>
              <a:avLst/>
              <a:gdLst>
                <a:gd name="T0" fmla="*/ 211 w 288"/>
                <a:gd name="T1" fmla="*/ 285 h 290"/>
                <a:gd name="T2" fmla="*/ 127 w 288"/>
                <a:gd name="T3" fmla="*/ 273 h 290"/>
                <a:gd name="T4" fmla="*/ 21 w 288"/>
                <a:gd name="T5" fmla="*/ 260 h 290"/>
                <a:gd name="T6" fmla="*/ 2 w 288"/>
                <a:gd name="T7" fmla="*/ 237 h 290"/>
                <a:gd name="T8" fmla="*/ 20 w 288"/>
                <a:gd name="T9" fmla="*/ 88 h 290"/>
                <a:gd name="T10" fmla="*/ 29 w 288"/>
                <a:gd name="T11" fmla="*/ 18 h 290"/>
                <a:gd name="T12" fmla="*/ 51 w 288"/>
                <a:gd name="T13" fmla="*/ 2 h 290"/>
                <a:gd name="T14" fmla="*/ 220 w 288"/>
                <a:gd name="T15" fmla="*/ 23 h 290"/>
                <a:gd name="T16" fmla="*/ 268 w 288"/>
                <a:gd name="T17" fmla="*/ 29 h 290"/>
                <a:gd name="T18" fmla="*/ 286 w 288"/>
                <a:gd name="T19" fmla="*/ 54 h 290"/>
                <a:gd name="T20" fmla="*/ 261 w 288"/>
                <a:gd name="T21" fmla="*/ 261 h 290"/>
                <a:gd name="T22" fmla="*/ 232 w 288"/>
                <a:gd name="T23" fmla="*/ 287 h 290"/>
                <a:gd name="T24" fmla="*/ 211 w 288"/>
                <a:gd name="T25" fmla="*/ 285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8" h="290">
                  <a:moveTo>
                    <a:pt x="211" y="285"/>
                  </a:moveTo>
                  <a:cubicBezTo>
                    <a:pt x="183" y="278"/>
                    <a:pt x="155" y="277"/>
                    <a:pt x="127" y="273"/>
                  </a:cubicBezTo>
                  <a:cubicBezTo>
                    <a:pt x="92" y="268"/>
                    <a:pt x="56" y="264"/>
                    <a:pt x="21" y="260"/>
                  </a:cubicBezTo>
                  <a:cubicBezTo>
                    <a:pt x="4" y="257"/>
                    <a:pt x="0" y="254"/>
                    <a:pt x="2" y="237"/>
                  </a:cubicBezTo>
                  <a:cubicBezTo>
                    <a:pt x="8" y="187"/>
                    <a:pt x="14" y="138"/>
                    <a:pt x="20" y="88"/>
                  </a:cubicBezTo>
                  <a:cubicBezTo>
                    <a:pt x="23" y="65"/>
                    <a:pt x="27" y="41"/>
                    <a:pt x="29" y="18"/>
                  </a:cubicBezTo>
                  <a:cubicBezTo>
                    <a:pt x="31" y="4"/>
                    <a:pt x="39" y="0"/>
                    <a:pt x="51" y="2"/>
                  </a:cubicBezTo>
                  <a:cubicBezTo>
                    <a:pt x="107" y="9"/>
                    <a:pt x="164" y="16"/>
                    <a:pt x="220" y="23"/>
                  </a:cubicBezTo>
                  <a:cubicBezTo>
                    <a:pt x="236" y="25"/>
                    <a:pt x="252" y="27"/>
                    <a:pt x="268" y="29"/>
                  </a:cubicBezTo>
                  <a:cubicBezTo>
                    <a:pt x="285" y="31"/>
                    <a:pt x="288" y="36"/>
                    <a:pt x="286" y="54"/>
                  </a:cubicBezTo>
                  <a:cubicBezTo>
                    <a:pt x="277" y="123"/>
                    <a:pt x="269" y="192"/>
                    <a:pt x="261" y="261"/>
                  </a:cubicBezTo>
                  <a:cubicBezTo>
                    <a:pt x="257" y="286"/>
                    <a:pt x="257" y="286"/>
                    <a:pt x="232" y="287"/>
                  </a:cubicBezTo>
                  <a:cubicBezTo>
                    <a:pt x="224" y="290"/>
                    <a:pt x="217" y="288"/>
                    <a:pt x="211" y="285"/>
                  </a:cubicBezTo>
                  <a:close/>
                </a:path>
              </a:pathLst>
            </a:custGeom>
            <a:solidFill>
              <a:srgbClr val="29B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36604F9F-5516-5841-3B7C-B1C08AB562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1" y="1655"/>
              <a:ext cx="196" cy="196"/>
            </a:xfrm>
            <a:custGeom>
              <a:avLst/>
              <a:gdLst>
                <a:gd name="T0" fmla="*/ 1 w 147"/>
                <a:gd name="T1" fmla="*/ 11 h 148"/>
                <a:gd name="T2" fmla="*/ 7 w 147"/>
                <a:gd name="T3" fmla="*/ 9 h 148"/>
                <a:gd name="T4" fmla="*/ 136 w 147"/>
                <a:gd name="T5" fmla="*/ 2 h 148"/>
                <a:gd name="T6" fmla="*/ 147 w 147"/>
                <a:gd name="T7" fmla="*/ 8 h 148"/>
                <a:gd name="T8" fmla="*/ 130 w 147"/>
                <a:gd name="T9" fmla="*/ 128 h 148"/>
                <a:gd name="T10" fmla="*/ 94 w 147"/>
                <a:gd name="T11" fmla="*/ 144 h 148"/>
                <a:gd name="T12" fmla="*/ 77 w 147"/>
                <a:gd name="T13" fmla="*/ 131 h 148"/>
                <a:gd name="T14" fmla="*/ 71 w 147"/>
                <a:gd name="T15" fmla="*/ 91 h 148"/>
                <a:gd name="T16" fmla="*/ 64 w 147"/>
                <a:gd name="T17" fmla="*/ 120 h 148"/>
                <a:gd name="T18" fmla="*/ 52 w 147"/>
                <a:gd name="T19" fmla="*/ 131 h 148"/>
                <a:gd name="T20" fmla="*/ 20 w 147"/>
                <a:gd name="T21" fmla="*/ 124 h 148"/>
                <a:gd name="T22" fmla="*/ 17 w 147"/>
                <a:gd name="T23" fmla="*/ 123 h 148"/>
                <a:gd name="T24" fmla="*/ 0 w 147"/>
                <a:gd name="T25" fmla="*/ 20 h 148"/>
                <a:gd name="T26" fmla="*/ 1 w 147"/>
                <a:gd name="T27" fmla="*/ 1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148">
                  <a:moveTo>
                    <a:pt x="1" y="11"/>
                  </a:moveTo>
                  <a:cubicBezTo>
                    <a:pt x="3" y="10"/>
                    <a:pt x="5" y="9"/>
                    <a:pt x="7" y="9"/>
                  </a:cubicBezTo>
                  <a:cubicBezTo>
                    <a:pt x="51" y="10"/>
                    <a:pt x="93" y="4"/>
                    <a:pt x="136" y="2"/>
                  </a:cubicBezTo>
                  <a:cubicBezTo>
                    <a:pt x="141" y="2"/>
                    <a:pt x="147" y="0"/>
                    <a:pt x="147" y="8"/>
                  </a:cubicBezTo>
                  <a:cubicBezTo>
                    <a:pt x="142" y="48"/>
                    <a:pt x="136" y="88"/>
                    <a:pt x="130" y="128"/>
                  </a:cubicBezTo>
                  <a:cubicBezTo>
                    <a:pt x="121" y="139"/>
                    <a:pt x="106" y="138"/>
                    <a:pt x="94" y="144"/>
                  </a:cubicBezTo>
                  <a:cubicBezTo>
                    <a:pt x="83" y="148"/>
                    <a:pt x="78" y="142"/>
                    <a:pt x="77" y="131"/>
                  </a:cubicBezTo>
                  <a:cubicBezTo>
                    <a:pt x="75" y="118"/>
                    <a:pt x="74" y="104"/>
                    <a:pt x="71" y="91"/>
                  </a:cubicBezTo>
                  <a:cubicBezTo>
                    <a:pt x="70" y="101"/>
                    <a:pt x="67" y="110"/>
                    <a:pt x="64" y="120"/>
                  </a:cubicBezTo>
                  <a:cubicBezTo>
                    <a:pt x="63" y="126"/>
                    <a:pt x="60" y="132"/>
                    <a:pt x="52" y="131"/>
                  </a:cubicBezTo>
                  <a:cubicBezTo>
                    <a:pt x="41" y="129"/>
                    <a:pt x="30" y="130"/>
                    <a:pt x="20" y="124"/>
                  </a:cubicBezTo>
                  <a:cubicBezTo>
                    <a:pt x="19" y="123"/>
                    <a:pt x="18" y="123"/>
                    <a:pt x="17" y="123"/>
                  </a:cubicBezTo>
                  <a:cubicBezTo>
                    <a:pt x="11" y="89"/>
                    <a:pt x="10" y="54"/>
                    <a:pt x="0" y="20"/>
                  </a:cubicBezTo>
                  <a:cubicBezTo>
                    <a:pt x="0" y="17"/>
                    <a:pt x="1" y="14"/>
                    <a:pt x="1" y="11"/>
                  </a:cubicBezTo>
                  <a:close/>
                </a:path>
              </a:pathLst>
            </a:custGeom>
            <a:solidFill>
              <a:srgbClr val="045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431529C3-8B43-2E14-BE54-E5E7A9296D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2" y="1156"/>
              <a:ext cx="184" cy="260"/>
            </a:xfrm>
            <a:custGeom>
              <a:avLst/>
              <a:gdLst>
                <a:gd name="T0" fmla="*/ 114 w 138"/>
                <a:gd name="T1" fmla="*/ 170 h 196"/>
                <a:gd name="T2" fmla="*/ 106 w 138"/>
                <a:gd name="T3" fmla="*/ 141 h 196"/>
                <a:gd name="T4" fmla="*/ 93 w 138"/>
                <a:gd name="T5" fmla="*/ 118 h 196"/>
                <a:gd name="T6" fmla="*/ 77 w 138"/>
                <a:gd name="T7" fmla="*/ 93 h 196"/>
                <a:gd name="T8" fmla="*/ 75 w 138"/>
                <a:gd name="T9" fmla="*/ 65 h 196"/>
                <a:gd name="T10" fmla="*/ 43 w 138"/>
                <a:gd name="T11" fmla="*/ 33 h 196"/>
                <a:gd name="T12" fmla="*/ 38 w 138"/>
                <a:gd name="T13" fmla="*/ 37 h 196"/>
                <a:gd name="T14" fmla="*/ 33 w 138"/>
                <a:gd name="T15" fmla="*/ 66 h 196"/>
                <a:gd name="T16" fmla="*/ 33 w 138"/>
                <a:gd name="T17" fmla="*/ 85 h 196"/>
                <a:gd name="T18" fmla="*/ 4 w 138"/>
                <a:gd name="T19" fmla="*/ 99 h 196"/>
                <a:gd name="T20" fmla="*/ 2 w 138"/>
                <a:gd name="T21" fmla="*/ 92 h 196"/>
                <a:gd name="T22" fmla="*/ 15 w 138"/>
                <a:gd name="T23" fmla="*/ 50 h 196"/>
                <a:gd name="T24" fmla="*/ 71 w 138"/>
                <a:gd name="T25" fmla="*/ 0 h 196"/>
                <a:gd name="T26" fmla="*/ 123 w 138"/>
                <a:gd name="T27" fmla="*/ 60 h 196"/>
                <a:gd name="T28" fmla="*/ 129 w 138"/>
                <a:gd name="T29" fmla="*/ 118 h 196"/>
                <a:gd name="T30" fmla="*/ 134 w 138"/>
                <a:gd name="T31" fmla="*/ 160 h 196"/>
                <a:gd name="T32" fmla="*/ 133 w 138"/>
                <a:gd name="T33" fmla="*/ 196 h 196"/>
                <a:gd name="T34" fmla="*/ 114 w 138"/>
                <a:gd name="T35" fmla="*/ 17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8" h="196">
                  <a:moveTo>
                    <a:pt x="114" y="170"/>
                  </a:moveTo>
                  <a:cubicBezTo>
                    <a:pt x="108" y="161"/>
                    <a:pt x="105" y="152"/>
                    <a:pt x="106" y="141"/>
                  </a:cubicBezTo>
                  <a:cubicBezTo>
                    <a:pt x="107" y="130"/>
                    <a:pt x="101" y="123"/>
                    <a:pt x="93" y="118"/>
                  </a:cubicBezTo>
                  <a:cubicBezTo>
                    <a:pt x="83" y="112"/>
                    <a:pt x="78" y="104"/>
                    <a:pt x="77" y="93"/>
                  </a:cubicBezTo>
                  <a:cubicBezTo>
                    <a:pt x="72" y="84"/>
                    <a:pt x="75" y="74"/>
                    <a:pt x="75" y="65"/>
                  </a:cubicBezTo>
                  <a:cubicBezTo>
                    <a:pt x="74" y="47"/>
                    <a:pt x="61" y="33"/>
                    <a:pt x="43" y="33"/>
                  </a:cubicBezTo>
                  <a:cubicBezTo>
                    <a:pt x="40" y="32"/>
                    <a:pt x="39" y="35"/>
                    <a:pt x="38" y="37"/>
                  </a:cubicBezTo>
                  <a:cubicBezTo>
                    <a:pt x="35" y="47"/>
                    <a:pt x="31" y="56"/>
                    <a:pt x="33" y="66"/>
                  </a:cubicBezTo>
                  <a:cubicBezTo>
                    <a:pt x="35" y="72"/>
                    <a:pt x="34" y="78"/>
                    <a:pt x="33" y="85"/>
                  </a:cubicBezTo>
                  <a:cubicBezTo>
                    <a:pt x="31" y="100"/>
                    <a:pt x="18" y="106"/>
                    <a:pt x="4" y="99"/>
                  </a:cubicBezTo>
                  <a:cubicBezTo>
                    <a:pt x="0" y="97"/>
                    <a:pt x="0" y="95"/>
                    <a:pt x="2" y="92"/>
                  </a:cubicBezTo>
                  <a:cubicBezTo>
                    <a:pt x="11" y="80"/>
                    <a:pt x="12" y="65"/>
                    <a:pt x="15" y="50"/>
                  </a:cubicBezTo>
                  <a:cubicBezTo>
                    <a:pt x="19" y="16"/>
                    <a:pt x="50" y="0"/>
                    <a:pt x="71" y="0"/>
                  </a:cubicBezTo>
                  <a:cubicBezTo>
                    <a:pt x="101" y="0"/>
                    <a:pt x="124" y="28"/>
                    <a:pt x="123" y="60"/>
                  </a:cubicBezTo>
                  <a:cubicBezTo>
                    <a:pt x="122" y="80"/>
                    <a:pt x="120" y="99"/>
                    <a:pt x="129" y="118"/>
                  </a:cubicBezTo>
                  <a:cubicBezTo>
                    <a:pt x="135" y="131"/>
                    <a:pt x="138" y="145"/>
                    <a:pt x="134" y="160"/>
                  </a:cubicBezTo>
                  <a:cubicBezTo>
                    <a:pt x="134" y="171"/>
                    <a:pt x="136" y="183"/>
                    <a:pt x="133" y="196"/>
                  </a:cubicBezTo>
                  <a:cubicBezTo>
                    <a:pt x="123" y="188"/>
                    <a:pt x="120" y="178"/>
                    <a:pt x="114" y="170"/>
                  </a:cubicBezTo>
                  <a:close/>
                </a:path>
              </a:pathLst>
            </a:custGeom>
            <a:solidFill>
              <a:srgbClr val="101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6659B537-0C32-9105-38ED-AFAC738038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" y="1132"/>
              <a:ext cx="180" cy="232"/>
            </a:xfrm>
            <a:custGeom>
              <a:avLst/>
              <a:gdLst>
                <a:gd name="T0" fmla="*/ 135 w 135"/>
                <a:gd name="T1" fmla="*/ 122 h 175"/>
                <a:gd name="T2" fmla="*/ 116 w 135"/>
                <a:gd name="T3" fmla="*/ 175 h 175"/>
                <a:gd name="T4" fmla="*/ 60 w 135"/>
                <a:gd name="T5" fmla="*/ 155 h 175"/>
                <a:gd name="T6" fmla="*/ 33 w 135"/>
                <a:gd name="T7" fmla="*/ 126 h 175"/>
                <a:gd name="T8" fmla="*/ 3 w 135"/>
                <a:gd name="T9" fmla="*/ 18 h 175"/>
                <a:gd name="T10" fmla="*/ 8 w 135"/>
                <a:gd name="T11" fmla="*/ 3 h 175"/>
                <a:gd name="T12" fmla="*/ 19 w 135"/>
                <a:gd name="T13" fmla="*/ 10 h 175"/>
                <a:gd name="T14" fmla="*/ 48 w 135"/>
                <a:gd name="T15" fmla="*/ 77 h 175"/>
                <a:gd name="T16" fmla="*/ 73 w 135"/>
                <a:gd name="T17" fmla="*/ 120 h 175"/>
                <a:gd name="T18" fmla="*/ 121 w 135"/>
                <a:gd name="T19" fmla="*/ 122 h 175"/>
                <a:gd name="T20" fmla="*/ 135 w 135"/>
                <a:gd name="T21" fmla="*/ 12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175">
                  <a:moveTo>
                    <a:pt x="135" y="122"/>
                  </a:moveTo>
                  <a:cubicBezTo>
                    <a:pt x="127" y="139"/>
                    <a:pt x="125" y="158"/>
                    <a:pt x="116" y="175"/>
                  </a:cubicBezTo>
                  <a:cubicBezTo>
                    <a:pt x="97" y="168"/>
                    <a:pt x="78" y="163"/>
                    <a:pt x="60" y="155"/>
                  </a:cubicBezTo>
                  <a:cubicBezTo>
                    <a:pt x="47" y="150"/>
                    <a:pt x="37" y="140"/>
                    <a:pt x="33" y="126"/>
                  </a:cubicBezTo>
                  <a:cubicBezTo>
                    <a:pt x="23" y="90"/>
                    <a:pt x="15" y="54"/>
                    <a:pt x="3" y="18"/>
                  </a:cubicBezTo>
                  <a:cubicBezTo>
                    <a:pt x="0" y="12"/>
                    <a:pt x="3" y="5"/>
                    <a:pt x="8" y="3"/>
                  </a:cubicBezTo>
                  <a:cubicBezTo>
                    <a:pt x="13" y="0"/>
                    <a:pt x="16" y="6"/>
                    <a:pt x="19" y="10"/>
                  </a:cubicBezTo>
                  <a:cubicBezTo>
                    <a:pt x="34" y="30"/>
                    <a:pt x="35" y="56"/>
                    <a:pt x="48" y="77"/>
                  </a:cubicBezTo>
                  <a:cubicBezTo>
                    <a:pt x="58" y="90"/>
                    <a:pt x="59" y="111"/>
                    <a:pt x="73" y="120"/>
                  </a:cubicBezTo>
                  <a:cubicBezTo>
                    <a:pt x="86" y="128"/>
                    <a:pt x="105" y="121"/>
                    <a:pt x="121" y="122"/>
                  </a:cubicBezTo>
                  <a:cubicBezTo>
                    <a:pt x="126" y="122"/>
                    <a:pt x="130" y="122"/>
                    <a:pt x="135" y="122"/>
                  </a:cubicBezTo>
                  <a:close/>
                </a:path>
              </a:pathLst>
            </a:custGeom>
            <a:solidFill>
              <a:srgbClr val="F3B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E7A9699A-CAD4-9C88-7B17-08D74EC8C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4" y="1144"/>
              <a:ext cx="62" cy="232"/>
            </a:xfrm>
            <a:custGeom>
              <a:avLst/>
              <a:gdLst>
                <a:gd name="T0" fmla="*/ 5 w 46"/>
                <a:gd name="T1" fmla="*/ 169 h 175"/>
                <a:gd name="T2" fmla="*/ 0 w 46"/>
                <a:gd name="T3" fmla="*/ 127 h 175"/>
                <a:gd name="T4" fmla="*/ 7 w 46"/>
                <a:gd name="T5" fmla="*/ 102 h 175"/>
                <a:gd name="T6" fmla="*/ 21 w 46"/>
                <a:gd name="T7" fmla="*/ 29 h 175"/>
                <a:gd name="T8" fmla="*/ 25 w 46"/>
                <a:gd name="T9" fmla="*/ 1 h 175"/>
                <a:gd name="T10" fmla="*/ 46 w 46"/>
                <a:gd name="T11" fmla="*/ 3 h 175"/>
                <a:gd name="T12" fmla="*/ 44 w 46"/>
                <a:gd name="T13" fmla="*/ 134 h 175"/>
                <a:gd name="T14" fmla="*/ 40 w 46"/>
                <a:gd name="T15" fmla="*/ 154 h 175"/>
                <a:gd name="T16" fmla="*/ 5 w 46"/>
                <a:gd name="T17" fmla="*/ 16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5">
                  <a:moveTo>
                    <a:pt x="5" y="169"/>
                  </a:moveTo>
                  <a:cubicBezTo>
                    <a:pt x="3" y="155"/>
                    <a:pt x="2" y="141"/>
                    <a:pt x="0" y="127"/>
                  </a:cubicBezTo>
                  <a:cubicBezTo>
                    <a:pt x="8" y="120"/>
                    <a:pt x="5" y="110"/>
                    <a:pt x="7" y="102"/>
                  </a:cubicBezTo>
                  <a:cubicBezTo>
                    <a:pt x="13" y="78"/>
                    <a:pt x="16" y="53"/>
                    <a:pt x="21" y="29"/>
                  </a:cubicBezTo>
                  <a:cubicBezTo>
                    <a:pt x="23" y="20"/>
                    <a:pt x="24" y="10"/>
                    <a:pt x="25" y="1"/>
                  </a:cubicBezTo>
                  <a:cubicBezTo>
                    <a:pt x="32" y="0"/>
                    <a:pt x="39" y="0"/>
                    <a:pt x="46" y="3"/>
                  </a:cubicBezTo>
                  <a:cubicBezTo>
                    <a:pt x="34" y="47"/>
                    <a:pt x="46" y="90"/>
                    <a:pt x="44" y="134"/>
                  </a:cubicBezTo>
                  <a:cubicBezTo>
                    <a:pt x="43" y="141"/>
                    <a:pt x="44" y="147"/>
                    <a:pt x="40" y="154"/>
                  </a:cubicBezTo>
                  <a:cubicBezTo>
                    <a:pt x="29" y="173"/>
                    <a:pt x="27" y="175"/>
                    <a:pt x="5" y="169"/>
                  </a:cubicBezTo>
                  <a:close/>
                </a:path>
              </a:pathLst>
            </a:custGeom>
            <a:solidFill>
              <a:srgbClr val="F4B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13F3D629-3ED2-A834-DBEA-9B5428BA5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0" y="1824"/>
              <a:ext cx="68" cy="196"/>
            </a:xfrm>
            <a:custGeom>
              <a:avLst/>
              <a:gdLst>
                <a:gd name="T0" fmla="*/ 6 w 51"/>
                <a:gd name="T1" fmla="*/ 13 h 147"/>
                <a:gd name="T2" fmla="*/ 41 w 51"/>
                <a:gd name="T3" fmla="*/ 0 h 147"/>
                <a:gd name="T4" fmla="*/ 47 w 51"/>
                <a:gd name="T5" fmla="*/ 120 h 147"/>
                <a:gd name="T6" fmla="*/ 49 w 51"/>
                <a:gd name="T7" fmla="*/ 143 h 147"/>
                <a:gd name="T8" fmla="*/ 31 w 51"/>
                <a:gd name="T9" fmla="*/ 143 h 147"/>
                <a:gd name="T10" fmla="*/ 25 w 51"/>
                <a:gd name="T11" fmla="*/ 120 h 147"/>
                <a:gd name="T12" fmla="*/ 20 w 51"/>
                <a:gd name="T13" fmla="*/ 108 h 147"/>
                <a:gd name="T14" fmla="*/ 4 w 51"/>
                <a:gd name="T15" fmla="*/ 31 h 147"/>
                <a:gd name="T16" fmla="*/ 6 w 51"/>
                <a:gd name="T17" fmla="*/ 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147">
                  <a:moveTo>
                    <a:pt x="6" y="13"/>
                  </a:moveTo>
                  <a:cubicBezTo>
                    <a:pt x="18" y="8"/>
                    <a:pt x="29" y="4"/>
                    <a:pt x="41" y="0"/>
                  </a:cubicBezTo>
                  <a:cubicBezTo>
                    <a:pt x="43" y="40"/>
                    <a:pt x="45" y="80"/>
                    <a:pt x="47" y="120"/>
                  </a:cubicBezTo>
                  <a:cubicBezTo>
                    <a:pt x="45" y="128"/>
                    <a:pt x="51" y="135"/>
                    <a:pt x="49" y="143"/>
                  </a:cubicBezTo>
                  <a:cubicBezTo>
                    <a:pt x="43" y="147"/>
                    <a:pt x="37" y="147"/>
                    <a:pt x="31" y="143"/>
                  </a:cubicBezTo>
                  <a:cubicBezTo>
                    <a:pt x="27" y="136"/>
                    <a:pt x="29" y="127"/>
                    <a:pt x="25" y="120"/>
                  </a:cubicBezTo>
                  <a:cubicBezTo>
                    <a:pt x="21" y="117"/>
                    <a:pt x="21" y="112"/>
                    <a:pt x="20" y="108"/>
                  </a:cubicBezTo>
                  <a:cubicBezTo>
                    <a:pt x="15" y="82"/>
                    <a:pt x="9" y="57"/>
                    <a:pt x="4" y="31"/>
                  </a:cubicBezTo>
                  <a:cubicBezTo>
                    <a:pt x="2" y="25"/>
                    <a:pt x="0" y="18"/>
                    <a:pt x="6" y="13"/>
                  </a:cubicBezTo>
                  <a:close/>
                </a:path>
              </a:pathLst>
            </a:custGeom>
            <a:solidFill>
              <a:srgbClr val="F4BD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640A2A23-84FB-422C-5F72-B90054BB2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8" y="1185"/>
              <a:ext cx="70" cy="101"/>
            </a:xfrm>
            <a:custGeom>
              <a:avLst/>
              <a:gdLst>
                <a:gd name="T0" fmla="*/ 6 w 52"/>
                <a:gd name="T1" fmla="*/ 63 h 76"/>
                <a:gd name="T2" fmla="*/ 16 w 52"/>
                <a:gd name="T3" fmla="*/ 0 h 76"/>
                <a:gd name="T4" fmla="*/ 30 w 52"/>
                <a:gd name="T5" fmla="*/ 13 h 76"/>
                <a:gd name="T6" fmla="*/ 51 w 52"/>
                <a:gd name="T7" fmla="*/ 37 h 76"/>
                <a:gd name="T8" fmla="*/ 50 w 52"/>
                <a:gd name="T9" fmla="*/ 71 h 76"/>
                <a:gd name="T10" fmla="*/ 18 w 52"/>
                <a:gd name="T11" fmla="*/ 73 h 76"/>
                <a:gd name="T12" fmla="*/ 6 w 52"/>
                <a:gd name="T13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76">
                  <a:moveTo>
                    <a:pt x="6" y="63"/>
                  </a:moveTo>
                  <a:cubicBezTo>
                    <a:pt x="0" y="41"/>
                    <a:pt x="1" y="21"/>
                    <a:pt x="16" y="0"/>
                  </a:cubicBezTo>
                  <a:cubicBezTo>
                    <a:pt x="18" y="9"/>
                    <a:pt x="22" y="12"/>
                    <a:pt x="30" y="13"/>
                  </a:cubicBezTo>
                  <a:cubicBezTo>
                    <a:pt x="44" y="14"/>
                    <a:pt x="50" y="24"/>
                    <a:pt x="51" y="37"/>
                  </a:cubicBezTo>
                  <a:cubicBezTo>
                    <a:pt x="52" y="48"/>
                    <a:pt x="51" y="60"/>
                    <a:pt x="50" y="71"/>
                  </a:cubicBezTo>
                  <a:cubicBezTo>
                    <a:pt x="40" y="76"/>
                    <a:pt x="29" y="73"/>
                    <a:pt x="18" y="73"/>
                  </a:cubicBezTo>
                  <a:cubicBezTo>
                    <a:pt x="16" y="68"/>
                    <a:pt x="13" y="64"/>
                    <a:pt x="6" y="63"/>
                  </a:cubicBezTo>
                  <a:close/>
                </a:path>
              </a:pathLst>
            </a:custGeom>
            <a:solidFill>
              <a:srgbClr val="F3BD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C970EE16-D7B9-5F1C-DA22-94BA08DD3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6" y="1819"/>
              <a:ext cx="47" cy="206"/>
            </a:xfrm>
            <a:custGeom>
              <a:avLst/>
              <a:gdLst>
                <a:gd name="T0" fmla="*/ 33 w 35"/>
                <a:gd name="T1" fmla="*/ 5 h 155"/>
                <a:gd name="T2" fmla="*/ 27 w 35"/>
                <a:gd name="T3" fmla="*/ 82 h 155"/>
                <a:gd name="T4" fmla="*/ 25 w 35"/>
                <a:gd name="T5" fmla="*/ 113 h 155"/>
                <a:gd name="T6" fmla="*/ 23 w 35"/>
                <a:gd name="T7" fmla="*/ 134 h 155"/>
                <a:gd name="T8" fmla="*/ 14 w 35"/>
                <a:gd name="T9" fmla="*/ 152 h 155"/>
                <a:gd name="T10" fmla="*/ 3 w 35"/>
                <a:gd name="T11" fmla="*/ 152 h 155"/>
                <a:gd name="T12" fmla="*/ 0 w 35"/>
                <a:gd name="T13" fmla="*/ 140 h 155"/>
                <a:gd name="T14" fmla="*/ 1 w 35"/>
                <a:gd name="T15" fmla="*/ 0 h 155"/>
                <a:gd name="T16" fmla="*/ 33 w 35"/>
                <a:gd name="T17" fmla="*/ 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55">
                  <a:moveTo>
                    <a:pt x="33" y="5"/>
                  </a:moveTo>
                  <a:cubicBezTo>
                    <a:pt x="35" y="31"/>
                    <a:pt x="30" y="56"/>
                    <a:pt x="27" y="82"/>
                  </a:cubicBezTo>
                  <a:cubicBezTo>
                    <a:pt x="26" y="92"/>
                    <a:pt x="26" y="103"/>
                    <a:pt x="25" y="113"/>
                  </a:cubicBezTo>
                  <a:cubicBezTo>
                    <a:pt x="21" y="120"/>
                    <a:pt x="23" y="127"/>
                    <a:pt x="23" y="134"/>
                  </a:cubicBezTo>
                  <a:cubicBezTo>
                    <a:pt x="23" y="142"/>
                    <a:pt x="21" y="148"/>
                    <a:pt x="14" y="152"/>
                  </a:cubicBezTo>
                  <a:cubicBezTo>
                    <a:pt x="11" y="155"/>
                    <a:pt x="7" y="155"/>
                    <a:pt x="3" y="152"/>
                  </a:cubicBezTo>
                  <a:cubicBezTo>
                    <a:pt x="1" y="149"/>
                    <a:pt x="0" y="145"/>
                    <a:pt x="0" y="140"/>
                  </a:cubicBezTo>
                  <a:cubicBezTo>
                    <a:pt x="1" y="94"/>
                    <a:pt x="1" y="47"/>
                    <a:pt x="1" y="0"/>
                  </a:cubicBezTo>
                  <a:cubicBezTo>
                    <a:pt x="12" y="0"/>
                    <a:pt x="23" y="1"/>
                    <a:pt x="33" y="5"/>
                  </a:cubicBezTo>
                  <a:close/>
                </a:path>
              </a:pathLst>
            </a:custGeom>
            <a:solidFill>
              <a:srgbClr val="F2B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id="{ABC8170D-3FF3-CE7B-C348-6A5BD3AC2F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5" y="2014"/>
              <a:ext cx="68" cy="49"/>
            </a:xfrm>
            <a:custGeom>
              <a:avLst/>
              <a:gdLst>
                <a:gd name="T0" fmla="*/ 27 w 51"/>
                <a:gd name="T1" fmla="*/ 0 h 37"/>
                <a:gd name="T2" fmla="*/ 45 w 51"/>
                <a:gd name="T3" fmla="*/ 0 h 37"/>
                <a:gd name="T4" fmla="*/ 35 w 51"/>
                <a:gd name="T5" fmla="*/ 24 h 37"/>
                <a:gd name="T6" fmla="*/ 15 w 51"/>
                <a:gd name="T7" fmla="*/ 33 h 37"/>
                <a:gd name="T8" fmla="*/ 4 w 51"/>
                <a:gd name="T9" fmla="*/ 30 h 37"/>
                <a:gd name="T10" fmla="*/ 7 w 51"/>
                <a:gd name="T11" fmla="*/ 14 h 37"/>
                <a:gd name="T12" fmla="*/ 27 w 51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37">
                  <a:moveTo>
                    <a:pt x="27" y="0"/>
                  </a:moveTo>
                  <a:cubicBezTo>
                    <a:pt x="33" y="0"/>
                    <a:pt x="39" y="0"/>
                    <a:pt x="45" y="0"/>
                  </a:cubicBezTo>
                  <a:cubicBezTo>
                    <a:pt x="51" y="12"/>
                    <a:pt x="47" y="20"/>
                    <a:pt x="35" y="24"/>
                  </a:cubicBezTo>
                  <a:cubicBezTo>
                    <a:pt x="28" y="26"/>
                    <a:pt x="22" y="31"/>
                    <a:pt x="15" y="33"/>
                  </a:cubicBezTo>
                  <a:cubicBezTo>
                    <a:pt x="12" y="34"/>
                    <a:pt x="5" y="37"/>
                    <a:pt x="4" y="30"/>
                  </a:cubicBezTo>
                  <a:cubicBezTo>
                    <a:pt x="3" y="25"/>
                    <a:pt x="0" y="19"/>
                    <a:pt x="7" y="14"/>
                  </a:cubicBezTo>
                  <a:cubicBezTo>
                    <a:pt x="14" y="10"/>
                    <a:pt x="20" y="5"/>
                    <a:pt x="27" y="0"/>
                  </a:cubicBezTo>
                  <a:close/>
                </a:path>
              </a:pathLst>
            </a:custGeom>
            <a:solidFill>
              <a:srgbClr val="141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27" name="Freeform 15">
              <a:extLst>
                <a:ext uri="{FF2B5EF4-FFF2-40B4-BE49-F238E27FC236}">
                  <a16:creationId xmlns:a16="http://schemas.microsoft.com/office/drawing/2014/main" id="{A02BC4A0-06B2-E84F-FBD9-E09930C6B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4" y="2021"/>
              <a:ext cx="67" cy="37"/>
            </a:xfrm>
            <a:custGeom>
              <a:avLst/>
              <a:gdLst>
                <a:gd name="T0" fmla="*/ 27 w 50"/>
                <a:gd name="T1" fmla="*/ 0 h 28"/>
                <a:gd name="T2" fmla="*/ 38 w 50"/>
                <a:gd name="T3" fmla="*/ 0 h 28"/>
                <a:gd name="T4" fmla="*/ 43 w 50"/>
                <a:gd name="T5" fmla="*/ 21 h 28"/>
                <a:gd name="T6" fmla="*/ 32 w 50"/>
                <a:gd name="T7" fmla="*/ 25 h 28"/>
                <a:gd name="T8" fmla="*/ 9 w 50"/>
                <a:gd name="T9" fmla="*/ 25 h 28"/>
                <a:gd name="T10" fmla="*/ 1 w 50"/>
                <a:gd name="T11" fmla="*/ 20 h 28"/>
                <a:gd name="T12" fmla="*/ 5 w 50"/>
                <a:gd name="T13" fmla="*/ 11 h 28"/>
                <a:gd name="T14" fmla="*/ 27 w 50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8">
                  <a:moveTo>
                    <a:pt x="27" y="0"/>
                  </a:moveTo>
                  <a:cubicBezTo>
                    <a:pt x="31" y="2"/>
                    <a:pt x="35" y="1"/>
                    <a:pt x="38" y="0"/>
                  </a:cubicBezTo>
                  <a:cubicBezTo>
                    <a:pt x="50" y="5"/>
                    <a:pt x="43" y="14"/>
                    <a:pt x="43" y="21"/>
                  </a:cubicBezTo>
                  <a:cubicBezTo>
                    <a:pt x="43" y="28"/>
                    <a:pt x="36" y="25"/>
                    <a:pt x="32" y="25"/>
                  </a:cubicBezTo>
                  <a:cubicBezTo>
                    <a:pt x="24" y="25"/>
                    <a:pt x="17" y="25"/>
                    <a:pt x="9" y="25"/>
                  </a:cubicBezTo>
                  <a:cubicBezTo>
                    <a:pt x="5" y="25"/>
                    <a:pt x="2" y="25"/>
                    <a:pt x="1" y="20"/>
                  </a:cubicBezTo>
                  <a:cubicBezTo>
                    <a:pt x="0" y="15"/>
                    <a:pt x="2" y="13"/>
                    <a:pt x="5" y="11"/>
                  </a:cubicBezTo>
                  <a:cubicBezTo>
                    <a:pt x="13" y="8"/>
                    <a:pt x="20" y="4"/>
                    <a:pt x="27" y="0"/>
                  </a:cubicBezTo>
                  <a:close/>
                </a:path>
              </a:pathLst>
            </a:custGeom>
            <a:solidFill>
              <a:srgbClr val="172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28" name="Freeform 16">
              <a:extLst>
                <a:ext uri="{FF2B5EF4-FFF2-40B4-BE49-F238E27FC236}">
                  <a16:creationId xmlns:a16="http://schemas.microsoft.com/office/drawing/2014/main" id="{B631C3B3-91F0-DF73-DA96-A14551A82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9" y="901"/>
              <a:ext cx="285" cy="213"/>
            </a:xfrm>
            <a:custGeom>
              <a:avLst/>
              <a:gdLst>
                <a:gd name="T0" fmla="*/ 214 w 214"/>
                <a:gd name="T1" fmla="*/ 54 h 161"/>
                <a:gd name="T2" fmla="*/ 204 w 214"/>
                <a:gd name="T3" fmla="*/ 124 h 161"/>
                <a:gd name="T4" fmla="*/ 203 w 214"/>
                <a:gd name="T5" fmla="*/ 143 h 161"/>
                <a:gd name="T6" fmla="*/ 185 w 214"/>
                <a:gd name="T7" fmla="*/ 160 h 161"/>
                <a:gd name="T8" fmla="*/ 129 w 214"/>
                <a:gd name="T9" fmla="*/ 153 h 161"/>
                <a:gd name="T10" fmla="*/ 53 w 214"/>
                <a:gd name="T11" fmla="*/ 144 h 161"/>
                <a:gd name="T12" fmla="*/ 10 w 214"/>
                <a:gd name="T13" fmla="*/ 138 h 161"/>
                <a:gd name="T14" fmla="*/ 1 w 214"/>
                <a:gd name="T15" fmla="*/ 125 h 161"/>
                <a:gd name="T16" fmla="*/ 7 w 214"/>
                <a:gd name="T17" fmla="*/ 61 h 161"/>
                <a:gd name="T18" fmla="*/ 14 w 214"/>
                <a:gd name="T19" fmla="*/ 12 h 161"/>
                <a:gd name="T20" fmla="*/ 29 w 214"/>
                <a:gd name="T21" fmla="*/ 0 h 161"/>
                <a:gd name="T22" fmla="*/ 95 w 214"/>
                <a:gd name="T23" fmla="*/ 8 h 161"/>
                <a:gd name="T24" fmla="*/ 193 w 214"/>
                <a:gd name="T25" fmla="*/ 22 h 161"/>
                <a:gd name="T26" fmla="*/ 214 w 214"/>
                <a:gd name="T27" fmla="*/ 5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" h="161">
                  <a:moveTo>
                    <a:pt x="214" y="54"/>
                  </a:moveTo>
                  <a:cubicBezTo>
                    <a:pt x="211" y="73"/>
                    <a:pt x="208" y="99"/>
                    <a:pt x="204" y="124"/>
                  </a:cubicBezTo>
                  <a:cubicBezTo>
                    <a:pt x="203" y="130"/>
                    <a:pt x="202" y="137"/>
                    <a:pt x="203" y="143"/>
                  </a:cubicBezTo>
                  <a:cubicBezTo>
                    <a:pt x="204" y="156"/>
                    <a:pt x="197" y="161"/>
                    <a:pt x="185" y="160"/>
                  </a:cubicBezTo>
                  <a:cubicBezTo>
                    <a:pt x="167" y="159"/>
                    <a:pt x="148" y="156"/>
                    <a:pt x="129" y="153"/>
                  </a:cubicBezTo>
                  <a:cubicBezTo>
                    <a:pt x="104" y="150"/>
                    <a:pt x="79" y="146"/>
                    <a:pt x="53" y="144"/>
                  </a:cubicBezTo>
                  <a:cubicBezTo>
                    <a:pt x="39" y="143"/>
                    <a:pt x="25" y="138"/>
                    <a:pt x="10" y="138"/>
                  </a:cubicBezTo>
                  <a:cubicBezTo>
                    <a:pt x="2" y="138"/>
                    <a:pt x="0" y="132"/>
                    <a:pt x="1" y="125"/>
                  </a:cubicBezTo>
                  <a:cubicBezTo>
                    <a:pt x="3" y="103"/>
                    <a:pt x="4" y="82"/>
                    <a:pt x="7" y="61"/>
                  </a:cubicBezTo>
                  <a:cubicBezTo>
                    <a:pt x="10" y="44"/>
                    <a:pt x="11" y="28"/>
                    <a:pt x="14" y="12"/>
                  </a:cubicBezTo>
                  <a:cubicBezTo>
                    <a:pt x="16" y="2"/>
                    <a:pt x="21" y="0"/>
                    <a:pt x="29" y="0"/>
                  </a:cubicBezTo>
                  <a:cubicBezTo>
                    <a:pt x="51" y="3"/>
                    <a:pt x="73" y="6"/>
                    <a:pt x="95" y="8"/>
                  </a:cubicBezTo>
                  <a:cubicBezTo>
                    <a:pt x="127" y="13"/>
                    <a:pt x="160" y="17"/>
                    <a:pt x="193" y="22"/>
                  </a:cubicBezTo>
                  <a:cubicBezTo>
                    <a:pt x="214" y="25"/>
                    <a:pt x="214" y="25"/>
                    <a:pt x="214" y="54"/>
                  </a:cubicBezTo>
                  <a:close/>
                </a:path>
              </a:pathLst>
            </a:custGeom>
            <a:solidFill>
              <a:srgbClr val="9AA7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29" name="Freeform 17">
              <a:extLst>
                <a:ext uri="{FF2B5EF4-FFF2-40B4-BE49-F238E27FC236}">
                  <a16:creationId xmlns:a16="http://schemas.microsoft.com/office/drawing/2014/main" id="{1C812B16-2D1B-738D-EF42-3CBC85BD25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" y="805"/>
              <a:ext cx="176" cy="90"/>
            </a:xfrm>
            <a:custGeom>
              <a:avLst/>
              <a:gdLst>
                <a:gd name="T0" fmla="*/ 57 w 132"/>
                <a:gd name="T1" fmla="*/ 58 h 68"/>
                <a:gd name="T2" fmla="*/ 33 w 132"/>
                <a:gd name="T3" fmla="*/ 59 h 68"/>
                <a:gd name="T4" fmla="*/ 5 w 132"/>
                <a:gd name="T5" fmla="*/ 31 h 68"/>
                <a:gd name="T6" fmla="*/ 9 w 132"/>
                <a:gd name="T7" fmla="*/ 22 h 68"/>
                <a:gd name="T8" fmla="*/ 108 w 132"/>
                <a:gd name="T9" fmla="*/ 22 h 68"/>
                <a:gd name="T10" fmla="*/ 106 w 132"/>
                <a:gd name="T11" fmla="*/ 58 h 68"/>
                <a:gd name="T12" fmla="*/ 67 w 132"/>
                <a:gd name="T13" fmla="*/ 58 h 68"/>
                <a:gd name="T14" fmla="*/ 63 w 132"/>
                <a:gd name="T15" fmla="*/ 36 h 68"/>
                <a:gd name="T16" fmla="*/ 63 w 132"/>
                <a:gd name="T17" fmla="*/ 37 h 68"/>
                <a:gd name="T18" fmla="*/ 57 w 132"/>
                <a:gd name="T19" fmla="*/ 5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68">
                  <a:moveTo>
                    <a:pt x="57" y="58"/>
                  </a:moveTo>
                  <a:cubicBezTo>
                    <a:pt x="49" y="58"/>
                    <a:pt x="40" y="65"/>
                    <a:pt x="33" y="59"/>
                  </a:cubicBezTo>
                  <a:cubicBezTo>
                    <a:pt x="23" y="51"/>
                    <a:pt x="14" y="41"/>
                    <a:pt x="5" y="31"/>
                  </a:cubicBezTo>
                  <a:cubicBezTo>
                    <a:pt x="0" y="27"/>
                    <a:pt x="7" y="24"/>
                    <a:pt x="9" y="22"/>
                  </a:cubicBezTo>
                  <a:cubicBezTo>
                    <a:pt x="34" y="0"/>
                    <a:pt x="81" y="0"/>
                    <a:pt x="108" y="22"/>
                  </a:cubicBezTo>
                  <a:cubicBezTo>
                    <a:pt x="132" y="41"/>
                    <a:pt x="131" y="41"/>
                    <a:pt x="106" y="58"/>
                  </a:cubicBezTo>
                  <a:cubicBezTo>
                    <a:pt x="92" y="68"/>
                    <a:pt x="80" y="68"/>
                    <a:pt x="67" y="58"/>
                  </a:cubicBezTo>
                  <a:cubicBezTo>
                    <a:pt x="58" y="53"/>
                    <a:pt x="67" y="44"/>
                    <a:pt x="63" y="36"/>
                  </a:cubicBezTo>
                  <a:cubicBezTo>
                    <a:pt x="63" y="35"/>
                    <a:pt x="62" y="38"/>
                    <a:pt x="63" y="37"/>
                  </a:cubicBezTo>
                  <a:cubicBezTo>
                    <a:pt x="67" y="35"/>
                    <a:pt x="63" y="51"/>
                    <a:pt x="57" y="58"/>
                  </a:cubicBezTo>
                  <a:close/>
                </a:path>
              </a:pathLst>
            </a:custGeom>
            <a:solidFill>
              <a:srgbClr val="ECE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30" name="Freeform 18">
              <a:extLst>
                <a:ext uri="{FF2B5EF4-FFF2-40B4-BE49-F238E27FC236}">
                  <a16:creationId xmlns:a16="http://schemas.microsoft.com/office/drawing/2014/main" id="{A196EABE-69AE-A6EA-26D0-DA1D7085FD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1" y="853"/>
              <a:ext cx="13" cy="33"/>
            </a:xfrm>
            <a:custGeom>
              <a:avLst/>
              <a:gdLst>
                <a:gd name="T0" fmla="*/ 0 w 10"/>
                <a:gd name="T1" fmla="*/ 22 h 25"/>
                <a:gd name="T2" fmla="*/ 7 w 10"/>
                <a:gd name="T3" fmla="*/ 0 h 25"/>
                <a:gd name="T4" fmla="*/ 10 w 10"/>
                <a:gd name="T5" fmla="*/ 1 h 25"/>
                <a:gd name="T6" fmla="*/ 10 w 10"/>
                <a:gd name="T7" fmla="*/ 22 h 25"/>
                <a:gd name="T8" fmla="*/ 0 w 10"/>
                <a:gd name="T9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5">
                  <a:moveTo>
                    <a:pt x="0" y="22"/>
                  </a:moveTo>
                  <a:cubicBezTo>
                    <a:pt x="2" y="15"/>
                    <a:pt x="5" y="8"/>
                    <a:pt x="7" y="0"/>
                  </a:cubicBezTo>
                  <a:cubicBezTo>
                    <a:pt x="8" y="0"/>
                    <a:pt x="9" y="1"/>
                    <a:pt x="10" y="1"/>
                  </a:cubicBezTo>
                  <a:cubicBezTo>
                    <a:pt x="10" y="8"/>
                    <a:pt x="10" y="15"/>
                    <a:pt x="10" y="22"/>
                  </a:cubicBezTo>
                  <a:cubicBezTo>
                    <a:pt x="6" y="25"/>
                    <a:pt x="3" y="25"/>
                    <a:pt x="0" y="22"/>
                  </a:cubicBezTo>
                  <a:close/>
                </a:path>
              </a:pathLst>
            </a:custGeom>
            <a:solidFill>
              <a:srgbClr val="5363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</p:grpSp>
      <p:grpSp>
        <p:nvGrpSpPr>
          <p:cNvPr id="31" name="Group 21">
            <a:extLst>
              <a:ext uri="{FF2B5EF4-FFF2-40B4-BE49-F238E27FC236}">
                <a16:creationId xmlns:a16="http://schemas.microsoft.com/office/drawing/2014/main" id="{20440528-4981-84A0-68EE-CD14A534E15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105404" y="1485900"/>
            <a:ext cx="684213" cy="1803401"/>
            <a:chOff x="3216" y="936"/>
            <a:chExt cx="431" cy="1136"/>
          </a:xfrm>
        </p:grpSpPr>
        <p:sp>
          <p:nvSpPr>
            <p:cNvPr id="33" name="Freeform 22">
              <a:extLst>
                <a:ext uri="{FF2B5EF4-FFF2-40B4-BE49-F238E27FC236}">
                  <a16:creationId xmlns:a16="http://schemas.microsoft.com/office/drawing/2014/main" id="{2AAE9BF3-CD30-96F5-B8BA-CB2115E70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" y="1118"/>
              <a:ext cx="231" cy="315"/>
            </a:xfrm>
            <a:custGeom>
              <a:avLst/>
              <a:gdLst>
                <a:gd name="T0" fmla="*/ 3 w 140"/>
                <a:gd name="T1" fmla="*/ 59 h 193"/>
                <a:gd name="T2" fmla="*/ 12 w 140"/>
                <a:gd name="T3" fmla="*/ 26 h 193"/>
                <a:gd name="T4" fmla="*/ 54 w 140"/>
                <a:gd name="T5" fmla="*/ 0 h 193"/>
                <a:gd name="T6" fmla="*/ 81 w 140"/>
                <a:gd name="T7" fmla="*/ 4 h 193"/>
                <a:gd name="T8" fmla="*/ 120 w 140"/>
                <a:gd name="T9" fmla="*/ 17 h 193"/>
                <a:gd name="T10" fmla="*/ 121 w 140"/>
                <a:gd name="T11" fmla="*/ 37 h 193"/>
                <a:gd name="T12" fmla="*/ 128 w 140"/>
                <a:gd name="T13" fmla="*/ 78 h 193"/>
                <a:gd name="T14" fmla="*/ 128 w 140"/>
                <a:gd name="T15" fmla="*/ 123 h 193"/>
                <a:gd name="T16" fmla="*/ 99 w 140"/>
                <a:gd name="T17" fmla="*/ 173 h 193"/>
                <a:gd name="T18" fmla="*/ 76 w 140"/>
                <a:gd name="T19" fmla="*/ 193 h 193"/>
                <a:gd name="T20" fmla="*/ 63 w 140"/>
                <a:gd name="T21" fmla="*/ 178 h 193"/>
                <a:gd name="T22" fmla="*/ 50 w 140"/>
                <a:gd name="T23" fmla="*/ 152 h 193"/>
                <a:gd name="T24" fmla="*/ 30 w 140"/>
                <a:gd name="T25" fmla="*/ 106 h 193"/>
                <a:gd name="T26" fmla="*/ 28 w 140"/>
                <a:gd name="T27" fmla="*/ 98 h 193"/>
                <a:gd name="T28" fmla="*/ 7 w 140"/>
                <a:gd name="T29" fmla="*/ 71 h 193"/>
                <a:gd name="T30" fmla="*/ 3 w 140"/>
                <a:gd name="T31" fmla="*/ 5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0" h="193">
                  <a:moveTo>
                    <a:pt x="3" y="59"/>
                  </a:moveTo>
                  <a:cubicBezTo>
                    <a:pt x="5" y="48"/>
                    <a:pt x="6" y="36"/>
                    <a:pt x="12" y="26"/>
                  </a:cubicBezTo>
                  <a:cubicBezTo>
                    <a:pt x="22" y="10"/>
                    <a:pt x="35" y="0"/>
                    <a:pt x="54" y="0"/>
                  </a:cubicBezTo>
                  <a:cubicBezTo>
                    <a:pt x="63" y="2"/>
                    <a:pt x="71" y="8"/>
                    <a:pt x="81" y="4"/>
                  </a:cubicBezTo>
                  <a:cubicBezTo>
                    <a:pt x="95" y="5"/>
                    <a:pt x="109" y="8"/>
                    <a:pt x="120" y="17"/>
                  </a:cubicBezTo>
                  <a:cubicBezTo>
                    <a:pt x="124" y="24"/>
                    <a:pt x="122" y="31"/>
                    <a:pt x="121" y="37"/>
                  </a:cubicBezTo>
                  <a:cubicBezTo>
                    <a:pt x="118" y="52"/>
                    <a:pt x="118" y="66"/>
                    <a:pt x="128" y="78"/>
                  </a:cubicBezTo>
                  <a:cubicBezTo>
                    <a:pt x="140" y="93"/>
                    <a:pt x="138" y="107"/>
                    <a:pt x="128" y="123"/>
                  </a:cubicBezTo>
                  <a:cubicBezTo>
                    <a:pt x="117" y="139"/>
                    <a:pt x="108" y="157"/>
                    <a:pt x="99" y="173"/>
                  </a:cubicBezTo>
                  <a:cubicBezTo>
                    <a:pt x="94" y="183"/>
                    <a:pt x="87" y="191"/>
                    <a:pt x="76" y="193"/>
                  </a:cubicBezTo>
                  <a:cubicBezTo>
                    <a:pt x="68" y="191"/>
                    <a:pt x="67" y="183"/>
                    <a:pt x="63" y="178"/>
                  </a:cubicBezTo>
                  <a:cubicBezTo>
                    <a:pt x="58" y="170"/>
                    <a:pt x="57" y="160"/>
                    <a:pt x="50" y="152"/>
                  </a:cubicBezTo>
                  <a:cubicBezTo>
                    <a:pt x="32" y="142"/>
                    <a:pt x="25" y="127"/>
                    <a:pt x="30" y="106"/>
                  </a:cubicBezTo>
                  <a:cubicBezTo>
                    <a:pt x="30" y="104"/>
                    <a:pt x="29" y="101"/>
                    <a:pt x="28" y="98"/>
                  </a:cubicBezTo>
                  <a:cubicBezTo>
                    <a:pt x="24" y="87"/>
                    <a:pt x="19" y="76"/>
                    <a:pt x="7" y="71"/>
                  </a:cubicBezTo>
                  <a:cubicBezTo>
                    <a:pt x="2" y="69"/>
                    <a:pt x="0" y="64"/>
                    <a:pt x="3" y="59"/>
                  </a:cubicBezTo>
                  <a:close/>
                </a:path>
              </a:pathLst>
            </a:custGeom>
            <a:solidFill>
              <a:srgbClr val="035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34" name="Freeform 23">
              <a:extLst>
                <a:ext uri="{FF2B5EF4-FFF2-40B4-BE49-F238E27FC236}">
                  <a16:creationId xmlns:a16="http://schemas.microsoft.com/office/drawing/2014/main" id="{DB3B2D41-5341-4775-804E-A90717078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9" y="1516"/>
              <a:ext cx="155" cy="522"/>
            </a:xfrm>
            <a:custGeom>
              <a:avLst/>
              <a:gdLst>
                <a:gd name="T0" fmla="*/ 68 w 94"/>
                <a:gd name="T1" fmla="*/ 312 h 319"/>
                <a:gd name="T2" fmla="*/ 52 w 94"/>
                <a:gd name="T3" fmla="*/ 271 h 319"/>
                <a:gd name="T4" fmla="*/ 45 w 94"/>
                <a:gd name="T5" fmla="*/ 260 h 319"/>
                <a:gd name="T6" fmla="*/ 12 w 94"/>
                <a:gd name="T7" fmla="*/ 170 h 319"/>
                <a:gd name="T8" fmla="*/ 0 w 94"/>
                <a:gd name="T9" fmla="*/ 96 h 319"/>
                <a:gd name="T10" fmla="*/ 11 w 94"/>
                <a:gd name="T11" fmla="*/ 85 h 319"/>
                <a:gd name="T12" fmla="*/ 49 w 94"/>
                <a:gd name="T13" fmla="*/ 58 h 319"/>
                <a:gd name="T14" fmla="*/ 53 w 94"/>
                <a:gd name="T15" fmla="*/ 38 h 319"/>
                <a:gd name="T16" fmla="*/ 45 w 94"/>
                <a:gd name="T17" fmla="*/ 11 h 319"/>
                <a:gd name="T18" fmla="*/ 84 w 94"/>
                <a:gd name="T19" fmla="*/ 1 h 319"/>
                <a:gd name="T20" fmla="*/ 91 w 94"/>
                <a:gd name="T21" fmla="*/ 12 h 319"/>
                <a:gd name="T22" fmla="*/ 76 w 94"/>
                <a:gd name="T23" fmla="*/ 140 h 319"/>
                <a:gd name="T24" fmla="*/ 80 w 94"/>
                <a:gd name="T25" fmla="*/ 191 h 319"/>
                <a:gd name="T26" fmla="*/ 91 w 94"/>
                <a:gd name="T27" fmla="*/ 277 h 319"/>
                <a:gd name="T28" fmla="*/ 91 w 94"/>
                <a:gd name="T29" fmla="*/ 299 h 319"/>
                <a:gd name="T30" fmla="*/ 68 w 94"/>
                <a:gd name="T31" fmla="*/ 31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4" h="319">
                  <a:moveTo>
                    <a:pt x="68" y="312"/>
                  </a:moveTo>
                  <a:cubicBezTo>
                    <a:pt x="63" y="299"/>
                    <a:pt x="58" y="285"/>
                    <a:pt x="52" y="271"/>
                  </a:cubicBezTo>
                  <a:cubicBezTo>
                    <a:pt x="48" y="268"/>
                    <a:pt x="47" y="264"/>
                    <a:pt x="45" y="260"/>
                  </a:cubicBezTo>
                  <a:cubicBezTo>
                    <a:pt x="35" y="230"/>
                    <a:pt x="24" y="200"/>
                    <a:pt x="12" y="170"/>
                  </a:cubicBezTo>
                  <a:cubicBezTo>
                    <a:pt x="3" y="146"/>
                    <a:pt x="2" y="121"/>
                    <a:pt x="0" y="96"/>
                  </a:cubicBezTo>
                  <a:cubicBezTo>
                    <a:pt x="1" y="89"/>
                    <a:pt x="6" y="87"/>
                    <a:pt x="11" y="85"/>
                  </a:cubicBezTo>
                  <a:cubicBezTo>
                    <a:pt x="26" y="79"/>
                    <a:pt x="38" y="69"/>
                    <a:pt x="49" y="58"/>
                  </a:cubicBezTo>
                  <a:cubicBezTo>
                    <a:pt x="55" y="52"/>
                    <a:pt x="56" y="46"/>
                    <a:pt x="53" y="38"/>
                  </a:cubicBezTo>
                  <a:cubicBezTo>
                    <a:pt x="50" y="30"/>
                    <a:pt x="42" y="22"/>
                    <a:pt x="45" y="11"/>
                  </a:cubicBezTo>
                  <a:cubicBezTo>
                    <a:pt x="56" y="0"/>
                    <a:pt x="71" y="2"/>
                    <a:pt x="84" y="1"/>
                  </a:cubicBezTo>
                  <a:cubicBezTo>
                    <a:pt x="89" y="1"/>
                    <a:pt x="94" y="5"/>
                    <a:pt x="91" y="12"/>
                  </a:cubicBezTo>
                  <a:cubicBezTo>
                    <a:pt x="86" y="54"/>
                    <a:pt x="82" y="97"/>
                    <a:pt x="76" y="140"/>
                  </a:cubicBezTo>
                  <a:cubicBezTo>
                    <a:pt x="74" y="157"/>
                    <a:pt x="78" y="174"/>
                    <a:pt x="80" y="191"/>
                  </a:cubicBezTo>
                  <a:cubicBezTo>
                    <a:pt x="83" y="219"/>
                    <a:pt x="85" y="248"/>
                    <a:pt x="91" y="277"/>
                  </a:cubicBezTo>
                  <a:cubicBezTo>
                    <a:pt x="91" y="284"/>
                    <a:pt x="91" y="292"/>
                    <a:pt x="91" y="299"/>
                  </a:cubicBezTo>
                  <a:cubicBezTo>
                    <a:pt x="87" y="316"/>
                    <a:pt x="82" y="319"/>
                    <a:pt x="68" y="312"/>
                  </a:cubicBezTo>
                  <a:close/>
                </a:path>
              </a:pathLst>
            </a:custGeom>
            <a:solidFill>
              <a:srgbClr val="192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35" name="Freeform 24">
              <a:extLst>
                <a:ext uri="{FF2B5EF4-FFF2-40B4-BE49-F238E27FC236}">
                  <a16:creationId xmlns:a16="http://schemas.microsoft.com/office/drawing/2014/main" id="{10A8E6A0-108B-A226-D125-16593A1BDA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" y="1592"/>
              <a:ext cx="126" cy="443"/>
            </a:xfrm>
            <a:custGeom>
              <a:avLst/>
              <a:gdLst>
                <a:gd name="T0" fmla="*/ 57 w 76"/>
                <a:gd name="T1" fmla="*/ 205 h 271"/>
                <a:gd name="T2" fmla="*/ 49 w 76"/>
                <a:gd name="T3" fmla="*/ 265 h 271"/>
                <a:gd name="T4" fmla="*/ 28 w 76"/>
                <a:gd name="T5" fmla="*/ 257 h 271"/>
                <a:gd name="T6" fmla="*/ 28 w 76"/>
                <a:gd name="T7" fmla="*/ 257 h 271"/>
                <a:gd name="T8" fmla="*/ 27 w 76"/>
                <a:gd name="T9" fmla="*/ 259 h 271"/>
                <a:gd name="T10" fmla="*/ 19 w 76"/>
                <a:gd name="T11" fmla="*/ 211 h 271"/>
                <a:gd name="T12" fmla="*/ 4 w 76"/>
                <a:gd name="T13" fmla="*/ 84 h 271"/>
                <a:gd name="T14" fmla="*/ 2 w 76"/>
                <a:gd name="T15" fmla="*/ 1 h 271"/>
                <a:gd name="T16" fmla="*/ 12 w 76"/>
                <a:gd name="T17" fmla="*/ 9 h 271"/>
                <a:gd name="T18" fmla="*/ 22 w 76"/>
                <a:gd name="T19" fmla="*/ 31 h 271"/>
                <a:gd name="T20" fmla="*/ 55 w 76"/>
                <a:gd name="T21" fmla="*/ 49 h 271"/>
                <a:gd name="T22" fmla="*/ 66 w 76"/>
                <a:gd name="T23" fmla="*/ 47 h 271"/>
                <a:gd name="T24" fmla="*/ 76 w 76"/>
                <a:gd name="T25" fmla="*/ 53 h 271"/>
                <a:gd name="T26" fmla="*/ 61 w 76"/>
                <a:gd name="T27" fmla="*/ 194 h 271"/>
                <a:gd name="T28" fmla="*/ 57 w 76"/>
                <a:gd name="T29" fmla="*/ 205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271">
                  <a:moveTo>
                    <a:pt x="57" y="205"/>
                  </a:moveTo>
                  <a:cubicBezTo>
                    <a:pt x="54" y="225"/>
                    <a:pt x="52" y="245"/>
                    <a:pt x="49" y="265"/>
                  </a:cubicBezTo>
                  <a:cubicBezTo>
                    <a:pt x="39" y="271"/>
                    <a:pt x="32" y="269"/>
                    <a:pt x="28" y="257"/>
                  </a:cubicBezTo>
                  <a:cubicBezTo>
                    <a:pt x="28" y="257"/>
                    <a:pt x="28" y="256"/>
                    <a:pt x="28" y="257"/>
                  </a:cubicBezTo>
                  <a:cubicBezTo>
                    <a:pt x="28" y="257"/>
                    <a:pt x="27" y="258"/>
                    <a:pt x="27" y="259"/>
                  </a:cubicBezTo>
                  <a:cubicBezTo>
                    <a:pt x="24" y="243"/>
                    <a:pt x="22" y="227"/>
                    <a:pt x="19" y="211"/>
                  </a:cubicBezTo>
                  <a:cubicBezTo>
                    <a:pt x="14" y="168"/>
                    <a:pt x="9" y="126"/>
                    <a:pt x="4" y="84"/>
                  </a:cubicBezTo>
                  <a:cubicBezTo>
                    <a:pt x="0" y="56"/>
                    <a:pt x="3" y="29"/>
                    <a:pt x="2" y="1"/>
                  </a:cubicBezTo>
                  <a:cubicBezTo>
                    <a:pt x="9" y="0"/>
                    <a:pt x="10" y="5"/>
                    <a:pt x="12" y="9"/>
                  </a:cubicBezTo>
                  <a:cubicBezTo>
                    <a:pt x="15" y="16"/>
                    <a:pt x="19" y="23"/>
                    <a:pt x="22" y="31"/>
                  </a:cubicBezTo>
                  <a:cubicBezTo>
                    <a:pt x="30" y="50"/>
                    <a:pt x="34" y="53"/>
                    <a:pt x="55" y="49"/>
                  </a:cubicBezTo>
                  <a:cubicBezTo>
                    <a:pt x="59" y="48"/>
                    <a:pt x="62" y="47"/>
                    <a:pt x="66" y="47"/>
                  </a:cubicBezTo>
                  <a:cubicBezTo>
                    <a:pt x="71" y="46"/>
                    <a:pt x="75" y="47"/>
                    <a:pt x="76" y="53"/>
                  </a:cubicBezTo>
                  <a:cubicBezTo>
                    <a:pt x="70" y="100"/>
                    <a:pt x="66" y="147"/>
                    <a:pt x="61" y="194"/>
                  </a:cubicBezTo>
                  <a:cubicBezTo>
                    <a:pt x="61" y="198"/>
                    <a:pt x="61" y="202"/>
                    <a:pt x="57" y="205"/>
                  </a:cubicBezTo>
                  <a:close/>
                </a:path>
              </a:pathLst>
            </a:custGeom>
            <a:solidFill>
              <a:srgbClr val="192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36" name="Freeform 25">
              <a:extLst>
                <a:ext uri="{FF2B5EF4-FFF2-40B4-BE49-F238E27FC236}">
                  <a16:creationId xmlns:a16="http://schemas.microsoft.com/office/drawing/2014/main" id="{CB18A847-210B-0D2C-EDDA-0C6D3998C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4" y="1484"/>
              <a:ext cx="249" cy="196"/>
            </a:xfrm>
            <a:custGeom>
              <a:avLst/>
              <a:gdLst>
                <a:gd name="T0" fmla="*/ 85 w 151"/>
                <a:gd name="T1" fmla="*/ 117 h 120"/>
                <a:gd name="T2" fmla="*/ 52 w 151"/>
                <a:gd name="T3" fmla="*/ 120 h 120"/>
                <a:gd name="T4" fmla="*/ 33 w 151"/>
                <a:gd name="T5" fmla="*/ 108 h 120"/>
                <a:gd name="T6" fmla="*/ 13 w 151"/>
                <a:gd name="T7" fmla="*/ 67 h 120"/>
                <a:gd name="T8" fmla="*/ 2 w 151"/>
                <a:gd name="T9" fmla="*/ 39 h 120"/>
                <a:gd name="T10" fmla="*/ 42 w 151"/>
                <a:gd name="T11" fmla="*/ 39 h 120"/>
                <a:gd name="T12" fmla="*/ 103 w 151"/>
                <a:gd name="T13" fmla="*/ 9 h 120"/>
                <a:gd name="T14" fmla="*/ 121 w 151"/>
                <a:gd name="T15" fmla="*/ 2 h 120"/>
                <a:gd name="T16" fmla="*/ 135 w 151"/>
                <a:gd name="T17" fmla="*/ 34 h 120"/>
                <a:gd name="T18" fmla="*/ 145 w 151"/>
                <a:gd name="T19" fmla="*/ 58 h 120"/>
                <a:gd name="T20" fmla="*/ 140 w 151"/>
                <a:gd name="T21" fmla="*/ 81 h 120"/>
                <a:gd name="T22" fmla="*/ 90 w 151"/>
                <a:gd name="T23" fmla="*/ 114 h 120"/>
                <a:gd name="T24" fmla="*/ 85 w 151"/>
                <a:gd name="T25" fmla="*/ 11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1" h="120">
                  <a:moveTo>
                    <a:pt x="85" y="117"/>
                  </a:moveTo>
                  <a:cubicBezTo>
                    <a:pt x="74" y="115"/>
                    <a:pt x="63" y="120"/>
                    <a:pt x="52" y="120"/>
                  </a:cubicBezTo>
                  <a:cubicBezTo>
                    <a:pt x="42" y="120"/>
                    <a:pt x="37" y="118"/>
                    <a:pt x="33" y="108"/>
                  </a:cubicBezTo>
                  <a:cubicBezTo>
                    <a:pt x="27" y="95"/>
                    <a:pt x="24" y="79"/>
                    <a:pt x="13" y="67"/>
                  </a:cubicBezTo>
                  <a:cubicBezTo>
                    <a:pt x="15" y="56"/>
                    <a:pt x="0" y="51"/>
                    <a:pt x="2" y="39"/>
                  </a:cubicBezTo>
                  <a:cubicBezTo>
                    <a:pt x="15" y="46"/>
                    <a:pt x="29" y="44"/>
                    <a:pt x="42" y="39"/>
                  </a:cubicBezTo>
                  <a:cubicBezTo>
                    <a:pt x="64" y="32"/>
                    <a:pt x="85" y="22"/>
                    <a:pt x="103" y="9"/>
                  </a:cubicBezTo>
                  <a:cubicBezTo>
                    <a:pt x="109" y="5"/>
                    <a:pt x="113" y="0"/>
                    <a:pt x="121" y="2"/>
                  </a:cubicBezTo>
                  <a:cubicBezTo>
                    <a:pt x="129" y="12"/>
                    <a:pt x="134" y="22"/>
                    <a:pt x="135" y="34"/>
                  </a:cubicBezTo>
                  <a:cubicBezTo>
                    <a:pt x="138" y="42"/>
                    <a:pt x="140" y="51"/>
                    <a:pt x="145" y="58"/>
                  </a:cubicBezTo>
                  <a:cubicBezTo>
                    <a:pt x="151" y="68"/>
                    <a:pt x="147" y="74"/>
                    <a:pt x="140" y="81"/>
                  </a:cubicBezTo>
                  <a:cubicBezTo>
                    <a:pt x="125" y="95"/>
                    <a:pt x="108" y="105"/>
                    <a:pt x="90" y="114"/>
                  </a:cubicBezTo>
                  <a:cubicBezTo>
                    <a:pt x="89" y="116"/>
                    <a:pt x="88" y="118"/>
                    <a:pt x="85" y="117"/>
                  </a:cubicBezTo>
                  <a:close/>
                </a:path>
              </a:pathLst>
            </a:custGeom>
            <a:solidFill>
              <a:srgbClr val="C9E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37" name="Freeform 26">
              <a:extLst>
                <a:ext uri="{FF2B5EF4-FFF2-40B4-BE49-F238E27FC236}">
                  <a16:creationId xmlns:a16="http://schemas.microsoft.com/office/drawing/2014/main" id="{C0B5E8C6-A5A2-A767-2249-623F4507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1" y="1363"/>
              <a:ext cx="246" cy="204"/>
            </a:xfrm>
            <a:custGeom>
              <a:avLst/>
              <a:gdLst>
                <a:gd name="T0" fmla="*/ 146 w 149"/>
                <a:gd name="T1" fmla="*/ 77 h 125"/>
                <a:gd name="T2" fmla="*/ 110 w 149"/>
                <a:gd name="T3" fmla="*/ 99 h 125"/>
                <a:gd name="T4" fmla="*/ 53 w 149"/>
                <a:gd name="T5" fmla="*/ 121 h 125"/>
                <a:gd name="T6" fmla="*/ 28 w 149"/>
                <a:gd name="T7" fmla="*/ 113 h 125"/>
                <a:gd name="T8" fmla="*/ 3 w 149"/>
                <a:gd name="T9" fmla="*/ 55 h 125"/>
                <a:gd name="T10" fmla="*/ 10 w 149"/>
                <a:gd name="T11" fmla="*/ 43 h 125"/>
                <a:gd name="T12" fmla="*/ 107 w 149"/>
                <a:gd name="T13" fmla="*/ 1 h 125"/>
                <a:gd name="T14" fmla="*/ 111 w 149"/>
                <a:gd name="T15" fmla="*/ 0 h 125"/>
                <a:gd name="T16" fmla="*/ 126 w 149"/>
                <a:gd name="T17" fmla="*/ 31 h 125"/>
                <a:gd name="T18" fmla="*/ 134 w 149"/>
                <a:gd name="T19" fmla="*/ 42 h 125"/>
                <a:gd name="T20" fmla="*/ 136 w 149"/>
                <a:gd name="T21" fmla="*/ 56 h 125"/>
                <a:gd name="T22" fmla="*/ 144 w 149"/>
                <a:gd name="T23" fmla="*/ 68 h 125"/>
                <a:gd name="T24" fmla="*/ 146 w 149"/>
                <a:gd name="T25" fmla="*/ 7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9" h="125">
                  <a:moveTo>
                    <a:pt x="146" y="77"/>
                  </a:moveTo>
                  <a:cubicBezTo>
                    <a:pt x="133" y="82"/>
                    <a:pt x="123" y="93"/>
                    <a:pt x="110" y="99"/>
                  </a:cubicBezTo>
                  <a:cubicBezTo>
                    <a:pt x="92" y="109"/>
                    <a:pt x="73" y="117"/>
                    <a:pt x="53" y="121"/>
                  </a:cubicBezTo>
                  <a:cubicBezTo>
                    <a:pt x="44" y="123"/>
                    <a:pt x="33" y="125"/>
                    <a:pt x="28" y="113"/>
                  </a:cubicBezTo>
                  <a:cubicBezTo>
                    <a:pt x="20" y="94"/>
                    <a:pt x="11" y="75"/>
                    <a:pt x="3" y="55"/>
                  </a:cubicBezTo>
                  <a:cubicBezTo>
                    <a:pt x="0" y="48"/>
                    <a:pt x="5" y="45"/>
                    <a:pt x="10" y="43"/>
                  </a:cubicBezTo>
                  <a:cubicBezTo>
                    <a:pt x="44" y="31"/>
                    <a:pt x="76" y="17"/>
                    <a:pt x="107" y="1"/>
                  </a:cubicBezTo>
                  <a:cubicBezTo>
                    <a:pt x="108" y="0"/>
                    <a:pt x="110" y="1"/>
                    <a:pt x="111" y="0"/>
                  </a:cubicBezTo>
                  <a:cubicBezTo>
                    <a:pt x="119" y="9"/>
                    <a:pt x="120" y="21"/>
                    <a:pt x="126" y="31"/>
                  </a:cubicBezTo>
                  <a:cubicBezTo>
                    <a:pt x="129" y="35"/>
                    <a:pt x="128" y="41"/>
                    <a:pt x="134" y="42"/>
                  </a:cubicBezTo>
                  <a:cubicBezTo>
                    <a:pt x="140" y="46"/>
                    <a:pt x="138" y="51"/>
                    <a:pt x="136" y="56"/>
                  </a:cubicBezTo>
                  <a:cubicBezTo>
                    <a:pt x="133" y="64"/>
                    <a:pt x="136" y="68"/>
                    <a:pt x="144" y="68"/>
                  </a:cubicBezTo>
                  <a:cubicBezTo>
                    <a:pt x="147" y="71"/>
                    <a:pt x="149" y="74"/>
                    <a:pt x="146" y="77"/>
                  </a:cubicBezTo>
                  <a:close/>
                </a:path>
              </a:pathLst>
            </a:custGeom>
            <a:solidFill>
              <a:srgbClr val="29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38" name="Freeform 27">
              <a:extLst>
                <a:ext uri="{FF2B5EF4-FFF2-40B4-BE49-F238E27FC236}">
                  <a16:creationId xmlns:a16="http://schemas.microsoft.com/office/drawing/2014/main" id="{BA70837C-D619-B968-4580-49DEE664B3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8" y="936"/>
              <a:ext cx="258" cy="154"/>
            </a:xfrm>
            <a:custGeom>
              <a:avLst/>
              <a:gdLst>
                <a:gd name="T0" fmla="*/ 48 w 157"/>
                <a:gd name="T1" fmla="*/ 71 h 94"/>
                <a:gd name="T2" fmla="*/ 21 w 157"/>
                <a:gd name="T3" fmla="*/ 48 h 94"/>
                <a:gd name="T4" fmla="*/ 8 w 157"/>
                <a:gd name="T5" fmla="*/ 28 h 94"/>
                <a:gd name="T6" fmla="*/ 2 w 157"/>
                <a:gd name="T7" fmla="*/ 10 h 94"/>
                <a:gd name="T8" fmla="*/ 18 w 157"/>
                <a:gd name="T9" fmla="*/ 1 h 94"/>
                <a:gd name="T10" fmla="*/ 21 w 157"/>
                <a:gd name="T11" fmla="*/ 1 h 94"/>
                <a:gd name="T12" fmla="*/ 126 w 157"/>
                <a:gd name="T13" fmla="*/ 13 h 94"/>
                <a:gd name="T14" fmla="*/ 146 w 157"/>
                <a:gd name="T15" fmla="*/ 68 h 94"/>
                <a:gd name="T16" fmla="*/ 119 w 157"/>
                <a:gd name="T17" fmla="*/ 94 h 94"/>
                <a:gd name="T18" fmla="*/ 117 w 157"/>
                <a:gd name="T19" fmla="*/ 78 h 94"/>
                <a:gd name="T20" fmla="*/ 104 w 157"/>
                <a:gd name="T21" fmla="*/ 63 h 94"/>
                <a:gd name="T22" fmla="*/ 81 w 157"/>
                <a:gd name="T23" fmla="*/ 66 h 94"/>
                <a:gd name="T24" fmla="*/ 48 w 157"/>
                <a:gd name="T25" fmla="*/ 7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7" h="94">
                  <a:moveTo>
                    <a:pt x="48" y="71"/>
                  </a:moveTo>
                  <a:cubicBezTo>
                    <a:pt x="35" y="68"/>
                    <a:pt x="26" y="61"/>
                    <a:pt x="21" y="48"/>
                  </a:cubicBezTo>
                  <a:cubicBezTo>
                    <a:pt x="19" y="40"/>
                    <a:pt x="14" y="34"/>
                    <a:pt x="8" y="28"/>
                  </a:cubicBezTo>
                  <a:cubicBezTo>
                    <a:pt x="3" y="23"/>
                    <a:pt x="0" y="17"/>
                    <a:pt x="2" y="10"/>
                  </a:cubicBezTo>
                  <a:cubicBezTo>
                    <a:pt x="4" y="2"/>
                    <a:pt x="12" y="2"/>
                    <a:pt x="18" y="1"/>
                  </a:cubicBezTo>
                  <a:cubicBezTo>
                    <a:pt x="19" y="1"/>
                    <a:pt x="20" y="0"/>
                    <a:pt x="21" y="1"/>
                  </a:cubicBezTo>
                  <a:cubicBezTo>
                    <a:pt x="56" y="6"/>
                    <a:pt x="92" y="1"/>
                    <a:pt x="126" y="13"/>
                  </a:cubicBezTo>
                  <a:cubicBezTo>
                    <a:pt x="147" y="21"/>
                    <a:pt x="157" y="47"/>
                    <a:pt x="146" y="68"/>
                  </a:cubicBezTo>
                  <a:cubicBezTo>
                    <a:pt x="140" y="79"/>
                    <a:pt x="132" y="89"/>
                    <a:pt x="119" y="94"/>
                  </a:cubicBezTo>
                  <a:cubicBezTo>
                    <a:pt x="114" y="89"/>
                    <a:pt x="116" y="83"/>
                    <a:pt x="117" y="78"/>
                  </a:cubicBezTo>
                  <a:cubicBezTo>
                    <a:pt x="118" y="68"/>
                    <a:pt x="114" y="63"/>
                    <a:pt x="104" y="63"/>
                  </a:cubicBezTo>
                  <a:cubicBezTo>
                    <a:pt x="96" y="63"/>
                    <a:pt x="88" y="63"/>
                    <a:pt x="81" y="66"/>
                  </a:cubicBezTo>
                  <a:cubicBezTo>
                    <a:pt x="71" y="71"/>
                    <a:pt x="60" y="72"/>
                    <a:pt x="48" y="71"/>
                  </a:cubicBezTo>
                  <a:close/>
                </a:path>
              </a:pathLst>
            </a:custGeom>
            <a:solidFill>
              <a:srgbClr val="101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39" name="Freeform 28">
              <a:extLst>
                <a:ext uri="{FF2B5EF4-FFF2-40B4-BE49-F238E27FC236}">
                  <a16:creationId xmlns:a16="http://schemas.microsoft.com/office/drawing/2014/main" id="{9E0BC691-0648-F66B-8992-91E7A05401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" y="1176"/>
              <a:ext cx="207" cy="192"/>
            </a:xfrm>
            <a:custGeom>
              <a:avLst/>
              <a:gdLst>
                <a:gd name="T0" fmla="*/ 95 w 126"/>
                <a:gd name="T1" fmla="*/ 23 h 117"/>
                <a:gd name="T2" fmla="*/ 99 w 126"/>
                <a:gd name="T3" fmla="*/ 31 h 117"/>
                <a:gd name="T4" fmla="*/ 123 w 126"/>
                <a:gd name="T5" fmla="*/ 61 h 117"/>
                <a:gd name="T6" fmla="*/ 118 w 126"/>
                <a:gd name="T7" fmla="*/ 75 h 117"/>
                <a:gd name="T8" fmla="*/ 18 w 126"/>
                <a:gd name="T9" fmla="*/ 117 h 117"/>
                <a:gd name="T10" fmla="*/ 8 w 126"/>
                <a:gd name="T11" fmla="*/ 70 h 117"/>
                <a:gd name="T12" fmla="*/ 19 w 126"/>
                <a:gd name="T13" fmla="*/ 42 h 117"/>
                <a:gd name="T14" fmla="*/ 17 w 126"/>
                <a:gd name="T15" fmla="*/ 25 h 117"/>
                <a:gd name="T16" fmla="*/ 17 w 126"/>
                <a:gd name="T17" fmla="*/ 17 h 117"/>
                <a:gd name="T18" fmla="*/ 53 w 126"/>
                <a:gd name="T19" fmla="*/ 0 h 117"/>
                <a:gd name="T20" fmla="*/ 88 w 126"/>
                <a:gd name="T21" fmla="*/ 26 h 117"/>
                <a:gd name="T22" fmla="*/ 95 w 126"/>
                <a:gd name="T23" fmla="*/ 2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17">
                  <a:moveTo>
                    <a:pt x="95" y="23"/>
                  </a:moveTo>
                  <a:cubicBezTo>
                    <a:pt x="96" y="26"/>
                    <a:pt x="94" y="30"/>
                    <a:pt x="99" y="31"/>
                  </a:cubicBezTo>
                  <a:cubicBezTo>
                    <a:pt x="114" y="35"/>
                    <a:pt x="119" y="48"/>
                    <a:pt x="123" y="61"/>
                  </a:cubicBezTo>
                  <a:cubicBezTo>
                    <a:pt x="126" y="68"/>
                    <a:pt x="124" y="73"/>
                    <a:pt x="118" y="75"/>
                  </a:cubicBezTo>
                  <a:cubicBezTo>
                    <a:pt x="84" y="88"/>
                    <a:pt x="52" y="105"/>
                    <a:pt x="18" y="117"/>
                  </a:cubicBezTo>
                  <a:cubicBezTo>
                    <a:pt x="6" y="103"/>
                    <a:pt x="0" y="88"/>
                    <a:pt x="8" y="70"/>
                  </a:cubicBezTo>
                  <a:cubicBezTo>
                    <a:pt x="12" y="61"/>
                    <a:pt x="14" y="51"/>
                    <a:pt x="19" y="42"/>
                  </a:cubicBezTo>
                  <a:cubicBezTo>
                    <a:pt x="23" y="37"/>
                    <a:pt x="26" y="30"/>
                    <a:pt x="17" y="25"/>
                  </a:cubicBezTo>
                  <a:cubicBezTo>
                    <a:pt x="14" y="23"/>
                    <a:pt x="17" y="20"/>
                    <a:pt x="17" y="17"/>
                  </a:cubicBezTo>
                  <a:cubicBezTo>
                    <a:pt x="27" y="6"/>
                    <a:pt x="40" y="3"/>
                    <a:pt x="53" y="0"/>
                  </a:cubicBezTo>
                  <a:cubicBezTo>
                    <a:pt x="57" y="18"/>
                    <a:pt x="73" y="21"/>
                    <a:pt x="88" y="26"/>
                  </a:cubicBezTo>
                  <a:cubicBezTo>
                    <a:pt x="92" y="27"/>
                    <a:pt x="93" y="24"/>
                    <a:pt x="95" y="23"/>
                  </a:cubicBezTo>
                  <a:close/>
                </a:path>
              </a:pathLst>
            </a:custGeom>
            <a:solidFill>
              <a:srgbClr val="C8E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0" name="Freeform 29">
              <a:extLst>
                <a:ext uri="{FF2B5EF4-FFF2-40B4-BE49-F238E27FC236}">
                  <a16:creationId xmlns:a16="http://schemas.microsoft.com/office/drawing/2014/main" id="{F5E12AA8-D806-C910-943A-B0E9E0CB32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2" y="1145"/>
              <a:ext cx="165" cy="337"/>
            </a:xfrm>
            <a:custGeom>
              <a:avLst/>
              <a:gdLst>
                <a:gd name="T0" fmla="*/ 16 w 100"/>
                <a:gd name="T1" fmla="*/ 202 h 206"/>
                <a:gd name="T2" fmla="*/ 4 w 100"/>
                <a:gd name="T3" fmla="*/ 201 h 206"/>
                <a:gd name="T4" fmla="*/ 5 w 100"/>
                <a:gd name="T5" fmla="*/ 189 h 206"/>
                <a:gd name="T6" fmla="*/ 6 w 100"/>
                <a:gd name="T7" fmla="*/ 175 h 206"/>
                <a:gd name="T8" fmla="*/ 29 w 100"/>
                <a:gd name="T9" fmla="*/ 149 h 206"/>
                <a:gd name="T10" fmla="*/ 61 w 100"/>
                <a:gd name="T11" fmla="*/ 93 h 206"/>
                <a:gd name="T12" fmla="*/ 61 w 100"/>
                <a:gd name="T13" fmla="*/ 74 h 206"/>
                <a:gd name="T14" fmla="*/ 50 w 100"/>
                <a:gd name="T15" fmla="*/ 0 h 206"/>
                <a:gd name="T16" fmla="*/ 88 w 100"/>
                <a:gd name="T17" fmla="*/ 58 h 206"/>
                <a:gd name="T18" fmla="*/ 97 w 100"/>
                <a:gd name="T19" fmla="*/ 101 h 206"/>
                <a:gd name="T20" fmla="*/ 85 w 100"/>
                <a:gd name="T21" fmla="*/ 122 h 206"/>
                <a:gd name="T22" fmla="*/ 44 w 100"/>
                <a:gd name="T23" fmla="*/ 172 h 206"/>
                <a:gd name="T24" fmla="*/ 26 w 100"/>
                <a:gd name="T25" fmla="*/ 194 h 206"/>
                <a:gd name="T26" fmla="*/ 16 w 100"/>
                <a:gd name="T27" fmla="*/ 20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0" h="206">
                  <a:moveTo>
                    <a:pt x="16" y="202"/>
                  </a:moveTo>
                  <a:cubicBezTo>
                    <a:pt x="12" y="204"/>
                    <a:pt x="7" y="206"/>
                    <a:pt x="4" y="201"/>
                  </a:cubicBezTo>
                  <a:cubicBezTo>
                    <a:pt x="0" y="197"/>
                    <a:pt x="2" y="193"/>
                    <a:pt x="5" y="189"/>
                  </a:cubicBezTo>
                  <a:cubicBezTo>
                    <a:pt x="8" y="184"/>
                    <a:pt x="8" y="180"/>
                    <a:pt x="6" y="175"/>
                  </a:cubicBezTo>
                  <a:cubicBezTo>
                    <a:pt x="17" y="169"/>
                    <a:pt x="24" y="160"/>
                    <a:pt x="29" y="149"/>
                  </a:cubicBezTo>
                  <a:cubicBezTo>
                    <a:pt x="39" y="130"/>
                    <a:pt x="50" y="111"/>
                    <a:pt x="61" y="93"/>
                  </a:cubicBezTo>
                  <a:cubicBezTo>
                    <a:pt x="65" y="86"/>
                    <a:pt x="66" y="80"/>
                    <a:pt x="61" y="74"/>
                  </a:cubicBezTo>
                  <a:cubicBezTo>
                    <a:pt x="42" y="52"/>
                    <a:pt x="45" y="26"/>
                    <a:pt x="50" y="0"/>
                  </a:cubicBezTo>
                  <a:cubicBezTo>
                    <a:pt x="66" y="17"/>
                    <a:pt x="75" y="39"/>
                    <a:pt x="88" y="58"/>
                  </a:cubicBezTo>
                  <a:cubicBezTo>
                    <a:pt x="98" y="71"/>
                    <a:pt x="100" y="85"/>
                    <a:pt x="97" y="101"/>
                  </a:cubicBezTo>
                  <a:cubicBezTo>
                    <a:pt x="95" y="110"/>
                    <a:pt x="86" y="114"/>
                    <a:pt x="85" y="122"/>
                  </a:cubicBezTo>
                  <a:cubicBezTo>
                    <a:pt x="73" y="140"/>
                    <a:pt x="57" y="155"/>
                    <a:pt x="44" y="172"/>
                  </a:cubicBezTo>
                  <a:cubicBezTo>
                    <a:pt x="38" y="179"/>
                    <a:pt x="32" y="186"/>
                    <a:pt x="26" y="194"/>
                  </a:cubicBezTo>
                  <a:cubicBezTo>
                    <a:pt x="24" y="198"/>
                    <a:pt x="22" y="203"/>
                    <a:pt x="16" y="202"/>
                  </a:cubicBezTo>
                  <a:close/>
                </a:path>
              </a:pathLst>
            </a:custGeom>
            <a:solidFill>
              <a:srgbClr val="F3BE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1" name="Freeform 30">
              <a:extLst>
                <a:ext uri="{FF2B5EF4-FFF2-40B4-BE49-F238E27FC236}">
                  <a16:creationId xmlns:a16="http://schemas.microsoft.com/office/drawing/2014/main" id="{5503CF13-2BF6-6FF3-E848-5977F47412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5" y="1276"/>
              <a:ext cx="209" cy="177"/>
            </a:xfrm>
            <a:custGeom>
              <a:avLst/>
              <a:gdLst>
                <a:gd name="T0" fmla="*/ 0 w 127"/>
                <a:gd name="T1" fmla="*/ 56 h 108"/>
                <a:gd name="T2" fmla="*/ 83 w 127"/>
                <a:gd name="T3" fmla="*/ 17 h 108"/>
                <a:gd name="T4" fmla="*/ 105 w 127"/>
                <a:gd name="T5" fmla="*/ 0 h 108"/>
                <a:gd name="T6" fmla="*/ 107 w 127"/>
                <a:gd name="T7" fmla="*/ 9 h 108"/>
                <a:gd name="T8" fmla="*/ 127 w 127"/>
                <a:gd name="T9" fmla="*/ 53 h 108"/>
                <a:gd name="T10" fmla="*/ 32 w 127"/>
                <a:gd name="T11" fmla="*/ 97 h 108"/>
                <a:gd name="T12" fmla="*/ 19 w 127"/>
                <a:gd name="T13" fmla="*/ 108 h 108"/>
                <a:gd name="T14" fmla="*/ 18 w 127"/>
                <a:gd name="T15" fmla="*/ 100 h 108"/>
                <a:gd name="T16" fmla="*/ 0 w 127"/>
                <a:gd name="T17" fmla="*/ 5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08">
                  <a:moveTo>
                    <a:pt x="0" y="56"/>
                  </a:moveTo>
                  <a:cubicBezTo>
                    <a:pt x="26" y="40"/>
                    <a:pt x="55" y="30"/>
                    <a:pt x="83" y="17"/>
                  </a:cubicBezTo>
                  <a:cubicBezTo>
                    <a:pt x="91" y="13"/>
                    <a:pt x="105" y="15"/>
                    <a:pt x="105" y="0"/>
                  </a:cubicBezTo>
                  <a:cubicBezTo>
                    <a:pt x="108" y="3"/>
                    <a:pt x="108" y="6"/>
                    <a:pt x="107" y="9"/>
                  </a:cubicBezTo>
                  <a:cubicBezTo>
                    <a:pt x="102" y="29"/>
                    <a:pt x="110" y="43"/>
                    <a:pt x="127" y="53"/>
                  </a:cubicBezTo>
                  <a:cubicBezTo>
                    <a:pt x="98" y="73"/>
                    <a:pt x="65" y="85"/>
                    <a:pt x="32" y="97"/>
                  </a:cubicBezTo>
                  <a:cubicBezTo>
                    <a:pt x="27" y="99"/>
                    <a:pt x="19" y="100"/>
                    <a:pt x="19" y="108"/>
                  </a:cubicBezTo>
                  <a:cubicBezTo>
                    <a:pt x="16" y="106"/>
                    <a:pt x="17" y="103"/>
                    <a:pt x="18" y="100"/>
                  </a:cubicBezTo>
                  <a:cubicBezTo>
                    <a:pt x="24" y="80"/>
                    <a:pt x="16" y="66"/>
                    <a:pt x="0" y="56"/>
                  </a:cubicBezTo>
                  <a:close/>
                </a:path>
              </a:pathLst>
            </a:custGeom>
            <a:solidFill>
              <a:srgbClr val="BCDC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2" name="Freeform 31">
              <a:extLst>
                <a:ext uri="{FF2B5EF4-FFF2-40B4-BE49-F238E27FC236}">
                  <a16:creationId xmlns:a16="http://schemas.microsoft.com/office/drawing/2014/main" id="{53A8BDDE-9C54-BD2C-AB36-B75C9C4AC4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9" y="1345"/>
              <a:ext cx="125" cy="194"/>
            </a:xfrm>
            <a:custGeom>
              <a:avLst/>
              <a:gdLst>
                <a:gd name="T0" fmla="*/ 0 w 76"/>
                <a:gd name="T1" fmla="*/ 80 h 119"/>
                <a:gd name="T2" fmla="*/ 63 w 76"/>
                <a:gd name="T3" fmla="*/ 3 h 119"/>
                <a:gd name="T4" fmla="*/ 69 w 76"/>
                <a:gd name="T5" fmla="*/ 0 h 119"/>
                <a:gd name="T6" fmla="*/ 72 w 76"/>
                <a:gd name="T7" fmla="*/ 100 h 119"/>
                <a:gd name="T8" fmla="*/ 64 w 76"/>
                <a:gd name="T9" fmla="*/ 112 h 119"/>
                <a:gd name="T10" fmla="*/ 61 w 76"/>
                <a:gd name="T11" fmla="*/ 117 h 119"/>
                <a:gd name="T12" fmla="*/ 56 w 76"/>
                <a:gd name="T13" fmla="*/ 110 h 119"/>
                <a:gd name="T14" fmla="*/ 17 w 76"/>
                <a:gd name="T15" fmla="*/ 119 h 119"/>
                <a:gd name="T16" fmla="*/ 2 w 76"/>
                <a:gd name="T17" fmla="*/ 88 h 119"/>
                <a:gd name="T18" fmla="*/ 0 w 76"/>
                <a:gd name="T19" fmla="*/ 8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119">
                  <a:moveTo>
                    <a:pt x="0" y="80"/>
                  </a:moveTo>
                  <a:cubicBezTo>
                    <a:pt x="19" y="53"/>
                    <a:pt x="42" y="29"/>
                    <a:pt x="63" y="3"/>
                  </a:cubicBezTo>
                  <a:cubicBezTo>
                    <a:pt x="65" y="1"/>
                    <a:pt x="66" y="0"/>
                    <a:pt x="69" y="0"/>
                  </a:cubicBezTo>
                  <a:cubicBezTo>
                    <a:pt x="69" y="33"/>
                    <a:pt x="74" y="66"/>
                    <a:pt x="72" y="100"/>
                  </a:cubicBezTo>
                  <a:cubicBezTo>
                    <a:pt x="72" y="105"/>
                    <a:pt x="76" y="114"/>
                    <a:pt x="64" y="112"/>
                  </a:cubicBezTo>
                  <a:cubicBezTo>
                    <a:pt x="63" y="112"/>
                    <a:pt x="62" y="115"/>
                    <a:pt x="61" y="117"/>
                  </a:cubicBezTo>
                  <a:cubicBezTo>
                    <a:pt x="61" y="113"/>
                    <a:pt x="59" y="109"/>
                    <a:pt x="56" y="110"/>
                  </a:cubicBezTo>
                  <a:cubicBezTo>
                    <a:pt x="42" y="111"/>
                    <a:pt x="28" y="109"/>
                    <a:pt x="17" y="119"/>
                  </a:cubicBezTo>
                  <a:cubicBezTo>
                    <a:pt x="12" y="109"/>
                    <a:pt x="7" y="98"/>
                    <a:pt x="2" y="88"/>
                  </a:cubicBezTo>
                  <a:cubicBezTo>
                    <a:pt x="2" y="86"/>
                    <a:pt x="1" y="83"/>
                    <a:pt x="0" y="80"/>
                  </a:cubicBezTo>
                  <a:close/>
                </a:path>
              </a:pathLst>
            </a:custGeom>
            <a:solidFill>
              <a:srgbClr val="065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3" name="Freeform 32">
              <a:extLst>
                <a:ext uri="{FF2B5EF4-FFF2-40B4-BE49-F238E27FC236}">
                  <a16:creationId xmlns:a16="http://schemas.microsoft.com/office/drawing/2014/main" id="{1A01BCEE-2164-8402-35AC-203FB94581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7" y="1024"/>
              <a:ext cx="123" cy="115"/>
            </a:xfrm>
            <a:custGeom>
              <a:avLst/>
              <a:gdLst>
                <a:gd name="T0" fmla="*/ 0 w 75"/>
                <a:gd name="T1" fmla="*/ 17 h 70"/>
                <a:gd name="T2" fmla="*/ 25 w 75"/>
                <a:gd name="T3" fmla="*/ 11 h 70"/>
                <a:gd name="T4" fmla="*/ 41 w 75"/>
                <a:gd name="T5" fmla="*/ 6 h 70"/>
                <a:gd name="T6" fmla="*/ 71 w 75"/>
                <a:gd name="T7" fmla="*/ 34 h 70"/>
                <a:gd name="T8" fmla="*/ 71 w 75"/>
                <a:gd name="T9" fmla="*/ 40 h 70"/>
                <a:gd name="T10" fmla="*/ 63 w 75"/>
                <a:gd name="T11" fmla="*/ 61 h 70"/>
                <a:gd name="T12" fmla="*/ 36 w 75"/>
                <a:gd name="T13" fmla="*/ 57 h 70"/>
                <a:gd name="T14" fmla="*/ 33 w 75"/>
                <a:gd name="T15" fmla="*/ 52 h 70"/>
                <a:gd name="T16" fmla="*/ 18 w 75"/>
                <a:gd name="T17" fmla="*/ 36 h 70"/>
                <a:gd name="T18" fmla="*/ 0 w 75"/>
                <a:gd name="T19" fmla="*/ 1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70">
                  <a:moveTo>
                    <a:pt x="0" y="17"/>
                  </a:moveTo>
                  <a:cubicBezTo>
                    <a:pt x="9" y="17"/>
                    <a:pt x="17" y="15"/>
                    <a:pt x="25" y="11"/>
                  </a:cubicBezTo>
                  <a:cubicBezTo>
                    <a:pt x="30" y="9"/>
                    <a:pt x="35" y="7"/>
                    <a:pt x="41" y="6"/>
                  </a:cubicBezTo>
                  <a:cubicBezTo>
                    <a:pt x="68" y="0"/>
                    <a:pt x="75" y="6"/>
                    <a:pt x="71" y="34"/>
                  </a:cubicBezTo>
                  <a:cubicBezTo>
                    <a:pt x="71" y="36"/>
                    <a:pt x="71" y="38"/>
                    <a:pt x="71" y="40"/>
                  </a:cubicBezTo>
                  <a:cubicBezTo>
                    <a:pt x="65" y="46"/>
                    <a:pt x="61" y="52"/>
                    <a:pt x="63" y="61"/>
                  </a:cubicBezTo>
                  <a:cubicBezTo>
                    <a:pt x="53" y="70"/>
                    <a:pt x="47" y="69"/>
                    <a:pt x="36" y="57"/>
                  </a:cubicBezTo>
                  <a:cubicBezTo>
                    <a:pt x="36" y="54"/>
                    <a:pt x="36" y="52"/>
                    <a:pt x="33" y="52"/>
                  </a:cubicBezTo>
                  <a:cubicBezTo>
                    <a:pt x="24" y="50"/>
                    <a:pt x="19" y="44"/>
                    <a:pt x="18" y="36"/>
                  </a:cubicBezTo>
                  <a:cubicBezTo>
                    <a:pt x="17" y="24"/>
                    <a:pt x="12" y="18"/>
                    <a:pt x="0" y="17"/>
                  </a:cubicBezTo>
                  <a:close/>
                </a:path>
              </a:pathLst>
            </a:custGeom>
            <a:solidFill>
              <a:srgbClr val="F4B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4" name="Freeform 33">
              <a:extLst>
                <a:ext uri="{FF2B5EF4-FFF2-40B4-BE49-F238E27FC236}">
                  <a16:creationId xmlns:a16="http://schemas.microsoft.com/office/drawing/2014/main" id="{DE9AF066-BCE1-4085-9BCF-A29D84FAD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0" y="1132"/>
              <a:ext cx="83" cy="72"/>
            </a:xfrm>
            <a:custGeom>
              <a:avLst/>
              <a:gdLst>
                <a:gd name="T0" fmla="*/ 50 w 50"/>
                <a:gd name="T1" fmla="*/ 27 h 44"/>
                <a:gd name="T2" fmla="*/ 14 w 50"/>
                <a:gd name="T3" fmla="*/ 44 h 44"/>
                <a:gd name="T4" fmla="*/ 1 w 50"/>
                <a:gd name="T5" fmla="*/ 26 h 44"/>
                <a:gd name="T6" fmla="*/ 15 w 50"/>
                <a:gd name="T7" fmla="*/ 13 h 44"/>
                <a:gd name="T8" fmla="*/ 23 w 50"/>
                <a:gd name="T9" fmla="*/ 9 h 44"/>
                <a:gd name="T10" fmla="*/ 50 w 50"/>
                <a:gd name="T11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44">
                  <a:moveTo>
                    <a:pt x="50" y="27"/>
                  </a:moveTo>
                  <a:cubicBezTo>
                    <a:pt x="39" y="35"/>
                    <a:pt x="26" y="38"/>
                    <a:pt x="14" y="44"/>
                  </a:cubicBezTo>
                  <a:cubicBezTo>
                    <a:pt x="4" y="42"/>
                    <a:pt x="2" y="34"/>
                    <a:pt x="1" y="26"/>
                  </a:cubicBezTo>
                  <a:cubicBezTo>
                    <a:pt x="0" y="17"/>
                    <a:pt x="9" y="16"/>
                    <a:pt x="15" y="13"/>
                  </a:cubicBezTo>
                  <a:cubicBezTo>
                    <a:pt x="18" y="12"/>
                    <a:pt x="20" y="10"/>
                    <a:pt x="23" y="9"/>
                  </a:cubicBezTo>
                  <a:cubicBezTo>
                    <a:pt x="43" y="0"/>
                    <a:pt x="50" y="5"/>
                    <a:pt x="50" y="27"/>
                  </a:cubicBezTo>
                  <a:close/>
                </a:path>
              </a:pathLst>
            </a:custGeom>
            <a:solidFill>
              <a:srgbClr val="1C3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5" name="Freeform 34">
              <a:extLst>
                <a:ext uri="{FF2B5EF4-FFF2-40B4-BE49-F238E27FC236}">
                  <a16:creationId xmlns:a16="http://schemas.microsoft.com/office/drawing/2014/main" id="{A09BDD3B-DA94-F980-31C1-814C2CA7E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4" y="1996"/>
              <a:ext cx="66" cy="70"/>
            </a:xfrm>
            <a:custGeom>
              <a:avLst/>
              <a:gdLst>
                <a:gd name="T0" fmla="*/ 14 w 40"/>
                <a:gd name="T1" fmla="*/ 12 h 43"/>
                <a:gd name="T2" fmla="*/ 15 w 40"/>
                <a:gd name="T3" fmla="*/ 0 h 43"/>
                <a:gd name="T4" fmla="*/ 36 w 40"/>
                <a:gd name="T5" fmla="*/ 15 h 43"/>
                <a:gd name="T6" fmla="*/ 36 w 40"/>
                <a:gd name="T7" fmla="*/ 18 h 43"/>
                <a:gd name="T8" fmla="*/ 19 w 40"/>
                <a:gd name="T9" fmla="*/ 40 h 43"/>
                <a:gd name="T10" fmla="*/ 6 w 40"/>
                <a:gd name="T11" fmla="*/ 37 h 43"/>
                <a:gd name="T12" fmla="*/ 6 w 40"/>
                <a:gd name="T13" fmla="*/ 24 h 43"/>
                <a:gd name="T14" fmla="*/ 14 w 40"/>
                <a:gd name="T15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3">
                  <a:moveTo>
                    <a:pt x="14" y="12"/>
                  </a:moveTo>
                  <a:cubicBezTo>
                    <a:pt x="14" y="9"/>
                    <a:pt x="14" y="6"/>
                    <a:pt x="15" y="0"/>
                  </a:cubicBezTo>
                  <a:cubicBezTo>
                    <a:pt x="18" y="15"/>
                    <a:pt x="22" y="24"/>
                    <a:pt x="36" y="15"/>
                  </a:cubicBezTo>
                  <a:cubicBezTo>
                    <a:pt x="36" y="16"/>
                    <a:pt x="36" y="17"/>
                    <a:pt x="36" y="18"/>
                  </a:cubicBezTo>
                  <a:cubicBezTo>
                    <a:pt x="40" y="33"/>
                    <a:pt x="28" y="35"/>
                    <a:pt x="19" y="40"/>
                  </a:cubicBezTo>
                  <a:cubicBezTo>
                    <a:pt x="13" y="43"/>
                    <a:pt x="10" y="41"/>
                    <a:pt x="6" y="37"/>
                  </a:cubicBezTo>
                  <a:cubicBezTo>
                    <a:pt x="0" y="32"/>
                    <a:pt x="0" y="28"/>
                    <a:pt x="6" y="24"/>
                  </a:cubicBezTo>
                  <a:cubicBezTo>
                    <a:pt x="10" y="21"/>
                    <a:pt x="15" y="18"/>
                    <a:pt x="14" y="12"/>
                  </a:cubicBezTo>
                  <a:close/>
                </a:path>
              </a:pathLst>
            </a:custGeom>
            <a:solidFill>
              <a:srgbClr val="152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6" name="Freeform 35">
              <a:extLst>
                <a:ext uri="{FF2B5EF4-FFF2-40B4-BE49-F238E27FC236}">
                  <a16:creationId xmlns:a16="http://schemas.microsoft.com/office/drawing/2014/main" id="{99C0C08E-3EE4-8E2F-AB2B-1AB9B4398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1" y="2005"/>
              <a:ext cx="61" cy="67"/>
            </a:xfrm>
            <a:custGeom>
              <a:avLst/>
              <a:gdLst>
                <a:gd name="T0" fmla="*/ 12 w 37"/>
                <a:gd name="T1" fmla="*/ 13 h 41"/>
                <a:gd name="T2" fmla="*/ 35 w 37"/>
                <a:gd name="T3" fmla="*/ 0 h 41"/>
                <a:gd name="T4" fmla="*/ 36 w 37"/>
                <a:gd name="T5" fmla="*/ 20 h 41"/>
                <a:gd name="T6" fmla="*/ 16 w 37"/>
                <a:gd name="T7" fmla="*/ 38 h 41"/>
                <a:gd name="T8" fmla="*/ 4 w 37"/>
                <a:gd name="T9" fmla="*/ 30 h 41"/>
                <a:gd name="T10" fmla="*/ 12 w 37"/>
                <a:gd name="T11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1">
                  <a:moveTo>
                    <a:pt x="12" y="13"/>
                  </a:moveTo>
                  <a:cubicBezTo>
                    <a:pt x="23" y="15"/>
                    <a:pt x="32" y="13"/>
                    <a:pt x="35" y="0"/>
                  </a:cubicBezTo>
                  <a:cubicBezTo>
                    <a:pt x="37" y="6"/>
                    <a:pt x="36" y="13"/>
                    <a:pt x="36" y="20"/>
                  </a:cubicBezTo>
                  <a:cubicBezTo>
                    <a:pt x="37" y="31"/>
                    <a:pt x="24" y="33"/>
                    <a:pt x="16" y="38"/>
                  </a:cubicBezTo>
                  <a:cubicBezTo>
                    <a:pt x="12" y="41"/>
                    <a:pt x="5" y="34"/>
                    <a:pt x="4" y="30"/>
                  </a:cubicBezTo>
                  <a:cubicBezTo>
                    <a:pt x="0" y="23"/>
                    <a:pt x="10" y="19"/>
                    <a:pt x="12" y="13"/>
                  </a:cubicBezTo>
                  <a:close/>
                </a:path>
              </a:pathLst>
            </a:custGeom>
            <a:solidFill>
              <a:srgbClr val="131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7" name="Freeform 36">
              <a:extLst>
                <a:ext uri="{FF2B5EF4-FFF2-40B4-BE49-F238E27FC236}">
                  <a16:creationId xmlns:a16="http://schemas.microsoft.com/office/drawing/2014/main" id="{0DBA228E-8787-CB45-F184-01784D9A0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4" y="1420"/>
              <a:ext cx="56" cy="90"/>
            </a:xfrm>
            <a:custGeom>
              <a:avLst/>
              <a:gdLst>
                <a:gd name="T0" fmla="*/ 23 w 34"/>
                <a:gd name="T1" fmla="*/ 0 h 55"/>
                <a:gd name="T2" fmla="*/ 33 w 34"/>
                <a:gd name="T3" fmla="*/ 24 h 55"/>
                <a:gd name="T4" fmla="*/ 28 w 34"/>
                <a:gd name="T5" fmla="*/ 39 h 55"/>
                <a:gd name="T6" fmla="*/ 20 w 34"/>
                <a:gd name="T7" fmla="*/ 55 h 55"/>
                <a:gd name="T8" fmla="*/ 6 w 34"/>
                <a:gd name="T9" fmla="*/ 36 h 55"/>
                <a:gd name="T10" fmla="*/ 3 w 34"/>
                <a:gd name="T11" fmla="*/ 32 h 55"/>
                <a:gd name="T12" fmla="*/ 23 w 34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5">
                  <a:moveTo>
                    <a:pt x="23" y="0"/>
                  </a:moveTo>
                  <a:cubicBezTo>
                    <a:pt x="17" y="22"/>
                    <a:pt x="17" y="22"/>
                    <a:pt x="33" y="24"/>
                  </a:cubicBezTo>
                  <a:cubicBezTo>
                    <a:pt x="34" y="30"/>
                    <a:pt x="30" y="34"/>
                    <a:pt x="28" y="39"/>
                  </a:cubicBezTo>
                  <a:cubicBezTo>
                    <a:pt x="26" y="44"/>
                    <a:pt x="23" y="49"/>
                    <a:pt x="20" y="55"/>
                  </a:cubicBezTo>
                  <a:cubicBezTo>
                    <a:pt x="16" y="47"/>
                    <a:pt x="24" y="32"/>
                    <a:pt x="6" y="36"/>
                  </a:cubicBezTo>
                  <a:cubicBezTo>
                    <a:pt x="4" y="37"/>
                    <a:pt x="3" y="34"/>
                    <a:pt x="3" y="32"/>
                  </a:cubicBezTo>
                  <a:cubicBezTo>
                    <a:pt x="0" y="17"/>
                    <a:pt x="8" y="5"/>
                    <a:pt x="23" y="0"/>
                  </a:cubicBezTo>
                  <a:close/>
                </a:path>
              </a:pathLst>
            </a:custGeom>
            <a:solidFill>
              <a:srgbClr val="E6F3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</p:grpSp>
      <p:grpSp>
        <p:nvGrpSpPr>
          <p:cNvPr id="48" name="Group 39">
            <a:extLst>
              <a:ext uri="{FF2B5EF4-FFF2-40B4-BE49-F238E27FC236}">
                <a16:creationId xmlns:a16="http://schemas.microsoft.com/office/drawing/2014/main" id="{13028EF4-D1E2-3588-85CC-8C91581345F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243261" y="1209675"/>
            <a:ext cx="1047749" cy="2135188"/>
            <a:chOff x="2043" y="762"/>
            <a:chExt cx="660" cy="1345"/>
          </a:xfrm>
        </p:grpSpPr>
        <p:sp>
          <p:nvSpPr>
            <p:cNvPr id="50" name="Freeform 40">
              <a:extLst>
                <a:ext uri="{FF2B5EF4-FFF2-40B4-BE49-F238E27FC236}">
                  <a16:creationId xmlns:a16="http://schemas.microsoft.com/office/drawing/2014/main" id="{677FF3E9-5BCB-F0AC-4F9F-250E136F9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7" y="1436"/>
              <a:ext cx="211" cy="352"/>
            </a:xfrm>
            <a:custGeom>
              <a:avLst/>
              <a:gdLst>
                <a:gd name="T0" fmla="*/ 17 w 183"/>
                <a:gd name="T1" fmla="*/ 307 h 307"/>
                <a:gd name="T2" fmla="*/ 7 w 183"/>
                <a:gd name="T3" fmla="*/ 278 h 307"/>
                <a:gd name="T4" fmla="*/ 0 w 183"/>
                <a:gd name="T5" fmla="*/ 259 h 307"/>
                <a:gd name="T6" fmla="*/ 20 w 183"/>
                <a:gd name="T7" fmla="*/ 79 h 307"/>
                <a:gd name="T8" fmla="*/ 28 w 183"/>
                <a:gd name="T9" fmla="*/ 50 h 307"/>
                <a:gd name="T10" fmla="*/ 55 w 183"/>
                <a:gd name="T11" fmla="*/ 11 h 307"/>
                <a:gd name="T12" fmla="*/ 82 w 183"/>
                <a:gd name="T13" fmla="*/ 4 h 307"/>
                <a:gd name="T14" fmla="*/ 107 w 183"/>
                <a:gd name="T15" fmla="*/ 5 h 307"/>
                <a:gd name="T16" fmla="*/ 135 w 183"/>
                <a:gd name="T17" fmla="*/ 9 h 307"/>
                <a:gd name="T18" fmla="*/ 139 w 183"/>
                <a:gd name="T19" fmla="*/ 45 h 307"/>
                <a:gd name="T20" fmla="*/ 147 w 183"/>
                <a:gd name="T21" fmla="*/ 58 h 307"/>
                <a:gd name="T22" fmla="*/ 171 w 183"/>
                <a:gd name="T23" fmla="*/ 151 h 307"/>
                <a:gd name="T24" fmla="*/ 183 w 183"/>
                <a:gd name="T25" fmla="*/ 257 h 307"/>
                <a:gd name="T26" fmla="*/ 166 w 183"/>
                <a:gd name="T27" fmla="*/ 280 h 307"/>
                <a:gd name="T28" fmla="*/ 160 w 183"/>
                <a:gd name="T29" fmla="*/ 299 h 307"/>
                <a:gd name="T30" fmla="*/ 158 w 183"/>
                <a:gd name="T31" fmla="*/ 298 h 307"/>
                <a:gd name="T32" fmla="*/ 125 w 183"/>
                <a:gd name="T33" fmla="*/ 284 h 307"/>
                <a:gd name="T34" fmla="*/ 59 w 183"/>
                <a:gd name="T35" fmla="*/ 296 h 307"/>
                <a:gd name="T36" fmla="*/ 40 w 183"/>
                <a:gd name="T37" fmla="*/ 298 h 307"/>
                <a:gd name="T38" fmla="*/ 17 w 183"/>
                <a:gd name="T39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3" h="307">
                  <a:moveTo>
                    <a:pt x="17" y="307"/>
                  </a:moveTo>
                  <a:cubicBezTo>
                    <a:pt x="17" y="296"/>
                    <a:pt x="16" y="286"/>
                    <a:pt x="7" y="278"/>
                  </a:cubicBezTo>
                  <a:cubicBezTo>
                    <a:pt x="2" y="273"/>
                    <a:pt x="0" y="266"/>
                    <a:pt x="0" y="259"/>
                  </a:cubicBezTo>
                  <a:cubicBezTo>
                    <a:pt x="0" y="198"/>
                    <a:pt x="3" y="137"/>
                    <a:pt x="20" y="79"/>
                  </a:cubicBezTo>
                  <a:cubicBezTo>
                    <a:pt x="23" y="69"/>
                    <a:pt x="30" y="61"/>
                    <a:pt x="28" y="50"/>
                  </a:cubicBezTo>
                  <a:cubicBezTo>
                    <a:pt x="35" y="36"/>
                    <a:pt x="43" y="22"/>
                    <a:pt x="55" y="11"/>
                  </a:cubicBezTo>
                  <a:cubicBezTo>
                    <a:pt x="63" y="6"/>
                    <a:pt x="71" y="0"/>
                    <a:pt x="82" y="4"/>
                  </a:cubicBezTo>
                  <a:cubicBezTo>
                    <a:pt x="90" y="19"/>
                    <a:pt x="98" y="8"/>
                    <a:pt x="107" y="5"/>
                  </a:cubicBezTo>
                  <a:cubicBezTo>
                    <a:pt x="116" y="9"/>
                    <a:pt x="126" y="6"/>
                    <a:pt x="135" y="9"/>
                  </a:cubicBezTo>
                  <a:cubicBezTo>
                    <a:pt x="135" y="21"/>
                    <a:pt x="134" y="33"/>
                    <a:pt x="139" y="45"/>
                  </a:cubicBezTo>
                  <a:cubicBezTo>
                    <a:pt x="141" y="50"/>
                    <a:pt x="142" y="55"/>
                    <a:pt x="147" y="58"/>
                  </a:cubicBezTo>
                  <a:cubicBezTo>
                    <a:pt x="155" y="89"/>
                    <a:pt x="165" y="120"/>
                    <a:pt x="171" y="151"/>
                  </a:cubicBezTo>
                  <a:cubicBezTo>
                    <a:pt x="178" y="186"/>
                    <a:pt x="182" y="221"/>
                    <a:pt x="183" y="257"/>
                  </a:cubicBezTo>
                  <a:cubicBezTo>
                    <a:pt x="183" y="268"/>
                    <a:pt x="181" y="278"/>
                    <a:pt x="166" y="280"/>
                  </a:cubicBezTo>
                  <a:cubicBezTo>
                    <a:pt x="156" y="282"/>
                    <a:pt x="164" y="293"/>
                    <a:pt x="160" y="299"/>
                  </a:cubicBezTo>
                  <a:cubicBezTo>
                    <a:pt x="159" y="299"/>
                    <a:pt x="158" y="299"/>
                    <a:pt x="158" y="298"/>
                  </a:cubicBezTo>
                  <a:cubicBezTo>
                    <a:pt x="153" y="279"/>
                    <a:pt x="139" y="282"/>
                    <a:pt x="125" y="284"/>
                  </a:cubicBezTo>
                  <a:cubicBezTo>
                    <a:pt x="103" y="288"/>
                    <a:pt x="81" y="291"/>
                    <a:pt x="59" y="296"/>
                  </a:cubicBezTo>
                  <a:cubicBezTo>
                    <a:pt x="53" y="297"/>
                    <a:pt x="46" y="299"/>
                    <a:pt x="40" y="298"/>
                  </a:cubicBezTo>
                  <a:cubicBezTo>
                    <a:pt x="30" y="297"/>
                    <a:pt x="23" y="300"/>
                    <a:pt x="17" y="307"/>
                  </a:cubicBezTo>
                  <a:close/>
                </a:path>
              </a:pathLst>
            </a:custGeom>
            <a:solidFill>
              <a:srgbClr val="9AA7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51" name="Freeform 41">
              <a:extLst>
                <a:ext uri="{FF2B5EF4-FFF2-40B4-BE49-F238E27FC236}">
                  <a16:creationId xmlns:a16="http://schemas.microsoft.com/office/drawing/2014/main" id="{3B318890-5EC3-5702-F7E1-D0E72B5B2D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3" y="852"/>
              <a:ext cx="434" cy="172"/>
            </a:xfrm>
            <a:custGeom>
              <a:avLst/>
              <a:gdLst>
                <a:gd name="T0" fmla="*/ 212 w 377"/>
                <a:gd name="T1" fmla="*/ 34 h 150"/>
                <a:gd name="T2" fmla="*/ 242 w 377"/>
                <a:gd name="T3" fmla="*/ 27 h 150"/>
                <a:gd name="T4" fmla="*/ 373 w 377"/>
                <a:gd name="T5" fmla="*/ 112 h 150"/>
                <a:gd name="T6" fmla="*/ 376 w 377"/>
                <a:gd name="T7" fmla="*/ 124 h 150"/>
                <a:gd name="T8" fmla="*/ 367 w 377"/>
                <a:gd name="T9" fmla="*/ 138 h 150"/>
                <a:gd name="T10" fmla="*/ 337 w 377"/>
                <a:gd name="T11" fmla="*/ 145 h 150"/>
                <a:gd name="T12" fmla="*/ 330 w 377"/>
                <a:gd name="T13" fmla="*/ 145 h 150"/>
                <a:gd name="T14" fmla="*/ 279 w 377"/>
                <a:gd name="T15" fmla="*/ 148 h 150"/>
                <a:gd name="T16" fmla="*/ 267 w 377"/>
                <a:gd name="T17" fmla="*/ 148 h 150"/>
                <a:gd name="T18" fmla="*/ 222 w 377"/>
                <a:gd name="T19" fmla="*/ 148 h 150"/>
                <a:gd name="T20" fmla="*/ 215 w 377"/>
                <a:gd name="T21" fmla="*/ 147 h 150"/>
                <a:gd name="T22" fmla="*/ 159 w 377"/>
                <a:gd name="T23" fmla="*/ 150 h 150"/>
                <a:gd name="T24" fmla="*/ 149 w 377"/>
                <a:gd name="T25" fmla="*/ 142 h 150"/>
                <a:gd name="T26" fmla="*/ 100 w 377"/>
                <a:gd name="T27" fmla="*/ 137 h 150"/>
                <a:gd name="T28" fmla="*/ 91 w 377"/>
                <a:gd name="T29" fmla="*/ 136 h 150"/>
                <a:gd name="T30" fmla="*/ 39 w 377"/>
                <a:gd name="T31" fmla="*/ 128 h 150"/>
                <a:gd name="T32" fmla="*/ 32 w 377"/>
                <a:gd name="T33" fmla="*/ 127 h 150"/>
                <a:gd name="T34" fmla="*/ 17 w 377"/>
                <a:gd name="T35" fmla="*/ 122 h 150"/>
                <a:gd name="T36" fmla="*/ 0 w 377"/>
                <a:gd name="T37" fmla="*/ 102 h 150"/>
                <a:gd name="T38" fmla="*/ 13 w 377"/>
                <a:gd name="T39" fmla="*/ 86 h 150"/>
                <a:gd name="T40" fmla="*/ 163 w 377"/>
                <a:gd name="T41" fmla="*/ 32 h 150"/>
                <a:gd name="T42" fmla="*/ 183 w 377"/>
                <a:gd name="T43" fmla="*/ 34 h 150"/>
                <a:gd name="T44" fmla="*/ 212 w 377"/>
                <a:gd name="T45" fmla="*/ 3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7" h="150">
                  <a:moveTo>
                    <a:pt x="212" y="34"/>
                  </a:moveTo>
                  <a:cubicBezTo>
                    <a:pt x="224" y="38"/>
                    <a:pt x="232" y="29"/>
                    <a:pt x="242" y="27"/>
                  </a:cubicBezTo>
                  <a:cubicBezTo>
                    <a:pt x="308" y="12"/>
                    <a:pt x="359" y="58"/>
                    <a:pt x="373" y="112"/>
                  </a:cubicBezTo>
                  <a:cubicBezTo>
                    <a:pt x="374" y="116"/>
                    <a:pt x="375" y="120"/>
                    <a:pt x="376" y="124"/>
                  </a:cubicBezTo>
                  <a:cubicBezTo>
                    <a:pt x="377" y="132"/>
                    <a:pt x="371" y="134"/>
                    <a:pt x="367" y="138"/>
                  </a:cubicBezTo>
                  <a:cubicBezTo>
                    <a:pt x="357" y="140"/>
                    <a:pt x="347" y="143"/>
                    <a:pt x="337" y="145"/>
                  </a:cubicBezTo>
                  <a:cubicBezTo>
                    <a:pt x="335" y="145"/>
                    <a:pt x="332" y="145"/>
                    <a:pt x="330" y="145"/>
                  </a:cubicBezTo>
                  <a:cubicBezTo>
                    <a:pt x="313" y="144"/>
                    <a:pt x="296" y="145"/>
                    <a:pt x="279" y="148"/>
                  </a:cubicBezTo>
                  <a:cubicBezTo>
                    <a:pt x="275" y="148"/>
                    <a:pt x="271" y="148"/>
                    <a:pt x="267" y="148"/>
                  </a:cubicBezTo>
                  <a:cubicBezTo>
                    <a:pt x="252" y="147"/>
                    <a:pt x="237" y="148"/>
                    <a:pt x="222" y="148"/>
                  </a:cubicBezTo>
                  <a:cubicBezTo>
                    <a:pt x="219" y="148"/>
                    <a:pt x="217" y="147"/>
                    <a:pt x="215" y="147"/>
                  </a:cubicBezTo>
                  <a:cubicBezTo>
                    <a:pt x="196" y="145"/>
                    <a:pt x="177" y="141"/>
                    <a:pt x="159" y="150"/>
                  </a:cubicBezTo>
                  <a:cubicBezTo>
                    <a:pt x="153" y="150"/>
                    <a:pt x="154" y="142"/>
                    <a:pt x="149" y="142"/>
                  </a:cubicBezTo>
                  <a:cubicBezTo>
                    <a:pt x="133" y="137"/>
                    <a:pt x="116" y="140"/>
                    <a:pt x="100" y="137"/>
                  </a:cubicBezTo>
                  <a:cubicBezTo>
                    <a:pt x="97" y="137"/>
                    <a:pt x="94" y="136"/>
                    <a:pt x="91" y="136"/>
                  </a:cubicBezTo>
                  <a:cubicBezTo>
                    <a:pt x="74" y="134"/>
                    <a:pt x="57" y="130"/>
                    <a:pt x="39" y="128"/>
                  </a:cubicBezTo>
                  <a:cubicBezTo>
                    <a:pt x="37" y="128"/>
                    <a:pt x="35" y="128"/>
                    <a:pt x="32" y="127"/>
                  </a:cubicBezTo>
                  <a:cubicBezTo>
                    <a:pt x="27" y="125"/>
                    <a:pt x="22" y="123"/>
                    <a:pt x="17" y="122"/>
                  </a:cubicBezTo>
                  <a:cubicBezTo>
                    <a:pt x="6" y="120"/>
                    <a:pt x="0" y="113"/>
                    <a:pt x="0" y="102"/>
                  </a:cubicBezTo>
                  <a:cubicBezTo>
                    <a:pt x="4" y="96"/>
                    <a:pt x="10" y="93"/>
                    <a:pt x="13" y="86"/>
                  </a:cubicBezTo>
                  <a:cubicBezTo>
                    <a:pt x="38" y="32"/>
                    <a:pt x="96" y="0"/>
                    <a:pt x="163" y="32"/>
                  </a:cubicBezTo>
                  <a:cubicBezTo>
                    <a:pt x="169" y="35"/>
                    <a:pt x="176" y="39"/>
                    <a:pt x="183" y="34"/>
                  </a:cubicBezTo>
                  <a:cubicBezTo>
                    <a:pt x="192" y="31"/>
                    <a:pt x="202" y="31"/>
                    <a:pt x="212" y="34"/>
                  </a:cubicBezTo>
                  <a:close/>
                </a:path>
              </a:pathLst>
            </a:custGeom>
            <a:solidFill>
              <a:srgbClr val="C4D8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52" name="Freeform 42">
              <a:extLst>
                <a:ext uri="{FF2B5EF4-FFF2-40B4-BE49-F238E27FC236}">
                  <a16:creationId xmlns:a16="http://schemas.microsoft.com/office/drawing/2014/main" id="{33079A93-92D5-379E-4696-1E11D26E4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3" y="969"/>
              <a:ext cx="469" cy="127"/>
            </a:xfrm>
            <a:custGeom>
              <a:avLst/>
              <a:gdLst>
                <a:gd name="T0" fmla="*/ 354 w 407"/>
                <a:gd name="T1" fmla="*/ 40 h 111"/>
                <a:gd name="T2" fmla="*/ 384 w 407"/>
                <a:gd name="T3" fmla="*/ 33 h 111"/>
                <a:gd name="T4" fmla="*/ 405 w 407"/>
                <a:gd name="T5" fmla="*/ 46 h 111"/>
                <a:gd name="T6" fmla="*/ 404 w 407"/>
                <a:gd name="T7" fmla="*/ 62 h 111"/>
                <a:gd name="T8" fmla="*/ 392 w 407"/>
                <a:gd name="T9" fmla="*/ 97 h 111"/>
                <a:gd name="T10" fmla="*/ 345 w 407"/>
                <a:gd name="T11" fmla="*/ 106 h 111"/>
                <a:gd name="T12" fmla="*/ 331 w 407"/>
                <a:gd name="T13" fmla="*/ 108 h 111"/>
                <a:gd name="T14" fmla="*/ 197 w 407"/>
                <a:gd name="T15" fmla="*/ 110 h 111"/>
                <a:gd name="T16" fmla="*/ 102 w 407"/>
                <a:gd name="T17" fmla="*/ 100 h 111"/>
                <a:gd name="T18" fmla="*/ 30 w 407"/>
                <a:gd name="T19" fmla="*/ 88 h 111"/>
                <a:gd name="T20" fmla="*/ 16 w 407"/>
                <a:gd name="T21" fmla="*/ 78 h 111"/>
                <a:gd name="T22" fmla="*/ 17 w 407"/>
                <a:gd name="T23" fmla="*/ 0 h 111"/>
                <a:gd name="T24" fmla="*/ 42 w 407"/>
                <a:gd name="T25" fmla="*/ 17 h 111"/>
                <a:gd name="T26" fmla="*/ 49 w 407"/>
                <a:gd name="T27" fmla="*/ 23 h 111"/>
                <a:gd name="T28" fmla="*/ 50 w 407"/>
                <a:gd name="T29" fmla="*/ 40 h 111"/>
                <a:gd name="T30" fmla="*/ 56 w 407"/>
                <a:gd name="T31" fmla="*/ 23 h 111"/>
                <a:gd name="T32" fmla="*/ 110 w 407"/>
                <a:gd name="T33" fmla="*/ 31 h 111"/>
                <a:gd name="T34" fmla="*/ 110 w 407"/>
                <a:gd name="T35" fmla="*/ 47 h 111"/>
                <a:gd name="T36" fmla="*/ 116 w 407"/>
                <a:gd name="T37" fmla="*/ 34 h 111"/>
                <a:gd name="T38" fmla="*/ 169 w 407"/>
                <a:gd name="T39" fmla="*/ 37 h 111"/>
                <a:gd name="T40" fmla="*/ 171 w 407"/>
                <a:gd name="T41" fmla="*/ 55 h 111"/>
                <a:gd name="T42" fmla="*/ 175 w 407"/>
                <a:gd name="T43" fmla="*/ 48 h 111"/>
                <a:gd name="T44" fmla="*/ 185 w 407"/>
                <a:gd name="T45" fmla="*/ 39 h 111"/>
                <a:gd name="T46" fmla="*/ 231 w 407"/>
                <a:gd name="T47" fmla="*/ 42 h 111"/>
                <a:gd name="T48" fmla="*/ 233 w 407"/>
                <a:gd name="T49" fmla="*/ 61 h 111"/>
                <a:gd name="T50" fmla="*/ 238 w 407"/>
                <a:gd name="T51" fmla="*/ 43 h 111"/>
                <a:gd name="T52" fmla="*/ 286 w 407"/>
                <a:gd name="T53" fmla="*/ 44 h 111"/>
                <a:gd name="T54" fmla="*/ 290 w 407"/>
                <a:gd name="T55" fmla="*/ 59 h 111"/>
                <a:gd name="T56" fmla="*/ 293 w 407"/>
                <a:gd name="T57" fmla="*/ 45 h 111"/>
                <a:gd name="T58" fmla="*/ 348 w 407"/>
                <a:gd name="T59" fmla="*/ 40 h 111"/>
                <a:gd name="T60" fmla="*/ 351 w 407"/>
                <a:gd name="T61" fmla="*/ 51 h 111"/>
                <a:gd name="T62" fmla="*/ 354 w 407"/>
                <a:gd name="T63" fmla="*/ 4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7" h="111">
                  <a:moveTo>
                    <a:pt x="354" y="40"/>
                  </a:moveTo>
                  <a:cubicBezTo>
                    <a:pt x="364" y="38"/>
                    <a:pt x="374" y="35"/>
                    <a:pt x="384" y="33"/>
                  </a:cubicBezTo>
                  <a:cubicBezTo>
                    <a:pt x="401" y="25"/>
                    <a:pt x="405" y="27"/>
                    <a:pt x="405" y="46"/>
                  </a:cubicBezTo>
                  <a:cubicBezTo>
                    <a:pt x="405" y="51"/>
                    <a:pt x="406" y="56"/>
                    <a:pt x="404" y="62"/>
                  </a:cubicBezTo>
                  <a:cubicBezTo>
                    <a:pt x="403" y="74"/>
                    <a:pt x="407" y="89"/>
                    <a:pt x="392" y="97"/>
                  </a:cubicBezTo>
                  <a:cubicBezTo>
                    <a:pt x="378" y="108"/>
                    <a:pt x="361" y="101"/>
                    <a:pt x="345" y="106"/>
                  </a:cubicBezTo>
                  <a:cubicBezTo>
                    <a:pt x="341" y="107"/>
                    <a:pt x="335" y="107"/>
                    <a:pt x="331" y="108"/>
                  </a:cubicBezTo>
                  <a:cubicBezTo>
                    <a:pt x="286" y="111"/>
                    <a:pt x="241" y="109"/>
                    <a:pt x="197" y="110"/>
                  </a:cubicBezTo>
                  <a:cubicBezTo>
                    <a:pt x="165" y="111"/>
                    <a:pt x="134" y="104"/>
                    <a:pt x="102" y="100"/>
                  </a:cubicBezTo>
                  <a:cubicBezTo>
                    <a:pt x="78" y="97"/>
                    <a:pt x="54" y="94"/>
                    <a:pt x="30" y="88"/>
                  </a:cubicBezTo>
                  <a:cubicBezTo>
                    <a:pt x="24" y="86"/>
                    <a:pt x="19" y="84"/>
                    <a:pt x="16" y="78"/>
                  </a:cubicBezTo>
                  <a:cubicBezTo>
                    <a:pt x="0" y="58"/>
                    <a:pt x="0" y="20"/>
                    <a:pt x="17" y="0"/>
                  </a:cubicBezTo>
                  <a:cubicBezTo>
                    <a:pt x="22" y="10"/>
                    <a:pt x="27" y="20"/>
                    <a:pt x="42" y="17"/>
                  </a:cubicBezTo>
                  <a:cubicBezTo>
                    <a:pt x="45" y="17"/>
                    <a:pt x="47" y="20"/>
                    <a:pt x="49" y="23"/>
                  </a:cubicBezTo>
                  <a:cubicBezTo>
                    <a:pt x="55" y="28"/>
                    <a:pt x="49" y="34"/>
                    <a:pt x="50" y="40"/>
                  </a:cubicBezTo>
                  <a:cubicBezTo>
                    <a:pt x="52" y="35"/>
                    <a:pt x="50" y="27"/>
                    <a:pt x="56" y="23"/>
                  </a:cubicBezTo>
                  <a:cubicBezTo>
                    <a:pt x="74" y="23"/>
                    <a:pt x="92" y="27"/>
                    <a:pt x="110" y="31"/>
                  </a:cubicBezTo>
                  <a:cubicBezTo>
                    <a:pt x="117" y="37"/>
                    <a:pt x="107" y="43"/>
                    <a:pt x="110" y="47"/>
                  </a:cubicBezTo>
                  <a:cubicBezTo>
                    <a:pt x="111" y="43"/>
                    <a:pt x="111" y="38"/>
                    <a:pt x="116" y="34"/>
                  </a:cubicBezTo>
                  <a:cubicBezTo>
                    <a:pt x="134" y="31"/>
                    <a:pt x="151" y="32"/>
                    <a:pt x="169" y="37"/>
                  </a:cubicBezTo>
                  <a:cubicBezTo>
                    <a:pt x="173" y="43"/>
                    <a:pt x="170" y="49"/>
                    <a:pt x="171" y="55"/>
                  </a:cubicBezTo>
                  <a:cubicBezTo>
                    <a:pt x="172" y="53"/>
                    <a:pt x="171" y="49"/>
                    <a:pt x="175" y="48"/>
                  </a:cubicBezTo>
                  <a:cubicBezTo>
                    <a:pt x="177" y="43"/>
                    <a:pt x="178" y="38"/>
                    <a:pt x="185" y="39"/>
                  </a:cubicBezTo>
                  <a:cubicBezTo>
                    <a:pt x="200" y="40"/>
                    <a:pt x="216" y="37"/>
                    <a:pt x="231" y="42"/>
                  </a:cubicBezTo>
                  <a:cubicBezTo>
                    <a:pt x="238" y="48"/>
                    <a:pt x="231" y="55"/>
                    <a:pt x="233" y="61"/>
                  </a:cubicBezTo>
                  <a:cubicBezTo>
                    <a:pt x="236" y="55"/>
                    <a:pt x="232" y="47"/>
                    <a:pt x="238" y="43"/>
                  </a:cubicBezTo>
                  <a:cubicBezTo>
                    <a:pt x="254" y="42"/>
                    <a:pt x="271" y="40"/>
                    <a:pt x="286" y="44"/>
                  </a:cubicBezTo>
                  <a:cubicBezTo>
                    <a:pt x="293" y="48"/>
                    <a:pt x="289" y="55"/>
                    <a:pt x="290" y="59"/>
                  </a:cubicBezTo>
                  <a:cubicBezTo>
                    <a:pt x="291" y="55"/>
                    <a:pt x="288" y="49"/>
                    <a:pt x="293" y="45"/>
                  </a:cubicBezTo>
                  <a:cubicBezTo>
                    <a:pt x="311" y="37"/>
                    <a:pt x="329" y="39"/>
                    <a:pt x="348" y="40"/>
                  </a:cubicBezTo>
                  <a:cubicBezTo>
                    <a:pt x="353" y="42"/>
                    <a:pt x="350" y="48"/>
                    <a:pt x="351" y="51"/>
                  </a:cubicBezTo>
                  <a:cubicBezTo>
                    <a:pt x="352" y="48"/>
                    <a:pt x="350" y="43"/>
                    <a:pt x="354" y="40"/>
                  </a:cubicBezTo>
                  <a:close/>
                </a:path>
              </a:pathLst>
            </a:custGeom>
            <a:solidFill>
              <a:srgbClr val="F9B1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53" name="Freeform 43">
              <a:extLst>
                <a:ext uri="{FF2B5EF4-FFF2-40B4-BE49-F238E27FC236}">
                  <a16:creationId xmlns:a16="http://schemas.microsoft.com/office/drawing/2014/main" id="{D3047B65-D15F-6630-6672-B08BD113E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5" y="1080"/>
              <a:ext cx="438" cy="121"/>
            </a:xfrm>
            <a:custGeom>
              <a:avLst/>
              <a:gdLst>
                <a:gd name="T0" fmla="*/ 34 w 381"/>
                <a:gd name="T1" fmla="*/ 86 h 105"/>
                <a:gd name="T2" fmla="*/ 1 w 381"/>
                <a:gd name="T3" fmla="*/ 17 h 105"/>
                <a:gd name="T4" fmla="*/ 3 w 381"/>
                <a:gd name="T5" fmla="*/ 3 h 105"/>
                <a:gd name="T6" fmla="*/ 8 w 381"/>
                <a:gd name="T7" fmla="*/ 2 h 105"/>
                <a:gd name="T8" fmla="*/ 39 w 381"/>
                <a:gd name="T9" fmla="*/ 40 h 105"/>
                <a:gd name="T10" fmla="*/ 39 w 381"/>
                <a:gd name="T11" fmla="*/ 41 h 105"/>
                <a:gd name="T12" fmla="*/ 40 w 381"/>
                <a:gd name="T13" fmla="*/ 41 h 105"/>
                <a:gd name="T14" fmla="*/ 43 w 381"/>
                <a:gd name="T15" fmla="*/ 25 h 105"/>
                <a:gd name="T16" fmla="*/ 91 w 381"/>
                <a:gd name="T17" fmla="*/ 28 h 105"/>
                <a:gd name="T18" fmla="*/ 97 w 381"/>
                <a:gd name="T19" fmla="*/ 44 h 105"/>
                <a:gd name="T20" fmla="*/ 102 w 381"/>
                <a:gd name="T21" fmla="*/ 28 h 105"/>
                <a:gd name="T22" fmla="*/ 154 w 381"/>
                <a:gd name="T23" fmla="*/ 30 h 105"/>
                <a:gd name="T24" fmla="*/ 160 w 381"/>
                <a:gd name="T25" fmla="*/ 47 h 105"/>
                <a:gd name="T26" fmla="*/ 162 w 381"/>
                <a:gd name="T27" fmla="*/ 30 h 105"/>
                <a:gd name="T28" fmla="*/ 218 w 381"/>
                <a:gd name="T29" fmla="*/ 30 h 105"/>
                <a:gd name="T30" fmla="*/ 223 w 381"/>
                <a:gd name="T31" fmla="*/ 44 h 105"/>
                <a:gd name="T32" fmla="*/ 224 w 381"/>
                <a:gd name="T33" fmla="*/ 47 h 105"/>
                <a:gd name="T34" fmla="*/ 224 w 381"/>
                <a:gd name="T35" fmla="*/ 43 h 105"/>
                <a:gd name="T36" fmla="*/ 240 w 381"/>
                <a:gd name="T37" fmla="*/ 27 h 105"/>
                <a:gd name="T38" fmla="*/ 281 w 381"/>
                <a:gd name="T39" fmla="*/ 25 h 105"/>
                <a:gd name="T40" fmla="*/ 286 w 381"/>
                <a:gd name="T41" fmla="*/ 44 h 105"/>
                <a:gd name="T42" fmla="*/ 288 w 381"/>
                <a:gd name="T43" fmla="*/ 26 h 105"/>
                <a:gd name="T44" fmla="*/ 334 w 381"/>
                <a:gd name="T45" fmla="*/ 17 h 105"/>
                <a:gd name="T46" fmla="*/ 341 w 381"/>
                <a:gd name="T47" fmla="*/ 35 h 105"/>
                <a:gd name="T48" fmla="*/ 342 w 381"/>
                <a:gd name="T49" fmla="*/ 18 h 105"/>
                <a:gd name="T50" fmla="*/ 355 w 381"/>
                <a:gd name="T51" fmla="*/ 10 h 105"/>
                <a:gd name="T52" fmla="*/ 366 w 381"/>
                <a:gd name="T53" fmla="*/ 9 h 105"/>
                <a:gd name="T54" fmla="*/ 377 w 381"/>
                <a:gd name="T55" fmla="*/ 22 h 105"/>
                <a:gd name="T56" fmla="*/ 352 w 381"/>
                <a:gd name="T57" fmla="*/ 80 h 105"/>
                <a:gd name="T58" fmla="*/ 295 w 381"/>
                <a:gd name="T59" fmla="*/ 95 h 105"/>
                <a:gd name="T60" fmla="*/ 144 w 381"/>
                <a:gd name="T61" fmla="*/ 103 h 105"/>
                <a:gd name="T62" fmla="*/ 59 w 381"/>
                <a:gd name="T63" fmla="*/ 98 h 105"/>
                <a:gd name="T64" fmla="*/ 34 w 381"/>
                <a:gd name="T65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1" h="105">
                  <a:moveTo>
                    <a:pt x="34" y="86"/>
                  </a:moveTo>
                  <a:cubicBezTo>
                    <a:pt x="12" y="68"/>
                    <a:pt x="6" y="43"/>
                    <a:pt x="1" y="17"/>
                  </a:cubicBezTo>
                  <a:cubicBezTo>
                    <a:pt x="0" y="13"/>
                    <a:pt x="0" y="7"/>
                    <a:pt x="3" y="3"/>
                  </a:cubicBezTo>
                  <a:cubicBezTo>
                    <a:pt x="5" y="2"/>
                    <a:pt x="7" y="0"/>
                    <a:pt x="8" y="2"/>
                  </a:cubicBezTo>
                  <a:cubicBezTo>
                    <a:pt x="17" y="15"/>
                    <a:pt x="37" y="20"/>
                    <a:pt x="39" y="40"/>
                  </a:cubicBezTo>
                  <a:cubicBezTo>
                    <a:pt x="37" y="40"/>
                    <a:pt x="40" y="39"/>
                    <a:pt x="39" y="41"/>
                  </a:cubicBezTo>
                  <a:cubicBezTo>
                    <a:pt x="39" y="42"/>
                    <a:pt x="40" y="42"/>
                    <a:pt x="40" y="41"/>
                  </a:cubicBezTo>
                  <a:cubicBezTo>
                    <a:pt x="39" y="36"/>
                    <a:pt x="38" y="30"/>
                    <a:pt x="43" y="25"/>
                  </a:cubicBezTo>
                  <a:cubicBezTo>
                    <a:pt x="59" y="21"/>
                    <a:pt x="75" y="24"/>
                    <a:pt x="91" y="28"/>
                  </a:cubicBezTo>
                  <a:cubicBezTo>
                    <a:pt x="97" y="31"/>
                    <a:pt x="98" y="36"/>
                    <a:pt x="97" y="44"/>
                  </a:cubicBezTo>
                  <a:cubicBezTo>
                    <a:pt x="98" y="37"/>
                    <a:pt x="96" y="31"/>
                    <a:pt x="102" y="28"/>
                  </a:cubicBezTo>
                  <a:cubicBezTo>
                    <a:pt x="120" y="26"/>
                    <a:pt x="137" y="24"/>
                    <a:pt x="154" y="30"/>
                  </a:cubicBezTo>
                  <a:cubicBezTo>
                    <a:pt x="159" y="34"/>
                    <a:pt x="159" y="41"/>
                    <a:pt x="160" y="47"/>
                  </a:cubicBezTo>
                  <a:cubicBezTo>
                    <a:pt x="161" y="41"/>
                    <a:pt x="157" y="35"/>
                    <a:pt x="162" y="30"/>
                  </a:cubicBezTo>
                  <a:cubicBezTo>
                    <a:pt x="181" y="24"/>
                    <a:pt x="199" y="25"/>
                    <a:pt x="218" y="30"/>
                  </a:cubicBezTo>
                  <a:cubicBezTo>
                    <a:pt x="223" y="33"/>
                    <a:pt x="222" y="39"/>
                    <a:pt x="223" y="44"/>
                  </a:cubicBezTo>
                  <a:cubicBezTo>
                    <a:pt x="223" y="45"/>
                    <a:pt x="223" y="46"/>
                    <a:pt x="224" y="47"/>
                  </a:cubicBezTo>
                  <a:cubicBezTo>
                    <a:pt x="224" y="45"/>
                    <a:pt x="224" y="44"/>
                    <a:pt x="224" y="43"/>
                  </a:cubicBezTo>
                  <a:cubicBezTo>
                    <a:pt x="223" y="32"/>
                    <a:pt x="229" y="26"/>
                    <a:pt x="240" y="27"/>
                  </a:cubicBezTo>
                  <a:cubicBezTo>
                    <a:pt x="253" y="27"/>
                    <a:pt x="267" y="23"/>
                    <a:pt x="281" y="25"/>
                  </a:cubicBezTo>
                  <a:cubicBezTo>
                    <a:pt x="289" y="30"/>
                    <a:pt x="284" y="38"/>
                    <a:pt x="286" y="44"/>
                  </a:cubicBezTo>
                  <a:cubicBezTo>
                    <a:pt x="286" y="39"/>
                    <a:pt x="284" y="32"/>
                    <a:pt x="288" y="26"/>
                  </a:cubicBezTo>
                  <a:cubicBezTo>
                    <a:pt x="302" y="18"/>
                    <a:pt x="318" y="19"/>
                    <a:pt x="334" y="17"/>
                  </a:cubicBezTo>
                  <a:cubicBezTo>
                    <a:pt x="341" y="21"/>
                    <a:pt x="341" y="28"/>
                    <a:pt x="341" y="35"/>
                  </a:cubicBezTo>
                  <a:cubicBezTo>
                    <a:pt x="342" y="29"/>
                    <a:pt x="340" y="24"/>
                    <a:pt x="342" y="18"/>
                  </a:cubicBezTo>
                  <a:cubicBezTo>
                    <a:pt x="345" y="13"/>
                    <a:pt x="350" y="11"/>
                    <a:pt x="355" y="10"/>
                  </a:cubicBezTo>
                  <a:cubicBezTo>
                    <a:pt x="359" y="10"/>
                    <a:pt x="363" y="10"/>
                    <a:pt x="366" y="9"/>
                  </a:cubicBezTo>
                  <a:cubicBezTo>
                    <a:pt x="377" y="8"/>
                    <a:pt x="381" y="11"/>
                    <a:pt x="377" y="22"/>
                  </a:cubicBezTo>
                  <a:cubicBezTo>
                    <a:pt x="372" y="43"/>
                    <a:pt x="366" y="63"/>
                    <a:pt x="352" y="80"/>
                  </a:cubicBezTo>
                  <a:cubicBezTo>
                    <a:pt x="333" y="88"/>
                    <a:pt x="314" y="92"/>
                    <a:pt x="295" y="95"/>
                  </a:cubicBezTo>
                  <a:cubicBezTo>
                    <a:pt x="245" y="101"/>
                    <a:pt x="194" y="105"/>
                    <a:pt x="144" y="103"/>
                  </a:cubicBezTo>
                  <a:cubicBezTo>
                    <a:pt x="115" y="102"/>
                    <a:pt x="87" y="103"/>
                    <a:pt x="59" y="98"/>
                  </a:cubicBezTo>
                  <a:cubicBezTo>
                    <a:pt x="49" y="96"/>
                    <a:pt x="41" y="92"/>
                    <a:pt x="34" y="86"/>
                  </a:cubicBezTo>
                  <a:close/>
                </a:path>
              </a:pathLst>
            </a:custGeom>
            <a:solidFill>
              <a:srgbClr val="F9B1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54" name="Freeform 44">
              <a:extLst>
                <a:ext uri="{FF2B5EF4-FFF2-40B4-BE49-F238E27FC236}">
                  <a16:creationId xmlns:a16="http://schemas.microsoft.com/office/drawing/2014/main" id="{2B7393FE-8207-4F97-DF39-952D8B1A0B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4" y="1172"/>
              <a:ext cx="369" cy="131"/>
            </a:xfrm>
            <a:custGeom>
              <a:avLst/>
              <a:gdLst>
                <a:gd name="T0" fmla="*/ 0 w 321"/>
                <a:gd name="T1" fmla="*/ 6 h 114"/>
                <a:gd name="T2" fmla="*/ 166 w 321"/>
                <a:gd name="T3" fmla="*/ 18 h 114"/>
                <a:gd name="T4" fmla="*/ 246 w 321"/>
                <a:gd name="T5" fmla="*/ 12 h 114"/>
                <a:gd name="T6" fmla="*/ 293 w 321"/>
                <a:gd name="T7" fmla="*/ 3 h 114"/>
                <a:gd name="T8" fmla="*/ 318 w 321"/>
                <a:gd name="T9" fmla="*/ 0 h 114"/>
                <a:gd name="T10" fmla="*/ 321 w 321"/>
                <a:gd name="T11" fmla="*/ 13 h 114"/>
                <a:gd name="T12" fmla="*/ 320 w 321"/>
                <a:gd name="T13" fmla="*/ 17 h 114"/>
                <a:gd name="T14" fmla="*/ 308 w 321"/>
                <a:gd name="T15" fmla="*/ 32 h 114"/>
                <a:gd name="T16" fmla="*/ 285 w 321"/>
                <a:gd name="T17" fmla="*/ 64 h 114"/>
                <a:gd name="T18" fmla="*/ 272 w 321"/>
                <a:gd name="T19" fmla="*/ 78 h 114"/>
                <a:gd name="T20" fmla="*/ 248 w 321"/>
                <a:gd name="T21" fmla="*/ 96 h 114"/>
                <a:gd name="T22" fmla="*/ 176 w 321"/>
                <a:gd name="T23" fmla="*/ 104 h 114"/>
                <a:gd name="T24" fmla="*/ 142 w 321"/>
                <a:gd name="T25" fmla="*/ 102 h 114"/>
                <a:gd name="T26" fmla="*/ 61 w 321"/>
                <a:gd name="T27" fmla="*/ 89 h 114"/>
                <a:gd name="T28" fmla="*/ 54 w 321"/>
                <a:gd name="T29" fmla="*/ 85 h 114"/>
                <a:gd name="T30" fmla="*/ 31 w 321"/>
                <a:gd name="T31" fmla="*/ 59 h 114"/>
                <a:gd name="T32" fmla="*/ 0 w 321"/>
                <a:gd name="T33" fmla="*/ 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1" h="114">
                  <a:moveTo>
                    <a:pt x="0" y="6"/>
                  </a:moveTo>
                  <a:cubicBezTo>
                    <a:pt x="55" y="23"/>
                    <a:pt x="111" y="20"/>
                    <a:pt x="166" y="18"/>
                  </a:cubicBezTo>
                  <a:cubicBezTo>
                    <a:pt x="193" y="17"/>
                    <a:pt x="220" y="16"/>
                    <a:pt x="246" y="12"/>
                  </a:cubicBezTo>
                  <a:cubicBezTo>
                    <a:pt x="262" y="10"/>
                    <a:pt x="278" y="7"/>
                    <a:pt x="293" y="3"/>
                  </a:cubicBezTo>
                  <a:cubicBezTo>
                    <a:pt x="301" y="1"/>
                    <a:pt x="309" y="0"/>
                    <a:pt x="318" y="0"/>
                  </a:cubicBezTo>
                  <a:cubicBezTo>
                    <a:pt x="316" y="5"/>
                    <a:pt x="314" y="11"/>
                    <a:pt x="321" y="13"/>
                  </a:cubicBezTo>
                  <a:cubicBezTo>
                    <a:pt x="321" y="15"/>
                    <a:pt x="321" y="16"/>
                    <a:pt x="320" y="17"/>
                  </a:cubicBezTo>
                  <a:cubicBezTo>
                    <a:pt x="315" y="20"/>
                    <a:pt x="315" y="29"/>
                    <a:pt x="308" y="32"/>
                  </a:cubicBezTo>
                  <a:cubicBezTo>
                    <a:pt x="297" y="40"/>
                    <a:pt x="294" y="54"/>
                    <a:pt x="285" y="64"/>
                  </a:cubicBezTo>
                  <a:cubicBezTo>
                    <a:pt x="275" y="63"/>
                    <a:pt x="275" y="72"/>
                    <a:pt x="272" y="78"/>
                  </a:cubicBezTo>
                  <a:cubicBezTo>
                    <a:pt x="264" y="84"/>
                    <a:pt x="257" y="91"/>
                    <a:pt x="248" y="96"/>
                  </a:cubicBezTo>
                  <a:cubicBezTo>
                    <a:pt x="226" y="111"/>
                    <a:pt x="201" y="114"/>
                    <a:pt x="176" y="104"/>
                  </a:cubicBezTo>
                  <a:cubicBezTo>
                    <a:pt x="165" y="100"/>
                    <a:pt x="153" y="99"/>
                    <a:pt x="142" y="102"/>
                  </a:cubicBezTo>
                  <a:cubicBezTo>
                    <a:pt x="113" y="110"/>
                    <a:pt x="86" y="105"/>
                    <a:pt x="61" y="89"/>
                  </a:cubicBezTo>
                  <a:cubicBezTo>
                    <a:pt x="59" y="87"/>
                    <a:pt x="56" y="86"/>
                    <a:pt x="54" y="85"/>
                  </a:cubicBezTo>
                  <a:cubicBezTo>
                    <a:pt x="46" y="76"/>
                    <a:pt x="38" y="68"/>
                    <a:pt x="31" y="59"/>
                  </a:cubicBezTo>
                  <a:cubicBezTo>
                    <a:pt x="21" y="41"/>
                    <a:pt x="8" y="25"/>
                    <a:pt x="0" y="6"/>
                  </a:cubicBezTo>
                  <a:close/>
                </a:path>
              </a:pathLst>
            </a:custGeom>
            <a:solidFill>
              <a:srgbClr val="C3D8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55" name="Freeform 45">
              <a:extLst>
                <a:ext uri="{FF2B5EF4-FFF2-40B4-BE49-F238E27FC236}">
                  <a16:creationId xmlns:a16="http://schemas.microsoft.com/office/drawing/2014/main" id="{011073ED-03DB-CD7A-54AE-21495FBE0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6" y="1755"/>
              <a:ext cx="172" cy="131"/>
            </a:xfrm>
            <a:custGeom>
              <a:avLst/>
              <a:gdLst>
                <a:gd name="T0" fmla="*/ 1 w 150"/>
                <a:gd name="T1" fmla="*/ 29 h 114"/>
                <a:gd name="T2" fmla="*/ 3 w 150"/>
                <a:gd name="T3" fmla="*/ 19 h 114"/>
                <a:gd name="T4" fmla="*/ 8 w 150"/>
                <a:gd name="T5" fmla="*/ 15 h 114"/>
                <a:gd name="T6" fmla="*/ 73 w 150"/>
                <a:gd name="T7" fmla="*/ 8 h 114"/>
                <a:gd name="T8" fmla="*/ 126 w 150"/>
                <a:gd name="T9" fmla="*/ 1 h 114"/>
                <a:gd name="T10" fmla="*/ 143 w 150"/>
                <a:gd name="T11" fmla="*/ 16 h 114"/>
                <a:gd name="T12" fmla="*/ 144 w 150"/>
                <a:gd name="T13" fmla="*/ 21 h 114"/>
                <a:gd name="T14" fmla="*/ 147 w 150"/>
                <a:gd name="T15" fmla="*/ 93 h 114"/>
                <a:gd name="T16" fmla="*/ 144 w 150"/>
                <a:gd name="T17" fmla="*/ 107 h 114"/>
                <a:gd name="T18" fmla="*/ 99 w 150"/>
                <a:gd name="T19" fmla="*/ 110 h 114"/>
                <a:gd name="T20" fmla="*/ 81 w 150"/>
                <a:gd name="T21" fmla="*/ 96 h 114"/>
                <a:gd name="T22" fmla="*/ 75 w 150"/>
                <a:gd name="T23" fmla="*/ 59 h 114"/>
                <a:gd name="T24" fmla="*/ 73 w 150"/>
                <a:gd name="T25" fmla="*/ 57 h 114"/>
                <a:gd name="T26" fmla="*/ 74 w 150"/>
                <a:gd name="T27" fmla="*/ 58 h 114"/>
                <a:gd name="T28" fmla="*/ 69 w 150"/>
                <a:gd name="T29" fmla="*/ 101 h 114"/>
                <a:gd name="T30" fmla="*/ 55 w 150"/>
                <a:gd name="T31" fmla="*/ 110 h 114"/>
                <a:gd name="T32" fmla="*/ 12 w 150"/>
                <a:gd name="T33" fmla="*/ 107 h 114"/>
                <a:gd name="T34" fmla="*/ 3 w 150"/>
                <a:gd name="T35" fmla="*/ 98 h 114"/>
                <a:gd name="T36" fmla="*/ 1 w 150"/>
                <a:gd name="T37" fmla="*/ 2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" h="114">
                  <a:moveTo>
                    <a:pt x="1" y="29"/>
                  </a:moveTo>
                  <a:cubicBezTo>
                    <a:pt x="4" y="26"/>
                    <a:pt x="3" y="22"/>
                    <a:pt x="3" y="19"/>
                  </a:cubicBezTo>
                  <a:cubicBezTo>
                    <a:pt x="3" y="16"/>
                    <a:pt x="4" y="14"/>
                    <a:pt x="8" y="15"/>
                  </a:cubicBezTo>
                  <a:cubicBezTo>
                    <a:pt x="30" y="21"/>
                    <a:pt x="51" y="11"/>
                    <a:pt x="73" y="8"/>
                  </a:cubicBezTo>
                  <a:cubicBezTo>
                    <a:pt x="91" y="6"/>
                    <a:pt x="108" y="2"/>
                    <a:pt x="126" y="1"/>
                  </a:cubicBezTo>
                  <a:cubicBezTo>
                    <a:pt x="138" y="0"/>
                    <a:pt x="145" y="2"/>
                    <a:pt x="143" y="16"/>
                  </a:cubicBezTo>
                  <a:cubicBezTo>
                    <a:pt x="143" y="18"/>
                    <a:pt x="144" y="19"/>
                    <a:pt x="144" y="21"/>
                  </a:cubicBezTo>
                  <a:cubicBezTo>
                    <a:pt x="145" y="45"/>
                    <a:pt x="147" y="69"/>
                    <a:pt x="147" y="93"/>
                  </a:cubicBezTo>
                  <a:cubicBezTo>
                    <a:pt x="147" y="98"/>
                    <a:pt x="150" y="104"/>
                    <a:pt x="144" y="107"/>
                  </a:cubicBezTo>
                  <a:cubicBezTo>
                    <a:pt x="130" y="114"/>
                    <a:pt x="114" y="109"/>
                    <a:pt x="99" y="110"/>
                  </a:cubicBezTo>
                  <a:cubicBezTo>
                    <a:pt x="89" y="111"/>
                    <a:pt x="83" y="106"/>
                    <a:pt x="81" y="96"/>
                  </a:cubicBezTo>
                  <a:cubicBezTo>
                    <a:pt x="78" y="83"/>
                    <a:pt x="74" y="70"/>
                    <a:pt x="75" y="59"/>
                  </a:cubicBezTo>
                  <a:cubicBezTo>
                    <a:pt x="74" y="55"/>
                    <a:pt x="71" y="58"/>
                    <a:pt x="73" y="57"/>
                  </a:cubicBezTo>
                  <a:cubicBezTo>
                    <a:pt x="73" y="57"/>
                    <a:pt x="73" y="57"/>
                    <a:pt x="74" y="58"/>
                  </a:cubicBezTo>
                  <a:cubicBezTo>
                    <a:pt x="76" y="73"/>
                    <a:pt x="72" y="87"/>
                    <a:pt x="69" y="101"/>
                  </a:cubicBezTo>
                  <a:cubicBezTo>
                    <a:pt x="67" y="108"/>
                    <a:pt x="61" y="110"/>
                    <a:pt x="55" y="110"/>
                  </a:cubicBezTo>
                  <a:cubicBezTo>
                    <a:pt x="41" y="110"/>
                    <a:pt x="26" y="114"/>
                    <a:pt x="12" y="107"/>
                  </a:cubicBezTo>
                  <a:cubicBezTo>
                    <a:pt x="7" y="106"/>
                    <a:pt x="3" y="104"/>
                    <a:pt x="3" y="98"/>
                  </a:cubicBezTo>
                  <a:cubicBezTo>
                    <a:pt x="4" y="75"/>
                    <a:pt x="0" y="52"/>
                    <a:pt x="1" y="29"/>
                  </a:cubicBezTo>
                  <a:close/>
                </a:path>
              </a:pathLst>
            </a:custGeom>
            <a:solidFill>
              <a:srgbClr val="045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56" name="Freeform 46">
              <a:extLst>
                <a:ext uri="{FF2B5EF4-FFF2-40B4-BE49-F238E27FC236}">
                  <a16:creationId xmlns:a16="http://schemas.microsoft.com/office/drawing/2014/main" id="{EAFA24B5-4C06-86CA-761C-22AF96699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" y="1187"/>
              <a:ext cx="281" cy="104"/>
            </a:xfrm>
            <a:custGeom>
              <a:avLst/>
              <a:gdLst>
                <a:gd name="T0" fmla="*/ 0 w 244"/>
                <a:gd name="T1" fmla="*/ 51 h 91"/>
                <a:gd name="T2" fmla="*/ 21 w 244"/>
                <a:gd name="T3" fmla="*/ 15 h 91"/>
                <a:gd name="T4" fmla="*/ 23 w 244"/>
                <a:gd name="T5" fmla="*/ 18 h 91"/>
                <a:gd name="T6" fmla="*/ 29 w 244"/>
                <a:gd name="T7" fmla="*/ 13 h 91"/>
                <a:gd name="T8" fmla="*/ 36 w 244"/>
                <a:gd name="T9" fmla="*/ 2 h 91"/>
                <a:gd name="T10" fmla="*/ 36 w 244"/>
                <a:gd name="T11" fmla="*/ 0 h 91"/>
                <a:gd name="T12" fmla="*/ 77 w 244"/>
                <a:gd name="T13" fmla="*/ 13 h 91"/>
                <a:gd name="T14" fmla="*/ 77 w 244"/>
                <a:gd name="T15" fmla="*/ 27 h 91"/>
                <a:gd name="T16" fmla="*/ 84 w 244"/>
                <a:gd name="T17" fmla="*/ 16 h 91"/>
                <a:gd name="T18" fmla="*/ 124 w 244"/>
                <a:gd name="T19" fmla="*/ 29 h 91"/>
                <a:gd name="T20" fmla="*/ 126 w 244"/>
                <a:gd name="T21" fmla="*/ 40 h 91"/>
                <a:gd name="T22" fmla="*/ 133 w 244"/>
                <a:gd name="T23" fmla="*/ 29 h 91"/>
                <a:gd name="T24" fmla="*/ 173 w 244"/>
                <a:gd name="T25" fmla="*/ 30 h 91"/>
                <a:gd name="T26" fmla="*/ 179 w 244"/>
                <a:gd name="T27" fmla="*/ 40 h 91"/>
                <a:gd name="T28" fmla="*/ 181 w 244"/>
                <a:gd name="T29" fmla="*/ 29 h 91"/>
                <a:gd name="T30" fmla="*/ 220 w 244"/>
                <a:gd name="T31" fmla="*/ 21 h 91"/>
                <a:gd name="T32" fmla="*/ 229 w 244"/>
                <a:gd name="T33" fmla="*/ 28 h 91"/>
                <a:gd name="T34" fmla="*/ 238 w 244"/>
                <a:gd name="T35" fmla="*/ 54 h 91"/>
                <a:gd name="T36" fmla="*/ 226 w 244"/>
                <a:gd name="T37" fmla="*/ 75 h 91"/>
                <a:gd name="T38" fmla="*/ 51 w 244"/>
                <a:gd name="T39" fmla="*/ 64 h 91"/>
                <a:gd name="T40" fmla="*/ 0 w 244"/>
                <a:gd name="T41" fmla="*/ 5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4" h="91">
                  <a:moveTo>
                    <a:pt x="0" y="51"/>
                  </a:moveTo>
                  <a:cubicBezTo>
                    <a:pt x="1" y="36"/>
                    <a:pt x="13" y="26"/>
                    <a:pt x="21" y="15"/>
                  </a:cubicBezTo>
                  <a:cubicBezTo>
                    <a:pt x="21" y="16"/>
                    <a:pt x="22" y="17"/>
                    <a:pt x="23" y="18"/>
                  </a:cubicBezTo>
                  <a:cubicBezTo>
                    <a:pt x="28" y="21"/>
                    <a:pt x="28" y="16"/>
                    <a:pt x="29" y="13"/>
                  </a:cubicBezTo>
                  <a:cubicBezTo>
                    <a:pt x="31" y="9"/>
                    <a:pt x="32" y="4"/>
                    <a:pt x="36" y="2"/>
                  </a:cubicBezTo>
                  <a:cubicBezTo>
                    <a:pt x="36" y="1"/>
                    <a:pt x="36" y="1"/>
                    <a:pt x="36" y="0"/>
                  </a:cubicBezTo>
                  <a:cubicBezTo>
                    <a:pt x="51" y="3"/>
                    <a:pt x="65" y="5"/>
                    <a:pt x="77" y="13"/>
                  </a:cubicBezTo>
                  <a:cubicBezTo>
                    <a:pt x="82" y="18"/>
                    <a:pt x="77" y="22"/>
                    <a:pt x="77" y="27"/>
                  </a:cubicBezTo>
                  <a:cubicBezTo>
                    <a:pt x="78" y="23"/>
                    <a:pt x="79" y="18"/>
                    <a:pt x="84" y="16"/>
                  </a:cubicBezTo>
                  <a:cubicBezTo>
                    <a:pt x="97" y="20"/>
                    <a:pt x="111" y="25"/>
                    <a:pt x="124" y="29"/>
                  </a:cubicBezTo>
                  <a:cubicBezTo>
                    <a:pt x="128" y="32"/>
                    <a:pt x="127" y="36"/>
                    <a:pt x="126" y="40"/>
                  </a:cubicBezTo>
                  <a:cubicBezTo>
                    <a:pt x="128" y="36"/>
                    <a:pt x="129" y="32"/>
                    <a:pt x="133" y="29"/>
                  </a:cubicBezTo>
                  <a:cubicBezTo>
                    <a:pt x="146" y="30"/>
                    <a:pt x="160" y="30"/>
                    <a:pt x="173" y="30"/>
                  </a:cubicBezTo>
                  <a:cubicBezTo>
                    <a:pt x="178" y="31"/>
                    <a:pt x="177" y="36"/>
                    <a:pt x="179" y="40"/>
                  </a:cubicBezTo>
                  <a:cubicBezTo>
                    <a:pt x="179" y="36"/>
                    <a:pt x="176" y="32"/>
                    <a:pt x="181" y="29"/>
                  </a:cubicBezTo>
                  <a:cubicBezTo>
                    <a:pt x="194" y="26"/>
                    <a:pt x="207" y="23"/>
                    <a:pt x="220" y="21"/>
                  </a:cubicBezTo>
                  <a:cubicBezTo>
                    <a:pt x="225" y="20"/>
                    <a:pt x="227" y="23"/>
                    <a:pt x="229" y="28"/>
                  </a:cubicBezTo>
                  <a:cubicBezTo>
                    <a:pt x="232" y="36"/>
                    <a:pt x="234" y="45"/>
                    <a:pt x="238" y="54"/>
                  </a:cubicBezTo>
                  <a:cubicBezTo>
                    <a:pt x="244" y="70"/>
                    <a:pt x="244" y="71"/>
                    <a:pt x="226" y="75"/>
                  </a:cubicBezTo>
                  <a:cubicBezTo>
                    <a:pt x="167" y="90"/>
                    <a:pt x="108" y="91"/>
                    <a:pt x="51" y="64"/>
                  </a:cubicBezTo>
                  <a:cubicBezTo>
                    <a:pt x="35" y="57"/>
                    <a:pt x="17" y="53"/>
                    <a:pt x="0" y="51"/>
                  </a:cubicBezTo>
                  <a:close/>
                </a:path>
              </a:pathLst>
            </a:custGeom>
            <a:solidFill>
              <a:srgbClr val="F8B1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57" name="Freeform 47">
              <a:extLst>
                <a:ext uri="{FF2B5EF4-FFF2-40B4-BE49-F238E27FC236}">
                  <a16:creationId xmlns:a16="http://schemas.microsoft.com/office/drawing/2014/main" id="{23E9F042-8E27-B77B-7247-DC3952818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8" y="1058"/>
              <a:ext cx="406" cy="77"/>
            </a:xfrm>
            <a:custGeom>
              <a:avLst/>
              <a:gdLst>
                <a:gd name="T0" fmla="*/ 279 w 353"/>
                <a:gd name="T1" fmla="*/ 47 h 67"/>
                <a:gd name="T2" fmla="*/ 233 w 353"/>
                <a:gd name="T3" fmla="*/ 49 h 67"/>
                <a:gd name="T4" fmla="*/ 225 w 353"/>
                <a:gd name="T5" fmla="*/ 67 h 67"/>
                <a:gd name="T6" fmla="*/ 216 w 353"/>
                <a:gd name="T7" fmla="*/ 52 h 67"/>
                <a:gd name="T8" fmla="*/ 159 w 353"/>
                <a:gd name="T9" fmla="*/ 53 h 67"/>
                <a:gd name="T10" fmla="*/ 152 w 353"/>
                <a:gd name="T11" fmla="*/ 53 h 67"/>
                <a:gd name="T12" fmla="*/ 97 w 353"/>
                <a:gd name="T13" fmla="*/ 51 h 67"/>
                <a:gd name="T14" fmla="*/ 90 w 353"/>
                <a:gd name="T15" fmla="*/ 50 h 67"/>
                <a:gd name="T16" fmla="*/ 39 w 353"/>
                <a:gd name="T17" fmla="*/ 47 h 67"/>
                <a:gd name="T18" fmla="*/ 33 w 353"/>
                <a:gd name="T19" fmla="*/ 60 h 67"/>
                <a:gd name="T20" fmla="*/ 17 w 353"/>
                <a:gd name="T21" fmla="*/ 39 h 67"/>
                <a:gd name="T22" fmla="*/ 0 w 353"/>
                <a:gd name="T23" fmla="*/ 22 h 67"/>
                <a:gd name="T24" fmla="*/ 3 w 353"/>
                <a:gd name="T25" fmla="*/ 0 h 67"/>
                <a:gd name="T26" fmla="*/ 65 w 353"/>
                <a:gd name="T27" fmla="*/ 15 h 67"/>
                <a:gd name="T28" fmla="*/ 123 w 353"/>
                <a:gd name="T29" fmla="*/ 23 h 67"/>
                <a:gd name="T30" fmla="*/ 279 w 353"/>
                <a:gd name="T31" fmla="*/ 28 h 67"/>
                <a:gd name="T32" fmla="*/ 319 w 353"/>
                <a:gd name="T33" fmla="*/ 27 h 67"/>
                <a:gd name="T34" fmla="*/ 343 w 353"/>
                <a:gd name="T35" fmla="*/ 26 h 67"/>
                <a:gd name="T36" fmla="*/ 352 w 353"/>
                <a:gd name="T37" fmla="*/ 33 h 67"/>
                <a:gd name="T38" fmla="*/ 341 w 353"/>
                <a:gd name="T39" fmla="*/ 40 h 67"/>
                <a:gd name="T40" fmla="*/ 333 w 353"/>
                <a:gd name="T41" fmla="*/ 39 h 67"/>
                <a:gd name="T42" fmla="*/ 286 w 353"/>
                <a:gd name="T43" fmla="*/ 47 h 67"/>
                <a:gd name="T44" fmla="*/ 279 w 353"/>
                <a:gd name="T45" fmla="*/ 4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3" h="67">
                  <a:moveTo>
                    <a:pt x="279" y="47"/>
                  </a:moveTo>
                  <a:cubicBezTo>
                    <a:pt x="264" y="48"/>
                    <a:pt x="249" y="49"/>
                    <a:pt x="233" y="49"/>
                  </a:cubicBezTo>
                  <a:cubicBezTo>
                    <a:pt x="220" y="50"/>
                    <a:pt x="226" y="60"/>
                    <a:pt x="225" y="67"/>
                  </a:cubicBezTo>
                  <a:cubicBezTo>
                    <a:pt x="215" y="66"/>
                    <a:pt x="223" y="54"/>
                    <a:pt x="216" y="52"/>
                  </a:cubicBezTo>
                  <a:cubicBezTo>
                    <a:pt x="197" y="48"/>
                    <a:pt x="178" y="48"/>
                    <a:pt x="159" y="53"/>
                  </a:cubicBezTo>
                  <a:cubicBezTo>
                    <a:pt x="157" y="52"/>
                    <a:pt x="155" y="54"/>
                    <a:pt x="152" y="53"/>
                  </a:cubicBezTo>
                  <a:cubicBezTo>
                    <a:pt x="134" y="47"/>
                    <a:pt x="116" y="50"/>
                    <a:pt x="97" y="51"/>
                  </a:cubicBezTo>
                  <a:cubicBezTo>
                    <a:pt x="94" y="52"/>
                    <a:pt x="92" y="51"/>
                    <a:pt x="90" y="50"/>
                  </a:cubicBezTo>
                  <a:cubicBezTo>
                    <a:pt x="73" y="49"/>
                    <a:pt x="56" y="44"/>
                    <a:pt x="39" y="47"/>
                  </a:cubicBezTo>
                  <a:cubicBezTo>
                    <a:pt x="34" y="50"/>
                    <a:pt x="39" y="57"/>
                    <a:pt x="33" y="60"/>
                  </a:cubicBezTo>
                  <a:cubicBezTo>
                    <a:pt x="31" y="50"/>
                    <a:pt x="29" y="42"/>
                    <a:pt x="17" y="39"/>
                  </a:cubicBezTo>
                  <a:cubicBezTo>
                    <a:pt x="8" y="37"/>
                    <a:pt x="11" y="22"/>
                    <a:pt x="0" y="22"/>
                  </a:cubicBezTo>
                  <a:cubicBezTo>
                    <a:pt x="5" y="15"/>
                    <a:pt x="3" y="7"/>
                    <a:pt x="3" y="0"/>
                  </a:cubicBezTo>
                  <a:cubicBezTo>
                    <a:pt x="23" y="10"/>
                    <a:pt x="44" y="13"/>
                    <a:pt x="65" y="15"/>
                  </a:cubicBezTo>
                  <a:cubicBezTo>
                    <a:pt x="85" y="17"/>
                    <a:pt x="104" y="20"/>
                    <a:pt x="123" y="23"/>
                  </a:cubicBezTo>
                  <a:cubicBezTo>
                    <a:pt x="175" y="31"/>
                    <a:pt x="227" y="26"/>
                    <a:pt x="279" y="28"/>
                  </a:cubicBezTo>
                  <a:cubicBezTo>
                    <a:pt x="292" y="28"/>
                    <a:pt x="305" y="27"/>
                    <a:pt x="319" y="27"/>
                  </a:cubicBezTo>
                  <a:cubicBezTo>
                    <a:pt x="327" y="25"/>
                    <a:pt x="335" y="27"/>
                    <a:pt x="343" y="26"/>
                  </a:cubicBezTo>
                  <a:cubicBezTo>
                    <a:pt x="348" y="25"/>
                    <a:pt x="353" y="26"/>
                    <a:pt x="352" y="33"/>
                  </a:cubicBezTo>
                  <a:cubicBezTo>
                    <a:pt x="347" y="34"/>
                    <a:pt x="343" y="35"/>
                    <a:pt x="341" y="40"/>
                  </a:cubicBezTo>
                  <a:cubicBezTo>
                    <a:pt x="338" y="41"/>
                    <a:pt x="335" y="41"/>
                    <a:pt x="333" y="39"/>
                  </a:cubicBezTo>
                  <a:cubicBezTo>
                    <a:pt x="317" y="42"/>
                    <a:pt x="301" y="45"/>
                    <a:pt x="286" y="47"/>
                  </a:cubicBezTo>
                  <a:cubicBezTo>
                    <a:pt x="284" y="49"/>
                    <a:pt x="281" y="48"/>
                    <a:pt x="279" y="47"/>
                  </a:cubicBezTo>
                  <a:close/>
                </a:path>
              </a:pathLst>
            </a:custGeom>
            <a:solidFill>
              <a:srgbClr val="C4D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58" name="Freeform 48">
              <a:extLst>
                <a:ext uri="{FF2B5EF4-FFF2-40B4-BE49-F238E27FC236}">
                  <a16:creationId xmlns:a16="http://schemas.microsoft.com/office/drawing/2014/main" id="{52D1F1C9-A8CF-D699-A740-C843820A0D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" y="1240"/>
              <a:ext cx="124" cy="253"/>
            </a:xfrm>
            <a:custGeom>
              <a:avLst/>
              <a:gdLst>
                <a:gd name="T0" fmla="*/ 27 w 107"/>
                <a:gd name="T1" fmla="*/ 0 h 221"/>
                <a:gd name="T2" fmla="*/ 49 w 107"/>
                <a:gd name="T3" fmla="*/ 24 h 221"/>
                <a:gd name="T4" fmla="*/ 46 w 107"/>
                <a:gd name="T5" fmla="*/ 77 h 221"/>
                <a:gd name="T6" fmla="*/ 41 w 107"/>
                <a:gd name="T7" fmla="*/ 141 h 221"/>
                <a:gd name="T8" fmla="*/ 52 w 107"/>
                <a:gd name="T9" fmla="*/ 158 h 221"/>
                <a:gd name="T10" fmla="*/ 93 w 107"/>
                <a:gd name="T11" fmla="*/ 174 h 221"/>
                <a:gd name="T12" fmla="*/ 107 w 107"/>
                <a:gd name="T13" fmla="*/ 184 h 221"/>
                <a:gd name="T14" fmla="*/ 79 w 107"/>
                <a:gd name="T15" fmla="*/ 221 h 221"/>
                <a:gd name="T16" fmla="*/ 26 w 107"/>
                <a:gd name="T17" fmla="*/ 190 h 221"/>
                <a:gd name="T18" fmla="*/ 3 w 107"/>
                <a:gd name="T19" fmla="*/ 142 h 221"/>
                <a:gd name="T20" fmla="*/ 25 w 107"/>
                <a:gd name="T21" fmla="*/ 36 h 221"/>
                <a:gd name="T22" fmla="*/ 27 w 107"/>
                <a:gd name="T2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221">
                  <a:moveTo>
                    <a:pt x="27" y="0"/>
                  </a:moveTo>
                  <a:cubicBezTo>
                    <a:pt x="37" y="6"/>
                    <a:pt x="46" y="12"/>
                    <a:pt x="49" y="24"/>
                  </a:cubicBezTo>
                  <a:cubicBezTo>
                    <a:pt x="52" y="42"/>
                    <a:pt x="46" y="60"/>
                    <a:pt x="46" y="77"/>
                  </a:cubicBezTo>
                  <a:cubicBezTo>
                    <a:pt x="45" y="98"/>
                    <a:pt x="42" y="119"/>
                    <a:pt x="41" y="141"/>
                  </a:cubicBezTo>
                  <a:cubicBezTo>
                    <a:pt x="40" y="150"/>
                    <a:pt x="43" y="155"/>
                    <a:pt x="52" y="158"/>
                  </a:cubicBezTo>
                  <a:cubicBezTo>
                    <a:pt x="66" y="163"/>
                    <a:pt x="79" y="169"/>
                    <a:pt x="93" y="174"/>
                  </a:cubicBezTo>
                  <a:cubicBezTo>
                    <a:pt x="98" y="176"/>
                    <a:pt x="105" y="177"/>
                    <a:pt x="107" y="184"/>
                  </a:cubicBezTo>
                  <a:cubicBezTo>
                    <a:pt x="97" y="196"/>
                    <a:pt x="91" y="211"/>
                    <a:pt x="79" y="221"/>
                  </a:cubicBezTo>
                  <a:cubicBezTo>
                    <a:pt x="61" y="211"/>
                    <a:pt x="43" y="200"/>
                    <a:pt x="26" y="190"/>
                  </a:cubicBezTo>
                  <a:cubicBezTo>
                    <a:pt x="8" y="180"/>
                    <a:pt x="0" y="162"/>
                    <a:pt x="3" y="142"/>
                  </a:cubicBezTo>
                  <a:cubicBezTo>
                    <a:pt x="10" y="107"/>
                    <a:pt x="17" y="71"/>
                    <a:pt x="25" y="36"/>
                  </a:cubicBezTo>
                  <a:cubicBezTo>
                    <a:pt x="27" y="24"/>
                    <a:pt x="26" y="12"/>
                    <a:pt x="27" y="0"/>
                  </a:cubicBezTo>
                  <a:close/>
                </a:path>
              </a:pathLst>
            </a:custGeom>
            <a:solidFill>
              <a:srgbClr val="B27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59" name="Freeform 49">
              <a:extLst>
                <a:ext uri="{FF2B5EF4-FFF2-40B4-BE49-F238E27FC236}">
                  <a16:creationId xmlns:a16="http://schemas.microsoft.com/office/drawing/2014/main" id="{819BDAD7-B700-73B8-A205-31A2BB504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2" y="762"/>
              <a:ext cx="139" cy="132"/>
            </a:xfrm>
            <a:custGeom>
              <a:avLst/>
              <a:gdLst>
                <a:gd name="T0" fmla="*/ 48 w 121"/>
                <a:gd name="T1" fmla="*/ 112 h 115"/>
                <a:gd name="T2" fmla="*/ 19 w 121"/>
                <a:gd name="T3" fmla="*/ 112 h 115"/>
                <a:gd name="T4" fmla="*/ 11 w 121"/>
                <a:gd name="T5" fmla="*/ 61 h 115"/>
                <a:gd name="T6" fmla="*/ 87 w 121"/>
                <a:gd name="T7" fmla="*/ 9 h 115"/>
                <a:gd name="T8" fmla="*/ 115 w 121"/>
                <a:gd name="T9" fmla="*/ 7 h 115"/>
                <a:gd name="T10" fmla="*/ 107 w 121"/>
                <a:gd name="T11" fmla="*/ 35 h 115"/>
                <a:gd name="T12" fmla="*/ 48 w 121"/>
                <a:gd name="T13" fmla="*/ 11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15">
                  <a:moveTo>
                    <a:pt x="48" y="112"/>
                  </a:moveTo>
                  <a:cubicBezTo>
                    <a:pt x="38" y="115"/>
                    <a:pt x="28" y="115"/>
                    <a:pt x="19" y="112"/>
                  </a:cubicBezTo>
                  <a:cubicBezTo>
                    <a:pt x="3" y="98"/>
                    <a:pt x="0" y="82"/>
                    <a:pt x="11" y="61"/>
                  </a:cubicBezTo>
                  <a:cubicBezTo>
                    <a:pt x="27" y="30"/>
                    <a:pt x="54" y="15"/>
                    <a:pt x="87" y="9"/>
                  </a:cubicBezTo>
                  <a:cubicBezTo>
                    <a:pt x="96" y="7"/>
                    <a:pt x="109" y="0"/>
                    <a:pt x="115" y="7"/>
                  </a:cubicBezTo>
                  <a:cubicBezTo>
                    <a:pt x="121" y="14"/>
                    <a:pt x="111" y="26"/>
                    <a:pt x="107" y="35"/>
                  </a:cubicBezTo>
                  <a:cubicBezTo>
                    <a:pt x="94" y="65"/>
                    <a:pt x="79" y="95"/>
                    <a:pt x="48" y="112"/>
                  </a:cubicBezTo>
                  <a:close/>
                </a:path>
              </a:pathLst>
            </a:custGeom>
            <a:solidFill>
              <a:srgbClr val="29B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60" name="Freeform 50">
              <a:extLst>
                <a:ext uri="{FF2B5EF4-FFF2-40B4-BE49-F238E27FC236}">
                  <a16:creationId xmlns:a16="http://schemas.microsoft.com/office/drawing/2014/main" id="{441FF8CC-E2F8-A705-0595-B64A447C6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7" y="1256"/>
              <a:ext cx="100" cy="251"/>
            </a:xfrm>
            <a:custGeom>
              <a:avLst/>
              <a:gdLst>
                <a:gd name="T0" fmla="*/ 64 w 87"/>
                <a:gd name="T1" fmla="*/ 19 h 219"/>
                <a:gd name="T2" fmla="*/ 82 w 87"/>
                <a:gd name="T3" fmla="*/ 3 h 219"/>
                <a:gd name="T4" fmla="*/ 87 w 87"/>
                <a:gd name="T5" fmla="*/ 5 h 219"/>
                <a:gd name="T6" fmla="*/ 84 w 87"/>
                <a:gd name="T7" fmla="*/ 120 h 219"/>
                <a:gd name="T8" fmla="*/ 58 w 87"/>
                <a:gd name="T9" fmla="*/ 177 h 219"/>
                <a:gd name="T10" fmla="*/ 17 w 87"/>
                <a:gd name="T11" fmla="*/ 215 h 219"/>
                <a:gd name="T12" fmla="*/ 10 w 87"/>
                <a:gd name="T13" fmla="*/ 216 h 219"/>
                <a:gd name="T14" fmla="*/ 1 w 87"/>
                <a:gd name="T15" fmla="*/ 175 h 219"/>
                <a:gd name="T16" fmla="*/ 5 w 87"/>
                <a:gd name="T17" fmla="*/ 168 h 219"/>
                <a:gd name="T18" fmla="*/ 22 w 87"/>
                <a:gd name="T19" fmla="*/ 152 h 219"/>
                <a:gd name="T20" fmla="*/ 50 w 87"/>
                <a:gd name="T21" fmla="*/ 107 h 219"/>
                <a:gd name="T22" fmla="*/ 60 w 87"/>
                <a:gd name="T23" fmla="*/ 33 h 219"/>
                <a:gd name="T24" fmla="*/ 64 w 87"/>
                <a:gd name="T25" fmla="*/ 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219">
                  <a:moveTo>
                    <a:pt x="64" y="19"/>
                  </a:moveTo>
                  <a:cubicBezTo>
                    <a:pt x="70" y="13"/>
                    <a:pt x="77" y="9"/>
                    <a:pt x="82" y="3"/>
                  </a:cubicBezTo>
                  <a:cubicBezTo>
                    <a:pt x="86" y="0"/>
                    <a:pt x="86" y="3"/>
                    <a:pt x="87" y="5"/>
                  </a:cubicBezTo>
                  <a:cubicBezTo>
                    <a:pt x="84" y="43"/>
                    <a:pt x="84" y="82"/>
                    <a:pt x="84" y="120"/>
                  </a:cubicBezTo>
                  <a:cubicBezTo>
                    <a:pt x="84" y="143"/>
                    <a:pt x="75" y="162"/>
                    <a:pt x="58" y="177"/>
                  </a:cubicBezTo>
                  <a:cubicBezTo>
                    <a:pt x="44" y="190"/>
                    <a:pt x="31" y="202"/>
                    <a:pt x="17" y="215"/>
                  </a:cubicBezTo>
                  <a:cubicBezTo>
                    <a:pt x="14" y="216"/>
                    <a:pt x="11" y="219"/>
                    <a:pt x="10" y="216"/>
                  </a:cubicBezTo>
                  <a:cubicBezTo>
                    <a:pt x="5" y="202"/>
                    <a:pt x="0" y="189"/>
                    <a:pt x="1" y="175"/>
                  </a:cubicBezTo>
                  <a:cubicBezTo>
                    <a:pt x="1" y="172"/>
                    <a:pt x="4" y="170"/>
                    <a:pt x="5" y="168"/>
                  </a:cubicBezTo>
                  <a:cubicBezTo>
                    <a:pt x="7" y="158"/>
                    <a:pt x="16" y="156"/>
                    <a:pt x="22" y="152"/>
                  </a:cubicBezTo>
                  <a:cubicBezTo>
                    <a:pt x="41" y="142"/>
                    <a:pt x="48" y="127"/>
                    <a:pt x="50" y="107"/>
                  </a:cubicBezTo>
                  <a:cubicBezTo>
                    <a:pt x="51" y="82"/>
                    <a:pt x="56" y="57"/>
                    <a:pt x="60" y="33"/>
                  </a:cubicBezTo>
                  <a:cubicBezTo>
                    <a:pt x="60" y="28"/>
                    <a:pt x="61" y="23"/>
                    <a:pt x="64" y="19"/>
                  </a:cubicBezTo>
                  <a:close/>
                </a:path>
              </a:pathLst>
            </a:custGeom>
            <a:solidFill>
              <a:srgbClr val="B17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61" name="Freeform 51">
              <a:extLst>
                <a:ext uri="{FF2B5EF4-FFF2-40B4-BE49-F238E27FC236}">
                  <a16:creationId xmlns:a16="http://schemas.microsoft.com/office/drawing/2014/main" id="{264A2992-68BC-5F1C-D681-60DEF067F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" y="1878"/>
              <a:ext cx="58" cy="211"/>
            </a:xfrm>
            <a:custGeom>
              <a:avLst/>
              <a:gdLst>
                <a:gd name="T0" fmla="*/ 0 w 50"/>
                <a:gd name="T1" fmla="*/ 0 h 184"/>
                <a:gd name="T2" fmla="*/ 44 w 50"/>
                <a:gd name="T3" fmla="*/ 0 h 184"/>
                <a:gd name="T4" fmla="*/ 48 w 50"/>
                <a:gd name="T5" fmla="*/ 20 h 184"/>
                <a:gd name="T6" fmla="*/ 40 w 50"/>
                <a:gd name="T7" fmla="*/ 108 h 184"/>
                <a:gd name="T8" fmla="*/ 36 w 50"/>
                <a:gd name="T9" fmla="*/ 118 h 184"/>
                <a:gd name="T10" fmla="*/ 30 w 50"/>
                <a:gd name="T11" fmla="*/ 182 h 184"/>
                <a:gd name="T12" fmla="*/ 8 w 50"/>
                <a:gd name="T13" fmla="*/ 176 h 184"/>
                <a:gd name="T14" fmla="*/ 6 w 50"/>
                <a:gd name="T15" fmla="*/ 137 h 184"/>
                <a:gd name="T16" fmla="*/ 0 w 50"/>
                <a:gd name="T17" fmla="*/ 15 h 184"/>
                <a:gd name="T18" fmla="*/ 0 w 50"/>
                <a:gd name="T1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184">
                  <a:moveTo>
                    <a:pt x="0" y="0"/>
                  </a:moveTo>
                  <a:cubicBezTo>
                    <a:pt x="15" y="0"/>
                    <a:pt x="30" y="0"/>
                    <a:pt x="44" y="0"/>
                  </a:cubicBezTo>
                  <a:cubicBezTo>
                    <a:pt x="50" y="6"/>
                    <a:pt x="49" y="13"/>
                    <a:pt x="48" y="20"/>
                  </a:cubicBezTo>
                  <a:cubicBezTo>
                    <a:pt x="45" y="49"/>
                    <a:pt x="43" y="79"/>
                    <a:pt x="40" y="108"/>
                  </a:cubicBezTo>
                  <a:cubicBezTo>
                    <a:pt x="39" y="112"/>
                    <a:pt x="39" y="116"/>
                    <a:pt x="36" y="118"/>
                  </a:cubicBezTo>
                  <a:cubicBezTo>
                    <a:pt x="32" y="139"/>
                    <a:pt x="31" y="160"/>
                    <a:pt x="30" y="182"/>
                  </a:cubicBezTo>
                  <a:cubicBezTo>
                    <a:pt x="22" y="184"/>
                    <a:pt x="14" y="184"/>
                    <a:pt x="8" y="176"/>
                  </a:cubicBezTo>
                  <a:cubicBezTo>
                    <a:pt x="7" y="163"/>
                    <a:pt x="9" y="150"/>
                    <a:pt x="6" y="137"/>
                  </a:cubicBezTo>
                  <a:cubicBezTo>
                    <a:pt x="4" y="97"/>
                    <a:pt x="2" y="56"/>
                    <a:pt x="0" y="15"/>
                  </a:cubicBezTo>
                  <a:cubicBezTo>
                    <a:pt x="0" y="10"/>
                    <a:pt x="0" y="5"/>
                    <a:pt x="0" y="0"/>
                  </a:cubicBezTo>
                  <a:close/>
                </a:path>
              </a:pathLst>
            </a:custGeom>
            <a:solidFill>
              <a:srgbClr val="B276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62" name="Freeform 52">
              <a:extLst>
                <a:ext uri="{FF2B5EF4-FFF2-40B4-BE49-F238E27FC236}">
                  <a16:creationId xmlns:a16="http://schemas.microsoft.com/office/drawing/2014/main" id="{20FA0A5E-FE4B-85A8-C7B3-A0F04A99E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4" y="1878"/>
              <a:ext cx="64" cy="208"/>
            </a:xfrm>
            <a:custGeom>
              <a:avLst/>
              <a:gdLst>
                <a:gd name="T0" fmla="*/ 4 w 56"/>
                <a:gd name="T1" fmla="*/ 0 h 182"/>
                <a:gd name="T2" fmla="*/ 50 w 56"/>
                <a:gd name="T3" fmla="*/ 0 h 182"/>
                <a:gd name="T4" fmla="*/ 54 w 56"/>
                <a:gd name="T5" fmla="*/ 113 h 182"/>
                <a:gd name="T6" fmla="*/ 56 w 56"/>
                <a:gd name="T7" fmla="*/ 174 h 182"/>
                <a:gd name="T8" fmla="*/ 35 w 56"/>
                <a:gd name="T9" fmla="*/ 177 h 182"/>
                <a:gd name="T10" fmla="*/ 26 w 56"/>
                <a:gd name="T11" fmla="*/ 132 h 182"/>
                <a:gd name="T12" fmla="*/ 20 w 56"/>
                <a:gd name="T13" fmla="*/ 116 h 182"/>
                <a:gd name="T14" fmla="*/ 2 w 56"/>
                <a:gd name="T15" fmla="*/ 14 h 182"/>
                <a:gd name="T16" fmla="*/ 4 w 56"/>
                <a:gd name="T1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82">
                  <a:moveTo>
                    <a:pt x="4" y="0"/>
                  </a:moveTo>
                  <a:cubicBezTo>
                    <a:pt x="19" y="0"/>
                    <a:pt x="35" y="0"/>
                    <a:pt x="50" y="0"/>
                  </a:cubicBezTo>
                  <a:cubicBezTo>
                    <a:pt x="51" y="38"/>
                    <a:pt x="53" y="75"/>
                    <a:pt x="54" y="113"/>
                  </a:cubicBezTo>
                  <a:cubicBezTo>
                    <a:pt x="52" y="133"/>
                    <a:pt x="56" y="154"/>
                    <a:pt x="56" y="174"/>
                  </a:cubicBezTo>
                  <a:cubicBezTo>
                    <a:pt x="50" y="180"/>
                    <a:pt x="43" y="182"/>
                    <a:pt x="35" y="177"/>
                  </a:cubicBezTo>
                  <a:cubicBezTo>
                    <a:pt x="32" y="162"/>
                    <a:pt x="29" y="147"/>
                    <a:pt x="26" y="132"/>
                  </a:cubicBezTo>
                  <a:cubicBezTo>
                    <a:pt x="21" y="128"/>
                    <a:pt x="21" y="121"/>
                    <a:pt x="20" y="116"/>
                  </a:cubicBezTo>
                  <a:cubicBezTo>
                    <a:pt x="14" y="82"/>
                    <a:pt x="8" y="48"/>
                    <a:pt x="2" y="14"/>
                  </a:cubicBezTo>
                  <a:cubicBezTo>
                    <a:pt x="1" y="9"/>
                    <a:pt x="0" y="4"/>
                    <a:pt x="4" y="0"/>
                  </a:cubicBezTo>
                  <a:close/>
                </a:path>
              </a:pathLst>
            </a:custGeom>
            <a:solidFill>
              <a:srgbClr val="B27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63" name="Freeform 53">
              <a:extLst>
                <a:ext uri="{FF2B5EF4-FFF2-40B4-BE49-F238E27FC236}">
                  <a16:creationId xmlns:a16="http://schemas.microsoft.com/office/drawing/2014/main" id="{33F35C59-8A47-9B7A-CF8D-EE9A21845B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1" y="1219"/>
              <a:ext cx="14" cy="25"/>
            </a:xfrm>
            <a:custGeom>
              <a:avLst/>
              <a:gdLst>
                <a:gd name="T0" fmla="*/ 12 w 12"/>
                <a:gd name="T1" fmla="*/ 1 h 22"/>
                <a:gd name="T2" fmla="*/ 8 w 12"/>
                <a:gd name="T3" fmla="*/ 17 h 22"/>
                <a:gd name="T4" fmla="*/ 3 w 12"/>
                <a:gd name="T5" fmla="*/ 21 h 22"/>
                <a:gd name="T6" fmla="*/ 1 w 12"/>
                <a:gd name="T7" fmla="*/ 16 h 22"/>
                <a:gd name="T8" fmla="*/ 3 w 12"/>
                <a:gd name="T9" fmla="*/ 1 h 22"/>
                <a:gd name="T10" fmla="*/ 12 w 12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2">
                  <a:moveTo>
                    <a:pt x="12" y="1"/>
                  </a:moveTo>
                  <a:cubicBezTo>
                    <a:pt x="10" y="7"/>
                    <a:pt x="9" y="12"/>
                    <a:pt x="8" y="17"/>
                  </a:cubicBezTo>
                  <a:cubicBezTo>
                    <a:pt x="7" y="19"/>
                    <a:pt x="6" y="22"/>
                    <a:pt x="3" y="21"/>
                  </a:cubicBezTo>
                  <a:cubicBezTo>
                    <a:pt x="0" y="21"/>
                    <a:pt x="1" y="18"/>
                    <a:pt x="1" y="16"/>
                  </a:cubicBezTo>
                  <a:cubicBezTo>
                    <a:pt x="2" y="11"/>
                    <a:pt x="2" y="6"/>
                    <a:pt x="3" y="1"/>
                  </a:cubicBezTo>
                  <a:cubicBezTo>
                    <a:pt x="6" y="0"/>
                    <a:pt x="9" y="0"/>
                    <a:pt x="12" y="1"/>
                  </a:cubicBezTo>
                  <a:close/>
                </a:path>
              </a:pathLst>
            </a:custGeom>
            <a:solidFill>
              <a:srgbClr val="6B6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64" name="Freeform 54">
              <a:extLst>
                <a:ext uri="{FF2B5EF4-FFF2-40B4-BE49-F238E27FC236}">
                  <a16:creationId xmlns:a16="http://schemas.microsoft.com/office/drawing/2014/main" id="{A61DB53C-8A2A-43BE-80C0-8975D4E99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7" y="2077"/>
              <a:ext cx="53" cy="27"/>
            </a:xfrm>
            <a:custGeom>
              <a:avLst/>
              <a:gdLst>
                <a:gd name="T0" fmla="*/ 6 w 46"/>
                <a:gd name="T1" fmla="*/ 3 h 23"/>
                <a:gd name="T2" fmla="*/ 27 w 46"/>
                <a:gd name="T3" fmla="*/ 0 h 23"/>
                <a:gd name="T4" fmla="*/ 43 w 46"/>
                <a:gd name="T5" fmla="*/ 11 h 23"/>
                <a:gd name="T6" fmla="*/ 44 w 46"/>
                <a:gd name="T7" fmla="*/ 19 h 23"/>
                <a:gd name="T8" fmla="*/ 38 w 46"/>
                <a:gd name="T9" fmla="*/ 22 h 23"/>
                <a:gd name="T10" fmla="*/ 10 w 46"/>
                <a:gd name="T11" fmla="*/ 19 h 23"/>
                <a:gd name="T12" fmla="*/ 6 w 46"/>
                <a:gd name="T13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3">
                  <a:moveTo>
                    <a:pt x="6" y="3"/>
                  </a:moveTo>
                  <a:cubicBezTo>
                    <a:pt x="13" y="2"/>
                    <a:pt x="20" y="1"/>
                    <a:pt x="27" y="0"/>
                  </a:cubicBezTo>
                  <a:cubicBezTo>
                    <a:pt x="32" y="4"/>
                    <a:pt x="37" y="7"/>
                    <a:pt x="43" y="11"/>
                  </a:cubicBezTo>
                  <a:cubicBezTo>
                    <a:pt x="46" y="13"/>
                    <a:pt x="45" y="16"/>
                    <a:pt x="44" y="19"/>
                  </a:cubicBezTo>
                  <a:cubicBezTo>
                    <a:pt x="44" y="23"/>
                    <a:pt x="41" y="23"/>
                    <a:pt x="38" y="22"/>
                  </a:cubicBezTo>
                  <a:cubicBezTo>
                    <a:pt x="29" y="21"/>
                    <a:pt x="19" y="21"/>
                    <a:pt x="10" y="19"/>
                  </a:cubicBezTo>
                  <a:cubicBezTo>
                    <a:pt x="0" y="16"/>
                    <a:pt x="7" y="8"/>
                    <a:pt x="6" y="3"/>
                  </a:cubicBezTo>
                  <a:close/>
                </a:path>
              </a:pathLst>
            </a:custGeom>
            <a:solidFill>
              <a:srgbClr val="141F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65" name="Freeform 55">
              <a:extLst>
                <a:ext uri="{FF2B5EF4-FFF2-40B4-BE49-F238E27FC236}">
                  <a16:creationId xmlns:a16="http://schemas.microsoft.com/office/drawing/2014/main" id="{8D331FA9-7DAB-F73A-5964-6D7171111F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8" y="2080"/>
              <a:ext cx="49" cy="27"/>
            </a:xfrm>
            <a:custGeom>
              <a:avLst/>
              <a:gdLst>
                <a:gd name="T0" fmla="*/ 18 w 43"/>
                <a:gd name="T1" fmla="*/ 0 h 24"/>
                <a:gd name="T2" fmla="*/ 40 w 43"/>
                <a:gd name="T3" fmla="*/ 6 h 24"/>
                <a:gd name="T4" fmla="*/ 28 w 43"/>
                <a:gd name="T5" fmla="*/ 21 h 24"/>
                <a:gd name="T6" fmla="*/ 9 w 43"/>
                <a:gd name="T7" fmla="*/ 23 h 24"/>
                <a:gd name="T8" fmla="*/ 1 w 43"/>
                <a:gd name="T9" fmla="*/ 20 h 24"/>
                <a:gd name="T10" fmla="*/ 4 w 43"/>
                <a:gd name="T11" fmla="*/ 11 h 24"/>
                <a:gd name="T12" fmla="*/ 18 w 43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4">
                  <a:moveTo>
                    <a:pt x="18" y="0"/>
                  </a:moveTo>
                  <a:cubicBezTo>
                    <a:pt x="26" y="2"/>
                    <a:pt x="33" y="4"/>
                    <a:pt x="40" y="6"/>
                  </a:cubicBezTo>
                  <a:cubicBezTo>
                    <a:pt x="43" y="17"/>
                    <a:pt x="39" y="21"/>
                    <a:pt x="28" y="21"/>
                  </a:cubicBezTo>
                  <a:cubicBezTo>
                    <a:pt x="21" y="21"/>
                    <a:pt x="15" y="22"/>
                    <a:pt x="9" y="23"/>
                  </a:cubicBezTo>
                  <a:cubicBezTo>
                    <a:pt x="6" y="23"/>
                    <a:pt x="2" y="24"/>
                    <a:pt x="1" y="20"/>
                  </a:cubicBezTo>
                  <a:cubicBezTo>
                    <a:pt x="0" y="16"/>
                    <a:pt x="0" y="13"/>
                    <a:pt x="4" y="11"/>
                  </a:cubicBezTo>
                  <a:cubicBezTo>
                    <a:pt x="9" y="8"/>
                    <a:pt x="14" y="4"/>
                    <a:pt x="18" y="0"/>
                  </a:cubicBezTo>
                  <a:close/>
                </a:path>
              </a:pathLst>
            </a:custGeom>
            <a:solidFill>
              <a:srgbClr val="12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66" name="Freeform 56">
              <a:extLst>
                <a:ext uri="{FF2B5EF4-FFF2-40B4-BE49-F238E27FC236}">
                  <a16:creationId xmlns:a16="http://schemas.microsoft.com/office/drawing/2014/main" id="{271F6798-7F09-D005-7809-8A904DAE3C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5" y="1358"/>
              <a:ext cx="82" cy="99"/>
            </a:xfrm>
            <a:custGeom>
              <a:avLst/>
              <a:gdLst>
                <a:gd name="T0" fmla="*/ 68 w 71"/>
                <a:gd name="T1" fmla="*/ 41 h 86"/>
                <a:gd name="T2" fmla="*/ 46 w 71"/>
                <a:gd name="T3" fmla="*/ 74 h 86"/>
                <a:gd name="T4" fmla="*/ 33 w 71"/>
                <a:gd name="T5" fmla="*/ 84 h 86"/>
                <a:gd name="T6" fmla="*/ 24 w 71"/>
                <a:gd name="T7" fmla="*/ 74 h 86"/>
                <a:gd name="T8" fmla="*/ 23 w 71"/>
                <a:gd name="T9" fmla="*/ 69 h 86"/>
                <a:gd name="T10" fmla="*/ 2 w 71"/>
                <a:gd name="T11" fmla="*/ 32 h 86"/>
                <a:gd name="T12" fmla="*/ 4 w 71"/>
                <a:gd name="T13" fmla="*/ 18 h 86"/>
                <a:gd name="T14" fmla="*/ 48 w 71"/>
                <a:gd name="T15" fmla="*/ 5 h 86"/>
                <a:gd name="T16" fmla="*/ 71 w 71"/>
                <a:gd name="T17" fmla="*/ 36 h 86"/>
                <a:gd name="T18" fmla="*/ 68 w 71"/>
                <a:gd name="T19" fmla="*/ 4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86">
                  <a:moveTo>
                    <a:pt x="68" y="41"/>
                  </a:moveTo>
                  <a:cubicBezTo>
                    <a:pt x="65" y="55"/>
                    <a:pt x="51" y="61"/>
                    <a:pt x="46" y="74"/>
                  </a:cubicBezTo>
                  <a:cubicBezTo>
                    <a:pt x="43" y="80"/>
                    <a:pt x="41" y="86"/>
                    <a:pt x="33" y="84"/>
                  </a:cubicBezTo>
                  <a:cubicBezTo>
                    <a:pt x="27" y="83"/>
                    <a:pt x="22" y="82"/>
                    <a:pt x="24" y="74"/>
                  </a:cubicBezTo>
                  <a:cubicBezTo>
                    <a:pt x="24" y="72"/>
                    <a:pt x="25" y="70"/>
                    <a:pt x="23" y="69"/>
                  </a:cubicBezTo>
                  <a:cubicBezTo>
                    <a:pt x="5" y="63"/>
                    <a:pt x="1" y="49"/>
                    <a:pt x="2" y="32"/>
                  </a:cubicBezTo>
                  <a:cubicBezTo>
                    <a:pt x="0" y="27"/>
                    <a:pt x="2" y="22"/>
                    <a:pt x="4" y="18"/>
                  </a:cubicBezTo>
                  <a:cubicBezTo>
                    <a:pt x="11" y="6"/>
                    <a:pt x="31" y="0"/>
                    <a:pt x="48" y="5"/>
                  </a:cubicBezTo>
                  <a:cubicBezTo>
                    <a:pt x="61" y="9"/>
                    <a:pt x="71" y="22"/>
                    <a:pt x="71" y="36"/>
                  </a:cubicBezTo>
                  <a:cubicBezTo>
                    <a:pt x="71" y="38"/>
                    <a:pt x="70" y="39"/>
                    <a:pt x="68" y="41"/>
                  </a:cubicBezTo>
                  <a:close/>
                </a:path>
              </a:pathLst>
            </a:custGeom>
            <a:solidFill>
              <a:srgbClr val="B27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67" name="Freeform 57">
              <a:extLst>
                <a:ext uri="{FF2B5EF4-FFF2-40B4-BE49-F238E27FC236}">
                  <a16:creationId xmlns:a16="http://schemas.microsoft.com/office/drawing/2014/main" id="{B9D931DB-A6BE-8B08-2938-1DBE212E1E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7" y="1016"/>
              <a:ext cx="10" cy="34"/>
            </a:xfrm>
            <a:custGeom>
              <a:avLst/>
              <a:gdLst>
                <a:gd name="T0" fmla="*/ 9 w 9"/>
                <a:gd name="T1" fmla="*/ 2 h 30"/>
                <a:gd name="T2" fmla="*/ 8 w 9"/>
                <a:gd name="T3" fmla="*/ 25 h 30"/>
                <a:gd name="T4" fmla="*/ 3 w 9"/>
                <a:gd name="T5" fmla="*/ 30 h 30"/>
                <a:gd name="T6" fmla="*/ 0 w 9"/>
                <a:gd name="T7" fmla="*/ 24 h 30"/>
                <a:gd name="T8" fmla="*/ 2 w 9"/>
                <a:gd name="T9" fmla="*/ 1 h 30"/>
                <a:gd name="T10" fmla="*/ 9 w 9"/>
                <a:gd name="T1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30">
                  <a:moveTo>
                    <a:pt x="9" y="2"/>
                  </a:moveTo>
                  <a:cubicBezTo>
                    <a:pt x="9" y="9"/>
                    <a:pt x="9" y="17"/>
                    <a:pt x="8" y="25"/>
                  </a:cubicBezTo>
                  <a:cubicBezTo>
                    <a:pt x="8" y="27"/>
                    <a:pt x="7" y="30"/>
                    <a:pt x="3" y="30"/>
                  </a:cubicBezTo>
                  <a:cubicBezTo>
                    <a:pt x="0" y="29"/>
                    <a:pt x="0" y="26"/>
                    <a:pt x="0" y="24"/>
                  </a:cubicBezTo>
                  <a:cubicBezTo>
                    <a:pt x="1" y="16"/>
                    <a:pt x="1" y="9"/>
                    <a:pt x="2" y="1"/>
                  </a:cubicBezTo>
                  <a:cubicBezTo>
                    <a:pt x="5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746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68" name="Freeform 58">
              <a:extLst>
                <a:ext uri="{FF2B5EF4-FFF2-40B4-BE49-F238E27FC236}">
                  <a16:creationId xmlns:a16="http://schemas.microsoft.com/office/drawing/2014/main" id="{84492F7F-F902-A598-5FB9-32248992D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0" y="1009"/>
              <a:ext cx="19" cy="34"/>
            </a:xfrm>
            <a:custGeom>
              <a:avLst/>
              <a:gdLst>
                <a:gd name="T0" fmla="*/ 13 w 17"/>
                <a:gd name="T1" fmla="*/ 13 h 30"/>
                <a:gd name="T2" fmla="*/ 7 w 17"/>
                <a:gd name="T3" fmla="*/ 29 h 30"/>
                <a:gd name="T4" fmla="*/ 6 w 17"/>
                <a:gd name="T5" fmla="*/ 12 h 30"/>
                <a:gd name="T6" fmla="*/ 7 w 17"/>
                <a:gd name="T7" fmla="*/ 2 h 30"/>
                <a:gd name="T8" fmla="*/ 13 w 17"/>
                <a:gd name="T9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0">
                  <a:moveTo>
                    <a:pt x="13" y="13"/>
                  </a:moveTo>
                  <a:cubicBezTo>
                    <a:pt x="10" y="18"/>
                    <a:pt x="15" y="30"/>
                    <a:pt x="7" y="29"/>
                  </a:cubicBezTo>
                  <a:cubicBezTo>
                    <a:pt x="0" y="28"/>
                    <a:pt x="7" y="18"/>
                    <a:pt x="6" y="12"/>
                  </a:cubicBezTo>
                  <a:cubicBezTo>
                    <a:pt x="6" y="9"/>
                    <a:pt x="6" y="5"/>
                    <a:pt x="7" y="2"/>
                  </a:cubicBezTo>
                  <a:cubicBezTo>
                    <a:pt x="17" y="0"/>
                    <a:pt x="11" y="9"/>
                    <a:pt x="13" y="13"/>
                  </a:cubicBezTo>
                  <a:close/>
                </a:path>
              </a:pathLst>
            </a:custGeom>
            <a:solidFill>
              <a:srgbClr val="676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69" name="Freeform 59">
              <a:extLst>
                <a:ext uri="{FF2B5EF4-FFF2-40B4-BE49-F238E27FC236}">
                  <a16:creationId xmlns:a16="http://schemas.microsoft.com/office/drawing/2014/main" id="{870A7DC7-C248-2147-B78D-E0DC121B8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1" y="1016"/>
              <a:ext cx="14" cy="37"/>
            </a:xfrm>
            <a:custGeom>
              <a:avLst/>
              <a:gdLst>
                <a:gd name="T0" fmla="*/ 8 w 12"/>
                <a:gd name="T1" fmla="*/ 4 h 32"/>
                <a:gd name="T2" fmla="*/ 7 w 12"/>
                <a:gd name="T3" fmla="*/ 32 h 32"/>
                <a:gd name="T4" fmla="*/ 1 w 12"/>
                <a:gd name="T5" fmla="*/ 3 h 32"/>
                <a:gd name="T6" fmla="*/ 8 w 12"/>
                <a:gd name="T7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2">
                  <a:moveTo>
                    <a:pt x="8" y="4"/>
                  </a:moveTo>
                  <a:cubicBezTo>
                    <a:pt x="6" y="12"/>
                    <a:pt x="12" y="21"/>
                    <a:pt x="7" y="32"/>
                  </a:cubicBezTo>
                  <a:cubicBezTo>
                    <a:pt x="0" y="22"/>
                    <a:pt x="4" y="12"/>
                    <a:pt x="1" y="3"/>
                  </a:cubicBezTo>
                  <a:cubicBezTo>
                    <a:pt x="4" y="0"/>
                    <a:pt x="6" y="1"/>
                    <a:pt x="8" y="4"/>
                  </a:cubicBezTo>
                  <a:close/>
                </a:path>
              </a:pathLst>
            </a:custGeom>
            <a:solidFill>
              <a:srgbClr val="3F5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70" name="Freeform 60">
              <a:extLst>
                <a:ext uri="{FF2B5EF4-FFF2-40B4-BE49-F238E27FC236}">
                  <a16:creationId xmlns:a16="http://schemas.microsoft.com/office/drawing/2014/main" id="{33688270-3DCF-C187-36A8-52A3208D5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3" y="1003"/>
              <a:ext cx="14" cy="36"/>
            </a:xfrm>
            <a:custGeom>
              <a:avLst/>
              <a:gdLst>
                <a:gd name="T0" fmla="*/ 12 w 12"/>
                <a:gd name="T1" fmla="*/ 4 h 31"/>
                <a:gd name="T2" fmla="*/ 5 w 12"/>
                <a:gd name="T3" fmla="*/ 31 h 31"/>
                <a:gd name="T4" fmla="*/ 6 w 12"/>
                <a:gd name="T5" fmla="*/ 1 h 31"/>
                <a:gd name="T6" fmla="*/ 12 w 12"/>
                <a:gd name="T7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1">
                  <a:moveTo>
                    <a:pt x="12" y="4"/>
                  </a:moveTo>
                  <a:cubicBezTo>
                    <a:pt x="9" y="12"/>
                    <a:pt x="11" y="22"/>
                    <a:pt x="5" y="31"/>
                  </a:cubicBezTo>
                  <a:cubicBezTo>
                    <a:pt x="0" y="20"/>
                    <a:pt x="6" y="11"/>
                    <a:pt x="6" y="1"/>
                  </a:cubicBezTo>
                  <a:cubicBezTo>
                    <a:pt x="9" y="0"/>
                    <a:pt x="11" y="1"/>
                    <a:pt x="12" y="4"/>
                  </a:cubicBezTo>
                  <a:close/>
                </a:path>
              </a:pathLst>
            </a:custGeom>
            <a:solidFill>
              <a:srgbClr val="4C5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71" name="Freeform 61">
              <a:extLst>
                <a:ext uri="{FF2B5EF4-FFF2-40B4-BE49-F238E27FC236}">
                  <a16:creationId xmlns:a16="http://schemas.microsoft.com/office/drawing/2014/main" id="{C808AA36-9A6E-293D-1FF2-25CEE50FA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3" y="1116"/>
              <a:ext cx="14" cy="32"/>
            </a:xfrm>
            <a:custGeom>
              <a:avLst/>
              <a:gdLst>
                <a:gd name="T0" fmla="*/ 0 w 12"/>
                <a:gd name="T1" fmla="*/ 3 h 28"/>
                <a:gd name="T2" fmla="*/ 7 w 12"/>
                <a:gd name="T3" fmla="*/ 3 h 28"/>
                <a:gd name="T4" fmla="*/ 7 w 12"/>
                <a:gd name="T5" fmla="*/ 28 h 28"/>
                <a:gd name="T6" fmla="*/ 0 w 12"/>
                <a:gd name="T7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8">
                  <a:moveTo>
                    <a:pt x="0" y="3"/>
                  </a:moveTo>
                  <a:cubicBezTo>
                    <a:pt x="3" y="1"/>
                    <a:pt x="5" y="0"/>
                    <a:pt x="7" y="3"/>
                  </a:cubicBezTo>
                  <a:cubicBezTo>
                    <a:pt x="7" y="10"/>
                    <a:pt x="12" y="18"/>
                    <a:pt x="7" y="28"/>
                  </a:cubicBezTo>
                  <a:cubicBezTo>
                    <a:pt x="1" y="19"/>
                    <a:pt x="1" y="11"/>
                    <a:pt x="0" y="3"/>
                  </a:cubicBezTo>
                  <a:close/>
                </a:path>
              </a:pathLst>
            </a:custGeom>
            <a:solidFill>
              <a:srgbClr val="656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72" name="Freeform 62">
              <a:extLst>
                <a:ext uri="{FF2B5EF4-FFF2-40B4-BE49-F238E27FC236}">
                  <a16:creationId xmlns:a16="http://schemas.microsoft.com/office/drawing/2014/main" id="{F314616D-BBD1-BF46-2AE0-486A960D72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7" y="1113"/>
              <a:ext cx="11" cy="36"/>
            </a:xfrm>
            <a:custGeom>
              <a:avLst/>
              <a:gdLst>
                <a:gd name="T0" fmla="*/ 0 w 10"/>
                <a:gd name="T1" fmla="*/ 4 h 31"/>
                <a:gd name="T2" fmla="*/ 6 w 10"/>
                <a:gd name="T3" fmla="*/ 7 h 31"/>
                <a:gd name="T4" fmla="*/ 9 w 10"/>
                <a:gd name="T5" fmla="*/ 19 h 31"/>
                <a:gd name="T6" fmla="*/ 5 w 10"/>
                <a:gd name="T7" fmla="*/ 31 h 31"/>
                <a:gd name="T8" fmla="*/ 0 w 10"/>
                <a:gd name="T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1">
                  <a:moveTo>
                    <a:pt x="0" y="4"/>
                  </a:moveTo>
                  <a:cubicBezTo>
                    <a:pt x="4" y="0"/>
                    <a:pt x="6" y="3"/>
                    <a:pt x="6" y="7"/>
                  </a:cubicBezTo>
                  <a:cubicBezTo>
                    <a:pt x="7" y="11"/>
                    <a:pt x="6" y="15"/>
                    <a:pt x="9" y="19"/>
                  </a:cubicBezTo>
                  <a:cubicBezTo>
                    <a:pt x="8" y="22"/>
                    <a:pt x="10" y="27"/>
                    <a:pt x="5" y="31"/>
                  </a:cubicBezTo>
                  <a:cubicBezTo>
                    <a:pt x="0" y="22"/>
                    <a:pt x="1" y="13"/>
                    <a:pt x="0" y="4"/>
                  </a:cubicBezTo>
                  <a:close/>
                </a:path>
              </a:pathLst>
            </a:custGeom>
            <a:solidFill>
              <a:srgbClr val="5A5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73" name="Freeform 63">
              <a:extLst>
                <a:ext uri="{FF2B5EF4-FFF2-40B4-BE49-F238E27FC236}">
                  <a16:creationId xmlns:a16="http://schemas.microsoft.com/office/drawing/2014/main" id="{59DF65E5-86E3-2820-3D2F-4857B75FD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1" y="1116"/>
              <a:ext cx="11" cy="34"/>
            </a:xfrm>
            <a:custGeom>
              <a:avLst/>
              <a:gdLst>
                <a:gd name="T0" fmla="*/ 1 w 10"/>
                <a:gd name="T1" fmla="*/ 0 h 30"/>
                <a:gd name="T2" fmla="*/ 8 w 10"/>
                <a:gd name="T3" fmla="*/ 1 h 30"/>
                <a:gd name="T4" fmla="*/ 6 w 10"/>
                <a:gd name="T5" fmla="*/ 30 h 30"/>
                <a:gd name="T6" fmla="*/ 1 w 1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1" y="0"/>
                  </a:moveTo>
                  <a:cubicBezTo>
                    <a:pt x="3" y="0"/>
                    <a:pt x="6" y="0"/>
                    <a:pt x="8" y="1"/>
                  </a:cubicBezTo>
                  <a:cubicBezTo>
                    <a:pt x="7" y="9"/>
                    <a:pt x="10" y="18"/>
                    <a:pt x="6" y="30"/>
                  </a:cubicBezTo>
                  <a:cubicBezTo>
                    <a:pt x="0" y="18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485C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74" name="Freeform 64">
              <a:extLst>
                <a:ext uri="{FF2B5EF4-FFF2-40B4-BE49-F238E27FC236}">
                  <a16:creationId xmlns:a16="http://schemas.microsoft.com/office/drawing/2014/main" id="{A07FECC4-91E2-7DF4-600C-8F1D8A318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" y="1112"/>
              <a:ext cx="9" cy="31"/>
            </a:xfrm>
            <a:custGeom>
              <a:avLst/>
              <a:gdLst>
                <a:gd name="T0" fmla="*/ 1 w 8"/>
                <a:gd name="T1" fmla="*/ 0 h 27"/>
                <a:gd name="T2" fmla="*/ 8 w 8"/>
                <a:gd name="T3" fmla="*/ 0 h 27"/>
                <a:gd name="T4" fmla="*/ 8 w 8"/>
                <a:gd name="T5" fmla="*/ 27 h 27"/>
                <a:gd name="T6" fmla="*/ 1 w 8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7">
                  <a:moveTo>
                    <a:pt x="1" y="0"/>
                  </a:moveTo>
                  <a:cubicBezTo>
                    <a:pt x="3" y="0"/>
                    <a:pt x="6" y="0"/>
                    <a:pt x="8" y="0"/>
                  </a:cubicBezTo>
                  <a:cubicBezTo>
                    <a:pt x="8" y="9"/>
                    <a:pt x="8" y="18"/>
                    <a:pt x="8" y="27"/>
                  </a:cubicBezTo>
                  <a:cubicBezTo>
                    <a:pt x="0" y="19"/>
                    <a:pt x="3" y="9"/>
                    <a:pt x="1" y="0"/>
                  </a:cubicBezTo>
                  <a:close/>
                </a:path>
              </a:pathLst>
            </a:custGeom>
            <a:solidFill>
              <a:srgbClr val="475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75" name="Freeform 65">
              <a:extLst>
                <a:ext uri="{FF2B5EF4-FFF2-40B4-BE49-F238E27FC236}">
                  <a16:creationId xmlns:a16="http://schemas.microsoft.com/office/drawing/2014/main" id="{4296173A-CACC-544C-60D8-3022193063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7" y="1317"/>
              <a:ext cx="119" cy="88"/>
            </a:xfrm>
            <a:custGeom>
              <a:avLst/>
              <a:gdLst>
                <a:gd name="T0" fmla="*/ 84 w 104"/>
                <a:gd name="T1" fmla="*/ 77 h 77"/>
                <a:gd name="T2" fmla="*/ 57 w 104"/>
                <a:gd name="T3" fmla="*/ 43 h 77"/>
                <a:gd name="T4" fmla="*/ 18 w 104"/>
                <a:gd name="T5" fmla="*/ 68 h 77"/>
                <a:gd name="T6" fmla="*/ 10 w 104"/>
                <a:gd name="T7" fmla="*/ 59 h 77"/>
                <a:gd name="T8" fmla="*/ 1 w 104"/>
                <a:gd name="T9" fmla="*/ 23 h 77"/>
                <a:gd name="T10" fmla="*/ 9 w 104"/>
                <a:gd name="T11" fmla="*/ 12 h 77"/>
                <a:gd name="T12" fmla="*/ 49 w 104"/>
                <a:gd name="T13" fmla="*/ 2 h 77"/>
                <a:gd name="T14" fmla="*/ 63 w 104"/>
                <a:gd name="T15" fmla="*/ 5 h 77"/>
                <a:gd name="T16" fmla="*/ 88 w 104"/>
                <a:gd name="T17" fmla="*/ 19 h 77"/>
                <a:gd name="T18" fmla="*/ 103 w 104"/>
                <a:gd name="T19" fmla="*/ 49 h 77"/>
                <a:gd name="T20" fmla="*/ 84 w 104"/>
                <a:gd name="T2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77">
                  <a:moveTo>
                    <a:pt x="84" y="77"/>
                  </a:moveTo>
                  <a:cubicBezTo>
                    <a:pt x="82" y="55"/>
                    <a:pt x="74" y="45"/>
                    <a:pt x="57" y="43"/>
                  </a:cubicBezTo>
                  <a:cubicBezTo>
                    <a:pt x="37" y="41"/>
                    <a:pt x="26" y="48"/>
                    <a:pt x="18" y="68"/>
                  </a:cubicBezTo>
                  <a:cubicBezTo>
                    <a:pt x="12" y="68"/>
                    <a:pt x="11" y="63"/>
                    <a:pt x="10" y="59"/>
                  </a:cubicBezTo>
                  <a:cubicBezTo>
                    <a:pt x="7" y="47"/>
                    <a:pt x="4" y="35"/>
                    <a:pt x="1" y="23"/>
                  </a:cubicBezTo>
                  <a:cubicBezTo>
                    <a:pt x="0" y="17"/>
                    <a:pt x="3" y="14"/>
                    <a:pt x="9" y="12"/>
                  </a:cubicBezTo>
                  <a:cubicBezTo>
                    <a:pt x="22" y="9"/>
                    <a:pt x="35" y="5"/>
                    <a:pt x="49" y="2"/>
                  </a:cubicBezTo>
                  <a:cubicBezTo>
                    <a:pt x="54" y="0"/>
                    <a:pt x="58" y="2"/>
                    <a:pt x="63" y="5"/>
                  </a:cubicBezTo>
                  <a:cubicBezTo>
                    <a:pt x="71" y="10"/>
                    <a:pt x="79" y="14"/>
                    <a:pt x="88" y="19"/>
                  </a:cubicBezTo>
                  <a:cubicBezTo>
                    <a:pt x="101" y="25"/>
                    <a:pt x="104" y="36"/>
                    <a:pt x="103" y="49"/>
                  </a:cubicBezTo>
                  <a:cubicBezTo>
                    <a:pt x="103" y="61"/>
                    <a:pt x="97" y="71"/>
                    <a:pt x="84" y="77"/>
                  </a:cubicBezTo>
                  <a:close/>
                </a:path>
              </a:pathLst>
            </a:custGeom>
            <a:solidFill>
              <a:srgbClr val="111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</p:grpSp>
      <p:grpSp>
        <p:nvGrpSpPr>
          <p:cNvPr id="76" name="Group 68">
            <a:extLst>
              <a:ext uri="{FF2B5EF4-FFF2-40B4-BE49-F238E27FC236}">
                <a16:creationId xmlns:a16="http://schemas.microsoft.com/office/drawing/2014/main" id="{60A01190-9447-E3B1-F345-B341CC7CE57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49375" y="1477962"/>
            <a:ext cx="946149" cy="1868488"/>
            <a:chOff x="850" y="931"/>
            <a:chExt cx="596" cy="1177"/>
          </a:xfrm>
        </p:grpSpPr>
        <p:sp>
          <p:nvSpPr>
            <p:cNvPr id="78" name="Freeform 69">
              <a:extLst>
                <a:ext uri="{FF2B5EF4-FFF2-40B4-BE49-F238E27FC236}">
                  <a16:creationId xmlns:a16="http://schemas.microsoft.com/office/drawing/2014/main" id="{04AB3E79-8C8A-4346-F168-301BE714F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" y="931"/>
              <a:ext cx="506" cy="270"/>
            </a:xfrm>
            <a:custGeom>
              <a:avLst/>
              <a:gdLst>
                <a:gd name="T0" fmla="*/ 205 w 381"/>
                <a:gd name="T1" fmla="*/ 130 h 204"/>
                <a:gd name="T2" fmla="*/ 143 w 381"/>
                <a:gd name="T3" fmla="*/ 137 h 204"/>
                <a:gd name="T4" fmla="*/ 112 w 381"/>
                <a:gd name="T5" fmla="*/ 136 h 204"/>
                <a:gd name="T6" fmla="*/ 106 w 381"/>
                <a:gd name="T7" fmla="*/ 145 h 204"/>
                <a:gd name="T8" fmla="*/ 109 w 381"/>
                <a:gd name="T9" fmla="*/ 167 h 204"/>
                <a:gd name="T10" fmla="*/ 99 w 381"/>
                <a:gd name="T11" fmla="*/ 194 h 204"/>
                <a:gd name="T12" fmla="*/ 68 w 381"/>
                <a:gd name="T13" fmla="*/ 187 h 204"/>
                <a:gd name="T14" fmla="*/ 41 w 381"/>
                <a:gd name="T15" fmla="*/ 202 h 204"/>
                <a:gd name="T16" fmla="*/ 24 w 381"/>
                <a:gd name="T17" fmla="*/ 177 h 204"/>
                <a:gd name="T18" fmla="*/ 21 w 381"/>
                <a:gd name="T19" fmla="*/ 156 h 204"/>
                <a:gd name="T20" fmla="*/ 19 w 381"/>
                <a:gd name="T21" fmla="*/ 149 h 204"/>
                <a:gd name="T22" fmla="*/ 12 w 381"/>
                <a:gd name="T23" fmla="*/ 102 h 204"/>
                <a:gd name="T24" fmla="*/ 13 w 381"/>
                <a:gd name="T25" fmla="*/ 93 h 204"/>
                <a:gd name="T26" fmla="*/ 11 w 381"/>
                <a:gd name="T27" fmla="*/ 71 h 204"/>
                <a:gd name="T28" fmla="*/ 21 w 381"/>
                <a:gd name="T29" fmla="*/ 45 h 204"/>
                <a:gd name="T30" fmla="*/ 51 w 381"/>
                <a:gd name="T31" fmla="*/ 53 h 204"/>
                <a:gd name="T32" fmla="*/ 58 w 381"/>
                <a:gd name="T33" fmla="*/ 44 h 204"/>
                <a:gd name="T34" fmla="*/ 95 w 381"/>
                <a:gd name="T35" fmla="*/ 55 h 204"/>
                <a:gd name="T36" fmla="*/ 98 w 381"/>
                <a:gd name="T37" fmla="*/ 80 h 204"/>
                <a:gd name="T38" fmla="*/ 111 w 381"/>
                <a:gd name="T39" fmla="*/ 90 h 204"/>
                <a:gd name="T40" fmla="*/ 232 w 381"/>
                <a:gd name="T41" fmla="*/ 71 h 204"/>
                <a:gd name="T42" fmla="*/ 267 w 381"/>
                <a:gd name="T43" fmla="*/ 71 h 204"/>
                <a:gd name="T44" fmla="*/ 276 w 381"/>
                <a:gd name="T45" fmla="*/ 58 h 204"/>
                <a:gd name="T46" fmla="*/ 273 w 381"/>
                <a:gd name="T47" fmla="*/ 38 h 204"/>
                <a:gd name="T48" fmla="*/ 285 w 381"/>
                <a:gd name="T49" fmla="*/ 13 h 204"/>
                <a:gd name="T50" fmla="*/ 313 w 381"/>
                <a:gd name="T51" fmla="*/ 21 h 204"/>
                <a:gd name="T52" fmla="*/ 322 w 381"/>
                <a:gd name="T53" fmla="*/ 11 h 204"/>
                <a:gd name="T54" fmla="*/ 357 w 381"/>
                <a:gd name="T55" fmla="*/ 22 h 204"/>
                <a:gd name="T56" fmla="*/ 360 w 381"/>
                <a:gd name="T57" fmla="*/ 45 h 204"/>
                <a:gd name="T58" fmla="*/ 370 w 381"/>
                <a:gd name="T59" fmla="*/ 61 h 204"/>
                <a:gd name="T60" fmla="*/ 373 w 381"/>
                <a:gd name="T61" fmla="*/ 103 h 204"/>
                <a:gd name="T62" fmla="*/ 369 w 381"/>
                <a:gd name="T63" fmla="*/ 115 h 204"/>
                <a:gd name="T64" fmla="*/ 371 w 381"/>
                <a:gd name="T65" fmla="*/ 133 h 204"/>
                <a:gd name="T66" fmla="*/ 362 w 381"/>
                <a:gd name="T67" fmla="*/ 162 h 204"/>
                <a:gd name="T68" fmla="*/ 330 w 381"/>
                <a:gd name="T69" fmla="*/ 154 h 204"/>
                <a:gd name="T70" fmla="*/ 304 w 381"/>
                <a:gd name="T71" fmla="*/ 169 h 204"/>
                <a:gd name="T72" fmla="*/ 287 w 381"/>
                <a:gd name="T73" fmla="*/ 146 h 204"/>
                <a:gd name="T74" fmla="*/ 285 w 381"/>
                <a:gd name="T75" fmla="*/ 136 h 204"/>
                <a:gd name="T76" fmla="*/ 259 w 381"/>
                <a:gd name="T77" fmla="*/ 119 h 204"/>
                <a:gd name="T78" fmla="*/ 226 w 381"/>
                <a:gd name="T79" fmla="*/ 128 h 204"/>
                <a:gd name="T80" fmla="*/ 205 w 381"/>
                <a:gd name="T81" fmla="*/ 13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1" h="204">
                  <a:moveTo>
                    <a:pt x="205" y="130"/>
                  </a:moveTo>
                  <a:cubicBezTo>
                    <a:pt x="184" y="133"/>
                    <a:pt x="164" y="134"/>
                    <a:pt x="143" y="137"/>
                  </a:cubicBezTo>
                  <a:cubicBezTo>
                    <a:pt x="133" y="139"/>
                    <a:pt x="123" y="132"/>
                    <a:pt x="112" y="136"/>
                  </a:cubicBezTo>
                  <a:cubicBezTo>
                    <a:pt x="107" y="138"/>
                    <a:pt x="104" y="139"/>
                    <a:pt x="106" y="145"/>
                  </a:cubicBezTo>
                  <a:cubicBezTo>
                    <a:pt x="107" y="152"/>
                    <a:pt x="107" y="159"/>
                    <a:pt x="109" y="167"/>
                  </a:cubicBezTo>
                  <a:cubicBezTo>
                    <a:pt x="111" y="178"/>
                    <a:pt x="110" y="188"/>
                    <a:pt x="99" y="194"/>
                  </a:cubicBezTo>
                  <a:cubicBezTo>
                    <a:pt x="89" y="200"/>
                    <a:pt x="79" y="198"/>
                    <a:pt x="68" y="187"/>
                  </a:cubicBezTo>
                  <a:cubicBezTo>
                    <a:pt x="63" y="198"/>
                    <a:pt x="54" y="204"/>
                    <a:pt x="41" y="202"/>
                  </a:cubicBezTo>
                  <a:cubicBezTo>
                    <a:pt x="28" y="199"/>
                    <a:pt x="24" y="189"/>
                    <a:pt x="24" y="177"/>
                  </a:cubicBezTo>
                  <a:cubicBezTo>
                    <a:pt x="24" y="170"/>
                    <a:pt x="22" y="163"/>
                    <a:pt x="21" y="156"/>
                  </a:cubicBezTo>
                  <a:cubicBezTo>
                    <a:pt x="21" y="154"/>
                    <a:pt x="21" y="151"/>
                    <a:pt x="19" y="149"/>
                  </a:cubicBezTo>
                  <a:cubicBezTo>
                    <a:pt x="3" y="136"/>
                    <a:pt x="0" y="118"/>
                    <a:pt x="12" y="102"/>
                  </a:cubicBezTo>
                  <a:cubicBezTo>
                    <a:pt x="14" y="99"/>
                    <a:pt x="14" y="96"/>
                    <a:pt x="13" y="93"/>
                  </a:cubicBezTo>
                  <a:cubicBezTo>
                    <a:pt x="13" y="86"/>
                    <a:pt x="12" y="79"/>
                    <a:pt x="11" y="71"/>
                  </a:cubicBezTo>
                  <a:cubicBezTo>
                    <a:pt x="9" y="61"/>
                    <a:pt x="10" y="50"/>
                    <a:pt x="21" y="45"/>
                  </a:cubicBezTo>
                  <a:cubicBezTo>
                    <a:pt x="33" y="40"/>
                    <a:pt x="43" y="43"/>
                    <a:pt x="51" y="53"/>
                  </a:cubicBezTo>
                  <a:cubicBezTo>
                    <a:pt x="54" y="50"/>
                    <a:pt x="55" y="47"/>
                    <a:pt x="58" y="44"/>
                  </a:cubicBezTo>
                  <a:cubicBezTo>
                    <a:pt x="71" y="32"/>
                    <a:pt x="91" y="38"/>
                    <a:pt x="95" y="55"/>
                  </a:cubicBezTo>
                  <a:cubicBezTo>
                    <a:pt x="96" y="63"/>
                    <a:pt x="97" y="71"/>
                    <a:pt x="98" y="80"/>
                  </a:cubicBezTo>
                  <a:cubicBezTo>
                    <a:pt x="98" y="89"/>
                    <a:pt x="101" y="93"/>
                    <a:pt x="111" y="90"/>
                  </a:cubicBezTo>
                  <a:cubicBezTo>
                    <a:pt x="150" y="78"/>
                    <a:pt x="192" y="78"/>
                    <a:pt x="232" y="71"/>
                  </a:cubicBezTo>
                  <a:cubicBezTo>
                    <a:pt x="244" y="69"/>
                    <a:pt x="255" y="74"/>
                    <a:pt x="267" y="71"/>
                  </a:cubicBezTo>
                  <a:cubicBezTo>
                    <a:pt x="276" y="69"/>
                    <a:pt x="277" y="66"/>
                    <a:pt x="276" y="58"/>
                  </a:cubicBezTo>
                  <a:cubicBezTo>
                    <a:pt x="275" y="52"/>
                    <a:pt x="274" y="45"/>
                    <a:pt x="273" y="38"/>
                  </a:cubicBezTo>
                  <a:cubicBezTo>
                    <a:pt x="272" y="27"/>
                    <a:pt x="274" y="17"/>
                    <a:pt x="285" y="13"/>
                  </a:cubicBezTo>
                  <a:cubicBezTo>
                    <a:pt x="296" y="8"/>
                    <a:pt x="306" y="10"/>
                    <a:pt x="313" y="21"/>
                  </a:cubicBezTo>
                  <a:cubicBezTo>
                    <a:pt x="316" y="17"/>
                    <a:pt x="318" y="14"/>
                    <a:pt x="322" y="11"/>
                  </a:cubicBezTo>
                  <a:cubicBezTo>
                    <a:pt x="334" y="0"/>
                    <a:pt x="353" y="6"/>
                    <a:pt x="357" y="22"/>
                  </a:cubicBezTo>
                  <a:cubicBezTo>
                    <a:pt x="359" y="30"/>
                    <a:pt x="359" y="38"/>
                    <a:pt x="360" y="45"/>
                  </a:cubicBezTo>
                  <a:cubicBezTo>
                    <a:pt x="361" y="52"/>
                    <a:pt x="361" y="58"/>
                    <a:pt x="370" y="61"/>
                  </a:cubicBezTo>
                  <a:cubicBezTo>
                    <a:pt x="379" y="64"/>
                    <a:pt x="381" y="97"/>
                    <a:pt x="373" y="103"/>
                  </a:cubicBezTo>
                  <a:cubicBezTo>
                    <a:pt x="369" y="107"/>
                    <a:pt x="368" y="110"/>
                    <a:pt x="369" y="115"/>
                  </a:cubicBezTo>
                  <a:cubicBezTo>
                    <a:pt x="370" y="121"/>
                    <a:pt x="370" y="127"/>
                    <a:pt x="371" y="133"/>
                  </a:cubicBezTo>
                  <a:cubicBezTo>
                    <a:pt x="373" y="144"/>
                    <a:pt x="374" y="155"/>
                    <a:pt x="362" y="162"/>
                  </a:cubicBezTo>
                  <a:cubicBezTo>
                    <a:pt x="352" y="167"/>
                    <a:pt x="342" y="165"/>
                    <a:pt x="330" y="154"/>
                  </a:cubicBezTo>
                  <a:cubicBezTo>
                    <a:pt x="326" y="166"/>
                    <a:pt x="317" y="171"/>
                    <a:pt x="304" y="169"/>
                  </a:cubicBezTo>
                  <a:cubicBezTo>
                    <a:pt x="292" y="167"/>
                    <a:pt x="287" y="158"/>
                    <a:pt x="287" y="146"/>
                  </a:cubicBezTo>
                  <a:cubicBezTo>
                    <a:pt x="287" y="143"/>
                    <a:pt x="286" y="139"/>
                    <a:pt x="285" y="136"/>
                  </a:cubicBezTo>
                  <a:cubicBezTo>
                    <a:pt x="282" y="115"/>
                    <a:pt x="278" y="110"/>
                    <a:pt x="259" y="119"/>
                  </a:cubicBezTo>
                  <a:cubicBezTo>
                    <a:pt x="248" y="124"/>
                    <a:pt x="236" y="124"/>
                    <a:pt x="226" y="128"/>
                  </a:cubicBezTo>
                  <a:cubicBezTo>
                    <a:pt x="219" y="134"/>
                    <a:pt x="212" y="130"/>
                    <a:pt x="205" y="130"/>
                  </a:cubicBezTo>
                  <a:close/>
                </a:path>
              </a:pathLst>
            </a:custGeom>
            <a:solidFill>
              <a:srgbClr val="035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79" name="Freeform 70">
              <a:extLst>
                <a:ext uri="{FF2B5EF4-FFF2-40B4-BE49-F238E27FC236}">
                  <a16:creationId xmlns:a16="http://schemas.microsoft.com/office/drawing/2014/main" id="{E8F07BF3-A564-0200-207B-B49636AAC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" y="1693"/>
              <a:ext cx="196" cy="394"/>
            </a:xfrm>
            <a:custGeom>
              <a:avLst/>
              <a:gdLst>
                <a:gd name="T0" fmla="*/ 84 w 148"/>
                <a:gd name="T1" fmla="*/ 294 h 298"/>
                <a:gd name="T2" fmla="*/ 84 w 148"/>
                <a:gd name="T3" fmla="*/ 260 h 298"/>
                <a:gd name="T4" fmla="*/ 80 w 148"/>
                <a:gd name="T5" fmla="*/ 242 h 298"/>
                <a:gd name="T6" fmla="*/ 80 w 148"/>
                <a:gd name="T7" fmla="*/ 133 h 298"/>
                <a:gd name="T8" fmla="*/ 77 w 148"/>
                <a:gd name="T9" fmla="*/ 99 h 298"/>
                <a:gd name="T10" fmla="*/ 72 w 148"/>
                <a:gd name="T11" fmla="*/ 133 h 298"/>
                <a:gd name="T12" fmla="*/ 37 w 148"/>
                <a:gd name="T13" fmla="*/ 241 h 298"/>
                <a:gd name="T14" fmla="*/ 31 w 148"/>
                <a:gd name="T15" fmla="*/ 252 h 298"/>
                <a:gd name="T16" fmla="*/ 18 w 148"/>
                <a:gd name="T17" fmla="*/ 287 h 298"/>
                <a:gd name="T18" fmla="*/ 1 w 148"/>
                <a:gd name="T19" fmla="*/ 283 h 298"/>
                <a:gd name="T20" fmla="*/ 6 w 148"/>
                <a:gd name="T21" fmla="*/ 246 h 298"/>
                <a:gd name="T22" fmla="*/ 27 w 148"/>
                <a:gd name="T23" fmla="*/ 126 h 298"/>
                <a:gd name="T24" fmla="*/ 22 w 148"/>
                <a:gd name="T25" fmla="*/ 93 h 298"/>
                <a:gd name="T26" fmla="*/ 6 w 148"/>
                <a:gd name="T27" fmla="*/ 27 h 298"/>
                <a:gd name="T28" fmla="*/ 3 w 148"/>
                <a:gd name="T29" fmla="*/ 6 h 298"/>
                <a:gd name="T30" fmla="*/ 16 w 148"/>
                <a:gd name="T31" fmla="*/ 2 h 298"/>
                <a:gd name="T32" fmla="*/ 69 w 148"/>
                <a:gd name="T33" fmla="*/ 2 h 298"/>
                <a:gd name="T34" fmla="*/ 73 w 148"/>
                <a:gd name="T35" fmla="*/ 3 h 298"/>
                <a:gd name="T36" fmla="*/ 93 w 148"/>
                <a:gd name="T37" fmla="*/ 30 h 298"/>
                <a:gd name="T38" fmla="*/ 102 w 148"/>
                <a:gd name="T39" fmla="*/ 42 h 298"/>
                <a:gd name="T40" fmla="*/ 135 w 148"/>
                <a:gd name="T41" fmla="*/ 48 h 298"/>
                <a:gd name="T42" fmla="*/ 148 w 148"/>
                <a:gd name="T43" fmla="*/ 55 h 298"/>
                <a:gd name="T44" fmla="*/ 139 w 148"/>
                <a:gd name="T45" fmla="*/ 63 h 298"/>
                <a:gd name="T46" fmla="*/ 108 w 148"/>
                <a:gd name="T47" fmla="*/ 257 h 298"/>
                <a:gd name="T48" fmla="*/ 108 w 148"/>
                <a:gd name="T49" fmla="*/ 260 h 298"/>
                <a:gd name="T50" fmla="*/ 101 w 148"/>
                <a:gd name="T51" fmla="*/ 293 h 298"/>
                <a:gd name="T52" fmla="*/ 84 w 148"/>
                <a:gd name="T53" fmla="*/ 294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8" h="298">
                  <a:moveTo>
                    <a:pt x="84" y="294"/>
                  </a:moveTo>
                  <a:cubicBezTo>
                    <a:pt x="84" y="283"/>
                    <a:pt x="84" y="272"/>
                    <a:pt x="84" y="260"/>
                  </a:cubicBezTo>
                  <a:cubicBezTo>
                    <a:pt x="79" y="255"/>
                    <a:pt x="80" y="248"/>
                    <a:pt x="80" y="242"/>
                  </a:cubicBezTo>
                  <a:cubicBezTo>
                    <a:pt x="80" y="206"/>
                    <a:pt x="80" y="169"/>
                    <a:pt x="80" y="133"/>
                  </a:cubicBezTo>
                  <a:cubicBezTo>
                    <a:pt x="80" y="122"/>
                    <a:pt x="78" y="111"/>
                    <a:pt x="77" y="99"/>
                  </a:cubicBezTo>
                  <a:cubicBezTo>
                    <a:pt x="78" y="111"/>
                    <a:pt x="76" y="122"/>
                    <a:pt x="72" y="133"/>
                  </a:cubicBezTo>
                  <a:cubicBezTo>
                    <a:pt x="61" y="169"/>
                    <a:pt x="50" y="205"/>
                    <a:pt x="37" y="241"/>
                  </a:cubicBezTo>
                  <a:cubicBezTo>
                    <a:pt x="36" y="245"/>
                    <a:pt x="35" y="249"/>
                    <a:pt x="31" y="252"/>
                  </a:cubicBezTo>
                  <a:cubicBezTo>
                    <a:pt x="26" y="264"/>
                    <a:pt x="22" y="276"/>
                    <a:pt x="18" y="287"/>
                  </a:cubicBezTo>
                  <a:cubicBezTo>
                    <a:pt x="10" y="292"/>
                    <a:pt x="6" y="287"/>
                    <a:pt x="1" y="283"/>
                  </a:cubicBezTo>
                  <a:cubicBezTo>
                    <a:pt x="0" y="270"/>
                    <a:pt x="5" y="259"/>
                    <a:pt x="6" y="246"/>
                  </a:cubicBezTo>
                  <a:cubicBezTo>
                    <a:pt x="13" y="206"/>
                    <a:pt x="20" y="166"/>
                    <a:pt x="27" y="126"/>
                  </a:cubicBezTo>
                  <a:cubicBezTo>
                    <a:pt x="30" y="114"/>
                    <a:pt x="24" y="104"/>
                    <a:pt x="22" y="93"/>
                  </a:cubicBezTo>
                  <a:cubicBezTo>
                    <a:pt x="17" y="71"/>
                    <a:pt x="12" y="49"/>
                    <a:pt x="6" y="27"/>
                  </a:cubicBezTo>
                  <a:cubicBezTo>
                    <a:pt x="4" y="20"/>
                    <a:pt x="7" y="13"/>
                    <a:pt x="3" y="6"/>
                  </a:cubicBezTo>
                  <a:cubicBezTo>
                    <a:pt x="6" y="2"/>
                    <a:pt x="11" y="2"/>
                    <a:pt x="16" y="2"/>
                  </a:cubicBezTo>
                  <a:cubicBezTo>
                    <a:pt x="34" y="1"/>
                    <a:pt x="52" y="0"/>
                    <a:pt x="69" y="2"/>
                  </a:cubicBezTo>
                  <a:cubicBezTo>
                    <a:pt x="71" y="2"/>
                    <a:pt x="72" y="3"/>
                    <a:pt x="73" y="3"/>
                  </a:cubicBezTo>
                  <a:cubicBezTo>
                    <a:pt x="94" y="8"/>
                    <a:pt x="95" y="8"/>
                    <a:pt x="93" y="30"/>
                  </a:cubicBezTo>
                  <a:cubicBezTo>
                    <a:pt x="92" y="37"/>
                    <a:pt x="96" y="40"/>
                    <a:pt x="102" y="42"/>
                  </a:cubicBezTo>
                  <a:cubicBezTo>
                    <a:pt x="113" y="44"/>
                    <a:pt x="124" y="46"/>
                    <a:pt x="135" y="48"/>
                  </a:cubicBezTo>
                  <a:cubicBezTo>
                    <a:pt x="140" y="49"/>
                    <a:pt x="146" y="48"/>
                    <a:pt x="148" y="55"/>
                  </a:cubicBezTo>
                  <a:cubicBezTo>
                    <a:pt x="143" y="56"/>
                    <a:pt x="140" y="57"/>
                    <a:pt x="139" y="63"/>
                  </a:cubicBezTo>
                  <a:cubicBezTo>
                    <a:pt x="129" y="127"/>
                    <a:pt x="119" y="192"/>
                    <a:pt x="108" y="257"/>
                  </a:cubicBezTo>
                  <a:cubicBezTo>
                    <a:pt x="108" y="258"/>
                    <a:pt x="108" y="259"/>
                    <a:pt x="108" y="260"/>
                  </a:cubicBezTo>
                  <a:cubicBezTo>
                    <a:pt x="106" y="271"/>
                    <a:pt x="103" y="282"/>
                    <a:pt x="101" y="293"/>
                  </a:cubicBezTo>
                  <a:cubicBezTo>
                    <a:pt x="95" y="298"/>
                    <a:pt x="90" y="298"/>
                    <a:pt x="84" y="294"/>
                  </a:cubicBezTo>
                  <a:close/>
                </a:path>
              </a:pathLst>
            </a:custGeom>
            <a:solidFill>
              <a:srgbClr val="9AA7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80" name="Freeform 71">
              <a:extLst>
                <a:ext uri="{FF2B5EF4-FFF2-40B4-BE49-F238E27FC236}">
                  <a16:creationId xmlns:a16="http://schemas.microsoft.com/office/drawing/2014/main" id="{BB4AFF5A-37C9-6B02-47C9-04009011FA5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" y="1524"/>
              <a:ext cx="165" cy="181"/>
            </a:xfrm>
            <a:custGeom>
              <a:avLst/>
              <a:gdLst>
                <a:gd name="T0" fmla="*/ 83 w 124"/>
                <a:gd name="T1" fmla="*/ 134 h 137"/>
                <a:gd name="T2" fmla="*/ 14 w 124"/>
                <a:gd name="T3" fmla="*/ 134 h 137"/>
                <a:gd name="T4" fmla="*/ 4 w 124"/>
                <a:gd name="T5" fmla="*/ 121 h 137"/>
                <a:gd name="T6" fmla="*/ 32 w 124"/>
                <a:gd name="T7" fmla="*/ 4 h 137"/>
                <a:gd name="T8" fmla="*/ 47 w 124"/>
                <a:gd name="T9" fmla="*/ 7 h 137"/>
                <a:gd name="T10" fmla="*/ 114 w 124"/>
                <a:gd name="T11" fmla="*/ 48 h 137"/>
                <a:gd name="T12" fmla="*/ 124 w 124"/>
                <a:gd name="T13" fmla="*/ 61 h 137"/>
                <a:gd name="T14" fmla="*/ 114 w 124"/>
                <a:gd name="T15" fmla="*/ 112 h 137"/>
                <a:gd name="T16" fmla="*/ 83 w 124"/>
                <a:gd name="T17" fmla="*/ 13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37">
                  <a:moveTo>
                    <a:pt x="83" y="134"/>
                  </a:moveTo>
                  <a:cubicBezTo>
                    <a:pt x="60" y="134"/>
                    <a:pt x="37" y="134"/>
                    <a:pt x="14" y="134"/>
                  </a:cubicBezTo>
                  <a:cubicBezTo>
                    <a:pt x="4" y="135"/>
                    <a:pt x="0" y="133"/>
                    <a:pt x="4" y="121"/>
                  </a:cubicBezTo>
                  <a:cubicBezTo>
                    <a:pt x="15" y="82"/>
                    <a:pt x="28" y="44"/>
                    <a:pt x="32" y="4"/>
                  </a:cubicBezTo>
                  <a:cubicBezTo>
                    <a:pt x="38" y="0"/>
                    <a:pt x="42" y="4"/>
                    <a:pt x="47" y="7"/>
                  </a:cubicBezTo>
                  <a:cubicBezTo>
                    <a:pt x="69" y="20"/>
                    <a:pt x="92" y="34"/>
                    <a:pt x="114" y="48"/>
                  </a:cubicBezTo>
                  <a:cubicBezTo>
                    <a:pt x="119" y="51"/>
                    <a:pt x="124" y="54"/>
                    <a:pt x="124" y="61"/>
                  </a:cubicBezTo>
                  <a:cubicBezTo>
                    <a:pt x="122" y="79"/>
                    <a:pt x="117" y="95"/>
                    <a:pt x="114" y="112"/>
                  </a:cubicBezTo>
                  <a:cubicBezTo>
                    <a:pt x="109" y="137"/>
                    <a:pt x="109" y="137"/>
                    <a:pt x="83" y="134"/>
                  </a:cubicBezTo>
                  <a:close/>
                </a:path>
              </a:pathLst>
            </a:custGeom>
            <a:solidFill>
              <a:srgbClr val="192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81" name="Freeform 72">
              <a:extLst>
                <a:ext uri="{FF2B5EF4-FFF2-40B4-BE49-F238E27FC236}">
                  <a16:creationId xmlns:a16="http://schemas.microsoft.com/office/drawing/2014/main" id="{87102F69-274D-C1ED-335F-4D872DEF59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" y="1340"/>
              <a:ext cx="150" cy="229"/>
            </a:xfrm>
            <a:custGeom>
              <a:avLst/>
              <a:gdLst>
                <a:gd name="T0" fmla="*/ 95 w 113"/>
                <a:gd name="T1" fmla="*/ 37 h 173"/>
                <a:gd name="T2" fmla="*/ 107 w 113"/>
                <a:gd name="T3" fmla="*/ 68 h 173"/>
                <a:gd name="T4" fmla="*/ 111 w 113"/>
                <a:gd name="T5" fmla="*/ 85 h 173"/>
                <a:gd name="T6" fmla="*/ 94 w 113"/>
                <a:gd name="T7" fmla="*/ 162 h 173"/>
                <a:gd name="T8" fmla="*/ 84 w 113"/>
                <a:gd name="T9" fmla="*/ 173 h 173"/>
                <a:gd name="T10" fmla="*/ 51 w 113"/>
                <a:gd name="T11" fmla="*/ 148 h 173"/>
                <a:gd name="T12" fmla="*/ 22 w 113"/>
                <a:gd name="T13" fmla="*/ 122 h 173"/>
                <a:gd name="T14" fmla="*/ 11 w 113"/>
                <a:gd name="T15" fmla="*/ 92 h 173"/>
                <a:gd name="T16" fmla="*/ 5 w 113"/>
                <a:gd name="T17" fmla="*/ 40 h 173"/>
                <a:gd name="T18" fmla="*/ 1 w 113"/>
                <a:gd name="T19" fmla="*/ 23 h 173"/>
                <a:gd name="T20" fmla="*/ 21 w 113"/>
                <a:gd name="T21" fmla="*/ 16 h 173"/>
                <a:gd name="T22" fmla="*/ 32 w 113"/>
                <a:gd name="T23" fmla="*/ 31 h 173"/>
                <a:gd name="T24" fmla="*/ 61 w 113"/>
                <a:gd name="T25" fmla="*/ 87 h 173"/>
                <a:gd name="T26" fmla="*/ 60 w 113"/>
                <a:gd name="T27" fmla="*/ 23 h 173"/>
                <a:gd name="T28" fmla="*/ 62 w 113"/>
                <a:gd name="T29" fmla="*/ 10 h 173"/>
                <a:gd name="T30" fmla="*/ 69 w 113"/>
                <a:gd name="T31" fmla="*/ 1 h 173"/>
                <a:gd name="T32" fmla="*/ 88 w 113"/>
                <a:gd name="T33" fmla="*/ 23 h 173"/>
                <a:gd name="T34" fmla="*/ 95 w 113"/>
                <a:gd name="T35" fmla="*/ 3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3" h="173">
                  <a:moveTo>
                    <a:pt x="95" y="37"/>
                  </a:moveTo>
                  <a:cubicBezTo>
                    <a:pt x="99" y="47"/>
                    <a:pt x="103" y="57"/>
                    <a:pt x="107" y="68"/>
                  </a:cubicBezTo>
                  <a:cubicBezTo>
                    <a:pt x="112" y="72"/>
                    <a:pt x="113" y="79"/>
                    <a:pt x="111" y="85"/>
                  </a:cubicBezTo>
                  <a:cubicBezTo>
                    <a:pt x="106" y="111"/>
                    <a:pt x="102" y="137"/>
                    <a:pt x="94" y="162"/>
                  </a:cubicBezTo>
                  <a:cubicBezTo>
                    <a:pt x="92" y="168"/>
                    <a:pt x="91" y="173"/>
                    <a:pt x="84" y="173"/>
                  </a:cubicBezTo>
                  <a:cubicBezTo>
                    <a:pt x="70" y="169"/>
                    <a:pt x="62" y="157"/>
                    <a:pt x="51" y="148"/>
                  </a:cubicBezTo>
                  <a:cubicBezTo>
                    <a:pt x="41" y="140"/>
                    <a:pt x="32" y="130"/>
                    <a:pt x="22" y="122"/>
                  </a:cubicBezTo>
                  <a:cubicBezTo>
                    <a:pt x="11" y="114"/>
                    <a:pt x="7" y="104"/>
                    <a:pt x="11" y="92"/>
                  </a:cubicBezTo>
                  <a:cubicBezTo>
                    <a:pt x="16" y="74"/>
                    <a:pt x="15" y="57"/>
                    <a:pt x="5" y="40"/>
                  </a:cubicBezTo>
                  <a:cubicBezTo>
                    <a:pt x="2" y="35"/>
                    <a:pt x="0" y="29"/>
                    <a:pt x="1" y="23"/>
                  </a:cubicBezTo>
                  <a:cubicBezTo>
                    <a:pt x="6" y="16"/>
                    <a:pt x="13" y="14"/>
                    <a:pt x="21" y="16"/>
                  </a:cubicBezTo>
                  <a:cubicBezTo>
                    <a:pt x="27" y="18"/>
                    <a:pt x="29" y="25"/>
                    <a:pt x="32" y="31"/>
                  </a:cubicBezTo>
                  <a:cubicBezTo>
                    <a:pt x="42" y="49"/>
                    <a:pt x="51" y="68"/>
                    <a:pt x="61" y="87"/>
                  </a:cubicBezTo>
                  <a:cubicBezTo>
                    <a:pt x="59" y="65"/>
                    <a:pt x="57" y="44"/>
                    <a:pt x="60" y="23"/>
                  </a:cubicBezTo>
                  <a:cubicBezTo>
                    <a:pt x="61" y="19"/>
                    <a:pt x="61" y="14"/>
                    <a:pt x="62" y="10"/>
                  </a:cubicBezTo>
                  <a:cubicBezTo>
                    <a:pt x="62" y="5"/>
                    <a:pt x="62" y="0"/>
                    <a:pt x="69" y="1"/>
                  </a:cubicBezTo>
                  <a:cubicBezTo>
                    <a:pt x="75" y="8"/>
                    <a:pt x="83" y="14"/>
                    <a:pt x="88" y="23"/>
                  </a:cubicBezTo>
                  <a:cubicBezTo>
                    <a:pt x="91" y="27"/>
                    <a:pt x="95" y="31"/>
                    <a:pt x="95" y="37"/>
                  </a:cubicBezTo>
                  <a:close/>
                </a:path>
              </a:pathLst>
            </a:custGeom>
            <a:solidFill>
              <a:srgbClr val="192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82" name="Freeform 73">
              <a:extLst>
                <a:ext uri="{FF2B5EF4-FFF2-40B4-BE49-F238E27FC236}">
                  <a16:creationId xmlns:a16="http://schemas.microsoft.com/office/drawing/2014/main" id="{C6B56F6A-F329-87B7-7443-5D72D479D1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" y="1393"/>
              <a:ext cx="410" cy="420"/>
            </a:xfrm>
            <a:custGeom>
              <a:avLst/>
              <a:gdLst>
                <a:gd name="T0" fmla="*/ 0 w 309"/>
                <a:gd name="T1" fmla="*/ 233 h 318"/>
                <a:gd name="T2" fmla="*/ 27 w 309"/>
                <a:gd name="T3" fmla="*/ 210 h 318"/>
                <a:gd name="T4" fmla="*/ 39 w 309"/>
                <a:gd name="T5" fmla="*/ 158 h 318"/>
                <a:gd name="T6" fmla="*/ 51 w 309"/>
                <a:gd name="T7" fmla="*/ 167 h 318"/>
                <a:gd name="T8" fmla="*/ 36 w 309"/>
                <a:gd name="T9" fmla="*/ 241 h 318"/>
                <a:gd name="T10" fmla="*/ 47 w 309"/>
                <a:gd name="T11" fmla="*/ 258 h 318"/>
                <a:gd name="T12" fmla="*/ 216 w 309"/>
                <a:gd name="T13" fmla="*/ 294 h 318"/>
                <a:gd name="T14" fmla="*/ 236 w 309"/>
                <a:gd name="T15" fmla="*/ 281 h 318"/>
                <a:gd name="T16" fmla="*/ 288 w 309"/>
                <a:gd name="T17" fmla="*/ 39 h 318"/>
                <a:gd name="T18" fmla="*/ 276 w 309"/>
                <a:gd name="T19" fmla="*/ 21 h 318"/>
                <a:gd name="T20" fmla="*/ 245 w 309"/>
                <a:gd name="T21" fmla="*/ 14 h 318"/>
                <a:gd name="T22" fmla="*/ 242 w 309"/>
                <a:gd name="T23" fmla="*/ 0 h 318"/>
                <a:gd name="T24" fmla="*/ 298 w 309"/>
                <a:gd name="T25" fmla="*/ 12 h 318"/>
                <a:gd name="T26" fmla="*/ 307 w 309"/>
                <a:gd name="T27" fmla="*/ 24 h 318"/>
                <a:gd name="T28" fmla="*/ 247 w 309"/>
                <a:gd name="T29" fmla="*/ 306 h 318"/>
                <a:gd name="T30" fmla="*/ 231 w 309"/>
                <a:gd name="T31" fmla="*/ 315 h 318"/>
                <a:gd name="T32" fmla="*/ 76 w 309"/>
                <a:gd name="T33" fmla="*/ 282 h 318"/>
                <a:gd name="T34" fmla="*/ 26 w 309"/>
                <a:gd name="T35" fmla="*/ 272 h 318"/>
                <a:gd name="T36" fmla="*/ 17 w 309"/>
                <a:gd name="T37" fmla="*/ 257 h 318"/>
                <a:gd name="T38" fmla="*/ 0 w 309"/>
                <a:gd name="T39" fmla="*/ 23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9" h="318">
                  <a:moveTo>
                    <a:pt x="0" y="233"/>
                  </a:moveTo>
                  <a:cubicBezTo>
                    <a:pt x="22" y="232"/>
                    <a:pt x="22" y="232"/>
                    <a:pt x="27" y="210"/>
                  </a:cubicBezTo>
                  <a:cubicBezTo>
                    <a:pt x="31" y="192"/>
                    <a:pt x="35" y="175"/>
                    <a:pt x="39" y="158"/>
                  </a:cubicBezTo>
                  <a:cubicBezTo>
                    <a:pt x="46" y="156"/>
                    <a:pt x="49" y="160"/>
                    <a:pt x="51" y="167"/>
                  </a:cubicBezTo>
                  <a:cubicBezTo>
                    <a:pt x="48" y="192"/>
                    <a:pt x="42" y="216"/>
                    <a:pt x="36" y="241"/>
                  </a:cubicBezTo>
                  <a:cubicBezTo>
                    <a:pt x="34" y="251"/>
                    <a:pt x="36" y="256"/>
                    <a:pt x="47" y="258"/>
                  </a:cubicBezTo>
                  <a:cubicBezTo>
                    <a:pt x="103" y="270"/>
                    <a:pt x="159" y="282"/>
                    <a:pt x="216" y="294"/>
                  </a:cubicBezTo>
                  <a:cubicBezTo>
                    <a:pt x="232" y="298"/>
                    <a:pt x="232" y="297"/>
                    <a:pt x="236" y="281"/>
                  </a:cubicBezTo>
                  <a:cubicBezTo>
                    <a:pt x="253" y="200"/>
                    <a:pt x="270" y="119"/>
                    <a:pt x="288" y="39"/>
                  </a:cubicBezTo>
                  <a:cubicBezTo>
                    <a:pt x="290" y="28"/>
                    <a:pt x="287" y="23"/>
                    <a:pt x="276" y="21"/>
                  </a:cubicBezTo>
                  <a:cubicBezTo>
                    <a:pt x="265" y="20"/>
                    <a:pt x="255" y="17"/>
                    <a:pt x="245" y="14"/>
                  </a:cubicBezTo>
                  <a:cubicBezTo>
                    <a:pt x="233" y="8"/>
                    <a:pt x="232" y="6"/>
                    <a:pt x="242" y="0"/>
                  </a:cubicBezTo>
                  <a:cubicBezTo>
                    <a:pt x="261" y="4"/>
                    <a:pt x="279" y="8"/>
                    <a:pt x="298" y="12"/>
                  </a:cubicBezTo>
                  <a:cubicBezTo>
                    <a:pt x="306" y="13"/>
                    <a:pt x="309" y="16"/>
                    <a:pt x="307" y="24"/>
                  </a:cubicBezTo>
                  <a:cubicBezTo>
                    <a:pt x="286" y="118"/>
                    <a:pt x="266" y="212"/>
                    <a:pt x="247" y="306"/>
                  </a:cubicBezTo>
                  <a:cubicBezTo>
                    <a:pt x="245" y="318"/>
                    <a:pt x="239" y="317"/>
                    <a:pt x="231" y="315"/>
                  </a:cubicBezTo>
                  <a:cubicBezTo>
                    <a:pt x="179" y="304"/>
                    <a:pt x="127" y="293"/>
                    <a:pt x="76" y="282"/>
                  </a:cubicBezTo>
                  <a:cubicBezTo>
                    <a:pt x="59" y="279"/>
                    <a:pt x="43" y="275"/>
                    <a:pt x="26" y="272"/>
                  </a:cubicBezTo>
                  <a:cubicBezTo>
                    <a:pt x="17" y="270"/>
                    <a:pt x="15" y="267"/>
                    <a:pt x="17" y="257"/>
                  </a:cubicBezTo>
                  <a:cubicBezTo>
                    <a:pt x="21" y="238"/>
                    <a:pt x="21" y="237"/>
                    <a:pt x="0" y="233"/>
                  </a:cubicBezTo>
                  <a:close/>
                </a:path>
              </a:pathLst>
            </a:custGeom>
            <a:solidFill>
              <a:srgbClr val="0F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83" name="Freeform 74">
              <a:extLst>
                <a:ext uri="{FF2B5EF4-FFF2-40B4-BE49-F238E27FC236}">
                  <a16:creationId xmlns:a16="http://schemas.microsoft.com/office/drawing/2014/main" id="{1F914219-C7CC-2F04-38FD-E63F665CFC0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" y="1201"/>
              <a:ext cx="147" cy="169"/>
            </a:xfrm>
            <a:custGeom>
              <a:avLst/>
              <a:gdLst>
                <a:gd name="T0" fmla="*/ 48 w 111"/>
                <a:gd name="T1" fmla="*/ 123 h 128"/>
                <a:gd name="T2" fmla="*/ 29 w 111"/>
                <a:gd name="T3" fmla="*/ 128 h 128"/>
                <a:gd name="T4" fmla="*/ 26 w 111"/>
                <a:gd name="T5" fmla="*/ 127 h 128"/>
                <a:gd name="T6" fmla="*/ 25 w 111"/>
                <a:gd name="T7" fmla="*/ 126 h 128"/>
                <a:gd name="T8" fmla="*/ 3 w 111"/>
                <a:gd name="T9" fmla="*/ 53 h 128"/>
                <a:gd name="T10" fmla="*/ 43 w 111"/>
                <a:gd name="T11" fmla="*/ 7 h 128"/>
                <a:gd name="T12" fmla="*/ 98 w 111"/>
                <a:gd name="T13" fmla="*/ 43 h 128"/>
                <a:gd name="T14" fmla="*/ 104 w 111"/>
                <a:gd name="T15" fmla="*/ 81 h 128"/>
                <a:gd name="T16" fmla="*/ 111 w 111"/>
                <a:gd name="T17" fmla="*/ 100 h 128"/>
                <a:gd name="T18" fmla="*/ 98 w 111"/>
                <a:gd name="T19" fmla="*/ 109 h 128"/>
                <a:gd name="T20" fmla="*/ 92 w 111"/>
                <a:gd name="T21" fmla="*/ 113 h 128"/>
                <a:gd name="T22" fmla="*/ 89 w 111"/>
                <a:gd name="T23" fmla="*/ 128 h 128"/>
                <a:gd name="T24" fmla="*/ 79 w 111"/>
                <a:gd name="T25" fmla="*/ 100 h 128"/>
                <a:gd name="T26" fmla="*/ 85 w 111"/>
                <a:gd name="T27" fmla="*/ 90 h 128"/>
                <a:gd name="T28" fmla="*/ 84 w 111"/>
                <a:gd name="T29" fmla="*/ 42 h 128"/>
                <a:gd name="T30" fmla="*/ 72 w 111"/>
                <a:gd name="T31" fmla="*/ 38 h 128"/>
                <a:gd name="T32" fmla="*/ 53 w 111"/>
                <a:gd name="T33" fmla="*/ 96 h 128"/>
                <a:gd name="T34" fmla="*/ 58 w 111"/>
                <a:gd name="T35" fmla="*/ 103 h 128"/>
                <a:gd name="T36" fmla="*/ 48 w 111"/>
                <a:gd name="T37" fmla="*/ 12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28">
                  <a:moveTo>
                    <a:pt x="48" y="123"/>
                  </a:moveTo>
                  <a:cubicBezTo>
                    <a:pt x="41" y="122"/>
                    <a:pt x="35" y="125"/>
                    <a:pt x="29" y="128"/>
                  </a:cubicBezTo>
                  <a:cubicBezTo>
                    <a:pt x="28" y="128"/>
                    <a:pt x="27" y="128"/>
                    <a:pt x="26" y="127"/>
                  </a:cubicBezTo>
                  <a:cubicBezTo>
                    <a:pt x="26" y="127"/>
                    <a:pt x="25" y="126"/>
                    <a:pt x="25" y="126"/>
                  </a:cubicBezTo>
                  <a:cubicBezTo>
                    <a:pt x="6" y="105"/>
                    <a:pt x="0" y="80"/>
                    <a:pt x="3" y="53"/>
                  </a:cubicBezTo>
                  <a:cubicBezTo>
                    <a:pt x="5" y="29"/>
                    <a:pt x="21" y="14"/>
                    <a:pt x="43" y="7"/>
                  </a:cubicBezTo>
                  <a:cubicBezTo>
                    <a:pt x="64" y="0"/>
                    <a:pt x="91" y="18"/>
                    <a:pt x="98" y="43"/>
                  </a:cubicBezTo>
                  <a:cubicBezTo>
                    <a:pt x="101" y="56"/>
                    <a:pt x="102" y="69"/>
                    <a:pt x="104" y="81"/>
                  </a:cubicBezTo>
                  <a:cubicBezTo>
                    <a:pt x="109" y="86"/>
                    <a:pt x="111" y="93"/>
                    <a:pt x="111" y="100"/>
                  </a:cubicBezTo>
                  <a:cubicBezTo>
                    <a:pt x="111" y="108"/>
                    <a:pt x="107" y="113"/>
                    <a:pt x="98" y="109"/>
                  </a:cubicBezTo>
                  <a:cubicBezTo>
                    <a:pt x="92" y="105"/>
                    <a:pt x="92" y="110"/>
                    <a:pt x="92" y="113"/>
                  </a:cubicBezTo>
                  <a:cubicBezTo>
                    <a:pt x="91" y="118"/>
                    <a:pt x="94" y="124"/>
                    <a:pt x="89" y="128"/>
                  </a:cubicBezTo>
                  <a:cubicBezTo>
                    <a:pt x="85" y="119"/>
                    <a:pt x="83" y="109"/>
                    <a:pt x="79" y="100"/>
                  </a:cubicBezTo>
                  <a:cubicBezTo>
                    <a:pt x="80" y="96"/>
                    <a:pt x="83" y="93"/>
                    <a:pt x="85" y="90"/>
                  </a:cubicBezTo>
                  <a:cubicBezTo>
                    <a:pt x="95" y="77"/>
                    <a:pt x="95" y="55"/>
                    <a:pt x="84" y="42"/>
                  </a:cubicBezTo>
                  <a:cubicBezTo>
                    <a:pt x="81" y="38"/>
                    <a:pt x="77" y="36"/>
                    <a:pt x="72" y="38"/>
                  </a:cubicBezTo>
                  <a:cubicBezTo>
                    <a:pt x="41" y="52"/>
                    <a:pt x="34" y="76"/>
                    <a:pt x="53" y="96"/>
                  </a:cubicBezTo>
                  <a:cubicBezTo>
                    <a:pt x="54" y="98"/>
                    <a:pt x="56" y="100"/>
                    <a:pt x="58" y="103"/>
                  </a:cubicBezTo>
                  <a:cubicBezTo>
                    <a:pt x="66" y="114"/>
                    <a:pt x="63" y="120"/>
                    <a:pt x="48" y="123"/>
                  </a:cubicBezTo>
                  <a:close/>
                </a:path>
              </a:pathLst>
            </a:custGeom>
            <a:solidFill>
              <a:srgbClr val="111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84" name="Freeform 75">
              <a:extLst>
                <a:ext uri="{FF2B5EF4-FFF2-40B4-BE49-F238E27FC236}">
                  <a16:creationId xmlns:a16="http://schemas.microsoft.com/office/drawing/2014/main" id="{3D201FB7-E238-8C6E-61AF-D62063B5DF0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" y="1369"/>
              <a:ext cx="180" cy="250"/>
            </a:xfrm>
            <a:custGeom>
              <a:avLst/>
              <a:gdLst>
                <a:gd name="T0" fmla="*/ 22 w 136"/>
                <a:gd name="T1" fmla="*/ 0 h 189"/>
                <a:gd name="T2" fmla="*/ 25 w 136"/>
                <a:gd name="T3" fmla="*/ 1 h 189"/>
                <a:gd name="T4" fmla="*/ 27 w 136"/>
                <a:gd name="T5" fmla="*/ 8 h 189"/>
                <a:gd name="T6" fmla="*/ 36 w 136"/>
                <a:gd name="T7" fmla="*/ 76 h 189"/>
                <a:gd name="T8" fmla="*/ 39 w 136"/>
                <a:gd name="T9" fmla="*/ 90 h 189"/>
                <a:gd name="T10" fmla="*/ 105 w 136"/>
                <a:gd name="T11" fmla="*/ 148 h 189"/>
                <a:gd name="T12" fmla="*/ 125 w 136"/>
                <a:gd name="T13" fmla="*/ 153 h 189"/>
                <a:gd name="T14" fmla="*/ 132 w 136"/>
                <a:gd name="T15" fmla="*/ 168 h 189"/>
                <a:gd name="T16" fmla="*/ 132 w 136"/>
                <a:gd name="T17" fmla="*/ 182 h 189"/>
                <a:gd name="T18" fmla="*/ 117 w 136"/>
                <a:gd name="T19" fmla="*/ 184 h 189"/>
                <a:gd name="T20" fmla="*/ 107 w 136"/>
                <a:gd name="T21" fmla="*/ 176 h 189"/>
                <a:gd name="T22" fmla="*/ 17 w 136"/>
                <a:gd name="T23" fmla="*/ 121 h 189"/>
                <a:gd name="T24" fmla="*/ 8 w 136"/>
                <a:gd name="T25" fmla="*/ 57 h 189"/>
                <a:gd name="T26" fmla="*/ 22 w 136"/>
                <a:gd name="T2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6" h="189">
                  <a:moveTo>
                    <a:pt x="22" y="0"/>
                  </a:moveTo>
                  <a:cubicBezTo>
                    <a:pt x="23" y="0"/>
                    <a:pt x="24" y="1"/>
                    <a:pt x="25" y="1"/>
                  </a:cubicBezTo>
                  <a:cubicBezTo>
                    <a:pt x="25" y="4"/>
                    <a:pt x="26" y="6"/>
                    <a:pt x="27" y="8"/>
                  </a:cubicBezTo>
                  <a:cubicBezTo>
                    <a:pt x="41" y="29"/>
                    <a:pt x="45" y="51"/>
                    <a:pt x="36" y="76"/>
                  </a:cubicBezTo>
                  <a:cubicBezTo>
                    <a:pt x="35" y="81"/>
                    <a:pt x="34" y="85"/>
                    <a:pt x="39" y="90"/>
                  </a:cubicBezTo>
                  <a:cubicBezTo>
                    <a:pt x="61" y="109"/>
                    <a:pt x="83" y="129"/>
                    <a:pt x="105" y="148"/>
                  </a:cubicBezTo>
                  <a:cubicBezTo>
                    <a:pt x="111" y="152"/>
                    <a:pt x="119" y="147"/>
                    <a:pt x="125" y="153"/>
                  </a:cubicBezTo>
                  <a:cubicBezTo>
                    <a:pt x="127" y="158"/>
                    <a:pt x="129" y="163"/>
                    <a:pt x="132" y="168"/>
                  </a:cubicBezTo>
                  <a:cubicBezTo>
                    <a:pt x="135" y="172"/>
                    <a:pt x="136" y="178"/>
                    <a:pt x="132" y="182"/>
                  </a:cubicBezTo>
                  <a:cubicBezTo>
                    <a:pt x="128" y="187"/>
                    <a:pt x="123" y="189"/>
                    <a:pt x="117" y="184"/>
                  </a:cubicBezTo>
                  <a:cubicBezTo>
                    <a:pt x="115" y="180"/>
                    <a:pt x="112" y="177"/>
                    <a:pt x="107" y="176"/>
                  </a:cubicBezTo>
                  <a:cubicBezTo>
                    <a:pt x="79" y="155"/>
                    <a:pt x="49" y="136"/>
                    <a:pt x="17" y="121"/>
                  </a:cubicBezTo>
                  <a:cubicBezTo>
                    <a:pt x="2" y="101"/>
                    <a:pt x="0" y="80"/>
                    <a:pt x="8" y="57"/>
                  </a:cubicBezTo>
                  <a:cubicBezTo>
                    <a:pt x="14" y="38"/>
                    <a:pt x="17" y="19"/>
                    <a:pt x="22" y="0"/>
                  </a:cubicBezTo>
                  <a:close/>
                </a:path>
              </a:pathLst>
            </a:custGeom>
            <a:solidFill>
              <a:srgbClr val="F3BE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85" name="Freeform 76">
              <a:extLst>
                <a:ext uri="{FF2B5EF4-FFF2-40B4-BE49-F238E27FC236}">
                  <a16:creationId xmlns:a16="http://schemas.microsoft.com/office/drawing/2014/main" id="{32C6E5DB-2BC7-BA31-2C4B-AC143E513D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" y="1100"/>
              <a:ext cx="79" cy="289"/>
            </a:xfrm>
            <a:custGeom>
              <a:avLst/>
              <a:gdLst>
                <a:gd name="T0" fmla="*/ 0 w 60"/>
                <a:gd name="T1" fmla="*/ 185 h 218"/>
                <a:gd name="T2" fmla="*/ 9 w 60"/>
                <a:gd name="T3" fmla="*/ 172 h 218"/>
                <a:gd name="T4" fmla="*/ 6 w 60"/>
                <a:gd name="T5" fmla="*/ 157 h 218"/>
                <a:gd name="T6" fmla="*/ 24 w 60"/>
                <a:gd name="T7" fmla="*/ 91 h 218"/>
                <a:gd name="T8" fmla="*/ 36 w 60"/>
                <a:gd name="T9" fmla="*/ 14 h 218"/>
                <a:gd name="T10" fmla="*/ 39 w 60"/>
                <a:gd name="T11" fmla="*/ 2 h 218"/>
                <a:gd name="T12" fmla="*/ 60 w 60"/>
                <a:gd name="T13" fmla="*/ 0 h 218"/>
                <a:gd name="T14" fmla="*/ 52 w 60"/>
                <a:gd name="T15" fmla="*/ 148 h 218"/>
                <a:gd name="T16" fmla="*/ 24 w 60"/>
                <a:gd name="T17" fmla="*/ 218 h 218"/>
                <a:gd name="T18" fmla="*/ 0 w 60"/>
                <a:gd name="T19" fmla="*/ 18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218">
                  <a:moveTo>
                    <a:pt x="0" y="185"/>
                  </a:moveTo>
                  <a:cubicBezTo>
                    <a:pt x="9" y="184"/>
                    <a:pt x="12" y="181"/>
                    <a:pt x="9" y="172"/>
                  </a:cubicBezTo>
                  <a:cubicBezTo>
                    <a:pt x="7" y="168"/>
                    <a:pt x="7" y="162"/>
                    <a:pt x="6" y="157"/>
                  </a:cubicBezTo>
                  <a:cubicBezTo>
                    <a:pt x="20" y="137"/>
                    <a:pt x="20" y="113"/>
                    <a:pt x="24" y="91"/>
                  </a:cubicBezTo>
                  <a:cubicBezTo>
                    <a:pt x="29" y="65"/>
                    <a:pt x="37" y="40"/>
                    <a:pt x="36" y="14"/>
                  </a:cubicBezTo>
                  <a:cubicBezTo>
                    <a:pt x="35" y="9"/>
                    <a:pt x="41" y="7"/>
                    <a:pt x="39" y="2"/>
                  </a:cubicBezTo>
                  <a:cubicBezTo>
                    <a:pt x="46" y="0"/>
                    <a:pt x="53" y="0"/>
                    <a:pt x="60" y="0"/>
                  </a:cubicBezTo>
                  <a:cubicBezTo>
                    <a:pt x="47" y="49"/>
                    <a:pt x="55" y="99"/>
                    <a:pt x="52" y="148"/>
                  </a:cubicBezTo>
                  <a:cubicBezTo>
                    <a:pt x="50" y="174"/>
                    <a:pt x="36" y="196"/>
                    <a:pt x="24" y="218"/>
                  </a:cubicBezTo>
                  <a:cubicBezTo>
                    <a:pt x="16" y="207"/>
                    <a:pt x="8" y="196"/>
                    <a:pt x="0" y="185"/>
                  </a:cubicBezTo>
                  <a:close/>
                </a:path>
              </a:pathLst>
            </a:custGeom>
            <a:solidFill>
              <a:srgbClr val="F3BE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86" name="Freeform 77">
              <a:extLst>
                <a:ext uri="{FF2B5EF4-FFF2-40B4-BE49-F238E27FC236}">
                  <a16:creationId xmlns:a16="http://schemas.microsoft.com/office/drawing/2014/main" id="{B4F9730D-C7BA-3670-DAC5-7A622A330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6" y="1322"/>
              <a:ext cx="134" cy="98"/>
            </a:xfrm>
            <a:custGeom>
              <a:avLst/>
              <a:gdLst>
                <a:gd name="T0" fmla="*/ 99 w 101"/>
                <a:gd name="T1" fmla="*/ 53 h 74"/>
                <a:gd name="T2" fmla="*/ 101 w 101"/>
                <a:gd name="T3" fmla="*/ 64 h 74"/>
                <a:gd name="T4" fmla="*/ 82 w 101"/>
                <a:gd name="T5" fmla="*/ 71 h 74"/>
                <a:gd name="T6" fmla="*/ 18 w 101"/>
                <a:gd name="T7" fmla="*/ 57 h 74"/>
                <a:gd name="T8" fmla="*/ 1 w 101"/>
                <a:gd name="T9" fmla="*/ 46 h 74"/>
                <a:gd name="T10" fmla="*/ 1 w 101"/>
                <a:gd name="T11" fmla="*/ 31 h 74"/>
                <a:gd name="T12" fmla="*/ 36 w 101"/>
                <a:gd name="T13" fmla="*/ 11 h 74"/>
                <a:gd name="T14" fmla="*/ 79 w 101"/>
                <a:gd name="T15" fmla="*/ 26 h 74"/>
                <a:gd name="T16" fmla="*/ 83 w 101"/>
                <a:gd name="T17" fmla="*/ 31 h 74"/>
                <a:gd name="T18" fmla="*/ 99 w 101"/>
                <a:gd name="T19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74">
                  <a:moveTo>
                    <a:pt x="99" y="53"/>
                  </a:moveTo>
                  <a:cubicBezTo>
                    <a:pt x="90" y="59"/>
                    <a:pt x="96" y="61"/>
                    <a:pt x="101" y="64"/>
                  </a:cubicBezTo>
                  <a:cubicBezTo>
                    <a:pt x="97" y="71"/>
                    <a:pt x="90" y="74"/>
                    <a:pt x="82" y="71"/>
                  </a:cubicBezTo>
                  <a:cubicBezTo>
                    <a:pt x="61" y="65"/>
                    <a:pt x="39" y="63"/>
                    <a:pt x="18" y="57"/>
                  </a:cubicBezTo>
                  <a:cubicBezTo>
                    <a:pt x="11" y="55"/>
                    <a:pt x="3" y="54"/>
                    <a:pt x="1" y="46"/>
                  </a:cubicBezTo>
                  <a:cubicBezTo>
                    <a:pt x="0" y="41"/>
                    <a:pt x="0" y="36"/>
                    <a:pt x="1" y="31"/>
                  </a:cubicBezTo>
                  <a:cubicBezTo>
                    <a:pt x="10" y="20"/>
                    <a:pt x="25" y="21"/>
                    <a:pt x="36" y="11"/>
                  </a:cubicBezTo>
                  <a:cubicBezTo>
                    <a:pt x="48" y="0"/>
                    <a:pt x="74" y="10"/>
                    <a:pt x="79" y="26"/>
                  </a:cubicBezTo>
                  <a:cubicBezTo>
                    <a:pt x="80" y="28"/>
                    <a:pt x="81" y="31"/>
                    <a:pt x="83" y="31"/>
                  </a:cubicBezTo>
                  <a:cubicBezTo>
                    <a:pt x="93" y="35"/>
                    <a:pt x="95" y="45"/>
                    <a:pt x="99" y="53"/>
                  </a:cubicBezTo>
                  <a:close/>
                </a:path>
              </a:pathLst>
            </a:custGeom>
            <a:solidFill>
              <a:srgbClr val="A8D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87" name="Freeform 78">
              <a:extLst>
                <a:ext uri="{FF2B5EF4-FFF2-40B4-BE49-F238E27FC236}">
                  <a16:creationId xmlns:a16="http://schemas.microsoft.com/office/drawing/2014/main" id="{86403FA6-5B9F-2FD1-1E50-27509A879A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" y="1345"/>
              <a:ext cx="150" cy="228"/>
            </a:xfrm>
            <a:custGeom>
              <a:avLst/>
              <a:gdLst>
                <a:gd name="T0" fmla="*/ 107 w 113"/>
                <a:gd name="T1" fmla="*/ 14 h 172"/>
                <a:gd name="T2" fmla="*/ 107 w 113"/>
                <a:gd name="T3" fmla="*/ 26 h 172"/>
                <a:gd name="T4" fmla="*/ 74 w 113"/>
                <a:gd name="T5" fmla="*/ 22 h 172"/>
                <a:gd name="T6" fmla="*/ 51 w 113"/>
                <a:gd name="T7" fmla="*/ 38 h 172"/>
                <a:gd name="T8" fmla="*/ 25 w 113"/>
                <a:gd name="T9" fmla="*/ 157 h 172"/>
                <a:gd name="T10" fmla="*/ 18 w 113"/>
                <a:gd name="T11" fmla="*/ 172 h 172"/>
                <a:gd name="T12" fmla="*/ 0 w 113"/>
                <a:gd name="T13" fmla="*/ 166 h 172"/>
                <a:gd name="T14" fmla="*/ 8 w 113"/>
                <a:gd name="T15" fmla="*/ 161 h 172"/>
                <a:gd name="T16" fmla="*/ 27 w 113"/>
                <a:gd name="T17" fmla="*/ 75 h 172"/>
                <a:gd name="T18" fmla="*/ 25 w 113"/>
                <a:gd name="T19" fmla="*/ 64 h 172"/>
                <a:gd name="T20" fmla="*/ 30 w 113"/>
                <a:gd name="T21" fmla="*/ 58 h 172"/>
                <a:gd name="T22" fmla="*/ 39 w 113"/>
                <a:gd name="T23" fmla="*/ 15 h 172"/>
                <a:gd name="T24" fmla="*/ 56 w 113"/>
                <a:gd name="T25" fmla="*/ 4 h 172"/>
                <a:gd name="T26" fmla="*/ 107 w 113"/>
                <a:gd name="T27" fmla="*/ 1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3" h="172">
                  <a:moveTo>
                    <a:pt x="107" y="14"/>
                  </a:moveTo>
                  <a:cubicBezTo>
                    <a:pt x="111" y="18"/>
                    <a:pt x="113" y="22"/>
                    <a:pt x="107" y="26"/>
                  </a:cubicBezTo>
                  <a:cubicBezTo>
                    <a:pt x="96" y="30"/>
                    <a:pt x="85" y="24"/>
                    <a:pt x="74" y="22"/>
                  </a:cubicBezTo>
                  <a:cubicBezTo>
                    <a:pt x="55" y="19"/>
                    <a:pt x="55" y="18"/>
                    <a:pt x="51" y="38"/>
                  </a:cubicBezTo>
                  <a:cubicBezTo>
                    <a:pt x="42" y="77"/>
                    <a:pt x="33" y="117"/>
                    <a:pt x="25" y="157"/>
                  </a:cubicBezTo>
                  <a:cubicBezTo>
                    <a:pt x="24" y="163"/>
                    <a:pt x="24" y="168"/>
                    <a:pt x="18" y="172"/>
                  </a:cubicBezTo>
                  <a:cubicBezTo>
                    <a:pt x="12" y="171"/>
                    <a:pt x="5" y="170"/>
                    <a:pt x="0" y="166"/>
                  </a:cubicBezTo>
                  <a:cubicBezTo>
                    <a:pt x="3" y="166"/>
                    <a:pt x="7" y="166"/>
                    <a:pt x="8" y="161"/>
                  </a:cubicBezTo>
                  <a:cubicBezTo>
                    <a:pt x="14" y="133"/>
                    <a:pt x="21" y="104"/>
                    <a:pt x="27" y="75"/>
                  </a:cubicBezTo>
                  <a:cubicBezTo>
                    <a:pt x="27" y="72"/>
                    <a:pt x="25" y="68"/>
                    <a:pt x="25" y="64"/>
                  </a:cubicBezTo>
                  <a:cubicBezTo>
                    <a:pt x="30" y="66"/>
                    <a:pt x="29" y="61"/>
                    <a:pt x="30" y="58"/>
                  </a:cubicBezTo>
                  <a:cubicBezTo>
                    <a:pt x="33" y="44"/>
                    <a:pt x="36" y="30"/>
                    <a:pt x="39" y="15"/>
                  </a:cubicBezTo>
                  <a:cubicBezTo>
                    <a:pt x="40" y="4"/>
                    <a:pt x="44" y="0"/>
                    <a:pt x="56" y="4"/>
                  </a:cubicBezTo>
                  <a:cubicBezTo>
                    <a:pt x="72" y="8"/>
                    <a:pt x="90" y="11"/>
                    <a:pt x="107" y="14"/>
                  </a:cubicBezTo>
                  <a:close/>
                </a:path>
              </a:pathLst>
            </a:custGeom>
            <a:solidFill>
              <a:srgbClr val="105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88" name="Freeform 79">
              <a:extLst>
                <a:ext uri="{FF2B5EF4-FFF2-40B4-BE49-F238E27FC236}">
                  <a16:creationId xmlns:a16="http://schemas.microsoft.com/office/drawing/2014/main" id="{BC962B09-3FA6-68A0-BC4A-954E23A2E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" y="2081"/>
              <a:ext cx="36" cy="27"/>
            </a:xfrm>
            <a:custGeom>
              <a:avLst/>
              <a:gdLst>
                <a:gd name="T0" fmla="*/ 0 w 27"/>
                <a:gd name="T1" fmla="*/ 1 h 21"/>
                <a:gd name="T2" fmla="*/ 17 w 27"/>
                <a:gd name="T3" fmla="*/ 0 h 21"/>
                <a:gd name="T4" fmla="*/ 26 w 27"/>
                <a:gd name="T5" fmla="*/ 13 h 21"/>
                <a:gd name="T6" fmla="*/ 18 w 27"/>
                <a:gd name="T7" fmla="*/ 20 h 21"/>
                <a:gd name="T8" fmla="*/ 0 w 27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1">
                  <a:moveTo>
                    <a:pt x="0" y="1"/>
                  </a:moveTo>
                  <a:cubicBezTo>
                    <a:pt x="6" y="1"/>
                    <a:pt x="11" y="0"/>
                    <a:pt x="17" y="0"/>
                  </a:cubicBezTo>
                  <a:cubicBezTo>
                    <a:pt x="21" y="4"/>
                    <a:pt x="27" y="6"/>
                    <a:pt x="26" y="13"/>
                  </a:cubicBezTo>
                  <a:cubicBezTo>
                    <a:pt x="26" y="16"/>
                    <a:pt x="21" y="19"/>
                    <a:pt x="18" y="20"/>
                  </a:cubicBezTo>
                  <a:cubicBezTo>
                    <a:pt x="11" y="21"/>
                    <a:pt x="0" y="9"/>
                    <a:pt x="0" y="1"/>
                  </a:cubicBezTo>
                  <a:close/>
                </a:path>
              </a:pathLst>
            </a:custGeom>
            <a:solidFill>
              <a:srgbClr val="1B2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89" name="Freeform 80">
              <a:extLst>
                <a:ext uri="{FF2B5EF4-FFF2-40B4-BE49-F238E27FC236}">
                  <a16:creationId xmlns:a16="http://schemas.microsoft.com/office/drawing/2014/main" id="{86709A66-2A63-2DE2-FF38-D8A8662CB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" y="2067"/>
              <a:ext cx="35" cy="32"/>
            </a:xfrm>
            <a:custGeom>
              <a:avLst/>
              <a:gdLst>
                <a:gd name="T0" fmla="*/ 1 w 27"/>
                <a:gd name="T1" fmla="*/ 0 h 24"/>
                <a:gd name="T2" fmla="*/ 18 w 27"/>
                <a:gd name="T3" fmla="*/ 4 h 24"/>
                <a:gd name="T4" fmla="*/ 25 w 27"/>
                <a:gd name="T5" fmla="*/ 18 h 24"/>
                <a:gd name="T6" fmla="*/ 17 w 27"/>
                <a:gd name="T7" fmla="*/ 23 h 24"/>
                <a:gd name="T8" fmla="*/ 0 w 27"/>
                <a:gd name="T9" fmla="*/ 8 h 24"/>
                <a:gd name="T10" fmla="*/ 1 w 27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4">
                  <a:moveTo>
                    <a:pt x="1" y="0"/>
                  </a:moveTo>
                  <a:cubicBezTo>
                    <a:pt x="7" y="1"/>
                    <a:pt x="12" y="3"/>
                    <a:pt x="18" y="4"/>
                  </a:cubicBezTo>
                  <a:cubicBezTo>
                    <a:pt x="21" y="8"/>
                    <a:pt x="27" y="12"/>
                    <a:pt x="25" y="18"/>
                  </a:cubicBezTo>
                  <a:cubicBezTo>
                    <a:pt x="24" y="20"/>
                    <a:pt x="18" y="24"/>
                    <a:pt x="17" y="23"/>
                  </a:cubicBezTo>
                  <a:cubicBezTo>
                    <a:pt x="10" y="20"/>
                    <a:pt x="1" y="18"/>
                    <a:pt x="0" y="8"/>
                  </a:cubicBezTo>
                  <a:cubicBezTo>
                    <a:pt x="0" y="5"/>
                    <a:pt x="1" y="3"/>
                    <a:pt x="1" y="0"/>
                  </a:cubicBezTo>
                  <a:close/>
                </a:path>
              </a:pathLst>
            </a:custGeom>
            <a:solidFill>
              <a:srgbClr val="172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90" name="Freeform 81">
              <a:extLst>
                <a:ext uri="{FF2B5EF4-FFF2-40B4-BE49-F238E27FC236}">
                  <a16:creationId xmlns:a16="http://schemas.microsoft.com/office/drawing/2014/main" id="{881404B9-D6EC-DD53-9213-FE80835454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" y="1321"/>
              <a:ext cx="59" cy="148"/>
            </a:xfrm>
            <a:custGeom>
              <a:avLst/>
              <a:gdLst>
                <a:gd name="T0" fmla="*/ 0 w 44"/>
                <a:gd name="T1" fmla="*/ 32 h 112"/>
                <a:gd name="T2" fmla="*/ 2 w 44"/>
                <a:gd name="T3" fmla="*/ 7 h 112"/>
                <a:gd name="T4" fmla="*/ 10 w 44"/>
                <a:gd name="T5" fmla="*/ 6 h 112"/>
                <a:gd name="T6" fmla="*/ 33 w 44"/>
                <a:gd name="T7" fmla="*/ 7 h 112"/>
                <a:gd name="T8" fmla="*/ 41 w 44"/>
                <a:gd name="T9" fmla="*/ 37 h 112"/>
                <a:gd name="T10" fmla="*/ 42 w 44"/>
                <a:gd name="T11" fmla="*/ 112 h 112"/>
                <a:gd name="T12" fmla="*/ 0 w 44"/>
                <a:gd name="T13" fmla="*/ 3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2">
                  <a:moveTo>
                    <a:pt x="0" y="32"/>
                  </a:moveTo>
                  <a:cubicBezTo>
                    <a:pt x="16" y="24"/>
                    <a:pt x="16" y="24"/>
                    <a:pt x="2" y="7"/>
                  </a:cubicBezTo>
                  <a:cubicBezTo>
                    <a:pt x="4" y="0"/>
                    <a:pt x="9" y="4"/>
                    <a:pt x="10" y="6"/>
                  </a:cubicBezTo>
                  <a:cubicBezTo>
                    <a:pt x="17" y="15"/>
                    <a:pt x="25" y="11"/>
                    <a:pt x="33" y="7"/>
                  </a:cubicBezTo>
                  <a:cubicBezTo>
                    <a:pt x="39" y="16"/>
                    <a:pt x="41" y="27"/>
                    <a:pt x="41" y="37"/>
                  </a:cubicBezTo>
                  <a:cubicBezTo>
                    <a:pt x="40" y="62"/>
                    <a:pt x="44" y="86"/>
                    <a:pt x="42" y="112"/>
                  </a:cubicBezTo>
                  <a:cubicBezTo>
                    <a:pt x="28" y="85"/>
                    <a:pt x="14" y="58"/>
                    <a:pt x="0" y="32"/>
                  </a:cubicBezTo>
                  <a:close/>
                </a:path>
              </a:pathLst>
            </a:custGeom>
            <a:solidFill>
              <a:srgbClr val="EBEC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91" name="Freeform 82">
              <a:extLst>
                <a:ext uri="{FF2B5EF4-FFF2-40B4-BE49-F238E27FC236}">
                  <a16:creationId xmlns:a16="http://schemas.microsoft.com/office/drawing/2014/main" id="{8E3F85E9-E1D4-4399-25D6-7CF1A9B44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" y="1362"/>
              <a:ext cx="353" cy="430"/>
            </a:xfrm>
            <a:custGeom>
              <a:avLst/>
              <a:gdLst>
                <a:gd name="T0" fmla="*/ 26 w 266"/>
                <a:gd name="T1" fmla="*/ 159 h 325"/>
                <a:gd name="T2" fmla="*/ 57 w 266"/>
                <a:gd name="T3" fmla="*/ 9 h 325"/>
                <a:gd name="T4" fmla="*/ 68 w 266"/>
                <a:gd name="T5" fmla="*/ 2 h 325"/>
                <a:gd name="T6" fmla="*/ 115 w 266"/>
                <a:gd name="T7" fmla="*/ 13 h 325"/>
                <a:gd name="T8" fmla="*/ 127 w 266"/>
                <a:gd name="T9" fmla="*/ 22 h 325"/>
                <a:gd name="T10" fmla="*/ 199 w 266"/>
                <a:gd name="T11" fmla="*/ 39 h 325"/>
                <a:gd name="T12" fmla="*/ 215 w 266"/>
                <a:gd name="T13" fmla="*/ 34 h 325"/>
                <a:gd name="T14" fmla="*/ 256 w 266"/>
                <a:gd name="T15" fmla="*/ 42 h 325"/>
                <a:gd name="T16" fmla="*/ 264 w 266"/>
                <a:gd name="T17" fmla="*/ 55 h 325"/>
                <a:gd name="T18" fmla="*/ 223 w 266"/>
                <a:gd name="T19" fmla="*/ 247 h 325"/>
                <a:gd name="T20" fmla="*/ 208 w 266"/>
                <a:gd name="T21" fmla="*/ 316 h 325"/>
                <a:gd name="T22" fmla="*/ 197 w 266"/>
                <a:gd name="T23" fmla="*/ 323 h 325"/>
                <a:gd name="T24" fmla="*/ 11 w 266"/>
                <a:gd name="T25" fmla="*/ 284 h 325"/>
                <a:gd name="T26" fmla="*/ 2 w 266"/>
                <a:gd name="T27" fmla="*/ 270 h 325"/>
                <a:gd name="T28" fmla="*/ 20 w 266"/>
                <a:gd name="T29" fmla="*/ 189 h 325"/>
                <a:gd name="T30" fmla="*/ 34 w 266"/>
                <a:gd name="T31" fmla="*/ 184 h 325"/>
                <a:gd name="T32" fmla="*/ 29 w 266"/>
                <a:gd name="T33" fmla="*/ 170 h 325"/>
                <a:gd name="T34" fmla="*/ 26 w 266"/>
                <a:gd name="T35" fmla="*/ 159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325">
                  <a:moveTo>
                    <a:pt x="26" y="159"/>
                  </a:moveTo>
                  <a:cubicBezTo>
                    <a:pt x="37" y="109"/>
                    <a:pt x="47" y="59"/>
                    <a:pt x="57" y="9"/>
                  </a:cubicBezTo>
                  <a:cubicBezTo>
                    <a:pt x="59" y="2"/>
                    <a:pt x="61" y="0"/>
                    <a:pt x="68" y="2"/>
                  </a:cubicBezTo>
                  <a:cubicBezTo>
                    <a:pt x="84" y="6"/>
                    <a:pt x="100" y="9"/>
                    <a:pt x="115" y="13"/>
                  </a:cubicBezTo>
                  <a:cubicBezTo>
                    <a:pt x="117" y="18"/>
                    <a:pt x="122" y="21"/>
                    <a:pt x="127" y="22"/>
                  </a:cubicBezTo>
                  <a:cubicBezTo>
                    <a:pt x="151" y="28"/>
                    <a:pt x="175" y="33"/>
                    <a:pt x="199" y="39"/>
                  </a:cubicBezTo>
                  <a:cubicBezTo>
                    <a:pt x="206" y="40"/>
                    <a:pt x="209" y="32"/>
                    <a:pt x="215" y="34"/>
                  </a:cubicBezTo>
                  <a:cubicBezTo>
                    <a:pt x="229" y="37"/>
                    <a:pt x="242" y="40"/>
                    <a:pt x="256" y="42"/>
                  </a:cubicBezTo>
                  <a:cubicBezTo>
                    <a:pt x="265" y="43"/>
                    <a:pt x="266" y="47"/>
                    <a:pt x="264" y="55"/>
                  </a:cubicBezTo>
                  <a:cubicBezTo>
                    <a:pt x="250" y="119"/>
                    <a:pt x="237" y="183"/>
                    <a:pt x="223" y="247"/>
                  </a:cubicBezTo>
                  <a:cubicBezTo>
                    <a:pt x="218" y="270"/>
                    <a:pt x="213" y="293"/>
                    <a:pt x="208" y="316"/>
                  </a:cubicBezTo>
                  <a:cubicBezTo>
                    <a:pt x="207" y="322"/>
                    <a:pt x="206" y="325"/>
                    <a:pt x="197" y="323"/>
                  </a:cubicBezTo>
                  <a:cubicBezTo>
                    <a:pt x="135" y="310"/>
                    <a:pt x="73" y="296"/>
                    <a:pt x="11" y="284"/>
                  </a:cubicBezTo>
                  <a:cubicBezTo>
                    <a:pt x="1" y="282"/>
                    <a:pt x="0" y="278"/>
                    <a:pt x="2" y="270"/>
                  </a:cubicBezTo>
                  <a:cubicBezTo>
                    <a:pt x="8" y="243"/>
                    <a:pt x="14" y="216"/>
                    <a:pt x="20" y="189"/>
                  </a:cubicBezTo>
                  <a:cubicBezTo>
                    <a:pt x="25" y="190"/>
                    <a:pt x="32" y="189"/>
                    <a:pt x="34" y="184"/>
                  </a:cubicBezTo>
                  <a:cubicBezTo>
                    <a:pt x="38" y="178"/>
                    <a:pt x="33" y="173"/>
                    <a:pt x="29" y="170"/>
                  </a:cubicBezTo>
                  <a:cubicBezTo>
                    <a:pt x="24" y="167"/>
                    <a:pt x="27" y="162"/>
                    <a:pt x="26" y="1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92" name="Freeform 83">
              <a:extLst>
                <a:ext uri="{FF2B5EF4-FFF2-40B4-BE49-F238E27FC236}">
                  <a16:creationId xmlns:a16="http://schemas.microsoft.com/office/drawing/2014/main" id="{86FCFF53-4194-E5C5-A130-533A6D563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" y="1234"/>
              <a:ext cx="86" cy="120"/>
            </a:xfrm>
            <a:custGeom>
              <a:avLst/>
              <a:gdLst>
                <a:gd name="T0" fmla="*/ 49 w 65"/>
                <a:gd name="T1" fmla="*/ 73 h 91"/>
                <a:gd name="T2" fmla="*/ 27 w 65"/>
                <a:gd name="T3" fmla="*/ 75 h 91"/>
                <a:gd name="T4" fmla="*/ 18 w 65"/>
                <a:gd name="T5" fmla="*/ 73 h 91"/>
                <a:gd name="T6" fmla="*/ 27 w 65"/>
                <a:gd name="T7" fmla="*/ 18 h 91"/>
                <a:gd name="T8" fmla="*/ 50 w 65"/>
                <a:gd name="T9" fmla="*/ 9 h 91"/>
                <a:gd name="T10" fmla="*/ 64 w 65"/>
                <a:gd name="T11" fmla="*/ 49 h 91"/>
                <a:gd name="T12" fmla="*/ 49 w 65"/>
                <a:gd name="T13" fmla="*/ 7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91">
                  <a:moveTo>
                    <a:pt x="49" y="73"/>
                  </a:moveTo>
                  <a:cubicBezTo>
                    <a:pt x="42" y="82"/>
                    <a:pt x="36" y="91"/>
                    <a:pt x="27" y="75"/>
                  </a:cubicBezTo>
                  <a:cubicBezTo>
                    <a:pt x="25" y="73"/>
                    <a:pt x="22" y="71"/>
                    <a:pt x="18" y="73"/>
                  </a:cubicBezTo>
                  <a:cubicBezTo>
                    <a:pt x="0" y="52"/>
                    <a:pt x="3" y="30"/>
                    <a:pt x="27" y="18"/>
                  </a:cubicBezTo>
                  <a:cubicBezTo>
                    <a:pt x="34" y="14"/>
                    <a:pt x="39" y="0"/>
                    <a:pt x="50" y="9"/>
                  </a:cubicBezTo>
                  <a:cubicBezTo>
                    <a:pt x="62" y="19"/>
                    <a:pt x="65" y="34"/>
                    <a:pt x="64" y="49"/>
                  </a:cubicBezTo>
                  <a:cubicBezTo>
                    <a:pt x="64" y="59"/>
                    <a:pt x="58" y="68"/>
                    <a:pt x="49" y="73"/>
                  </a:cubicBezTo>
                  <a:close/>
                </a:path>
              </a:pathLst>
            </a:custGeom>
            <a:solidFill>
              <a:srgbClr val="F4B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93" name="Freeform 84">
              <a:extLst>
                <a:ext uri="{FF2B5EF4-FFF2-40B4-BE49-F238E27FC236}">
                  <a16:creationId xmlns:a16="http://schemas.microsoft.com/office/drawing/2014/main" id="{387827D5-EA6E-A834-4784-2E174C96D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" y="1342"/>
              <a:ext cx="44" cy="19"/>
            </a:xfrm>
            <a:custGeom>
              <a:avLst/>
              <a:gdLst>
                <a:gd name="T0" fmla="*/ 24 w 33"/>
                <a:gd name="T1" fmla="*/ 13 h 14"/>
                <a:gd name="T2" fmla="*/ 7 w 33"/>
                <a:gd name="T3" fmla="*/ 9 h 14"/>
                <a:gd name="T4" fmla="*/ 2 w 33"/>
                <a:gd name="T5" fmla="*/ 3 h 14"/>
                <a:gd name="T6" fmla="*/ 9 w 33"/>
                <a:gd name="T7" fmla="*/ 0 h 14"/>
                <a:gd name="T8" fmla="*/ 26 w 33"/>
                <a:gd name="T9" fmla="*/ 4 h 14"/>
                <a:gd name="T10" fmla="*/ 32 w 33"/>
                <a:gd name="T11" fmla="*/ 10 h 14"/>
                <a:gd name="T12" fmla="*/ 24 w 33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4">
                  <a:moveTo>
                    <a:pt x="24" y="13"/>
                  </a:moveTo>
                  <a:cubicBezTo>
                    <a:pt x="19" y="12"/>
                    <a:pt x="13" y="11"/>
                    <a:pt x="7" y="9"/>
                  </a:cubicBezTo>
                  <a:cubicBezTo>
                    <a:pt x="4" y="8"/>
                    <a:pt x="0" y="7"/>
                    <a:pt x="2" y="3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4" y="2"/>
                    <a:pt x="20" y="3"/>
                    <a:pt x="26" y="4"/>
                  </a:cubicBezTo>
                  <a:cubicBezTo>
                    <a:pt x="29" y="5"/>
                    <a:pt x="33" y="5"/>
                    <a:pt x="32" y="10"/>
                  </a:cubicBezTo>
                  <a:cubicBezTo>
                    <a:pt x="31" y="14"/>
                    <a:pt x="27" y="13"/>
                    <a:pt x="24" y="13"/>
                  </a:cubicBezTo>
                  <a:close/>
                </a:path>
              </a:pathLst>
            </a:custGeom>
            <a:solidFill>
              <a:srgbClr val="F2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94" name="Freeform 85">
              <a:extLst>
                <a:ext uri="{FF2B5EF4-FFF2-40B4-BE49-F238E27FC236}">
                  <a16:creationId xmlns:a16="http://schemas.microsoft.com/office/drawing/2014/main" id="{D8A3BBF8-C7B2-02E6-0C04-A16721CB8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3" y="1575"/>
              <a:ext cx="144" cy="49"/>
            </a:xfrm>
            <a:custGeom>
              <a:avLst/>
              <a:gdLst>
                <a:gd name="T0" fmla="*/ 10 w 109"/>
                <a:gd name="T1" fmla="*/ 1 h 37"/>
                <a:gd name="T2" fmla="*/ 51 w 109"/>
                <a:gd name="T3" fmla="*/ 9 h 37"/>
                <a:gd name="T4" fmla="*/ 101 w 109"/>
                <a:gd name="T5" fmla="*/ 19 h 37"/>
                <a:gd name="T6" fmla="*/ 108 w 109"/>
                <a:gd name="T7" fmla="*/ 30 h 37"/>
                <a:gd name="T8" fmla="*/ 98 w 109"/>
                <a:gd name="T9" fmla="*/ 35 h 37"/>
                <a:gd name="T10" fmla="*/ 9 w 109"/>
                <a:gd name="T11" fmla="*/ 16 h 37"/>
                <a:gd name="T12" fmla="*/ 1 w 109"/>
                <a:gd name="T13" fmla="*/ 7 h 37"/>
                <a:gd name="T14" fmla="*/ 10 w 109"/>
                <a:gd name="T1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37">
                  <a:moveTo>
                    <a:pt x="10" y="1"/>
                  </a:moveTo>
                  <a:cubicBezTo>
                    <a:pt x="24" y="3"/>
                    <a:pt x="38" y="6"/>
                    <a:pt x="51" y="9"/>
                  </a:cubicBezTo>
                  <a:cubicBezTo>
                    <a:pt x="68" y="12"/>
                    <a:pt x="84" y="16"/>
                    <a:pt x="101" y="19"/>
                  </a:cubicBezTo>
                  <a:cubicBezTo>
                    <a:pt x="108" y="21"/>
                    <a:pt x="109" y="24"/>
                    <a:pt x="108" y="30"/>
                  </a:cubicBezTo>
                  <a:cubicBezTo>
                    <a:pt x="107" y="36"/>
                    <a:pt x="103" y="37"/>
                    <a:pt x="98" y="35"/>
                  </a:cubicBezTo>
                  <a:cubicBezTo>
                    <a:pt x="68" y="29"/>
                    <a:pt x="39" y="23"/>
                    <a:pt x="9" y="16"/>
                  </a:cubicBezTo>
                  <a:cubicBezTo>
                    <a:pt x="5" y="15"/>
                    <a:pt x="0" y="14"/>
                    <a:pt x="1" y="7"/>
                  </a:cubicBezTo>
                  <a:cubicBezTo>
                    <a:pt x="2" y="2"/>
                    <a:pt x="6" y="0"/>
                    <a:pt x="10" y="1"/>
                  </a:cubicBezTo>
                  <a:close/>
                </a:path>
              </a:pathLst>
            </a:custGeom>
            <a:solidFill>
              <a:srgbClr val="DA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95" name="Freeform 86">
              <a:extLst>
                <a:ext uri="{FF2B5EF4-FFF2-40B4-BE49-F238E27FC236}">
                  <a16:creationId xmlns:a16="http://schemas.microsoft.com/office/drawing/2014/main" id="{CBE160F2-FAEA-D73E-28F3-9AC576938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" y="1496"/>
              <a:ext cx="145" cy="50"/>
            </a:xfrm>
            <a:custGeom>
              <a:avLst/>
              <a:gdLst>
                <a:gd name="T0" fmla="*/ 101 w 109"/>
                <a:gd name="T1" fmla="*/ 36 h 38"/>
                <a:gd name="T2" fmla="*/ 6 w 109"/>
                <a:gd name="T3" fmla="*/ 16 h 38"/>
                <a:gd name="T4" fmla="*/ 2 w 109"/>
                <a:gd name="T5" fmla="*/ 8 h 38"/>
                <a:gd name="T6" fmla="*/ 10 w 109"/>
                <a:gd name="T7" fmla="*/ 1 h 38"/>
                <a:gd name="T8" fmla="*/ 101 w 109"/>
                <a:gd name="T9" fmla="*/ 20 h 38"/>
                <a:gd name="T10" fmla="*/ 108 w 109"/>
                <a:gd name="T11" fmla="*/ 31 h 38"/>
                <a:gd name="T12" fmla="*/ 101 w 109"/>
                <a:gd name="T13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38">
                  <a:moveTo>
                    <a:pt x="101" y="36"/>
                  </a:moveTo>
                  <a:cubicBezTo>
                    <a:pt x="68" y="29"/>
                    <a:pt x="37" y="23"/>
                    <a:pt x="6" y="16"/>
                  </a:cubicBezTo>
                  <a:cubicBezTo>
                    <a:pt x="0" y="15"/>
                    <a:pt x="0" y="12"/>
                    <a:pt x="2" y="8"/>
                  </a:cubicBezTo>
                  <a:cubicBezTo>
                    <a:pt x="4" y="5"/>
                    <a:pt x="2" y="0"/>
                    <a:pt x="10" y="1"/>
                  </a:cubicBezTo>
                  <a:cubicBezTo>
                    <a:pt x="40" y="8"/>
                    <a:pt x="70" y="14"/>
                    <a:pt x="101" y="20"/>
                  </a:cubicBezTo>
                  <a:cubicBezTo>
                    <a:pt x="107" y="21"/>
                    <a:pt x="109" y="25"/>
                    <a:pt x="108" y="31"/>
                  </a:cubicBezTo>
                  <a:cubicBezTo>
                    <a:pt x="108" y="37"/>
                    <a:pt x="104" y="38"/>
                    <a:pt x="101" y="36"/>
                  </a:cubicBezTo>
                  <a:close/>
                </a:path>
              </a:pathLst>
            </a:custGeom>
            <a:solidFill>
              <a:srgbClr val="DADE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96" name="Freeform 87">
              <a:extLst>
                <a:ext uri="{FF2B5EF4-FFF2-40B4-BE49-F238E27FC236}">
                  <a16:creationId xmlns:a16="http://schemas.microsoft.com/office/drawing/2014/main" id="{6F2FE2C5-43B0-E136-2047-CD467F8951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3" y="1652"/>
              <a:ext cx="146" cy="49"/>
            </a:xfrm>
            <a:custGeom>
              <a:avLst/>
              <a:gdLst>
                <a:gd name="T0" fmla="*/ 96 w 110"/>
                <a:gd name="T1" fmla="*/ 35 h 37"/>
                <a:gd name="T2" fmla="*/ 10 w 110"/>
                <a:gd name="T3" fmla="*/ 15 h 37"/>
                <a:gd name="T4" fmla="*/ 3 w 110"/>
                <a:gd name="T5" fmla="*/ 7 h 37"/>
                <a:gd name="T6" fmla="*/ 15 w 110"/>
                <a:gd name="T7" fmla="*/ 1 h 37"/>
                <a:gd name="T8" fmla="*/ 72 w 110"/>
                <a:gd name="T9" fmla="*/ 14 h 37"/>
                <a:gd name="T10" fmla="*/ 103 w 110"/>
                <a:gd name="T11" fmla="*/ 20 h 37"/>
                <a:gd name="T12" fmla="*/ 109 w 110"/>
                <a:gd name="T13" fmla="*/ 31 h 37"/>
                <a:gd name="T14" fmla="*/ 96 w 110"/>
                <a:gd name="T15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37">
                  <a:moveTo>
                    <a:pt x="96" y="35"/>
                  </a:moveTo>
                  <a:cubicBezTo>
                    <a:pt x="70" y="27"/>
                    <a:pt x="39" y="26"/>
                    <a:pt x="10" y="15"/>
                  </a:cubicBezTo>
                  <a:cubicBezTo>
                    <a:pt x="6" y="14"/>
                    <a:pt x="0" y="15"/>
                    <a:pt x="3" y="7"/>
                  </a:cubicBezTo>
                  <a:cubicBezTo>
                    <a:pt x="5" y="1"/>
                    <a:pt x="9" y="0"/>
                    <a:pt x="15" y="1"/>
                  </a:cubicBezTo>
                  <a:cubicBezTo>
                    <a:pt x="34" y="5"/>
                    <a:pt x="53" y="10"/>
                    <a:pt x="72" y="14"/>
                  </a:cubicBezTo>
                  <a:cubicBezTo>
                    <a:pt x="82" y="16"/>
                    <a:pt x="93" y="18"/>
                    <a:pt x="103" y="20"/>
                  </a:cubicBezTo>
                  <a:cubicBezTo>
                    <a:pt x="109" y="22"/>
                    <a:pt x="110" y="26"/>
                    <a:pt x="109" y="31"/>
                  </a:cubicBezTo>
                  <a:cubicBezTo>
                    <a:pt x="108" y="36"/>
                    <a:pt x="104" y="37"/>
                    <a:pt x="96" y="35"/>
                  </a:cubicBezTo>
                  <a:close/>
                </a:path>
              </a:pathLst>
            </a:custGeom>
            <a:solidFill>
              <a:srgbClr val="DA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97" name="Freeform 88">
              <a:extLst>
                <a:ext uri="{FF2B5EF4-FFF2-40B4-BE49-F238E27FC236}">
                  <a16:creationId xmlns:a16="http://schemas.microsoft.com/office/drawing/2014/main" id="{052CBB3B-22FC-B914-B93D-F3BC593BF8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" y="1542"/>
              <a:ext cx="54" cy="58"/>
            </a:xfrm>
            <a:custGeom>
              <a:avLst/>
              <a:gdLst>
                <a:gd name="T0" fmla="*/ 38 w 41"/>
                <a:gd name="T1" fmla="*/ 26 h 44"/>
                <a:gd name="T2" fmla="*/ 13 w 41"/>
                <a:gd name="T3" fmla="*/ 40 h 44"/>
                <a:gd name="T4" fmla="*/ 1 w 41"/>
                <a:gd name="T5" fmla="*/ 34 h 44"/>
                <a:gd name="T6" fmla="*/ 8 w 41"/>
                <a:gd name="T7" fmla="*/ 5 h 44"/>
                <a:gd name="T8" fmla="*/ 41 w 41"/>
                <a:gd name="T9" fmla="*/ 17 h 44"/>
                <a:gd name="T10" fmla="*/ 20 w 41"/>
                <a:gd name="T11" fmla="*/ 25 h 44"/>
                <a:gd name="T12" fmla="*/ 20 w 41"/>
                <a:gd name="T13" fmla="*/ 26 h 44"/>
                <a:gd name="T14" fmla="*/ 38 w 41"/>
                <a:gd name="T15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4">
                  <a:moveTo>
                    <a:pt x="38" y="26"/>
                  </a:moveTo>
                  <a:cubicBezTo>
                    <a:pt x="33" y="44"/>
                    <a:pt x="33" y="44"/>
                    <a:pt x="13" y="40"/>
                  </a:cubicBezTo>
                  <a:cubicBezTo>
                    <a:pt x="8" y="39"/>
                    <a:pt x="0" y="41"/>
                    <a:pt x="1" y="34"/>
                  </a:cubicBezTo>
                  <a:cubicBezTo>
                    <a:pt x="1" y="24"/>
                    <a:pt x="1" y="13"/>
                    <a:pt x="8" y="5"/>
                  </a:cubicBezTo>
                  <a:cubicBezTo>
                    <a:pt x="13" y="0"/>
                    <a:pt x="36" y="9"/>
                    <a:pt x="41" y="17"/>
                  </a:cubicBezTo>
                  <a:cubicBezTo>
                    <a:pt x="36" y="25"/>
                    <a:pt x="29" y="27"/>
                    <a:pt x="20" y="25"/>
                  </a:cubicBezTo>
                  <a:cubicBezTo>
                    <a:pt x="20" y="25"/>
                    <a:pt x="20" y="26"/>
                    <a:pt x="20" y="26"/>
                  </a:cubicBezTo>
                  <a:cubicBezTo>
                    <a:pt x="26" y="31"/>
                    <a:pt x="32" y="22"/>
                    <a:pt x="38" y="26"/>
                  </a:cubicBezTo>
                  <a:close/>
                </a:path>
              </a:pathLst>
            </a:custGeom>
            <a:solidFill>
              <a:srgbClr val="E5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98" name="Freeform 89">
              <a:extLst>
                <a:ext uri="{FF2B5EF4-FFF2-40B4-BE49-F238E27FC236}">
                  <a16:creationId xmlns:a16="http://schemas.microsoft.com/office/drawing/2014/main" id="{4DC7847C-9068-C2DC-42BA-CCF11BF288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" y="1473"/>
              <a:ext cx="54" cy="55"/>
            </a:xfrm>
            <a:custGeom>
              <a:avLst/>
              <a:gdLst>
                <a:gd name="T0" fmla="*/ 35 w 41"/>
                <a:gd name="T1" fmla="*/ 24 h 41"/>
                <a:gd name="T2" fmla="*/ 32 w 41"/>
                <a:gd name="T3" fmla="*/ 38 h 41"/>
                <a:gd name="T4" fmla="*/ 5 w 41"/>
                <a:gd name="T5" fmla="*/ 34 h 41"/>
                <a:gd name="T6" fmla="*/ 3 w 41"/>
                <a:gd name="T7" fmla="*/ 21 h 41"/>
                <a:gd name="T8" fmla="*/ 11 w 41"/>
                <a:gd name="T9" fmla="*/ 2 h 41"/>
                <a:gd name="T10" fmla="*/ 38 w 41"/>
                <a:gd name="T11" fmla="*/ 8 h 41"/>
                <a:gd name="T12" fmla="*/ 41 w 41"/>
                <a:gd name="T13" fmla="*/ 14 h 41"/>
                <a:gd name="T14" fmla="*/ 36 w 41"/>
                <a:gd name="T15" fmla="*/ 18 h 41"/>
                <a:gd name="T16" fmla="*/ 23 w 41"/>
                <a:gd name="T17" fmla="*/ 11 h 41"/>
                <a:gd name="T18" fmla="*/ 12 w 41"/>
                <a:gd name="T19" fmla="*/ 16 h 41"/>
                <a:gd name="T20" fmla="*/ 14 w 41"/>
                <a:gd name="T21" fmla="*/ 28 h 41"/>
                <a:gd name="T22" fmla="*/ 28 w 41"/>
                <a:gd name="T23" fmla="*/ 27 h 41"/>
                <a:gd name="T24" fmla="*/ 35 w 41"/>
                <a:gd name="T25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41">
                  <a:moveTo>
                    <a:pt x="35" y="24"/>
                  </a:moveTo>
                  <a:cubicBezTo>
                    <a:pt x="35" y="29"/>
                    <a:pt x="38" y="36"/>
                    <a:pt x="32" y="38"/>
                  </a:cubicBezTo>
                  <a:cubicBezTo>
                    <a:pt x="23" y="41"/>
                    <a:pt x="14" y="38"/>
                    <a:pt x="5" y="34"/>
                  </a:cubicBezTo>
                  <a:cubicBezTo>
                    <a:pt x="0" y="32"/>
                    <a:pt x="1" y="25"/>
                    <a:pt x="3" y="21"/>
                  </a:cubicBezTo>
                  <a:cubicBezTo>
                    <a:pt x="5" y="14"/>
                    <a:pt x="4" y="3"/>
                    <a:pt x="11" y="2"/>
                  </a:cubicBezTo>
                  <a:cubicBezTo>
                    <a:pt x="19" y="0"/>
                    <a:pt x="29" y="5"/>
                    <a:pt x="38" y="8"/>
                  </a:cubicBezTo>
                  <a:cubicBezTo>
                    <a:pt x="40" y="8"/>
                    <a:pt x="40" y="12"/>
                    <a:pt x="41" y="14"/>
                  </a:cubicBezTo>
                  <a:cubicBezTo>
                    <a:pt x="41" y="18"/>
                    <a:pt x="39" y="18"/>
                    <a:pt x="36" y="18"/>
                  </a:cubicBezTo>
                  <a:cubicBezTo>
                    <a:pt x="32" y="15"/>
                    <a:pt x="28" y="12"/>
                    <a:pt x="23" y="11"/>
                  </a:cubicBezTo>
                  <a:cubicBezTo>
                    <a:pt x="18" y="11"/>
                    <a:pt x="13" y="10"/>
                    <a:pt x="12" y="16"/>
                  </a:cubicBezTo>
                  <a:cubicBezTo>
                    <a:pt x="11" y="20"/>
                    <a:pt x="8" y="26"/>
                    <a:pt x="14" y="28"/>
                  </a:cubicBezTo>
                  <a:cubicBezTo>
                    <a:pt x="18" y="30"/>
                    <a:pt x="25" y="35"/>
                    <a:pt x="28" y="27"/>
                  </a:cubicBezTo>
                  <a:cubicBezTo>
                    <a:pt x="30" y="24"/>
                    <a:pt x="32" y="23"/>
                    <a:pt x="35" y="24"/>
                  </a:cubicBezTo>
                  <a:close/>
                </a:path>
              </a:pathLst>
            </a:custGeom>
            <a:solidFill>
              <a:srgbClr val="D3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99" name="Freeform 90">
              <a:extLst>
                <a:ext uri="{FF2B5EF4-FFF2-40B4-BE49-F238E27FC236}">
                  <a16:creationId xmlns:a16="http://schemas.microsoft.com/office/drawing/2014/main" id="{2837030F-44F0-FE07-AFBC-CE743A4DF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" y="1617"/>
              <a:ext cx="52" cy="60"/>
            </a:xfrm>
            <a:custGeom>
              <a:avLst/>
              <a:gdLst>
                <a:gd name="T0" fmla="*/ 39 w 39"/>
                <a:gd name="T1" fmla="*/ 21 h 45"/>
                <a:gd name="T2" fmla="*/ 32 w 39"/>
                <a:gd name="T3" fmla="*/ 42 h 45"/>
                <a:gd name="T4" fmla="*/ 4 w 39"/>
                <a:gd name="T5" fmla="*/ 37 h 45"/>
                <a:gd name="T6" fmla="*/ 1 w 39"/>
                <a:gd name="T7" fmla="*/ 31 h 45"/>
                <a:gd name="T8" fmla="*/ 5 w 39"/>
                <a:gd name="T9" fmla="*/ 12 h 45"/>
                <a:gd name="T10" fmla="*/ 21 w 39"/>
                <a:gd name="T11" fmla="*/ 7 h 45"/>
                <a:gd name="T12" fmla="*/ 6 w 39"/>
                <a:gd name="T13" fmla="*/ 27 h 45"/>
                <a:gd name="T14" fmla="*/ 26 w 39"/>
                <a:gd name="T15" fmla="*/ 37 h 45"/>
                <a:gd name="T16" fmla="*/ 33 w 39"/>
                <a:gd name="T17" fmla="*/ 24 h 45"/>
                <a:gd name="T18" fmla="*/ 39 w 39"/>
                <a:gd name="T1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5">
                  <a:moveTo>
                    <a:pt x="39" y="21"/>
                  </a:moveTo>
                  <a:cubicBezTo>
                    <a:pt x="36" y="28"/>
                    <a:pt x="39" y="39"/>
                    <a:pt x="32" y="42"/>
                  </a:cubicBezTo>
                  <a:cubicBezTo>
                    <a:pt x="23" y="45"/>
                    <a:pt x="14" y="38"/>
                    <a:pt x="4" y="37"/>
                  </a:cubicBezTo>
                  <a:cubicBezTo>
                    <a:pt x="1" y="37"/>
                    <a:pt x="0" y="34"/>
                    <a:pt x="1" y="31"/>
                  </a:cubicBezTo>
                  <a:cubicBezTo>
                    <a:pt x="2" y="25"/>
                    <a:pt x="3" y="18"/>
                    <a:pt x="5" y="12"/>
                  </a:cubicBezTo>
                  <a:cubicBezTo>
                    <a:pt x="6" y="2"/>
                    <a:pt x="11" y="0"/>
                    <a:pt x="21" y="7"/>
                  </a:cubicBezTo>
                  <a:cubicBezTo>
                    <a:pt x="4" y="6"/>
                    <a:pt x="6" y="19"/>
                    <a:pt x="6" y="27"/>
                  </a:cubicBezTo>
                  <a:cubicBezTo>
                    <a:pt x="6" y="40"/>
                    <a:pt x="19" y="35"/>
                    <a:pt x="26" y="37"/>
                  </a:cubicBezTo>
                  <a:cubicBezTo>
                    <a:pt x="34" y="38"/>
                    <a:pt x="33" y="29"/>
                    <a:pt x="33" y="24"/>
                  </a:cubicBezTo>
                  <a:cubicBezTo>
                    <a:pt x="33" y="19"/>
                    <a:pt x="36" y="19"/>
                    <a:pt x="39" y="21"/>
                  </a:cubicBezTo>
                  <a:close/>
                </a:path>
              </a:pathLst>
            </a:custGeom>
            <a:solidFill>
              <a:srgbClr val="D8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100" name="Freeform 91">
              <a:extLst>
                <a:ext uri="{FF2B5EF4-FFF2-40B4-BE49-F238E27FC236}">
                  <a16:creationId xmlns:a16="http://schemas.microsoft.com/office/drawing/2014/main" id="{EF545780-7AC6-BD79-43FE-DB18538FFC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4" y="1625"/>
              <a:ext cx="66" cy="35"/>
            </a:xfrm>
            <a:custGeom>
              <a:avLst/>
              <a:gdLst>
                <a:gd name="T0" fmla="*/ 25 w 50"/>
                <a:gd name="T1" fmla="*/ 15 h 26"/>
                <a:gd name="T2" fmla="*/ 19 w 50"/>
                <a:gd name="T3" fmla="*/ 18 h 26"/>
                <a:gd name="T4" fmla="*/ 1 w 50"/>
                <a:gd name="T5" fmla="*/ 13 h 26"/>
                <a:gd name="T6" fmla="*/ 2 w 50"/>
                <a:gd name="T7" fmla="*/ 8 h 26"/>
                <a:gd name="T8" fmla="*/ 7 w 50"/>
                <a:gd name="T9" fmla="*/ 8 h 26"/>
                <a:gd name="T10" fmla="*/ 21 w 50"/>
                <a:gd name="T11" fmla="*/ 9 h 26"/>
                <a:gd name="T12" fmla="*/ 50 w 50"/>
                <a:gd name="T13" fmla="*/ 0 h 26"/>
                <a:gd name="T14" fmla="*/ 25 w 50"/>
                <a:gd name="T15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25" y="15"/>
                  </a:moveTo>
                  <a:cubicBezTo>
                    <a:pt x="23" y="16"/>
                    <a:pt x="21" y="17"/>
                    <a:pt x="19" y="18"/>
                  </a:cubicBezTo>
                  <a:cubicBezTo>
                    <a:pt x="12" y="20"/>
                    <a:pt x="4" y="26"/>
                    <a:pt x="1" y="13"/>
                  </a:cubicBezTo>
                  <a:cubicBezTo>
                    <a:pt x="1" y="11"/>
                    <a:pt x="0" y="9"/>
                    <a:pt x="2" y="8"/>
                  </a:cubicBezTo>
                  <a:cubicBezTo>
                    <a:pt x="3" y="7"/>
                    <a:pt x="6" y="7"/>
                    <a:pt x="7" y="8"/>
                  </a:cubicBezTo>
                  <a:cubicBezTo>
                    <a:pt x="11" y="17"/>
                    <a:pt x="16" y="11"/>
                    <a:pt x="21" y="9"/>
                  </a:cubicBezTo>
                  <a:cubicBezTo>
                    <a:pt x="30" y="6"/>
                    <a:pt x="39" y="2"/>
                    <a:pt x="50" y="0"/>
                  </a:cubicBezTo>
                  <a:cubicBezTo>
                    <a:pt x="41" y="5"/>
                    <a:pt x="33" y="10"/>
                    <a:pt x="25" y="15"/>
                  </a:cubicBezTo>
                  <a:close/>
                </a:path>
              </a:pathLst>
            </a:custGeom>
            <a:solidFill>
              <a:srgbClr val="385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101" name="Freeform 92">
              <a:extLst>
                <a:ext uri="{FF2B5EF4-FFF2-40B4-BE49-F238E27FC236}">
                  <a16:creationId xmlns:a16="http://schemas.microsoft.com/office/drawing/2014/main" id="{AAAAB78D-0078-1D30-5250-717B785F7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" y="1554"/>
              <a:ext cx="65" cy="32"/>
            </a:xfrm>
            <a:custGeom>
              <a:avLst/>
              <a:gdLst>
                <a:gd name="T0" fmla="*/ 25 w 49"/>
                <a:gd name="T1" fmla="*/ 17 h 24"/>
                <a:gd name="T2" fmla="*/ 12 w 49"/>
                <a:gd name="T3" fmla="*/ 22 h 24"/>
                <a:gd name="T4" fmla="*/ 5 w 49"/>
                <a:gd name="T5" fmla="*/ 20 h 24"/>
                <a:gd name="T6" fmla="*/ 3 w 49"/>
                <a:gd name="T7" fmla="*/ 10 h 24"/>
                <a:gd name="T8" fmla="*/ 10 w 49"/>
                <a:gd name="T9" fmla="*/ 14 h 24"/>
                <a:gd name="T10" fmla="*/ 28 w 49"/>
                <a:gd name="T11" fmla="*/ 8 h 24"/>
                <a:gd name="T12" fmla="*/ 49 w 49"/>
                <a:gd name="T13" fmla="*/ 0 h 24"/>
                <a:gd name="T14" fmla="*/ 25 w 49"/>
                <a:gd name="T15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24">
                  <a:moveTo>
                    <a:pt x="25" y="17"/>
                  </a:moveTo>
                  <a:cubicBezTo>
                    <a:pt x="21" y="18"/>
                    <a:pt x="16" y="20"/>
                    <a:pt x="12" y="22"/>
                  </a:cubicBezTo>
                  <a:cubicBezTo>
                    <a:pt x="9" y="24"/>
                    <a:pt x="6" y="24"/>
                    <a:pt x="5" y="20"/>
                  </a:cubicBezTo>
                  <a:cubicBezTo>
                    <a:pt x="4" y="17"/>
                    <a:pt x="0" y="13"/>
                    <a:pt x="3" y="10"/>
                  </a:cubicBezTo>
                  <a:cubicBezTo>
                    <a:pt x="7" y="7"/>
                    <a:pt x="7" y="12"/>
                    <a:pt x="10" y="14"/>
                  </a:cubicBezTo>
                  <a:cubicBezTo>
                    <a:pt x="17" y="18"/>
                    <a:pt x="22" y="10"/>
                    <a:pt x="28" y="8"/>
                  </a:cubicBezTo>
                  <a:cubicBezTo>
                    <a:pt x="35" y="5"/>
                    <a:pt x="42" y="3"/>
                    <a:pt x="49" y="0"/>
                  </a:cubicBezTo>
                  <a:cubicBezTo>
                    <a:pt x="43" y="9"/>
                    <a:pt x="32" y="10"/>
                    <a:pt x="25" y="17"/>
                  </a:cubicBezTo>
                  <a:close/>
                </a:path>
              </a:pathLst>
            </a:custGeom>
            <a:solidFill>
              <a:srgbClr val="3B5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102" name="Freeform 93">
              <a:extLst>
                <a:ext uri="{FF2B5EF4-FFF2-40B4-BE49-F238E27FC236}">
                  <a16:creationId xmlns:a16="http://schemas.microsoft.com/office/drawing/2014/main" id="{8D5FEF8B-72E3-8ACE-CA0E-AD5B41188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7" y="1481"/>
              <a:ext cx="67" cy="35"/>
            </a:xfrm>
            <a:custGeom>
              <a:avLst/>
              <a:gdLst>
                <a:gd name="T0" fmla="*/ 19 w 51"/>
                <a:gd name="T1" fmla="*/ 11 h 26"/>
                <a:gd name="T2" fmla="*/ 25 w 51"/>
                <a:gd name="T3" fmla="*/ 8 h 26"/>
                <a:gd name="T4" fmla="*/ 51 w 51"/>
                <a:gd name="T5" fmla="*/ 1 h 26"/>
                <a:gd name="T6" fmla="*/ 19 w 51"/>
                <a:gd name="T7" fmla="*/ 18 h 26"/>
                <a:gd name="T8" fmla="*/ 13 w 51"/>
                <a:gd name="T9" fmla="*/ 21 h 26"/>
                <a:gd name="T10" fmla="*/ 2 w 51"/>
                <a:gd name="T11" fmla="*/ 18 h 26"/>
                <a:gd name="T12" fmla="*/ 2 w 51"/>
                <a:gd name="T13" fmla="*/ 9 h 26"/>
                <a:gd name="T14" fmla="*/ 11 w 51"/>
                <a:gd name="T15" fmla="*/ 8 h 26"/>
                <a:gd name="T16" fmla="*/ 19 w 51"/>
                <a:gd name="T17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6">
                  <a:moveTo>
                    <a:pt x="19" y="11"/>
                  </a:moveTo>
                  <a:cubicBezTo>
                    <a:pt x="21" y="10"/>
                    <a:pt x="23" y="9"/>
                    <a:pt x="25" y="8"/>
                  </a:cubicBezTo>
                  <a:cubicBezTo>
                    <a:pt x="34" y="7"/>
                    <a:pt x="41" y="0"/>
                    <a:pt x="51" y="1"/>
                  </a:cubicBezTo>
                  <a:cubicBezTo>
                    <a:pt x="40" y="7"/>
                    <a:pt x="29" y="13"/>
                    <a:pt x="19" y="18"/>
                  </a:cubicBezTo>
                  <a:cubicBezTo>
                    <a:pt x="17" y="19"/>
                    <a:pt x="14" y="19"/>
                    <a:pt x="13" y="21"/>
                  </a:cubicBezTo>
                  <a:cubicBezTo>
                    <a:pt x="8" y="26"/>
                    <a:pt x="5" y="23"/>
                    <a:pt x="2" y="18"/>
                  </a:cubicBezTo>
                  <a:cubicBezTo>
                    <a:pt x="0" y="16"/>
                    <a:pt x="0" y="12"/>
                    <a:pt x="2" y="9"/>
                  </a:cubicBezTo>
                  <a:cubicBezTo>
                    <a:pt x="4" y="5"/>
                    <a:pt x="8" y="7"/>
                    <a:pt x="11" y="8"/>
                  </a:cubicBezTo>
                  <a:cubicBezTo>
                    <a:pt x="14" y="8"/>
                    <a:pt x="16" y="10"/>
                    <a:pt x="19" y="11"/>
                  </a:cubicBezTo>
                  <a:close/>
                </a:path>
              </a:pathLst>
            </a:custGeom>
            <a:solidFill>
              <a:srgbClr val="3B5C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103" name="Freeform 94">
              <a:extLst>
                <a:ext uri="{FF2B5EF4-FFF2-40B4-BE49-F238E27FC236}">
                  <a16:creationId xmlns:a16="http://schemas.microsoft.com/office/drawing/2014/main" id="{9125D5B9-C9AE-D610-057B-C5D972C219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" y="1476"/>
              <a:ext cx="41" cy="46"/>
            </a:xfrm>
            <a:custGeom>
              <a:avLst/>
              <a:gdLst>
                <a:gd name="T0" fmla="*/ 31 w 31"/>
                <a:gd name="T1" fmla="*/ 15 h 35"/>
                <a:gd name="T2" fmla="*/ 24 w 31"/>
                <a:gd name="T3" fmla="*/ 17 h 35"/>
                <a:gd name="T4" fmla="*/ 16 w 31"/>
                <a:gd name="T5" fmla="*/ 12 h 35"/>
                <a:gd name="T6" fmla="*/ 15 w 31"/>
                <a:gd name="T7" fmla="*/ 18 h 35"/>
                <a:gd name="T8" fmla="*/ 25 w 31"/>
                <a:gd name="T9" fmla="*/ 25 h 35"/>
                <a:gd name="T10" fmla="*/ 27 w 31"/>
                <a:gd name="T11" fmla="*/ 32 h 35"/>
                <a:gd name="T12" fmla="*/ 2 w 31"/>
                <a:gd name="T13" fmla="*/ 26 h 35"/>
                <a:gd name="T14" fmla="*/ 9 w 31"/>
                <a:gd name="T15" fmla="*/ 5 h 35"/>
                <a:gd name="T16" fmla="*/ 31 w 31"/>
                <a:gd name="T17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5">
                  <a:moveTo>
                    <a:pt x="31" y="15"/>
                  </a:moveTo>
                  <a:cubicBezTo>
                    <a:pt x="29" y="17"/>
                    <a:pt x="26" y="18"/>
                    <a:pt x="24" y="17"/>
                  </a:cubicBezTo>
                  <a:cubicBezTo>
                    <a:pt x="21" y="16"/>
                    <a:pt x="20" y="10"/>
                    <a:pt x="16" y="12"/>
                  </a:cubicBezTo>
                  <a:cubicBezTo>
                    <a:pt x="13" y="13"/>
                    <a:pt x="14" y="16"/>
                    <a:pt x="15" y="18"/>
                  </a:cubicBezTo>
                  <a:cubicBezTo>
                    <a:pt x="17" y="22"/>
                    <a:pt x="17" y="29"/>
                    <a:pt x="25" y="25"/>
                  </a:cubicBezTo>
                  <a:cubicBezTo>
                    <a:pt x="28" y="27"/>
                    <a:pt x="29" y="30"/>
                    <a:pt x="27" y="32"/>
                  </a:cubicBezTo>
                  <a:cubicBezTo>
                    <a:pt x="24" y="35"/>
                    <a:pt x="3" y="30"/>
                    <a:pt x="2" y="26"/>
                  </a:cubicBezTo>
                  <a:cubicBezTo>
                    <a:pt x="0" y="22"/>
                    <a:pt x="7" y="3"/>
                    <a:pt x="9" y="5"/>
                  </a:cubicBezTo>
                  <a:cubicBezTo>
                    <a:pt x="16" y="9"/>
                    <a:pt x="30" y="0"/>
                    <a:pt x="3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40;p46">
            <a:extLst>
              <a:ext uri="{FF2B5EF4-FFF2-40B4-BE49-F238E27FC236}">
                <a16:creationId xmlns:a16="http://schemas.microsoft.com/office/drawing/2014/main" id="{194862F6-2432-4524-AA5F-684857E0E7C3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1"/>
            <a:r>
              <a:rPr lang="fa-IR" dirty="0">
                <a:cs typeface="B Nazanin" pitchFamily="2" charset="-78"/>
              </a:rPr>
              <a:t>نمایش شرایط بیمار 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oogle Shape;741;p46">
            <a:extLst>
              <a:ext uri="{FF2B5EF4-FFF2-40B4-BE49-F238E27FC236}">
                <a16:creationId xmlns:a16="http://schemas.microsoft.com/office/drawing/2014/main" id="{318ECA6D-5F58-46EC-81AC-CBC3F356A98F}"/>
              </a:ext>
            </a:extLst>
          </p:cNvPr>
          <p:cNvGrpSpPr/>
          <p:nvPr/>
        </p:nvGrpSpPr>
        <p:grpSpPr>
          <a:xfrm>
            <a:off x="3909691" y="1508120"/>
            <a:ext cx="2364299" cy="125016"/>
            <a:chOff x="3909691" y="1508120"/>
            <a:chExt cx="2364299" cy="125016"/>
          </a:xfrm>
        </p:grpSpPr>
        <p:sp>
          <p:nvSpPr>
            <p:cNvPr id="4" name="Google Shape;742;p46">
              <a:extLst>
                <a:ext uri="{FF2B5EF4-FFF2-40B4-BE49-F238E27FC236}">
                  <a16:creationId xmlns:a16="http://schemas.microsoft.com/office/drawing/2014/main" id="{9FD75F30-2C3A-466E-9DA7-A2F338F4EE13}"/>
                </a:ext>
              </a:extLst>
            </p:cNvPr>
            <p:cNvSpPr/>
            <p:nvPr/>
          </p:nvSpPr>
          <p:spPr>
            <a:xfrm rot="5400013">
              <a:off x="6148974" y="1508120"/>
              <a:ext cx="125016" cy="125016"/>
            </a:xfrm>
            <a:prstGeom prst="rect">
              <a:avLst/>
            </a:pr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5" name="Google Shape;743;p46">
              <a:extLst>
                <a:ext uri="{FF2B5EF4-FFF2-40B4-BE49-F238E27FC236}">
                  <a16:creationId xmlns:a16="http://schemas.microsoft.com/office/drawing/2014/main" id="{6C5564B6-95BF-4DB4-80D4-E3CEE7D70B25}"/>
                </a:ext>
              </a:extLst>
            </p:cNvPr>
            <p:cNvSpPr/>
            <p:nvPr/>
          </p:nvSpPr>
          <p:spPr>
            <a:xfrm rot="5400013">
              <a:off x="5900029" y="1508120"/>
              <a:ext cx="125016" cy="125016"/>
            </a:xfrm>
            <a:prstGeom prst="rect">
              <a:avLst/>
            </a:pr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6" name="Google Shape;744;p46">
              <a:extLst>
                <a:ext uri="{FF2B5EF4-FFF2-40B4-BE49-F238E27FC236}">
                  <a16:creationId xmlns:a16="http://schemas.microsoft.com/office/drawing/2014/main" id="{74AF3E16-94C3-4689-A0DD-324CE9AB9F6A}"/>
                </a:ext>
              </a:extLst>
            </p:cNvPr>
            <p:cNvSpPr/>
            <p:nvPr/>
          </p:nvSpPr>
          <p:spPr>
            <a:xfrm rot="5400013">
              <a:off x="5651074" y="1508120"/>
              <a:ext cx="125016" cy="125016"/>
            </a:xfrm>
            <a:prstGeom prst="rect">
              <a:avLst/>
            </a:pr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7" name="Google Shape;745;p46">
              <a:extLst>
                <a:ext uri="{FF2B5EF4-FFF2-40B4-BE49-F238E27FC236}">
                  <a16:creationId xmlns:a16="http://schemas.microsoft.com/office/drawing/2014/main" id="{2D22FC04-9272-4AA9-BCC5-2C32A359C048}"/>
                </a:ext>
              </a:extLst>
            </p:cNvPr>
            <p:cNvSpPr/>
            <p:nvPr/>
          </p:nvSpPr>
          <p:spPr>
            <a:xfrm rot="5400013">
              <a:off x="5402129" y="1508120"/>
              <a:ext cx="125016" cy="125016"/>
            </a:xfrm>
            <a:prstGeom prst="rect">
              <a:avLst/>
            </a:pr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8" name="Google Shape;746;p46">
              <a:extLst>
                <a:ext uri="{FF2B5EF4-FFF2-40B4-BE49-F238E27FC236}">
                  <a16:creationId xmlns:a16="http://schemas.microsoft.com/office/drawing/2014/main" id="{8AB330B1-11D4-46DB-AE89-BEED271A14E1}"/>
                </a:ext>
              </a:extLst>
            </p:cNvPr>
            <p:cNvSpPr/>
            <p:nvPr/>
          </p:nvSpPr>
          <p:spPr>
            <a:xfrm rot="5400013">
              <a:off x="5154445" y="1508120"/>
              <a:ext cx="125016" cy="125016"/>
            </a:xfrm>
            <a:prstGeom prst="rect">
              <a:avLst/>
            </a:pr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9" name="Google Shape;747;p46">
              <a:extLst>
                <a:ext uri="{FF2B5EF4-FFF2-40B4-BE49-F238E27FC236}">
                  <a16:creationId xmlns:a16="http://schemas.microsoft.com/office/drawing/2014/main" id="{7FA679A5-DE17-472F-99B3-419D232B673D}"/>
                </a:ext>
              </a:extLst>
            </p:cNvPr>
            <p:cNvSpPr/>
            <p:nvPr/>
          </p:nvSpPr>
          <p:spPr>
            <a:xfrm rot="5400013">
              <a:off x="4905491" y="1508120"/>
              <a:ext cx="125016" cy="125016"/>
            </a:xfrm>
            <a:prstGeom prst="rect">
              <a:avLst/>
            </a:prstGeom>
            <a:solidFill>
              <a:srgbClr val="DA3B3B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0" name="Google Shape;748;p46">
              <a:extLst>
                <a:ext uri="{FF2B5EF4-FFF2-40B4-BE49-F238E27FC236}">
                  <a16:creationId xmlns:a16="http://schemas.microsoft.com/office/drawing/2014/main" id="{CCD55D32-EAE9-4FB9-9274-49529BC4411C}"/>
                </a:ext>
              </a:extLst>
            </p:cNvPr>
            <p:cNvSpPr/>
            <p:nvPr/>
          </p:nvSpPr>
          <p:spPr>
            <a:xfrm rot="5400013">
              <a:off x="4656536" y="1508120"/>
              <a:ext cx="125016" cy="125016"/>
            </a:xfrm>
            <a:prstGeom prst="rect">
              <a:avLst/>
            </a:prstGeom>
            <a:solidFill>
              <a:srgbClr val="DA3B3B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1" name="Google Shape;749;p46">
              <a:extLst>
                <a:ext uri="{FF2B5EF4-FFF2-40B4-BE49-F238E27FC236}">
                  <a16:creationId xmlns:a16="http://schemas.microsoft.com/office/drawing/2014/main" id="{D8621E75-F7FD-4F0C-80F7-B3A1A79395C2}"/>
                </a:ext>
              </a:extLst>
            </p:cNvPr>
            <p:cNvSpPr/>
            <p:nvPr/>
          </p:nvSpPr>
          <p:spPr>
            <a:xfrm rot="5400013">
              <a:off x="4407591" y="1508120"/>
              <a:ext cx="125016" cy="125016"/>
            </a:xfrm>
            <a:prstGeom prst="rect">
              <a:avLst/>
            </a:prstGeom>
            <a:solidFill>
              <a:srgbClr val="DA3B3B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2" name="Google Shape;750;p46">
              <a:extLst>
                <a:ext uri="{FF2B5EF4-FFF2-40B4-BE49-F238E27FC236}">
                  <a16:creationId xmlns:a16="http://schemas.microsoft.com/office/drawing/2014/main" id="{7EC601EC-F9F4-454E-8490-09951E71BED5}"/>
                </a:ext>
              </a:extLst>
            </p:cNvPr>
            <p:cNvSpPr/>
            <p:nvPr/>
          </p:nvSpPr>
          <p:spPr>
            <a:xfrm rot="5400013">
              <a:off x="4158645" y="1508120"/>
              <a:ext cx="125016" cy="125016"/>
            </a:xfrm>
            <a:prstGeom prst="rect">
              <a:avLst/>
            </a:prstGeom>
            <a:solidFill>
              <a:srgbClr val="DA3B3B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3" name="Google Shape;751;p46">
              <a:extLst>
                <a:ext uri="{FF2B5EF4-FFF2-40B4-BE49-F238E27FC236}">
                  <a16:creationId xmlns:a16="http://schemas.microsoft.com/office/drawing/2014/main" id="{034260DC-8B59-45DF-8317-33B99F41B2EB}"/>
                </a:ext>
              </a:extLst>
            </p:cNvPr>
            <p:cNvSpPr/>
            <p:nvPr/>
          </p:nvSpPr>
          <p:spPr>
            <a:xfrm rot="5400013">
              <a:off x="3909691" y="1508120"/>
              <a:ext cx="125016" cy="125016"/>
            </a:xfrm>
            <a:prstGeom prst="rect">
              <a:avLst/>
            </a:prstGeom>
            <a:solidFill>
              <a:srgbClr val="DA3B3B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14" name="Google Shape;752;p46">
            <a:extLst>
              <a:ext uri="{FF2B5EF4-FFF2-40B4-BE49-F238E27FC236}">
                <a16:creationId xmlns:a16="http://schemas.microsoft.com/office/drawing/2014/main" id="{3101887E-CA43-4A80-AC43-E59728655C80}"/>
              </a:ext>
            </a:extLst>
          </p:cNvPr>
          <p:cNvGrpSpPr/>
          <p:nvPr/>
        </p:nvGrpSpPr>
        <p:grpSpPr>
          <a:xfrm>
            <a:off x="3909691" y="1777456"/>
            <a:ext cx="2364299" cy="125016"/>
            <a:chOff x="3909691" y="1777456"/>
            <a:chExt cx="2364299" cy="125016"/>
          </a:xfrm>
        </p:grpSpPr>
        <p:sp>
          <p:nvSpPr>
            <p:cNvPr id="15" name="Google Shape;753;p46">
              <a:extLst>
                <a:ext uri="{FF2B5EF4-FFF2-40B4-BE49-F238E27FC236}">
                  <a16:creationId xmlns:a16="http://schemas.microsoft.com/office/drawing/2014/main" id="{F276C77C-CAFB-420A-A049-A88AC1C1D03F}"/>
                </a:ext>
              </a:extLst>
            </p:cNvPr>
            <p:cNvSpPr/>
            <p:nvPr/>
          </p:nvSpPr>
          <p:spPr>
            <a:xfrm rot="5400013">
              <a:off x="6148974" y="1777456"/>
              <a:ext cx="125016" cy="125016"/>
            </a:xfrm>
            <a:prstGeom prst="rect">
              <a:avLst/>
            </a:pr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6" name="Google Shape;754;p46">
              <a:extLst>
                <a:ext uri="{FF2B5EF4-FFF2-40B4-BE49-F238E27FC236}">
                  <a16:creationId xmlns:a16="http://schemas.microsoft.com/office/drawing/2014/main" id="{74954315-55AB-4A78-AC8F-CF371AB1D617}"/>
                </a:ext>
              </a:extLst>
            </p:cNvPr>
            <p:cNvSpPr/>
            <p:nvPr/>
          </p:nvSpPr>
          <p:spPr>
            <a:xfrm rot="5400013">
              <a:off x="5900029" y="1777456"/>
              <a:ext cx="125016" cy="125016"/>
            </a:xfrm>
            <a:prstGeom prst="rect">
              <a:avLst/>
            </a:prstGeom>
            <a:solidFill>
              <a:srgbClr val="21212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7" name="Google Shape;755;p46">
              <a:extLst>
                <a:ext uri="{FF2B5EF4-FFF2-40B4-BE49-F238E27FC236}">
                  <a16:creationId xmlns:a16="http://schemas.microsoft.com/office/drawing/2014/main" id="{8A42027B-F229-4BF4-85FC-1F598B4CF4A9}"/>
                </a:ext>
              </a:extLst>
            </p:cNvPr>
            <p:cNvSpPr/>
            <p:nvPr/>
          </p:nvSpPr>
          <p:spPr>
            <a:xfrm rot="5400013">
              <a:off x="5651074" y="1777456"/>
              <a:ext cx="125016" cy="125016"/>
            </a:xfrm>
            <a:prstGeom prst="rect">
              <a:avLst/>
            </a:prstGeom>
            <a:solidFill>
              <a:srgbClr val="FF6B6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8" name="Google Shape;756;p46">
              <a:extLst>
                <a:ext uri="{FF2B5EF4-FFF2-40B4-BE49-F238E27FC236}">
                  <a16:creationId xmlns:a16="http://schemas.microsoft.com/office/drawing/2014/main" id="{F32F7288-B5CE-49BA-82C7-196C2B1EF034}"/>
                </a:ext>
              </a:extLst>
            </p:cNvPr>
            <p:cNvSpPr/>
            <p:nvPr/>
          </p:nvSpPr>
          <p:spPr>
            <a:xfrm rot="5400013">
              <a:off x="5402129" y="1777456"/>
              <a:ext cx="125016" cy="125016"/>
            </a:xfrm>
            <a:prstGeom prst="rect">
              <a:avLst/>
            </a:prstGeom>
            <a:solidFill>
              <a:srgbClr val="FF6B6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9" name="Google Shape;757;p46">
              <a:extLst>
                <a:ext uri="{FF2B5EF4-FFF2-40B4-BE49-F238E27FC236}">
                  <a16:creationId xmlns:a16="http://schemas.microsoft.com/office/drawing/2014/main" id="{A75801D6-378A-450F-9870-B813FA4F1B93}"/>
                </a:ext>
              </a:extLst>
            </p:cNvPr>
            <p:cNvSpPr/>
            <p:nvPr/>
          </p:nvSpPr>
          <p:spPr>
            <a:xfrm rot="5400013">
              <a:off x="5154445" y="1777456"/>
              <a:ext cx="125016" cy="125016"/>
            </a:xfrm>
            <a:prstGeom prst="rect">
              <a:avLst/>
            </a:prstGeom>
            <a:solidFill>
              <a:srgbClr val="FF6B6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0" name="Google Shape;758;p46">
              <a:extLst>
                <a:ext uri="{FF2B5EF4-FFF2-40B4-BE49-F238E27FC236}">
                  <a16:creationId xmlns:a16="http://schemas.microsoft.com/office/drawing/2014/main" id="{6806324F-7BE8-4D27-9200-4B16BB55F68E}"/>
                </a:ext>
              </a:extLst>
            </p:cNvPr>
            <p:cNvSpPr/>
            <p:nvPr/>
          </p:nvSpPr>
          <p:spPr>
            <a:xfrm rot="5400013">
              <a:off x="4905491" y="1777456"/>
              <a:ext cx="125016" cy="125016"/>
            </a:xfrm>
            <a:prstGeom prst="rect">
              <a:avLst/>
            </a:prstGeom>
            <a:solidFill>
              <a:srgbClr val="FF6B6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1" name="Google Shape;759;p46">
              <a:extLst>
                <a:ext uri="{FF2B5EF4-FFF2-40B4-BE49-F238E27FC236}">
                  <a16:creationId xmlns:a16="http://schemas.microsoft.com/office/drawing/2014/main" id="{16CEEE5A-1D0D-4352-BDD0-2C45DB9C2286}"/>
                </a:ext>
              </a:extLst>
            </p:cNvPr>
            <p:cNvSpPr/>
            <p:nvPr/>
          </p:nvSpPr>
          <p:spPr>
            <a:xfrm rot="5400013">
              <a:off x="4656536" y="1777456"/>
              <a:ext cx="125016" cy="125016"/>
            </a:xfrm>
            <a:prstGeom prst="rect">
              <a:avLst/>
            </a:prstGeom>
            <a:solidFill>
              <a:srgbClr val="FF6B6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2" name="Google Shape;760;p46">
              <a:extLst>
                <a:ext uri="{FF2B5EF4-FFF2-40B4-BE49-F238E27FC236}">
                  <a16:creationId xmlns:a16="http://schemas.microsoft.com/office/drawing/2014/main" id="{CAAD8562-311C-4C14-A4EC-68BBE2116C8D}"/>
                </a:ext>
              </a:extLst>
            </p:cNvPr>
            <p:cNvSpPr/>
            <p:nvPr/>
          </p:nvSpPr>
          <p:spPr>
            <a:xfrm rot="5400013">
              <a:off x="4407591" y="1777456"/>
              <a:ext cx="125016" cy="125016"/>
            </a:xfrm>
            <a:prstGeom prst="rect">
              <a:avLst/>
            </a:prstGeom>
            <a:solidFill>
              <a:srgbClr val="FF6B6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3" name="Google Shape;761;p46">
              <a:extLst>
                <a:ext uri="{FF2B5EF4-FFF2-40B4-BE49-F238E27FC236}">
                  <a16:creationId xmlns:a16="http://schemas.microsoft.com/office/drawing/2014/main" id="{3FBCFB31-FF34-4CCE-BCA6-804EADCD876D}"/>
                </a:ext>
              </a:extLst>
            </p:cNvPr>
            <p:cNvSpPr/>
            <p:nvPr/>
          </p:nvSpPr>
          <p:spPr>
            <a:xfrm rot="5400013">
              <a:off x="4158645" y="1777456"/>
              <a:ext cx="125016" cy="125016"/>
            </a:xfrm>
            <a:prstGeom prst="rect">
              <a:avLst/>
            </a:prstGeom>
            <a:solidFill>
              <a:srgbClr val="FF6B6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4" name="Google Shape;762;p46">
              <a:extLst>
                <a:ext uri="{FF2B5EF4-FFF2-40B4-BE49-F238E27FC236}">
                  <a16:creationId xmlns:a16="http://schemas.microsoft.com/office/drawing/2014/main" id="{85425F1C-0297-4893-B490-298D07FB4931}"/>
                </a:ext>
              </a:extLst>
            </p:cNvPr>
            <p:cNvSpPr/>
            <p:nvPr/>
          </p:nvSpPr>
          <p:spPr>
            <a:xfrm rot="5400013">
              <a:off x="3909691" y="1777456"/>
              <a:ext cx="125016" cy="125016"/>
            </a:xfrm>
            <a:prstGeom prst="rect">
              <a:avLst/>
            </a:prstGeom>
            <a:solidFill>
              <a:srgbClr val="FF6B6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25" name="Google Shape;763;p46">
            <a:extLst>
              <a:ext uri="{FF2B5EF4-FFF2-40B4-BE49-F238E27FC236}">
                <a16:creationId xmlns:a16="http://schemas.microsoft.com/office/drawing/2014/main" id="{3C66D0F2-A7D7-4726-897B-666E5E466CF8}"/>
              </a:ext>
            </a:extLst>
          </p:cNvPr>
          <p:cNvGrpSpPr/>
          <p:nvPr/>
        </p:nvGrpSpPr>
        <p:grpSpPr>
          <a:xfrm>
            <a:off x="3909691" y="2046802"/>
            <a:ext cx="2364299" cy="125016"/>
            <a:chOff x="3909691" y="2046802"/>
            <a:chExt cx="2364299" cy="125016"/>
          </a:xfrm>
        </p:grpSpPr>
        <p:sp>
          <p:nvSpPr>
            <p:cNvPr id="26" name="Google Shape;764;p46">
              <a:extLst>
                <a:ext uri="{FF2B5EF4-FFF2-40B4-BE49-F238E27FC236}">
                  <a16:creationId xmlns:a16="http://schemas.microsoft.com/office/drawing/2014/main" id="{7F2D2B47-AC06-45A6-94F3-B5CA53BC2335}"/>
                </a:ext>
              </a:extLst>
            </p:cNvPr>
            <p:cNvSpPr/>
            <p:nvPr/>
          </p:nvSpPr>
          <p:spPr>
            <a:xfrm rot="5400013">
              <a:off x="6148974" y="2046802"/>
              <a:ext cx="125016" cy="125016"/>
            </a:xfrm>
            <a:prstGeom prst="rect">
              <a:avLst/>
            </a:pr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7" name="Google Shape;765;p46">
              <a:extLst>
                <a:ext uri="{FF2B5EF4-FFF2-40B4-BE49-F238E27FC236}">
                  <a16:creationId xmlns:a16="http://schemas.microsoft.com/office/drawing/2014/main" id="{DAFB4A07-5397-44BB-92D6-CF7DD9D2E7C1}"/>
                </a:ext>
              </a:extLst>
            </p:cNvPr>
            <p:cNvSpPr/>
            <p:nvPr/>
          </p:nvSpPr>
          <p:spPr>
            <a:xfrm rot="5400013">
              <a:off x="5900029" y="2046802"/>
              <a:ext cx="125016" cy="125016"/>
            </a:xfrm>
            <a:prstGeom prst="rect">
              <a:avLst/>
            </a:pr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8" name="Google Shape;766;p46">
              <a:extLst>
                <a:ext uri="{FF2B5EF4-FFF2-40B4-BE49-F238E27FC236}">
                  <a16:creationId xmlns:a16="http://schemas.microsoft.com/office/drawing/2014/main" id="{42DDF892-CD92-4C9A-A807-CB551F906B27}"/>
                </a:ext>
              </a:extLst>
            </p:cNvPr>
            <p:cNvSpPr/>
            <p:nvPr/>
          </p:nvSpPr>
          <p:spPr>
            <a:xfrm rot="5400013">
              <a:off x="5651074" y="2046802"/>
              <a:ext cx="125016" cy="125016"/>
            </a:xfrm>
            <a:prstGeom prst="rect">
              <a:avLst/>
            </a:pr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9" name="Google Shape;767;p46">
              <a:extLst>
                <a:ext uri="{FF2B5EF4-FFF2-40B4-BE49-F238E27FC236}">
                  <a16:creationId xmlns:a16="http://schemas.microsoft.com/office/drawing/2014/main" id="{EECEBEFC-35D5-4448-A1D4-AED77124B535}"/>
                </a:ext>
              </a:extLst>
            </p:cNvPr>
            <p:cNvSpPr/>
            <p:nvPr/>
          </p:nvSpPr>
          <p:spPr>
            <a:xfrm rot="5400013">
              <a:off x="5402129" y="2046802"/>
              <a:ext cx="125016" cy="125016"/>
            </a:xfrm>
            <a:prstGeom prst="rect">
              <a:avLst/>
            </a:pr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0" name="Google Shape;768;p46">
              <a:extLst>
                <a:ext uri="{FF2B5EF4-FFF2-40B4-BE49-F238E27FC236}">
                  <a16:creationId xmlns:a16="http://schemas.microsoft.com/office/drawing/2014/main" id="{766FE9DD-9848-4E0B-AA82-4BC4F05B3142}"/>
                </a:ext>
              </a:extLst>
            </p:cNvPr>
            <p:cNvSpPr/>
            <p:nvPr/>
          </p:nvSpPr>
          <p:spPr>
            <a:xfrm rot="5400013">
              <a:off x="5154445" y="2046802"/>
              <a:ext cx="125016" cy="125016"/>
            </a:xfrm>
            <a:prstGeom prst="rect">
              <a:avLst/>
            </a:pr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1" name="Google Shape;769;p46">
              <a:extLst>
                <a:ext uri="{FF2B5EF4-FFF2-40B4-BE49-F238E27FC236}">
                  <a16:creationId xmlns:a16="http://schemas.microsoft.com/office/drawing/2014/main" id="{D5B1641B-776D-44D1-9381-9D06519C5792}"/>
                </a:ext>
              </a:extLst>
            </p:cNvPr>
            <p:cNvSpPr/>
            <p:nvPr/>
          </p:nvSpPr>
          <p:spPr>
            <a:xfrm rot="5400013">
              <a:off x="4905491" y="2046802"/>
              <a:ext cx="125016" cy="125016"/>
            </a:xfrm>
            <a:prstGeom prst="rect">
              <a:avLst/>
            </a:pr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2" name="Google Shape;770;p46">
              <a:extLst>
                <a:ext uri="{FF2B5EF4-FFF2-40B4-BE49-F238E27FC236}">
                  <a16:creationId xmlns:a16="http://schemas.microsoft.com/office/drawing/2014/main" id="{6994260C-6CCD-4C9C-B8F2-784E4A850433}"/>
                </a:ext>
              </a:extLst>
            </p:cNvPr>
            <p:cNvSpPr/>
            <p:nvPr/>
          </p:nvSpPr>
          <p:spPr>
            <a:xfrm rot="5400013">
              <a:off x="4656536" y="2046802"/>
              <a:ext cx="125016" cy="125016"/>
            </a:xfrm>
            <a:prstGeom prst="rect">
              <a:avLst/>
            </a:prstGeom>
            <a:solidFill>
              <a:srgbClr val="78909C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3" name="Google Shape;771;p46">
              <a:extLst>
                <a:ext uri="{FF2B5EF4-FFF2-40B4-BE49-F238E27FC236}">
                  <a16:creationId xmlns:a16="http://schemas.microsoft.com/office/drawing/2014/main" id="{61EE0BBC-9E5E-4ABC-8D8C-0FE52C73005F}"/>
                </a:ext>
              </a:extLst>
            </p:cNvPr>
            <p:cNvSpPr/>
            <p:nvPr/>
          </p:nvSpPr>
          <p:spPr>
            <a:xfrm rot="5400013">
              <a:off x="4407591" y="2046802"/>
              <a:ext cx="125016" cy="125016"/>
            </a:xfrm>
            <a:prstGeom prst="rect">
              <a:avLst/>
            </a:prstGeom>
            <a:solidFill>
              <a:srgbClr val="78909C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4" name="Google Shape;772;p46">
              <a:extLst>
                <a:ext uri="{FF2B5EF4-FFF2-40B4-BE49-F238E27FC236}">
                  <a16:creationId xmlns:a16="http://schemas.microsoft.com/office/drawing/2014/main" id="{8501936F-3537-4B38-AC01-AD78C04A3A83}"/>
                </a:ext>
              </a:extLst>
            </p:cNvPr>
            <p:cNvSpPr/>
            <p:nvPr/>
          </p:nvSpPr>
          <p:spPr>
            <a:xfrm rot="5400013">
              <a:off x="4158645" y="2046802"/>
              <a:ext cx="125016" cy="125016"/>
            </a:xfrm>
            <a:prstGeom prst="rect">
              <a:avLst/>
            </a:prstGeom>
            <a:solidFill>
              <a:srgbClr val="78909C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5" name="Google Shape;773;p46">
              <a:extLst>
                <a:ext uri="{FF2B5EF4-FFF2-40B4-BE49-F238E27FC236}">
                  <a16:creationId xmlns:a16="http://schemas.microsoft.com/office/drawing/2014/main" id="{D3C6F76A-75A2-4E8C-9195-F50E61AEEE0B}"/>
                </a:ext>
              </a:extLst>
            </p:cNvPr>
            <p:cNvSpPr/>
            <p:nvPr/>
          </p:nvSpPr>
          <p:spPr>
            <a:xfrm rot="5400013">
              <a:off x="3909691" y="2046802"/>
              <a:ext cx="125016" cy="125016"/>
            </a:xfrm>
            <a:prstGeom prst="rect">
              <a:avLst/>
            </a:prstGeom>
            <a:solidFill>
              <a:srgbClr val="78909C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36" name="Google Shape;774;p46">
            <a:extLst>
              <a:ext uri="{FF2B5EF4-FFF2-40B4-BE49-F238E27FC236}">
                <a16:creationId xmlns:a16="http://schemas.microsoft.com/office/drawing/2014/main" id="{4C441ED4-3F3E-4A9D-B889-B17E5F74F25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833804" y="1003398"/>
            <a:ext cx="2755498" cy="392698"/>
          </a:xfrm>
        </p:spPr>
        <p:txBody>
          <a:bodyPr/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sz="1400" dirty="0">
                <a:cs typeface="B Nazanin" pitchFamily="2" charset="-78"/>
              </a:rPr>
              <a:t>اسلاید متنی را برای پاور خود تنظیم کنید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37" name="Google Shape;775;p46">
            <a:extLst>
              <a:ext uri="{FF2B5EF4-FFF2-40B4-BE49-F238E27FC236}">
                <a16:creationId xmlns:a16="http://schemas.microsoft.com/office/drawing/2014/main" id="{29167593-6BC9-4084-B0F6-390C542ADB6E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818881" y="2586005"/>
            <a:ext cx="2755498" cy="392698"/>
          </a:xfrm>
        </p:spPr>
        <p:txBody>
          <a:bodyPr/>
          <a:lstStyle/>
          <a:p>
            <a:pPr marL="0" lvl="0" indent="0" algn="r" rtl="1">
              <a:buNone/>
            </a:pPr>
            <a:r>
              <a:rPr lang="fa-IR" sz="1400" dirty="0">
                <a:cs typeface="B Nazanin" pitchFamily="2" charset="-78"/>
              </a:rPr>
              <a:t>اسلاید متنی را برای پاور خود تنظیم کنید</a:t>
            </a:r>
            <a:endParaRPr lang="en-US" sz="1400" dirty="0">
              <a:cs typeface="B Nazanin" pitchFamily="2" charset="-78"/>
            </a:endParaRPr>
          </a:p>
        </p:txBody>
      </p:sp>
      <p:grpSp>
        <p:nvGrpSpPr>
          <p:cNvPr id="38" name="Google Shape;776;p46">
            <a:extLst>
              <a:ext uri="{FF2B5EF4-FFF2-40B4-BE49-F238E27FC236}">
                <a16:creationId xmlns:a16="http://schemas.microsoft.com/office/drawing/2014/main" id="{1B44F46E-B5D6-4847-A4BA-4C8A3BE22807}"/>
              </a:ext>
            </a:extLst>
          </p:cNvPr>
          <p:cNvGrpSpPr/>
          <p:nvPr/>
        </p:nvGrpSpPr>
        <p:grpSpPr>
          <a:xfrm>
            <a:off x="3909983" y="3103592"/>
            <a:ext cx="719093" cy="726024"/>
            <a:chOff x="3909983" y="3103592"/>
            <a:chExt cx="719093" cy="726024"/>
          </a:xfrm>
        </p:grpSpPr>
        <p:sp>
          <p:nvSpPr>
            <p:cNvPr id="39" name="Google Shape;777;p46">
              <a:extLst>
                <a:ext uri="{FF2B5EF4-FFF2-40B4-BE49-F238E27FC236}">
                  <a16:creationId xmlns:a16="http://schemas.microsoft.com/office/drawing/2014/main" id="{52EC89C5-A927-4EA4-A6EC-61F936AE5B92}"/>
                </a:ext>
              </a:extLst>
            </p:cNvPr>
            <p:cNvSpPr/>
            <p:nvPr/>
          </p:nvSpPr>
          <p:spPr>
            <a:xfrm>
              <a:off x="3909983" y="3103592"/>
              <a:ext cx="719093" cy="726024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solidFill>
              <a:srgbClr val="DA3B3B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40" name="Google Shape;778;p46">
              <a:extLst>
                <a:ext uri="{FF2B5EF4-FFF2-40B4-BE49-F238E27FC236}">
                  <a16:creationId xmlns:a16="http://schemas.microsoft.com/office/drawing/2014/main" id="{A8E49C54-8699-423F-B3C9-1E3C09689C60}"/>
                </a:ext>
              </a:extLst>
            </p:cNvPr>
            <p:cNvSpPr/>
            <p:nvPr/>
          </p:nvSpPr>
          <p:spPr>
            <a:xfrm>
              <a:off x="3909983" y="3103592"/>
              <a:ext cx="719093" cy="72602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+- 0 0 1"/>
                <a:gd name="f9" fmla="val 270"/>
                <a:gd name="f10" fmla="val 152"/>
                <a:gd name="f11" fmla="abs f3"/>
                <a:gd name="f12" fmla="abs f4"/>
                <a:gd name="f13" fmla="abs f5"/>
                <a:gd name="f14" fmla="+- 2700000 f1 0"/>
                <a:gd name="f15" fmla="+- 0 0 f9"/>
                <a:gd name="f16" fmla="+- 0 0 f10"/>
                <a:gd name="f17" fmla="?: f11 f3 1"/>
                <a:gd name="f18" fmla="?: f12 f4 1"/>
                <a:gd name="f19" fmla="?: f13 f5 1"/>
                <a:gd name="f20" fmla="*/ f15 f0 1"/>
                <a:gd name="f21" fmla="*/ f16 f0 1"/>
                <a:gd name="f22" fmla="+- f14 0 f1"/>
                <a:gd name="f23" fmla="*/ f17 1 21600"/>
                <a:gd name="f24" fmla="*/ f18 1 21600"/>
                <a:gd name="f25" fmla="*/ 21600 f17 1"/>
                <a:gd name="f26" fmla="*/ 21600 f18 1"/>
                <a:gd name="f27" fmla="*/ f20 1 f2"/>
                <a:gd name="f28" fmla="*/ f21 1 f2"/>
                <a:gd name="f29" fmla="+- f22 f1 0"/>
                <a:gd name="f30" fmla="min f24 f23"/>
                <a:gd name="f31" fmla="*/ f25 1 f19"/>
                <a:gd name="f32" fmla="*/ f26 1 f19"/>
                <a:gd name="f33" fmla="+- f27 0 f1"/>
                <a:gd name="f34" fmla="+- f28 0 f1"/>
                <a:gd name="f35" fmla="*/ f29 f7 1"/>
                <a:gd name="f36" fmla="val f31"/>
                <a:gd name="f37" fmla="val f32"/>
                <a:gd name="f38" fmla="+- 0 0 f33"/>
                <a:gd name="f39" fmla="+- 0 0 f34"/>
                <a:gd name="f40" fmla="*/ f35 1 f0"/>
                <a:gd name="f41" fmla="+- f37 0 f6"/>
                <a:gd name="f42" fmla="+- f36 0 f6"/>
                <a:gd name="f43" fmla="+- f39 0 f38"/>
                <a:gd name="f44" fmla="+- f38 f1 0"/>
                <a:gd name="f45" fmla="+- 0 0 f40"/>
                <a:gd name="f46" fmla="*/ f41 1 2"/>
                <a:gd name="f47" fmla="*/ f42 1 2"/>
                <a:gd name="f48" fmla="+- f43 21600000 0"/>
                <a:gd name="f49" fmla="+- 0 0 f45"/>
                <a:gd name="f50" fmla="*/ f44 f7 1"/>
                <a:gd name="f51" fmla="+- f6 f46 0"/>
                <a:gd name="f52" fmla="+- f6 f47 0"/>
                <a:gd name="f53" fmla="?: f43 f43 f48"/>
                <a:gd name="f54" fmla="*/ f49 f0 1"/>
                <a:gd name="f55" fmla="*/ f50 1 f0"/>
                <a:gd name="f56" fmla="*/ f47 f30 1"/>
                <a:gd name="f57" fmla="*/ f46 f30 1"/>
                <a:gd name="f58" fmla="*/ f54 1 f7"/>
                <a:gd name="f59" fmla="+- 0 0 f55"/>
                <a:gd name="f60" fmla="*/ f52 f30 1"/>
                <a:gd name="f61" fmla="*/ f51 f30 1"/>
                <a:gd name="f62" fmla="+- f58 0 f1"/>
                <a:gd name="f63" fmla="+- 0 0 f59"/>
                <a:gd name="f64" fmla="cos 1 f62"/>
                <a:gd name="f65" fmla="sin 1 f62"/>
                <a:gd name="f66" fmla="*/ f63 f0 1"/>
                <a:gd name="f67" fmla="+- 0 0 f64"/>
                <a:gd name="f68" fmla="+- 0 0 f65"/>
                <a:gd name="f69" fmla="*/ f66 1 f7"/>
                <a:gd name="f70" fmla="+- 0 0 f67"/>
                <a:gd name="f71" fmla="+- 0 0 f68"/>
                <a:gd name="f72" fmla="+- f69 0 f1"/>
                <a:gd name="f73" fmla="val f70"/>
                <a:gd name="f74" fmla="val f71"/>
                <a:gd name="f75" fmla="sin 1 f72"/>
                <a:gd name="f76" fmla="cos 1 f72"/>
                <a:gd name="f77" fmla="*/ f73 f47 1"/>
                <a:gd name="f78" fmla="*/ f74 f46 1"/>
                <a:gd name="f79" fmla="+- 0 0 f75"/>
                <a:gd name="f80" fmla="+- 0 0 f76"/>
                <a:gd name="f81" fmla="+- f52 0 f77"/>
                <a:gd name="f82" fmla="+- f52 f77 0"/>
                <a:gd name="f83" fmla="+- f51 0 f78"/>
                <a:gd name="f84" fmla="+- f51 f78 0"/>
                <a:gd name="f85" fmla="+- 0 0 f79"/>
                <a:gd name="f86" fmla="+- 0 0 f80"/>
                <a:gd name="f87" fmla="val f85"/>
                <a:gd name="f88" fmla="val f86"/>
                <a:gd name="f89" fmla="*/ f81 f30 1"/>
                <a:gd name="f90" fmla="*/ f83 f30 1"/>
                <a:gd name="f91" fmla="*/ f82 f30 1"/>
                <a:gd name="f92" fmla="*/ f84 f30 1"/>
                <a:gd name="f93" fmla="*/ f87 f47 1"/>
                <a:gd name="f94" fmla="*/ f88 f46 1"/>
                <a:gd name="f95" fmla="+- 0 0 f94"/>
                <a:gd name="f96" fmla="+- 0 0 f93"/>
                <a:gd name="f97" fmla="+- 0 0 f95"/>
                <a:gd name="f98" fmla="+- 0 0 f96"/>
                <a:gd name="f99" fmla="at2 f97 f98"/>
                <a:gd name="f100" fmla="+- f99 f1 0"/>
                <a:gd name="f101" fmla="*/ f100 f7 1"/>
                <a:gd name="f102" fmla="*/ f101 1 f0"/>
                <a:gd name="f103" fmla="+- 0 0 f102"/>
                <a:gd name="f104" fmla="val f103"/>
                <a:gd name="f105" fmla="+- 0 0 f104"/>
                <a:gd name="f106" fmla="*/ f105 f0 1"/>
                <a:gd name="f107" fmla="*/ f106 1 f7"/>
                <a:gd name="f108" fmla="+- f107 0 f1"/>
                <a:gd name="f109" fmla="+- f108 f1 0"/>
                <a:gd name="f110" fmla="*/ f109 f7 1"/>
                <a:gd name="f111" fmla="*/ f110 1 f0"/>
                <a:gd name="f112" fmla="+- 0 0 f111"/>
                <a:gd name="f113" fmla="+- 0 0 f112"/>
                <a:gd name="f114" fmla="*/ f113 f0 1"/>
                <a:gd name="f115" fmla="*/ f114 1 f7"/>
                <a:gd name="f116" fmla="+- f115 0 f1"/>
                <a:gd name="f117" fmla="cos 1 f116"/>
                <a:gd name="f118" fmla="sin 1 f116"/>
                <a:gd name="f119" fmla="+- 0 0 f117"/>
                <a:gd name="f120" fmla="+- 0 0 f118"/>
                <a:gd name="f121" fmla="+- 0 0 f119"/>
                <a:gd name="f122" fmla="+- 0 0 f120"/>
                <a:gd name="f123" fmla="val f121"/>
                <a:gd name="f124" fmla="val f122"/>
                <a:gd name="f125" fmla="+- 0 0 f123"/>
                <a:gd name="f126" fmla="+- 0 0 f124"/>
                <a:gd name="f127" fmla="*/ f8 f125 1"/>
                <a:gd name="f128" fmla="*/ f8 f126 1"/>
                <a:gd name="f129" fmla="*/ f127 f47 1"/>
                <a:gd name="f130" fmla="*/ f128 f46 1"/>
                <a:gd name="f131" fmla="+- f52 f129 0"/>
                <a:gd name="f132" fmla="+- f51 f130 0"/>
                <a:gd name="f133" fmla="*/ f131 f30 1"/>
                <a:gd name="f134" fmla="*/ f132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0" r="f91" b="f92"/>
              <a:pathLst>
                <a:path>
                  <a:moveTo>
                    <a:pt x="f133" y="f134"/>
                  </a:moveTo>
                  <a:arcTo wR="f56" hR="f57" stAng="f38" swAng="f53"/>
                  <a:lnTo>
                    <a:pt x="f60" y="f61"/>
                  </a:lnTo>
                  <a:close/>
                </a:path>
              </a:pathLst>
            </a:custGeom>
            <a:solidFill>
              <a:srgbClr val="21212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41" name="Google Shape;779;p46">
            <a:extLst>
              <a:ext uri="{FF2B5EF4-FFF2-40B4-BE49-F238E27FC236}">
                <a16:creationId xmlns:a16="http://schemas.microsoft.com/office/drawing/2014/main" id="{136A946F-EFC9-453C-B98F-A3FEA0EEEF4E}"/>
              </a:ext>
            </a:extLst>
          </p:cNvPr>
          <p:cNvGrpSpPr/>
          <p:nvPr/>
        </p:nvGrpSpPr>
        <p:grpSpPr>
          <a:xfrm>
            <a:off x="4732687" y="3103300"/>
            <a:ext cx="719093" cy="726024"/>
            <a:chOff x="4732687" y="3103300"/>
            <a:chExt cx="719093" cy="726024"/>
          </a:xfrm>
        </p:grpSpPr>
        <p:sp>
          <p:nvSpPr>
            <p:cNvPr id="42" name="Google Shape;780;p46">
              <a:extLst>
                <a:ext uri="{FF2B5EF4-FFF2-40B4-BE49-F238E27FC236}">
                  <a16:creationId xmlns:a16="http://schemas.microsoft.com/office/drawing/2014/main" id="{04E9A0DA-CFBA-4D35-8314-79FEAD2A9D2C}"/>
                </a:ext>
              </a:extLst>
            </p:cNvPr>
            <p:cNvSpPr/>
            <p:nvPr/>
          </p:nvSpPr>
          <p:spPr>
            <a:xfrm rot="21599604">
              <a:off x="4732687" y="3103300"/>
              <a:ext cx="719093" cy="726024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solidFill>
              <a:srgbClr val="FF6B6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43" name="Google Shape;781;p46">
              <a:extLst>
                <a:ext uri="{FF2B5EF4-FFF2-40B4-BE49-F238E27FC236}">
                  <a16:creationId xmlns:a16="http://schemas.microsoft.com/office/drawing/2014/main" id="{FC31FB10-B96E-47F8-9537-56DC6C710473}"/>
                </a:ext>
              </a:extLst>
            </p:cNvPr>
            <p:cNvSpPr/>
            <p:nvPr/>
          </p:nvSpPr>
          <p:spPr>
            <a:xfrm rot="21599604">
              <a:off x="4732687" y="3103300"/>
              <a:ext cx="719093" cy="72602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+- 0 0 1"/>
                <a:gd name="f9" fmla="val 270"/>
                <a:gd name="f10" fmla="val 194"/>
                <a:gd name="f11" fmla="abs f3"/>
                <a:gd name="f12" fmla="abs f4"/>
                <a:gd name="f13" fmla="abs f5"/>
                <a:gd name="f14" fmla="+- 2700000 f1 0"/>
                <a:gd name="f15" fmla="+- 0 0 f9"/>
                <a:gd name="f16" fmla="+- 0 0 f10"/>
                <a:gd name="f17" fmla="?: f11 f3 1"/>
                <a:gd name="f18" fmla="?: f12 f4 1"/>
                <a:gd name="f19" fmla="?: f13 f5 1"/>
                <a:gd name="f20" fmla="*/ f15 f0 1"/>
                <a:gd name="f21" fmla="*/ f16 f0 1"/>
                <a:gd name="f22" fmla="+- f14 0 f1"/>
                <a:gd name="f23" fmla="*/ f17 1 21600"/>
                <a:gd name="f24" fmla="*/ f18 1 21600"/>
                <a:gd name="f25" fmla="*/ 21600 f17 1"/>
                <a:gd name="f26" fmla="*/ 21600 f18 1"/>
                <a:gd name="f27" fmla="*/ f20 1 f2"/>
                <a:gd name="f28" fmla="*/ f21 1 f2"/>
                <a:gd name="f29" fmla="+- f22 f1 0"/>
                <a:gd name="f30" fmla="min f24 f23"/>
                <a:gd name="f31" fmla="*/ f25 1 f19"/>
                <a:gd name="f32" fmla="*/ f26 1 f19"/>
                <a:gd name="f33" fmla="+- f27 0 f1"/>
                <a:gd name="f34" fmla="+- f28 0 f1"/>
                <a:gd name="f35" fmla="*/ f29 f7 1"/>
                <a:gd name="f36" fmla="val f31"/>
                <a:gd name="f37" fmla="val f32"/>
                <a:gd name="f38" fmla="+- 0 0 f33"/>
                <a:gd name="f39" fmla="+- 0 0 f34"/>
                <a:gd name="f40" fmla="*/ f35 1 f0"/>
                <a:gd name="f41" fmla="+- f37 0 f6"/>
                <a:gd name="f42" fmla="+- f36 0 f6"/>
                <a:gd name="f43" fmla="+- f39 0 f38"/>
                <a:gd name="f44" fmla="+- f38 f1 0"/>
                <a:gd name="f45" fmla="+- 0 0 f40"/>
                <a:gd name="f46" fmla="*/ f41 1 2"/>
                <a:gd name="f47" fmla="*/ f42 1 2"/>
                <a:gd name="f48" fmla="+- f43 21600000 0"/>
                <a:gd name="f49" fmla="+- 0 0 f45"/>
                <a:gd name="f50" fmla="*/ f44 f7 1"/>
                <a:gd name="f51" fmla="+- f6 f46 0"/>
                <a:gd name="f52" fmla="+- f6 f47 0"/>
                <a:gd name="f53" fmla="?: f43 f43 f48"/>
                <a:gd name="f54" fmla="*/ f49 f0 1"/>
                <a:gd name="f55" fmla="*/ f50 1 f0"/>
                <a:gd name="f56" fmla="*/ f47 f30 1"/>
                <a:gd name="f57" fmla="*/ f46 f30 1"/>
                <a:gd name="f58" fmla="*/ f54 1 f7"/>
                <a:gd name="f59" fmla="+- 0 0 f55"/>
                <a:gd name="f60" fmla="*/ f52 f30 1"/>
                <a:gd name="f61" fmla="*/ f51 f30 1"/>
                <a:gd name="f62" fmla="+- f58 0 f1"/>
                <a:gd name="f63" fmla="+- 0 0 f59"/>
                <a:gd name="f64" fmla="cos 1 f62"/>
                <a:gd name="f65" fmla="sin 1 f62"/>
                <a:gd name="f66" fmla="*/ f63 f0 1"/>
                <a:gd name="f67" fmla="+- 0 0 f64"/>
                <a:gd name="f68" fmla="+- 0 0 f65"/>
                <a:gd name="f69" fmla="*/ f66 1 f7"/>
                <a:gd name="f70" fmla="+- 0 0 f67"/>
                <a:gd name="f71" fmla="+- 0 0 f68"/>
                <a:gd name="f72" fmla="+- f69 0 f1"/>
                <a:gd name="f73" fmla="val f70"/>
                <a:gd name="f74" fmla="val f71"/>
                <a:gd name="f75" fmla="sin 1 f72"/>
                <a:gd name="f76" fmla="cos 1 f72"/>
                <a:gd name="f77" fmla="*/ f73 f47 1"/>
                <a:gd name="f78" fmla="*/ f74 f46 1"/>
                <a:gd name="f79" fmla="+- 0 0 f75"/>
                <a:gd name="f80" fmla="+- 0 0 f76"/>
                <a:gd name="f81" fmla="+- f52 0 f77"/>
                <a:gd name="f82" fmla="+- f52 f77 0"/>
                <a:gd name="f83" fmla="+- f51 0 f78"/>
                <a:gd name="f84" fmla="+- f51 f78 0"/>
                <a:gd name="f85" fmla="+- 0 0 f79"/>
                <a:gd name="f86" fmla="+- 0 0 f80"/>
                <a:gd name="f87" fmla="val f85"/>
                <a:gd name="f88" fmla="val f86"/>
                <a:gd name="f89" fmla="*/ f81 f30 1"/>
                <a:gd name="f90" fmla="*/ f83 f30 1"/>
                <a:gd name="f91" fmla="*/ f82 f30 1"/>
                <a:gd name="f92" fmla="*/ f84 f30 1"/>
                <a:gd name="f93" fmla="*/ f87 f47 1"/>
                <a:gd name="f94" fmla="*/ f88 f46 1"/>
                <a:gd name="f95" fmla="+- 0 0 f94"/>
                <a:gd name="f96" fmla="+- 0 0 f93"/>
                <a:gd name="f97" fmla="+- 0 0 f95"/>
                <a:gd name="f98" fmla="+- 0 0 f96"/>
                <a:gd name="f99" fmla="at2 f97 f98"/>
                <a:gd name="f100" fmla="+- f99 f1 0"/>
                <a:gd name="f101" fmla="*/ f100 f7 1"/>
                <a:gd name="f102" fmla="*/ f101 1 f0"/>
                <a:gd name="f103" fmla="+- 0 0 f102"/>
                <a:gd name="f104" fmla="val f103"/>
                <a:gd name="f105" fmla="+- 0 0 f104"/>
                <a:gd name="f106" fmla="*/ f105 f0 1"/>
                <a:gd name="f107" fmla="*/ f106 1 f7"/>
                <a:gd name="f108" fmla="+- f107 0 f1"/>
                <a:gd name="f109" fmla="+- f108 f1 0"/>
                <a:gd name="f110" fmla="*/ f109 f7 1"/>
                <a:gd name="f111" fmla="*/ f110 1 f0"/>
                <a:gd name="f112" fmla="+- 0 0 f111"/>
                <a:gd name="f113" fmla="+- 0 0 f112"/>
                <a:gd name="f114" fmla="*/ f113 f0 1"/>
                <a:gd name="f115" fmla="*/ f114 1 f7"/>
                <a:gd name="f116" fmla="+- f115 0 f1"/>
                <a:gd name="f117" fmla="cos 1 f116"/>
                <a:gd name="f118" fmla="sin 1 f116"/>
                <a:gd name="f119" fmla="+- 0 0 f117"/>
                <a:gd name="f120" fmla="+- 0 0 f118"/>
                <a:gd name="f121" fmla="+- 0 0 f119"/>
                <a:gd name="f122" fmla="+- 0 0 f120"/>
                <a:gd name="f123" fmla="val f121"/>
                <a:gd name="f124" fmla="val f122"/>
                <a:gd name="f125" fmla="+- 0 0 f123"/>
                <a:gd name="f126" fmla="+- 0 0 f124"/>
                <a:gd name="f127" fmla="*/ f8 f125 1"/>
                <a:gd name="f128" fmla="*/ f8 f126 1"/>
                <a:gd name="f129" fmla="*/ f127 f47 1"/>
                <a:gd name="f130" fmla="*/ f128 f46 1"/>
                <a:gd name="f131" fmla="+- f52 f129 0"/>
                <a:gd name="f132" fmla="+- f51 f130 0"/>
                <a:gd name="f133" fmla="*/ f131 f30 1"/>
                <a:gd name="f134" fmla="*/ f132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0" r="f91" b="f92"/>
              <a:pathLst>
                <a:path>
                  <a:moveTo>
                    <a:pt x="f133" y="f134"/>
                  </a:moveTo>
                  <a:arcTo wR="f56" hR="f57" stAng="f38" swAng="f53"/>
                  <a:lnTo>
                    <a:pt x="f60" y="f61"/>
                  </a:lnTo>
                  <a:close/>
                </a:path>
              </a:pathLst>
            </a:custGeom>
            <a:solidFill>
              <a:srgbClr val="21212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44" name="Google Shape;782;p46">
            <a:extLst>
              <a:ext uri="{FF2B5EF4-FFF2-40B4-BE49-F238E27FC236}">
                <a16:creationId xmlns:a16="http://schemas.microsoft.com/office/drawing/2014/main" id="{6E70E0E3-658F-45F4-86A2-60B21B470637}"/>
              </a:ext>
            </a:extLst>
          </p:cNvPr>
          <p:cNvGrpSpPr/>
          <p:nvPr/>
        </p:nvGrpSpPr>
        <p:grpSpPr>
          <a:xfrm>
            <a:off x="5551753" y="3107067"/>
            <a:ext cx="726024" cy="719093"/>
            <a:chOff x="5551753" y="3107067"/>
            <a:chExt cx="726024" cy="719093"/>
          </a:xfrm>
        </p:grpSpPr>
        <p:sp>
          <p:nvSpPr>
            <p:cNvPr id="45" name="Google Shape;783;p46">
              <a:extLst>
                <a:ext uri="{FF2B5EF4-FFF2-40B4-BE49-F238E27FC236}">
                  <a16:creationId xmlns:a16="http://schemas.microsoft.com/office/drawing/2014/main" id="{83FCFAAD-3383-4BC8-87D0-323C466FFC47}"/>
                </a:ext>
              </a:extLst>
            </p:cNvPr>
            <p:cNvSpPr/>
            <p:nvPr/>
          </p:nvSpPr>
          <p:spPr>
            <a:xfrm rot="16200004">
              <a:off x="5555218" y="3103602"/>
              <a:ext cx="719093" cy="726024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solidFill>
              <a:srgbClr val="78909C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46" name="Google Shape;784;p46">
              <a:extLst>
                <a:ext uri="{FF2B5EF4-FFF2-40B4-BE49-F238E27FC236}">
                  <a16:creationId xmlns:a16="http://schemas.microsoft.com/office/drawing/2014/main" id="{E3E4C1E0-10D1-4911-BC4C-749121CC464A}"/>
                </a:ext>
              </a:extLst>
            </p:cNvPr>
            <p:cNvSpPr/>
            <p:nvPr/>
          </p:nvSpPr>
          <p:spPr>
            <a:xfrm rot="16200004">
              <a:off x="5555218" y="3103602"/>
              <a:ext cx="719093" cy="72602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+- 0 0 1"/>
                <a:gd name="f9" fmla="val 270"/>
                <a:gd name="f10" fmla="val 103"/>
                <a:gd name="f11" fmla="abs f3"/>
                <a:gd name="f12" fmla="abs f4"/>
                <a:gd name="f13" fmla="abs f5"/>
                <a:gd name="f14" fmla="+- 2700000 f1 0"/>
                <a:gd name="f15" fmla="+- 0 0 f9"/>
                <a:gd name="f16" fmla="+- 0 0 f10"/>
                <a:gd name="f17" fmla="?: f11 f3 1"/>
                <a:gd name="f18" fmla="?: f12 f4 1"/>
                <a:gd name="f19" fmla="?: f13 f5 1"/>
                <a:gd name="f20" fmla="*/ f15 f0 1"/>
                <a:gd name="f21" fmla="*/ f16 f0 1"/>
                <a:gd name="f22" fmla="+- f14 0 f1"/>
                <a:gd name="f23" fmla="*/ f17 1 21600"/>
                <a:gd name="f24" fmla="*/ f18 1 21600"/>
                <a:gd name="f25" fmla="*/ 21600 f17 1"/>
                <a:gd name="f26" fmla="*/ 21600 f18 1"/>
                <a:gd name="f27" fmla="*/ f20 1 f2"/>
                <a:gd name="f28" fmla="*/ f21 1 f2"/>
                <a:gd name="f29" fmla="+- f22 f1 0"/>
                <a:gd name="f30" fmla="min f24 f23"/>
                <a:gd name="f31" fmla="*/ f25 1 f19"/>
                <a:gd name="f32" fmla="*/ f26 1 f19"/>
                <a:gd name="f33" fmla="+- f27 0 f1"/>
                <a:gd name="f34" fmla="+- f28 0 f1"/>
                <a:gd name="f35" fmla="*/ f29 f7 1"/>
                <a:gd name="f36" fmla="val f31"/>
                <a:gd name="f37" fmla="val f32"/>
                <a:gd name="f38" fmla="+- 0 0 f33"/>
                <a:gd name="f39" fmla="+- 0 0 f34"/>
                <a:gd name="f40" fmla="*/ f35 1 f0"/>
                <a:gd name="f41" fmla="+- f37 0 f6"/>
                <a:gd name="f42" fmla="+- f36 0 f6"/>
                <a:gd name="f43" fmla="+- f39 0 f38"/>
                <a:gd name="f44" fmla="+- f38 f1 0"/>
                <a:gd name="f45" fmla="+- 0 0 f40"/>
                <a:gd name="f46" fmla="*/ f41 1 2"/>
                <a:gd name="f47" fmla="*/ f42 1 2"/>
                <a:gd name="f48" fmla="+- f43 21600000 0"/>
                <a:gd name="f49" fmla="+- 0 0 f45"/>
                <a:gd name="f50" fmla="*/ f44 f7 1"/>
                <a:gd name="f51" fmla="+- f6 f46 0"/>
                <a:gd name="f52" fmla="+- f6 f47 0"/>
                <a:gd name="f53" fmla="?: f43 f43 f48"/>
                <a:gd name="f54" fmla="*/ f49 f0 1"/>
                <a:gd name="f55" fmla="*/ f50 1 f0"/>
                <a:gd name="f56" fmla="*/ f47 f30 1"/>
                <a:gd name="f57" fmla="*/ f46 f30 1"/>
                <a:gd name="f58" fmla="*/ f54 1 f7"/>
                <a:gd name="f59" fmla="+- 0 0 f55"/>
                <a:gd name="f60" fmla="*/ f52 f30 1"/>
                <a:gd name="f61" fmla="*/ f51 f30 1"/>
                <a:gd name="f62" fmla="+- f58 0 f1"/>
                <a:gd name="f63" fmla="+- 0 0 f59"/>
                <a:gd name="f64" fmla="cos 1 f62"/>
                <a:gd name="f65" fmla="sin 1 f62"/>
                <a:gd name="f66" fmla="*/ f63 f0 1"/>
                <a:gd name="f67" fmla="+- 0 0 f64"/>
                <a:gd name="f68" fmla="+- 0 0 f65"/>
                <a:gd name="f69" fmla="*/ f66 1 f7"/>
                <a:gd name="f70" fmla="+- 0 0 f67"/>
                <a:gd name="f71" fmla="+- 0 0 f68"/>
                <a:gd name="f72" fmla="+- f69 0 f1"/>
                <a:gd name="f73" fmla="val f70"/>
                <a:gd name="f74" fmla="val f71"/>
                <a:gd name="f75" fmla="sin 1 f72"/>
                <a:gd name="f76" fmla="cos 1 f72"/>
                <a:gd name="f77" fmla="*/ f73 f47 1"/>
                <a:gd name="f78" fmla="*/ f74 f46 1"/>
                <a:gd name="f79" fmla="+- 0 0 f75"/>
                <a:gd name="f80" fmla="+- 0 0 f76"/>
                <a:gd name="f81" fmla="+- f52 0 f77"/>
                <a:gd name="f82" fmla="+- f52 f77 0"/>
                <a:gd name="f83" fmla="+- f51 0 f78"/>
                <a:gd name="f84" fmla="+- f51 f78 0"/>
                <a:gd name="f85" fmla="+- 0 0 f79"/>
                <a:gd name="f86" fmla="+- 0 0 f80"/>
                <a:gd name="f87" fmla="val f85"/>
                <a:gd name="f88" fmla="val f86"/>
                <a:gd name="f89" fmla="*/ f81 f30 1"/>
                <a:gd name="f90" fmla="*/ f83 f30 1"/>
                <a:gd name="f91" fmla="*/ f82 f30 1"/>
                <a:gd name="f92" fmla="*/ f84 f30 1"/>
                <a:gd name="f93" fmla="*/ f87 f47 1"/>
                <a:gd name="f94" fmla="*/ f88 f46 1"/>
                <a:gd name="f95" fmla="+- 0 0 f94"/>
                <a:gd name="f96" fmla="+- 0 0 f93"/>
                <a:gd name="f97" fmla="+- 0 0 f95"/>
                <a:gd name="f98" fmla="+- 0 0 f96"/>
                <a:gd name="f99" fmla="at2 f97 f98"/>
                <a:gd name="f100" fmla="+- f99 f1 0"/>
                <a:gd name="f101" fmla="*/ f100 f7 1"/>
                <a:gd name="f102" fmla="*/ f101 1 f0"/>
                <a:gd name="f103" fmla="+- 0 0 f102"/>
                <a:gd name="f104" fmla="val f103"/>
                <a:gd name="f105" fmla="+- 0 0 f104"/>
                <a:gd name="f106" fmla="*/ f105 f0 1"/>
                <a:gd name="f107" fmla="*/ f106 1 f7"/>
                <a:gd name="f108" fmla="+- f107 0 f1"/>
                <a:gd name="f109" fmla="+- f108 f1 0"/>
                <a:gd name="f110" fmla="*/ f109 f7 1"/>
                <a:gd name="f111" fmla="*/ f110 1 f0"/>
                <a:gd name="f112" fmla="+- 0 0 f111"/>
                <a:gd name="f113" fmla="+- 0 0 f112"/>
                <a:gd name="f114" fmla="*/ f113 f0 1"/>
                <a:gd name="f115" fmla="*/ f114 1 f7"/>
                <a:gd name="f116" fmla="+- f115 0 f1"/>
                <a:gd name="f117" fmla="cos 1 f116"/>
                <a:gd name="f118" fmla="sin 1 f116"/>
                <a:gd name="f119" fmla="+- 0 0 f117"/>
                <a:gd name="f120" fmla="+- 0 0 f118"/>
                <a:gd name="f121" fmla="+- 0 0 f119"/>
                <a:gd name="f122" fmla="+- 0 0 f120"/>
                <a:gd name="f123" fmla="val f121"/>
                <a:gd name="f124" fmla="val f122"/>
                <a:gd name="f125" fmla="+- 0 0 f123"/>
                <a:gd name="f126" fmla="+- 0 0 f124"/>
                <a:gd name="f127" fmla="*/ f8 f125 1"/>
                <a:gd name="f128" fmla="*/ f8 f126 1"/>
                <a:gd name="f129" fmla="*/ f127 f47 1"/>
                <a:gd name="f130" fmla="*/ f128 f46 1"/>
                <a:gd name="f131" fmla="+- f52 f129 0"/>
                <a:gd name="f132" fmla="+- f51 f130 0"/>
                <a:gd name="f133" fmla="*/ f131 f30 1"/>
                <a:gd name="f134" fmla="*/ f132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0" r="f91" b="f92"/>
              <a:pathLst>
                <a:path>
                  <a:moveTo>
                    <a:pt x="f133" y="f134"/>
                  </a:moveTo>
                  <a:arcTo wR="f56" hR="f57" stAng="f38" swAng="f53"/>
                  <a:lnTo>
                    <a:pt x="f60" y="f61"/>
                  </a:lnTo>
                  <a:close/>
                </a:path>
              </a:pathLst>
            </a:custGeom>
            <a:solidFill>
              <a:srgbClr val="212121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47" name="Google Shape;785;p46">
            <a:extLst>
              <a:ext uri="{FF2B5EF4-FFF2-40B4-BE49-F238E27FC236}">
                <a16:creationId xmlns:a16="http://schemas.microsoft.com/office/drawing/2014/main" id="{B2106733-9CAE-4BC0-846C-4357000C817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909983" y="4168603"/>
            <a:ext cx="719102" cy="392698"/>
          </a:xfrm>
        </p:spPr>
        <p:txBody>
          <a:bodyPr anchorCtr="1"/>
          <a:lstStyle/>
          <a:p>
            <a:pPr lvl="0" algn="ctr" rtl="1"/>
            <a:r>
              <a:rPr lang="en-US" sz="1400">
                <a:cs typeface="B Nazanin" pitchFamily="2" charset="-78"/>
              </a:rPr>
              <a:t>33%</a:t>
            </a:r>
          </a:p>
        </p:txBody>
      </p:sp>
      <p:sp>
        <p:nvSpPr>
          <p:cNvPr id="48" name="Google Shape;786;p46">
            <a:extLst>
              <a:ext uri="{FF2B5EF4-FFF2-40B4-BE49-F238E27FC236}">
                <a16:creationId xmlns:a16="http://schemas.microsoft.com/office/drawing/2014/main" id="{21EC0AB5-CD26-4808-8F6E-35CF5360C4C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732285" y="4168603"/>
            <a:ext cx="719102" cy="392698"/>
          </a:xfrm>
        </p:spPr>
        <p:txBody>
          <a:bodyPr anchorCtr="1"/>
          <a:lstStyle/>
          <a:p>
            <a:pPr lvl="0" algn="ctr" rtl="1"/>
            <a:r>
              <a:rPr lang="en-US" sz="1400">
                <a:cs typeface="B Nazanin" pitchFamily="2" charset="-78"/>
              </a:rPr>
              <a:t>20%</a:t>
            </a:r>
          </a:p>
        </p:txBody>
      </p:sp>
      <p:sp>
        <p:nvSpPr>
          <p:cNvPr id="49" name="Google Shape;787;p46">
            <a:extLst>
              <a:ext uri="{FF2B5EF4-FFF2-40B4-BE49-F238E27FC236}">
                <a16:creationId xmlns:a16="http://schemas.microsoft.com/office/drawing/2014/main" id="{9AB894CA-326A-4029-8D48-C6A4B541AB5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554586" y="4168603"/>
            <a:ext cx="719102" cy="392698"/>
          </a:xfrm>
        </p:spPr>
        <p:txBody>
          <a:bodyPr anchorCtr="1"/>
          <a:lstStyle/>
          <a:p>
            <a:pPr lvl="0" algn="ctr" rtl="1"/>
            <a:r>
              <a:rPr lang="en-US" sz="1400">
                <a:cs typeface="B Nazanin" pitchFamily="2" charset="-78"/>
              </a:rPr>
              <a:t>47%</a:t>
            </a:r>
          </a:p>
        </p:txBody>
      </p:sp>
      <p:cxnSp>
        <p:nvCxnSpPr>
          <p:cNvPr id="50" name="Google Shape;788;p46">
            <a:extLst>
              <a:ext uri="{FF2B5EF4-FFF2-40B4-BE49-F238E27FC236}">
                <a16:creationId xmlns:a16="http://schemas.microsoft.com/office/drawing/2014/main" id="{1B730922-0C3F-4530-B8C3-C0D3D84B965C}"/>
              </a:ext>
            </a:extLst>
          </p:cNvPr>
          <p:cNvCxnSpPr>
            <a:stCxn id="40" idx="2"/>
          </p:cNvCxnSpPr>
          <p:nvPr/>
        </p:nvCxnSpPr>
        <p:spPr>
          <a:xfrm>
            <a:off x="4269525" y="3829616"/>
            <a:ext cx="0" cy="339005"/>
          </a:xfrm>
          <a:prstGeom prst="straightConnector1">
            <a:avLst/>
          </a:prstGeom>
          <a:noFill/>
          <a:ln w="19046" cap="flat">
            <a:solidFill>
              <a:srgbClr val="000000"/>
            </a:solidFill>
            <a:prstDash val="solid"/>
            <a:round/>
          </a:ln>
        </p:spPr>
      </p:cxnSp>
      <p:cxnSp>
        <p:nvCxnSpPr>
          <p:cNvPr id="51" name="Google Shape;789;p46">
            <a:extLst>
              <a:ext uri="{FF2B5EF4-FFF2-40B4-BE49-F238E27FC236}">
                <a16:creationId xmlns:a16="http://schemas.microsoft.com/office/drawing/2014/main" id="{E43A968E-9FB9-4150-AB4C-0E261362D2D8}"/>
              </a:ext>
            </a:extLst>
          </p:cNvPr>
          <p:cNvCxnSpPr>
            <a:stCxn id="43" idx="2"/>
          </p:cNvCxnSpPr>
          <p:nvPr/>
        </p:nvCxnSpPr>
        <p:spPr>
          <a:xfrm flipH="1">
            <a:off x="5091936" y="3829324"/>
            <a:ext cx="339" cy="339297"/>
          </a:xfrm>
          <a:prstGeom prst="straightConnector1">
            <a:avLst/>
          </a:prstGeom>
          <a:noFill/>
          <a:ln w="19046" cap="flat">
            <a:solidFill>
              <a:srgbClr val="000000"/>
            </a:solidFill>
            <a:prstDash val="solid"/>
            <a:round/>
          </a:ln>
        </p:spPr>
      </p:cxnSp>
      <p:cxnSp>
        <p:nvCxnSpPr>
          <p:cNvPr id="52" name="Google Shape;790;p46">
            <a:extLst>
              <a:ext uri="{FF2B5EF4-FFF2-40B4-BE49-F238E27FC236}">
                <a16:creationId xmlns:a16="http://schemas.microsoft.com/office/drawing/2014/main" id="{C53504EC-ABB2-415A-A993-7213CC084729}"/>
              </a:ext>
            </a:extLst>
          </p:cNvPr>
          <p:cNvCxnSpPr>
            <a:stCxn id="46" idx="3"/>
          </p:cNvCxnSpPr>
          <p:nvPr/>
        </p:nvCxnSpPr>
        <p:spPr>
          <a:xfrm flipH="1">
            <a:off x="5914165" y="3826160"/>
            <a:ext cx="594" cy="342296"/>
          </a:xfrm>
          <a:prstGeom prst="straightConnector1">
            <a:avLst/>
          </a:prstGeom>
          <a:noFill/>
          <a:ln w="19046" cap="flat">
            <a:solidFill>
              <a:srgbClr val="000000"/>
            </a:solidFill>
            <a:prstDash val="solid"/>
            <a:round/>
          </a:ln>
        </p:spPr>
      </p:cxnSp>
      <p:sp>
        <p:nvSpPr>
          <p:cNvPr id="53" name="Google Shape;791;p46">
            <a:extLst>
              <a:ext uri="{FF2B5EF4-FFF2-40B4-BE49-F238E27FC236}">
                <a16:creationId xmlns:a16="http://schemas.microsoft.com/office/drawing/2014/main" id="{05924597-D960-4AEF-B75A-B2221A93912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645349" y="1003398"/>
            <a:ext cx="2307265" cy="392698"/>
          </a:xfrm>
        </p:spPr>
        <p:txBody>
          <a:bodyPr/>
          <a:lstStyle/>
          <a:p>
            <a:pPr marL="0" lvl="0" indent="0" algn="r" rtl="1">
              <a:buNone/>
            </a:pPr>
            <a:r>
              <a:rPr lang="fa-IR" sz="1400" dirty="0">
                <a:cs typeface="B Nazanin" pitchFamily="2" charset="-78"/>
              </a:rPr>
              <a:t>اسلاید متنی را برایر خود تنظیم کنید</a:t>
            </a:r>
            <a:endParaRPr lang="en-US" sz="1400" dirty="0">
              <a:cs typeface="B Nazanin" pitchFamily="2" charset="-78"/>
            </a:endParaRPr>
          </a:p>
        </p:txBody>
      </p:sp>
      <p:grpSp>
        <p:nvGrpSpPr>
          <p:cNvPr id="54" name="Google Shape;792;p46">
            <a:extLst>
              <a:ext uri="{FF2B5EF4-FFF2-40B4-BE49-F238E27FC236}">
                <a16:creationId xmlns:a16="http://schemas.microsoft.com/office/drawing/2014/main" id="{47C8275D-0734-4BB7-A6A5-BC27A1DC1AA8}"/>
              </a:ext>
            </a:extLst>
          </p:cNvPr>
          <p:cNvGrpSpPr/>
          <p:nvPr/>
        </p:nvGrpSpPr>
        <p:grpSpPr>
          <a:xfrm>
            <a:off x="6910660" y="1508101"/>
            <a:ext cx="388217" cy="1806598"/>
            <a:chOff x="6910660" y="1508101"/>
            <a:chExt cx="388217" cy="1806598"/>
          </a:xfrm>
        </p:grpSpPr>
        <p:sp>
          <p:nvSpPr>
            <p:cNvPr id="55" name="Google Shape;793;p46">
              <a:extLst>
                <a:ext uri="{FF2B5EF4-FFF2-40B4-BE49-F238E27FC236}">
                  <a16:creationId xmlns:a16="http://schemas.microsoft.com/office/drawing/2014/main" id="{A6C4CE91-B6F5-43F4-BCAC-7DD3893B6300}"/>
                </a:ext>
              </a:extLst>
            </p:cNvPr>
            <p:cNvSpPr/>
            <p:nvPr/>
          </p:nvSpPr>
          <p:spPr>
            <a:xfrm>
              <a:off x="6910660" y="1508101"/>
              <a:ext cx="388199" cy="1806598"/>
            </a:xfrm>
            <a:prstGeom prst="rect">
              <a:avLst/>
            </a:pr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56" name="Google Shape;794;p46">
              <a:extLst>
                <a:ext uri="{FF2B5EF4-FFF2-40B4-BE49-F238E27FC236}">
                  <a16:creationId xmlns:a16="http://schemas.microsoft.com/office/drawing/2014/main" id="{CF5F8B25-2F11-448D-ABFF-AAFD3F579030}"/>
                </a:ext>
              </a:extLst>
            </p:cNvPr>
            <p:cNvSpPr/>
            <p:nvPr/>
          </p:nvSpPr>
          <p:spPr>
            <a:xfrm>
              <a:off x="7037579" y="1896904"/>
              <a:ext cx="261298" cy="1417795"/>
            </a:xfrm>
            <a:prstGeom prst="rect">
              <a:avLst/>
            </a:prstGeom>
            <a:solidFill>
              <a:srgbClr val="DA3B3B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57" name="Google Shape;795;p46">
            <a:extLst>
              <a:ext uri="{FF2B5EF4-FFF2-40B4-BE49-F238E27FC236}">
                <a16:creationId xmlns:a16="http://schemas.microsoft.com/office/drawing/2014/main" id="{31F19C60-B79C-4400-B25A-DDE196E7465E}"/>
              </a:ext>
            </a:extLst>
          </p:cNvPr>
          <p:cNvGrpSpPr/>
          <p:nvPr/>
        </p:nvGrpSpPr>
        <p:grpSpPr>
          <a:xfrm>
            <a:off x="7673580" y="1508101"/>
            <a:ext cx="388199" cy="1806699"/>
            <a:chOff x="7673580" y="1508101"/>
            <a:chExt cx="388199" cy="1806699"/>
          </a:xfrm>
        </p:grpSpPr>
        <p:sp>
          <p:nvSpPr>
            <p:cNvPr id="58" name="Google Shape;796;p46">
              <a:extLst>
                <a:ext uri="{FF2B5EF4-FFF2-40B4-BE49-F238E27FC236}">
                  <a16:creationId xmlns:a16="http://schemas.microsoft.com/office/drawing/2014/main" id="{24F73FA3-323A-45B6-B5A5-822A4451F618}"/>
                </a:ext>
              </a:extLst>
            </p:cNvPr>
            <p:cNvSpPr/>
            <p:nvPr/>
          </p:nvSpPr>
          <p:spPr>
            <a:xfrm>
              <a:off x="7673580" y="1508101"/>
              <a:ext cx="388199" cy="1806598"/>
            </a:xfrm>
            <a:prstGeom prst="rect">
              <a:avLst/>
            </a:pr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59" name="Google Shape;797;p46">
              <a:extLst>
                <a:ext uri="{FF2B5EF4-FFF2-40B4-BE49-F238E27FC236}">
                  <a16:creationId xmlns:a16="http://schemas.microsoft.com/office/drawing/2014/main" id="{4002F7E1-1723-485E-9EDC-3DE18AB02011}"/>
                </a:ext>
              </a:extLst>
            </p:cNvPr>
            <p:cNvSpPr/>
            <p:nvPr/>
          </p:nvSpPr>
          <p:spPr>
            <a:xfrm>
              <a:off x="7800481" y="2322402"/>
              <a:ext cx="261298" cy="992398"/>
            </a:xfrm>
            <a:prstGeom prst="rect">
              <a:avLst/>
            </a:prstGeom>
            <a:solidFill>
              <a:srgbClr val="FF6B6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60" name="Google Shape;798;p46">
            <a:extLst>
              <a:ext uri="{FF2B5EF4-FFF2-40B4-BE49-F238E27FC236}">
                <a16:creationId xmlns:a16="http://schemas.microsoft.com/office/drawing/2014/main" id="{442B469D-1E79-4CB4-A0DB-CAD10E33C033}"/>
              </a:ext>
            </a:extLst>
          </p:cNvPr>
          <p:cNvGrpSpPr/>
          <p:nvPr/>
        </p:nvGrpSpPr>
        <p:grpSpPr>
          <a:xfrm>
            <a:off x="8436510" y="1508101"/>
            <a:ext cx="388199" cy="1806781"/>
            <a:chOff x="8436510" y="1508101"/>
            <a:chExt cx="388199" cy="1806781"/>
          </a:xfrm>
        </p:grpSpPr>
        <p:sp>
          <p:nvSpPr>
            <p:cNvPr id="61" name="Google Shape;799;p46">
              <a:extLst>
                <a:ext uri="{FF2B5EF4-FFF2-40B4-BE49-F238E27FC236}">
                  <a16:creationId xmlns:a16="http://schemas.microsoft.com/office/drawing/2014/main" id="{FAA0850E-6CB3-48C3-B23E-5438C4B233A4}"/>
                </a:ext>
              </a:extLst>
            </p:cNvPr>
            <p:cNvSpPr/>
            <p:nvPr/>
          </p:nvSpPr>
          <p:spPr>
            <a:xfrm>
              <a:off x="8436510" y="1508101"/>
              <a:ext cx="388199" cy="1806598"/>
            </a:xfrm>
            <a:prstGeom prst="rect">
              <a:avLst/>
            </a:pr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62" name="Google Shape;800;p46">
              <a:extLst>
                <a:ext uri="{FF2B5EF4-FFF2-40B4-BE49-F238E27FC236}">
                  <a16:creationId xmlns:a16="http://schemas.microsoft.com/office/drawing/2014/main" id="{30C4F194-866E-465D-994D-2DE44D56449C}"/>
                </a:ext>
              </a:extLst>
            </p:cNvPr>
            <p:cNvSpPr/>
            <p:nvPr/>
          </p:nvSpPr>
          <p:spPr>
            <a:xfrm>
              <a:off x="8563410" y="2113379"/>
              <a:ext cx="261298" cy="1201503"/>
            </a:xfrm>
            <a:prstGeom prst="rect">
              <a:avLst/>
            </a:prstGeom>
            <a:solidFill>
              <a:srgbClr val="78909C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63" name="Google Shape;801;p46">
            <a:extLst>
              <a:ext uri="{FF2B5EF4-FFF2-40B4-BE49-F238E27FC236}">
                <a16:creationId xmlns:a16="http://schemas.microsoft.com/office/drawing/2014/main" id="{57F37BDB-1D46-478E-A778-900B31A69EEC}"/>
              </a:ext>
            </a:extLst>
          </p:cNvPr>
          <p:cNvSpPr/>
          <p:nvPr/>
        </p:nvSpPr>
        <p:spPr>
          <a:xfrm rot="5400013">
            <a:off x="8699609" y="3712071"/>
            <a:ext cx="125099" cy="125099"/>
          </a:xfrm>
          <a:prstGeom prst="rect">
            <a:avLst/>
          </a:prstGeom>
          <a:solidFill>
            <a:srgbClr val="DA3B3B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64" name="Google Shape;802;p46">
            <a:extLst>
              <a:ext uri="{FF2B5EF4-FFF2-40B4-BE49-F238E27FC236}">
                <a16:creationId xmlns:a16="http://schemas.microsoft.com/office/drawing/2014/main" id="{A27286C1-E9B5-44E2-8862-76B00C7E45F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7249079" y="3625669"/>
            <a:ext cx="1364101" cy="297902"/>
          </a:xfrm>
        </p:spPr>
        <p:txBody>
          <a:bodyPr anchor="ctr"/>
          <a:lstStyle/>
          <a:p>
            <a:pPr marL="0" lvl="0" indent="0" algn="ctr" rtl="1">
              <a:buNone/>
            </a:pPr>
            <a:r>
              <a:rPr lang="fa-IR" sz="1400" dirty="0">
                <a:cs typeface="B Nazanin" pitchFamily="2" charset="-78"/>
              </a:rPr>
              <a:t>هفته 1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65" name="Google Shape;803;p46">
            <a:extLst>
              <a:ext uri="{FF2B5EF4-FFF2-40B4-BE49-F238E27FC236}">
                <a16:creationId xmlns:a16="http://schemas.microsoft.com/office/drawing/2014/main" id="{AF2D7837-3E14-4C29-9C9C-CF9D429C0D4D}"/>
              </a:ext>
            </a:extLst>
          </p:cNvPr>
          <p:cNvSpPr/>
          <p:nvPr/>
        </p:nvSpPr>
        <p:spPr>
          <a:xfrm rot="5400013">
            <a:off x="8699609" y="4009974"/>
            <a:ext cx="125099" cy="125099"/>
          </a:xfrm>
          <a:prstGeom prst="rect">
            <a:avLst/>
          </a:prstGeom>
          <a:solidFill>
            <a:srgbClr val="FF6B65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66" name="Google Shape;804;p46">
            <a:extLst>
              <a:ext uri="{FF2B5EF4-FFF2-40B4-BE49-F238E27FC236}">
                <a16:creationId xmlns:a16="http://schemas.microsoft.com/office/drawing/2014/main" id="{344E12B9-E085-4E9D-A038-7B7CE7BC318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7249079" y="3923571"/>
            <a:ext cx="1364101" cy="297902"/>
          </a:xfrm>
        </p:spPr>
        <p:txBody>
          <a:bodyPr anchor="ctr"/>
          <a:lstStyle/>
          <a:p>
            <a:pPr marL="0" lvl="0" indent="0" algn="ctr" rtl="1">
              <a:buNone/>
            </a:pPr>
            <a:r>
              <a:rPr lang="fa-IR" sz="1400" dirty="0">
                <a:cs typeface="B Nazanin" pitchFamily="2" charset="-78"/>
              </a:rPr>
              <a:t>هفته 2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67" name="Google Shape;805;p46">
            <a:extLst>
              <a:ext uri="{FF2B5EF4-FFF2-40B4-BE49-F238E27FC236}">
                <a16:creationId xmlns:a16="http://schemas.microsoft.com/office/drawing/2014/main" id="{5704A99A-0F40-4786-8759-2C59C1CC361A}"/>
              </a:ext>
            </a:extLst>
          </p:cNvPr>
          <p:cNvSpPr/>
          <p:nvPr/>
        </p:nvSpPr>
        <p:spPr>
          <a:xfrm rot="5400013">
            <a:off x="8699609" y="4313298"/>
            <a:ext cx="125099" cy="125099"/>
          </a:xfrm>
          <a:prstGeom prst="rect">
            <a:avLst/>
          </a:prstGeom>
          <a:solidFill>
            <a:srgbClr val="78909C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68" name="Google Shape;806;p46">
            <a:extLst>
              <a:ext uri="{FF2B5EF4-FFF2-40B4-BE49-F238E27FC236}">
                <a16:creationId xmlns:a16="http://schemas.microsoft.com/office/drawing/2014/main" id="{21582B2D-2AE1-4499-A14D-08AF75F0DF4E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7249079" y="4226896"/>
            <a:ext cx="1364101" cy="297902"/>
          </a:xfrm>
        </p:spPr>
        <p:txBody>
          <a:bodyPr anchor="ctr"/>
          <a:lstStyle/>
          <a:p>
            <a:pPr marL="0" lvl="0" indent="0" algn="ctr" rtl="1">
              <a:buNone/>
            </a:pPr>
            <a:r>
              <a:rPr lang="fa-IR" sz="1400" dirty="0">
                <a:cs typeface="B Nazanin" pitchFamily="2" charset="-78"/>
              </a:rPr>
              <a:t>هفته 3</a:t>
            </a:r>
            <a:endParaRPr lang="en-US" sz="1400" dirty="0">
              <a:cs typeface="B Nazanin" pitchFamily="2" charset="-78"/>
            </a:endParaRPr>
          </a:p>
        </p:txBody>
      </p:sp>
      <p:grpSp>
        <p:nvGrpSpPr>
          <p:cNvPr id="70" name="Group 4">
            <a:extLst>
              <a:ext uri="{FF2B5EF4-FFF2-40B4-BE49-F238E27FC236}">
                <a16:creationId xmlns:a16="http://schemas.microsoft.com/office/drawing/2014/main" id="{A0829011-4215-FE3D-8628-157C84D1A80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71463" y="1376363"/>
            <a:ext cx="3195637" cy="3195637"/>
            <a:chOff x="171" y="867"/>
            <a:chExt cx="2013" cy="2013"/>
          </a:xfrm>
        </p:grpSpPr>
        <p:sp>
          <p:nvSpPr>
            <p:cNvPr id="72" name="Freeform 5">
              <a:extLst>
                <a:ext uri="{FF2B5EF4-FFF2-40B4-BE49-F238E27FC236}">
                  <a16:creationId xmlns:a16="http://schemas.microsoft.com/office/drawing/2014/main" id="{B6D86AFD-4257-99CB-7DC7-A8E96A3BB0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" y="867"/>
              <a:ext cx="2013" cy="2013"/>
            </a:xfrm>
            <a:custGeom>
              <a:avLst/>
              <a:gdLst>
                <a:gd name="T0" fmla="*/ 172 w 344"/>
                <a:gd name="T1" fmla="*/ 344 h 344"/>
                <a:gd name="T2" fmla="*/ 0 w 344"/>
                <a:gd name="T3" fmla="*/ 172 h 344"/>
                <a:gd name="T4" fmla="*/ 172 w 344"/>
                <a:gd name="T5" fmla="*/ 1 h 344"/>
                <a:gd name="T6" fmla="*/ 344 w 344"/>
                <a:gd name="T7" fmla="*/ 174 h 344"/>
                <a:gd name="T8" fmla="*/ 172 w 344"/>
                <a:gd name="T9" fmla="*/ 344 h 344"/>
                <a:gd name="T10" fmla="*/ 172 w 344"/>
                <a:gd name="T11" fmla="*/ 15 h 344"/>
                <a:gd name="T12" fmla="*/ 14 w 344"/>
                <a:gd name="T13" fmla="*/ 171 h 344"/>
                <a:gd name="T14" fmla="*/ 170 w 344"/>
                <a:gd name="T15" fmla="*/ 331 h 344"/>
                <a:gd name="T16" fmla="*/ 330 w 344"/>
                <a:gd name="T17" fmla="*/ 174 h 344"/>
                <a:gd name="T18" fmla="*/ 172 w 344"/>
                <a:gd name="T19" fmla="*/ 15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4" h="344">
                  <a:moveTo>
                    <a:pt x="172" y="344"/>
                  </a:moveTo>
                  <a:cubicBezTo>
                    <a:pt x="77" y="344"/>
                    <a:pt x="0" y="267"/>
                    <a:pt x="0" y="172"/>
                  </a:cubicBezTo>
                  <a:cubicBezTo>
                    <a:pt x="1" y="78"/>
                    <a:pt x="78" y="1"/>
                    <a:pt x="172" y="1"/>
                  </a:cubicBezTo>
                  <a:cubicBezTo>
                    <a:pt x="267" y="0"/>
                    <a:pt x="344" y="78"/>
                    <a:pt x="344" y="174"/>
                  </a:cubicBezTo>
                  <a:cubicBezTo>
                    <a:pt x="343" y="269"/>
                    <a:pt x="268" y="344"/>
                    <a:pt x="172" y="344"/>
                  </a:cubicBezTo>
                  <a:close/>
                  <a:moveTo>
                    <a:pt x="172" y="15"/>
                  </a:moveTo>
                  <a:cubicBezTo>
                    <a:pt x="87" y="14"/>
                    <a:pt x="15" y="85"/>
                    <a:pt x="14" y="171"/>
                  </a:cubicBezTo>
                  <a:cubicBezTo>
                    <a:pt x="13" y="258"/>
                    <a:pt x="84" y="330"/>
                    <a:pt x="170" y="331"/>
                  </a:cubicBezTo>
                  <a:cubicBezTo>
                    <a:pt x="258" y="332"/>
                    <a:pt x="330" y="262"/>
                    <a:pt x="330" y="174"/>
                  </a:cubicBezTo>
                  <a:cubicBezTo>
                    <a:pt x="330" y="86"/>
                    <a:pt x="261" y="15"/>
                    <a:pt x="172" y="15"/>
                  </a:cubicBezTo>
                  <a:close/>
                </a:path>
              </a:pathLst>
            </a:custGeom>
            <a:solidFill>
              <a:srgbClr val="15A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73" name="Freeform 6">
              <a:extLst>
                <a:ext uri="{FF2B5EF4-FFF2-40B4-BE49-F238E27FC236}">
                  <a16:creationId xmlns:a16="http://schemas.microsoft.com/office/drawing/2014/main" id="{6DBD22BA-29A8-227E-5512-10F22A106D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6" y="1400"/>
              <a:ext cx="925" cy="737"/>
            </a:xfrm>
            <a:custGeom>
              <a:avLst/>
              <a:gdLst>
                <a:gd name="T0" fmla="*/ 67 w 158"/>
                <a:gd name="T1" fmla="*/ 0 h 126"/>
                <a:gd name="T2" fmla="*/ 158 w 158"/>
                <a:gd name="T3" fmla="*/ 43 h 126"/>
                <a:gd name="T4" fmla="*/ 124 w 158"/>
                <a:gd name="T5" fmla="*/ 119 h 126"/>
                <a:gd name="T6" fmla="*/ 110 w 158"/>
                <a:gd name="T7" fmla="*/ 125 h 126"/>
                <a:gd name="T8" fmla="*/ 29 w 158"/>
                <a:gd name="T9" fmla="*/ 124 h 126"/>
                <a:gd name="T10" fmla="*/ 12 w 158"/>
                <a:gd name="T11" fmla="*/ 110 h 126"/>
                <a:gd name="T12" fmla="*/ 0 w 158"/>
                <a:gd name="T13" fmla="*/ 56 h 126"/>
                <a:gd name="T14" fmla="*/ 18 w 158"/>
                <a:gd name="T15" fmla="*/ 24 h 126"/>
                <a:gd name="T16" fmla="*/ 67 w 158"/>
                <a:gd name="T17" fmla="*/ 0 h 126"/>
                <a:gd name="T18" fmla="*/ 4 w 158"/>
                <a:gd name="T19" fmla="*/ 49 h 126"/>
                <a:gd name="T20" fmla="*/ 16 w 158"/>
                <a:gd name="T21" fmla="*/ 104 h 126"/>
                <a:gd name="T22" fmla="*/ 34 w 158"/>
                <a:gd name="T23" fmla="*/ 118 h 126"/>
                <a:gd name="T24" fmla="*/ 107 w 158"/>
                <a:gd name="T25" fmla="*/ 118 h 126"/>
                <a:gd name="T26" fmla="*/ 121 w 158"/>
                <a:gd name="T27" fmla="*/ 110 h 126"/>
                <a:gd name="T28" fmla="*/ 148 w 158"/>
                <a:gd name="T29" fmla="*/ 49 h 126"/>
                <a:gd name="T30" fmla="*/ 4 w 158"/>
                <a:gd name="T31" fmla="*/ 49 h 126"/>
                <a:gd name="T32" fmla="*/ 15 w 158"/>
                <a:gd name="T33" fmla="*/ 33 h 126"/>
                <a:gd name="T34" fmla="*/ 16 w 158"/>
                <a:gd name="T35" fmla="*/ 39 h 126"/>
                <a:gd name="T36" fmla="*/ 85 w 158"/>
                <a:gd name="T37" fmla="*/ 39 h 126"/>
                <a:gd name="T38" fmla="*/ 71 w 158"/>
                <a:gd name="T39" fmla="*/ 6 h 126"/>
                <a:gd name="T40" fmla="*/ 15 w 158"/>
                <a:gd name="T41" fmla="*/ 33 h 126"/>
                <a:gd name="T42" fmla="*/ 88 w 158"/>
                <a:gd name="T43" fmla="*/ 21 h 126"/>
                <a:gd name="T44" fmla="*/ 134 w 158"/>
                <a:gd name="T45" fmla="*/ 33 h 126"/>
                <a:gd name="T46" fmla="*/ 88 w 158"/>
                <a:gd name="T47" fmla="*/ 2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26">
                  <a:moveTo>
                    <a:pt x="67" y="0"/>
                  </a:moveTo>
                  <a:cubicBezTo>
                    <a:pt x="99" y="16"/>
                    <a:pt x="127" y="29"/>
                    <a:pt x="158" y="43"/>
                  </a:cubicBezTo>
                  <a:cubicBezTo>
                    <a:pt x="146" y="70"/>
                    <a:pt x="136" y="95"/>
                    <a:pt x="124" y="119"/>
                  </a:cubicBezTo>
                  <a:cubicBezTo>
                    <a:pt x="123" y="123"/>
                    <a:pt x="115" y="125"/>
                    <a:pt x="110" y="125"/>
                  </a:cubicBezTo>
                  <a:cubicBezTo>
                    <a:pt x="83" y="125"/>
                    <a:pt x="56" y="126"/>
                    <a:pt x="29" y="124"/>
                  </a:cubicBezTo>
                  <a:cubicBezTo>
                    <a:pt x="23" y="124"/>
                    <a:pt x="14" y="117"/>
                    <a:pt x="12" y="110"/>
                  </a:cubicBezTo>
                  <a:cubicBezTo>
                    <a:pt x="6" y="93"/>
                    <a:pt x="0" y="74"/>
                    <a:pt x="0" y="56"/>
                  </a:cubicBezTo>
                  <a:cubicBezTo>
                    <a:pt x="0" y="45"/>
                    <a:pt x="9" y="31"/>
                    <a:pt x="18" y="24"/>
                  </a:cubicBezTo>
                  <a:cubicBezTo>
                    <a:pt x="34" y="13"/>
                    <a:pt x="53" y="7"/>
                    <a:pt x="67" y="0"/>
                  </a:cubicBezTo>
                  <a:close/>
                  <a:moveTo>
                    <a:pt x="4" y="49"/>
                  </a:moveTo>
                  <a:cubicBezTo>
                    <a:pt x="9" y="68"/>
                    <a:pt x="13" y="86"/>
                    <a:pt x="16" y="104"/>
                  </a:cubicBezTo>
                  <a:cubicBezTo>
                    <a:pt x="18" y="115"/>
                    <a:pt x="23" y="118"/>
                    <a:pt x="34" y="118"/>
                  </a:cubicBezTo>
                  <a:cubicBezTo>
                    <a:pt x="58" y="118"/>
                    <a:pt x="83" y="118"/>
                    <a:pt x="107" y="118"/>
                  </a:cubicBezTo>
                  <a:cubicBezTo>
                    <a:pt x="112" y="118"/>
                    <a:pt x="119" y="114"/>
                    <a:pt x="121" y="110"/>
                  </a:cubicBezTo>
                  <a:cubicBezTo>
                    <a:pt x="131" y="91"/>
                    <a:pt x="139" y="71"/>
                    <a:pt x="148" y="49"/>
                  </a:cubicBezTo>
                  <a:cubicBezTo>
                    <a:pt x="99" y="49"/>
                    <a:pt x="53" y="49"/>
                    <a:pt x="4" y="49"/>
                  </a:cubicBezTo>
                  <a:close/>
                  <a:moveTo>
                    <a:pt x="15" y="33"/>
                  </a:moveTo>
                  <a:cubicBezTo>
                    <a:pt x="15" y="35"/>
                    <a:pt x="15" y="37"/>
                    <a:pt x="16" y="39"/>
                  </a:cubicBezTo>
                  <a:cubicBezTo>
                    <a:pt x="38" y="39"/>
                    <a:pt x="61" y="39"/>
                    <a:pt x="85" y="39"/>
                  </a:cubicBezTo>
                  <a:cubicBezTo>
                    <a:pt x="81" y="28"/>
                    <a:pt x="76" y="18"/>
                    <a:pt x="71" y="6"/>
                  </a:cubicBezTo>
                  <a:cubicBezTo>
                    <a:pt x="51" y="15"/>
                    <a:pt x="33" y="24"/>
                    <a:pt x="15" y="33"/>
                  </a:cubicBezTo>
                  <a:close/>
                  <a:moveTo>
                    <a:pt x="88" y="21"/>
                  </a:moveTo>
                  <a:cubicBezTo>
                    <a:pt x="94" y="43"/>
                    <a:pt x="108" y="47"/>
                    <a:pt x="134" y="33"/>
                  </a:cubicBezTo>
                  <a:cubicBezTo>
                    <a:pt x="116" y="29"/>
                    <a:pt x="103" y="25"/>
                    <a:pt x="88" y="21"/>
                  </a:cubicBezTo>
                  <a:close/>
                </a:path>
              </a:pathLst>
            </a:custGeom>
            <a:solidFill>
              <a:srgbClr val="15A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74" name="Freeform 7">
              <a:extLst>
                <a:ext uri="{FF2B5EF4-FFF2-40B4-BE49-F238E27FC236}">
                  <a16:creationId xmlns:a16="http://schemas.microsoft.com/office/drawing/2014/main" id="{BE4B4982-B6BA-9869-3985-4C00892AA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" y="1417"/>
              <a:ext cx="1083" cy="808"/>
            </a:xfrm>
            <a:custGeom>
              <a:avLst/>
              <a:gdLst>
                <a:gd name="T0" fmla="*/ 28 w 185"/>
                <a:gd name="T1" fmla="*/ 14 h 138"/>
                <a:gd name="T2" fmla="*/ 0 w 185"/>
                <a:gd name="T3" fmla="*/ 12 h 138"/>
                <a:gd name="T4" fmla="*/ 37 w 185"/>
                <a:gd name="T5" fmla="*/ 25 h 138"/>
                <a:gd name="T6" fmla="*/ 57 w 185"/>
                <a:gd name="T7" fmla="*/ 109 h 138"/>
                <a:gd name="T8" fmla="*/ 83 w 185"/>
                <a:gd name="T9" fmla="*/ 130 h 138"/>
                <a:gd name="T10" fmla="*/ 185 w 185"/>
                <a:gd name="T11" fmla="*/ 135 h 138"/>
                <a:gd name="T12" fmla="*/ 172 w 185"/>
                <a:gd name="T13" fmla="*/ 137 h 138"/>
                <a:gd name="T14" fmla="*/ 78 w 185"/>
                <a:gd name="T15" fmla="*/ 137 h 138"/>
                <a:gd name="T16" fmla="*/ 52 w 185"/>
                <a:gd name="T17" fmla="*/ 117 h 138"/>
                <a:gd name="T18" fmla="*/ 28 w 185"/>
                <a:gd name="T19" fmla="*/ 1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138">
                  <a:moveTo>
                    <a:pt x="28" y="14"/>
                  </a:moveTo>
                  <a:cubicBezTo>
                    <a:pt x="18" y="14"/>
                    <a:pt x="10" y="13"/>
                    <a:pt x="0" y="12"/>
                  </a:cubicBezTo>
                  <a:cubicBezTo>
                    <a:pt x="21" y="0"/>
                    <a:pt x="32" y="5"/>
                    <a:pt x="37" y="25"/>
                  </a:cubicBezTo>
                  <a:cubicBezTo>
                    <a:pt x="44" y="53"/>
                    <a:pt x="51" y="81"/>
                    <a:pt x="57" y="109"/>
                  </a:cubicBezTo>
                  <a:cubicBezTo>
                    <a:pt x="60" y="124"/>
                    <a:pt x="66" y="131"/>
                    <a:pt x="83" y="130"/>
                  </a:cubicBezTo>
                  <a:cubicBezTo>
                    <a:pt x="117" y="129"/>
                    <a:pt x="151" y="130"/>
                    <a:pt x="185" y="135"/>
                  </a:cubicBezTo>
                  <a:cubicBezTo>
                    <a:pt x="181" y="135"/>
                    <a:pt x="177" y="137"/>
                    <a:pt x="172" y="137"/>
                  </a:cubicBezTo>
                  <a:cubicBezTo>
                    <a:pt x="141" y="137"/>
                    <a:pt x="110" y="137"/>
                    <a:pt x="78" y="137"/>
                  </a:cubicBezTo>
                  <a:cubicBezTo>
                    <a:pt x="63" y="138"/>
                    <a:pt x="55" y="133"/>
                    <a:pt x="52" y="117"/>
                  </a:cubicBezTo>
                  <a:cubicBezTo>
                    <a:pt x="45" y="83"/>
                    <a:pt x="36" y="49"/>
                    <a:pt x="28" y="14"/>
                  </a:cubicBezTo>
                  <a:close/>
                </a:path>
              </a:pathLst>
            </a:custGeom>
            <a:solidFill>
              <a:srgbClr val="15A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75" name="Freeform 8">
              <a:extLst>
                <a:ext uri="{FF2B5EF4-FFF2-40B4-BE49-F238E27FC236}">
                  <a16:creationId xmlns:a16="http://schemas.microsoft.com/office/drawing/2014/main" id="{1799130C-C396-69DC-1D8D-D82EBD81C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6" y="2254"/>
              <a:ext cx="235" cy="187"/>
            </a:xfrm>
            <a:custGeom>
              <a:avLst/>
              <a:gdLst>
                <a:gd name="T0" fmla="*/ 40 w 40"/>
                <a:gd name="T1" fmla="*/ 16 h 32"/>
                <a:gd name="T2" fmla="*/ 15 w 40"/>
                <a:gd name="T3" fmla="*/ 31 h 32"/>
                <a:gd name="T4" fmla="*/ 0 w 40"/>
                <a:gd name="T5" fmla="*/ 17 h 32"/>
                <a:gd name="T6" fmla="*/ 14 w 40"/>
                <a:gd name="T7" fmla="*/ 0 h 32"/>
                <a:gd name="T8" fmla="*/ 40 w 40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2">
                  <a:moveTo>
                    <a:pt x="40" y="16"/>
                  </a:moveTo>
                  <a:cubicBezTo>
                    <a:pt x="28" y="24"/>
                    <a:pt x="21" y="32"/>
                    <a:pt x="15" y="31"/>
                  </a:cubicBezTo>
                  <a:cubicBezTo>
                    <a:pt x="10" y="31"/>
                    <a:pt x="0" y="22"/>
                    <a:pt x="0" y="17"/>
                  </a:cubicBezTo>
                  <a:cubicBezTo>
                    <a:pt x="0" y="11"/>
                    <a:pt x="9" y="0"/>
                    <a:pt x="14" y="0"/>
                  </a:cubicBezTo>
                  <a:cubicBezTo>
                    <a:pt x="20" y="0"/>
                    <a:pt x="27" y="8"/>
                    <a:pt x="40" y="16"/>
                  </a:cubicBezTo>
                  <a:close/>
                </a:path>
              </a:pathLst>
            </a:custGeom>
            <a:solidFill>
              <a:srgbClr val="15A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76" name="Freeform 9">
              <a:extLst>
                <a:ext uri="{FF2B5EF4-FFF2-40B4-BE49-F238E27FC236}">
                  <a16:creationId xmlns:a16="http://schemas.microsoft.com/office/drawing/2014/main" id="{F26C4DEA-162B-C093-602F-F0E3E3C57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" y="2248"/>
              <a:ext cx="234" cy="193"/>
            </a:xfrm>
            <a:custGeom>
              <a:avLst/>
              <a:gdLst>
                <a:gd name="T0" fmla="*/ 40 w 40"/>
                <a:gd name="T1" fmla="*/ 17 h 33"/>
                <a:gd name="T2" fmla="*/ 17 w 40"/>
                <a:gd name="T3" fmla="*/ 32 h 33"/>
                <a:gd name="T4" fmla="*/ 0 w 40"/>
                <a:gd name="T5" fmla="*/ 18 h 33"/>
                <a:gd name="T6" fmla="*/ 17 w 40"/>
                <a:gd name="T7" fmla="*/ 1 h 33"/>
                <a:gd name="T8" fmla="*/ 40 w 40"/>
                <a:gd name="T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3">
                  <a:moveTo>
                    <a:pt x="40" y="17"/>
                  </a:moveTo>
                  <a:cubicBezTo>
                    <a:pt x="29" y="25"/>
                    <a:pt x="22" y="33"/>
                    <a:pt x="17" y="32"/>
                  </a:cubicBezTo>
                  <a:cubicBezTo>
                    <a:pt x="11" y="32"/>
                    <a:pt x="5" y="23"/>
                    <a:pt x="0" y="18"/>
                  </a:cubicBezTo>
                  <a:cubicBezTo>
                    <a:pt x="6" y="12"/>
                    <a:pt x="11" y="3"/>
                    <a:pt x="17" y="1"/>
                  </a:cubicBezTo>
                  <a:cubicBezTo>
                    <a:pt x="22" y="0"/>
                    <a:pt x="29" y="9"/>
                    <a:pt x="40" y="17"/>
                  </a:cubicBezTo>
                  <a:close/>
                </a:path>
              </a:pathLst>
            </a:custGeom>
            <a:solidFill>
              <a:srgbClr val="15A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59">
            <a:extLst>
              <a:ext uri="{FF2B5EF4-FFF2-40B4-BE49-F238E27FC236}">
                <a16:creationId xmlns:a16="http://schemas.microsoft.com/office/drawing/2014/main" id="{18BFF3B3-DB97-4D22-9B28-C051CC8D5336}"/>
              </a:ext>
            </a:extLst>
          </p:cNvPr>
          <p:cNvSpPr/>
          <p:nvPr/>
        </p:nvSpPr>
        <p:spPr>
          <a:xfrm>
            <a:off x="5540358" y="1056872"/>
            <a:ext cx="2313541" cy="376442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D1F3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itchFamily="2" charset="-78"/>
            </a:endParaRPr>
          </a:p>
        </p:txBody>
      </p:sp>
      <p:sp>
        <p:nvSpPr>
          <p:cNvPr id="3" name="Google Shape;814;p47">
            <a:extLst>
              <a:ext uri="{FF2B5EF4-FFF2-40B4-BE49-F238E27FC236}">
                <a16:creationId xmlns:a16="http://schemas.microsoft.com/office/drawing/2014/main" id="{A0122286-352F-4751-8CA4-90C98AA3C3D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99534" y="2425976"/>
            <a:ext cx="3683696" cy="2280897"/>
          </a:xfrm>
        </p:spPr>
        <p:txBody>
          <a:bodyPr/>
          <a:lstStyle/>
          <a:p>
            <a:pPr lvl="0" algn="r" rtl="1"/>
            <a:r>
              <a:rPr lang="fa-IR" dirty="0">
                <a:cs typeface="B Nazanin" pitchFamily="2" charset="-78"/>
              </a:rPr>
              <a:t>در اینجا می توانید دلیلی برای توقف درمان توضیح دهید</a:t>
            </a:r>
          </a:p>
          <a:p>
            <a:pPr lvl="0" algn="r" rtl="1"/>
            <a:endParaRPr lang="fa-IR" dirty="0">
              <a:cs typeface="B Nazanin" pitchFamily="2" charset="-78"/>
            </a:endParaRPr>
          </a:p>
          <a:p>
            <a:pPr lvl="0" algn="r" rtl="1"/>
            <a:r>
              <a:rPr lang="fa-IR" dirty="0">
                <a:cs typeface="B Nazanin" pitchFamily="2" charset="-78"/>
              </a:rPr>
              <a:t>در اینجا می توانید دلیلی برای توقف درمان توضیح دهید</a:t>
            </a:r>
            <a:endParaRPr lang="en-US" dirty="0">
              <a:cs typeface="B Nazanin" pitchFamily="2" charset="-78"/>
            </a:endParaRPr>
          </a:p>
          <a:p>
            <a:pPr lvl="0" algn="r" rtl="1">
              <a:spcBef>
                <a:spcPts val="1000"/>
              </a:spcBef>
            </a:pPr>
            <a:r>
              <a:rPr lang="fa-IR" dirty="0">
                <a:cs typeface="B Nazanin" pitchFamily="2" charset="-78"/>
              </a:rPr>
              <a:t>در اینجا می توانید دلیلی برای توقف درمان توضیح دهید</a:t>
            </a:r>
          </a:p>
          <a:p>
            <a:pPr lvl="0" algn="r" rtl="1">
              <a:spcBef>
                <a:spcPts val="1000"/>
              </a:spcBef>
            </a:pPr>
            <a:r>
              <a:rPr lang="fa-IR" dirty="0">
                <a:cs typeface="B Nazanin" pitchFamily="2" charset="-78"/>
              </a:rPr>
              <a:t>در اینجا می توانید دلیلی برای توقف درمان توضیح دهید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4" name="Google Shape;816;p47">
            <a:extLst>
              <a:ext uri="{FF2B5EF4-FFF2-40B4-BE49-F238E27FC236}">
                <a16:creationId xmlns:a16="http://schemas.microsoft.com/office/drawing/2014/main" id="{8F076F3D-3D57-4D21-A063-2A4BCF09828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36937" y="183456"/>
            <a:ext cx="7007403" cy="572697"/>
          </a:xfrm>
        </p:spPr>
        <p:txBody>
          <a:bodyPr/>
          <a:lstStyle/>
          <a:p>
            <a:pPr lvl="0"/>
            <a:r>
              <a:rPr lang="fa-IR" sz="2800" dirty="0">
                <a:solidFill>
                  <a:srgbClr val="66CCFF"/>
                </a:solidFill>
                <a:cs typeface="B Nazanin" pitchFamily="2" charset="-78"/>
              </a:rPr>
              <a:t>موارد منع مصرف و موارد مصرف</a:t>
            </a:r>
            <a:endParaRPr lang="en-US" sz="2800" dirty="0">
              <a:solidFill>
                <a:srgbClr val="66CCFF"/>
              </a:solidFill>
              <a:cs typeface="B Nazanin" pitchFamily="2" charset="-78"/>
            </a:endParaRPr>
          </a:p>
        </p:txBody>
      </p:sp>
      <p:sp>
        <p:nvSpPr>
          <p:cNvPr id="5" name="Google Shape;817;p47">
            <a:extLst>
              <a:ext uri="{FF2B5EF4-FFF2-40B4-BE49-F238E27FC236}">
                <a16:creationId xmlns:a16="http://schemas.microsoft.com/office/drawing/2014/main" id="{105C5D31-6468-4AE8-8CBF-C142AFEB9E1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187997" y="1399141"/>
            <a:ext cx="2313541" cy="930301"/>
          </a:xfrm>
        </p:spPr>
        <p:txBody>
          <a:bodyPr anchor="b"/>
          <a:lstStyle/>
          <a:p>
            <a:pPr marL="0" lvl="0" indent="0" algn="r" rtl="1">
              <a:buNone/>
            </a:pPr>
            <a:r>
              <a:rPr lang="fa-IR" sz="2400" dirty="0">
                <a:solidFill>
                  <a:srgbClr val="59FFAA"/>
                </a:solidFill>
                <a:latin typeface="Righteous"/>
                <a:cs typeface="B Nazanin" pitchFamily="2" charset="-78"/>
              </a:rPr>
              <a:t>چرا باید درمان </a:t>
            </a:r>
          </a:p>
          <a:p>
            <a:pPr marL="0" lvl="0" indent="0" algn="ctr" rtl="1">
              <a:buNone/>
            </a:pPr>
            <a:r>
              <a:rPr lang="fa-IR" sz="2400" dirty="0">
                <a:solidFill>
                  <a:srgbClr val="59FFAA"/>
                </a:solidFill>
                <a:latin typeface="Righteous"/>
                <a:cs typeface="B Nazanin" pitchFamily="2" charset="-78"/>
              </a:rPr>
              <a:t>را متوقف کنید</a:t>
            </a:r>
            <a:endParaRPr lang="en-US" sz="2400" dirty="0">
              <a:solidFill>
                <a:srgbClr val="59FFAA"/>
              </a:solidFill>
              <a:latin typeface="Righteous"/>
              <a:cs typeface="B Nazanin" pitchFamily="2" charset="-78"/>
            </a:endParaRPr>
          </a:p>
        </p:txBody>
      </p:sp>
      <p:sp>
        <p:nvSpPr>
          <p:cNvPr id="6" name="Elipse 9">
            <a:extLst>
              <a:ext uri="{FF2B5EF4-FFF2-40B4-BE49-F238E27FC236}">
                <a16:creationId xmlns:a16="http://schemas.microsoft.com/office/drawing/2014/main" id="{7EB93407-0183-4F91-9744-72C28BCC4B63}"/>
              </a:ext>
            </a:extLst>
          </p:cNvPr>
          <p:cNvSpPr/>
          <p:nvPr/>
        </p:nvSpPr>
        <p:spPr>
          <a:xfrm>
            <a:off x="5350099" y="4534802"/>
            <a:ext cx="2969596" cy="28649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000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itchFamily="2" charset="-78"/>
            </a:endParaRPr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90077266-E56C-4D74-873E-1703C47638B5}"/>
              </a:ext>
            </a:extLst>
          </p:cNvPr>
          <p:cNvSpPr/>
          <p:nvPr/>
        </p:nvSpPr>
        <p:spPr>
          <a:xfrm>
            <a:off x="5502502" y="3414022"/>
            <a:ext cx="996952" cy="93503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5"/>
              <a:gd name="f7" fmla="val 98"/>
              <a:gd name="f8" fmla="val 11"/>
              <a:gd name="f9" fmla="val 66"/>
              <a:gd name="f10" fmla="val 43"/>
              <a:gd name="f11" fmla="val 74"/>
              <a:gd name="f12" fmla="val 69"/>
              <a:gd name="f13" fmla="val 73"/>
              <a:gd name="f14" fmla="val 77"/>
              <a:gd name="f15" fmla="val 94"/>
              <a:gd name="f16" fmla="val 82"/>
              <a:gd name="f17" fmla="val 71"/>
              <a:gd name="f18" fmla="val 54"/>
              <a:gd name="f19" fmla="val 76"/>
              <a:gd name="f20" fmla="val 36"/>
              <a:gd name="f21" fmla="val 19"/>
              <a:gd name="f22" fmla="val 9"/>
              <a:gd name="f23" fmla="val 79"/>
              <a:gd name="f24" fmla="val 89"/>
              <a:gd name="f25" fmla="val 12"/>
              <a:gd name="f26" fmla="val 95"/>
              <a:gd name="f27" fmla="val 10"/>
              <a:gd name="f28" fmla="val 5"/>
              <a:gd name="f29" fmla="val 97"/>
              <a:gd name="f30" fmla="val 3"/>
              <a:gd name="f31" fmla="val 96"/>
              <a:gd name="f32" fmla="val 92"/>
              <a:gd name="f33" fmla="val 85"/>
              <a:gd name="f34" fmla="val 78"/>
              <a:gd name="f35" fmla="val 50"/>
              <a:gd name="f36" fmla="val 29"/>
              <a:gd name="f37" fmla="val 8"/>
              <a:gd name="f38" fmla="val 4"/>
              <a:gd name="f39" fmla="val 1"/>
              <a:gd name="f40" fmla="val 2"/>
              <a:gd name="f41" fmla="val 7"/>
              <a:gd name="f42" fmla="val 27"/>
              <a:gd name="f43" fmla="val 46"/>
              <a:gd name="f44" fmla="+- 0 0 -90"/>
              <a:gd name="f45" fmla="*/ f3 1 105"/>
              <a:gd name="f46" fmla="*/ f4 1 98"/>
              <a:gd name="f47" fmla="+- f7 0 f5"/>
              <a:gd name="f48" fmla="+- f6 0 f5"/>
              <a:gd name="f49" fmla="*/ f44 f0 1"/>
              <a:gd name="f50" fmla="*/ f48 1 105"/>
              <a:gd name="f51" fmla="*/ f47 1 98"/>
              <a:gd name="f52" fmla="*/ 11 f48 1"/>
              <a:gd name="f53" fmla="*/ 66 f47 1"/>
              <a:gd name="f54" fmla="*/ 105 f48 1"/>
              <a:gd name="f55" fmla="*/ 77 f47 1"/>
              <a:gd name="f56" fmla="*/ 71 f48 1"/>
              <a:gd name="f57" fmla="*/ 19 f48 1"/>
              <a:gd name="f58" fmla="*/ 76 f47 1"/>
              <a:gd name="f59" fmla="*/ 89 f47 1"/>
              <a:gd name="f60" fmla="*/ 5 f48 1"/>
              <a:gd name="f61" fmla="*/ 97 f47 1"/>
              <a:gd name="f62" fmla="*/ 0 f48 1"/>
              <a:gd name="f63" fmla="*/ 92 f47 1"/>
              <a:gd name="f64" fmla="*/ 71 f47 1"/>
              <a:gd name="f65" fmla="*/ 8 f47 1"/>
              <a:gd name="f66" fmla="*/ 0 f47 1"/>
              <a:gd name="f67" fmla="*/ 7 f47 1"/>
              <a:gd name="f68" fmla="*/ f49 1 f2"/>
              <a:gd name="f69" fmla="*/ f52 1 105"/>
              <a:gd name="f70" fmla="*/ f53 1 98"/>
              <a:gd name="f71" fmla="*/ f54 1 105"/>
              <a:gd name="f72" fmla="*/ f55 1 98"/>
              <a:gd name="f73" fmla="*/ f56 1 105"/>
              <a:gd name="f74" fmla="*/ f57 1 105"/>
              <a:gd name="f75" fmla="*/ f58 1 98"/>
              <a:gd name="f76" fmla="*/ f59 1 98"/>
              <a:gd name="f77" fmla="*/ f60 1 105"/>
              <a:gd name="f78" fmla="*/ f61 1 98"/>
              <a:gd name="f79" fmla="*/ f62 1 105"/>
              <a:gd name="f80" fmla="*/ f63 1 98"/>
              <a:gd name="f81" fmla="*/ f64 1 98"/>
              <a:gd name="f82" fmla="*/ f65 1 98"/>
              <a:gd name="f83" fmla="*/ f66 1 98"/>
              <a:gd name="f84" fmla="*/ f67 1 98"/>
              <a:gd name="f85" fmla="*/ 0 1 f50"/>
              <a:gd name="f86" fmla="*/ f6 1 f50"/>
              <a:gd name="f87" fmla="*/ 0 1 f51"/>
              <a:gd name="f88" fmla="*/ f7 1 f51"/>
              <a:gd name="f89" fmla="+- f68 0 f1"/>
              <a:gd name="f90" fmla="*/ f69 1 f50"/>
              <a:gd name="f91" fmla="*/ f70 1 f51"/>
              <a:gd name="f92" fmla="*/ f71 1 f50"/>
              <a:gd name="f93" fmla="*/ f72 1 f51"/>
              <a:gd name="f94" fmla="*/ f73 1 f50"/>
              <a:gd name="f95" fmla="*/ f74 1 f50"/>
              <a:gd name="f96" fmla="*/ f75 1 f51"/>
              <a:gd name="f97" fmla="*/ f76 1 f51"/>
              <a:gd name="f98" fmla="*/ f77 1 f50"/>
              <a:gd name="f99" fmla="*/ f78 1 f51"/>
              <a:gd name="f100" fmla="*/ f79 1 f50"/>
              <a:gd name="f101" fmla="*/ f80 1 f51"/>
              <a:gd name="f102" fmla="*/ f81 1 f51"/>
              <a:gd name="f103" fmla="*/ f82 1 f51"/>
              <a:gd name="f104" fmla="*/ f83 1 f51"/>
              <a:gd name="f105" fmla="*/ f84 1 f51"/>
              <a:gd name="f106" fmla="*/ f85 f45 1"/>
              <a:gd name="f107" fmla="*/ f86 f45 1"/>
              <a:gd name="f108" fmla="*/ f88 f46 1"/>
              <a:gd name="f109" fmla="*/ f87 f46 1"/>
              <a:gd name="f110" fmla="*/ f90 f45 1"/>
              <a:gd name="f111" fmla="*/ f91 f46 1"/>
              <a:gd name="f112" fmla="*/ f92 f45 1"/>
              <a:gd name="f113" fmla="*/ f93 f46 1"/>
              <a:gd name="f114" fmla="*/ f94 f45 1"/>
              <a:gd name="f115" fmla="*/ f95 f45 1"/>
              <a:gd name="f116" fmla="*/ f96 f46 1"/>
              <a:gd name="f117" fmla="*/ f97 f46 1"/>
              <a:gd name="f118" fmla="*/ f98 f45 1"/>
              <a:gd name="f119" fmla="*/ f99 f46 1"/>
              <a:gd name="f120" fmla="*/ f100 f45 1"/>
              <a:gd name="f121" fmla="*/ f101 f46 1"/>
              <a:gd name="f122" fmla="*/ f102 f46 1"/>
              <a:gd name="f123" fmla="*/ f103 f46 1"/>
              <a:gd name="f124" fmla="*/ f104 f46 1"/>
              <a:gd name="f125" fmla="*/ f105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9">
                <a:pos x="f110" y="f111"/>
              </a:cxn>
              <a:cxn ang="f89">
                <a:pos x="f112" y="f111"/>
              </a:cxn>
              <a:cxn ang="f89">
                <a:pos x="f112" y="f113"/>
              </a:cxn>
              <a:cxn ang="f89">
                <a:pos x="f114" y="f113"/>
              </a:cxn>
              <a:cxn ang="f89">
                <a:pos x="f115" y="f116"/>
              </a:cxn>
              <a:cxn ang="f89">
                <a:pos x="f110" y="f117"/>
              </a:cxn>
              <a:cxn ang="f89">
                <a:pos x="f118" y="f119"/>
              </a:cxn>
              <a:cxn ang="f89">
                <a:pos x="f120" y="f121"/>
              </a:cxn>
              <a:cxn ang="f89">
                <a:pos x="f120" y="f122"/>
              </a:cxn>
              <a:cxn ang="f89">
                <a:pos x="f120" y="f123"/>
              </a:cxn>
              <a:cxn ang="f89">
                <a:pos x="f118" y="f124"/>
              </a:cxn>
              <a:cxn ang="f89">
                <a:pos x="f110" y="f125"/>
              </a:cxn>
              <a:cxn ang="f89">
                <a:pos x="f110" y="f111"/>
              </a:cxn>
            </a:cxnLst>
            <a:rect l="f106" t="f109" r="f107" b="f108"/>
            <a:pathLst>
              <a:path w="105" h="98">
                <a:moveTo>
                  <a:pt x="f8" y="f9"/>
                </a:moveTo>
                <a:cubicBezTo>
                  <a:pt x="f10" y="f9"/>
                  <a:pt x="f11" y="f9"/>
                  <a:pt x="f6" y="f9"/>
                </a:cubicBezTo>
                <a:cubicBezTo>
                  <a:pt x="f6" y="f12"/>
                  <a:pt x="f6" y="f13"/>
                  <a:pt x="f6" y="f14"/>
                </a:cubicBezTo>
                <a:cubicBezTo>
                  <a:pt x="f15" y="f14"/>
                  <a:pt x="f16" y="f14"/>
                  <a:pt x="f17" y="f14"/>
                </a:cubicBezTo>
                <a:cubicBezTo>
                  <a:pt x="f18" y="f19"/>
                  <a:pt x="f20" y="f19"/>
                  <a:pt x="f21" y="f19"/>
                </a:cubicBezTo>
                <a:cubicBezTo>
                  <a:pt x="f8" y="f19"/>
                  <a:pt x="f22" y="f23"/>
                  <a:pt x="f8" y="f24"/>
                </a:cubicBezTo>
                <a:cubicBezTo>
                  <a:pt x="f25" y="f26"/>
                  <a:pt x="f27" y="f7"/>
                  <a:pt x="f28" y="f29"/>
                </a:cubicBezTo>
                <a:cubicBezTo>
                  <a:pt x="f30" y="f31"/>
                  <a:pt x="f5" y="f15"/>
                  <a:pt x="f5" y="f32"/>
                </a:cubicBezTo>
                <a:cubicBezTo>
                  <a:pt x="f5" y="f33"/>
                  <a:pt x="f5" y="f34"/>
                  <a:pt x="f5" y="f17"/>
                </a:cubicBezTo>
                <a:cubicBezTo>
                  <a:pt x="f5" y="f35"/>
                  <a:pt x="f5" y="f36"/>
                  <a:pt x="f5" y="f37"/>
                </a:cubicBezTo>
                <a:cubicBezTo>
                  <a:pt x="f5" y="f38"/>
                  <a:pt x="f5" y="f39"/>
                  <a:pt x="f28" y="f5"/>
                </a:cubicBezTo>
                <a:cubicBezTo>
                  <a:pt x="f22" y="f5"/>
                  <a:pt x="f8" y="f40"/>
                  <a:pt x="f8" y="f41"/>
                </a:cubicBezTo>
                <a:cubicBezTo>
                  <a:pt x="f8" y="f42"/>
                  <a:pt x="f8" y="f43"/>
                  <a:pt x="f8" y="f9"/>
                </a:cubicBezTo>
                <a:close/>
              </a:path>
            </a:pathLst>
          </a:cu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id="{7BCD2060-D031-4F61-8CA6-362A0E57F092}"/>
              </a:ext>
            </a:extLst>
          </p:cNvPr>
          <p:cNvSpPr/>
          <p:nvPr/>
        </p:nvSpPr>
        <p:spPr>
          <a:xfrm>
            <a:off x="5653314" y="3775978"/>
            <a:ext cx="846140" cy="21907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9"/>
              <a:gd name="f7" fmla="val 23"/>
              <a:gd name="f8" fmla="val 30"/>
              <a:gd name="f9" fmla="val 59"/>
              <a:gd name="f10" fmla="val 8"/>
              <a:gd name="f11" fmla="val 15"/>
              <a:gd name="f12" fmla="val 87"/>
              <a:gd name="f13" fmla="val 84"/>
              <a:gd name="f14" fmla="val 82"/>
              <a:gd name="f15" fmla="val 60"/>
              <a:gd name="f16" fmla="val 37"/>
              <a:gd name="f17" fmla="val 7"/>
              <a:gd name="f18" fmla="val 5"/>
              <a:gd name="f19" fmla="val 3"/>
              <a:gd name="f20" fmla="+- 0 0 -90"/>
              <a:gd name="f21" fmla="*/ f3 1 89"/>
              <a:gd name="f22" fmla="*/ f4 1 23"/>
              <a:gd name="f23" fmla="+- f7 0 f5"/>
              <a:gd name="f24" fmla="+- f6 0 f5"/>
              <a:gd name="f25" fmla="*/ f20 f0 1"/>
              <a:gd name="f26" fmla="*/ f24 1 89"/>
              <a:gd name="f27" fmla="*/ f23 1 23"/>
              <a:gd name="f28" fmla="*/ 0 f24 1"/>
              <a:gd name="f29" fmla="*/ 0 f23 1"/>
              <a:gd name="f30" fmla="*/ 89 f24 1"/>
              <a:gd name="f31" fmla="*/ 23 f23 1"/>
              <a:gd name="f32" fmla="*/ 82 f24 1"/>
              <a:gd name="f33" fmla="*/ 15 f24 1"/>
              <a:gd name="f34" fmla="*/ 7 f23 1"/>
              <a:gd name="f35" fmla="*/ f25 1 f2"/>
              <a:gd name="f36" fmla="*/ f28 1 89"/>
              <a:gd name="f37" fmla="*/ f29 1 23"/>
              <a:gd name="f38" fmla="*/ f30 1 89"/>
              <a:gd name="f39" fmla="*/ f31 1 23"/>
              <a:gd name="f40" fmla="*/ f32 1 89"/>
              <a:gd name="f41" fmla="*/ f33 1 89"/>
              <a:gd name="f42" fmla="*/ f34 1 23"/>
              <a:gd name="f43" fmla="*/ 0 1 f26"/>
              <a:gd name="f44" fmla="*/ f6 1 f26"/>
              <a:gd name="f45" fmla="*/ 0 1 f27"/>
              <a:gd name="f46" fmla="*/ f7 1 f27"/>
              <a:gd name="f47" fmla="+- f35 0 f1"/>
              <a:gd name="f48" fmla="*/ f36 1 f26"/>
              <a:gd name="f49" fmla="*/ f37 1 f27"/>
              <a:gd name="f50" fmla="*/ f38 1 f26"/>
              <a:gd name="f51" fmla="*/ f39 1 f27"/>
              <a:gd name="f52" fmla="*/ f40 1 f26"/>
              <a:gd name="f53" fmla="*/ f41 1 f26"/>
              <a:gd name="f54" fmla="*/ f42 1 f27"/>
              <a:gd name="f55" fmla="*/ f43 f21 1"/>
              <a:gd name="f56" fmla="*/ f44 f21 1"/>
              <a:gd name="f57" fmla="*/ f46 f22 1"/>
              <a:gd name="f58" fmla="*/ f45 f22 1"/>
              <a:gd name="f59" fmla="*/ f48 f21 1"/>
              <a:gd name="f60" fmla="*/ f49 f22 1"/>
              <a:gd name="f61" fmla="*/ f50 f21 1"/>
              <a:gd name="f62" fmla="*/ f51 f22 1"/>
              <a:gd name="f63" fmla="*/ f52 f21 1"/>
              <a:gd name="f64" fmla="*/ f53 f21 1"/>
              <a:gd name="f65" fmla="*/ f54 f2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7">
                <a:pos x="f59" y="f60"/>
              </a:cxn>
              <a:cxn ang="f47">
                <a:pos x="f61" y="f60"/>
              </a:cxn>
              <a:cxn ang="f47">
                <a:pos x="f61" y="f62"/>
              </a:cxn>
              <a:cxn ang="f47">
                <a:pos x="f63" y="f62"/>
              </a:cxn>
              <a:cxn ang="f47">
                <a:pos x="f64" y="f62"/>
              </a:cxn>
              <a:cxn ang="f47">
                <a:pos x="f59" y="f65"/>
              </a:cxn>
              <a:cxn ang="f47">
                <a:pos x="f59" y="f60"/>
              </a:cxn>
            </a:cxnLst>
            <a:rect l="f55" t="f58" r="f56" b="f57"/>
            <a:pathLst>
              <a:path w="89" h="23">
                <a:moveTo>
                  <a:pt x="f5" y="f5"/>
                </a:moveTo>
                <a:cubicBezTo>
                  <a:pt x="f8" y="f5"/>
                  <a:pt x="f9" y="f5"/>
                  <a:pt x="f6" y="f5"/>
                </a:cubicBezTo>
                <a:cubicBezTo>
                  <a:pt x="f6" y="f10"/>
                  <a:pt x="f6" y="f11"/>
                  <a:pt x="f6" y="f7"/>
                </a:cubicBezTo>
                <a:cubicBezTo>
                  <a:pt x="f12" y="f7"/>
                  <a:pt x="f13" y="f7"/>
                  <a:pt x="f14" y="f7"/>
                </a:cubicBezTo>
                <a:cubicBezTo>
                  <a:pt x="f15" y="f7"/>
                  <a:pt x="f16" y="f7"/>
                  <a:pt x="f11" y="f7"/>
                </a:cubicBezTo>
                <a:cubicBezTo>
                  <a:pt x="f5" y="f7"/>
                  <a:pt x="f5" y="f7"/>
                  <a:pt x="f5" y="f17"/>
                </a:cubicBezTo>
                <a:cubicBezTo>
                  <a:pt x="f5" y="f18"/>
                  <a:pt x="f5" y="f19"/>
                  <a:pt x="f5" y="f5"/>
                </a:cubicBezTo>
                <a:close/>
              </a:path>
            </a:pathLst>
          </a:cu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0" name="Freeform 8">
            <a:extLst>
              <a:ext uri="{FF2B5EF4-FFF2-40B4-BE49-F238E27FC236}">
                <a16:creationId xmlns:a16="http://schemas.microsoft.com/office/drawing/2014/main" id="{1B3777C4-61CB-48CA-A9E9-AF1EEEBFCF90}"/>
              </a:ext>
            </a:extLst>
          </p:cNvPr>
          <p:cNvSpPr/>
          <p:nvPr/>
        </p:nvSpPr>
        <p:spPr>
          <a:xfrm>
            <a:off x="6974119" y="3775978"/>
            <a:ext cx="844548" cy="21907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9"/>
              <a:gd name="f7" fmla="val 23"/>
              <a:gd name="f8" fmla="val 15"/>
              <a:gd name="f9" fmla="val 8"/>
              <a:gd name="f10" fmla="val 5"/>
              <a:gd name="f11" fmla="val 10"/>
              <a:gd name="f12" fmla="val 16"/>
              <a:gd name="f13" fmla="val 1"/>
              <a:gd name="f14" fmla="val 17"/>
              <a:gd name="f15" fmla="val 18"/>
              <a:gd name="f16" fmla="val 7"/>
              <a:gd name="f17" fmla="val 6"/>
              <a:gd name="f18" fmla="val 27"/>
              <a:gd name="f19" fmla="val 40"/>
              <a:gd name="f20" fmla="val 54"/>
              <a:gd name="f21" fmla="val 68"/>
              <a:gd name="f22" fmla="val 71"/>
              <a:gd name="f23" fmla="val 75"/>
              <a:gd name="f24" fmla="val 77"/>
              <a:gd name="f25" fmla="val 82"/>
              <a:gd name="f26" fmla="val 84"/>
              <a:gd name="f27" fmla="val 86"/>
              <a:gd name="f28" fmla="val 88"/>
              <a:gd name="f29" fmla="val 3"/>
              <a:gd name="f30" fmla="val 4"/>
              <a:gd name="f31" fmla="val 9"/>
              <a:gd name="f32" fmla="val 14"/>
              <a:gd name="f33" fmla="val 19"/>
              <a:gd name="f34" fmla="val 21"/>
              <a:gd name="f35" fmla="val 85"/>
              <a:gd name="f36" fmla="val 83"/>
              <a:gd name="f37" fmla="val 56"/>
              <a:gd name="f38" fmla="val 28"/>
              <a:gd name="f39" fmla="+- 0 0 -90"/>
              <a:gd name="f40" fmla="*/ f3 1 89"/>
              <a:gd name="f41" fmla="*/ f4 1 23"/>
              <a:gd name="f42" fmla="+- f7 0 f5"/>
              <a:gd name="f43" fmla="+- f6 0 f5"/>
              <a:gd name="f44" fmla="*/ f39 f0 1"/>
              <a:gd name="f45" fmla="*/ f43 1 89"/>
              <a:gd name="f46" fmla="*/ f42 1 23"/>
              <a:gd name="f47" fmla="*/ 0 f43 1"/>
              <a:gd name="f48" fmla="*/ 23 f42 1"/>
              <a:gd name="f49" fmla="*/ 0 f42 1"/>
              <a:gd name="f50" fmla="*/ 15 f43 1"/>
              <a:gd name="f51" fmla="*/ 17 f43 1"/>
              <a:gd name="f52" fmla="*/ 1 f42 1"/>
              <a:gd name="f53" fmla="*/ 27 f43 1"/>
              <a:gd name="f54" fmla="*/ 6 f42 1"/>
              <a:gd name="f55" fmla="*/ 68 f43 1"/>
              <a:gd name="f56" fmla="*/ 77 f43 1"/>
              <a:gd name="f57" fmla="*/ 84 f43 1"/>
              <a:gd name="f58" fmla="*/ 88 f43 1"/>
              <a:gd name="f59" fmla="*/ 4 f42 1"/>
              <a:gd name="f60" fmla="*/ 19 f42 1"/>
              <a:gd name="f61" fmla="*/ 83 f43 1"/>
              <a:gd name="f62" fmla="*/ f44 1 f2"/>
              <a:gd name="f63" fmla="*/ f47 1 89"/>
              <a:gd name="f64" fmla="*/ f48 1 23"/>
              <a:gd name="f65" fmla="*/ f49 1 23"/>
              <a:gd name="f66" fmla="*/ f50 1 89"/>
              <a:gd name="f67" fmla="*/ f51 1 89"/>
              <a:gd name="f68" fmla="*/ f52 1 23"/>
              <a:gd name="f69" fmla="*/ f53 1 89"/>
              <a:gd name="f70" fmla="*/ f54 1 23"/>
              <a:gd name="f71" fmla="*/ f55 1 89"/>
              <a:gd name="f72" fmla="*/ f56 1 89"/>
              <a:gd name="f73" fmla="*/ f57 1 89"/>
              <a:gd name="f74" fmla="*/ f58 1 89"/>
              <a:gd name="f75" fmla="*/ f59 1 23"/>
              <a:gd name="f76" fmla="*/ f60 1 23"/>
              <a:gd name="f77" fmla="*/ f61 1 89"/>
              <a:gd name="f78" fmla="*/ 0 1 f45"/>
              <a:gd name="f79" fmla="*/ f6 1 f45"/>
              <a:gd name="f80" fmla="*/ 0 1 f46"/>
              <a:gd name="f81" fmla="*/ f7 1 f46"/>
              <a:gd name="f82" fmla="+- f62 0 f1"/>
              <a:gd name="f83" fmla="*/ f63 1 f45"/>
              <a:gd name="f84" fmla="*/ f64 1 f46"/>
              <a:gd name="f85" fmla="*/ f65 1 f46"/>
              <a:gd name="f86" fmla="*/ f66 1 f45"/>
              <a:gd name="f87" fmla="*/ f67 1 f45"/>
              <a:gd name="f88" fmla="*/ f68 1 f46"/>
              <a:gd name="f89" fmla="*/ f69 1 f45"/>
              <a:gd name="f90" fmla="*/ f70 1 f46"/>
              <a:gd name="f91" fmla="*/ f71 1 f45"/>
              <a:gd name="f92" fmla="*/ f72 1 f45"/>
              <a:gd name="f93" fmla="*/ f73 1 f45"/>
              <a:gd name="f94" fmla="*/ f74 1 f45"/>
              <a:gd name="f95" fmla="*/ f75 1 f46"/>
              <a:gd name="f96" fmla="*/ f76 1 f46"/>
              <a:gd name="f97" fmla="*/ f77 1 f45"/>
              <a:gd name="f98" fmla="*/ f78 f40 1"/>
              <a:gd name="f99" fmla="*/ f79 f40 1"/>
              <a:gd name="f100" fmla="*/ f81 f41 1"/>
              <a:gd name="f101" fmla="*/ f80 f41 1"/>
              <a:gd name="f102" fmla="*/ f83 f40 1"/>
              <a:gd name="f103" fmla="*/ f84 f41 1"/>
              <a:gd name="f104" fmla="*/ f85 f41 1"/>
              <a:gd name="f105" fmla="*/ f86 f40 1"/>
              <a:gd name="f106" fmla="*/ f87 f40 1"/>
              <a:gd name="f107" fmla="*/ f88 f41 1"/>
              <a:gd name="f108" fmla="*/ f89 f40 1"/>
              <a:gd name="f109" fmla="*/ f90 f41 1"/>
              <a:gd name="f110" fmla="*/ f91 f40 1"/>
              <a:gd name="f111" fmla="*/ f92 f40 1"/>
              <a:gd name="f112" fmla="*/ f93 f40 1"/>
              <a:gd name="f113" fmla="*/ f94 f40 1"/>
              <a:gd name="f114" fmla="*/ f95 f41 1"/>
              <a:gd name="f115" fmla="*/ f96 f41 1"/>
              <a:gd name="f116" fmla="*/ f97 f4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2">
                <a:pos x="f102" y="f103"/>
              </a:cxn>
              <a:cxn ang="f82">
                <a:pos x="f102" y="f104"/>
              </a:cxn>
              <a:cxn ang="f82">
                <a:pos x="f105" y="f104"/>
              </a:cxn>
              <a:cxn ang="f82">
                <a:pos x="f106" y="f107"/>
              </a:cxn>
              <a:cxn ang="f82">
                <a:pos x="f108" y="f109"/>
              </a:cxn>
              <a:cxn ang="f82">
                <a:pos x="f110" y="f109"/>
              </a:cxn>
              <a:cxn ang="f82">
                <a:pos x="f111" y="f107"/>
              </a:cxn>
              <a:cxn ang="f82">
                <a:pos x="f112" y="f104"/>
              </a:cxn>
              <a:cxn ang="f82">
                <a:pos x="f113" y="f114"/>
              </a:cxn>
              <a:cxn ang="f82">
                <a:pos x="f113" y="f115"/>
              </a:cxn>
              <a:cxn ang="f82">
                <a:pos x="f116" y="f103"/>
              </a:cxn>
              <a:cxn ang="f82">
                <a:pos x="f102" y="f103"/>
              </a:cxn>
            </a:cxnLst>
            <a:rect l="f98" t="f101" r="f99" b="f100"/>
            <a:pathLst>
              <a:path w="89" h="23">
                <a:moveTo>
                  <a:pt x="f5" y="f7"/>
                </a:moveTo>
                <a:cubicBezTo>
                  <a:pt x="f5" y="f8"/>
                  <a:pt x="f5" y="f9"/>
                  <a:pt x="f5" y="f5"/>
                </a:cubicBezTo>
                <a:cubicBezTo>
                  <a:pt x="f10" y="f5"/>
                  <a:pt x="f11" y="f5"/>
                  <a:pt x="f8" y="f5"/>
                </a:cubicBezTo>
                <a:cubicBezTo>
                  <a:pt x="f8" y="f5"/>
                  <a:pt x="f12" y="f13"/>
                  <a:pt x="f14" y="f13"/>
                </a:cubicBezTo>
                <a:cubicBezTo>
                  <a:pt x="f15" y="f16"/>
                  <a:pt x="f7" y="f17"/>
                  <a:pt x="f18" y="f17"/>
                </a:cubicBezTo>
                <a:cubicBezTo>
                  <a:pt x="f19" y="f17"/>
                  <a:pt x="f20" y="f17"/>
                  <a:pt x="f21" y="f17"/>
                </a:cubicBezTo>
                <a:cubicBezTo>
                  <a:pt x="f22" y="f17"/>
                  <a:pt x="f23" y="f17"/>
                  <a:pt x="f24" y="f13"/>
                </a:cubicBezTo>
                <a:cubicBezTo>
                  <a:pt x="f24" y="f5"/>
                  <a:pt x="f25" y="f5"/>
                  <a:pt x="f26" y="f5"/>
                </a:cubicBezTo>
                <a:cubicBezTo>
                  <a:pt x="f27" y="f5"/>
                  <a:pt x="f28" y="f29"/>
                  <a:pt x="f28" y="f30"/>
                </a:cubicBezTo>
                <a:cubicBezTo>
                  <a:pt x="f6" y="f31"/>
                  <a:pt x="f6" y="f32"/>
                  <a:pt x="f28" y="f33"/>
                </a:cubicBezTo>
                <a:cubicBezTo>
                  <a:pt x="f28" y="f34"/>
                  <a:pt x="f35" y="f7"/>
                  <a:pt x="f36" y="f7"/>
                </a:cubicBezTo>
                <a:cubicBezTo>
                  <a:pt x="f37" y="f7"/>
                  <a:pt x="f38" y="f7"/>
                  <a:pt x="f5" y="f7"/>
                </a:cubicBezTo>
                <a:close/>
              </a:path>
            </a:pathLst>
          </a:cu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id="{3C268661-A4E7-4CAA-9BE2-568D08D7658C}"/>
              </a:ext>
            </a:extLst>
          </p:cNvPr>
          <p:cNvSpPr/>
          <p:nvPr/>
        </p:nvSpPr>
        <p:spPr>
          <a:xfrm>
            <a:off x="6983638" y="3814072"/>
            <a:ext cx="977895" cy="52545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3"/>
              <a:gd name="f7" fmla="val 55"/>
              <a:gd name="f8" fmla="val 92"/>
              <a:gd name="f9" fmla="val 35"/>
              <a:gd name="f10" fmla="val 61"/>
              <a:gd name="f11" fmla="val 30"/>
              <a:gd name="f12" fmla="val 31"/>
              <a:gd name="f13" fmla="val 28"/>
              <a:gd name="f14" fmla="val 23"/>
              <a:gd name="f15" fmla="val 17"/>
              <a:gd name="f16" fmla="val 12"/>
              <a:gd name="f17" fmla="val 7"/>
              <a:gd name="f18" fmla="val 2"/>
              <a:gd name="f19" fmla="val 94"/>
              <a:gd name="f20" fmla="val 98"/>
              <a:gd name="f21" fmla="val 102"/>
              <a:gd name="f22" fmla="val 3"/>
              <a:gd name="f23" fmla="val 20"/>
              <a:gd name="f24" fmla="val 34"/>
              <a:gd name="f25" fmla="val 48"/>
              <a:gd name="f26" fmla="val 52"/>
              <a:gd name="f27" fmla="val 93"/>
              <a:gd name="f28" fmla="val 44"/>
              <a:gd name="f29" fmla="val 40"/>
              <a:gd name="f30" fmla="+- 0 0 -90"/>
              <a:gd name="f31" fmla="*/ f3 1 103"/>
              <a:gd name="f32" fmla="*/ f4 1 55"/>
              <a:gd name="f33" fmla="+- f7 0 f5"/>
              <a:gd name="f34" fmla="+- f6 0 f5"/>
              <a:gd name="f35" fmla="*/ f30 f0 1"/>
              <a:gd name="f36" fmla="*/ f34 1 103"/>
              <a:gd name="f37" fmla="*/ f33 1 55"/>
              <a:gd name="f38" fmla="*/ 92 f34 1"/>
              <a:gd name="f39" fmla="*/ 35 f33 1"/>
              <a:gd name="f40" fmla="*/ 0 f34 1"/>
              <a:gd name="f41" fmla="*/ 23 f33 1"/>
              <a:gd name="f42" fmla="*/ 7 f33 1"/>
              <a:gd name="f43" fmla="*/ 98 f34 1"/>
              <a:gd name="f44" fmla="*/ 0 f33 1"/>
              <a:gd name="f45" fmla="*/ 103 f34 1"/>
              <a:gd name="f46" fmla="*/ 48 f33 1"/>
              <a:gd name="f47" fmla="*/ 55 f33 1"/>
              <a:gd name="f48" fmla="*/ f35 1 f2"/>
              <a:gd name="f49" fmla="*/ f38 1 103"/>
              <a:gd name="f50" fmla="*/ f39 1 55"/>
              <a:gd name="f51" fmla="*/ f40 1 103"/>
              <a:gd name="f52" fmla="*/ f41 1 55"/>
              <a:gd name="f53" fmla="*/ f42 1 55"/>
              <a:gd name="f54" fmla="*/ f43 1 103"/>
              <a:gd name="f55" fmla="*/ f44 1 55"/>
              <a:gd name="f56" fmla="*/ f45 1 103"/>
              <a:gd name="f57" fmla="*/ f46 1 55"/>
              <a:gd name="f58" fmla="*/ f47 1 55"/>
              <a:gd name="f59" fmla="*/ 0 1 f36"/>
              <a:gd name="f60" fmla="*/ f6 1 f36"/>
              <a:gd name="f61" fmla="*/ 0 1 f37"/>
              <a:gd name="f62" fmla="*/ f7 1 f37"/>
              <a:gd name="f63" fmla="+- f48 0 f1"/>
              <a:gd name="f64" fmla="*/ f49 1 f36"/>
              <a:gd name="f65" fmla="*/ f50 1 f37"/>
              <a:gd name="f66" fmla="*/ f51 1 f36"/>
              <a:gd name="f67" fmla="*/ f52 1 f37"/>
              <a:gd name="f68" fmla="*/ f53 1 f37"/>
              <a:gd name="f69" fmla="*/ f54 1 f36"/>
              <a:gd name="f70" fmla="*/ f55 1 f37"/>
              <a:gd name="f71" fmla="*/ f56 1 f36"/>
              <a:gd name="f72" fmla="*/ f57 1 f37"/>
              <a:gd name="f73" fmla="*/ f58 1 f37"/>
              <a:gd name="f74" fmla="*/ f59 f31 1"/>
              <a:gd name="f75" fmla="*/ f60 f31 1"/>
              <a:gd name="f76" fmla="*/ f62 f32 1"/>
              <a:gd name="f77" fmla="*/ f61 f32 1"/>
              <a:gd name="f78" fmla="*/ f64 f31 1"/>
              <a:gd name="f79" fmla="*/ f65 f32 1"/>
              <a:gd name="f80" fmla="*/ f66 f31 1"/>
              <a:gd name="f81" fmla="*/ f67 f32 1"/>
              <a:gd name="f82" fmla="*/ f68 f32 1"/>
              <a:gd name="f83" fmla="*/ f69 f31 1"/>
              <a:gd name="f84" fmla="*/ f70 f32 1"/>
              <a:gd name="f85" fmla="*/ f71 f31 1"/>
              <a:gd name="f86" fmla="*/ f72 f32 1"/>
              <a:gd name="f87" fmla="*/ f73 f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3">
                <a:pos x="f78" y="f79"/>
              </a:cxn>
              <a:cxn ang="f63">
                <a:pos x="f80" y="f79"/>
              </a:cxn>
              <a:cxn ang="f63">
                <a:pos x="f80" y="f81"/>
              </a:cxn>
              <a:cxn ang="f63">
                <a:pos x="f78" y="f81"/>
              </a:cxn>
              <a:cxn ang="f63">
                <a:pos x="f78" y="f82"/>
              </a:cxn>
              <a:cxn ang="f63">
                <a:pos x="f83" y="f84"/>
              </a:cxn>
              <a:cxn ang="f63">
                <a:pos x="f85" y="f82"/>
              </a:cxn>
              <a:cxn ang="f63">
                <a:pos x="f85" y="f86"/>
              </a:cxn>
              <a:cxn ang="f63">
                <a:pos x="f83" y="f87"/>
              </a:cxn>
              <a:cxn ang="f63">
                <a:pos x="f78" y="f86"/>
              </a:cxn>
              <a:cxn ang="f63">
                <a:pos x="f78" y="f79"/>
              </a:cxn>
            </a:cxnLst>
            <a:rect l="f74" t="f77" r="f75" b="f76"/>
            <a:pathLst>
              <a:path w="103" h="55">
                <a:moveTo>
                  <a:pt x="f8" y="f9"/>
                </a:moveTo>
                <a:cubicBezTo>
                  <a:pt x="f10" y="f9"/>
                  <a:pt x="f11" y="f9"/>
                  <a:pt x="f5" y="f9"/>
                </a:cubicBezTo>
                <a:cubicBezTo>
                  <a:pt x="f5" y="f12"/>
                  <a:pt x="f5" y="f13"/>
                  <a:pt x="f5" y="f14"/>
                </a:cubicBezTo>
                <a:cubicBezTo>
                  <a:pt x="f11" y="f14"/>
                  <a:pt x="f10" y="f14"/>
                  <a:pt x="f8" y="f14"/>
                </a:cubicBezTo>
                <a:cubicBezTo>
                  <a:pt x="f8" y="f15"/>
                  <a:pt x="f8" y="f16"/>
                  <a:pt x="f8" y="f17"/>
                </a:cubicBezTo>
                <a:cubicBezTo>
                  <a:pt x="f8" y="f18"/>
                  <a:pt x="f19" y="f5"/>
                  <a:pt x="f20" y="f5"/>
                </a:cubicBezTo>
                <a:cubicBezTo>
                  <a:pt x="f21" y="f5"/>
                  <a:pt x="f6" y="f22"/>
                  <a:pt x="f6" y="f17"/>
                </a:cubicBezTo>
                <a:cubicBezTo>
                  <a:pt x="f6" y="f23"/>
                  <a:pt x="f6" y="f24"/>
                  <a:pt x="f6" y="f25"/>
                </a:cubicBezTo>
                <a:cubicBezTo>
                  <a:pt x="f6" y="f26"/>
                  <a:pt x="f6" y="f7"/>
                  <a:pt x="f20" y="f7"/>
                </a:cubicBezTo>
                <a:cubicBezTo>
                  <a:pt x="f27" y="f7"/>
                  <a:pt x="f8" y="f26"/>
                  <a:pt x="f8" y="f25"/>
                </a:cubicBezTo>
                <a:cubicBezTo>
                  <a:pt x="f8" y="f28"/>
                  <a:pt x="f8" y="f29"/>
                  <a:pt x="f8" y="f9"/>
                </a:cubicBezTo>
                <a:close/>
              </a:path>
            </a:pathLst>
          </a:cu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id="{AF887CD0-16FA-4A95-97BA-E3B35E961B74}"/>
              </a:ext>
            </a:extLst>
          </p:cNvPr>
          <p:cNvSpPr/>
          <p:nvPr/>
        </p:nvSpPr>
        <p:spPr>
          <a:xfrm>
            <a:off x="5653314" y="3566425"/>
            <a:ext cx="598483" cy="18097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3"/>
              <a:gd name="f7" fmla="val 19"/>
              <a:gd name="f8" fmla="val 2"/>
              <a:gd name="f9" fmla="val 6"/>
              <a:gd name="f10" fmla="val 4"/>
              <a:gd name="f11" fmla="val 16"/>
              <a:gd name="f12" fmla="val 1"/>
              <a:gd name="f13" fmla="val 27"/>
              <a:gd name="f14" fmla="val 37"/>
              <a:gd name="f15" fmla="val 48"/>
              <a:gd name="f16" fmla="val 58"/>
              <a:gd name="f17" fmla="val 11"/>
              <a:gd name="f18" fmla="val 62"/>
              <a:gd name="f19" fmla="val 42"/>
              <a:gd name="f20" fmla="val 22"/>
              <a:gd name="f21" fmla="+- 0 0 -90"/>
              <a:gd name="f22" fmla="*/ f3 1 63"/>
              <a:gd name="f23" fmla="*/ f4 1 19"/>
              <a:gd name="f24" fmla="+- f7 0 f5"/>
              <a:gd name="f25" fmla="+- f6 0 f5"/>
              <a:gd name="f26" fmla="*/ f21 f0 1"/>
              <a:gd name="f27" fmla="*/ f25 1 63"/>
              <a:gd name="f28" fmla="*/ f24 1 19"/>
              <a:gd name="f29" fmla="*/ 2 f25 1"/>
              <a:gd name="f30" fmla="*/ 19 f24 1"/>
              <a:gd name="f31" fmla="*/ 16 f25 1"/>
              <a:gd name="f32" fmla="*/ 1 f24 1"/>
              <a:gd name="f33" fmla="*/ 48 f25 1"/>
              <a:gd name="f34" fmla="*/ 2 f24 1"/>
              <a:gd name="f35" fmla="*/ 62 f25 1"/>
              <a:gd name="f36" fmla="*/ f26 1 f2"/>
              <a:gd name="f37" fmla="*/ f29 1 63"/>
              <a:gd name="f38" fmla="*/ f30 1 19"/>
              <a:gd name="f39" fmla="*/ f31 1 63"/>
              <a:gd name="f40" fmla="*/ f32 1 19"/>
              <a:gd name="f41" fmla="*/ f33 1 63"/>
              <a:gd name="f42" fmla="*/ f34 1 19"/>
              <a:gd name="f43" fmla="*/ f35 1 63"/>
              <a:gd name="f44" fmla="*/ 0 1 f27"/>
              <a:gd name="f45" fmla="*/ f6 1 f27"/>
              <a:gd name="f46" fmla="*/ 0 1 f28"/>
              <a:gd name="f47" fmla="*/ f7 1 f28"/>
              <a:gd name="f48" fmla="+- f36 0 f1"/>
              <a:gd name="f49" fmla="*/ f37 1 f27"/>
              <a:gd name="f50" fmla="*/ f38 1 f28"/>
              <a:gd name="f51" fmla="*/ f39 1 f27"/>
              <a:gd name="f52" fmla="*/ f40 1 f28"/>
              <a:gd name="f53" fmla="*/ f41 1 f27"/>
              <a:gd name="f54" fmla="*/ f42 1 f28"/>
              <a:gd name="f55" fmla="*/ f43 1 f27"/>
              <a:gd name="f56" fmla="*/ f44 f22 1"/>
              <a:gd name="f57" fmla="*/ f45 f22 1"/>
              <a:gd name="f58" fmla="*/ f47 f23 1"/>
              <a:gd name="f59" fmla="*/ f46 f23 1"/>
              <a:gd name="f60" fmla="*/ f49 f22 1"/>
              <a:gd name="f61" fmla="*/ f50 f23 1"/>
              <a:gd name="f62" fmla="*/ f51 f22 1"/>
              <a:gd name="f63" fmla="*/ f52 f23 1"/>
              <a:gd name="f64" fmla="*/ f53 f22 1"/>
              <a:gd name="f65" fmla="*/ f54 f23 1"/>
              <a:gd name="f66" fmla="*/ f55 f2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8">
                <a:pos x="f60" y="f61"/>
              </a:cxn>
              <a:cxn ang="f48">
                <a:pos x="f62" y="f63"/>
              </a:cxn>
              <a:cxn ang="f48">
                <a:pos x="f64" y="f65"/>
              </a:cxn>
              <a:cxn ang="f48">
                <a:pos x="f66" y="f61"/>
              </a:cxn>
              <a:cxn ang="f48">
                <a:pos x="f60" y="f61"/>
              </a:cxn>
            </a:cxnLst>
            <a:rect l="f56" t="f59" r="f57" b="f58"/>
            <a:pathLst>
              <a:path w="63" h="19">
                <a:moveTo>
                  <a:pt x="f8" y="f7"/>
                </a:moveTo>
                <a:cubicBezTo>
                  <a:pt x="f5" y="f9"/>
                  <a:pt x="f10" y="f8"/>
                  <a:pt x="f11" y="f12"/>
                </a:cubicBezTo>
                <a:cubicBezTo>
                  <a:pt x="f13" y="f5"/>
                  <a:pt x="f14" y="f12"/>
                  <a:pt x="f15" y="f8"/>
                </a:cubicBezTo>
                <a:cubicBezTo>
                  <a:pt x="f16" y="f10"/>
                  <a:pt x="f6" y="f17"/>
                  <a:pt x="f18" y="f7"/>
                </a:cubicBezTo>
                <a:cubicBezTo>
                  <a:pt x="f19" y="f7"/>
                  <a:pt x="f20" y="f7"/>
                  <a:pt x="f8" y="f7"/>
                </a:cubicBezTo>
                <a:close/>
              </a:path>
            </a:pathLst>
          </a:cu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63C6545D-52AC-EDD2-24A7-3F820C499F1D}"/>
              </a:ext>
            </a:extLst>
          </p:cNvPr>
          <p:cNvGrpSpPr/>
          <p:nvPr/>
        </p:nvGrpSpPr>
        <p:grpSpPr>
          <a:xfrm>
            <a:off x="6129570" y="2821884"/>
            <a:ext cx="1223960" cy="1831982"/>
            <a:chOff x="6129570" y="2821884"/>
            <a:chExt cx="1223960" cy="1831982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0F8B2279-5EAC-4EBB-BA04-6F200D9108C1}"/>
                </a:ext>
              </a:extLst>
            </p:cNvPr>
            <p:cNvSpPr/>
            <p:nvPr/>
          </p:nvSpPr>
          <p:spPr>
            <a:xfrm>
              <a:off x="6129570" y="2859987"/>
              <a:ext cx="1223960" cy="17938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9"/>
                <a:gd name="f7" fmla="val 188"/>
                <a:gd name="f8" fmla="val 61"/>
                <a:gd name="f9" fmla="val 113"/>
                <a:gd name="f10" fmla="val 133"/>
                <a:gd name="f11" fmla="val 154"/>
                <a:gd name="f12" fmla="val 174"/>
                <a:gd name="f13" fmla="val 176"/>
                <a:gd name="f14" fmla="val 178"/>
                <a:gd name="f15" fmla="val 179"/>
                <a:gd name="f16" fmla="val 59"/>
                <a:gd name="f17" fmla="val 184"/>
                <a:gd name="f18" fmla="val 56"/>
                <a:gd name="f19" fmla="val 186"/>
                <a:gd name="f20" fmla="val 52"/>
                <a:gd name="f21" fmla="val 185"/>
                <a:gd name="f22" fmla="val 47"/>
                <a:gd name="f23" fmla="val 45"/>
                <a:gd name="f24" fmla="val 182"/>
                <a:gd name="f25" fmla="val 177"/>
                <a:gd name="f26" fmla="val 173"/>
                <a:gd name="f27" fmla="val 168"/>
                <a:gd name="f28" fmla="val 163"/>
                <a:gd name="f29" fmla="val 130"/>
                <a:gd name="f30" fmla="val 44"/>
                <a:gd name="f31" fmla="val 97"/>
                <a:gd name="f32" fmla="val 64"/>
                <a:gd name="f33" fmla="val 38"/>
                <a:gd name="f34" fmla="val 32"/>
                <a:gd name="f35" fmla="val 41"/>
                <a:gd name="f36" fmla="val 22"/>
                <a:gd name="f37" fmla="val 30"/>
                <a:gd name="f38" fmla="val 11"/>
                <a:gd name="f39" fmla="val 20"/>
                <a:gd name="f40" fmla="val 1"/>
                <a:gd name="f41" fmla="val 10"/>
                <a:gd name="f42" fmla="val 9"/>
                <a:gd name="f43" fmla="val 3"/>
                <a:gd name="f44" fmla="val 2"/>
                <a:gd name="f45" fmla="val 4"/>
                <a:gd name="f46" fmla="val 8"/>
                <a:gd name="f47" fmla="val 29"/>
                <a:gd name="f48" fmla="val 21"/>
                <a:gd name="f49" fmla="val 31"/>
                <a:gd name="f50" fmla="val 42"/>
                <a:gd name="f51" fmla="val 35"/>
                <a:gd name="f52" fmla="val 46"/>
                <a:gd name="f53" fmla="val 37"/>
                <a:gd name="f54" fmla="val 36"/>
                <a:gd name="f55" fmla="val 70"/>
                <a:gd name="f56" fmla="val 79"/>
                <a:gd name="f57" fmla="val 81"/>
                <a:gd name="f58" fmla="val 84"/>
                <a:gd name="f59" fmla="val 85"/>
                <a:gd name="f60" fmla="val 34"/>
                <a:gd name="f61" fmla="val 96"/>
                <a:gd name="f62" fmla="val 24"/>
                <a:gd name="f63" fmla="val 106"/>
                <a:gd name="f64" fmla="val 13"/>
                <a:gd name="f65" fmla="val 117"/>
                <a:gd name="f66" fmla="val 118"/>
                <a:gd name="f67" fmla="val 119"/>
                <a:gd name="f68" fmla="val 121"/>
                <a:gd name="f69" fmla="val 123"/>
                <a:gd name="f70" fmla="val 126"/>
                <a:gd name="f71" fmla="val 127"/>
                <a:gd name="f72" fmla="val 5"/>
                <a:gd name="f73" fmla="val 128"/>
                <a:gd name="f74" fmla="val 7"/>
                <a:gd name="f75" fmla="val 124"/>
                <a:gd name="f76" fmla="val 112"/>
                <a:gd name="f77" fmla="val 25"/>
                <a:gd name="f78" fmla="val 100"/>
                <a:gd name="f79" fmla="val 88"/>
                <a:gd name="f80" fmla="val 50"/>
                <a:gd name="f81" fmla="val 86"/>
                <a:gd name="f82" fmla="val 136"/>
                <a:gd name="f83" fmla="val 183"/>
                <a:gd name="f84" fmla="val 73"/>
                <a:gd name="f85" fmla="val 67"/>
                <a:gd name="f86" fmla="val 175"/>
                <a:gd name="f87" fmla="val 156"/>
                <a:gd name="f88" fmla="val 66"/>
                <a:gd name="f89" fmla="val 111"/>
                <a:gd name="f90" fmla="+- 0 0 -90"/>
                <a:gd name="f91" fmla="*/ f3 1 129"/>
                <a:gd name="f92" fmla="*/ f4 1 188"/>
                <a:gd name="f93" fmla="+- f7 0 f5"/>
                <a:gd name="f94" fmla="+- f6 0 f5"/>
                <a:gd name="f95" fmla="*/ f90 f0 1"/>
                <a:gd name="f96" fmla="*/ f94 1 129"/>
                <a:gd name="f97" fmla="*/ f93 1 188"/>
                <a:gd name="f98" fmla="*/ 61 f94 1"/>
                <a:gd name="f99" fmla="*/ 113 f93 1"/>
                <a:gd name="f100" fmla="*/ 174 f93 1"/>
                <a:gd name="f101" fmla="*/ 179 f93 1"/>
                <a:gd name="f102" fmla="*/ 52 f94 1"/>
                <a:gd name="f103" fmla="*/ 185 f93 1"/>
                <a:gd name="f104" fmla="*/ 45 f94 1"/>
                <a:gd name="f105" fmla="*/ 177 f93 1"/>
                <a:gd name="f106" fmla="*/ 163 f93 1"/>
                <a:gd name="f107" fmla="*/ 64 f93 1"/>
                <a:gd name="f108" fmla="*/ 32 f94 1"/>
                <a:gd name="f109" fmla="*/ 41 f93 1"/>
                <a:gd name="f110" fmla="*/ 1 f94 1"/>
                <a:gd name="f111" fmla="*/ 10 f93 1"/>
                <a:gd name="f112" fmla="*/ 2 f94 1"/>
                <a:gd name="f113" fmla="*/ 2 f93 1"/>
                <a:gd name="f114" fmla="*/ 10 f94 1"/>
                <a:gd name="f115" fmla="*/ 38 f94 1"/>
                <a:gd name="f116" fmla="*/ 31 f93 1"/>
                <a:gd name="f117" fmla="*/ 36 f93 1"/>
                <a:gd name="f118" fmla="*/ 79 f94 1"/>
                <a:gd name="f119" fmla="*/ 85 f94 1"/>
                <a:gd name="f120" fmla="*/ 34 f93 1"/>
                <a:gd name="f121" fmla="*/ 117 f94 1"/>
                <a:gd name="f122" fmla="*/ 3 f93 1"/>
                <a:gd name="f123" fmla="*/ 121 f94 1"/>
                <a:gd name="f124" fmla="*/ 0 f93 1"/>
                <a:gd name="f125" fmla="*/ 127 f94 1"/>
                <a:gd name="f126" fmla="*/ 1 f93 1"/>
                <a:gd name="f127" fmla="*/ 128 f94 1"/>
                <a:gd name="f128" fmla="*/ 7 f93 1"/>
                <a:gd name="f129" fmla="*/ 124 f94 1"/>
                <a:gd name="f130" fmla="*/ 13 f93 1"/>
                <a:gd name="f131" fmla="*/ 88 f94 1"/>
                <a:gd name="f132" fmla="*/ 50 f93 1"/>
                <a:gd name="f133" fmla="*/ 84 f94 1"/>
                <a:gd name="f134" fmla="*/ 59 f93 1"/>
                <a:gd name="f135" fmla="*/ 67 f94 1"/>
                <a:gd name="f136" fmla="*/ 175 f93 1"/>
                <a:gd name="f137" fmla="*/ 117 f93 1"/>
                <a:gd name="f138" fmla="*/ f95 1 f2"/>
                <a:gd name="f139" fmla="*/ f98 1 129"/>
                <a:gd name="f140" fmla="*/ f99 1 188"/>
                <a:gd name="f141" fmla="*/ f100 1 188"/>
                <a:gd name="f142" fmla="*/ f101 1 188"/>
                <a:gd name="f143" fmla="*/ f102 1 129"/>
                <a:gd name="f144" fmla="*/ f103 1 188"/>
                <a:gd name="f145" fmla="*/ f104 1 129"/>
                <a:gd name="f146" fmla="*/ f105 1 188"/>
                <a:gd name="f147" fmla="*/ f106 1 188"/>
                <a:gd name="f148" fmla="*/ f107 1 188"/>
                <a:gd name="f149" fmla="*/ f108 1 129"/>
                <a:gd name="f150" fmla="*/ f109 1 188"/>
                <a:gd name="f151" fmla="*/ f110 1 129"/>
                <a:gd name="f152" fmla="*/ f111 1 188"/>
                <a:gd name="f153" fmla="*/ f112 1 129"/>
                <a:gd name="f154" fmla="*/ f113 1 188"/>
                <a:gd name="f155" fmla="*/ f114 1 129"/>
                <a:gd name="f156" fmla="*/ f115 1 129"/>
                <a:gd name="f157" fmla="*/ f116 1 188"/>
                <a:gd name="f158" fmla="*/ f117 1 188"/>
                <a:gd name="f159" fmla="*/ f118 1 129"/>
                <a:gd name="f160" fmla="*/ f119 1 129"/>
                <a:gd name="f161" fmla="*/ f120 1 188"/>
                <a:gd name="f162" fmla="*/ f121 1 129"/>
                <a:gd name="f163" fmla="*/ f122 1 188"/>
                <a:gd name="f164" fmla="*/ f123 1 129"/>
                <a:gd name="f165" fmla="*/ f124 1 188"/>
                <a:gd name="f166" fmla="*/ f125 1 129"/>
                <a:gd name="f167" fmla="*/ f126 1 188"/>
                <a:gd name="f168" fmla="*/ f127 1 129"/>
                <a:gd name="f169" fmla="*/ f128 1 188"/>
                <a:gd name="f170" fmla="*/ f129 1 129"/>
                <a:gd name="f171" fmla="*/ f130 1 188"/>
                <a:gd name="f172" fmla="*/ f131 1 129"/>
                <a:gd name="f173" fmla="*/ f132 1 188"/>
                <a:gd name="f174" fmla="*/ f133 1 129"/>
                <a:gd name="f175" fmla="*/ f134 1 188"/>
                <a:gd name="f176" fmla="*/ f135 1 129"/>
                <a:gd name="f177" fmla="*/ f136 1 188"/>
                <a:gd name="f178" fmla="*/ f137 1 188"/>
                <a:gd name="f179" fmla="*/ 0 1 f96"/>
                <a:gd name="f180" fmla="*/ f6 1 f96"/>
                <a:gd name="f181" fmla="*/ 0 1 f97"/>
                <a:gd name="f182" fmla="*/ f7 1 f97"/>
                <a:gd name="f183" fmla="+- f138 0 f1"/>
                <a:gd name="f184" fmla="*/ f139 1 f96"/>
                <a:gd name="f185" fmla="*/ f140 1 f97"/>
                <a:gd name="f186" fmla="*/ f141 1 f97"/>
                <a:gd name="f187" fmla="*/ f142 1 f97"/>
                <a:gd name="f188" fmla="*/ f143 1 f96"/>
                <a:gd name="f189" fmla="*/ f144 1 f97"/>
                <a:gd name="f190" fmla="*/ f145 1 f96"/>
                <a:gd name="f191" fmla="*/ f146 1 f97"/>
                <a:gd name="f192" fmla="*/ f147 1 f97"/>
                <a:gd name="f193" fmla="*/ f148 1 f97"/>
                <a:gd name="f194" fmla="*/ f149 1 f96"/>
                <a:gd name="f195" fmla="*/ f150 1 f97"/>
                <a:gd name="f196" fmla="*/ f151 1 f96"/>
                <a:gd name="f197" fmla="*/ f152 1 f97"/>
                <a:gd name="f198" fmla="*/ f153 1 f96"/>
                <a:gd name="f199" fmla="*/ f154 1 f97"/>
                <a:gd name="f200" fmla="*/ f155 1 f96"/>
                <a:gd name="f201" fmla="*/ f156 1 f96"/>
                <a:gd name="f202" fmla="*/ f157 1 f97"/>
                <a:gd name="f203" fmla="*/ f158 1 f97"/>
                <a:gd name="f204" fmla="*/ f159 1 f96"/>
                <a:gd name="f205" fmla="*/ f160 1 f96"/>
                <a:gd name="f206" fmla="*/ f161 1 f97"/>
                <a:gd name="f207" fmla="*/ f162 1 f96"/>
                <a:gd name="f208" fmla="*/ f163 1 f97"/>
                <a:gd name="f209" fmla="*/ f164 1 f96"/>
                <a:gd name="f210" fmla="*/ f165 1 f97"/>
                <a:gd name="f211" fmla="*/ f166 1 f96"/>
                <a:gd name="f212" fmla="*/ f167 1 f97"/>
                <a:gd name="f213" fmla="*/ f168 1 f96"/>
                <a:gd name="f214" fmla="*/ f169 1 f97"/>
                <a:gd name="f215" fmla="*/ f170 1 f96"/>
                <a:gd name="f216" fmla="*/ f171 1 f97"/>
                <a:gd name="f217" fmla="*/ f172 1 f96"/>
                <a:gd name="f218" fmla="*/ f173 1 f97"/>
                <a:gd name="f219" fmla="*/ f174 1 f96"/>
                <a:gd name="f220" fmla="*/ f175 1 f97"/>
                <a:gd name="f221" fmla="*/ f176 1 f96"/>
                <a:gd name="f222" fmla="*/ f177 1 f97"/>
                <a:gd name="f223" fmla="*/ f178 1 f97"/>
                <a:gd name="f224" fmla="*/ f179 f91 1"/>
                <a:gd name="f225" fmla="*/ f180 f91 1"/>
                <a:gd name="f226" fmla="*/ f182 f92 1"/>
                <a:gd name="f227" fmla="*/ f181 f92 1"/>
                <a:gd name="f228" fmla="*/ f184 f91 1"/>
                <a:gd name="f229" fmla="*/ f185 f92 1"/>
                <a:gd name="f230" fmla="*/ f186 f92 1"/>
                <a:gd name="f231" fmla="*/ f187 f92 1"/>
                <a:gd name="f232" fmla="*/ f188 f91 1"/>
                <a:gd name="f233" fmla="*/ f189 f92 1"/>
                <a:gd name="f234" fmla="*/ f190 f91 1"/>
                <a:gd name="f235" fmla="*/ f191 f92 1"/>
                <a:gd name="f236" fmla="*/ f192 f92 1"/>
                <a:gd name="f237" fmla="*/ f193 f92 1"/>
                <a:gd name="f238" fmla="*/ f194 f91 1"/>
                <a:gd name="f239" fmla="*/ f195 f92 1"/>
                <a:gd name="f240" fmla="*/ f196 f91 1"/>
                <a:gd name="f241" fmla="*/ f197 f92 1"/>
                <a:gd name="f242" fmla="*/ f198 f91 1"/>
                <a:gd name="f243" fmla="*/ f199 f92 1"/>
                <a:gd name="f244" fmla="*/ f200 f91 1"/>
                <a:gd name="f245" fmla="*/ f201 f91 1"/>
                <a:gd name="f246" fmla="*/ f202 f92 1"/>
                <a:gd name="f247" fmla="*/ f203 f92 1"/>
                <a:gd name="f248" fmla="*/ f204 f91 1"/>
                <a:gd name="f249" fmla="*/ f205 f91 1"/>
                <a:gd name="f250" fmla="*/ f206 f92 1"/>
                <a:gd name="f251" fmla="*/ f207 f91 1"/>
                <a:gd name="f252" fmla="*/ f208 f92 1"/>
                <a:gd name="f253" fmla="*/ f209 f91 1"/>
                <a:gd name="f254" fmla="*/ f210 f92 1"/>
                <a:gd name="f255" fmla="*/ f211 f91 1"/>
                <a:gd name="f256" fmla="*/ f212 f92 1"/>
                <a:gd name="f257" fmla="*/ f213 f91 1"/>
                <a:gd name="f258" fmla="*/ f214 f92 1"/>
                <a:gd name="f259" fmla="*/ f215 f91 1"/>
                <a:gd name="f260" fmla="*/ f216 f92 1"/>
                <a:gd name="f261" fmla="*/ f217 f91 1"/>
                <a:gd name="f262" fmla="*/ f218 f92 1"/>
                <a:gd name="f263" fmla="*/ f219 f91 1"/>
                <a:gd name="f264" fmla="*/ f220 f92 1"/>
                <a:gd name="f265" fmla="*/ f221 f91 1"/>
                <a:gd name="f266" fmla="*/ f222 f92 1"/>
                <a:gd name="f267" fmla="*/ f223 f9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83">
                  <a:pos x="f228" y="f229"/>
                </a:cxn>
                <a:cxn ang="f183">
                  <a:pos x="f228" y="f230"/>
                </a:cxn>
                <a:cxn ang="f183">
                  <a:pos x="f228" y="f231"/>
                </a:cxn>
                <a:cxn ang="f183">
                  <a:pos x="f232" y="f233"/>
                </a:cxn>
                <a:cxn ang="f183">
                  <a:pos x="f234" y="f235"/>
                </a:cxn>
                <a:cxn ang="f183">
                  <a:pos x="f234" y="f236"/>
                </a:cxn>
                <a:cxn ang="f183">
                  <a:pos x="f234" y="f237"/>
                </a:cxn>
                <a:cxn ang="f183">
                  <a:pos x="f238" y="f239"/>
                </a:cxn>
                <a:cxn ang="f183">
                  <a:pos x="f240" y="f241"/>
                </a:cxn>
                <a:cxn ang="f183">
                  <a:pos x="f242" y="f243"/>
                </a:cxn>
                <a:cxn ang="f183">
                  <a:pos x="f244" y="f243"/>
                </a:cxn>
                <a:cxn ang="f183">
                  <a:pos x="f245" y="f246"/>
                </a:cxn>
                <a:cxn ang="f183">
                  <a:pos x="f232" y="f247"/>
                </a:cxn>
                <a:cxn ang="f183">
                  <a:pos x="f248" y="f247"/>
                </a:cxn>
                <a:cxn ang="f183">
                  <a:pos x="f249" y="f250"/>
                </a:cxn>
                <a:cxn ang="f183">
                  <a:pos x="f251" y="f252"/>
                </a:cxn>
                <a:cxn ang="f183">
                  <a:pos x="f253" y="f254"/>
                </a:cxn>
                <a:cxn ang="f183">
                  <a:pos x="f255" y="f256"/>
                </a:cxn>
                <a:cxn ang="f183">
                  <a:pos x="f257" y="f258"/>
                </a:cxn>
                <a:cxn ang="f183">
                  <a:pos x="f259" y="f260"/>
                </a:cxn>
                <a:cxn ang="f183">
                  <a:pos x="f261" y="f262"/>
                </a:cxn>
                <a:cxn ang="f183">
                  <a:pos x="f263" y="f264"/>
                </a:cxn>
                <a:cxn ang="f183">
                  <a:pos x="f263" y="f230"/>
                </a:cxn>
                <a:cxn ang="f183">
                  <a:pos x="f248" y="f233"/>
                </a:cxn>
                <a:cxn ang="f183">
                  <a:pos x="f265" y="f266"/>
                </a:cxn>
                <a:cxn ang="f183">
                  <a:pos x="f265" y="f267"/>
                </a:cxn>
                <a:cxn ang="f183">
                  <a:pos x="f228" y="f229"/>
                </a:cxn>
              </a:cxnLst>
              <a:rect l="f224" t="f227" r="f225" b="f226"/>
              <a:pathLst>
                <a:path w="129" h="188">
                  <a:moveTo>
                    <a:pt x="f8" y="f9"/>
                  </a:moveTo>
                  <a:cubicBezTo>
                    <a:pt x="f8" y="f10"/>
                    <a:pt x="f8" y="f11"/>
                    <a:pt x="f8" y="f12"/>
                  </a:cubicBezTo>
                  <a:cubicBezTo>
                    <a:pt x="f8" y="f13"/>
                    <a:pt x="f8" y="f14"/>
                    <a:pt x="f8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1"/>
                    <a:pt x="f23" y="f24"/>
                    <a:pt x="f23" y="f25"/>
                  </a:cubicBezTo>
                  <a:cubicBezTo>
                    <a:pt x="f23" y="f26"/>
                    <a:pt x="f23" y="f27"/>
                    <a:pt x="f23" y="f28"/>
                  </a:cubicBezTo>
                  <a:cubicBezTo>
                    <a:pt x="f23" y="f29"/>
                    <a:pt x="f30" y="f31"/>
                    <a:pt x="f23" y="f32"/>
                  </a:cubicBezTo>
                  <a:cubicBezTo>
                    <a:pt x="f23" y="f20"/>
                    <a:pt x="f33" y="f22"/>
                    <a:pt x="f34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5" y="f42"/>
                    <a:pt x="f40" y="f43"/>
                    <a:pt x="f44" y="f44"/>
                  </a:cubicBezTo>
                  <a:cubicBezTo>
                    <a:pt x="f45" y="f40"/>
                    <a:pt x="f46" y="f40"/>
                    <a:pt x="f41" y="f44"/>
                  </a:cubicBezTo>
                  <a:cubicBezTo>
                    <a:pt x="f39" y="f38"/>
                    <a:pt x="f47" y="f48"/>
                    <a:pt x="f33" y="f49"/>
                  </a:cubicBezTo>
                  <a:cubicBezTo>
                    <a:pt x="f50" y="f51"/>
                    <a:pt x="f52" y="f53"/>
                    <a:pt x="f20" y="f54"/>
                  </a:cubicBezTo>
                  <a:cubicBezTo>
                    <a:pt x="f8" y="f51"/>
                    <a:pt x="f55" y="f54"/>
                    <a:pt x="f56" y="f54"/>
                  </a:cubicBezTo>
                  <a:cubicBezTo>
                    <a:pt x="f57" y="f54"/>
                    <a:pt x="f58" y="f54"/>
                    <a:pt x="f59" y="f60"/>
                  </a:cubicBezTo>
                  <a:cubicBezTo>
                    <a:pt x="f61" y="f62"/>
                    <a:pt x="f63" y="f64"/>
                    <a:pt x="f65" y="f43"/>
                  </a:cubicBezTo>
                  <a:cubicBezTo>
                    <a:pt x="f66" y="f44"/>
                    <a:pt x="f67" y="f5"/>
                    <a:pt x="f68" y="f5"/>
                  </a:cubicBezTo>
                  <a:cubicBezTo>
                    <a:pt x="f69" y="f5"/>
                    <a:pt x="f70" y="f5"/>
                    <a:pt x="f71" y="f40"/>
                  </a:cubicBezTo>
                  <a:cubicBezTo>
                    <a:pt x="f6" y="f44"/>
                    <a:pt x="f6" y="f72"/>
                    <a:pt x="f73" y="f74"/>
                  </a:cubicBezTo>
                  <a:cubicBezTo>
                    <a:pt x="f73" y="f42"/>
                    <a:pt x="f70" y="f38"/>
                    <a:pt x="f75" y="f64"/>
                  </a:cubicBezTo>
                  <a:cubicBezTo>
                    <a:pt x="f76" y="f77"/>
                    <a:pt x="f78" y="f53"/>
                    <a:pt x="f79" y="f80"/>
                  </a:cubicBezTo>
                  <a:cubicBezTo>
                    <a:pt x="f81" y="f20"/>
                    <a:pt x="f58" y="f18"/>
                    <a:pt x="f58" y="f16"/>
                  </a:cubicBezTo>
                  <a:cubicBezTo>
                    <a:pt x="f58" y="f31"/>
                    <a:pt x="f58" y="f82"/>
                    <a:pt x="f58" y="f12"/>
                  </a:cubicBezTo>
                  <a:cubicBezTo>
                    <a:pt x="f58" y="f14"/>
                    <a:pt x="f58" y="f83"/>
                    <a:pt x="f56" y="f21"/>
                  </a:cubicBezTo>
                  <a:cubicBezTo>
                    <a:pt x="f84" y="f7"/>
                    <a:pt x="f85" y="f83"/>
                    <a:pt x="f85" y="f86"/>
                  </a:cubicBezTo>
                  <a:cubicBezTo>
                    <a:pt x="f85" y="f87"/>
                    <a:pt x="f85" y="f82"/>
                    <a:pt x="f85" y="f65"/>
                  </a:cubicBezTo>
                  <a:cubicBezTo>
                    <a:pt x="f85" y="f9"/>
                    <a:pt x="f88" y="f89"/>
                    <a:pt x="f8" y="f9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4B7862E4-39C8-4B11-84A8-9C6BECAAF897}"/>
                </a:ext>
              </a:extLst>
            </p:cNvPr>
            <p:cNvSpPr/>
            <p:nvPr/>
          </p:nvSpPr>
          <p:spPr>
            <a:xfrm>
              <a:off x="6575651" y="2821884"/>
              <a:ext cx="331790" cy="3333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5"/>
                <a:gd name="f7" fmla="val 17"/>
                <a:gd name="f8" fmla="val 34"/>
                <a:gd name="f9" fmla="val 8"/>
                <a:gd name="f10" fmla="val 27"/>
                <a:gd name="f11" fmla="+- 0 0 -90"/>
                <a:gd name="f12" fmla="*/ f3 1 35"/>
                <a:gd name="f13" fmla="*/ f4 1 35"/>
                <a:gd name="f14" fmla="+- f6 0 f5"/>
                <a:gd name="f15" fmla="*/ f11 f0 1"/>
                <a:gd name="f16" fmla="*/ f14 1 35"/>
                <a:gd name="f17" fmla="*/ 17 f14 1"/>
                <a:gd name="f18" fmla="*/ 34 f14 1"/>
                <a:gd name="f19" fmla="*/ 0 f14 1"/>
                <a:gd name="f20" fmla="*/ f15 1 f2"/>
                <a:gd name="f21" fmla="*/ f17 1 35"/>
                <a:gd name="f22" fmla="*/ f18 1 35"/>
                <a:gd name="f23" fmla="*/ f19 1 35"/>
                <a:gd name="f24" fmla="*/ 0 1 f16"/>
                <a:gd name="f25" fmla="*/ f6 1 f16"/>
                <a:gd name="f26" fmla="+- f20 0 f1"/>
                <a:gd name="f27" fmla="*/ f21 1 f16"/>
                <a:gd name="f28" fmla="*/ f22 1 f16"/>
                <a:gd name="f29" fmla="*/ f23 1 f16"/>
                <a:gd name="f30" fmla="*/ f24 f12 1"/>
                <a:gd name="f31" fmla="*/ f25 f12 1"/>
                <a:gd name="f32" fmla="*/ f25 f13 1"/>
                <a:gd name="f33" fmla="*/ f24 f13 1"/>
                <a:gd name="f34" fmla="*/ f27 f12 1"/>
                <a:gd name="f35" fmla="*/ f28 f13 1"/>
                <a:gd name="f36" fmla="*/ f29 f12 1"/>
                <a:gd name="f37" fmla="*/ f27 f13 1"/>
                <a:gd name="f38" fmla="*/ f29 f13 1"/>
                <a:gd name="f39" fmla="*/ f28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6">
                  <a:pos x="f34" y="f35"/>
                </a:cxn>
                <a:cxn ang="f26">
                  <a:pos x="f36" y="f37"/>
                </a:cxn>
                <a:cxn ang="f26">
                  <a:pos x="f34" y="f38"/>
                </a:cxn>
                <a:cxn ang="f26">
                  <a:pos x="f39" y="f37"/>
                </a:cxn>
                <a:cxn ang="f26">
                  <a:pos x="f34" y="f35"/>
                </a:cxn>
              </a:cxnLst>
              <a:rect l="f30" t="f33" r="f31" b="f32"/>
              <a:pathLst>
                <a:path w="35" h="35">
                  <a:moveTo>
                    <a:pt x="f7" y="f8"/>
                  </a:moveTo>
                  <a:cubicBezTo>
                    <a:pt x="f9" y="f6"/>
                    <a:pt x="f5" y="f10"/>
                    <a:pt x="f5" y="f7"/>
                  </a:cubicBezTo>
                  <a:cubicBezTo>
                    <a:pt x="f5" y="f9"/>
                    <a:pt x="f9" y="f5"/>
                    <a:pt x="f7" y="f5"/>
                  </a:cubicBezTo>
                  <a:cubicBezTo>
                    <a:pt x="f10" y="f5"/>
                    <a:pt x="f6" y="f9"/>
                    <a:pt x="f8" y="f7"/>
                  </a:cubicBezTo>
                  <a:cubicBezTo>
                    <a:pt x="f8" y="f10"/>
                    <a:pt x="f10" y="f8"/>
                    <a:pt x="f7" y="f8"/>
                  </a:cubicBezTo>
                  <a:close/>
                </a:path>
              </a:pathLst>
            </a:custGeom>
            <a:solidFill>
              <a:srgbClr val="92D05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14" name="Freeform 12">
            <a:extLst>
              <a:ext uri="{FF2B5EF4-FFF2-40B4-BE49-F238E27FC236}">
                <a16:creationId xmlns:a16="http://schemas.microsoft.com/office/drawing/2014/main" id="{959D4E34-36E1-4A4A-ABAC-F376DBCA5FC5}"/>
              </a:ext>
            </a:extLst>
          </p:cNvPr>
          <p:cNvSpPr/>
          <p:nvPr/>
        </p:nvSpPr>
        <p:spPr>
          <a:xfrm>
            <a:off x="5264374" y="2736159"/>
            <a:ext cx="550861" cy="54451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8"/>
              <a:gd name="f7" fmla="val 57"/>
              <a:gd name="f8" fmla="val 50"/>
              <a:gd name="f9" fmla="val 46"/>
              <a:gd name="f10" fmla="val 51"/>
              <a:gd name="f11" fmla="val 48"/>
              <a:gd name="f12" fmla="val 53"/>
              <a:gd name="f13" fmla="val 54"/>
              <a:gd name="f14" fmla="val 52"/>
              <a:gd name="f15" fmla="val 49"/>
              <a:gd name="f16" fmla="val 35"/>
              <a:gd name="f17" fmla="val 24"/>
              <a:gd name="f18" fmla="val 12"/>
              <a:gd name="f19" fmla="val 10"/>
              <a:gd name="f20" fmla="val 8"/>
              <a:gd name="f21" fmla="val 6"/>
              <a:gd name="f22" fmla="val 5"/>
              <a:gd name="f23" fmla="val 7"/>
              <a:gd name="f24" fmla="val 9"/>
              <a:gd name="f25" fmla="val 33"/>
              <a:gd name="f26" fmla="val 1"/>
              <a:gd name="f27" fmla="val 18"/>
              <a:gd name="f28" fmla="val 14"/>
              <a:gd name="f29" fmla="val 23"/>
              <a:gd name="f30" fmla="val 37"/>
              <a:gd name="f31" fmla="val 47"/>
              <a:gd name="f32" fmla="val 19"/>
              <a:gd name="f33" fmla="val 32"/>
              <a:gd name="f34" fmla="val 30"/>
              <a:gd name="f35" fmla="val 40"/>
              <a:gd name="f36" fmla="val 45"/>
              <a:gd name="f37" fmla="val 20"/>
              <a:gd name="f38" fmla="val 26"/>
              <a:gd name="f39" fmla="val 29"/>
              <a:gd name="f40" fmla="val 39"/>
              <a:gd name="f41" fmla="val 34"/>
              <a:gd name="f42" fmla="val 25"/>
              <a:gd name="f43" fmla="val 13"/>
              <a:gd name="f44" fmla="val 27"/>
              <a:gd name="f45" fmla="val 15"/>
              <a:gd name="f46" fmla="val 28"/>
              <a:gd name="f47" fmla="+- 0 0 -90"/>
              <a:gd name="f48" fmla="*/ f3 1 58"/>
              <a:gd name="f49" fmla="*/ f4 1 57"/>
              <a:gd name="f50" fmla="+- f7 0 f5"/>
              <a:gd name="f51" fmla="+- f6 0 f5"/>
              <a:gd name="f52" fmla="*/ f47 f0 1"/>
              <a:gd name="f53" fmla="*/ f51 1 58"/>
              <a:gd name="f54" fmla="*/ f50 1 57"/>
              <a:gd name="f55" fmla="*/ 50 f51 1"/>
              <a:gd name="f56" fmla="*/ 46 f50 1"/>
              <a:gd name="f57" fmla="*/ 54 f51 1"/>
              <a:gd name="f58" fmla="*/ 52 f50 1"/>
              <a:gd name="f59" fmla="*/ 53 f51 1"/>
              <a:gd name="f60" fmla="*/ 53 f50 1"/>
              <a:gd name="f61" fmla="*/ 46 f51 1"/>
              <a:gd name="f62" fmla="*/ 49 f50 1"/>
              <a:gd name="f63" fmla="*/ 12 f51 1"/>
              <a:gd name="f64" fmla="*/ 6 f51 1"/>
              <a:gd name="f65" fmla="*/ 5 f51 1"/>
              <a:gd name="f66" fmla="*/ 9 f51 1"/>
              <a:gd name="f67" fmla="*/ 14 f51 1"/>
              <a:gd name="f68" fmla="*/ 8 f50 1"/>
              <a:gd name="f69" fmla="*/ 47 f51 1"/>
              <a:gd name="f70" fmla="*/ 9 f50 1"/>
              <a:gd name="f71" fmla="*/ 30 f50 1"/>
              <a:gd name="f72" fmla="*/ 45 f50 1"/>
              <a:gd name="f73" fmla="*/ 29 f51 1"/>
              <a:gd name="f74" fmla="*/ 48 f50 1"/>
              <a:gd name="f75" fmla="*/ 45 f51 1"/>
              <a:gd name="f76" fmla="*/ 49 f51 1"/>
              <a:gd name="f77" fmla="*/ 13 f50 1"/>
              <a:gd name="f78" fmla="*/ 30 f51 1"/>
              <a:gd name="f79" fmla="*/ 23 f51 1"/>
              <a:gd name="f80" fmla="*/ 7 f50 1"/>
              <a:gd name="f81" fmla="*/ 7 f51 1"/>
              <a:gd name="f82" fmla="*/ 24 f50 1"/>
              <a:gd name="f83" fmla="*/ f52 1 f2"/>
              <a:gd name="f84" fmla="*/ f55 1 58"/>
              <a:gd name="f85" fmla="*/ f56 1 57"/>
              <a:gd name="f86" fmla="*/ f57 1 58"/>
              <a:gd name="f87" fmla="*/ f58 1 57"/>
              <a:gd name="f88" fmla="*/ f59 1 58"/>
              <a:gd name="f89" fmla="*/ f60 1 57"/>
              <a:gd name="f90" fmla="*/ f61 1 58"/>
              <a:gd name="f91" fmla="*/ f62 1 57"/>
              <a:gd name="f92" fmla="*/ f63 1 58"/>
              <a:gd name="f93" fmla="*/ f64 1 58"/>
              <a:gd name="f94" fmla="*/ f65 1 58"/>
              <a:gd name="f95" fmla="*/ f66 1 58"/>
              <a:gd name="f96" fmla="*/ f67 1 58"/>
              <a:gd name="f97" fmla="*/ f68 1 57"/>
              <a:gd name="f98" fmla="*/ f69 1 58"/>
              <a:gd name="f99" fmla="*/ f70 1 57"/>
              <a:gd name="f100" fmla="*/ f71 1 57"/>
              <a:gd name="f101" fmla="*/ f72 1 57"/>
              <a:gd name="f102" fmla="*/ f73 1 58"/>
              <a:gd name="f103" fmla="*/ f74 1 57"/>
              <a:gd name="f104" fmla="*/ f75 1 58"/>
              <a:gd name="f105" fmla="*/ f76 1 58"/>
              <a:gd name="f106" fmla="*/ f77 1 57"/>
              <a:gd name="f107" fmla="*/ f78 1 58"/>
              <a:gd name="f108" fmla="*/ f79 1 58"/>
              <a:gd name="f109" fmla="*/ f80 1 57"/>
              <a:gd name="f110" fmla="*/ f81 1 58"/>
              <a:gd name="f111" fmla="*/ f82 1 57"/>
              <a:gd name="f112" fmla="*/ 0 1 f53"/>
              <a:gd name="f113" fmla="*/ f6 1 f53"/>
              <a:gd name="f114" fmla="*/ 0 1 f54"/>
              <a:gd name="f115" fmla="*/ f7 1 f54"/>
              <a:gd name="f116" fmla="+- f83 0 f1"/>
              <a:gd name="f117" fmla="*/ f84 1 f53"/>
              <a:gd name="f118" fmla="*/ f85 1 f54"/>
              <a:gd name="f119" fmla="*/ f86 1 f53"/>
              <a:gd name="f120" fmla="*/ f87 1 f54"/>
              <a:gd name="f121" fmla="*/ f88 1 f53"/>
              <a:gd name="f122" fmla="*/ f89 1 f54"/>
              <a:gd name="f123" fmla="*/ f90 1 f53"/>
              <a:gd name="f124" fmla="*/ f91 1 f54"/>
              <a:gd name="f125" fmla="*/ f92 1 f53"/>
              <a:gd name="f126" fmla="*/ f93 1 f53"/>
              <a:gd name="f127" fmla="*/ f94 1 f53"/>
              <a:gd name="f128" fmla="*/ f95 1 f53"/>
              <a:gd name="f129" fmla="*/ f96 1 f53"/>
              <a:gd name="f130" fmla="*/ f97 1 f54"/>
              <a:gd name="f131" fmla="*/ f98 1 f53"/>
              <a:gd name="f132" fmla="*/ f99 1 f54"/>
              <a:gd name="f133" fmla="*/ f100 1 f54"/>
              <a:gd name="f134" fmla="*/ f101 1 f54"/>
              <a:gd name="f135" fmla="*/ f102 1 f53"/>
              <a:gd name="f136" fmla="*/ f103 1 f54"/>
              <a:gd name="f137" fmla="*/ f104 1 f53"/>
              <a:gd name="f138" fmla="*/ f105 1 f53"/>
              <a:gd name="f139" fmla="*/ f106 1 f54"/>
              <a:gd name="f140" fmla="*/ f107 1 f53"/>
              <a:gd name="f141" fmla="*/ f108 1 f53"/>
              <a:gd name="f142" fmla="*/ f109 1 f54"/>
              <a:gd name="f143" fmla="*/ f110 1 f53"/>
              <a:gd name="f144" fmla="*/ f111 1 f54"/>
              <a:gd name="f145" fmla="*/ f112 f48 1"/>
              <a:gd name="f146" fmla="*/ f113 f48 1"/>
              <a:gd name="f147" fmla="*/ f115 f49 1"/>
              <a:gd name="f148" fmla="*/ f114 f49 1"/>
              <a:gd name="f149" fmla="*/ f117 f48 1"/>
              <a:gd name="f150" fmla="*/ f118 f49 1"/>
              <a:gd name="f151" fmla="*/ f119 f48 1"/>
              <a:gd name="f152" fmla="*/ f120 f49 1"/>
              <a:gd name="f153" fmla="*/ f121 f48 1"/>
              <a:gd name="f154" fmla="*/ f122 f49 1"/>
              <a:gd name="f155" fmla="*/ f123 f48 1"/>
              <a:gd name="f156" fmla="*/ f124 f49 1"/>
              <a:gd name="f157" fmla="*/ f125 f48 1"/>
              <a:gd name="f158" fmla="*/ f126 f48 1"/>
              <a:gd name="f159" fmla="*/ f127 f48 1"/>
              <a:gd name="f160" fmla="*/ f128 f48 1"/>
              <a:gd name="f161" fmla="*/ f129 f48 1"/>
              <a:gd name="f162" fmla="*/ f130 f49 1"/>
              <a:gd name="f163" fmla="*/ f131 f48 1"/>
              <a:gd name="f164" fmla="*/ f132 f49 1"/>
              <a:gd name="f165" fmla="*/ f133 f49 1"/>
              <a:gd name="f166" fmla="*/ f134 f49 1"/>
              <a:gd name="f167" fmla="*/ f135 f48 1"/>
              <a:gd name="f168" fmla="*/ f136 f49 1"/>
              <a:gd name="f169" fmla="*/ f137 f48 1"/>
              <a:gd name="f170" fmla="*/ f138 f48 1"/>
              <a:gd name="f171" fmla="*/ f139 f49 1"/>
              <a:gd name="f172" fmla="*/ f140 f48 1"/>
              <a:gd name="f173" fmla="*/ f141 f48 1"/>
              <a:gd name="f174" fmla="*/ f142 f49 1"/>
              <a:gd name="f175" fmla="*/ f143 f48 1"/>
              <a:gd name="f176" fmla="*/ f144 f4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6">
                <a:pos x="f149" y="f150"/>
              </a:cxn>
              <a:cxn ang="f116">
                <a:pos x="f151" y="f152"/>
              </a:cxn>
              <a:cxn ang="f116">
                <a:pos x="f153" y="f154"/>
              </a:cxn>
              <a:cxn ang="f116">
                <a:pos x="f155" y="f156"/>
              </a:cxn>
              <a:cxn ang="f116">
                <a:pos x="f157" y="f156"/>
              </a:cxn>
              <a:cxn ang="f116">
                <a:pos x="f158" y="f154"/>
              </a:cxn>
              <a:cxn ang="f116">
                <a:pos x="f159" y="f152"/>
              </a:cxn>
              <a:cxn ang="f116">
                <a:pos x="f160" y="f150"/>
              </a:cxn>
              <a:cxn ang="f116">
                <a:pos x="f161" y="f162"/>
              </a:cxn>
              <a:cxn ang="f116">
                <a:pos x="f163" y="f164"/>
              </a:cxn>
              <a:cxn ang="f116">
                <a:pos x="f149" y="f150"/>
              </a:cxn>
              <a:cxn ang="f116">
                <a:pos x="f160" y="f165"/>
              </a:cxn>
              <a:cxn ang="f116">
                <a:pos x="f161" y="f166"/>
              </a:cxn>
              <a:cxn ang="f116">
                <a:pos x="f167" y="f168"/>
              </a:cxn>
              <a:cxn ang="f116">
                <a:pos x="f169" y="f150"/>
              </a:cxn>
              <a:cxn ang="f116">
                <a:pos x="f170" y="f165"/>
              </a:cxn>
              <a:cxn ang="f116">
                <a:pos x="f169" y="f171"/>
              </a:cxn>
              <a:cxn ang="f116">
                <a:pos x="f172" y="f162"/>
              </a:cxn>
              <a:cxn ang="f116">
                <a:pos x="f173" y="f174"/>
              </a:cxn>
              <a:cxn ang="f116">
                <a:pos x="f175" y="f176"/>
              </a:cxn>
              <a:cxn ang="f116">
                <a:pos x="f160" y="f165"/>
              </a:cxn>
            </a:cxnLst>
            <a:rect l="f145" t="f148" r="f146" b="f147"/>
            <a:pathLst>
              <a:path w="58" h="57">
                <a:moveTo>
                  <a:pt x="f8" y="f9"/>
                </a:moveTo>
                <a:cubicBezTo>
                  <a:pt x="f10" y="f11"/>
                  <a:pt x="f12" y="f8"/>
                  <a:pt x="f13" y="f14"/>
                </a:cubicBezTo>
                <a:cubicBezTo>
                  <a:pt x="f13" y="f14"/>
                  <a:pt x="f12" y="f12"/>
                  <a:pt x="f12" y="f12"/>
                </a:cubicBezTo>
                <a:cubicBezTo>
                  <a:pt x="f10" y="f14"/>
                  <a:pt x="f15" y="f10"/>
                  <a:pt x="f9" y="f15"/>
                </a:cubicBezTo>
                <a:cubicBezTo>
                  <a:pt x="f16" y="f7"/>
                  <a:pt x="f17" y="f7"/>
                  <a:pt x="f18" y="f15"/>
                </a:cubicBezTo>
                <a:cubicBezTo>
                  <a:pt x="f19" y="f10"/>
                  <a:pt x="f20" y="f14"/>
                  <a:pt x="f21" y="f12"/>
                </a:cubicBezTo>
                <a:cubicBezTo>
                  <a:pt x="f21" y="f12"/>
                  <a:pt x="f21" y="f12"/>
                  <a:pt x="f22" y="f14"/>
                </a:cubicBezTo>
                <a:cubicBezTo>
                  <a:pt x="f23" y="f8"/>
                  <a:pt x="f20" y="f11"/>
                  <a:pt x="f24" y="f9"/>
                </a:cubicBezTo>
                <a:cubicBezTo>
                  <a:pt x="f5" y="f25"/>
                  <a:pt x="f26" y="f27"/>
                  <a:pt x="f28" y="f20"/>
                </a:cubicBezTo>
                <a:cubicBezTo>
                  <a:pt x="f29" y="f5"/>
                  <a:pt x="f30" y="f26"/>
                  <a:pt x="f31" y="f24"/>
                </a:cubicBezTo>
                <a:cubicBezTo>
                  <a:pt x="f7" y="f32"/>
                  <a:pt x="f6" y="f33"/>
                  <a:pt x="f8" y="f9"/>
                </a:cubicBezTo>
                <a:close/>
                <a:moveTo>
                  <a:pt x="f24" y="f34"/>
                </a:moveTo>
                <a:cubicBezTo>
                  <a:pt x="f21" y="f25"/>
                  <a:pt x="f23" y="f35"/>
                  <a:pt x="f28" y="f36"/>
                </a:cubicBezTo>
                <a:cubicBezTo>
                  <a:pt x="f37" y="f10"/>
                  <a:pt x="f38" y="f14"/>
                  <a:pt x="f39" y="f11"/>
                </a:cubicBezTo>
                <a:cubicBezTo>
                  <a:pt x="f25" y="f14"/>
                  <a:pt x="f40" y="f10"/>
                  <a:pt x="f36" y="f9"/>
                </a:cubicBezTo>
                <a:cubicBezTo>
                  <a:pt x="f10" y="f35"/>
                  <a:pt x="f12" y="f41"/>
                  <a:pt x="f15" y="f34"/>
                </a:cubicBezTo>
                <a:cubicBezTo>
                  <a:pt x="f12" y="f42"/>
                  <a:pt x="f14" y="f32"/>
                  <a:pt x="f36" y="f43"/>
                </a:cubicBezTo>
                <a:cubicBezTo>
                  <a:pt x="f40" y="f23"/>
                  <a:pt x="f25" y="f22"/>
                  <a:pt x="f34" y="f20"/>
                </a:cubicBezTo>
                <a:cubicBezTo>
                  <a:pt x="f44" y="f20"/>
                  <a:pt x="f42" y="f23"/>
                  <a:pt x="f29" y="f23"/>
                </a:cubicBezTo>
                <a:cubicBezTo>
                  <a:pt x="f45" y="f24"/>
                  <a:pt x="f24" y="f45"/>
                  <a:pt x="f23" y="f17"/>
                </a:cubicBezTo>
                <a:cubicBezTo>
                  <a:pt x="f23" y="f38"/>
                  <a:pt x="f20" y="f46"/>
                  <a:pt x="f24" y="f34"/>
                </a:cubicBezTo>
                <a:close/>
              </a:path>
            </a:pathLst>
          </a:cu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5" name="Freeform 13">
            <a:extLst>
              <a:ext uri="{FF2B5EF4-FFF2-40B4-BE49-F238E27FC236}">
                <a16:creationId xmlns:a16="http://schemas.microsoft.com/office/drawing/2014/main" id="{43AEC1C4-CFF7-483D-9D97-0CC1040315A6}"/>
              </a:ext>
            </a:extLst>
          </p:cNvPr>
          <p:cNvSpPr/>
          <p:nvPr/>
        </p:nvSpPr>
        <p:spPr>
          <a:xfrm>
            <a:off x="7174144" y="3709300"/>
            <a:ext cx="484183" cy="9525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1"/>
              <a:gd name="f7" fmla="val 10"/>
              <a:gd name="f8" fmla="val 25"/>
              <a:gd name="f9" fmla="val 19"/>
              <a:gd name="f10" fmla="val 12"/>
              <a:gd name="f11" fmla="val 5"/>
              <a:gd name="f12" fmla="val 2"/>
              <a:gd name="f13" fmla="val 9"/>
              <a:gd name="f14" fmla="val 1"/>
              <a:gd name="f15" fmla="val 32"/>
              <a:gd name="f16" fmla="val 46"/>
              <a:gd name="f17" fmla="val 49"/>
              <a:gd name="f18" fmla="val 39"/>
              <a:gd name="f19" fmla="+- 0 0 -90"/>
              <a:gd name="f20" fmla="*/ f3 1 51"/>
              <a:gd name="f21" fmla="*/ f4 1 10"/>
              <a:gd name="f22" fmla="+- f7 0 f5"/>
              <a:gd name="f23" fmla="+- f6 0 f5"/>
              <a:gd name="f24" fmla="*/ f19 f0 1"/>
              <a:gd name="f25" fmla="*/ f22 1 10"/>
              <a:gd name="f26" fmla="*/ f23 1 51"/>
              <a:gd name="f27" fmla="*/ 25 f23 1"/>
              <a:gd name="f28" fmla="*/ 10 f22 1"/>
              <a:gd name="f29" fmla="*/ 5 f23 1"/>
              <a:gd name="f30" fmla="*/ 0 f23 1"/>
              <a:gd name="f31" fmla="*/ 5 f22 1"/>
              <a:gd name="f32" fmla="*/ 0 f22 1"/>
              <a:gd name="f33" fmla="*/ 46 f23 1"/>
              <a:gd name="f34" fmla="*/ 51 f23 1"/>
              <a:gd name="f35" fmla="*/ f24 1 f2"/>
              <a:gd name="f36" fmla="*/ f27 1 51"/>
              <a:gd name="f37" fmla="*/ f28 1 10"/>
              <a:gd name="f38" fmla="*/ f29 1 51"/>
              <a:gd name="f39" fmla="*/ f30 1 51"/>
              <a:gd name="f40" fmla="*/ f31 1 10"/>
              <a:gd name="f41" fmla="*/ f32 1 10"/>
              <a:gd name="f42" fmla="*/ f33 1 51"/>
              <a:gd name="f43" fmla="*/ f34 1 51"/>
              <a:gd name="f44" fmla="*/ 0 1 f26"/>
              <a:gd name="f45" fmla="*/ f6 1 f26"/>
              <a:gd name="f46" fmla="*/ 0 1 f25"/>
              <a:gd name="f47" fmla="*/ f7 1 f25"/>
              <a:gd name="f48" fmla="+- f35 0 f1"/>
              <a:gd name="f49" fmla="*/ f36 1 f26"/>
              <a:gd name="f50" fmla="*/ f37 1 f25"/>
              <a:gd name="f51" fmla="*/ f38 1 f26"/>
              <a:gd name="f52" fmla="*/ f39 1 f26"/>
              <a:gd name="f53" fmla="*/ f40 1 f25"/>
              <a:gd name="f54" fmla="*/ f41 1 f25"/>
              <a:gd name="f55" fmla="*/ f42 1 f26"/>
              <a:gd name="f56" fmla="*/ f43 1 f26"/>
              <a:gd name="f57" fmla="*/ f44 f20 1"/>
              <a:gd name="f58" fmla="*/ f45 f20 1"/>
              <a:gd name="f59" fmla="*/ f47 f21 1"/>
              <a:gd name="f60" fmla="*/ f46 f21 1"/>
              <a:gd name="f61" fmla="*/ f49 f20 1"/>
              <a:gd name="f62" fmla="*/ f50 f21 1"/>
              <a:gd name="f63" fmla="*/ f51 f20 1"/>
              <a:gd name="f64" fmla="*/ f52 f20 1"/>
              <a:gd name="f65" fmla="*/ f53 f21 1"/>
              <a:gd name="f66" fmla="*/ f54 f21 1"/>
              <a:gd name="f67" fmla="*/ f55 f20 1"/>
              <a:gd name="f68" fmla="*/ f56 f2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8">
                <a:pos x="f61" y="f62"/>
              </a:cxn>
              <a:cxn ang="f48">
                <a:pos x="f63" y="f62"/>
              </a:cxn>
              <a:cxn ang="f48">
                <a:pos x="f64" y="f65"/>
              </a:cxn>
              <a:cxn ang="f48">
                <a:pos x="f63" y="f66"/>
              </a:cxn>
              <a:cxn ang="f48">
                <a:pos x="f67" y="f66"/>
              </a:cxn>
              <a:cxn ang="f48">
                <a:pos x="f68" y="f65"/>
              </a:cxn>
              <a:cxn ang="f48">
                <a:pos x="f67" y="f62"/>
              </a:cxn>
              <a:cxn ang="f48">
                <a:pos x="f61" y="f62"/>
              </a:cxn>
              <a:cxn ang="f48">
                <a:pos x="f61" y="f62"/>
              </a:cxn>
            </a:cxnLst>
            <a:rect l="f57" t="f60" r="f58" b="f59"/>
            <a:pathLst>
              <a:path w="51" h="10">
                <a:moveTo>
                  <a:pt x="f8" y="f7"/>
                </a:moveTo>
                <a:cubicBezTo>
                  <a:pt x="f9" y="f7"/>
                  <a:pt x="f10" y="f7"/>
                  <a:pt x="f11" y="f7"/>
                </a:cubicBezTo>
                <a:cubicBezTo>
                  <a:pt x="f12" y="f7"/>
                  <a:pt x="f5" y="f13"/>
                  <a:pt x="f5" y="f11"/>
                </a:cubicBezTo>
                <a:cubicBezTo>
                  <a:pt x="f5" y="f14"/>
                  <a:pt x="f12" y="f5"/>
                  <a:pt x="f11" y="f5"/>
                </a:cubicBezTo>
                <a:cubicBezTo>
                  <a:pt x="f9" y="f5"/>
                  <a:pt x="f15" y="f5"/>
                  <a:pt x="f16" y="f5"/>
                </a:cubicBezTo>
                <a:cubicBezTo>
                  <a:pt x="f17" y="f5"/>
                  <a:pt x="f6" y="f14"/>
                  <a:pt x="f6" y="f11"/>
                </a:cubicBezTo>
                <a:cubicBezTo>
                  <a:pt x="f6" y="f13"/>
                  <a:pt x="f17" y="f7"/>
                  <a:pt x="f16" y="f7"/>
                </a:cubicBezTo>
                <a:cubicBezTo>
                  <a:pt x="f18" y="f7"/>
                  <a:pt x="f15" y="f7"/>
                  <a:pt x="f8" y="f7"/>
                </a:cubicBezTo>
                <a:cubicBezTo>
                  <a:pt x="f8" y="f7"/>
                  <a:pt x="f8" y="f7"/>
                  <a:pt x="f8" y="f7"/>
                </a:cubicBezTo>
                <a:close/>
              </a:path>
            </a:pathLst>
          </a:cu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6" name="Freeform 14">
            <a:extLst>
              <a:ext uri="{FF2B5EF4-FFF2-40B4-BE49-F238E27FC236}">
                <a16:creationId xmlns:a16="http://schemas.microsoft.com/office/drawing/2014/main" id="{C557B27D-A83A-4C57-85D9-5182896D1487}"/>
              </a:ext>
            </a:extLst>
          </p:cNvPr>
          <p:cNvSpPr/>
          <p:nvPr/>
        </p:nvSpPr>
        <p:spPr>
          <a:xfrm>
            <a:off x="5643795" y="2698065"/>
            <a:ext cx="209553" cy="20955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"/>
              <a:gd name="f7" fmla="val 17"/>
              <a:gd name="f8" fmla="val 11"/>
              <a:gd name="f9" fmla="val 16"/>
              <a:gd name="f10" fmla="val 6"/>
              <a:gd name="f11" fmla="val 5"/>
              <a:gd name="f12" fmla="val 2"/>
              <a:gd name="f13" fmla="val 1"/>
              <a:gd name="f14" fmla="val 10"/>
              <a:gd name="f15" fmla="val 15"/>
              <a:gd name="f16" fmla="val 4"/>
              <a:gd name="f17" fmla="val 21"/>
              <a:gd name="f18" fmla="val 9"/>
              <a:gd name="f19" fmla="+- 0 0 -90"/>
              <a:gd name="f20" fmla="*/ f3 1 22"/>
              <a:gd name="f21" fmla="*/ f4 1 22"/>
              <a:gd name="f22" fmla="+- f6 0 f5"/>
              <a:gd name="f23" fmla="*/ f19 f0 1"/>
              <a:gd name="f24" fmla="*/ f22 1 22"/>
              <a:gd name="f25" fmla="*/ 17 f22 1"/>
              <a:gd name="f26" fmla="*/ 22 f22 1"/>
              <a:gd name="f27" fmla="*/ 0 f22 1"/>
              <a:gd name="f28" fmla="*/ 5 f22 1"/>
              <a:gd name="f29" fmla="*/ 15 f22 1"/>
              <a:gd name="f30" fmla="*/ 4 f22 1"/>
              <a:gd name="f31" fmla="*/ f23 1 f2"/>
              <a:gd name="f32" fmla="*/ f25 1 22"/>
              <a:gd name="f33" fmla="*/ f26 1 22"/>
              <a:gd name="f34" fmla="*/ f27 1 22"/>
              <a:gd name="f35" fmla="*/ f28 1 22"/>
              <a:gd name="f36" fmla="*/ f29 1 22"/>
              <a:gd name="f37" fmla="*/ f30 1 22"/>
              <a:gd name="f38" fmla="*/ 0 1 f24"/>
              <a:gd name="f39" fmla="*/ f6 1 f24"/>
              <a:gd name="f40" fmla="+- f31 0 f1"/>
              <a:gd name="f41" fmla="*/ f32 1 f24"/>
              <a:gd name="f42" fmla="*/ f33 1 f24"/>
              <a:gd name="f43" fmla="*/ f34 1 f24"/>
              <a:gd name="f44" fmla="*/ f35 1 f24"/>
              <a:gd name="f45" fmla="*/ f36 1 f24"/>
              <a:gd name="f46" fmla="*/ f37 1 f24"/>
              <a:gd name="f47" fmla="*/ f38 f20 1"/>
              <a:gd name="f48" fmla="*/ f39 f20 1"/>
              <a:gd name="f49" fmla="*/ f39 f21 1"/>
              <a:gd name="f50" fmla="*/ f38 f21 1"/>
              <a:gd name="f51" fmla="*/ f41 f20 1"/>
              <a:gd name="f52" fmla="*/ f42 f21 1"/>
              <a:gd name="f53" fmla="*/ f43 f20 1"/>
              <a:gd name="f54" fmla="*/ f44 f21 1"/>
              <a:gd name="f55" fmla="*/ f45 f20 1"/>
              <a:gd name="f56" fmla="*/ f46 f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0">
                <a:pos x="f51" y="f52"/>
              </a:cxn>
              <a:cxn ang="f40">
                <a:pos x="f53" y="f54"/>
              </a:cxn>
              <a:cxn ang="f40">
                <a:pos x="f55" y="f56"/>
              </a:cxn>
              <a:cxn ang="f40">
                <a:pos x="f51" y="f52"/>
              </a:cxn>
            </a:cxnLst>
            <a:rect l="f47" t="f50" r="f48" b="f49"/>
            <a:pathLst>
              <a:path w="22" h="22">
                <a:moveTo>
                  <a:pt x="f7" y="f6"/>
                </a:moveTo>
                <a:cubicBezTo>
                  <a:pt x="f8" y="f9"/>
                  <a:pt x="f10" y="f8"/>
                  <a:pt x="f5" y="f11"/>
                </a:cubicBezTo>
                <a:cubicBezTo>
                  <a:pt x="f12" y="f13"/>
                  <a:pt x="f14" y="f5"/>
                  <a:pt x="f15" y="f16"/>
                </a:cubicBezTo>
                <a:cubicBezTo>
                  <a:pt x="f17" y="f18"/>
                  <a:pt x="f6" y="f7"/>
                  <a:pt x="f7" y="f6"/>
                </a:cubicBezTo>
                <a:close/>
              </a:path>
            </a:pathLst>
          </a:cu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7" name="Freeform 15">
            <a:extLst>
              <a:ext uri="{FF2B5EF4-FFF2-40B4-BE49-F238E27FC236}">
                <a16:creationId xmlns:a16="http://schemas.microsoft.com/office/drawing/2014/main" id="{B4209893-ACF2-40B5-ADA8-E87605EC526F}"/>
              </a:ext>
            </a:extLst>
          </p:cNvPr>
          <p:cNvSpPr/>
          <p:nvPr/>
        </p:nvSpPr>
        <p:spPr>
          <a:xfrm>
            <a:off x="5245327" y="2698065"/>
            <a:ext cx="209553" cy="20002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"/>
              <a:gd name="f7" fmla="val 21"/>
              <a:gd name="f8" fmla="val 4"/>
              <a:gd name="f9" fmla="val 17"/>
              <a:gd name="f10" fmla="val 10"/>
              <a:gd name="f11" fmla="val 5"/>
              <a:gd name="f12" fmla="val 6"/>
              <a:gd name="f13" fmla="val 9"/>
              <a:gd name="f14" fmla="val 16"/>
              <a:gd name="f15" fmla="val 15"/>
              <a:gd name="f16" fmla="+- 0 0 -90"/>
              <a:gd name="f17" fmla="*/ f3 1 22"/>
              <a:gd name="f18" fmla="*/ f4 1 21"/>
              <a:gd name="f19" fmla="+- f7 0 f5"/>
              <a:gd name="f20" fmla="+- f6 0 f5"/>
              <a:gd name="f21" fmla="*/ f16 f0 1"/>
              <a:gd name="f22" fmla="*/ f20 1 22"/>
              <a:gd name="f23" fmla="*/ f19 1 21"/>
              <a:gd name="f24" fmla="*/ 4 f20 1"/>
              <a:gd name="f25" fmla="*/ 21 f19 1"/>
              <a:gd name="f26" fmla="*/ 5 f20 1"/>
              <a:gd name="f27" fmla="*/ 6 f19 1"/>
              <a:gd name="f28" fmla="*/ 22 f20 1"/>
              <a:gd name="f29" fmla="*/ 4 f19 1"/>
              <a:gd name="f30" fmla="*/ f21 1 f2"/>
              <a:gd name="f31" fmla="*/ f24 1 22"/>
              <a:gd name="f32" fmla="*/ f25 1 21"/>
              <a:gd name="f33" fmla="*/ f26 1 22"/>
              <a:gd name="f34" fmla="*/ f27 1 21"/>
              <a:gd name="f35" fmla="*/ f28 1 22"/>
              <a:gd name="f36" fmla="*/ f29 1 21"/>
              <a:gd name="f37" fmla="*/ 0 1 f22"/>
              <a:gd name="f38" fmla="*/ f6 1 f22"/>
              <a:gd name="f39" fmla="*/ 0 1 f23"/>
              <a:gd name="f40" fmla="*/ f7 1 f23"/>
              <a:gd name="f41" fmla="+- f30 0 f1"/>
              <a:gd name="f42" fmla="*/ f31 1 f22"/>
              <a:gd name="f43" fmla="*/ f32 1 f23"/>
              <a:gd name="f44" fmla="*/ f33 1 f22"/>
              <a:gd name="f45" fmla="*/ f34 1 f23"/>
              <a:gd name="f46" fmla="*/ f35 1 f22"/>
              <a:gd name="f47" fmla="*/ f36 1 f23"/>
              <a:gd name="f48" fmla="*/ f37 f17 1"/>
              <a:gd name="f49" fmla="*/ f38 f17 1"/>
              <a:gd name="f50" fmla="*/ f40 f18 1"/>
              <a:gd name="f51" fmla="*/ f39 f18 1"/>
              <a:gd name="f52" fmla="*/ f42 f17 1"/>
              <a:gd name="f53" fmla="*/ f43 f18 1"/>
              <a:gd name="f54" fmla="*/ f44 f17 1"/>
              <a:gd name="f55" fmla="*/ f45 f18 1"/>
              <a:gd name="f56" fmla="*/ f46 f17 1"/>
              <a:gd name="f57" fmla="*/ f47 f1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1">
                <a:pos x="f52" y="f53"/>
              </a:cxn>
              <a:cxn ang="f41">
                <a:pos x="f54" y="f55"/>
              </a:cxn>
              <a:cxn ang="f41">
                <a:pos x="f56" y="f57"/>
              </a:cxn>
              <a:cxn ang="f41">
                <a:pos x="f52" y="f53"/>
              </a:cxn>
            </a:cxnLst>
            <a:rect l="f48" t="f51" r="f49" b="f50"/>
            <a:pathLst>
              <a:path w="22" h="21">
                <a:moveTo>
                  <a:pt x="f8" y="f7"/>
                </a:moveTo>
                <a:cubicBezTo>
                  <a:pt x="f5" y="f9"/>
                  <a:pt x="f5" y="f10"/>
                  <a:pt x="f11" y="f12"/>
                </a:cubicBezTo>
                <a:cubicBezTo>
                  <a:pt x="f13" y="f5"/>
                  <a:pt x="f14" y="f5"/>
                  <a:pt x="f6" y="f8"/>
                </a:cubicBezTo>
                <a:cubicBezTo>
                  <a:pt x="f14" y="f10"/>
                  <a:pt x="f10" y="f15"/>
                  <a:pt x="f8" y="f7"/>
                </a:cubicBezTo>
                <a:close/>
              </a:path>
            </a:pathLst>
          </a:cu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8" name="Freeform 16">
            <a:extLst>
              <a:ext uri="{FF2B5EF4-FFF2-40B4-BE49-F238E27FC236}">
                <a16:creationId xmlns:a16="http://schemas.microsoft.com/office/drawing/2014/main" id="{B48E0BF7-CF59-4E3F-BB2D-993117AC1057}"/>
              </a:ext>
            </a:extLst>
          </p:cNvPr>
          <p:cNvSpPr/>
          <p:nvPr/>
        </p:nvSpPr>
        <p:spPr>
          <a:xfrm>
            <a:off x="5492974" y="2840940"/>
            <a:ext cx="85725" cy="28575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"/>
              <a:gd name="f7" fmla="val 30"/>
              <a:gd name="f8" fmla="val 2"/>
              <a:gd name="f9" fmla="val 20"/>
              <a:gd name="f10" fmla="val 3"/>
              <a:gd name="f11" fmla="val 10"/>
              <a:gd name="f12" fmla="val 5"/>
              <a:gd name="f13" fmla="val 6"/>
              <a:gd name="f14" fmla="val 7"/>
              <a:gd name="f15" fmla="val 26"/>
              <a:gd name="f16" fmla="+- 0 0 -90"/>
              <a:gd name="f17" fmla="*/ f3 1 9"/>
              <a:gd name="f18" fmla="*/ f4 1 30"/>
              <a:gd name="f19" fmla="+- f7 0 f5"/>
              <a:gd name="f20" fmla="+- f6 0 f5"/>
              <a:gd name="f21" fmla="*/ f16 f0 1"/>
              <a:gd name="f22" fmla="*/ f20 1 9"/>
              <a:gd name="f23" fmla="*/ f19 1 30"/>
              <a:gd name="f24" fmla="*/ 0 f20 1"/>
              <a:gd name="f25" fmla="*/ 30 f19 1"/>
              <a:gd name="f26" fmla="*/ 5 f20 1"/>
              <a:gd name="f27" fmla="*/ 0 f19 1"/>
              <a:gd name="f28" fmla="*/ f21 1 f2"/>
              <a:gd name="f29" fmla="*/ f24 1 9"/>
              <a:gd name="f30" fmla="*/ f25 1 30"/>
              <a:gd name="f31" fmla="*/ f26 1 9"/>
              <a:gd name="f32" fmla="*/ f27 1 30"/>
              <a:gd name="f33" fmla="*/ 0 1 f22"/>
              <a:gd name="f34" fmla="*/ f6 1 f22"/>
              <a:gd name="f35" fmla="*/ 0 1 f23"/>
              <a:gd name="f36" fmla="*/ f7 1 f23"/>
              <a:gd name="f37" fmla="+- f28 0 f1"/>
              <a:gd name="f38" fmla="*/ f29 1 f22"/>
              <a:gd name="f39" fmla="*/ f30 1 f23"/>
              <a:gd name="f40" fmla="*/ f31 1 f22"/>
              <a:gd name="f41" fmla="*/ f32 1 f23"/>
              <a:gd name="f42" fmla="*/ f33 f17 1"/>
              <a:gd name="f43" fmla="*/ f34 f17 1"/>
              <a:gd name="f44" fmla="*/ f36 f18 1"/>
              <a:gd name="f45" fmla="*/ f35 f18 1"/>
              <a:gd name="f46" fmla="*/ f38 f17 1"/>
              <a:gd name="f47" fmla="*/ f39 f18 1"/>
              <a:gd name="f48" fmla="*/ f40 f17 1"/>
              <a:gd name="f49" fmla="*/ f41 f1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7">
                <a:pos x="f46" y="f47"/>
              </a:cxn>
              <a:cxn ang="f37">
                <a:pos x="f48" y="f49"/>
              </a:cxn>
              <a:cxn ang="f37">
                <a:pos x="f46" y="f47"/>
              </a:cxn>
            </a:cxnLst>
            <a:rect l="f42" t="f45" r="f43" b="f44"/>
            <a:pathLst>
              <a:path w="9" h="30">
                <a:moveTo>
                  <a:pt x="f5" y="f7"/>
                </a:moveTo>
                <a:cubicBezTo>
                  <a:pt x="f8" y="f9"/>
                  <a:pt x="f10" y="f11"/>
                  <a:pt x="f12" y="f5"/>
                </a:cubicBezTo>
                <a:cubicBezTo>
                  <a:pt x="f6" y="f13"/>
                  <a:pt x="f14" y="f15"/>
                  <a:pt x="f5" y="f7"/>
                </a:cubicBezTo>
                <a:close/>
              </a:path>
            </a:pathLst>
          </a:cu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9" name="Freeform 20">
            <a:extLst>
              <a:ext uri="{FF2B5EF4-FFF2-40B4-BE49-F238E27FC236}">
                <a16:creationId xmlns:a16="http://schemas.microsoft.com/office/drawing/2014/main" id="{0AC87F0A-779F-4E51-8384-6169081919B5}"/>
              </a:ext>
            </a:extLst>
          </p:cNvPr>
          <p:cNvSpPr/>
          <p:nvPr/>
        </p:nvSpPr>
        <p:spPr>
          <a:xfrm>
            <a:off x="6293056" y="1364193"/>
            <a:ext cx="303215" cy="6778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0"/>
              <a:gd name="f7" fmla="val 178"/>
              <a:gd name="f8" fmla="val 40"/>
              <a:gd name="f9" fmla="val 34"/>
              <a:gd name="f10" fmla="val 27"/>
              <a:gd name="f11" fmla="val 21"/>
              <a:gd name="f12" fmla="val 8"/>
              <a:gd name="f13" fmla="val 1"/>
              <a:gd name="f14" fmla="val 169"/>
              <a:gd name="f15" fmla="val 3"/>
              <a:gd name="f16" fmla="val 156"/>
              <a:gd name="f17" fmla="val 6"/>
              <a:gd name="f18" fmla="val 136"/>
              <a:gd name="f19" fmla="val 10"/>
              <a:gd name="f20" fmla="val 115"/>
              <a:gd name="f21" fmla="val 13"/>
              <a:gd name="f22" fmla="val 94"/>
              <a:gd name="f23" fmla="val 14"/>
              <a:gd name="f24" fmla="val 92"/>
              <a:gd name="f25" fmla="val 12"/>
              <a:gd name="f26" fmla="val 90"/>
              <a:gd name="f27" fmla="val 87"/>
              <a:gd name="f28" fmla="val 11"/>
              <a:gd name="f29" fmla="val 84"/>
              <a:gd name="f30" fmla="val 78"/>
              <a:gd name="f31" fmla="val 73"/>
              <a:gd name="f32" fmla="val 68"/>
              <a:gd name="f33" fmla="val 65"/>
              <a:gd name="f34" fmla="val 15"/>
              <a:gd name="f35" fmla="val 62"/>
              <a:gd name="f36" fmla="val 61"/>
              <a:gd name="f37" fmla="val 48"/>
              <a:gd name="f38" fmla="val 7"/>
              <a:gd name="f39" fmla="val 35"/>
              <a:gd name="f40" fmla="val 4"/>
              <a:gd name="f41" fmla="val 23"/>
              <a:gd name="f42" fmla="val 22"/>
              <a:gd name="f43" fmla="val 30"/>
              <a:gd name="f44" fmla="val 39"/>
              <a:gd name="f45" fmla="val 47"/>
              <a:gd name="f46" fmla="val 53"/>
              <a:gd name="f47" fmla="val 59"/>
              <a:gd name="f48" fmla="val 72"/>
              <a:gd name="f49" fmla="val 2"/>
              <a:gd name="f50" fmla="val 79"/>
              <a:gd name="f51" fmla="val 77"/>
              <a:gd name="f52" fmla="val 20"/>
              <a:gd name="f53" fmla="val 74"/>
              <a:gd name="f54" fmla="val 33"/>
              <a:gd name="f55" fmla="val 71"/>
              <a:gd name="f56" fmla="val 69"/>
              <a:gd name="f57" fmla="val 60"/>
              <a:gd name="f58" fmla="val 63"/>
              <a:gd name="f59" fmla="val 67"/>
              <a:gd name="f60" fmla="val 70"/>
              <a:gd name="f61" fmla="val 76"/>
              <a:gd name="f62" fmla="val 75"/>
              <a:gd name="f63" fmla="val 86"/>
              <a:gd name="f64" fmla="val 89"/>
              <a:gd name="f65" fmla="val 157"/>
              <a:gd name="f66" fmla="val 168"/>
              <a:gd name="f67" fmla="+- 0 0 -90"/>
              <a:gd name="f68" fmla="*/ f3 1 80"/>
              <a:gd name="f69" fmla="*/ f4 1 178"/>
              <a:gd name="f70" fmla="+- f7 0 f5"/>
              <a:gd name="f71" fmla="+- f6 0 f5"/>
              <a:gd name="f72" fmla="*/ f67 f0 1"/>
              <a:gd name="f73" fmla="*/ f71 1 80"/>
              <a:gd name="f74" fmla="*/ f70 1 178"/>
              <a:gd name="f75" fmla="*/ 40 f71 1"/>
              <a:gd name="f76" fmla="*/ 178 f70 1"/>
              <a:gd name="f77" fmla="*/ 21 f71 1"/>
              <a:gd name="f78" fmla="*/ 3 f71 1"/>
              <a:gd name="f79" fmla="*/ 156 f70 1"/>
              <a:gd name="f80" fmla="*/ 13 f71 1"/>
              <a:gd name="f81" fmla="*/ 94 f70 1"/>
              <a:gd name="f82" fmla="*/ 12 f71 1"/>
              <a:gd name="f83" fmla="*/ 87 f70 1"/>
              <a:gd name="f84" fmla="*/ 11 f71 1"/>
              <a:gd name="f85" fmla="*/ 78 f70 1"/>
              <a:gd name="f86" fmla="*/ 14 f71 1"/>
              <a:gd name="f87" fmla="*/ 65 f70 1"/>
              <a:gd name="f88" fmla="*/ 61 f70 1"/>
              <a:gd name="f89" fmla="*/ 4 f71 1"/>
              <a:gd name="f90" fmla="*/ 23 f70 1"/>
              <a:gd name="f91" fmla="*/ 22 f71 1"/>
              <a:gd name="f92" fmla="*/ 0 f70 1"/>
              <a:gd name="f93" fmla="*/ 47 f71 1"/>
              <a:gd name="f94" fmla="*/ 65 f71 1"/>
              <a:gd name="f95" fmla="*/ 1 f70 1"/>
              <a:gd name="f96" fmla="*/ 77 f71 1"/>
              <a:gd name="f97" fmla="*/ 20 f70 1"/>
              <a:gd name="f98" fmla="*/ 69 f71 1"/>
              <a:gd name="f99" fmla="*/ 60 f70 1"/>
              <a:gd name="f100" fmla="*/ 70 f71 1"/>
              <a:gd name="f101" fmla="*/ 67 f70 1"/>
              <a:gd name="f102" fmla="*/ 71 f71 1"/>
              <a:gd name="f103" fmla="*/ 76 f70 1"/>
              <a:gd name="f104" fmla="*/ 68 f71 1"/>
              <a:gd name="f105" fmla="*/ 89 f70 1"/>
              <a:gd name="f106" fmla="*/ 78 f71 1"/>
              <a:gd name="f107" fmla="*/ 157 f70 1"/>
              <a:gd name="f108" fmla="*/ 60 f71 1"/>
              <a:gd name="f109" fmla="*/ f72 1 f2"/>
              <a:gd name="f110" fmla="*/ f75 1 80"/>
              <a:gd name="f111" fmla="*/ f76 1 178"/>
              <a:gd name="f112" fmla="*/ f77 1 80"/>
              <a:gd name="f113" fmla="*/ f78 1 80"/>
              <a:gd name="f114" fmla="*/ f79 1 178"/>
              <a:gd name="f115" fmla="*/ f80 1 80"/>
              <a:gd name="f116" fmla="*/ f81 1 178"/>
              <a:gd name="f117" fmla="*/ f82 1 80"/>
              <a:gd name="f118" fmla="*/ f83 1 178"/>
              <a:gd name="f119" fmla="*/ f84 1 80"/>
              <a:gd name="f120" fmla="*/ f85 1 178"/>
              <a:gd name="f121" fmla="*/ f86 1 80"/>
              <a:gd name="f122" fmla="*/ f87 1 178"/>
              <a:gd name="f123" fmla="*/ f88 1 178"/>
              <a:gd name="f124" fmla="*/ f89 1 80"/>
              <a:gd name="f125" fmla="*/ f90 1 178"/>
              <a:gd name="f126" fmla="*/ f91 1 80"/>
              <a:gd name="f127" fmla="*/ f92 1 178"/>
              <a:gd name="f128" fmla="*/ f93 1 80"/>
              <a:gd name="f129" fmla="*/ f94 1 80"/>
              <a:gd name="f130" fmla="*/ f95 1 178"/>
              <a:gd name="f131" fmla="*/ f96 1 80"/>
              <a:gd name="f132" fmla="*/ f97 1 178"/>
              <a:gd name="f133" fmla="*/ f98 1 80"/>
              <a:gd name="f134" fmla="*/ f99 1 178"/>
              <a:gd name="f135" fmla="*/ f100 1 80"/>
              <a:gd name="f136" fmla="*/ f101 1 178"/>
              <a:gd name="f137" fmla="*/ f102 1 80"/>
              <a:gd name="f138" fmla="*/ f103 1 178"/>
              <a:gd name="f139" fmla="*/ f104 1 80"/>
              <a:gd name="f140" fmla="*/ f105 1 178"/>
              <a:gd name="f141" fmla="*/ f106 1 80"/>
              <a:gd name="f142" fmla="*/ f107 1 178"/>
              <a:gd name="f143" fmla="*/ f108 1 80"/>
              <a:gd name="f144" fmla="*/ 0 1 f73"/>
              <a:gd name="f145" fmla="*/ f6 1 f73"/>
              <a:gd name="f146" fmla="*/ 0 1 f74"/>
              <a:gd name="f147" fmla="*/ f7 1 f74"/>
              <a:gd name="f148" fmla="+- f109 0 f1"/>
              <a:gd name="f149" fmla="*/ f110 1 f73"/>
              <a:gd name="f150" fmla="*/ f111 1 f74"/>
              <a:gd name="f151" fmla="*/ f112 1 f73"/>
              <a:gd name="f152" fmla="*/ f113 1 f73"/>
              <a:gd name="f153" fmla="*/ f114 1 f74"/>
              <a:gd name="f154" fmla="*/ f115 1 f73"/>
              <a:gd name="f155" fmla="*/ f116 1 f74"/>
              <a:gd name="f156" fmla="*/ f117 1 f73"/>
              <a:gd name="f157" fmla="*/ f118 1 f74"/>
              <a:gd name="f158" fmla="*/ f119 1 f73"/>
              <a:gd name="f159" fmla="*/ f120 1 f74"/>
              <a:gd name="f160" fmla="*/ f121 1 f73"/>
              <a:gd name="f161" fmla="*/ f122 1 f74"/>
              <a:gd name="f162" fmla="*/ f123 1 f74"/>
              <a:gd name="f163" fmla="*/ f124 1 f73"/>
              <a:gd name="f164" fmla="*/ f125 1 f74"/>
              <a:gd name="f165" fmla="*/ f126 1 f73"/>
              <a:gd name="f166" fmla="*/ f127 1 f74"/>
              <a:gd name="f167" fmla="*/ f128 1 f73"/>
              <a:gd name="f168" fmla="*/ f129 1 f73"/>
              <a:gd name="f169" fmla="*/ f130 1 f74"/>
              <a:gd name="f170" fmla="*/ f131 1 f73"/>
              <a:gd name="f171" fmla="*/ f132 1 f74"/>
              <a:gd name="f172" fmla="*/ f133 1 f73"/>
              <a:gd name="f173" fmla="*/ f134 1 f74"/>
              <a:gd name="f174" fmla="*/ f135 1 f73"/>
              <a:gd name="f175" fmla="*/ f136 1 f74"/>
              <a:gd name="f176" fmla="*/ f137 1 f73"/>
              <a:gd name="f177" fmla="*/ f138 1 f74"/>
              <a:gd name="f178" fmla="*/ f139 1 f73"/>
              <a:gd name="f179" fmla="*/ f140 1 f74"/>
              <a:gd name="f180" fmla="*/ f141 1 f73"/>
              <a:gd name="f181" fmla="*/ f142 1 f74"/>
              <a:gd name="f182" fmla="*/ f143 1 f73"/>
              <a:gd name="f183" fmla="*/ f144 f68 1"/>
              <a:gd name="f184" fmla="*/ f145 f68 1"/>
              <a:gd name="f185" fmla="*/ f147 f69 1"/>
              <a:gd name="f186" fmla="*/ f146 f69 1"/>
              <a:gd name="f187" fmla="*/ f149 f68 1"/>
              <a:gd name="f188" fmla="*/ f150 f69 1"/>
              <a:gd name="f189" fmla="*/ f151 f68 1"/>
              <a:gd name="f190" fmla="*/ f152 f68 1"/>
              <a:gd name="f191" fmla="*/ f153 f69 1"/>
              <a:gd name="f192" fmla="*/ f154 f68 1"/>
              <a:gd name="f193" fmla="*/ f155 f69 1"/>
              <a:gd name="f194" fmla="*/ f156 f68 1"/>
              <a:gd name="f195" fmla="*/ f157 f69 1"/>
              <a:gd name="f196" fmla="*/ f158 f68 1"/>
              <a:gd name="f197" fmla="*/ f159 f69 1"/>
              <a:gd name="f198" fmla="*/ f160 f68 1"/>
              <a:gd name="f199" fmla="*/ f161 f69 1"/>
              <a:gd name="f200" fmla="*/ f162 f69 1"/>
              <a:gd name="f201" fmla="*/ f163 f68 1"/>
              <a:gd name="f202" fmla="*/ f164 f69 1"/>
              <a:gd name="f203" fmla="*/ f165 f68 1"/>
              <a:gd name="f204" fmla="*/ f166 f69 1"/>
              <a:gd name="f205" fmla="*/ f167 f68 1"/>
              <a:gd name="f206" fmla="*/ f168 f68 1"/>
              <a:gd name="f207" fmla="*/ f169 f69 1"/>
              <a:gd name="f208" fmla="*/ f170 f68 1"/>
              <a:gd name="f209" fmla="*/ f171 f69 1"/>
              <a:gd name="f210" fmla="*/ f172 f68 1"/>
              <a:gd name="f211" fmla="*/ f173 f69 1"/>
              <a:gd name="f212" fmla="*/ f174 f68 1"/>
              <a:gd name="f213" fmla="*/ f175 f69 1"/>
              <a:gd name="f214" fmla="*/ f176 f68 1"/>
              <a:gd name="f215" fmla="*/ f177 f69 1"/>
              <a:gd name="f216" fmla="*/ f178 f68 1"/>
              <a:gd name="f217" fmla="*/ f179 f69 1"/>
              <a:gd name="f218" fmla="*/ f180 f68 1"/>
              <a:gd name="f219" fmla="*/ f181 f69 1"/>
              <a:gd name="f220" fmla="*/ f182 f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48">
                <a:pos x="f187" y="f188"/>
              </a:cxn>
              <a:cxn ang="f148">
                <a:pos x="f189" y="f188"/>
              </a:cxn>
              <a:cxn ang="f148">
                <a:pos x="f190" y="f191"/>
              </a:cxn>
              <a:cxn ang="f148">
                <a:pos x="f192" y="f193"/>
              </a:cxn>
              <a:cxn ang="f148">
                <a:pos x="f194" y="f195"/>
              </a:cxn>
              <a:cxn ang="f148">
                <a:pos x="f196" y="f197"/>
              </a:cxn>
              <a:cxn ang="f148">
                <a:pos x="f198" y="f199"/>
              </a:cxn>
              <a:cxn ang="f148">
                <a:pos x="f198" y="f200"/>
              </a:cxn>
              <a:cxn ang="f148">
                <a:pos x="f201" y="f202"/>
              </a:cxn>
              <a:cxn ang="f148">
                <a:pos x="f203" y="f204"/>
              </a:cxn>
              <a:cxn ang="f148">
                <a:pos x="f205" y="f204"/>
              </a:cxn>
              <a:cxn ang="f148">
                <a:pos x="f206" y="f207"/>
              </a:cxn>
              <a:cxn ang="f148">
                <a:pos x="f208" y="f209"/>
              </a:cxn>
              <a:cxn ang="f148">
                <a:pos x="f210" y="f211"/>
              </a:cxn>
              <a:cxn ang="f148">
                <a:pos x="f212" y="f213"/>
              </a:cxn>
              <a:cxn ang="f148">
                <a:pos x="f214" y="f215"/>
              </a:cxn>
              <a:cxn ang="f148">
                <a:pos x="f216" y="f217"/>
              </a:cxn>
              <a:cxn ang="f148">
                <a:pos x="f216" y="f193"/>
              </a:cxn>
              <a:cxn ang="f148">
                <a:pos x="f218" y="f219"/>
              </a:cxn>
              <a:cxn ang="f148">
                <a:pos x="f220" y="f188"/>
              </a:cxn>
              <a:cxn ang="f148">
                <a:pos x="f187" y="f188"/>
              </a:cxn>
            </a:cxnLst>
            <a:rect l="f183" t="f186" r="f184" b="f185"/>
            <a:pathLst>
              <a:path w="80" h="178">
                <a:moveTo>
                  <a:pt x="f8" y="f7"/>
                </a:moveTo>
                <a:cubicBezTo>
                  <a:pt x="f9" y="f7"/>
                  <a:pt x="f10" y="f7"/>
                  <a:pt x="f11" y="f7"/>
                </a:cubicBezTo>
                <a:cubicBezTo>
                  <a:pt x="f12" y="f7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5" y="f27"/>
                </a:cubicBezTo>
                <a:cubicBezTo>
                  <a:pt x="f28" y="f29"/>
                  <a:pt x="f19" y="f6"/>
                  <a:pt x="f28" y="f30"/>
                </a:cubicBezTo>
                <a:cubicBezTo>
                  <a:pt x="f21" y="f31"/>
                  <a:pt x="f12" y="f32"/>
                  <a:pt x="f23" y="f33"/>
                </a:cubicBezTo>
                <a:cubicBezTo>
                  <a:pt x="f34" y="f33"/>
                  <a:pt x="f23" y="f35"/>
                  <a:pt x="f23" y="f36"/>
                </a:cubicBezTo>
                <a:cubicBezTo>
                  <a:pt x="f19" y="f37"/>
                  <a:pt x="f38" y="f39"/>
                  <a:pt x="f40" y="f41"/>
                </a:cubicBezTo>
                <a:cubicBezTo>
                  <a:pt x="f5" y="f19"/>
                  <a:pt x="f12" y="f5"/>
                  <a:pt x="f42" y="f5"/>
                </a:cubicBezTo>
                <a:cubicBezTo>
                  <a:pt x="f43" y="f13"/>
                  <a:pt x="f44" y="f5"/>
                  <a:pt x="f45" y="f5"/>
                </a:cubicBezTo>
                <a:cubicBezTo>
                  <a:pt x="f46" y="f5"/>
                  <a:pt x="f47" y="f13"/>
                  <a:pt x="f33" y="f13"/>
                </a:cubicBezTo>
                <a:cubicBezTo>
                  <a:pt x="f48" y="f49"/>
                  <a:pt x="f50" y="f25"/>
                  <a:pt x="f51" y="f52"/>
                </a:cubicBezTo>
                <a:cubicBezTo>
                  <a:pt x="f53" y="f54"/>
                  <a:pt x="f55" y="f45"/>
                  <a:pt x="f56" y="f57"/>
                </a:cubicBezTo>
                <a:cubicBezTo>
                  <a:pt x="f32" y="f58"/>
                  <a:pt x="f59" y="f33"/>
                  <a:pt x="f60" y="f59"/>
                </a:cubicBezTo>
                <a:cubicBezTo>
                  <a:pt x="f48" y="f56"/>
                  <a:pt x="f48" y="f53"/>
                  <a:pt x="f55" y="f61"/>
                </a:cubicBezTo>
                <a:cubicBezTo>
                  <a:pt x="f32" y="f6"/>
                  <a:pt x="f62" y="f63"/>
                  <a:pt x="f32" y="f64"/>
                </a:cubicBezTo>
                <a:cubicBezTo>
                  <a:pt x="f59" y="f26"/>
                  <a:pt x="f59" y="f24"/>
                  <a:pt x="f32" y="f22"/>
                </a:cubicBezTo>
                <a:cubicBezTo>
                  <a:pt x="f55" y="f20"/>
                  <a:pt x="f53" y="f18"/>
                  <a:pt x="f30" y="f65"/>
                </a:cubicBezTo>
                <a:cubicBezTo>
                  <a:pt x="f6" y="f66"/>
                  <a:pt x="f48" y="f7"/>
                  <a:pt x="f57" y="f7"/>
                </a:cubicBezTo>
                <a:cubicBezTo>
                  <a:pt x="f46" y="f7"/>
                  <a:pt x="f45" y="f7"/>
                  <a:pt x="f8" y="f7"/>
                </a:cubicBezTo>
                <a:close/>
              </a:path>
            </a:pathLst>
          </a:cu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20" name="Freeform 21">
            <a:extLst>
              <a:ext uri="{FF2B5EF4-FFF2-40B4-BE49-F238E27FC236}">
                <a16:creationId xmlns:a16="http://schemas.microsoft.com/office/drawing/2014/main" id="{A9036D69-9E4F-483A-8EB9-542A64636BDB}"/>
              </a:ext>
            </a:extLst>
          </p:cNvPr>
          <p:cNvSpPr/>
          <p:nvPr/>
        </p:nvSpPr>
        <p:spPr>
          <a:xfrm>
            <a:off x="6685169" y="1489612"/>
            <a:ext cx="444498" cy="58260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17"/>
              <a:gd name="f7" fmla="val 153"/>
              <a:gd name="f8" fmla="val 51"/>
              <a:gd name="f9" fmla="val 42"/>
              <a:gd name="f10" fmla="val 52"/>
              <a:gd name="f11" fmla="val 34"/>
              <a:gd name="f12" fmla="val 33"/>
              <a:gd name="f13" fmla="val 45"/>
              <a:gd name="f14" fmla="val 35"/>
              <a:gd name="f15" fmla="val 38"/>
              <a:gd name="f16" fmla="val 36"/>
              <a:gd name="f17" fmla="val 32"/>
              <a:gd name="f18" fmla="val 28"/>
              <a:gd name="f19" fmla="val 29"/>
              <a:gd name="f20" fmla="val 24"/>
              <a:gd name="f21" fmla="val 26"/>
              <a:gd name="f22" fmla="val 22"/>
              <a:gd name="f23" fmla="val 21"/>
              <a:gd name="f24" fmla="val 19"/>
              <a:gd name="f25" fmla="val 17"/>
              <a:gd name="f26" fmla="val 14"/>
              <a:gd name="f27" fmla="val 15"/>
              <a:gd name="f28" fmla="val 11"/>
              <a:gd name="f29" fmla="val 13"/>
              <a:gd name="f30" fmla="val 8"/>
              <a:gd name="f31" fmla="val 31"/>
              <a:gd name="f32" fmla="val 50"/>
              <a:gd name="f33" fmla="val 54"/>
              <a:gd name="f34" fmla="val 55"/>
              <a:gd name="f35" fmla="val 57"/>
              <a:gd name="f36" fmla="val 58"/>
              <a:gd name="f37" fmla="val 59"/>
              <a:gd name="f38" fmla="val 20"/>
              <a:gd name="f39" fmla="val 61"/>
              <a:gd name="f40" fmla="val 62"/>
              <a:gd name="f41" fmla="val 18"/>
              <a:gd name="f42" fmla="val 65"/>
              <a:gd name="f43" fmla="val 66"/>
              <a:gd name="f44" fmla="val 23"/>
              <a:gd name="f45" fmla="val 64"/>
              <a:gd name="f46" fmla="val 41"/>
              <a:gd name="f47" fmla="val 70"/>
              <a:gd name="f48" fmla="val 40"/>
              <a:gd name="f49" fmla="val 75"/>
              <a:gd name="f50" fmla="val 39"/>
              <a:gd name="f51" fmla="val 90"/>
              <a:gd name="f52" fmla="val 37"/>
              <a:gd name="f53" fmla="val 102"/>
              <a:gd name="f54" fmla="val 44"/>
              <a:gd name="f55" fmla="val 107"/>
              <a:gd name="f56" fmla="val 82"/>
              <a:gd name="f57" fmla="val 113"/>
              <a:gd name="f58" fmla="val 106"/>
              <a:gd name="f59" fmla="val 101"/>
              <a:gd name="f60" fmla="val 128"/>
              <a:gd name="f61" fmla="val 97"/>
              <a:gd name="f62" fmla="val 135"/>
              <a:gd name="f63" fmla="val 91"/>
              <a:gd name="f64" fmla="val 141"/>
              <a:gd name="f65" fmla="val 84"/>
              <a:gd name="f66" fmla="val 146"/>
              <a:gd name="f67" fmla="val 77"/>
              <a:gd name="f68" fmla="val 152"/>
              <a:gd name="f69" fmla="val 68"/>
              <a:gd name="f70" fmla="val 60"/>
              <a:gd name="f71" fmla="val 147"/>
              <a:gd name="f72" fmla="val 56"/>
              <a:gd name="f73" fmla="val 43"/>
              <a:gd name="f74" fmla="val 151"/>
              <a:gd name="f75" fmla="val 143"/>
              <a:gd name="f76" fmla="val 133"/>
              <a:gd name="f77" fmla="val 7"/>
              <a:gd name="f78" fmla="val 119"/>
              <a:gd name="f79" fmla="val 4"/>
              <a:gd name="f80" fmla="val 105"/>
              <a:gd name="f81" fmla="val 1"/>
              <a:gd name="f82" fmla="val 78"/>
              <a:gd name="f83" fmla="val 5"/>
              <a:gd name="f84" fmla="val 47"/>
              <a:gd name="f85" fmla="val 48"/>
              <a:gd name="f86" fmla="+- 0 0 -90"/>
              <a:gd name="f87" fmla="*/ f3 1 117"/>
              <a:gd name="f88" fmla="*/ f4 1 153"/>
              <a:gd name="f89" fmla="+- f7 0 f5"/>
              <a:gd name="f90" fmla="+- f6 0 f5"/>
              <a:gd name="f91" fmla="*/ f86 f0 1"/>
              <a:gd name="f92" fmla="*/ f90 1 117"/>
              <a:gd name="f93" fmla="*/ f89 1 153"/>
              <a:gd name="f94" fmla="*/ 51 f90 1"/>
              <a:gd name="f95" fmla="*/ 42 f89 1"/>
              <a:gd name="f96" fmla="*/ 45 f90 1"/>
              <a:gd name="f97" fmla="*/ 35 f89 1"/>
              <a:gd name="f98" fmla="*/ 28 f90 1"/>
              <a:gd name="f99" fmla="*/ 29 f89 1"/>
              <a:gd name="f100" fmla="*/ 19 f90 1"/>
              <a:gd name="f101" fmla="*/ 17 f89 1"/>
              <a:gd name="f102" fmla="*/ 13 f90 1"/>
              <a:gd name="f103" fmla="*/ 8 f89 1"/>
              <a:gd name="f104" fmla="*/ 52 f90 1"/>
              <a:gd name="f105" fmla="*/ 31 f89 1"/>
              <a:gd name="f106" fmla="*/ 57 f90 1"/>
              <a:gd name="f107" fmla="*/ 24 f89 1"/>
              <a:gd name="f108" fmla="*/ 61 f90 1"/>
              <a:gd name="f109" fmla="*/ 19 f89 1"/>
              <a:gd name="f110" fmla="*/ 66 f90 1"/>
              <a:gd name="f111" fmla="*/ 65 f90 1"/>
              <a:gd name="f112" fmla="*/ 59 f90 1"/>
              <a:gd name="f113" fmla="*/ 75 f90 1"/>
              <a:gd name="f114" fmla="*/ 39 f89 1"/>
              <a:gd name="f115" fmla="*/ 107 f90 1"/>
              <a:gd name="f116" fmla="*/ 58 f89 1"/>
              <a:gd name="f117" fmla="*/ 101 f90 1"/>
              <a:gd name="f118" fmla="*/ 128 f89 1"/>
              <a:gd name="f119" fmla="*/ 84 f90 1"/>
              <a:gd name="f120" fmla="*/ 146 f89 1"/>
              <a:gd name="f121" fmla="*/ 60 f90 1"/>
              <a:gd name="f122" fmla="*/ 147 f89 1"/>
              <a:gd name="f123" fmla="*/ 55 f90 1"/>
              <a:gd name="f124" fmla="*/ 24 f90 1"/>
              <a:gd name="f125" fmla="*/ 143 f89 1"/>
              <a:gd name="f126" fmla="*/ 4 f90 1"/>
              <a:gd name="f127" fmla="*/ 105 f89 1"/>
              <a:gd name="f128" fmla="*/ 5 f90 1"/>
              <a:gd name="f129" fmla="*/ 64 f89 1"/>
              <a:gd name="f130" fmla="*/ 47 f90 1"/>
              <a:gd name="f131" fmla="*/ 41 f89 1"/>
              <a:gd name="f132" fmla="*/ f91 1 f2"/>
              <a:gd name="f133" fmla="*/ f94 1 117"/>
              <a:gd name="f134" fmla="*/ f95 1 153"/>
              <a:gd name="f135" fmla="*/ f96 1 117"/>
              <a:gd name="f136" fmla="*/ f97 1 153"/>
              <a:gd name="f137" fmla="*/ f98 1 117"/>
              <a:gd name="f138" fmla="*/ f99 1 153"/>
              <a:gd name="f139" fmla="*/ f100 1 117"/>
              <a:gd name="f140" fmla="*/ f101 1 153"/>
              <a:gd name="f141" fmla="*/ f102 1 117"/>
              <a:gd name="f142" fmla="*/ f103 1 153"/>
              <a:gd name="f143" fmla="*/ f104 1 117"/>
              <a:gd name="f144" fmla="*/ f105 1 153"/>
              <a:gd name="f145" fmla="*/ f106 1 117"/>
              <a:gd name="f146" fmla="*/ f107 1 153"/>
              <a:gd name="f147" fmla="*/ f108 1 117"/>
              <a:gd name="f148" fmla="*/ f109 1 153"/>
              <a:gd name="f149" fmla="*/ f110 1 117"/>
              <a:gd name="f150" fmla="*/ f111 1 117"/>
              <a:gd name="f151" fmla="*/ f112 1 117"/>
              <a:gd name="f152" fmla="*/ f113 1 117"/>
              <a:gd name="f153" fmla="*/ f114 1 153"/>
              <a:gd name="f154" fmla="*/ f115 1 117"/>
              <a:gd name="f155" fmla="*/ f116 1 153"/>
              <a:gd name="f156" fmla="*/ f117 1 117"/>
              <a:gd name="f157" fmla="*/ f118 1 153"/>
              <a:gd name="f158" fmla="*/ f119 1 117"/>
              <a:gd name="f159" fmla="*/ f120 1 153"/>
              <a:gd name="f160" fmla="*/ f121 1 117"/>
              <a:gd name="f161" fmla="*/ f122 1 153"/>
              <a:gd name="f162" fmla="*/ f123 1 117"/>
              <a:gd name="f163" fmla="*/ f124 1 117"/>
              <a:gd name="f164" fmla="*/ f125 1 153"/>
              <a:gd name="f165" fmla="*/ f126 1 117"/>
              <a:gd name="f166" fmla="*/ f127 1 153"/>
              <a:gd name="f167" fmla="*/ f128 1 117"/>
              <a:gd name="f168" fmla="*/ f129 1 153"/>
              <a:gd name="f169" fmla="*/ f130 1 117"/>
              <a:gd name="f170" fmla="*/ f131 1 153"/>
              <a:gd name="f171" fmla="*/ 0 1 f92"/>
              <a:gd name="f172" fmla="*/ f6 1 f92"/>
              <a:gd name="f173" fmla="*/ 0 1 f93"/>
              <a:gd name="f174" fmla="*/ f7 1 f93"/>
              <a:gd name="f175" fmla="+- f132 0 f1"/>
              <a:gd name="f176" fmla="*/ f133 1 f92"/>
              <a:gd name="f177" fmla="*/ f134 1 f93"/>
              <a:gd name="f178" fmla="*/ f135 1 f92"/>
              <a:gd name="f179" fmla="*/ f136 1 f93"/>
              <a:gd name="f180" fmla="*/ f137 1 f92"/>
              <a:gd name="f181" fmla="*/ f138 1 f93"/>
              <a:gd name="f182" fmla="*/ f139 1 f92"/>
              <a:gd name="f183" fmla="*/ f140 1 f93"/>
              <a:gd name="f184" fmla="*/ f141 1 f92"/>
              <a:gd name="f185" fmla="*/ f142 1 f93"/>
              <a:gd name="f186" fmla="*/ f143 1 f92"/>
              <a:gd name="f187" fmla="*/ f144 1 f93"/>
              <a:gd name="f188" fmla="*/ f145 1 f92"/>
              <a:gd name="f189" fmla="*/ f146 1 f93"/>
              <a:gd name="f190" fmla="*/ f147 1 f92"/>
              <a:gd name="f191" fmla="*/ f148 1 f93"/>
              <a:gd name="f192" fmla="*/ f149 1 f92"/>
              <a:gd name="f193" fmla="*/ f150 1 f92"/>
              <a:gd name="f194" fmla="*/ f151 1 f92"/>
              <a:gd name="f195" fmla="*/ f152 1 f92"/>
              <a:gd name="f196" fmla="*/ f153 1 f93"/>
              <a:gd name="f197" fmla="*/ f154 1 f92"/>
              <a:gd name="f198" fmla="*/ f155 1 f93"/>
              <a:gd name="f199" fmla="*/ f156 1 f92"/>
              <a:gd name="f200" fmla="*/ f157 1 f93"/>
              <a:gd name="f201" fmla="*/ f158 1 f92"/>
              <a:gd name="f202" fmla="*/ f159 1 f93"/>
              <a:gd name="f203" fmla="*/ f160 1 f92"/>
              <a:gd name="f204" fmla="*/ f161 1 f93"/>
              <a:gd name="f205" fmla="*/ f162 1 f92"/>
              <a:gd name="f206" fmla="*/ f163 1 f92"/>
              <a:gd name="f207" fmla="*/ f164 1 f93"/>
              <a:gd name="f208" fmla="*/ f165 1 f92"/>
              <a:gd name="f209" fmla="*/ f166 1 f93"/>
              <a:gd name="f210" fmla="*/ f167 1 f92"/>
              <a:gd name="f211" fmla="*/ f168 1 f93"/>
              <a:gd name="f212" fmla="*/ f169 1 f92"/>
              <a:gd name="f213" fmla="*/ f170 1 f93"/>
              <a:gd name="f214" fmla="*/ f171 f87 1"/>
              <a:gd name="f215" fmla="*/ f172 f87 1"/>
              <a:gd name="f216" fmla="*/ f174 f88 1"/>
              <a:gd name="f217" fmla="*/ f173 f88 1"/>
              <a:gd name="f218" fmla="*/ f176 f87 1"/>
              <a:gd name="f219" fmla="*/ f177 f88 1"/>
              <a:gd name="f220" fmla="*/ f178 f87 1"/>
              <a:gd name="f221" fmla="*/ f179 f88 1"/>
              <a:gd name="f222" fmla="*/ f180 f87 1"/>
              <a:gd name="f223" fmla="*/ f181 f88 1"/>
              <a:gd name="f224" fmla="*/ f182 f87 1"/>
              <a:gd name="f225" fmla="*/ f183 f88 1"/>
              <a:gd name="f226" fmla="*/ f184 f87 1"/>
              <a:gd name="f227" fmla="*/ f185 f88 1"/>
              <a:gd name="f228" fmla="*/ f186 f87 1"/>
              <a:gd name="f229" fmla="*/ f187 f88 1"/>
              <a:gd name="f230" fmla="*/ f188 f87 1"/>
              <a:gd name="f231" fmla="*/ f189 f88 1"/>
              <a:gd name="f232" fmla="*/ f190 f87 1"/>
              <a:gd name="f233" fmla="*/ f191 f88 1"/>
              <a:gd name="f234" fmla="*/ f192 f87 1"/>
              <a:gd name="f235" fmla="*/ f193 f87 1"/>
              <a:gd name="f236" fmla="*/ f194 f87 1"/>
              <a:gd name="f237" fmla="*/ f195 f87 1"/>
              <a:gd name="f238" fmla="*/ f196 f88 1"/>
              <a:gd name="f239" fmla="*/ f197 f87 1"/>
              <a:gd name="f240" fmla="*/ f198 f88 1"/>
              <a:gd name="f241" fmla="*/ f199 f87 1"/>
              <a:gd name="f242" fmla="*/ f200 f88 1"/>
              <a:gd name="f243" fmla="*/ f201 f87 1"/>
              <a:gd name="f244" fmla="*/ f202 f88 1"/>
              <a:gd name="f245" fmla="*/ f203 f87 1"/>
              <a:gd name="f246" fmla="*/ f204 f88 1"/>
              <a:gd name="f247" fmla="*/ f205 f87 1"/>
              <a:gd name="f248" fmla="*/ f206 f87 1"/>
              <a:gd name="f249" fmla="*/ f207 f88 1"/>
              <a:gd name="f250" fmla="*/ f208 f87 1"/>
              <a:gd name="f251" fmla="*/ f209 f88 1"/>
              <a:gd name="f252" fmla="*/ f210 f87 1"/>
              <a:gd name="f253" fmla="*/ f211 f88 1"/>
              <a:gd name="f254" fmla="*/ f212 f87 1"/>
              <a:gd name="f255" fmla="*/ f213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5">
                <a:pos x="f218" y="f219"/>
              </a:cxn>
              <a:cxn ang="f175">
                <a:pos x="f220" y="f221"/>
              </a:cxn>
              <a:cxn ang="f175">
                <a:pos x="f222" y="f223"/>
              </a:cxn>
              <a:cxn ang="f175">
                <a:pos x="f224" y="f225"/>
              </a:cxn>
              <a:cxn ang="f175">
                <a:pos x="f226" y="f227"/>
              </a:cxn>
              <a:cxn ang="f175">
                <a:pos x="f228" y="f229"/>
              </a:cxn>
              <a:cxn ang="f175">
                <a:pos x="f230" y="f231"/>
              </a:cxn>
              <a:cxn ang="f175">
                <a:pos x="f232" y="f233"/>
              </a:cxn>
              <a:cxn ang="f175">
                <a:pos x="f234" y="f233"/>
              </a:cxn>
              <a:cxn ang="f175">
                <a:pos x="f235" y="f231"/>
              </a:cxn>
              <a:cxn ang="f175">
                <a:pos x="f236" y="f219"/>
              </a:cxn>
              <a:cxn ang="f175">
                <a:pos x="f237" y="f238"/>
              </a:cxn>
              <a:cxn ang="f175">
                <a:pos x="f239" y="f240"/>
              </a:cxn>
              <a:cxn ang="f175">
                <a:pos x="f241" y="f242"/>
              </a:cxn>
              <a:cxn ang="f175">
                <a:pos x="f243" y="f244"/>
              </a:cxn>
              <a:cxn ang="f175">
                <a:pos x="f245" y="f246"/>
              </a:cxn>
              <a:cxn ang="f175">
                <a:pos x="f247" y="f246"/>
              </a:cxn>
              <a:cxn ang="f175">
                <a:pos x="f248" y="f249"/>
              </a:cxn>
              <a:cxn ang="f175">
                <a:pos x="f250" y="f251"/>
              </a:cxn>
              <a:cxn ang="f175">
                <a:pos x="f252" y="f253"/>
              </a:cxn>
              <a:cxn ang="f175">
                <a:pos x="f254" y="f255"/>
              </a:cxn>
              <a:cxn ang="f175">
                <a:pos x="f218" y="f219"/>
              </a:cxn>
            </a:cxnLst>
            <a:rect l="f214" t="f217" r="f215" b="f216"/>
            <a:pathLst>
              <a:path w="117" h="153">
                <a:moveTo>
                  <a:pt x="f8" y="f9"/>
                </a:moveTo>
                <a:cubicBezTo>
                  <a:pt x="f10" y="f11"/>
                  <a:pt x="f8" y="f12"/>
                  <a:pt x="f13" y="f14"/>
                </a:cubicBezTo>
                <a:cubicBezTo>
                  <a:pt x="f15" y="f16"/>
                  <a:pt x="f17" y="f11"/>
                  <a:pt x="f18" y="f19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5"/>
                  <a:pt x="f32" y="f28"/>
                  <a:pt x="f10" y="f31"/>
                </a:cubicBezTo>
                <a:cubicBezTo>
                  <a:pt x="f33" y="f18"/>
                  <a:pt x="f34" y="f21"/>
                  <a:pt x="f35" y="f20"/>
                </a:cubicBezTo>
                <a:cubicBezTo>
                  <a:pt x="f36" y="f22"/>
                  <a:pt x="f37" y="f38"/>
                  <a:pt x="f39" y="f24"/>
                </a:cubicBezTo>
                <a:cubicBezTo>
                  <a:pt x="f40" y="f41"/>
                  <a:pt x="f42" y="f24"/>
                  <a:pt x="f43" y="f24"/>
                </a:cubicBezTo>
                <a:cubicBezTo>
                  <a:pt x="f43" y="f23"/>
                  <a:pt x="f43" y="f44"/>
                  <a:pt x="f42" y="f20"/>
                </a:cubicBezTo>
                <a:cubicBezTo>
                  <a:pt x="f39" y="f19"/>
                  <a:pt x="f36" y="f14"/>
                  <a:pt x="f37" y="f9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36"/>
                </a:cubicBezTo>
                <a:cubicBezTo>
                  <a:pt x="f6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68"/>
                  <a:pt x="f70" y="f71"/>
                </a:cubicBezTo>
                <a:cubicBezTo>
                  <a:pt x="f37" y="f71"/>
                  <a:pt x="f72" y="f66"/>
                  <a:pt x="f34" y="f71"/>
                </a:cubicBezTo>
                <a:cubicBezTo>
                  <a:pt x="f73" y="f7"/>
                  <a:pt x="f11" y="f74"/>
                  <a:pt x="f20" y="f75"/>
                </a:cubicBezTo>
                <a:cubicBezTo>
                  <a:pt x="f29" y="f76"/>
                  <a:pt x="f77" y="f78"/>
                  <a:pt x="f79" y="f80"/>
                </a:cubicBezTo>
                <a:cubicBezTo>
                  <a:pt x="f81" y="f63"/>
                  <a:pt x="f5" y="f82"/>
                  <a:pt x="f83" y="f45"/>
                </a:cubicBezTo>
                <a:cubicBezTo>
                  <a:pt x="f28" y="f54"/>
                  <a:pt x="f21" y="f14"/>
                  <a:pt x="f84" y="f46"/>
                </a:cubicBezTo>
                <a:cubicBezTo>
                  <a:pt x="f85" y="f46"/>
                  <a:pt x="f32" y="f46"/>
                  <a:pt x="f8" y="f9"/>
                </a:cubicBezTo>
                <a:close/>
              </a:path>
            </a:pathLst>
          </a:cu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21" name="Freeform 22">
            <a:extLst>
              <a:ext uri="{FF2B5EF4-FFF2-40B4-BE49-F238E27FC236}">
                <a16:creationId xmlns:a16="http://schemas.microsoft.com/office/drawing/2014/main" id="{FF933D4D-8903-45A8-A0AB-C84B151DEC0B}"/>
              </a:ext>
            </a:extLst>
          </p:cNvPr>
          <p:cNvSpPr/>
          <p:nvPr/>
        </p:nvSpPr>
        <p:spPr>
          <a:xfrm>
            <a:off x="6353388" y="1253075"/>
            <a:ext cx="182559" cy="9842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8"/>
              <a:gd name="f7" fmla="val 26"/>
              <a:gd name="f8" fmla="val 18"/>
              <a:gd name="f9" fmla="val 17"/>
              <a:gd name="f10" fmla="val 13"/>
              <a:gd name="f11" fmla="val 20"/>
              <a:gd name="f12" fmla="val 9"/>
              <a:gd name="f13" fmla="val 15"/>
              <a:gd name="f14" fmla="val 6"/>
              <a:gd name="f15" fmla="val 12"/>
              <a:gd name="f16" fmla="val 4"/>
              <a:gd name="f17" fmla="val 22"/>
              <a:gd name="f18" fmla="val 27"/>
              <a:gd name="f19" fmla="val 31"/>
              <a:gd name="f20" fmla="val 32"/>
              <a:gd name="f21" fmla="val 34"/>
              <a:gd name="f22" fmla="val 1"/>
              <a:gd name="f23" fmla="val 2"/>
              <a:gd name="f24" fmla="val 5"/>
              <a:gd name="f25" fmla="val 33"/>
              <a:gd name="f26" fmla="val 7"/>
              <a:gd name="f27" fmla="val 30"/>
              <a:gd name="f28" fmla="val 10"/>
              <a:gd name="f29" fmla="val 29"/>
              <a:gd name="f30" fmla="val 16"/>
              <a:gd name="f31" fmla="val 35"/>
              <a:gd name="f32" fmla="val 37"/>
              <a:gd name="f33" fmla="val 40"/>
              <a:gd name="f34" fmla="val 43"/>
              <a:gd name="f35" fmla="val 45"/>
              <a:gd name="f36" fmla="val 47"/>
              <a:gd name="f37" fmla="val 23"/>
              <a:gd name="f38" fmla="val 25"/>
              <a:gd name="f39" fmla="val 21"/>
              <a:gd name="f40" fmla="val 3"/>
              <a:gd name="f41" fmla="val 14"/>
              <a:gd name="f42" fmla="val 19"/>
              <a:gd name="f43" fmla="val 24"/>
              <a:gd name="f44" fmla="+- 0 0 -90"/>
              <a:gd name="f45" fmla="*/ f3 1 48"/>
              <a:gd name="f46" fmla="*/ f4 1 26"/>
              <a:gd name="f47" fmla="+- f7 0 f5"/>
              <a:gd name="f48" fmla="+- f6 0 f5"/>
              <a:gd name="f49" fmla="*/ f44 f0 1"/>
              <a:gd name="f50" fmla="*/ f48 1 48"/>
              <a:gd name="f51" fmla="*/ f47 1 26"/>
              <a:gd name="f52" fmla="*/ 18 f48 1"/>
              <a:gd name="f53" fmla="*/ 17 f47 1"/>
              <a:gd name="f54" fmla="*/ 15 f48 1"/>
              <a:gd name="f55" fmla="*/ 6 f47 1"/>
              <a:gd name="f56" fmla="*/ 17 f48 1"/>
              <a:gd name="f57" fmla="*/ 0 f47 1"/>
              <a:gd name="f58" fmla="*/ 31 f48 1"/>
              <a:gd name="f59" fmla="*/ 34 f48 1"/>
              <a:gd name="f60" fmla="*/ 2 f47 1"/>
              <a:gd name="f61" fmla="*/ 33 f48 1"/>
              <a:gd name="f62" fmla="*/ 7 f47 1"/>
              <a:gd name="f63" fmla="*/ 30 f48 1"/>
              <a:gd name="f64" fmla="*/ 12 f47 1"/>
              <a:gd name="f65" fmla="*/ 35 f48 1"/>
              <a:gd name="f66" fmla="*/ 18 f47 1"/>
              <a:gd name="f67" fmla="*/ 43 f48 1"/>
              <a:gd name="f68" fmla="*/ 48 f48 1"/>
              <a:gd name="f69" fmla="*/ 22 f47 1"/>
              <a:gd name="f70" fmla="*/ 26 f47 1"/>
              <a:gd name="f71" fmla="*/ 16 f48 1"/>
              <a:gd name="f72" fmla="*/ 25 f47 1"/>
              <a:gd name="f73" fmla="*/ 7 f48 1"/>
              <a:gd name="f74" fmla="*/ 0 f48 1"/>
              <a:gd name="f75" fmla="*/ 21 f47 1"/>
              <a:gd name="f76" fmla="*/ 23 f48 1"/>
              <a:gd name="f77" fmla="*/ 16 f47 1"/>
              <a:gd name="f78" fmla="*/ 13 f48 1"/>
              <a:gd name="f79" fmla="*/ 20 f47 1"/>
              <a:gd name="f80" fmla="*/ f49 1 f2"/>
              <a:gd name="f81" fmla="*/ f52 1 48"/>
              <a:gd name="f82" fmla="*/ f53 1 26"/>
              <a:gd name="f83" fmla="*/ f54 1 48"/>
              <a:gd name="f84" fmla="*/ f55 1 26"/>
              <a:gd name="f85" fmla="*/ f56 1 48"/>
              <a:gd name="f86" fmla="*/ f57 1 26"/>
              <a:gd name="f87" fmla="*/ f58 1 48"/>
              <a:gd name="f88" fmla="*/ f59 1 48"/>
              <a:gd name="f89" fmla="*/ f60 1 26"/>
              <a:gd name="f90" fmla="*/ f61 1 48"/>
              <a:gd name="f91" fmla="*/ f62 1 26"/>
              <a:gd name="f92" fmla="*/ f63 1 48"/>
              <a:gd name="f93" fmla="*/ f64 1 26"/>
              <a:gd name="f94" fmla="*/ f65 1 48"/>
              <a:gd name="f95" fmla="*/ f66 1 26"/>
              <a:gd name="f96" fmla="*/ f67 1 48"/>
              <a:gd name="f97" fmla="*/ f68 1 48"/>
              <a:gd name="f98" fmla="*/ f69 1 26"/>
              <a:gd name="f99" fmla="*/ f70 1 26"/>
              <a:gd name="f100" fmla="*/ f71 1 48"/>
              <a:gd name="f101" fmla="*/ f72 1 26"/>
              <a:gd name="f102" fmla="*/ f73 1 48"/>
              <a:gd name="f103" fmla="*/ f74 1 48"/>
              <a:gd name="f104" fmla="*/ f75 1 26"/>
              <a:gd name="f105" fmla="*/ f76 1 48"/>
              <a:gd name="f106" fmla="*/ f77 1 26"/>
              <a:gd name="f107" fmla="*/ f78 1 48"/>
              <a:gd name="f108" fmla="*/ f79 1 26"/>
              <a:gd name="f109" fmla="*/ 0 1 f50"/>
              <a:gd name="f110" fmla="*/ f6 1 f50"/>
              <a:gd name="f111" fmla="*/ 0 1 f51"/>
              <a:gd name="f112" fmla="*/ f7 1 f51"/>
              <a:gd name="f113" fmla="+- f80 0 f1"/>
              <a:gd name="f114" fmla="*/ f81 1 f50"/>
              <a:gd name="f115" fmla="*/ f82 1 f51"/>
              <a:gd name="f116" fmla="*/ f83 1 f50"/>
              <a:gd name="f117" fmla="*/ f84 1 f51"/>
              <a:gd name="f118" fmla="*/ f85 1 f50"/>
              <a:gd name="f119" fmla="*/ f86 1 f51"/>
              <a:gd name="f120" fmla="*/ f87 1 f50"/>
              <a:gd name="f121" fmla="*/ f88 1 f50"/>
              <a:gd name="f122" fmla="*/ f89 1 f51"/>
              <a:gd name="f123" fmla="*/ f90 1 f50"/>
              <a:gd name="f124" fmla="*/ f91 1 f51"/>
              <a:gd name="f125" fmla="*/ f92 1 f50"/>
              <a:gd name="f126" fmla="*/ f93 1 f51"/>
              <a:gd name="f127" fmla="*/ f94 1 f50"/>
              <a:gd name="f128" fmla="*/ f95 1 f51"/>
              <a:gd name="f129" fmla="*/ f96 1 f50"/>
              <a:gd name="f130" fmla="*/ f97 1 f50"/>
              <a:gd name="f131" fmla="*/ f98 1 f51"/>
              <a:gd name="f132" fmla="*/ f99 1 f51"/>
              <a:gd name="f133" fmla="*/ f100 1 f50"/>
              <a:gd name="f134" fmla="*/ f101 1 f51"/>
              <a:gd name="f135" fmla="*/ f102 1 f50"/>
              <a:gd name="f136" fmla="*/ f103 1 f50"/>
              <a:gd name="f137" fmla="*/ f104 1 f51"/>
              <a:gd name="f138" fmla="*/ f105 1 f50"/>
              <a:gd name="f139" fmla="*/ f106 1 f51"/>
              <a:gd name="f140" fmla="*/ f107 1 f50"/>
              <a:gd name="f141" fmla="*/ f108 1 f51"/>
              <a:gd name="f142" fmla="*/ f109 f45 1"/>
              <a:gd name="f143" fmla="*/ f110 f45 1"/>
              <a:gd name="f144" fmla="*/ f112 f46 1"/>
              <a:gd name="f145" fmla="*/ f111 f46 1"/>
              <a:gd name="f146" fmla="*/ f114 f45 1"/>
              <a:gd name="f147" fmla="*/ f115 f46 1"/>
              <a:gd name="f148" fmla="*/ f116 f45 1"/>
              <a:gd name="f149" fmla="*/ f117 f46 1"/>
              <a:gd name="f150" fmla="*/ f118 f45 1"/>
              <a:gd name="f151" fmla="*/ f119 f46 1"/>
              <a:gd name="f152" fmla="*/ f120 f45 1"/>
              <a:gd name="f153" fmla="*/ f121 f45 1"/>
              <a:gd name="f154" fmla="*/ f122 f46 1"/>
              <a:gd name="f155" fmla="*/ f123 f45 1"/>
              <a:gd name="f156" fmla="*/ f124 f46 1"/>
              <a:gd name="f157" fmla="*/ f125 f45 1"/>
              <a:gd name="f158" fmla="*/ f126 f46 1"/>
              <a:gd name="f159" fmla="*/ f127 f45 1"/>
              <a:gd name="f160" fmla="*/ f128 f46 1"/>
              <a:gd name="f161" fmla="*/ f129 f45 1"/>
              <a:gd name="f162" fmla="*/ f130 f45 1"/>
              <a:gd name="f163" fmla="*/ f131 f46 1"/>
              <a:gd name="f164" fmla="*/ f132 f46 1"/>
              <a:gd name="f165" fmla="*/ f133 f45 1"/>
              <a:gd name="f166" fmla="*/ f134 f46 1"/>
              <a:gd name="f167" fmla="*/ f135 f45 1"/>
              <a:gd name="f168" fmla="*/ f136 f45 1"/>
              <a:gd name="f169" fmla="*/ f137 f46 1"/>
              <a:gd name="f170" fmla="*/ f138 f45 1"/>
              <a:gd name="f171" fmla="*/ f139 f46 1"/>
              <a:gd name="f172" fmla="*/ f140 f45 1"/>
              <a:gd name="f173" fmla="*/ f141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46" y="f147"/>
              </a:cxn>
              <a:cxn ang="f113">
                <a:pos x="f148" y="f149"/>
              </a:cxn>
              <a:cxn ang="f113">
                <a:pos x="f150" y="f151"/>
              </a:cxn>
              <a:cxn ang="f113">
                <a:pos x="f152" y="f151"/>
              </a:cxn>
              <a:cxn ang="f113">
                <a:pos x="f153" y="f154"/>
              </a:cxn>
              <a:cxn ang="f113">
                <a:pos x="f155" y="f156"/>
              </a:cxn>
              <a:cxn ang="f113">
                <a:pos x="f157" y="f158"/>
              </a:cxn>
              <a:cxn ang="f113">
                <a:pos x="f159" y="f160"/>
              </a:cxn>
              <a:cxn ang="f113">
                <a:pos x="f161" y="f160"/>
              </a:cxn>
              <a:cxn ang="f113">
                <a:pos x="f162" y="f163"/>
              </a:cxn>
              <a:cxn ang="f113">
                <a:pos x="f161" y="f164"/>
              </a:cxn>
              <a:cxn ang="f113">
                <a:pos x="f165" y="f166"/>
              </a:cxn>
              <a:cxn ang="f113">
                <a:pos x="f167" y="f166"/>
              </a:cxn>
              <a:cxn ang="f113">
                <a:pos x="f168" y="f169"/>
              </a:cxn>
              <a:cxn ang="f113">
                <a:pos x="f167" y="f147"/>
              </a:cxn>
              <a:cxn ang="f113">
                <a:pos x="f146" y="f147"/>
              </a:cxn>
              <a:cxn ang="f113">
                <a:pos x="f170" y="f171"/>
              </a:cxn>
              <a:cxn ang="f113">
                <a:pos x="f172" y="f169"/>
              </a:cxn>
              <a:cxn ang="f113">
                <a:pos x="f157" y="f173"/>
              </a:cxn>
              <a:cxn ang="f113">
                <a:pos x="f170" y="f171"/>
              </a:cxn>
            </a:cxnLst>
            <a:rect l="f142" t="f145" r="f143" b="f144"/>
            <a:pathLst>
              <a:path w="48" h="26">
                <a:moveTo>
                  <a:pt x="f8" y="f9"/>
                </a:moveTo>
                <a:cubicBezTo>
                  <a:pt x="f8" y="f10"/>
                  <a:pt x="f11" y="f12"/>
                  <a:pt x="f13" y="f14"/>
                </a:cubicBezTo>
                <a:cubicBezTo>
                  <a:pt x="f15" y="f16"/>
                  <a:pt x="f10" y="f5"/>
                  <a:pt x="f9" y="f5"/>
                </a:cubicBezTo>
                <a:cubicBezTo>
                  <a:pt x="f17" y="f5"/>
                  <a:pt x="f18" y="f5"/>
                  <a:pt x="f19" y="f5"/>
                </a:cubicBezTo>
                <a:cubicBezTo>
                  <a:pt x="f20" y="f5"/>
                  <a:pt x="f21" y="f22"/>
                  <a:pt x="f21" y="f23"/>
                </a:cubicBezTo>
                <a:cubicBezTo>
                  <a:pt x="f21" y="f16"/>
                  <a:pt x="f21" y="f24"/>
                  <a:pt x="f25" y="f26"/>
                </a:cubicBezTo>
                <a:cubicBezTo>
                  <a:pt x="f20" y="f12"/>
                  <a:pt x="f27" y="f28"/>
                  <a:pt x="f27" y="f15"/>
                </a:cubicBezTo>
                <a:cubicBezTo>
                  <a:pt x="f29" y="f30"/>
                  <a:pt x="f27" y="f8"/>
                  <a:pt x="f31" y="f8"/>
                </a:cubicBezTo>
                <a:cubicBezTo>
                  <a:pt x="f32" y="f8"/>
                  <a:pt x="f33" y="f9"/>
                  <a:pt x="f34" y="f8"/>
                </a:cubicBezTo>
                <a:cubicBezTo>
                  <a:pt x="f35" y="f8"/>
                  <a:pt x="f36" y="f11"/>
                  <a:pt x="f6" y="f17"/>
                </a:cubicBezTo>
                <a:cubicBezTo>
                  <a:pt x="f36" y="f37"/>
                  <a:pt x="f35" y="f38"/>
                  <a:pt x="f34" y="f7"/>
                </a:cubicBezTo>
                <a:cubicBezTo>
                  <a:pt x="f21" y="f7"/>
                  <a:pt x="f38" y="f38"/>
                  <a:pt x="f30" y="f38"/>
                </a:cubicBezTo>
                <a:cubicBezTo>
                  <a:pt x="f10" y="f38"/>
                  <a:pt x="f28" y="f38"/>
                  <a:pt x="f26" y="f38"/>
                </a:cubicBezTo>
                <a:cubicBezTo>
                  <a:pt x="f16" y="f7"/>
                  <a:pt x="f5" y="f7"/>
                  <a:pt x="f5" y="f39"/>
                </a:cubicBezTo>
                <a:cubicBezTo>
                  <a:pt x="f5" y="f9"/>
                  <a:pt x="f40" y="f9"/>
                  <a:pt x="f26" y="f9"/>
                </a:cubicBezTo>
                <a:cubicBezTo>
                  <a:pt x="f28" y="f9"/>
                  <a:pt x="f41" y="f9"/>
                  <a:pt x="f8" y="f9"/>
                </a:cubicBezTo>
                <a:close/>
                <a:moveTo>
                  <a:pt x="f37" y="f30"/>
                </a:moveTo>
                <a:cubicBezTo>
                  <a:pt x="f11" y="f9"/>
                  <a:pt x="f9" y="f42"/>
                  <a:pt x="f10" y="f39"/>
                </a:cubicBezTo>
                <a:cubicBezTo>
                  <a:pt x="f42" y="f43"/>
                  <a:pt x="f43" y="f7"/>
                  <a:pt x="f27" y="f11"/>
                </a:cubicBezTo>
                <a:cubicBezTo>
                  <a:pt x="f18" y="f42"/>
                  <a:pt x="f7" y="f8"/>
                  <a:pt x="f37" y="f30"/>
                </a:cubicBezTo>
                <a:close/>
              </a:path>
            </a:pathLst>
          </a:cu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grpSp>
        <p:nvGrpSpPr>
          <p:cNvPr id="22" name="Grupo 825">
            <a:extLst>
              <a:ext uri="{FF2B5EF4-FFF2-40B4-BE49-F238E27FC236}">
                <a16:creationId xmlns:a16="http://schemas.microsoft.com/office/drawing/2014/main" id="{2CE3243C-6B32-4509-93C2-55E564A23246}"/>
              </a:ext>
            </a:extLst>
          </p:cNvPr>
          <p:cNvGrpSpPr/>
          <p:nvPr/>
        </p:nvGrpSpPr>
        <p:grpSpPr>
          <a:xfrm>
            <a:off x="5454880" y="1786957"/>
            <a:ext cx="679326" cy="679326"/>
            <a:chOff x="5454880" y="1786957"/>
            <a:chExt cx="679326" cy="679326"/>
          </a:xfrm>
        </p:grpSpPr>
        <p:sp>
          <p:nvSpPr>
            <p:cNvPr id="23" name="Freeform 26">
              <a:extLst>
                <a:ext uri="{FF2B5EF4-FFF2-40B4-BE49-F238E27FC236}">
                  <a16:creationId xmlns:a16="http://schemas.microsoft.com/office/drawing/2014/main" id="{E6F5DD51-17E5-48C5-AD87-B9A1919DF787}"/>
                </a:ext>
              </a:extLst>
            </p:cNvPr>
            <p:cNvSpPr/>
            <p:nvPr/>
          </p:nvSpPr>
          <p:spPr>
            <a:xfrm>
              <a:off x="5454880" y="1786957"/>
              <a:ext cx="679326" cy="67932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68"/>
                <a:gd name="f7" fmla="val 266"/>
                <a:gd name="f8" fmla="val 131"/>
                <a:gd name="f9" fmla="val 203"/>
                <a:gd name="f10" fmla="val 211"/>
                <a:gd name="f11" fmla="val 263"/>
                <a:gd name="f12" fmla="val 138"/>
                <a:gd name="f13" fmla="val 65"/>
                <a:gd name="f14" fmla="val 4"/>
                <a:gd name="f15" fmla="val 210"/>
                <a:gd name="f16" fmla="val 2"/>
                <a:gd name="f17" fmla="val 136"/>
                <a:gd name="f18" fmla="val 59"/>
                <a:gd name="f19" fmla="val 130"/>
                <a:gd name="f20" fmla="val 204"/>
                <a:gd name="f21" fmla="val 264"/>
                <a:gd name="f22" fmla="val 57"/>
                <a:gd name="f23" fmla="val 235"/>
                <a:gd name="f24" fmla="val 201"/>
                <a:gd name="f25" fmla="val 237"/>
                <a:gd name="f26" fmla="val 197"/>
                <a:gd name="f27" fmla="val 238"/>
                <a:gd name="f28" fmla="val 195"/>
                <a:gd name="f29" fmla="val 239"/>
                <a:gd name="f30" fmla="val 193"/>
                <a:gd name="f31" fmla="val 252"/>
                <a:gd name="f32" fmla="val 170"/>
                <a:gd name="f33" fmla="val 258"/>
                <a:gd name="f34" fmla="val 145"/>
                <a:gd name="f35" fmla="val 254"/>
                <a:gd name="f36" fmla="val 119"/>
                <a:gd name="f37" fmla="val 249"/>
                <a:gd name="f38" fmla="val 78"/>
                <a:gd name="f39" fmla="val 228"/>
                <a:gd name="f40" fmla="val 48"/>
                <a:gd name="f41" fmla="val 192"/>
                <a:gd name="f42" fmla="val 27"/>
                <a:gd name="f43" fmla="val 172"/>
                <a:gd name="f44" fmla="val 16"/>
                <a:gd name="f45" fmla="val 150"/>
                <a:gd name="f46" fmla="val 12"/>
                <a:gd name="f47" fmla="val 128"/>
                <a:gd name="f48" fmla="val 126"/>
                <a:gd name="f49" fmla="val 124"/>
                <a:gd name="f50" fmla="val 123"/>
                <a:gd name="f51" fmla="val 7"/>
                <a:gd name="f52" fmla="val 115"/>
                <a:gd name="f53" fmla="val 8"/>
                <a:gd name="f54" fmla="val 111"/>
                <a:gd name="f55" fmla="val 10"/>
                <a:gd name="f56" fmla="val 110"/>
                <a:gd name="f57" fmla="val 13"/>
                <a:gd name="f58" fmla="val 109"/>
                <a:gd name="f59" fmla="val 103"/>
                <a:gd name="f60" fmla="val 97"/>
                <a:gd name="f61" fmla="val 17"/>
                <a:gd name="f62" fmla="val 91"/>
                <a:gd name="f63" fmla="val 20"/>
                <a:gd name="f64" fmla="val 83"/>
                <a:gd name="f65" fmla="val 24"/>
                <a:gd name="f66" fmla="val 76"/>
                <a:gd name="f67" fmla="val 28"/>
                <a:gd name="f68" fmla="val 67"/>
                <a:gd name="f69" fmla="val 33"/>
                <a:gd name="f70" fmla="val 89"/>
                <a:gd name="f71" fmla="val 179"/>
                <a:gd name="f72" fmla="val 199"/>
                <a:gd name="f73" fmla="val 143"/>
                <a:gd name="f74" fmla="val 88"/>
                <a:gd name="f75" fmla="val 32"/>
                <a:gd name="f76" fmla="val 69"/>
                <a:gd name="f77" fmla="val 1"/>
                <a:gd name="f78" fmla="val 113"/>
                <a:gd name="f79" fmla="val 9"/>
                <a:gd name="f80" fmla="val 181"/>
                <a:gd name="f81" fmla="val 50"/>
                <a:gd name="f82" fmla="val 220"/>
                <a:gd name="f83" fmla="val 95"/>
                <a:gd name="f84" fmla="val 160"/>
                <a:gd name="f85" fmla="+- 0 0 -90"/>
                <a:gd name="f86" fmla="*/ f3 1 268"/>
                <a:gd name="f87" fmla="*/ f4 1 268"/>
                <a:gd name="f88" fmla="+- f6 0 f5"/>
                <a:gd name="f89" fmla="*/ f85 f0 1"/>
                <a:gd name="f90" fmla="*/ f88 1 268"/>
                <a:gd name="f91" fmla="*/ 266 f88 1"/>
                <a:gd name="f92" fmla="*/ 131 f88 1"/>
                <a:gd name="f93" fmla="*/ 138 f88 1"/>
                <a:gd name="f94" fmla="*/ 2 f88 1"/>
                <a:gd name="f95" fmla="*/ 136 f88 1"/>
                <a:gd name="f96" fmla="*/ 130 f88 1"/>
                <a:gd name="f97" fmla="*/ 235 f88 1"/>
                <a:gd name="f98" fmla="*/ 201 f88 1"/>
                <a:gd name="f99" fmla="*/ 239 f88 1"/>
                <a:gd name="f100" fmla="*/ 193 f88 1"/>
                <a:gd name="f101" fmla="*/ 254 f88 1"/>
                <a:gd name="f102" fmla="*/ 119 f88 1"/>
                <a:gd name="f103" fmla="*/ 192 f88 1"/>
                <a:gd name="f104" fmla="*/ 27 f88 1"/>
                <a:gd name="f105" fmla="*/ 128 f88 1"/>
                <a:gd name="f106" fmla="*/ 12 f88 1"/>
                <a:gd name="f107" fmla="*/ 123 f88 1"/>
                <a:gd name="f108" fmla="*/ 111 f88 1"/>
                <a:gd name="f109" fmla="*/ 10 f88 1"/>
                <a:gd name="f110" fmla="*/ 109 f88 1"/>
                <a:gd name="f111" fmla="*/ 13 f88 1"/>
                <a:gd name="f112" fmla="*/ 91 f88 1"/>
                <a:gd name="f113" fmla="*/ 20 f88 1"/>
                <a:gd name="f114" fmla="*/ 67 f88 1"/>
                <a:gd name="f115" fmla="*/ 33 f88 1"/>
                <a:gd name="f116" fmla="*/ 199 f88 1"/>
                <a:gd name="f117" fmla="*/ 32 f88 1"/>
                <a:gd name="f118" fmla="*/ 69 f88 1"/>
                <a:gd name="f119" fmla="*/ 50 f88 1"/>
                <a:gd name="f120" fmla="*/ 220 f88 1"/>
                <a:gd name="f121" fmla="*/ f89 1 f2"/>
                <a:gd name="f122" fmla="*/ f91 1 268"/>
                <a:gd name="f123" fmla="*/ f92 1 268"/>
                <a:gd name="f124" fmla="*/ f93 1 268"/>
                <a:gd name="f125" fmla="*/ f94 1 268"/>
                <a:gd name="f126" fmla="*/ f95 1 268"/>
                <a:gd name="f127" fmla="*/ f96 1 268"/>
                <a:gd name="f128" fmla="*/ f97 1 268"/>
                <a:gd name="f129" fmla="*/ f98 1 268"/>
                <a:gd name="f130" fmla="*/ f99 1 268"/>
                <a:gd name="f131" fmla="*/ f100 1 268"/>
                <a:gd name="f132" fmla="*/ f101 1 268"/>
                <a:gd name="f133" fmla="*/ f102 1 268"/>
                <a:gd name="f134" fmla="*/ f103 1 268"/>
                <a:gd name="f135" fmla="*/ f104 1 268"/>
                <a:gd name="f136" fmla="*/ f105 1 268"/>
                <a:gd name="f137" fmla="*/ f106 1 268"/>
                <a:gd name="f138" fmla="*/ f107 1 268"/>
                <a:gd name="f139" fmla="*/ f108 1 268"/>
                <a:gd name="f140" fmla="*/ f109 1 268"/>
                <a:gd name="f141" fmla="*/ f110 1 268"/>
                <a:gd name="f142" fmla="*/ f111 1 268"/>
                <a:gd name="f143" fmla="*/ f112 1 268"/>
                <a:gd name="f144" fmla="*/ f113 1 268"/>
                <a:gd name="f145" fmla="*/ f114 1 268"/>
                <a:gd name="f146" fmla="*/ f115 1 268"/>
                <a:gd name="f147" fmla="*/ f116 1 268"/>
                <a:gd name="f148" fmla="*/ f117 1 268"/>
                <a:gd name="f149" fmla="*/ f118 1 268"/>
                <a:gd name="f150" fmla="*/ f119 1 268"/>
                <a:gd name="f151" fmla="*/ f120 1 268"/>
                <a:gd name="f152" fmla="*/ 0 1 f90"/>
                <a:gd name="f153" fmla="*/ f6 1 f90"/>
                <a:gd name="f154" fmla="+- f121 0 f1"/>
                <a:gd name="f155" fmla="*/ f122 1 f90"/>
                <a:gd name="f156" fmla="*/ f123 1 f90"/>
                <a:gd name="f157" fmla="*/ f124 1 f90"/>
                <a:gd name="f158" fmla="*/ f125 1 f90"/>
                <a:gd name="f159" fmla="*/ f126 1 f90"/>
                <a:gd name="f160" fmla="*/ f127 1 f90"/>
                <a:gd name="f161" fmla="*/ f128 1 f90"/>
                <a:gd name="f162" fmla="*/ f129 1 f90"/>
                <a:gd name="f163" fmla="*/ f130 1 f90"/>
                <a:gd name="f164" fmla="*/ f131 1 f90"/>
                <a:gd name="f165" fmla="*/ f132 1 f90"/>
                <a:gd name="f166" fmla="*/ f133 1 f90"/>
                <a:gd name="f167" fmla="*/ f134 1 f90"/>
                <a:gd name="f168" fmla="*/ f135 1 f90"/>
                <a:gd name="f169" fmla="*/ f136 1 f90"/>
                <a:gd name="f170" fmla="*/ f137 1 f90"/>
                <a:gd name="f171" fmla="*/ f138 1 f90"/>
                <a:gd name="f172" fmla="*/ f139 1 f90"/>
                <a:gd name="f173" fmla="*/ f140 1 f90"/>
                <a:gd name="f174" fmla="*/ f141 1 f90"/>
                <a:gd name="f175" fmla="*/ f142 1 f90"/>
                <a:gd name="f176" fmla="*/ f143 1 f90"/>
                <a:gd name="f177" fmla="*/ f144 1 f90"/>
                <a:gd name="f178" fmla="*/ f145 1 f90"/>
                <a:gd name="f179" fmla="*/ f146 1 f90"/>
                <a:gd name="f180" fmla="*/ f147 1 f90"/>
                <a:gd name="f181" fmla="*/ f148 1 f90"/>
                <a:gd name="f182" fmla="*/ f149 1 f90"/>
                <a:gd name="f183" fmla="*/ f150 1 f90"/>
                <a:gd name="f184" fmla="*/ f151 1 f90"/>
                <a:gd name="f185" fmla="*/ f152 f86 1"/>
                <a:gd name="f186" fmla="*/ f153 f86 1"/>
                <a:gd name="f187" fmla="*/ f153 f87 1"/>
                <a:gd name="f188" fmla="*/ f152 f87 1"/>
                <a:gd name="f189" fmla="*/ f155 f86 1"/>
                <a:gd name="f190" fmla="*/ f156 f87 1"/>
                <a:gd name="f191" fmla="*/ f157 f86 1"/>
                <a:gd name="f192" fmla="*/ f155 f87 1"/>
                <a:gd name="f193" fmla="*/ f158 f86 1"/>
                <a:gd name="f194" fmla="*/ f159 f87 1"/>
                <a:gd name="f195" fmla="*/ f160 f86 1"/>
                <a:gd name="f196" fmla="*/ f158 f87 1"/>
                <a:gd name="f197" fmla="*/ f161 f86 1"/>
                <a:gd name="f198" fmla="*/ f162 f87 1"/>
                <a:gd name="f199" fmla="*/ f163 f86 1"/>
                <a:gd name="f200" fmla="*/ f164 f87 1"/>
                <a:gd name="f201" fmla="*/ f165 f86 1"/>
                <a:gd name="f202" fmla="*/ f166 f87 1"/>
                <a:gd name="f203" fmla="*/ f167 f86 1"/>
                <a:gd name="f204" fmla="*/ f168 f87 1"/>
                <a:gd name="f205" fmla="*/ f169 f86 1"/>
                <a:gd name="f206" fmla="*/ f170 f87 1"/>
                <a:gd name="f207" fmla="*/ f171 f86 1"/>
                <a:gd name="f208" fmla="*/ f172 f86 1"/>
                <a:gd name="f209" fmla="*/ f173 f87 1"/>
                <a:gd name="f210" fmla="*/ f174 f86 1"/>
                <a:gd name="f211" fmla="*/ f175 f87 1"/>
                <a:gd name="f212" fmla="*/ f176 f86 1"/>
                <a:gd name="f213" fmla="*/ f177 f87 1"/>
                <a:gd name="f214" fmla="*/ f178 f86 1"/>
                <a:gd name="f215" fmla="*/ f179 f87 1"/>
                <a:gd name="f216" fmla="*/ f180 f86 1"/>
                <a:gd name="f217" fmla="*/ f161 f87 1"/>
                <a:gd name="f218" fmla="*/ f181 f86 1"/>
                <a:gd name="f219" fmla="*/ f182 f87 1"/>
                <a:gd name="f220" fmla="*/ f183 f86 1"/>
                <a:gd name="f221" fmla="*/ f184 f8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54">
                  <a:pos x="f189" y="f190"/>
                </a:cxn>
                <a:cxn ang="f154">
                  <a:pos x="f191" y="f192"/>
                </a:cxn>
                <a:cxn ang="f154">
                  <a:pos x="f193" y="f194"/>
                </a:cxn>
                <a:cxn ang="f154">
                  <a:pos x="f195" y="f196"/>
                </a:cxn>
                <a:cxn ang="f154">
                  <a:pos x="f189" y="f190"/>
                </a:cxn>
                <a:cxn ang="f154">
                  <a:pos x="f197" y="f198"/>
                </a:cxn>
                <a:cxn ang="f154">
                  <a:pos x="f199" y="f200"/>
                </a:cxn>
                <a:cxn ang="f154">
                  <a:pos x="f201" y="f202"/>
                </a:cxn>
                <a:cxn ang="f154">
                  <a:pos x="f203" y="f204"/>
                </a:cxn>
                <a:cxn ang="f154">
                  <a:pos x="f205" y="f206"/>
                </a:cxn>
                <a:cxn ang="f154">
                  <a:pos x="f207" y="f206"/>
                </a:cxn>
                <a:cxn ang="f154">
                  <a:pos x="f208" y="f209"/>
                </a:cxn>
                <a:cxn ang="f154">
                  <a:pos x="f210" y="f211"/>
                </a:cxn>
                <a:cxn ang="f154">
                  <a:pos x="f212" y="f213"/>
                </a:cxn>
                <a:cxn ang="f154">
                  <a:pos x="f214" y="f215"/>
                </a:cxn>
                <a:cxn ang="f154">
                  <a:pos x="f197" y="f198"/>
                </a:cxn>
                <a:cxn ang="f154">
                  <a:pos x="f216" y="f217"/>
                </a:cxn>
                <a:cxn ang="f154">
                  <a:pos x="f218" y="f219"/>
                </a:cxn>
                <a:cxn ang="f154">
                  <a:pos x="f220" y="f221"/>
                </a:cxn>
                <a:cxn ang="f154">
                  <a:pos x="f216" y="f217"/>
                </a:cxn>
              </a:cxnLst>
              <a:rect l="f185" t="f188" r="f186" b="f187"/>
              <a:pathLst>
                <a:path w="268" h="268">
                  <a:moveTo>
                    <a:pt x="f7" y="f8"/>
                  </a:moveTo>
                  <a:cubicBezTo>
                    <a:pt x="f6" y="f9"/>
                    <a:pt x="f10" y="f11"/>
                    <a:pt x="f12" y="f7"/>
                  </a:cubicBezTo>
                  <a:cubicBezTo>
                    <a:pt x="f13" y="f6"/>
                    <a:pt x="f14" y="f15"/>
                    <a:pt x="f16" y="f17"/>
                  </a:cubicBezTo>
                  <a:cubicBezTo>
                    <a:pt x="f5" y="f13"/>
                    <a:pt x="f18" y="f14"/>
                    <a:pt x="f19" y="f16"/>
                  </a:cubicBezTo>
                  <a:cubicBezTo>
                    <a:pt x="f20" y="f5"/>
                    <a:pt x="f21" y="f22"/>
                    <a:pt x="f7" y="f8"/>
                  </a:cubicBezTo>
                  <a:close/>
                  <a:moveTo>
                    <a:pt x="f23" y="f24"/>
                  </a:moveTo>
                  <a:cubicBezTo>
                    <a:pt x="f25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46"/>
                    <a:pt x="f50" y="f46"/>
                  </a:cubicBezTo>
                  <a:cubicBezTo>
                    <a:pt x="f36" y="f51"/>
                    <a:pt x="f52" y="f53"/>
                    <a:pt x="f54" y="f55"/>
                  </a:cubicBezTo>
                  <a:cubicBezTo>
                    <a:pt x="f54" y="f46"/>
                    <a:pt x="f56" y="f57"/>
                    <a:pt x="f58" y="f57"/>
                  </a:cubicBezTo>
                  <a:cubicBezTo>
                    <a:pt x="f59" y="f44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50" y="f70"/>
                    <a:pt x="f71" y="f34"/>
                    <a:pt x="f23" y="f24"/>
                  </a:cubicBezTo>
                  <a:close/>
                  <a:moveTo>
                    <a:pt x="f72" y="f23"/>
                  </a:moveTo>
                  <a:cubicBezTo>
                    <a:pt x="f73" y="f2"/>
                    <a:pt x="f74" y="f49"/>
                    <a:pt x="f75" y="f76"/>
                  </a:cubicBezTo>
                  <a:cubicBezTo>
                    <a:pt x="f77" y="f78"/>
                    <a:pt x="f79" y="f80"/>
                    <a:pt x="f81" y="f82"/>
                  </a:cubicBezTo>
                  <a:cubicBezTo>
                    <a:pt x="f83" y="f21"/>
                    <a:pt x="f84" y="f11"/>
                    <a:pt x="f72" y="f23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4" name="Freeform 27">
              <a:extLst>
                <a:ext uri="{FF2B5EF4-FFF2-40B4-BE49-F238E27FC236}">
                  <a16:creationId xmlns:a16="http://schemas.microsoft.com/office/drawing/2014/main" id="{097AB583-736E-4F35-8154-2500AAD24942}"/>
                </a:ext>
              </a:extLst>
            </p:cNvPr>
            <p:cNvSpPr/>
            <p:nvPr/>
          </p:nvSpPr>
          <p:spPr>
            <a:xfrm>
              <a:off x="5877808" y="2098868"/>
              <a:ext cx="89876" cy="7136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5"/>
                <a:gd name="f7" fmla="val 28"/>
                <a:gd name="f8" fmla="val 34"/>
                <a:gd name="f9" fmla="val 30"/>
                <a:gd name="f10" fmla="val 26"/>
                <a:gd name="f11" fmla="val 27"/>
                <a:gd name="f12" fmla="val 25"/>
                <a:gd name="f13" fmla="val 23"/>
                <a:gd name="f14" fmla="val 24"/>
                <a:gd name="f15" fmla="val 22"/>
                <a:gd name="f16" fmla="val 29"/>
                <a:gd name="f17" fmla="val 21"/>
                <a:gd name="f18" fmla="val 16"/>
                <a:gd name="f19" fmla="val 11"/>
                <a:gd name="f20" fmla="val 6"/>
                <a:gd name="f21" fmla="val 20"/>
                <a:gd name="f22" fmla="val 3"/>
                <a:gd name="f23" fmla="val 10"/>
                <a:gd name="f24" fmla="val 9"/>
                <a:gd name="f25" fmla="val 12"/>
                <a:gd name="f26" fmla="val 31"/>
                <a:gd name="f27" fmla="val 1"/>
                <a:gd name="f28" fmla="val 32"/>
                <a:gd name="f29" fmla="val 5"/>
                <a:gd name="f30" fmla="val 19"/>
                <a:gd name="f31" fmla="+- 0 0 -90"/>
                <a:gd name="f32" fmla="*/ f3 1 35"/>
                <a:gd name="f33" fmla="*/ f4 1 28"/>
                <a:gd name="f34" fmla="+- f7 0 f5"/>
                <a:gd name="f35" fmla="+- f6 0 f5"/>
                <a:gd name="f36" fmla="*/ f31 f0 1"/>
                <a:gd name="f37" fmla="*/ f35 1 35"/>
                <a:gd name="f38" fmla="*/ f34 1 28"/>
                <a:gd name="f39" fmla="*/ 34 f35 1"/>
                <a:gd name="f40" fmla="*/ 28 f34 1"/>
                <a:gd name="f41" fmla="*/ 23 f35 1"/>
                <a:gd name="f42" fmla="*/ 24 f34 1"/>
                <a:gd name="f43" fmla="*/ 24 f35 1"/>
                <a:gd name="f44" fmla="*/ 22 f34 1"/>
                <a:gd name="f45" fmla="*/ 26 f35 1"/>
                <a:gd name="f46" fmla="*/ 29 f35 1"/>
                <a:gd name="f47" fmla="*/ 21 f34 1"/>
                <a:gd name="f48" fmla="*/ 6 f34 1"/>
                <a:gd name="f49" fmla="*/ 0 f35 1"/>
                <a:gd name="f50" fmla="*/ 0 f34 1"/>
                <a:gd name="f51" fmla="*/ 31 f35 1"/>
                <a:gd name="f52" fmla="*/ 1 f34 1"/>
                <a:gd name="f53" fmla="*/ 5 f34 1"/>
                <a:gd name="f54" fmla="*/ f36 1 f2"/>
                <a:gd name="f55" fmla="*/ f39 1 35"/>
                <a:gd name="f56" fmla="*/ f40 1 28"/>
                <a:gd name="f57" fmla="*/ f41 1 35"/>
                <a:gd name="f58" fmla="*/ f42 1 28"/>
                <a:gd name="f59" fmla="*/ f43 1 35"/>
                <a:gd name="f60" fmla="*/ f44 1 28"/>
                <a:gd name="f61" fmla="*/ f45 1 35"/>
                <a:gd name="f62" fmla="*/ f46 1 35"/>
                <a:gd name="f63" fmla="*/ f47 1 28"/>
                <a:gd name="f64" fmla="*/ f48 1 28"/>
                <a:gd name="f65" fmla="*/ f49 1 35"/>
                <a:gd name="f66" fmla="*/ f50 1 28"/>
                <a:gd name="f67" fmla="*/ f51 1 35"/>
                <a:gd name="f68" fmla="*/ f52 1 28"/>
                <a:gd name="f69" fmla="*/ f53 1 28"/>
                <a:gd name="f70" fmla="*/ 0 1 f37"/>
                <a:gd name="f71" fmla="*/ f6 1 f37"/>
                <a:gd name="f72" fmla="*/ 0 1 f38"/>
                <a:gd name="f73" fmla="*/ f7 1 f38"/>
                <a:gd name="f74" fmla="+- f54 0 f1"/>
                <a:gd name="f75" fmla="*/ f55 1 f37"/>
                <a:gd name="f76" fmla="*/ f56 1 f38"/>
                <a:gd name="f77" fmla="*/ f57 1 f37"/>
                <a:gd name="f78" fmla="*/ f58 1 f38"/>
                <a:gd name="f79" fmla="*/ f59 1 f37"/>
                <a:gd name="f80" fmla="*/ f60 1 f38"/>
                <a:gd name="f81" fmla="*/ f61 1 f37"/>
                <a:gd name="f82" fmla="*/ f62 1 f37"/>
                <a:gd name="f83" fmla="*/ f63 1 f38"/>
                <a:gd name="f84" fmla="*/ f64 1 f38"/>
                <a:gd name="f85" fmla="*/ f65 1 f37"/>
                <a:gd name="f86" fmla="*/ f66 1 f38"/>
                <a:gd name="f87" fmla="*/ f67 1 f37"/>
                <a:gd name="f88" fmla="*/ f68 1 f38"/>
                <a:gd name="f89" fmla="*/ f69 1 f38"/>
                <a:gd name="f90" fmla="*/ f70 f32 1"/>
                <a:gd name="f91" fmla="*/ f71 f32 1"/>
                <a:gd name="f92" fmla="*/ f73 f33 1"/>
                <a:gd name="f93" fmla="*/ f72 f33 1"/>
                <a:gd name="f94" fmla="*/ f75 f32 1"/>
                <a:gd name="f95" fmla="*/ f76 f33 1"/>
                <a:gd name="f96" fmla="*/ f77 f32 1"/>
                <a:gd name="f97" fmla="*/ f78 f33 1"/>
                <a:gd name="f98" fmla="*/ f79 f32 1"/>
                <a:gd name="f99" fmla="*/ f80 f33 1"/>
                <a:gd name="f100" fmla="*/ f81 f32 1"/>
                <a:gd name="f101" fmla="*/ f82 f32 1"/>
                <a:gd name="f102" fmla="*/ f83 f33 1"/>
                <a:gd name="f103" fmla="*/ f84 f33 1"/>
                <a:gd name="f104" fmla="*/ f85 f32 1"/>
                <a:gd name="f105" fmla="*/ f86 f33 1"/>
                <a:gd name="f106" fmla="*/ f87 f32 1"/>
                <a:gd name="f107" fmla="*/ f88 f33 1"/>
                <a:gd name="f108" fmla="*/ f89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4">
                  <a:pos x="f94" y="f95"/>
                </a:cxn>
                <a:cxn ang="f74">
                  <a:pos x="f96" y="f97"/>
                </a:cxn>
                <a:cxn ang="f74">
                  <a:pos x="f98" y="f99"/>
                </a:cxn>
                <a:cxn ang="f74">
                  <a:pos x="f100" y="f99"/>
                </a:cxn>
                <a:cxn ang="f74">
                  <a:pos x="f101" y="f102"/>
                </a:cxn>
                <a:cxn ang="f74">
                  <a:pos x="f101" y="f103"/>
                </a:cxn>
                <a:cxn ang="f74">
                  <a:pos x="f104" y="f105"/>
                </a:cxn>
                <a:cxn ang="f74">
                  <a:pos x="f106" y="f107"/>
                </a:cxn>
                <a:cxn ang="f74">
                  <a:pos x="f94" y="f108"/>
                </a:cxn>
                <a:cxn ang="f74">
                  <a:pos x="f94" y="f95"/>
                </a:cxn>
              </a:cxnLst>
              <a:rect l="f90" t="f93" r="f91" b="f92"/>
              <a:pathLst>
                <a:path w="35" h="28">
                  <a:moveTo>
                    <a:pt x="f8" y="f7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4" y="f13"/>
                    <a:pt x="f14" y="f13"/>
                    <a:pt x="f14" y="f15"/>
                  </a:cubicBezTo>
                  <a:cubicBezTo>
                    <a:pt x="f12" y="f15"/>
                    <a:pt x="f12" y="f15"/>
                    <a:pt x="f10" y="f15"/>
                  </a:cubicBezTo>
                  <a:cubicBezTo>
                    <a:pt x="f11" y="f15"/>
                    <a:pt x="f7" y="f15"/>
                    <a:pt x="f16" y="f17"/>
                  </a:cubicBezTo>
                  <a:cubicBezTo>
                    <a:pt x="f16" y="f18"/>
                    <a:pt x="f16" y="f19"/>
                    <a:pt x="f16" y="f20"/>
                  </a:cubicBezTo>
                  <a:cubicBezTo>
                    <a:pt x="f21" y="f22"/>
                    <a:pt x="f23" y="f24"/>
                    <a:pt x="f5" y="f5"/>
                  </a:cubicBezTo>
                  <a:cubicBezTo>
                    <a:pt x="f25" y="f5"/>
                    <a:pt x="f17" y="f5"/>
                    <a:pt x="f26" y="f27"/>
                  </a:cubicBezTo>
                  <a:cubicBezTo>
                    <a:pt x="f28" y="f27"/>
                    <a:pt x="f8" y="f22"/>
                    <a:pt x="f8" y="f29"/>
                  </a:cubicBezTo>
                  <a:cubicBezTo>
                    <a:pt x="f6" y="f25"/>
                    <a:pt x="f8" y="f30"/>
                    <a:pt x="f8" y="f7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5" name="Freeform 28">
              <a:extLst>
                <a:ext uri="{FF2B5EF4-FFF2-40B4-BE49-F238E27FC236}">
                  <a16:creationId xmlns:a16="http://schemas.microsoft.com/office/drawing/2014/main" id="{F090A5DA-0C46-4B10-A02A-85971C1BF3A1}"/>
                </a:ext>
              </a:extLst>
            </p:cNvPr>
            <p:cNvSpPr/>
            <p:nvPr/>
          </p:nvSpPr>
          <p:spPr>
            <a:xfrm>
              <a:off x="5962390" y="1945559"/>
              <a:ext cx="58155" cy="12952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3"/>
                <a:gd name="f7" fmla="val 51"/>
                <a:gd name="f8" fmla="val 18"/>
                <a:gd name="f9" fmla="val 19"/>
                <a:gd name="f10" fmla="val 40"/>
                <a:gd name="f11" fmla="val 14"/>
                <a:gd name="f12" fmla="val 32"/>
                <a:gd name="f13" fmla="val 8"/>
                <a:gd name="f14" fmla="val 25"/>
                <a:gd name="f15" fmla="val 16"/>
                <a:gd name="f16" fmla="val 3"/>
                <a:gd name="f17" fmla="val 5"/>
                <a:gd name="f18" fmla="val 6"/>
                <a:gd name="f19" fmla="val 10"/>
                <a:gd name="f20" fmla="val 15"/>
                <a:gd name="f21" fmla="val 21"/>
                <a:gd name="f22" fmla="val 33"/>
                <a:gd name="f23" fmla="val 42"/>
                <a:gd name="f24" fmla="+- 0 0 -90"/>
                <a:gd name="f25" fmla="*/ f3 1 23"/>
                <a:gd name="f26" fmla="*/ f4 1 51"/>
                <a:gd name="f27" fmla="+- f7 0 f5"/>
                <a:gd name="f28" fmla="+- f6 0 f5"/>
                <a:gd name="f29" fmla="*/ f24 f0 1"/>
                <a:gd name="f30" fmla="*/ f28 1 23"/>
                <a:gd name="f31" fmla="*/ f27 1 51"/>
                <a:gd name="f32" fmla="*/ 18 f28 1"/>
                <a:gd name="f33" fmla="*/ 51 f27 1"/>
                <a:gd name="f34" fmla="*/ 8 f28 1"/>
                <a:gd name="f35" fmla="*/ 25 f27 1"/>
                <a:gd name="f36" fmla="*/ 14 f28 1"/>
                <a:gd name="f37" fmla="*/ 0 f27 1"/>
                <a:gd name="f38" fmla="*/ f29 1 f2"/>
                <a:gd name="f39" fmla="*/ f32 1 23"/>
                <a:gd name="f40" fmla="*/ f33 1 51"/>
                <a:gd name="f41" fmla="*/ f34 1 23"/>
                <a:gd name="f42" fmla="*/ f35 1 51"/>
                <a:gd name="f43" fmla="*/ f36 1 23"/>
                <a:gd name="f44" fmla="*/ f37 1 51"/>
                <a:gd name="f45" fmla="*/ 0 1 f30"/>
                <a:gd name="f46" fmla="*/ f6 1 f30"/>
                <a:gd name="f47" fmla="*/ 0 1 f31"/>
                <a:gd name="f48" fmla="*/ f7 1 f31"/>
                <a:gd name="f49" fmla="+- f38 0 f1"/>
                <a:gd name="f50" fmla="*/ f39 1 f30"/>
                <a:gd name="f51" fmla="*/ f40 1 f31"/>
                <a:gd name="f52" fmla="*/ f41 1 f30"/>
                <a:gd name="f53" fmla="*/ f42 1 f31"/>
                <a:gd name="f54" fmla="*/ f43 1 f30"/>
                <a:gd name="f55" fmla="*/ f44 1 f31"/>
                <a:gd name="f56" fmla="*/ f45 f25 1"/>
                <a:gd name="f57" fmla="*/ f46 f25 1"/>
                <a:gd name="f58" fmla="*/ f48 f26 1"/>
                <a:gd name="f59" fmla="*/ f47 f26 1"/>
                <a:gd name="f60" fmla="*/ f50 f25 1"/>
                <a:gd name="f61" fmla="*/ f51 f26 1"/>
                <a:gd name="f62" fmla="*/ f52 f25 1"/>
                <a:gd name="f63" fmla="*/ f53 f26 1"/>
                <a:gd name="f64" fmla="*/ f54 f25 1"/>
                <a:gd name="f65" fmla="*/ f55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9">
                  <a:pos x="f60" y="f61"/>
                </a:cxn>
                <a:cxn ang="f49">
                  <a:pos x="f62" y="f63"/>
                </a:cxn>
                <a:cxn ang="f49">
                  <a:pos x="f64" y="f65"/>
                </a:cxn>
                <a:cxn ang="f49">
                  <a:pos x="f64" y="f63"/>
                </a:cxn>
                <a:cxn ang="f49">
                  <a:pos x="f60" y="f61"/>
                </a:cxn>
              </a:cxnLst>
              <a:rect l="f56" t="f59" r="f57" b="f58"/>
              <a:pathLst>
                <a:path w="23" h="51">
                  <a:moveTo>
                    <a:pt x="f8" y="f7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5" y="f15"/>
                    <a:pt x="f16" y="f17"/>
                    <a:pt x="f11" y="f5"/>
                  </a:cubicBezTo>
                  <a:cubicBezTo>
                    <a:pt x="f18" y="f19"/>
                    <a:pt x="f18" y="f20"/>
                    <a:pt x="f11" y="f14"/>
                  </a:cubicBezTo>
                  <a:cubicBezTo>
                    <a:pt x="f21" y="f22"/>
                    <a:pt x="f6" y="f23"/>
                    <a:pt x="f8" y="f7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6" name="Freeform 29">
              <a:extLst>
                <a:ext uri="{FF2B5EF4-FFF2-40B4-BE49-F238E27FC236}">
                  <a16:creationId xmlns:a16="http://schemas.microsoft.com/office/drawing/2014/main" id="{6A68653E-2636-4600-9887-42B4BB94BB96}"/>
                </a:ext>
              </a:extLst>
            </p:cNvPr>
            <p:cNvSpPr/>
            <p:nvPr/>
          </p:nvSpPr>
          <p:spPr>
            <a:xfrm>
              <a:off x="5922742" y="1948202"/>
              <a:ext cx="55504" cy="12423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"/>
                <a:gd name="f7" fmla="val 49"/>
                <a:gd name="f8" fmla="val 12"/>
                <a:gd name="f9" fmla="val 6"/>
                <a:gd name="f10" fmla="val 11"/>
                <a:gd name="f11" fmla="val 14"/>
                <a:gd name="f12" fmla="val 24"/>
                <a:gd name="f13" fmla="val 19"/>
                <a:gd name="f14" fmla="val 30"/>
                <a:gd name="f15" fmla="val 37"/>
                <a:gd name="f16" fmla="val 20"/>
                <a:gd name="f17" fmla="val 46"/>
                <a:gd name="f18" fmla="val 47"/>
                <a:gd name="f19" fmla="val 48"/>
                <a:gd name="f20" fmla="val 18"/>
                <a:gd name="f21" fmla="val 39"/>
                <a:gd name="f22" fmla="val 32"/>
                <a:gd name="f23" fmla="val 8"/>
                <a:gd name="f24" fmla="val 16"/>
                <a:gd name="f25" fmla="val 2"/>
                <a:gd name="f26" fmla="val 7"/>
                <a:gd name="f27" fmla="+- 0 0 -90"/>
                <a:gd name="f28" fmla="*/ f3 1 22"/>
                <a:gd name="f29" fmla="*/ f4 1 49"/>
                <a:gd name="f30" fmla="+- f7 0 f5"/>
                <a:gd name="f31" fmla="+- f6 0 f5"/>
                <a:gd name="f32" fmla="*/ f27 f0 1"/>
                <a:gd name="f33" fmla="*/ f31 1 22"/>
                <a:gd name="f34" fmla="*/ f30 1 49"/>
                <a:gd name="f35" fmla="*/ 12 f31 1"/>
                <a:gd name="f36" fmla="*/ 0 f30 1"/>
                <a:gd name="f37" fmla="*/ 14 f31 1"/>
                <a:gd name="f38" fmla="*/ 24 f30 1"/>
                <a:gd name="f39" fmla="*/ 20 f31 1"/>
                <a:gd name="f40" fmla="*/ 46 f30 1"/>
                <a:gd name="f41" fmla="*/ 18 f31 1"/>
                <a:gd name="f42" fmla="*/ 49 f30 1"/>
                <a:gd name="f43" fmla="*/ 8 f31 1"/>
                <a:gd name="f44" fmla="*/ f32 1 f2"/>
                <a:gd name="f45" fmla="*/ f35 1 22"/>
                <a:gd name="f46" fmla="*/ f36 1 49"/>
                <a:gd name="f47" fmla="*/ f37 1 22"/>
                <a:gd name="f48" fmla="*/ f38 1 49"/>
                <a:gd name="f49" fmla="*/ f39 1 22"/>
                <a:gd name="f50" fmla="*/ f40 1 49"/>
                <a:gd name="f51" fmla="*/ f41 1 22"/>
                <a:gd name="f52" fmla="*/ f42 1 49"/>
                <a:gd name="f53" fmla="*/ f43 1 22"/>
                <a:gd name="f54" fmla="*/ 0 1 f33"/>
                <a:gd name="f55" fmla="*/ f6 1 f33"/>
                <a:gd name="f56" fmla="*/ 0 1 f34"/>
                <a:gd name="f57" fmla="*/ f7 1 f34"/>
                <a:gd name="f58" fmla="+- f44 0 f1"/>
                <a:gd name="f59" fmla="*/ f45 1 f33"/>
                <a:gd name="f60" fmla="*/ f46 1 f34"/>
                <a:gd name="f61" fmla="*/ f47 1 f33"/>
                <a:gd name="f62" fmla="*/ f48 1 f34"/>
                <a:gd name="f63" fmla="*/ f49 1 f33"/>
                <a:gd name="f64" fmla="*/ f50 1 f34"/>
                <a:gd name="f65" fmla="*/ f51 1 f33"/>
                <a:gd name="f66" fmla="*/ f52 1 f34"/>
                <a:gd name="f67" fmla="*/ f53 1 f33"/>
                <a:gd name="f68" fmla="*/ f54 f28 1"/>
                <a:gd name="f69" fmla="*/ f55 f28 1"/>
                <a:gd name="f70" fmla="*/ f57 f29 1"/>
                <a:gd name="f71" fmla="*/ f56 f29 1"/>
                <a:gd name="f72" fmla="*/ f59 f28 1"/>
                <a:gd name="f73" fmla="*/ f60 f29 1"/>
                <a:gd name="f74" fmla="*/ f61 f28 1"/>
                <a:gd name="f75" fmla="*/ f62 f29 1"/>
                <a:gd name="f76" fmla="*/ f63 f28 1"/>
                <a:gd name="f77" fmla="*/ f64 f29 1"/>
                <a:gd name="f78" fmla="*/ f65 f28 1"/>
                <a:gd name="f79" fmla="*/ f66 f29 1"/>
                <a:gd name="f80" fmla="*/ f67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8">
                  <a:pos x="f72" y="f73"/>
                </a:cxn>
                <a:cxn ang="f58">
                  <a:pos x="f74" y="f75"/>
                </a:cxn>
                <a:cxn ang="f58">
                  <a:pos x="f76" y="f77"/>
                </a:cxn>
                <a:cxn ang="f58">
                  <a:pos x="f78" y="f79"/>
                </a:cxn>
                <a:cxn ang="f58">
                  <a:pos x="f80" y="f75"/>
                </a:cxn>
                <a:cxn ang="f58">
                  <a:pos x="f72" y="f73"/>
                </a:cxn>
              </a:cxnLst>
              <a:rect l="f68" t="f71" r="f69" b="f70"/>
              <a:pathLst>
                <a:path w="22" h="49">
                  <a:moveTo>
                    <a:pt x="f8" y="f5"/>
                  </a:moveTo>
                  <a:cubicBezTo>
                    <a:pt x="f9" y="f10"/>
                    <a:pt x="f9" y="f11"/>
                    <a:pt x="f11" y="f12"/>
                  </a:cubicBezTo>
                  <a:cubicBezTo>
                    <a:pt x="f13" y="f14"/>
                    <a:pt x="f6" y="f15"/>
                    <a:pt x="f16" y="f17"/>
                  </a:cubicBezTo>
                  <a:cubicBezTo>
                    <a:pt x="f16" y="f18"/>
                    <a:pt x="f13" y="f19"/>
                    <a:pt x="f20" y="f7"/>
                  </a:cubicBezTo>
                  <a:cubicBezTo>
                    <a:pt x="f13" y="f21"/>
                    <a:pt x="f11" y="f22"/>
                    <a:pt x="f23" y="f12"/>
                  </a:cubicBezTo>
                  <a:cubicBezTo>
                    <a:pt x="f5" y="f24"/>
                    <a:pt x="f25" y="f26"/>
                    <a:pt x="f8" y="f5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7" name="Freeform 30">
              <a:extLst>
                <a:ext uri="{FF2B5EF4-FFF2-40B4-BE49-F238E27FC236}">
                  <a16:creationId xmlns:a16="http://schemas.microsoft.com/office/drawing/2014/main" id="{BCCC83AB-CD89-480A-91C5-35BB21726EFC}"/>
                </a:ext>
              </a:extLst>
            </p:cNvPr>
            <p:cNvSpPr/>
            <p:nvPr/>
          </p:nvSpPr>
          <p:spPr>
            <a:xfrm>
              <a:off x="6009967" y="2101510"/>
              <a:ext cx="13213" cy="6608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"/>
                <a:gd name="f7" fmla="val 26"/>
                <a:gd name="f8" fmla="val 1"/>
                <a:gd name="f9" fmla="val 2"/>
                <a:gd name="f10" fmla="val 3"/>
                <a:gd name="f11" fmla="val 18"/>
                <a:gd name="f12" fmla="val 4"/>
                <a:gd name="f13" fmla="val 24"/>
                <a:gd name="f14" fmla="val 17"/>
                <a:gd name="f15" fmla="val 9"/>
                <a:gd name="f16" fmla="+- 0 0 -90"/>
                <a:gd name="f17" fmla="*/ f3 1 5"/>
                <a:gd name="f18" fmla="*/ f4 1 26"/>
                <a:gd name="f19" fmla="+- f7 0 f5"/>
                <a:gd name="f20" fmla="+- f6 0 f5"/>
                <a:gd name="f21" fmla="*/ f16 f0 1"/>
                <a:gd name="f22" fmla="*/ f20 1 5"/>
                <a:gd name="f23" fmla="*/ f19 1 26"/>
                <a:gd name="f24" fmla="*/ 0 f20 1"/>
                <a:gd name="f25" fmla="*/ 0 f19 1"/>
                <a:gd name="f26" fmla="*/ 3 f20 1"/>
                <a:gd name="f27" fmla="*/ 26 f19 1"/>
                <a:gd name="f28" fmla="*/ f21 1 f2"/>
                <a:gd name="f29" fmla="*/ f24 1 5"/>
                <a:gd name="f30" fmla="*/ f25 1 26"/>
                <a:gd name="f31" fmla="*/ f26 1 5"/>
                <a:gd name="f32" fmla="*/ f27 1 26"/>
                <a:gd name="f33" fmla="*/ 0 1 f22"/>
                <a:gd name="f34" fmla="*/ f6 1 f22"/>
                <a:gd name="f35" fmla="*/ 0 1 f23"/>
                <a:gd name="f36" fmla="*/ f7 1 f23"/>
                <a:gd name="f37" fmla="+- f28 0 f1"/>
                <a:gd name="f38" fmla="*/ f29 1 f22"/>
                <a:gd name="f39" fmla="*/ f30 1 f23"/>
                <a:gd name="f40" fmla="*/ f31 1 f22"/>
                <a:gd name="f41" fmla="*/ f32 1 f23"/>
                <a:gd name="f42" fmla="*/ f33 f17 1"/>
                <a:gd name="f43" fmla="*/ f34 f17 1"/>
                <a:gd name="f44" fmla="*/ f36 f18 1"/>
                <a:gd name="f45" fmla="*/ f35 f18 1"/>
                <a:gd name="f46" fmla="*/ f38 f17 1"/>
                <a:gd name="f47" fmla="*/ f39 f18 1"/>
                <a:gd name="f48" fmla="*/ f40 f17 1"/>
                <a:gd name="f49" fmla="*/ f41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7">
                  <a:pos x="f46" y="f47"/>
                </a:cxn>
                <a:cxn ang="f37">
                  <a:pos x="f48" y="f47"/>
                </a:cxn>
                <a:cxn ang="f37">
                  <a:pos x="f46" y="f49"/>
                </a:cxn>
                <a:cxn ang="f37">
                  <a:pos x="f46" y="f47"/>
                </a:cxn>
              </a:cxnLst>
              <a:rect l="f42" t="f45" r="f43" b="f44"/>
              <a:pathLst>
                <a:path w="5" h="26">
                  <a:moveTo>
                    <a:pt x="f5" y="f5"/>
                  </a:moveTo>
                  <a:cubicBezTo>
                    <a:pt x="f8" y="f5"/>
                    <a:pt x="f9" y="f5"/>
                    <a:pt x="f10" y="f5"/>
                  </a:cubicBezTo>
                  <a:cubicBezTo>
                    <a:pt x="f6" y="f11"/>
                    <a:pt x="f12" y="f13"/>
                    <a:pt x="f5" y="f7"/>
                  </a:cubicBezTo>
                  <a:cubicBezTo>
                    <a:pt x="f5" y="f14"/>
                    <a:pt x="f5" y="f15"/>
                    <a:pt x="f5" y="f5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8" name="Freeform 31">
              <a:extLst>
                <a:ext uri="{FF2B5EF4-FFF2-40B4-BE49-F238E27FC236}">
                  <a16:creationId xmlns:a16="http://schemas.microsoft.com/office/drawing/2014/main" id="{C13DB879-A739-42D4-894F-CCE52312E680}"/>
                </a:ext>
              </a:extLst>
            </p:cNvPr>
            <p:cNvSpPr/>
            <p:nvPr/>
          </p:nvSpPr>
          <p:spPr>
            <a:xfrm>
              <a:off x="5988826" y="2098868"/>
              <a:ext cx="13213" cy="6872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"/>
                <a:gd name="f7" fmla="val 27"/>
                <a:gd name="f8" fmla="val 2"/>
                <a:gd name="f9" fmla="val 3"/>
                <a:gd name="f10" fmla="val 1"/>
                <a:gd name="f11" fmla="val 4"/>
                <a:gd name="f12" fmla="val 11"/>
                <a:gd name="f13" fmla="val 19"/>
                <a:gd name="f14" fmla="val 26"/>
                <a:gd name="f15" fmla="val 24"/>
                <a:gd name="f16" fmla="val 23"/>
                <a:gd name="f17" fmla="val 16"/>
                <a:gd name="f18" fmla="val 9"/>
                <a:gd name="f19" fmla="+- 0 0 -90"/>
                <a:gd name="f20" fmla="*/ f3 1 5"/>
                <a:gd name="f21" fmla="*/ f4 1 27"/>
                <a:gd name="f22" fmla="+- f7 0 f5"/>
                <a:gd name="f23" fmla="+- f6 0 f5"/>
                <a:gd name="f24" fmla="*/ f19 f0 1"/>
                <a:gd name="f25" fmla="*/ f23 1 5"/>
                <a:gd name="f26" fmla="*/ f22 1 27"/>
                <a:gd name="f27" fmla="*/ 2 f23 1"/>
                <a:gd name="f28" fmla="*/ 0 f22 1"/>
                <a:gd name="f29" fmla="*/ 4 f23 1"/>
                <a:gd name="f30" fmla="*/ 4 f22 1"/>
                <a:gd name="f31" fmla="*/ 5 f23 1"/>
                <a:gd name="f32" fmla="*/ 26 f22 1"/>
                <a:gd name="f33" fmla="*/ 3 f23 1"/>
                <a:gd name="f34" fmla="*/ 27 f22 1"/>
                <a:gd name="f35" fmla="*/ 0 f23 1"/>
                <a:gd name="f36" fmla="*/ 23 f22 1"/>
                <a:gd name="f37" fmla="*/ 1 f22 1"/>
                <a:gd name="f38" fmla="*/ f24 1 f2"/>
                <a:gd name="f39" fmla="*/ f27 1 5"/>
                <a:gd name="f40" fmla="*/ f28 1 27"/>
                <a:gd name="f41" fmla="*/ f29 1 5"/>
                <a:gd name="f42" fmla="*/ f30 1 27"/>
                <a:gd name="f43" fmla="*/ f31 1 5"/>
                <a:gd name="f44" fmla="*/ f32 1 27"/>
                <a:gd name="f45" fmla="*/ f33 1 5"/>
                <a:gd name="f46" fmla="*/ f34 1 27"/>
                <a:gd name="f47" fmla="*/ f35 1 5"/>
                <a:gd name="f48" fmla="*/ f36 1 27"/>
                <a:gd name="f49" fmla="*/ f37 1 27"/>
                <a:gd name="f50" fmla="*/ 0 1 f25"/>
                <a:gd name="f51" fmla="*/ f6 1 f25"/>
                <a:gd name="f52" fmla="*/ 0 1 f26"/>
                <a:gd name="f53" fmla="*/ f7 1 f26"/>
                <a:gd name="f54" fmla="+- f38 0 f1"/>
                <a:gd name="f55" fmla="*/ f39 1 f25"/>
                <a:gd name="f56" fmla="*/ f40 1 f26"/>
                <a:gd name="f57" fmla="*/ f41 1 f25"/>
                <a:gd name="f58" fmla="*/ f42 1 f26"/>
                <a:gd name="f59" fmla="*/ f43 1 f25"/>
                <a:gd name="f60" fmla="*/ f44 1 f26"/>
                <a:gd name="f61" fmla="*/ f45 1 f25"/>
                <a:gd name="f62" fmla="*/ f46 1 f26"/>
                <a:gd name="f63" fmla="*/ f47 1 f25"/>
                <a:gd name="f64" fmla="*/ f48 1 f26"/>
                <a:gd name="f65" fmla="*/ f49 1 f26"/>
                <a:gd name="f66" fmla="*/ f50 f20 1"/>
                <a:gd name="f67" fmla="*/ f51 f20 1"/>
                <a:gd name="f68" fmla="*/ f53 f21 1"/>
                <a:gd name="f69" fmla="*/ f52 f21 1"/>
                <a:gd name="f70" fmla="*/ f55 f20 1"/>
                <a:gd name="f71" fmla="*/ f56 f21 1"/>
                <a:gd name="f72" fmla="*/ f57 f20 1"/>
                <a:gd name="f73" fmla="*/ f58 f21 1"/>
                <a:gd name="f74" fmla="*/ f59 f20 1"/>
                <a:gd name="f75" fmla="*/ f60 f21 1"/>
                <a:gd name="f76" fmla="*/ f61 f20 1"/>
                <a:gd name="f77" fmla="*/ f62 f21 1"/>
                <a:gd name="f78" fmla="*/ f63 f20 1"/>
                <a:gd name="f79" fmla="*/ f64 f21 1"/>
                <a:gd name="f80" fmla="*/ f65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4">
                  <a:pos x="f70" y="f71"/>
                </a:cxn>
                <a:cxn ang="f54">
                  <a:pos x="f72" y="f73"/>
                </a:cxn>
                <a:cxn ang="f54">
                  <a:pos x="f74" y="f75"/>
                </a:cxn>
                <a:cxn ang="f54">
                  <a:pos x="f76" y="f77"/>
                </a:cxn>
                <a:cxn ang="f54">
                  <a:pos x="f78" y="f79"/>
                </a:cxn>
                <a:cxn ang="f54">
                  <a:pos x="f78" y="f80"/>
                </a:cxn>
                <a:cxn ang="f54">
                  <a:pos x="f70" y="f71"/>
                </a:cxn>
              </a:cxnLst>
              <a:rect l="f66" t="f69" r="f67" b="f68"/>
              <a:pathLst>
                <a:path w="5" h="27">
                  <a:moveTo>
                    <a:pt x="f8" y="f5"/>
                  </a:moveTo>
                  <a:cubicBezTo>
                    <a:pt x="f9" y="f10"/>
                    <a:pt x="f11" y="f8"/>
                    <a:pt x="f11" y="f11"/>
                  </a:cubicBezTo>
                  <a:cubicBezTo>
                    <a:pt x="f6" y="f12"/>
                    <a:pt x="f6" y="f13"/>
                    <a:pt x="f6" y="f14"/>
                  </a:cubicBezTo>
                  <a:cubicBezTo>
                    <a:pt x="f11" y="f14"/>
                    <a:pt x="f9" y="f7"/>
                    <a:pt x="f9" y="f7"/>
                  </a:cubicBezTo>
                  <a:cubicBezTo>
                    <a:pt x="f8" y="f14"/>
                    <a:pt x="f5" y="f15"/>
                    <a:pt x="f5" y="f16"/>
                  </a:cubicBezTo>
                  <a:cubicBezTo>
                    <a:pt x="f5" y="f17"/>
                    <a:pt x="f5" y="f18"/>
                    <a:pt x="f5" y="f10"/>
                  </a:cubicBezTo>
                  <a:cubicBezTo>
                    <a:pt x="f10" y="f10"/>
                    <a:pt x="f10" y="f5"/>
                    <a:pt x="f8" y="f5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9" name="Freeform 32">
              <a:extLst>
                <a:ext uri="{FF2B5EF4-FFF2-40B4-BE49-F238E27FC236}">
                  <a16:creationId xmlns:a16="http://schemas.microsoft.com/office/drawing/2014/main" id="{4C4285C1-95A5-4603-AB87-F212ABA09E59}"/>
                </a:ext>
              </a:extLst>
            </p:cNvPr>
            <p:cNvSpPr/>
            <p:nvPr/>
          </p:nvSpPr>
          <p:spPr>
            <a:xfrm>
              <a:off x="5972961" y="2098868"/>
              <a:ext cx="10570" cy="6872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"/>
                <a:gd name="f7" fmla="val 27"/>
                <a:gd name="f8" fmla="val 1"/>
                <a:gd name="f9" fmla="val 8"/>
                <a:gd name="f10" fmla="val 16"/>
                <a:gd name="f11" fmla="val 23"/>
                <a:gd name="f12" fmla="val 4"/>
                <a:gd name="f13" fmla="val 24"/>
                <a:gd name="f14" fmla="val 3"/>
                <a:gd name="f15" fmla="val 26"/>
                <a:gd name="f16" fmla="val 2"/>
                <a:gd name="f17" fmla="val 25"/>
                <a:gd name="f18" fmla="val 10"/>
                <a:gd name="f19" fmla="+- 0 0 -90"/>
                <a:gd name="f20" fmla="*/ f3 1 5"/>
                <a:gd name="f21" fmla="*/ f4 1 27"/>
                <a:gd name="f22" fmla="+- f7 0 f5"/>
                <a:gd name="f23" fmla="+- f6 0 f5"/>
                <a:gd name="f24" fmla="*/ f19 f0 1"/>
                <a:gd name="f25" fmla="*/ f23 1 5"/>
                <a:gd name="f26" fmla="*/ f22 1 27"/>
                <a:gd name="f27" fmla="*/ 5 f23 1"/>
                <a:gd name="f28" fmla="*/ 1 f22 1"/>
                <a:gd name="f29" fmla="*/ 23 f22 1"/>
                <a:gd name="f30" fmla="*/ 3 f23 1"/>
                <a:gd name="f31" fmla="*/ 27 f22 1"/>
                <a:gd name="f32" fmla="*/ 0 f23 1"/>
                <a:gd name="f33" fmla="*/ 3 f22 1"/>
                <a:gd name="f34" fmla="*/ 0 f22 1"/>
                <a:gd name="f35" fmla="*/ f24 1 f2"/>
                <a:gd name="f36" fmla="*/ f27 1 5"/>
                <a:gd name="f37" fmla="*/ f28 1 27"/>
                <a:gd name="f38" fmla="*/ f29 1 27"/>
                <a:gd name="f39" fmla="*/ f30 1 5"/>
                <a:gd name="f40" fmla="*/ f31 1 27"/>
                <a:gd name="f41" fmla="*/ f32 1 5"/>
                <a:gd name="f42" fmla="*/ f33 1 27"/>
                <a:gd name="f43" fmla="*/ f34 1 27"/>
                <a:gd name="f44" fmla="*/ 0 1 f25"/>
                <a:gd name="f45" fmla="*/ f6 1 f25"/>
                <a:gd name="f46" fmla="*/ 0 1 f26"/>
                <a:gd name="f47" fmla="*/ f7 1 f26"/>
                <a:gd name="f48" fmla="+- f35 0 f1"/>
                <a:gd name="f49" fmla="*/ f36 1 f25"/>
                <a:gd name="f50" fmla="*/ f37 1 f26"/>
                <a:gd name="f51" fmla="*/ f38 1 f26"/>
                <a:gd name="f52" fmla="*/ f39 1 f25"/>
                <a:gd name="f53" fmla="*/ f40 1 f26"/>
                <a:gd name="f54" fmla="*/ f41 1 f25"/>
                <a:gd name="f55" fmla="*/ f42 1 f26"/>
                <a:gd name="f56" fmla="*/ f43 1 f26"/>
                <a:gd name="f57" fmla="*/ f44 f20 1"/>
                <a:gd name="f58" fmla="*/ f45 f20 1"/>
                <a:gd name="f59" fmla="*/ f47 f21 1"/>
                <a:gd name="f60" fmla="*/ f46 f21 1"/>
                <a:gd name="f61" fmla="*/ f49 f20 1"/>
                <a:gd name="f62" fmla="*/ f50 f21 1"/>
                <a:gd name="f63" fmla="*/ f51 f21 1"/>
                <a:gd name="f64" fmla="*/ f52 f20 1"/>
                <a:gd name="f65" fmla="*/ f53 f21 1"/>
                <a:gd name="f66" fmla="*/ f54 f20 1"/>
                <a:gd name="f67" fmla="*/ f55 f21 1"/>
                <a:gd name="f68" fmla="*/ f5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8">
                  <a:pos x="f61" y="f62"/>
                </a:cxn>
                <a:cxn ang="f48">
                  <a:pos x="f61" y="f63"/>
                </a:cxn>
                <a:cxn ang="f48">
                  <a:pos x="f64" y="f65"/>
                </a:cxn>
                <a:cxn ang="f48">
                  <a:pos x="f66" y="f63"/>
                </a:cxn>
                <a:cxn ang="f48">
                  <a:pos x="f66" y="f67"/>
                </a:cxn>
                <a:cxn ang="f48">
                  <a:pos x="f64" y="f68"/>
                </a:cxn>
                <a:cxn ang="f48">
                  <a:pos x="f61" y="f62"/>
                </a:cxn>
              </a:cxnLst>
              <a:rect l="f57" t="f60" r="f58" b="f59"/>
              <a:pathLst>
                <a:path w="5" h="27">
                  <a:moveTo>
                    <a:pt x="f6" y="f8"/>
                  </a:moveTo>
                  <a:cubicBezTo>
                    <a:pt x="f6" y="f9"/>
                    <a:pt x="f6" y="f10"/>
                    <a:pt x="f6" y="f11"/>
                  </a:cubicBezTo>
                  <a:cubicBezTo>
                    <a:pt x="f12" y="f13"/>
                    <a:pt x="f14" y="f15"/>
                    <a:pt x="f14" y="f7"/>
                  </a:cubicBezTo>
                  <a:cubicBezTo>
                    <a:pt x="f16" y="f17"/>
                    <a:pt x="f5" y="f13"/>
                    <a:pt x="f5" y="f11"/>
                  </a:cubicBezTo>
                  <a:cubicBezTo>
                    <a:pt x="f5" y="f10"/>
                    <a:pt x="f5" y="f18"/>
                    <a:pt x="f5" y="f14"/>
                  </a:cubicBezTo>
                  <a:cubicBezTo>
                    <a:pt x="f5" y="f16"/>
                    <a:pt x="f16" y="f8"/>
                    <a:pt x="f14" y="f5"/>
                  </a:cubicBezTo>
                  <a:cubicBezTo>
                    <a:pt x="f12" y="f5"/>
                    <a:pt x="f12" y="f8"/>
                    <a:pt x="f6" y="f8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0" name="Freeform 33">
              <a:extLst>
                <a:ext uri="{FF2B5EF4-FFF2-40B4-BE49-F238E27FC236}">
                  <a16:creationId xmlns:a16="http://schemas.microsoft.com/office/drawing/2014/main" id="{17A83363-728E-4E73-9604-52748D064952}"/>
                </a:ext>
              </a:extLst>
            </p:cNvPr>
            <p:cNvSpPr/>
            <p:nvPr/>
          </p:nvSpPr>
          <p:spPr>
            <a:xfrm>
              <a:off x="5565897" y="2098868"/>
              <a:ext cx="158593" cy="6608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2"/>
                <a:gd name="f7" fmla="val 26"/>
                <a:gd name="f8" fmla="val 44"/>
                <a:gd name="f9" fmla="val 21"/>
                <a:gd name="f10" fmla="val 49"/>
                <a:gd name="f11" fmla="val 22"/>
                <a:gd name="f12" fmla="val 54"/>
                <a:gd name="f13" fmla="val 58"/>
                <a:gd name="f14" fmla="val 23"/>
                <a:gd name="f15" fmla="val 59"/>
                <a:gd name="f16" fmla="val 60"/>
                <a:gd name="f17" fmla="val 25"/>
                <a:gd name="f18" fmla="val 41"/>
                <a:gd name="f19" fmla="val 18"/>
                <a:gd name="f20" fmla="val 10"/>
                <a:gd name="f21" fmla="val 6"/>
                <a:gd name="f22" fmla="val 11"/>
                <a:gd name="f23" fmla="val 16"/>
                <a:gd name="f24" fmla="val 31"/>
                <a:gd name="f25" fmla="val 39"/>
                <a:gd name="f26" fmla="val 5"/>
                <a:gd name="f27" fmla="val 13"/>
                <a:gd name="f28" fmla="val 19"/>
                <a:gd name="f29" fmla="+- 0 0 -90"/>
                <a:gd name="f30" fmla="*/ f3 1 62"/>
                <a:gd name="f31" fmla="*/ f4 1 26"/>
                <a:gd name="f32" fmla="+- f7 0 f5"/>
                <a:gd name="f33" fmla="+- f6 0 f5"/>
                <a:gd name="f34" fmla="*/ f29 f0 1"/>
                <a:gd name="f35" fmla="*/ f33 1 62"/>
                <a:gd name="f36" fmla="*/ f32 1 26"/>
                <a:gd name="f37" fmla="*/ 44 f33 1"/>
                <a:gd name="f38" fmla="*/ 21 f32 1"/>
                <a:gd name="f39" fmla="*/ 58 f33 1"/>
                <a:gd name="f40" fmla="*/ 23 f32 1"/>
                <a:gd name="f41" fmla="*/ 62 f33 1"/>
                <a:gd name="f42" fmla="*/ 26 f32 1"/>
                <a:gd name="f43" fmla="*/ 0 f33 1"/>
                <a:gd name="f44" fmla="*/ 0 f32 1"/>
                <a:gd name="f45" fmla="*/ 16 f33 1"/>
                <a:gd name="f46" fmla="*/ 31 f33 1"/>
                <a:gd name="f47" fmla="*/ 13 f32 1"/>
                <a:gd name="f48" fmla="*/ f34 1 f2"/>
                <a:gd name="f49" fmla="*/ f37 1 62"/>
                <a:gd name="f50" fmla="*/ f38 1 26"/>
                <a:gd name="f51" fmla="*/ f39 1 62"/>
                <a:gd name="f52" fmla="*/ f40 1 26"/>
                <a:gd name="f53" fmla="*/ f41 1 62"/>
                <a:gd name="f54" fmla="*/ f42 1 26"/>
                <a:gd name="f55" fmla="*/ f43 1 62"/>
                <a:gd name="f56" fmla="*/ f44 1 26"/>
                <a:gd name="f57" fmla="*/ f45 1 62"/>
                <a:gd name="f58" fmla="*/ f46 1 62"/>
                <a:gd name="f59" fmla="*/ f47 1 26"/>
                <a:gd name="f60" fmla="*/ 0 1 f35"/>
                <a:gd name="f61" fmla="*/ f6 1 f35"/>
                <a:gd name="f62" fmla="*/ 0 1 f36"/>
                <a:gd name="f63" fmla="*/ f7 1 f36"/>
                <a:gd name="f64" fmla="+- f48 0 f1"/>
                <a:gd name="f65" fmla="*/ f49 1 f35"/>
                <a:gd name="f66" fmla="*/ f50 1 f36"/>
                <a:gd name="f67" fmla="*/ f51 1 f35"/>
                <a:gd name="f68" fmla="*/ f52 1 f36"/>
                <a:gd name="f69" fmla="*/ f53 1 f35"/>
                <a:gd name="f70" fmla="*/ f54 1 f36"/>
                <a:gd name="f71" fmla="*/ f55 1 f35"/>
                <a:gd name="f72" fmla="*/ f56 1 f36"/>
                <a:gd name="f73" fmla="*/ f57 1 f35"/>
                <a:gd name="f74" fmla="*/ f58 1 f35"/>
                <a:gd name="f75" fmla="*/ f59 1 f36"/>
                <a:gd name="f76" fmla="*/ f60 f30 1"/>
                <a:gd name="f77" fmla="*/ f61 f30 1"/>
                <a:gd name="f78" fmla="*/ f63 f31 1"/>
                <a:gd name="f79" fmla="*/ f62 f31 1"/>
                <a:gd name="f80" fmla="*/ f65 f30 1"/>
                <a:gd name="f81" fmla="*/ f66 f31 1"/>
                <a:gd name="f82" fmla="*/ f67 f30 1"/>
                <a:gd name="f83" fmla="*/ f68 f31 1"/>
                <a:gd name="f84" fmla="*/ f69 f30 1"/>
                <a:gd name="f85" fmla="*/ f70 f31 1"/>
                <a:gd name="f86" fmla="*/ f71 f30 1"/>
                <a:gd name="f87" fmla="*/ f72 f31 1"/>
                <a:gd name="f88" fmla="*/ f73 f30 1"/>
                <a:gd name="f89" fmla="*/ f74 f30 1"/>
                <a:gd name="f90" fmla="*/ f75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4">
                  <a:pos x="f80" y="f81"/>
                </a:cxn>
                <a:cxn ang="f64">
                  <a:pos x="f82" y="f83"/>
                </a:cxn>
                <a:cxn ang="f64">
                  <a:pos x="f84" y="f85"/>
                </a:cxn>
                <a:cxn ang="f64">
                  <a:pos x="f86" y="f85"/>
                </a:cxn>
                <a:cxn ang="f64">
                  <a:pos x="f86" y="f87"/>
                </a:cxn>
                <a:cxn ang="f64">
                  <a:pos x="f88" y="f87"/>
                </a:cxn>
                <a:cxn ang="f64">
                  <a:pos x="f89" y="f87"/>
                </a:cxn>
                <a:cxn ang="f64">
                  <a:pos x="f80" y="f90"/>
                </a:cxn>
                <a:cxn ang="f64">
                  <a:pos x="f80" y="f81"/>
                </a:cxn>
              </a:cxnLst>
              <a:rect l="f76" t="f79" r="f77" b="f78"/>
              <a:pathLst>
                <a:path w="62" h="26">
                  <a:moveTo>
                    <a:pt x="f8" y="f9"/>
                  </a:moveTo>
                  <a:cubicBezTo>
                    <a:pt x="f10" y="f11"/>
                    <a:pt x="f12" y="f11"/>
                    <a:pt x="f13" y="f14"/>
                  </a:cubicBezTo>
                  <a:cubicBezTo>
                    <a:pt x="f15" y="f14"/>
                    <a:pt x="f16" y="f17"/>
                    <a:pt x="f6" y="f7"/>
                  </a:cubicBezTo>
                  <a:cubicBezTo>
                    <a:pt x="f18" y="f7"/>
                    <a:pt x="f9" y="f7"/>
                    <a:pt x="f5" y="f7"/>
                  </a:cubicBezTo>
                  <a:cubicBezTo>
                    <a:pt x="f5" y="f19"/>
                    <a:pt x="f5" y="f20"/>
                    <a:pt x="f5" y="f5"/>
                  </a:cubicBezTo>
                  <a:cubicBezTo>
                    <a:pt x="f21" y="f5"/>
                    <a:pt x="f22" y="f5"/>
                    <a:pt x="f23" y="f5"/>
                  </a:cubicBezTo>
                  <a:cubicBezTo>
                    <a:pt x="f9" y="f5"/>
                    <a:pt x="f7" y="f5"/>
                    <a:pt x="f24" y="f5"/>
                  </a:cubicBezTo>
                  <a:cubicBezTo>
                    <a:pt x="f25" y="f5"/>
                    <a:pt x="f8" y="f26"/>
                    <a:pt x="f8" y="f27"/>
                  </a:cubicBezTo>
                  <a:cubicBezTo>
                    <a:pt x="f8" y="f23"/>
                    <a:pt x="f8" y="f28"/>
                    <a:pt x="f8" y="f9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31" name="Grupo 826">
            <a:extLst>
              <a:ext uri="{FF2B5EF4-FFF2-40B4-BE49-F238E27FC236}">
                <a16:creationId xmlns:a16="http://schemas.microsoft.com/office/drawing/2014/main" id="{A9339263-14BE-440E-93BF-46917F4A0B81}"/>
              </a:ext>
            </a:extLst>
          </p:cNvPr>
          <p:cNvGrpSpPr/>
          <p:nvPr/>
        </p:nvGrpSpPr>
        <p:grpSpPr>
          <a:xfrm>
            <a:off x="7243337" y="1671687"/>
            <a:ext cx="912653" cy="929643"/>
            <a:chOff x="7243337" y="1671687"/>
            <a:chExt cx="912653" cy="929643"/>
          </a:xfrm>
        </p:grpSpPr>
        <p:sp>
          <p:nvSpPr>
            <p:cNvPr id="32" name="Freeform 37">
              <a:extLst>
                <a:ext uri="{FF2B5EF4-FFF2-40B4-BE49-F238E27FC236}">
                  <a16:creationId xmlns:a16="http://schemas.microsoft.com/office/drawing/2014/main" id="{9DFA0AEB-0E3D-4767-A03A-41D5155FC9D2}"/>
                </a:ext>
              </a:extLst>
            </p:cNvPr>
            <p:cNvSpPr/>
            <p:nvPr/>
          </p:nvSpPr>
          <p:spPr>
            <a:xfrm>
              <a:off x="7243337" y="1671687"/>
              <a:ext cx="912653" cy="9296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65"/>
                <a:gd name="f7" fmla="val 271"/>
                <a:gd name="f8" fmla="val 133"/>
                <a:gd name="f9" fmla="val 269"/>
                <a:gd name="f10" fmla="val 61"/>
                <a:gd name="f11" fmla="val 212"/>
                <a:gd name="f12" fmla="val 139"/>
                <a:gd name="f13" fmla="val 65"/>
                <a:gd name="f14" fmla="val 56"/>
                <a:gd name="f15" fmla="val 11"/>
                <a:gd name="f16" fmla="val 121"/>
                <a:gd name="f17" fmla="val 6"/>
                <a:gd name="f18" fmla="val 204"/>
                <a:gd name="f19" fmla="val 263"/>
                <a:gd name="f20" fmla="val 264"/>
                <a:gd name="f21" fmla="val 134"/>
                <a:gd name="f22" fmla="val 209"/>
                <a:gd name="f23" fmla="val 208"/>
                <a:gd name="f24" fmla="val 268"/>
                <a:gd name="f25" fmla="val 233"/>
                <a:gd name="f26" fmla="val 203"/>
                <a:gd name="f27" fmla="val 262"/>
                <a:gd name="f28" fmla="val 162"/>
                <a:gd name="f29" fmla="val 94"/>
                <a:gd name="f30" fmla="val 215"/>
                <a:gd name="f31" fmla="val 49"/>
                <a:gd name="f32" fmla="val 169"/>
                <a:gd name="f33" fmla="val 103"/>
                <a:gd name="f34" fmla="val 9"/>
                <a:gd name="f35" fmla="val 66"/>
                <a:gd name="f36" fmla="val 37"/>
                <a:gd name="f37" fmla="val 122"/>
                <a:gd name="f38" fmla="val 92"/>
                <a:gd name="f39" fmla="val 177"/>
                <a:gd name="f40" fmla="val 147"/>
                <a:gd name="f41" fmla="val 199"/>
                <a:gd name="f42" fmla="val 238"/>
                <a:gd name="f43" fmla="val 150"/>
                <a:gd name="f44" fmla="val 189"/>
                <a:gd name="f45" fmla="val 101"/>
                <a:gd name="f46" fmla="val 141"/>
                <a:gd name="f47" fmla="val 53"/>
                <a:gd name="f48" fmla="val 54"/>
                <a:gd name="f49" fmla="val 90"/>
                <a:gd name="f50" fmla="val 89"/>
                <a:gd name="f51" fmla="val 58"/>
                <a:gd name="f52" fmla="val 86"/>
                <a:gd name="f53" fmla="val 50"/>
                <a:gd name="f54" fmla="val 91"/>
                <a:gd name="f55" fmla="val 44"/>
                <a:gd name="f56" fmla="val 84"/>
                <a:gd name="f57" fmla="val 40"/>
                <a:gd name="f58" fmla="val 80"/>
                <a:gd name="f59" fmla="val 35"/>
                <a:gd name="f60" fmla="val 76"/>
                <a:gd name="f61" fmla="val 31"/>
                <a:gd name="f62" fmla="val 72"/>
                <a:gd name="f63" fmla="val 2"/>
                <a:gd name="f64" fmla="val 114"/>
                <a:gd name="f65" fmla="val 3"/>
                <a:gd name="f66" fmla="val 181"/>
                <a:gd name="f67" fmla="val 226"/>
                <a:gd name="f68" fmla="val 266"/>
                <a:gd name="f69" fmla="val 156"/>
                <a:gd name="f70" fmla="+- 0 0 -90"/>
                <a:gd name="f71" fmla="*/ f3 1 265"/>
                <a:gd name="f72" fmla="*/ f4 1 271"/>
                <a:gd name="f73" fmla="+- f7 0 f5"/>
                <a:gd name="f74" fmla="+- f6 0 f5"/>
                <a:gd name="f75" fmla="*/ f70 f0 1"/>
                <a:gd name="f76" fmla="*/ f74 1 265"/>
                <a:gd name="f77" fmla="*/ f73 1 271"/>
                <a:gd name="f78" fmla="*/ 133 f74 1"/>
                <a:gd name="f79" fmla="*/ 269 f73 1"/>
                <a:gd name="f80" fmla="*/ 0 f74 1"/>
                <a:gd name="f81" fmla="*/ 139 f73 1"/>
                <a:gd name="f82" fmla="*/ 121 f74 1"/>
                <a:gd name="f83" fmla="*/ 6 f73 1"/>
                <a:gd name="f84" fmla="*/ 264 f74 1"/>
                <a:gd name="f85" fmla="*/ 134 f73 1"/>
                <a:gd name="f86" fmla="*/ 233 f74 1"/>
                <a:gd name="f87" fmla="*/ 203 f73 1"/>
                <a:gd name="f88" fmla="*/ 215 f74 1"/>
                <a:gd name="f89" fmla="*/ 49 f73 1"/>
                <a:gd name="f90" fmla="*/ 66 f74 1"/>
                <a:gd name="f91" fmla="*/ 37 f73 1"/>
                <a:gd name="f92" fmla="*/ 199 f74 1"/>
                <a:gd name="f93" fmla="*/ 238 f73 1"/>
                <a:gd name="f94" fmla="*/ 53 f74 1"/>
                <a:gd name="f95" fmla="*/ 92 f73 1"/>
                <a:gd name="f96" fmla="*/ 58 f74 1"/>
                <a:gd name="f97" fmla="*/ 86 f73 1"/>
                <a:gd name="f98" fmla="*/ 44 f74 1"/>
                <a:gd name="f99" fmla="*/ 84 f73 1"/>
                <a:gd name="f100" fmla="*/ 31 f74 1"/>
                <a:gd name="f101" fmla="*/ 72 f73 1"/>
                <a:gd name="f102" fmla="*/ 49 f74 1"/>
                <a:gd name="f103" fmla="*/ 226 f73 1"/>
                <a:gd name="f104" fmla="*/ f75 1 f2"/>
                <a:gd name="f105" fmla="*/ f78 1 265"/>
                <a:gd name="f106" fmla="*/ f79 1 271"/>
                <a:gd name="f107" fmla="*/ f80 1 265"/>
                <a:gd name="f108" fmla="*/ f81 1 271"/>
                <a:gd name="f109" fmla="*/ f82 1 265"/>
                <a:gd name="f110" fmla="*/ f83 1 271"/>
                <a:gd name="f111" fmla="*/ f84 1 265"/>
                <a:gd name="f112" fmla="*/ f85 1 271"/>
                <a:gd name="f113" fmla="*/ f86 1 265"/>
                <a:gd name="f114" fmla="*/ f87 1 271"/>
                <a:gd name="f115" fmla="*/ f88 1 265"/>
                <a:gd name="f116" fmla="*/ f89 1 271"/>
                <a:gd name="f117" fmla="*/ f90 1 265"/>
                <a:gd name="f118" fmla="*/ f91 1 271"/>
                <a:gd name="f119" fmla="*/ f92 1 265"/>
                <a:gd name="f120" fmla="*/ f93 1 271"/>
                <a:gd name="f121" fmla="*/ f94 1 265"/>
                <a:gd name="f122" fmla="*/ f95 1 271"/>
                <a:gd name="f123" fmla="*/ f96 1 265"/>
                <a:gd name="f124" fmla="*/ f97 1 271"/>
                <a:gd name="f125" fmla="*/ f98 1 265"/>
                <a:gd name="f126" fmla="*/ f99 1 271"/>
                <a:gd name="f127" fmla="*/ f100 1 265"/>
                <a:gd name="f128" fmla="*/ f101 1 271"/>
                <a:gd name="f129" fmla="*/ f102 1 265"/>
                <a:gd name="f130" fmla="*/ f103 1 271"/>
                <a:gd name="f131" fmla="*/ 0 1 f76"/>
                <a:gd name="f132" fmla="*/ f6 1 f76"/>
                <a:gd name="f133" fmla="*/ 0 1 f77"/>
                <a:gd name="f134" fmla="*/ f7 1 f77"/>
                <a:gd name="f135" fmla="+- f104 0 f1"/>
                <a:gd name="f136" fmla="*/ f105 1 f76"/>
                <a:gd name="f137" fmla="*/ f106 1 f77"/>
                <a:gd name="f138" fmla="*/ f107 1 f76"/>
                <a:gd name="f139" fmla="*/ f108 1 f77"/>
                <a:gd name="f140" fmla="*/ f109 1 f76"/>
                <a:gd name="f141" fmla="*/ f110 1 f77"/>
                <a:gd name="f142" fmla="*/ f111 1 f76"/>
                <a:gd name="f143" fmla="*/ f112 1 f77"/>
                <a:gd name="f144" fmla="*/ f113 1 f76"/>
                <a:gd name="f145" fmla="*/ f114 1 f77"/>
                <a:gd name="f146" fmla="*/ f115 1 f76"/>
                <a:gd name="f147" fmla="*/ f116 1 f77"/>
                <a:gd name="f148" fmla="*/ f117 1 f76"/>
                <a:gd name="f149" fmla="*/ f118 1 f77"/>
                <a:gd name="f150" fmla="*/ f119 1 f76"/>
                <a:gd name="f151" fmla="*/ f120 1 f77"/>
                <a:gd name="f152" fmla="*/ f121 1 f76"/>
                <a:gd name="f153" fmla="*/ f122 1 f77"/>
                <a:gd name="f154" fmla="*/ f123 1 f76"/>
                <a:gd name="f155" fmla="*/ f124 1 f77"/>
                <a:gd name="f156" fmla="*/ f125 1 f76"/>
                <a:gd name="f157" fmla="*/ f126 1 f77"/>
                <a:gd name="f158" fmla="*/ f127 1 f76"/>
                <a:gd name="f159" fmla="*/ f128 1 f77"/>
                <a:gd name="f160" fmla="*/ f129 1 f76"/>
                <a:gd name="f161" fmla="*/ f130 1 f77"/>
                <a:gd name="f162" fmla="*/ f131 f71 1"/>
                <a:gd name="f163" fmla="*/ f132 f71 1"/>
                <a:gd name="f164" fmla="*/ f134 f72 1"/>
                <a:gd name="f165" fmla="*/ f133 f72 1"/>
                <a:gd name="f166" fmla="*/ f136 f71 1"/>
                <a:gd name="f167" fmla="*/ f137 f72 1"/>
                <a:gd name="f168" fmla="*/ f138 f71 1"/>
                <a:gd name="f169" fmla="*/ f139 f72 1"/>
                <a:gd name="f170" fmla="*/ f140 f71 1"/>
                <a:gd name="f171" fmla="*/ f141 f72 1"/>
                <a:gd name="f172" fmla="*/ f142 f71 1"/>
                <a:gd name="f173" fmla="*/ f143 f72 1"/>
                <a:gd name="f174" fmla="*/ f144 f71 1"/>
                <a:gd name="f175" fmla="*/ f145 f72 1"/>
                <a:gd name="f176" fmla="*/ f146 f71 1"/>
                <a:gd name="f177" fmla="*/ f147 f72 1"/>
                <a:gd name="f178" fmla="*/ f148 f71 1"/>
                <a:gd name="f179" fmla="*/ f149 f72 1"/>
                <a:gd name="f180" fmla="*/ f150 f71 1"/>
                <a:gd name="f181" fmla="*/ f151 f72 1"/>
                <a:gd name="f182" fmla="*/ f152 f71 1"/>
                <a:gd name="f183" fmla="*/ f153 f72 1"/>
                <a:gd name="f184" fmla="*/ f154 f71 1"/>
                <a:gd name="f185" fmla="*/ f155 f72 1"/>
                <a:gd name="f186" fmla="*/ f156 f71 1"/>
                <a:gd name="f187" fmla="*/ f157 f72 1"/>
                <a:gd name="f188" fmla="*/ f158 f71 1"/>
                <a:gd name="f189" fmla="*/ f159 f72 1"/>
                <a:gd name="f190" fmla="*/ f160 f71 1"/>
                <a:gd name="f191" fmla="*/ f161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5">
                  <a:pos x="f166" y="f167"/>
                </a:cxn>
                <a:cxn ang="f135">
                  <a:pos x="f168" y="f169"/>
                </a:cxn>
                <a:cxn ang="f135">
                  <a:pos x="f170" y="f171"/>
                </a:cxn>
                <a:cxn ang="f135">
                  <a:pos x="f172" y="f173"/>
                </a:cxn>
                <a:cxn ang="f135">
                  <a:pos x="f166" y="f167"/>
                </a:cxn>
                <a:cxn ang="f135">
                  <a:pos x="f174" y="f175"/>
                </a:cxn>
                <a:cxn ang="f135">
                  <a:pos x="f176" y="f177"/>
                </a:cxn>
                <a:cxn ang="f135">
                  <a:pos x="f178" y="f179"/>
                </a:cxn>
                <a:cxn ang="f135">
                  <a:pos x="f174" y="f175"/>
                </a:cxn>
                <a:cxn ang="f135">
                  <a:pos x="f180" y="f181"/>
                </a:cxn>
                <a:cxn ang="f135">
                  <a:pos x="f182" y="f183"/>
                </a:cxn>
                <a:cxn ang="f135">
                  <a:pos x="f184" y="f185"/>
                </a:cxn>
                <a:cxn ang="f135">
                  <a:pos x="f186" y="f187"/>
                </a:cxn>
                <a:cxn ang="f135">
                  <a:pos x="f188" y="f189"/>
                </a:cxn>
                <a:cxn ang="f135">
                  <a:pos x="f190" y="f191"/>
                </a:cxn>
                <a:cxn ang="f135">
                  <a:pos x="f180" y="f181"/>
                </a:cxn>
              </a:cxnLst>
              <a:rect l="f162" t="f165" r="f163" b="f164"/>
              <a:pathLst>
                <a:path w="265" h="271">
                  <a:moveTo>
                    <a:pt x="f8" y="f9"/>
                  </a:moveTo>
                  <a:cubicBezTo>
                    <a:pt x="f10" y="f7"/>
                    <a:pt x="f5" y="f11"/>
                    <a:pt x="f5" y="f12"/>
                  </a:cubicBezTo>
                  <a:cubicBezTo>
                    <a:pt x="f5" y="f13"/>
                    <a:pt x="f14" y="f15"/>
                    <a:pt x="f16" y="f17"/>
                  </a:cubicBezTo>
                  <a:cubicBezTo>
                    <a:pt x="f18" y="f5"/>
                    <a:pt x="f19" y="f13"/>
                    <a:pt x="f20" y="f21"/>
                  </a:cubicBezTo>
                  <a:cubicBezTo>
                    <a:pt x="f6" y="f22"/>
                    <a:pt x="f23" y="f24"/>
                    <a:pt x="f8" y="f9"/>
                  </a:cubicBezTo>
                  <a:close/>
                  <a:moveTo>
                    <a:pt x="f25" y="f26"/>
                  </a:moveTo>
                  <a:cubicBezTo>
                    <a:pt x="f27" y="f28"/>
                    <a:pt x="f27" y="f29"/>
                    <a:pt x="f30" y="f31"/>
                  </a:cubicBezTo>
                  <a:cubicBezTo>
                    <a:pt x="f32" y="f17"/>
                    <a:pt x="f33" y="f34"/>
                    <a:pt x="f35" y="f36"/>
                  </a:cubicBezTo>
                  <a:cubicBezTo>
                    <a:pt x="f37" y="f38"/>
                    <a:pt x="f39" y="f40"/>
                    <a:pt x="f25" y="f26"/>
                  </a:cubicBezTo>
                  <a:close/>
                  <a:moveTo>
                    <a:pt x="f41" y="f42"/>
                  </a:moveTo>
                  <a:cubicBezTo>
                    <a:pt x="f43" y="f44"/>
                    <a:pt x="f45" y="f46"/>
                    <a:pt x="f47" y="f38"/>
                  </a:cubicBezTo>
                  <a:cubicBezTo>
                    <a:pt x="f48" y="f49"/>
                    <a:pt x="f14" y="f50"/>
                    <a:pt x="f51" y="f52"/>
                  </a:cubicBezTo>
                  <a:cubicBezTo>
                    <a:pt x="f53" y="f54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2"/>
                  </a:cubicBezTo>
                  <a:cubicBezTo>
                    <a:pt x="f63" y="f64"/>
                    <a:pt x="f65" y="f66"/>
                    <a:pt x="f31" y="f67"/>
                  </a:cubicBezTo>
                  <a:cubicBezTo>
                    <a:pt x="f38" y="f68"/>
                    <a:pt x="f69" y="f24"/>
                    <a:pt x="f41" y="f42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3" name="Freeform 38">
              <a:extLst>
                <a:ext uri="{FF2B5EF4-FFF2-40B4-BE49-F238E27FC236}">
                  <a16:creationId xmlns:a16="http://schemas.microsoft.com/office/drawing/2014/main" id="{18D50263-F07B-4F78-A029-15636EEAB45B}"/>
                </a:ext>
              </a:extLst>
            </p:cNvPr>
            <p:cNvSpPr/>
            <p:nvPr/>
          </p:nvSpPr>
          <p:spPr>
            <a:xfrm>
              <a:off x="7665680" y="1780912"/>
              <a:ext cx="152915" cy="33981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4"/>
                <a:gd name="f7" fmla="val 99"/>
                <a:gd name="f8" fmla="val 54"/>
                <a:gd name="f9" fmla="val 10"/>
                <a:gd name="f10" fmla="val 53"/>
                <a:gd name="f11" fmla="val 8"/>
                <a:gd name="f12" fmla="val 46"/>
                <a:gd name="f13" fmla="val 40"/>
                <a:gd name="f14" fmla="val 31"/>
                <a:gd name="f15" fmla="val 22"/>
                <a:gd name="f16" fmla="val 14"/>
                <a:gd name="f17" fmla="val 11"/>
                <a:gd name="f18" fmla="val 7"/>
                <a:gd name="f19" fmla="val 9"/>
                <a:gd name="f20" fmla="val 5"/>
                <a:gd name="f21" fmla="val 4"/>
                <a:gd name="f22" fmla="val 6"/>
                <a:gd name="f23" fmla="val 1"/>
                <a:gd name="f24" fmla="val 20"/>
                <a:gd name="f25" fmla="val 25"/>
                <a:gd name="f26" fmla="val 26"/>
                <a:gd name="f27" fmla="val 28"/>
                <a:gd name="f28" fmla="val 27"/>
                <a:gd name="f29" fmla="val 19"/>
                <a:gd name="f30" fmla="val 37"/>
                <a:gd name="f31" fmla="val 47"/>
                <a:gd name="f32" fmla="val 50"/>
                <a:gd name="f33" fmla="val 51"/>
                <a:gd name="f34" fmla="val 29"/>
                <a:gd name="f35" fmla="val 52"/>
                <a:gd name="f36" fmla="val 41"/>
                <a:gd name="f37" fmla="val 57"/>
                <a:gd name="f38" fmla="val 62"/>
                <a:gd name="f39" fmla="val 75"/>
                <a:gd name="f40" fmla="val 83"/>
                <a:gd name="f41" fmla="val 90"/>
                <a:gd name="f42" fmla="val 30"/>
                <a:gd name="f43" fmla="val 84"/>
                <a:gd name="f44" fmla="val 15"/>
                <a:gd name="f45" fmla="val 69"/>
                <a:gd name="f46" fmla="+- 0 0 -90"/>
                <a:gd name="f47" fmla="*/ f3 1 44"/>
                <a:gd name="f48" fmla="*/ f4 1 99"/>
                <a:gd name="f49" fmla="+- f7 0 f5"/>
                <a:gd name="f50" fmla="+- f6 0 f5"/>
                <a:gd name="f51" fmla="*/ f46 f0 1"/>
                <a:gd name="f52" fmla="*/ f50 1 44"/>
                <a:gd name="f53" fmla="*/ f49 1 99"/>
                <a:gd name="f54" fmla="*/ 0 f50 1"/>
                <a:gd name="f55" fmla="*/ 54 f49 1"/>
                <a:gd name="f56" fmla="*/ 8 f50 1"/>
                <a:gd name="f57" fmla="*/ 40 f49 1"/>
                <a:gd name="f58" fmla="*/ 14 f49 1"/>
                <a:gd name="f59" fmla="*/ 7 f50 1"/>
                <a:gd name="f60" fmla="*/ 7 f49 1"/>
                <a:gd name="f61" fmla="*/ 9 f50 1"/>
                <a:gd name="f62" fmla="*/ 1 f49 1"/>
                <a:gd name="f63" fmla="*/ 25 f50 1"/>
                <a:gd name="f64" fmla="*/ 28 f50 1"/>
                <a:gd name="f65" fmla="*/ 6 f49 1"/>
                <a:gd name="f66" fmla="*/ 26 f50 1"/>
                <a:gd name="f67" fmla="*/ 19 f49 1"/>
                <a:gd name="f68" fmla="*/ 47 f49 1"/>
                <a:gd name="f69" fmla="*/ 29 f50 1"/>
                <a:gd name="f70" fmla="*/ 52 f49 1"/>
                <a:gd name="f71" fmla="*/ 44 f50 1"/>
                <a:gd name="f72" fmla="*/ 75 f49 1"/>
                <a:gd name="f73" fmla="*/ 99 f49 1"/>
                <a:gd name="f74" fmla="*/ f51 1 f2"/>
                <a:gd name="f75" fmla="*/ f54 1 44"/>
                <a:gd name="f76" fmla="*/ f55 1 99"/>
                <a:gd name="f77" fmla="*/ f56 1 44"/>
                <a:gd name="f78" fmla="*/ f57 1 99"/>
                <a:gd name="f79" fmla="*/ f58 1 99"/>
                <a:gd name="f80" fmla="*/ f59 1 44"/>
                <a:gd name="f81" fmla="*/ f60 1 99"/>
                <a:gd name="f82" fmla="*/ f61 1 44"/>
                <a:gd name="f83" fmla="*/ f62 1 99"/>
                <a:gd name="f84" fmla="*/ f63 1 44"/>
                <a:gd name="f85" fmla="*/ f64 1 44"/>
                <a:gd name="f86" fmla="*/ f65 1 99"/>
                <a:gd name="f87" fmla="*/ f66 1 44"/>
                <a:gd name="f88" fmla="*/ f67 1 99"/>
                <a:gd name="f89" fmla="*/ f68 1 99"/>
                <a:gd name="f90" fmla="*/ f69 1 44"/>
                <a:gd name="f91" fmla="*/ f70 1 99"/>
                <a:gd name="f92" fmla="*/ f71 1 44"/>
                <a:gd name="f93" fmla="*/ f72 1 99"/>
                <a:gd name="f94" fmla="*/ f73 1 99"/>
                <a:gd name="f95" fmla="*/ 0 1 f52"/>
                <a:gd name="f96" fmla="*/ f6 1 f52"/>
                <a:gd name="f97" fmla="*/ 0 1 f53"/>
                <a:gd name="f98" fmla="*/ f7 1 f53"/>
                <a:gd name="f99" fmla="+- f74 0 f1"/>
                <a:gd name="f100" fmla="*/ f75 1 f52"/>
                <a:gd name="f101" fmla="*/ f76 1 f53"/>
                <a:gd name="f102" fmla="*/ f77 1 f52"/>
                <a:gd name="f103" fmla="*/ f78 1 f53"/>
                <a:gd name="f104" fmla="*/ f79 1 f53"/>
                <a:gd name="f105" fmla="*/ f80 1 f52"/>
                <a:gd name="f106" fmla="*/ f81 1 f53"/>
                <a:gd name="f107" fmla="*/ f82 1 f52"/>
                <a:gd name="f108" fmla="*/ f83 1 f53"/>
                <a:gd name="f109" fmla="*/ f84 1 f52"/>
                <a:gd name="f110" fmla="*/ f85 1 f52"/>
                <a:gd name="f111" fmla="*/ f86 1 f53"/>
                <a:gd name="f112" fmla="*/ f87 1 f52"/>
                <a:gd name="f113" fmla="*/ f88 1 f53"/>
                <a:gd name="f114" fmla="*/ f89 1 f53"/>
                <a:gd name="f115" fmla="*/ f90 1 f52"/>
                <a:gd name="f116" fmla="*/ f91 1 f53"/>
                <a:gd name="f117" fmla="*/ f92 1 f52"/>
                <a:gd name="f118" fmla="*/ f93 1 f53"/>
                <a:gd name="f119" fmla="*/ f94 1 f53"/>
                <a:gd name="f120" fmla="*/ f95 f47 1"/>
                <a:gd name="f121" fmla="*/ f96 f47 1"/>
                <a:gd name="f122" fmla="*/ f98 f48 1"/>
                <a:gd name="f123" fmla="*/ f97 f48 1"/>
                <a:gd name="f124" fmla="*/ f100 f47 1"/>
                <a:gd name="f125" fmla="*/ f101 f48 1"/>
                <a:gd name="f126" fmla="*/ f102 f47 1"/>
                <a:gd name="f127" fmla="*/ f103 f48 1"/>
                <a:gd name="f128" fmla="*/ f104 f48 1"/>
                <a:gd name="f129" fmla="*/ f105 f47 1"/>
                <a:gd name="f130" fmla="*/ f106 f48 1"/>
                <a:gd name="f131" fmla="*/ f107 f47 1"/>
                <a:gd name="f132" fmla="*/ f108 f48 1"/>
                <a:gd name="f133" fmla="*/ f109 f47 1"/>
                <a:gd name="f134" fmla="*/ f110 f47 1"/>
                <a:gd name="f135" fmla="*/ f111 f48 1"/>
                <a:gd name="f136" fmla="*/ f112 f47 1"/>
                <a:gd name="f137" fmla="*/ f113 f48 1"/>
                <a:gd name="f138" fmla="*/ f114 f48 1"/>
                <a:gd name="f139" fmla="*/ f115 f47 1"/>
                <a:gd name="f140" fmla="*/ f116 f48 1"/>
                <a:gd name="f141" fmla="*/ f117 f47 1"/>
                <a:gd name="f142" fmla="*/ f118 f48 1"/>
                <a:gd name="f143" fmla="*/ f119 f4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9">
                  <a:pos x="f124" y="f125"/>
                </a:cxn>
                <a:cxn ang="f99">
                  <a:pos x="f126" y="f127"/>
                </a:cxn>
                <a:cxn ang="f99">
                  <a:pos x="f126" y="f128"/>
                </a:cxn>
                <a:cxn ang="f99">
                  <a:pos x="f129" y="f130"/>
                </a:cxn>
                <a:cxn ang="f99">
                  <a:pos x="f131" y="f132"/>
                </a:cxn>
                <a:cxn ang="f99">
                  <a:pos x="f133" y="f132"/>
                </a:cxn>
                <a:cxn ang="f99">
                  <a:pos x="f134" y="f135"/>
                </a:cxn>
                <a:cxn ang="f99">
                  <a:pos x="f136" y="f137"/>
                </a:cxn>
                <a:cxn ang="f99">
                  <a:pos x="f136" y="f138"/>
                </a:cxn>
                <a:cxn ang="f99">
                  <a:pos x="f139" y="f140"/>
                </a:cxn>
                <a:cxn ang="f99">
                  <a:pos x="f141" y="f142"/>
                </a:cxn>
                <a:cxn ang="f99">
                  <a:pos x="f141" y="f143"/>
                </a:cxn>
                <a:cxn ang="f99">
                  <a:pos x="f124" y="f125"/>
                </a:cxn>
              </a:cxnLst>
              <a:rect l="f120" t="f123" r="f121" b="f122"/>
              <a:pathLst>
                <a:path w="44" h="99">
                  <a:moveTo>
                    <a:pt x="f5" y="f8"/>
                  </a:move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1" y="f15"/>
                    <a:pt x="f11" y="f16"/>
                  </a:cubicBezTo>
                  <a:cubicBezTo>
                    <a:pt x="f11" y="f17"/>
                    <a:pt x="f18" y="f19"/>
                    <a:pt x="f18" y="f18"/>
                  </a:cubicBezTo>
                  <a:cubicBezTo>
                    <a:pt x="f20" y="f21"/>
                    <a:pt x="f22" y="f23"/>
                    <a:pt x="f19" y="f23"/>
                  </a:cubicBezTo>
                  <a:cubicBezTo>
                    <a:pt x="f16" y="f5"/>
                    <a:pt x="f24" y="f23"/>
                    <a:pt x="f25" y="f23"/>
                  </a:cubicBezTo>
                  <a:cubicBezTo>
                    <a:pt x="f26" y="f23"/>
                    <a:pt x="f27" y="f21"/>
                    <a:pt x="f27" y="f22"/>
                  </a:cubicBezTo>
                  <a:cubicBezTo>
                    <a:pt x="f28" y="f9"/>
                    <a:pt x="f26" y="f16"/>
                    <a:pt x="f26" y="f29"/>
                  </a:cubicBezTo>
                  <a:cubicBezTo>
                    <a:pt x="f25" y="f27"/>
                    <a:pt x="f26" y="f30"/>
                    <a:pt x="f26" y="f31"/>
                  </a:cubicBezTo>
                  <a:cubicBezTo>
                    <a:pt x="f25" y="f32"/>
                    <a:pt x="f26" y="f33"/>
                    <a:pt x="f34" y="f35"/>
                  </a:cubicBezTo>
                  <a:cubicBezTo>
                    <a:pt x="f36" y="f37"/>
                    <a:pt x="f6" y="f38"/>
                    <a:pt x="f6" y="f39"/>
                  </a:cubicBezTo>
                  <a:cubicBezTo>
                    <a:pt x="f6" y="f40"/>
                    <a:pt x="f6" y="f41"/>
                    <a:pt x="f6" y="f7"/>
                  </a:cubicBezTo>
                  <a:cubicBezTo>
                    <a:pt x="f42" y="f43"/>
                    <a:pt x="f44" y="f45"/>
                    <a:pt x="f5" y="f8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4" name="Freeform 39">
              <a:extLst>
                <a:ext uri="{FF2B5EF4-FFF2-40B4-BE49-F238E27FC236}">
                  <a16:creationId xmlns:a16="http://schemas.microsoft.com/office/drawing/2014/main" id="{C044F8DD-B344-4E1F-BB83-EC58F1BB68D0}"/>
                </a:ext>
              </a:extLst>
            </p:cNvPr>
            <p:cNvSpPr/>
            <p:nvPr/>
          </p:nvSpPr>
          <p:spPr>
            <a:xfrm>
              <a:off x="7842863" y="2069762"/>
              <a:ext cx="140781" cy="2087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1"/>
                <a:gd name="f7" fmla="val 61"/>
                <a:gd name="f8" fmla="val 40"/>
                <a:gd name="f9" fmla="val 27"/>
                <a:gd name="f10" fmla="val 48"/>
                <a:gd name="f11" fmla="val 14"/>
                <a:gd name="f12" fmla="val 36"/>
                <a:gd name="f13" fmla="val 2"/>
                <a:gd name="f14" fmla="val 23"/>
                <a:gd name="f15" fmla="val 5"/>
                <a:gd name="f16" fmla="val 18"/>
                <a:gd name="f17" fmla="val 12"/>
                <a:gd name="f18" fmla="val 7"/>
                <a:gd name="f19" fmla="val 3"/>
                <a:gd name="f20" fmla="val 1"/>
                <a:gd name="f21" fmla="val 10"/>
                <a:gd name="f22" fmla="val 15"/>
                <a:gd name="f23" fmla="val 21"/>
                <a:gd name="f24" fmla="val 22"/>
                <a:gd name="f25" fmla="val 4"/>
                <a:gd name="f26" fmla="val 6"/>
                <a:gd name="f27" fmla="val 11"/>
                <a:gd name="f28" fmla="val 19"/>
                <a:gd name="f29" fmla="val 20"/>
                <a:gd name="f30" fmla="val 24"/>
                <a:gd name="f31" fmla="val 34"/>
                <a:gd name="f32" fmla="val 47"/>
                <a:gd name="f33" fmla="val 39"/>
                <a:gd name="f34" fmla="val 51"/>
                <a:gd name="f35" fmla="val 56"/>
                <a:gd name="f36" fmla="+- 0 0 -90"/>
                <a:gd name="f37" fmla="*/ f3 1 41"/>
                <a:gd name="f38" fmla="*/ f4 1 61"/>
                <a:gd name="f39" fmla="+- f7 0 f5"/>
                <a:gd name="f40" fmla="+- f6 0 f5"/>
                <a:gd name="f41" fmla="*/ f36 f0 1"/>
                <a:gd name="f42" fmla="*/ f40 1 41"/>
                <a:gd name="f43" fmla="*/ f39 1 61"/>
                <a:gd name="f44" fmla="*/ 40 f40 1"/>
                <a:gd name="f45" fmla="*/ 61 f39 1"/>
                <a:gd name="f46" fmla="*/ 2 f40 1"/>
                <a:gd name="f47" fmla="*/ 23 f39 1"/>
                <a:gd name="f48" fmla="*/ 7 f39 1"/>
                <a:gd name="f49" fmla="*/ 5 f40 1"/>
                <a:gd name="f50" fmla="*/ 1 f39 1"/>
                <a:gd name="f51" fmla="*/ 21 f40 1"/>
                <a:gd name="f52" fmla="*/ 23 f40 1"/>
                <a:gd name="f53" fmla="*/ 6 f39 1"/>
                <a:gd name="f54" fmla="*/ 19 f39 1"/>
                <a:gd name="f55" fmla="*/ 24 f40 1"/>
                <a:gd name="f56" fmla="*/ 47 f39 1"/>
                <a:gd name="f57" fmla="*/ f41 1 f2"/>
                <a:gd name="f58" fmla="*/ f44 1 41"/>
                <a:gd name="f59" fmla="*/ f45 1 61"/>
                <a:gd name="f60" fmla="*/ f46 1 41"/>
                <a:gd name="f61" fmla="*/ f47 1 61"/>
                <a:gd name="f62" fmla="*/ f48 1 61"/>
                <a:gd name="f63" fmla="*/ f49 1 41"/>
                <a:gd name="f64" fmla="*/ f50 1 61"/>
                <a:gd name="f65" fmla="*/ f51 1 41"/>
                <a:gd name="f66" fmla="*/ f52 1 41"/>
                <a:gd name="f67" fmla="*/ f53 1 61"/>
                <a:gd name="f68" fmla="*/ f54 1 61"/>
                <a:gd name="f69" fmla="*/ f55 1 41"/>
                <a:gd name="f70" fmla="*/ f56 1 61"/>
                <a:gd name="f71" fmla="*/ 0 1 f42"/>
                <a:gd name="f72" fmla="*/ f6 1 f42"/>
                <a:gd name="f73" fmla="*/ 0 1 f43"/>
                <a:gd name="f74" fmla="*/ f7 1 f43"/>
                <a:gd name="f75" fmla="+- f57 0 f1"/>
                <a:gd name="f76" fmla="*/ f58 1 f42"/>
                <a:gd name="f77" fmla="*/ f59 1 f43"/>
                <a:gd name="f78" fmla="*/ f60 1 f42"/>
                <a:gd name="f79" fmla="*/ f61 1 f43"/>
                <a:gd name="f80" fmla="*/ f62 1 f43"/>
                <a:gd name="f81" fmla="*/ f63 1 f42"/>
                <a:gd name="f82" fmla="*/ f64 1 f43"/>
                <a:gd name="f83" fmla="*/ f65 1 f42"/>
                <a:gd name="f84" fmla="*/ f66 1 f42"/>
                <a:gd name="f85" fmla="*/ f67 1 f43"/>
                <a:gd name="f86" fmla="*/ f68 1 f43"/>
                <a:gd name="f87" fmla="*/ f69 1 f42"/>
                <a:gd name="f88" fmla="*/ f70 1 f43"/>
                <a:gd name="f89" fmla="*/ f71 f37 1"/>
                <a:gd name="f90" fmla="*/ f72 f37 1"/>
                <a:gd name="f91" fmla="*/ f74 f38 1"/>
                <a:gd name="f92" fmla="*/ f73 f38 1"/>
                <a:gd name="f93" fmla="*/ f76 f37 1"/>
                <a:gd name="f94" fmla="*/ f77 f38 1"/>
                <a:gd name="f95" fmla="*/ f78 f37 1"/>
                <a:gd name="f96" fmla="*/ f79 f38 1"/>
                <a:gd name="f97" fmla="*/ f80 f38 1"/>
                <a:gd name="f98" fmla="*/ f81 f37 1"/>
                <a:gd name="f99" fmla="*/ f82 f38 1"/>
                <a:gd name="f100" fmla="*/ f83 f37 1"/>
                <a:gd name="f101" fmla="*/ f84 f37 1"/>
                <a:gd name="f102" fmla="*/ f85 f38 1"/>
                <a:gd name="f103" fmla="*/ f86 f38 1"/>
                <a:gd name="f104" fmla="*/ f87 f37 1"/>
                <a:gd name="f105" fmla="*/ f8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5">
                  <a:pos x="f93" y="f94"/>
                </a:cxn>
                <a:cxn ang="f75">
                  <a:pos x="f95" y="f96"/>
                </a:cxn>
                <a:cxn ang="f75">
                  <a:pos x="f95" y="f97"/>
                </a:cxn>
                <a:cxn ang="f75">
                  <a:pos x="f98" y="f99"/>
                </a:cxn>
                <a:cxn ang="f75">
                  <a:pos x="f100" y="f99"/>
                </a:cxn>
                <a:cxn ang="f75">
                  <a:pos x="f101" y="f102"/>
                </a:cxn>
                <a:cxn ang="f75">
                  <a:pos x="f100" y="f103"/>
                </a:cxn>
                <a:cxn ang="f75">
                  <a:pos x="f104" y="f96"/>
                </a:cxn>
                <a:cxn ang="f75">
                  <a:pos x="f93" y="f105"/>
                </a:cxn>
                <a:cxn ang="f75">
                  <a:pos x="f93" y="f94"/>
                </a:cxn>
              </a:cxnLst>
              <a:rect l="f89" t="f92" r="f90" b="f91"/>
              <a:pathLst>
                <a:path w="41" h="61">
                  <a:moveTo>
                    <a:pt x="f8" y="f7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5" y="f17"/>
                    <a:pt x="f13" y="f18"/>
                  </a:cubicBezTo>
                  <a:cubicBezTo>
                    <a:pt x="f5" y="f19"/>
                    <a:pt x="f20" y="f20"/>
                    <a:pt x="f15" y="f20"/>
                  </a:cubicBezTo>
                  <a:cubicBezTo>
                    <a:pt x="f21" y="f5"/>
                    <a:pt x="f22" y="f5"/>
                    <a:pt x="f23" y="f20"/>
                  </a:cubicBezTo>
                  <a:cubicBezTo>
                    <a:pt x="f24" y="f20"/>
                    <a:pt x="f14" y="f25"/>
                    <a:pt x="f14" y="f26"/>
                  </a:cubicBezTo>
                  <a:cubicBezTo>
                    <a:pt x="f24" y="f27"/>
                    <a:pt x="f23" y="f22"/>
                    <a:pt x="f23" y="f28"/>
                  </a:cubicBezTo>
                  <a:cubicBezTo>
                    <a:pt x="f23" y="f29"/>
                    <a:pt x="f14" y="f24"/>
                    <a:pt x="f30" y="f14"/>
                  </a:cubicBezTo>
                  <a:cubicBezTo>
                    <a:pt x="f12" y="f9"/>
                    <a:pt x="f6" y="f31"/>
                    <a:pt x="f8" y="f32"/>
                  </a:cubicBezTo>
                  <a:cubicBezTo>
                    <a:pt x="f33" y="f34"/>
                    <a:pt x="f8" y="f35"/>
                    <a:pt x="f8" y="f7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5" name="Freeform 40">
              <a:extLst>
                <a:ext uri="{FF2B5EF4-FFF2-40B4-BE49-F238E27FC236}">
                  <a16:creationId xmlns:a16="http://schemas.microsoft.com/office/drawing/2014/main" id="{9DDB00CD-67AA-4751-B0C1-5851B1F95E5F}"/>
                </a:ext>
              </a:extLst>
            </p:cNvPr>
            <p:cNvSpPr/>
            <p:nvPr/>
          </p:nvSpPr>
          <p:spPr>
            <a:xfrm>
              <a:off x="7454508" y="2115875"/>
              <a:ext cx="393219" cy="32525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5"/>
                <a:gd name="f7" fmla="val 95"/>
                <a:gd name="f8" fmla="val 35"/>
                <a:gd name="f9" fmla="val 83"/>
                <a:gd name="f10" fmla="val 39"/>
                <a:gd name="f11" fmla="val 43"/>
                <a:gd name="f12" fmla="val 47"/>
                <a:gd name="f13" fmla="val 85"/>
                <a:gd name="f14" fmla="val 86"/>
                <a:gd name="f15" fmla="val 89"/>
                <a:gd name="f16" fmla="val 37"/>
                <a:gd name="f17" fmla="val 26"/>
                <a:gd name="f18" fmla="val 15"/>
                <a:gd name="f19" fmla="val 87"/>
                <a:gd name="f20" fmla="val 19"/>
                <a:gd name="f21" fmla="val 23"/>
                <a:gd name="f22" fmla="val 28"/>
                <a:gd name="f23" fmla="val 76"/>
                <a:gd name="f24" fmla="val 70"/>
                <a:gd name="f25" fmla="val 64"/>
                <a:gd name="f26" fmla="val 63"/>
                <a:gd name="f27" fmla="val 27"/>
                <a:gd name="f28" fmla="val 62"/>
                <a:gd name="f29" fmla="val 13"/>
                <a:gd name="f30" fmla="val 56"/>
                <a:gd name="f31" fmla="val 8"/>
                <a:gd name="f32" fmla="val 45"/>
                <a:gd name="f33" fmla="val 4"/>
                <a:gd name="f34" fmla="val 33"/>
                <a:gd name="f35" fmla="val 1"/>
                <a:gd name="f36" fmla="val 12"/>
                <a:gd name="f37" fmla="val 14"/>
                <a:gd name="f38" fmla="val 20"/>
                <a:gd name="f39" fmla="val 21"/>
                <a:gd name="f40" fmla="val 2"/>
                <a:gd name="f41" fmla="val 24"/>
                <a:gd name="f42" fmla="val 3"/>
                <a:gd name="f43" fmla="val 54"/>
                <a:gd name="f44" fmla="val 84"/>
                <a:gd name="f45" fmla="val 114"/>
                <a:gd name="f46" fmla="val 93"/>
                <a:gd name="f47" fmla="val 94"/>
                <a:gd name="f48" fmla="val 111"/>
                <a:gd name="f49" fmla="val 107"/>
                <a:gd name="f50" fmla="val 103"/>
                <a:gd name="f51" fmla="val 98"/>
                <a:gd name="f52" fmla="val 92"/>
                <a:gd name="f53" fmla="val 91"/>
                <a:gd name="f54" fmla="val 90"/>
                <a:gd name="f55" fmla="val 80"/>
                <a:gd name="f56" fmla="val 60"/>
                <a:gd name="f57" fmla="val 55"/>
                <a:gd name="f58" fmla="val 53"/>
                <a:gd name="f59" fmla="val 88"/>
                <a:gd name="f60" fmla="val 73"/>
                <a:gd name="f61" fmla="val 52"/>
                <a:gd name="f62" fmla="val 50"/>
                <a:gd name="f63" fmla="val 48"/>
                <a:gd name="f64" fmla="val 42"/>
                <a:gd name="f65" fmla="val 58"/>
                <a:gd name="f66" fmla="val 69"/>
                <a:gd name="f67" fmla="val 75"/>
                <a:gd name="f68" fmla="+- 0 0 -90"/>
                <a:gd name="f69" fmla="*/ f3 1 115"/>
                <a:gd name="f70" fmla="*/ f4 1 95"/>
                <a:gd name="f71" fmla="+- f7 0 f5"/>
                <a:gd name="f72" fmla="+- f6 0 f5"/>
                <a:gd name="f73" fmla="*/ f68 f0 1"/>
                <a:gd name="f74" fmla="*/ f72 1 115"/>
                <a:gd name="f75" fmla="*/ f71 1 95"/>
                <a:gd name="f76" fmla="*/ 35 f72 1"/>
                <a:gd name="f77" fmla="*/ 83 f71 1"/>
                <a:gd name="f78" fmla="*/ 47 f72 1"/>
                <a:gd name="f79" fmla="*/ 89 f71 1"/>
                <a:gd name="f80" fmla="*/ 15 f72 1"/>
                <a:gd name="f81" fmla="*/ 28 f72 1"/>
                <a:gd name="f82" fmla="*/ 64 f71 1"/>
                <a:gd name="f83" fmla="*/ 26 f72 1"/>
                <a:gd name="f84" fmla="*/ 62 f71 1"/>
                <a:gd name="f85" fmla="*/ 4 f72 1"/>
                <a:gd name="f86" fmla="*/ 33 f71 1"/>
                <a:gd name="f87" fmla="*/ 1 f72 1"/>
                <a:gd name="f88" fmla="*/ 0 f71 1"/>
                <a:gd name="f89" fmla="*/ 20 f72 1"/>
                <a:gd name="f90" fmla="*/ 24 f72 1"/>
                <a:gd name="f91" fmla="*/ 3 f71 1"/>
                <a:gd name="f92" fmla="*/ 114 f72 1"/>
                <a:gd name="f93" fmla="*/ 93 f71 1"/>
                <a:gd name="f94" fmla="*/ 115 f72 1"/>
                <a:gd name="f95" fmla="*/ 95 f71 1"/>
                <a:gd name="f96" fmla="*/ 103 f72 1"/>
                <a:gd name="f97" fmla="*/ 90 f72 1"/>
                <a:gd name="f98" fmla="*/ 91 f71 1"/>
                <a:gd name="f99" fmla="*/ 60 f72 1"/>
                <a:gd name="f100" fmla="*/ 90 f71 1"/>
                <a:gd name="f101" fmla="*/ 54 f72 1"/>
                <a:gd name="f102" fmla="*/ 54 f71 1"/>
                <a:gd name="f103" fmla="*/ 47 f71 1"/>
                <a:gd name="f104" fmla="*/ f73 1 f2"/>
                <a:gd name="f105" fmla="*/ f76 1 115"/>
                <a:gd name="f106" fmla="*/ f77 1 95"/>
                <a:gd name="f107" fmla="*/ f78 1 115"/>
                <a:gd name="f108" fmla="*/ f79 1 95"/>
                <a:gd name="f109" fmla="*/ f80 1 115"/>
                <a:gd name="f110" fmla="*/ f81 1 115"/>
                <a:gd name="f111" fmla="*/ f82 1 95"/>
                <a:gd name="f112" fmla="*/ f83 1 115"/>
                <a:gd name="f113" fmla="*/ f84 1 95"/>
                <a:gd name="f114" fmla="*/ f85 1 115"/>
                <a:gd name="f115" fmla="*/ f86 1 95"/>
                <a:gd name="f116" fmla="*/ f87 1 115"/>
                <a:gd name="f117" fmla="*/ f88 1 95"/>
                <a:gd name="f118" fmla="*/ f89 1 115"/>
                <a:gd name="f119" fmla="*/ f90 1 115"/>
                <a:gd name="f120" fmla="*/ f91 1 95"/>
                <a:gd name="f121" fmla="*/ f92 1 115"/>
                <a:gd name="f122" fmla="*/ f93 1 95"/>
                <a:gd name="f123" fmla="*/ f94 1 115"/>
                <a:gd name="f124" fmla="*/ f95 1 95"/>
                <a:gd name="f125" fmla="*/ f96 1 115"/>
                <a:gd name="f126" fmla="*/ f97 1 115"/>
                <a:gd name="f127" fmla="*/ f98 1 95"/>
                <a:gd name="f128" fmla="*/ f99 1 115"/>
                <a:gd name="f129" fmla="*/ f100 1 95"/>
                <a:gd name="f130" fmla="*/ f101 1 115"/>
                <a:gd name="f131" fmla="*/ f102 1 95"/>
                <a:gd name="f132" fmla="*/ f103 1 95"/>
                <a:gd name="f133" fmla="*/ 0 1 f74"/>
                <a:gd name="f134" fmla="*/ f6 1 f74"/>
                <a:gd name="f135" fmla="*/ 0 1 f75"/>
                <a:gd name="f136" fmla="*/ f7 1 f75"/>
                <a:gd name="f137" fmla="+- f104 0 f1"/>
                <a:gd name="f138" fmla="*/ f105 1 f74"/>
                <a:gd name="f139" fmla="*/ f106 1 f75"/>
                <a:gd name="f140" fmla="*/ f107 1 f74"/>
                <a:gd name="f141" fmla="*/ f108 1 f75"/>
                <a:gd name="f142" fmla="*/ f109 1 f74"/>
                <a:gd name="f143" fmla="*/ f110 1 f74"/>
                <a:gd name="f144" fmla="*/ f111 1 f75"/>
                <a:gd name="f145" fmla="*/ f112 1 f74"/>
                <a:gd name="f146" fmla="*/ f113 1 f75"/>
                <a:gd name="f147" fmla="*/ f114 1 f74"/>
                <a:gd name="f148" fmla="*/ f115 1 f75"/>
                <a:gd name="f149" fmla="*/ f116 1 f74"/>
                <a:gd name="f150" fmla="*/ f117 1 f75"/>
                <a:gd name="f151" fmla="*/ f118 1 f74"/>
                <a:gd name="f152" fmla="*/ f119 1 f74"/>
                <a:gd name="f153" fmla="*/ f120 1 f75"/>
                <a:gd name="f154" fmla="*/ f121 1 f74"/>
                <a:gd name="f155" fmla="*/ f122 1 f75"/>
                <a:gd name="f156" fmla="*/ f123 1 f74"/>
                <a:gd name="f157" fmla="*/ f124 1 f75"/>
                <a:gd name="f158" fmla="*/ f125 1 f74"/>
                <a:gd name="f159" fmla="*/ f126 1 f74"/>
                <a:gd name="f160" fmla="*/ f127 1 f75"/>
                <a:gd name="f161" fmla="*/ f128 1 f74"/>
                <a:gd name="f162" fmla="*/ f129 1 f75"/>
                <a:gd name="f163" fmla="*/ f130 1 f74"/>
                <a:gd name="f164" fmla="*/ f131 1 f75"/>
                <a:gd name="f165" fmla="*/ f132 1 f75"/>
                <a:gd name="f166" fmla="*/ f133 f69 1"/>
                <a:gd name="f167" fmla="*/ f134 f69 1"/>
                <a:gd name="f168" fmla="*/ f136 f70 1"/>
                <a:gd name="f169" fmla="*/ f135 f70 1"/>
                <a:gd name="f170" fmla="*/ f138 f69 1"/>
                <a:gd name="f171" fmla="*/ f139 f70 1"/>
                <a:gd name="f172" fmla="*/ f140 f69 1"/>
                <a:gd name="f173" fmla="*/ f141 f70 1"/>
                <a:gd name="f174" fmla="*/ f142 f69 1"/>
                <a:gd name="f175" fmla="*/ f143 f69 1"/>
                <a:gd name="f176" fmla="*/ f144 f70 1"/>
                <a:gd name="f177" fmla="*/ f145 f69 1"/>
                <a:gd name="f178" fmla="*/ f146 f70 1"/>
                <a:gd name="f179" fmla="*/ f147 f69 1"/>
                <a:gd name="f180" fmla="*/ f148 f70 1"/>
                <a:gd name="f181" fmla="*/ f149 f69 1"/>
                <a:gd name="f182" fmla="*/ f150 f70 1"/>
                <a:gd name="f183" fmla="*/ f151 f69 1"/>
                <a:gd name="f184" fmla="*/ f152 f69 1"/>
                <a:gd name="f185" fmla="*/ f153 f70 1"/>
                <a:gd name="f186" fmla="*/ f154 f69 1"/>
                <a:gd name="f187" fmla="*/ f155 f70 1"/>
                <a:gd name="f188" fmla="*/ f156 f69 1"/>
                <a:gd name="f189" fmla="*/ f157 f70 1"/>
                <a:gd name="f190" fmla="*/ f158 f69 1"/>
                <a:gd name="f191" fmla="*/ f159 f69 1"/>
                <a:gd name="f192" fmla="*/ f160 f70 1"/>
                <a:gd name="f193" fmla="*/ f161 f69 1"/>
                <a:gd name="f194" fmla="*/ f162 f70 1"/>
                <a:gd name="f195" fmla="*/ f163 f69 1"/>
                <a:gd name="f196" fmla="*/ f164 f70 1"/>
                <a:gd name="f197" fmla="*/ f165 f7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7">
                  <a:pos x="f170" y="f171"/>
                </a:cxn>
                <a:cxn ang="f137">
                  <a:pos x="f172" y="f171"/>
                </a:cxn>
                <a:cxn ang="f137">
                  <a:pos x="f172" y="f173"/>
                </a:cxn>
                <a:cxn ang="f137">
                  <a:pos x="f174" y="f173"/>
                </a:cxn>
                <a:cxn ang="f137">
                  <a:pos x="f174" y="f171"/>
                </a:cxn>
                <a:cxn ang="f137">
                  <a:pos x="f175" y="f171"/>
                </a:cxn>
                <a:cxn ang="f137">
                  <a:pos x="f175" y="f176"/>
                </a:cxn>
                <a:cxn ang="f137">
                  <a:pos x="f177" y="f178"/>
                </a:cxn>
                <a:cxn ang="f137">
                  <a:pos x="f179" y="f180"/>
                </a:cxn>
                <a:cxn ang="f137">
                  <a:pos x="f181" y="f182"/>
                </a:cxn>
                <a:cxn ang="f137">
                  <a:pos x="f183" y="f182"/>
                </a:cxn>
                <a:cxn ang="f137">
                  <a:pos x="f184" y="f185"/>
                </a:cxn>
                <a:cxn ang="f137">
                  <a:pos x="f186" y="f187"/>
                </a:cxn>
                <a:cxn ang="f137">
                  <a:pos x="f188" y="f189"/>
                </a:cxn>
                <a:cxn ang="f137">
                  <a:pos x="f190" y="f187"/>
                </a:cxn>
                <a:cxn ang="f137">
                  <a:pos x="f191" y="f192"/>
                </a:cxn>
                <a:cxn ang="f137">
                  <a:pos x="f193" y="f194"/>
                </a:cxn>
                <a:cxn ang="f137">
                  <a:pos x="f195" y="f171"/>
                </a:cxn>
                <a:cxn ang="f137">
                  <a:pos x="f195" y="f196"/>
                </a:cxn>
                <a:cxn ang="f137">
                  <a:pos x="f195" y="f197"/>
                </a:cxn>
                <a:cxn ang="f137">
                  <a:pos x="f170" y="f176"/>
                </a:cxn>
                <a:cxn ang="f137">
                  <a:pos x="f170" y="f171"/>
                </a:cxn>
              </a:cxnLst>
              <a:rect l="f166" t="f169" r="f167" b="f168"/>
              <a:pathLst>
                <a:path w="115" h="95">
                  <a:moveTo>
                    <a:pt x="f8" y="f9"/>
                  </a:moveTo>
                  <a:cubicBezTo>
                    <a:pt x="f10" y="f9"/>
                    <a:pt x="f11" y="f9"/>
                    <a:pt x="f12" y="f9"/>
                  </a:cubicBezTo>
                  <a:cubicBezTo>
                    <a:pt x="f12" y="f13"/>
                    <a:pt x="f12" y="f14"/>
                    <a:pt x="f12" y="f15"/>
                  </a:cubicBezTo>
                  <a:cubicBezTo>
                    <a:pt x="f16" y="f15"/>
                    <a:pt x="f17" y="f15"/>
                    <a:pt x="f18" y="f15"/>
                  </a:cubicBezTo>
                  <a:cubicBezTo>
                    <a:pt x="f18" y="f19"/>
                    <a:pt x="f18" y="f13"/>
                    <a:pt x="f18" y="f9"/>
                  </a:cubicBezTo>
                  <a:cubicBezTo>
                    <a:pt x="f20" y="f9"/>
                    <a:pt x="f21" y="f9"/>
                    <a:pt x="f22" y="f9"/>
                  </a:cubicBezTo>
                  <a:cubicBezTo>
                    <a:pt x="f22" y="f23"/>
                    <a:pt x="f22" y="f24"/>
                    <a:pt x="f22" y="f25"/>
                  </a:cubicBezTo>
                  <a:cubicBezTo>
                    <a:pt x="f22" y="f26"/>
                    <a:pt x="f27" y="f28"/>
                    <a:pt x="f1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35" y="f21"/>
                    <a:pt x="f5" y="f36"/>
                    <a:pt x="f35" y="f5"/>
                  </a:cubicBezTo>
                  <a:cubicBezTo>
                    <a:pt x="f31" y="f5"/>
                    <a:pt x="f37" y="f5"/>
                    <a:pt x="f38" y="f5"/>
                  </a:cubicBezTo>
                  <a:cubicBezTo>
                    <a:pt x="f39" y="f5"/>
                    <a:pt x="f21" y="f40"/>
                    <a:pt x="f41" y="f42"/>
                  </a:cubicBezTo>
                  <a:cubicBezTo>
                    <a:pt x="f43" y="f34"/>
                    <a:pt x="f44" y="f26"/>
                    <a:pt x="f45" y="f46"/>
                  </a:cubicBezTo>
                  <a:cubicBezTo>
                    <a:pt x="f6" y="f46"/>
                    <a:pt x="f6" y="f47"/>
                    <a:pt x="f6" y="f7"/>
                  </a:cubicBezTo>
                  <a:cubicBezTo>
                    <a:pt x="f48" y="f47"/>
                    <a:pt x="f49" y="f46"/>
                    <a:pt x="f50" y="f46"/>
                  </a:cubicBezTo>
                  <a:cubicBezTo>
                    <a:pt x="f51" y="f52"/>
                    <a:pt x="f47" y="f53"/>
                    <a:pt x="f54" y="f53"/>
                  </a:cubicBezTo>
                  <a:cubicBezTo>
                    <a:pt x="f55" y="f53"/>
                    <a:pt x="f24" y="f54"/>
                    <a:pt x="f56" y="f54"/>
                  </a:cubicBezTo>
                  <a:cubicBezTo>
                    <a:pt x="f57" y="f54"/>
                    <a:pt x="f58" y="f59"/>
                    <a:pt x="f43" y="f9"/>
                  </a:cubicBezTo>
                  <a:cubicBezTo>
                    <a:pt x="f43" y="f60"/>
                    <a:pt x="f43" y="f25"/>
                    <a:pt x="f43" y="f43"/>
                  </a:cubicBezTo>
                  <a:cubicBezTo>
                    <a:pt x="f43" y="f61"/>
                    <a:pt x="f43" y="f62"/>
                    <a:pt x="f43" y="f12"/>
                  </a:cubicBezTo>
                  <a:cubicBezTo>
                    <a:pt x="f63" y="f58"/>
                    <a:pt x="f64" y="f65"/>
                    <a:pt x="f8" y="f25"/>
                  </a:cubicBezTo>
                  <a:cubicBezTo>
                    <a:pt x="f8" y="f66"/>
                    <a:pt x="f8" y="f67"/>
                    <a:pt x="f8" y="f9"/>
                  </a:cubicBezTo>
                  <a:close/>
                </a:path>
              </a:pathLst>
            </a:cu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36" name="Freeform 44">
            <a:extLst>
              <a:ext uri="{FF2B5EF4-FFF2-40B4-BE49-F238E27FC236}">
                <a16:creationId xmlns:a16="http://schemas.microsoft.com/office/drawing/2014/main" id="{642F98C9-14F6-4745-8E66-5C927D1865E2}"/>
              </a:ext>
            </a:extLst>
          </p:cNvPr>
          <p:cNvSpPr/>
          <p:nvPr/>
        </p:nvSpPr>
        <p:spPr>
          <a:xfrm>
            <a:off x="7978999" y="2894917"/>
            <a:ext cx="233364" cy="3349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1"/>
              <a:gd name="f7" fmla="val 144"/>
              <a:gd name="f8" fmla="val 106"/>
              <a:gd name="f9" fmla="val 27"/>
              <a:gd name="f10" fmla="val 53"/>
              <a:gd name="f11" fmla="val 79"/>
              <a:gd name="f12" fmla="val 83"/>
              <a:gd name="f13" fmla="val 62"/>
              <a:gd name="f14" fmla="val 39"/>
              <a:gd name="f15" fmla="val 31"/>
              <a:gd name="f16" fmla="val 23"/>
              <a:gd name="f17" fmla="val 15"/>
              <a:gd name="f18" fmla="val 1"/>
              <a:gd name="f19" fmla="val 8"/>
              <a:gd name="f20" fmla="val 7"/>
              <a:gd name="f21" fmla="val 2"/>
              <a:gd name="f22" fmla="val 14"/>
              <a:gd name="f23" fmla="val 16"/>
              <a:gd name="f24" fmla="val 18"/>
              <a:gd name="f25" fmla="val 21"/>
              <a:gd name="f26" fmla="val 41"/>
              <a:gd name="f27" fmla="val 61"/>
              <a:gd name="f28" fmla="val 81"/>
              <a:gd name="f29" fmla="val 94"/>
              <a:gd name="f30" fmla="val 19"/>
              <a:gd name="f31" fmla="val 55"/>
              <a:gd name="f32" fmla="val 90"/>
              <a:gd name="f33" fmla="val 125"/>
              <a:gd name="f34" fmla="val 137"/>
              <a:gd name="f35" fmla="val 82"/>
              <a:gd name="f36" fmla="val 40"/>
              <a:gd name="f37" fmla="val 119"/>
              <a:gd name="f38" fmla="val 113"/>
              <a:gd name="f39" fmla="+- 0 0 -90"/>
              <a:gd name="f40" fmla="*/ f3 1 101"/>
              <a:gd name="f41" fmla="*/ f4 1 144"/>
              <a:gd name="f42" fmla="+- f7 0 f5"/>
              <a:gd name="f43" fmla="+- f6 0 f5"/>
              <a:gd name="f44" fmla="*/ f39 f0 1"/>
              <a:gd name="f45" fmla="*/ f43 1 101"/>
              <a:gd name="f46" fmla="*/ f42 1 144"/>
              <a:gd name="f47" fmla="*/ 0 f43 1"/>
              <a:gd name="f48" fmla="*/ 106 f42 1"/>
              <a:gd name="f49" fmla="*/ 79 f43 1"/>
              <a:gd name="f50" fmla="*/ 39 f42 1"/>
              <a:gd name="f51" fmla="*/ 15 f42 1"/>
              <a:gd name="f52" fmla="*/ 14 f43 1"/>
              <a:gd name="f53" fmla="*/ 1 f42 1"/>
              <a:gd name="f54" fmla="*/ 21 f43 1"/>
              <a:gd name="f55" fmla="*/ 0 f42 1"/>
              <a:gd name="f56" fmla="*/ 81 f43 1"/>
              <a:gd name="f57" fmla="*/ 101 f43 1"/>
              <a:gd name="f58" fmla="*/ 19 f42 1"/>
              <a:gd name="f59" fmla="*/ 125 f42 1"/>
              <a:gd name="f60" fmla="*/ 82 f43 1"/>
              <a:gd name="f61" fmla="*/ 144 f42 1"/>
              <a:gd name="f62" fmla="*/ 19 f43 1"/>
              <a:gd name="f63" fmla="*/ f44 1 f2"/>
              <a:gd name="f64" fmla="*/ f47 1 101"/>
              <a:gd name="f65" fmla="*/ f48 1 144"/>
              <a:gd name="f66" fmla="*/ f49 1 101"/>
              <a:gd name="f67" fmla="*/ f50 1 144"/>
              <a:gd name="f68" fmla="*/ f51 1 144"/>
              <a:gd name="f69" fmla="*/ f52 1 101"/>
              <a:gd name="f70" fmla="*/ f53 1 144"/>
              <a:gd name="f71" fmla="*/ f54 1 101"/>
              <a:gd name="f72" fmla="*/ f55 1 144"/>
              <a:gd name="f73" fmla="*/ f56 1 101"/>
              <a:gd name="f74" fmla="*/ f57 1 101"/>
              <a:gd name="f75" fmla="*/ f58 1 144"/>
              <a:gd name="f76" fmla="*/ f59 1 144"/>
              <a:gd name="f77" fmla="*/ f60 1 101"/>
              <a:gd name="f78" fmla="*/ f61 1 144"/>
              <a:gd name="f79" fmla="*/ f62 1 101"/>
              <a:gd name="f80" fmla="*/ 0 1 f45"/>
              <a:gd name="f81" fmla="*/ f6 1 f45"/>
              <a:gd name="f82" fmla="*/ 0 1 f46"/>
              <a:gd name="f83" fmla="*/ f7 1 f46"/>
              <a:gd name="f84" fmla="+- f63 0 f1"/>
              <a:gd name="f85" fmla="*/ f64 1 f45"/>
              <a:gd name="f86" fmla="*/ f65 1 f46"/>
              <a:gd name="f87" fmla="*/ f66 1 f45"/>
              <a:gd name="f88" fmla="*/ f67 1 f46"/>
              <a:gd name="f89" fmla="*/ f68 1 f46"/>
              <a:gd name="f90" fmla="*/ f69 1 f45"/>
              <a:gd name="f91" fmla="*/ f70 1 f46"/>
              <a:gd name="f92" fmla="*/ f71 1 f45"/>
              <a:gd name="f93" fmla="*/ f72 1 f46"/>
              <a:gd name="f94" fmla="*/ f73 1 f45"/>
              <a:gd name="f95" fmla="*/ f74 1 f45"/>
              <a:gd name="f96" fmla="*/ f75 1 f46"/>
              <a:gd name="f97" fmla="*/ f76 1 f46"/>
              <a:gd name="f98" fmla="*/ f77 1 f45"/>
              <a:gd name="f99" fmla="*/ f78 1 f46"/>
              <a:gd name="f100" fmla="*/ f79 1 f45"/>
              <a:gd name="f101" fmla="*/ f80 f40 1"/>
              <a:gd name="f102" fmla="*/ f81 f40 1"/>
              <a:gd name="f103" fmla="*/ f83 f41 1"/>
              <a:gd name="f104" fmla="*/ f82 f41 1"/>
              <a:gd name="f105" fmla="*/ f85 f40 1"/>
              <a:gd name="f106" fmla="*/ f86 f41 1"/>
              <a:gd name="f107" fmla="*/ f87 f40 1"/>
              <a:gd name="f108" fmla="*/ f88 f41 1"/>
              <a:gd name="f109" fmla="*/ f89 f41 1"/>
              <a:gd name="f110" fmla="*/ f90 f40 1"/>
              <a:gd name="f111" fmla="*/ f91 f41 1"/>
              <a:gd name="f112" fmla="*/ f92 f40 1"/>
              <a:gd name="f113" fmla="*/ f93 f41 1"/>
              <a:gd name="f114" fmla="*/ f94 f40 1"/>
              <a:gd name="f115" fmla="*/ f95 f40 1"/>
              <a:gd name="f116" fmla="*/ f96 f41 1"/>
              <a:gd name="f117" fmla="*/ f97 f41 1"/>
              <a:gd name="f118" fmla="*/ f98 f40 1"/>
              <a:gd name="f119" fmla="*/ f99 f41 1"/>
              <a:gd name="f120" fmla="*/ f100 f4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4">
                <a:pos x="f105" y="f106"/>
              </a:cxn>
              <a:cxn ang="f84">
                <a:pos x="f107" y="f106"/>
              </a:cxn>
              <a:cxn ang="f84">
                <a:pos x="f107" y="f108"/>
              </a:cxn>
              <a:cxn ang="f84">
                <a:pos x="f105" y="f108"/>
              </a:cxn>
              <a:cxn ang="f84">
                <a:pos x="f105" y="f109"/>
              </a:cxn>
              <a:cxn ang="f84">
                <a:pos x="f110" y="f111"/>
              </a:cxn>
              <a:cxn ang="f84">
                <a:pos x="f112" y="f113"/>
              </a:cxn>
              <a:cxn ang="f84">
                <a:pos x="f114" y="f113"/>
              </a:cxn>
              <a:cxn ang="f84">
                <a:pos x="f115" y="f116"/>
              </a:cxn>
              <a:cxn ang="f84">
                <a:pos x="f115" y="f117"/>
              </a:cxn>
              <a:cxn ang="f84">
                <a:pos x="f118" y="f119"/>
              </a:cxn>
              <a:cxn ang="f84">
                <a:pos x="f120" y="f119"/>
              </a:cxn>
              <a:cxn ang="f84">
                <a:pos x="f105" y="f117"/>
              </a:cxn>
              <a:cxn ang="f84">
                <a:pos x="f105" y="f106"/>
              </a:cxn>
            </a:cxnLst>
            <a:rect l="f101" t="f104" r="f102" b="f103"/>
            <a:pathLst>
              <a:path w="101" h="144">
                <a:moveTo>
                  <a:pt x="f5" y="f8"/>
                </a:moveTo>
                <a:cubicBezTo>
                  <a:pt x="f9" y="f8"/>
                  <a:pt x="f10" y="f8"/>
                  <a:pt x="f11" y="f8"/>
                </a:cubicBezTo>
                <a:cubicBezTo>
                  <a:pt x="f11" y="f12"/>
                  <a:pt x="f11" y="f13"/>
                  <a:pt x="f11" y="f14"/>
                </a:cubicBezTo>
                <a:cubicBezTo>
                  <a:pt x="f10" y="f14"/>
                  <a:pt x="f9" y="f14"/>
                  <a:pt x="f5" y="f14"/>
                </a:cubicBezTo>
                <a:cubicBezTo>
                  <a:pt x="f5" y="f15"/>
                  <a:pt x="f5" y="f16"/>
                  <a:pt x="f5" y="f17"/>
                </a:cubicBezTo>
                <a:cubicBezTo>
                  <a:pt x="f18" y="f19"/>
                  <a:pt x="f20" y="f21"/>
                  <a:pt x="f22" y="f18"/>
                </a:cubicBezTo>
                <a:cubicBezTo>
                  <a:pt x="f23" y="f5"/>
                  <a:pt x="f24" y="f5"/>
                  <a:pt x="f25" y="f5"/>
                </a:cubicBezTo>
                <a:cubicBezTo>
                  <a:pt x="f26" y="f5"/>
                  <a:pt x="f27" y="f5"/>
                  <a:pt x="f28" y="f5"/>
                </a:cubicBezTo>
                <a:cubicBezTo>
                  <a:pt x="f29" y="f5"/>
                  <a:pt x="f6" y="f20"/>
                  <a:pt x="f6" y="f30"/>
                </a:cubicBezTo>
                <a:cubicBezTo>
                  <a:pt x="f6" y="f31"/>
                  <a:pt x="f6" y="f32"/>
                  <a:pt x="f6" y="f33"/>
                </a:cubicBezTo>
                <a:cubicBezTo>
                  <a:pt x="f6" y="f34"/>
                  <a:pt x="f29" y="f7"/>
                  <a:pt x="f35" y="f7"/>
                </a:cubicBezTo>
                <a:cubicBezTo>
                  <a:pt x="f27" y="f7"/>
                  <a:pt x="f36" y="f7"/>
                  <a:pt x="f30" y="f7"/>
                </a:cubicBezTo>
                <a:cubicBezTo>
                  <a:pt x="f20" y="f7"/>
                  <a:pt x="f5" y="f34"/>
                  <a:pt x="f5" y="f33"/>
                </a:cubicBezTo>
                <a:cubicBezTo>
                  <a:pt x="f5" y="f37"/>
                  <a:pt x="f5" y="f38"/>
                  <a:pt x="f5" y="f8"/>
                </a:cubicBezTo>
                <a:close/>
              </a:path>
            </a:pathLst>
          </a:cu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37" name="Freeform 45">
            <a:extLst>
              <a:ext uri="{FF2B5EF4-FFF2-40B4-BE49-F238E27FC236}">
                <a16:creationId xmlns:a16="http://schemas.microsoft.com/office/drawing/2014/main" id="{75774671-EF35-4F7B-9528-C0907C49A4C2}"/>
              </a:ext>
            </a:extLst>
          </p:cNvPr>
          <p:cNvSpPr/>
          <p:nvPr/>
        </p:nvSpPr>
        <p:spPr>
          <a:xfrm>
            <a:off x="7788502" y="3010799"/>
            <a:ext cx="171450" cy="21907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5"/>
              <a:gd name="f7" fmla="val 94"/>
              <a:gd name="f8" fmla="val 33"/>
              <a:gd name="f9" fmla="val 5"/>
              <a:gd name="f10" fmla="val 36"/>
              <a:gd name="f11" fmla="val 8"/>
              <a:gd name="f12" fmla="val 40"/>
              <a:gd name="f13" fmla="val 10"/>
              <a:gd name="f14" fmla="val 43"/>
              <a:gd name="f15" fmla="val 14"/>
              <a:gd name="f16" fmla="val 49"/>
              <a:gd name="f17" fmla="val 24"/>
              <a:gd name="f18" fmla="val 54"/>
              <a:gd name="f19" fmla="val 34"/>
              <a:gd name="f20" fmla="val 60"/>
              <a:gd name="f21" fmla="val 45"/>
              <a:gd name="f22" fmla="val 63"/>
              <a:gd name="f23" fmla="val 50"/>
              <a:gd name="f24" fmla="val 67"/>
              <a:gd name="f25" fmla="val 55"/>
              <a:gd name="f26" fmla="val 70"/>
              <a:gd name="f27" fmla="val 61"/>
              <a:gd name="f28" fmla="val 71"/>
              <a:gd name="f29" fmla="val 72"/>
              <a:gd name="f30" fmla="val 83"/>
              <a:gd name="f31" fmla="val 62"/>
              <a:gd name="f32" fmla="val 89"/>
              <a:gd name="f33" fmla="val 52"/>
              <a:gd name="f34" fmla="val 92"/>
              <a:gd name="f35" fmla="val 82"/>
              <a:gd name="f36" fmla="val 65"/>
              <a:gd name="f37" fmla="val 48"/>
              <a:gd name="f38" fmla="val 31"/>
              <a:gd name="f39" fmla="val 23"/>
              <a:gd name="f40" fmla="val 3"/>
              <a:gd name="f41" fmla="val 13"/>
              <a:gd name="f42" fmla="val 9"/>
              <a:gd name="f43" fmla="val 7"/>
              <a:gd name="f44" fmla="val 16"/>
              <a:gd name="f45" fmla="val 25"/>
              <a:gd name="f46" fmla="val 32"/>
              <a:gd name="f47" fmla="val 30"/>
              <a:gd name="f48" fmla="val 4"/>
              <a:gd name="f49" fmla="val 29"/>
              <a:gd name="f50" fmla="val 21"/>
              <a:gd name="f51" fmla="val 2"/>
              <a:gd name="f52" fmla="val 22"/>
              <a:gd name="f53" fmla="val 6"/>
              <a:gd name="f54" fmla="val 11"/>
              <a:gd name="f55" fmla="val 38"/>
              <a:gd name="f56" fmla="val 47"/>
              <a:gd name="f57" fmla="val 41"/>
              <a:gd name="f58" fmla="val 51"/>
              <a:gd name="f59" fmla="val 53"/>
              <a:gd name="f60" fmla="val 46"/>
              <a:gd name="f61" fmla="val 15"/>
              <a:gd name="f62" fmla="+- 0 0 -90"/>
              <a:gd name="f63" fmla="*/ f3 1 75"/>
              <a:gd name="f64" fmla="*/ f4 1 94"/>
              <a:gd name="f65" fmla="+- f7 0 f5"/>
              <a:gd name="f66" fmla="+- f6 0 f5"/>
              <a:gd name="f67" fmla="*/ f62 f0 1"/>
              <a:gd name="f68" fmla="*/ f66 1 75"/>
              <a:gd name="f69" fmla="*/ f65 1 94"/>
              <a:gd name="f70" fmla="*/ 33 f66 1"/>
              <a:gd name="f71" fmla="*/ 5 f65 1"/>
              <a:gd name="f72" fmla="*/ 43 f66 1"/>
              <a:gd name="f73" fmla="*/ 14 f65 1"/>
              <a:gd name="f74" fmla="*/ 60 f66 1"/>
              <a:gd name="f75" fmla="*/ 45 f65 1"/>
              <a:gd name="f76" fmla="*/ 70 f66 1"/>
              <a:gd name="f77" fmla="*/ 61 f65 1"/>
              <a:gd name="f78" fmla="*/ 62 f66 1"/>
              <a:gd name="f79" fmla="*/ 89 f65 1"/>
              <a:gd name="f80" fmla="*/ 34 f66 1"/>
              <a:gd name="f81" fmla="*/ 82 f65 1"/>
              <a:gd name="f82" fmla="*/ 5 f66 1"/>
              <a:gd name="f83" fmla="*/ 31 f65 1"/>
              <a:gd name="f84" fmla="*/ 9 f66 1"/>
              <a:gd name="f85" fmla="*/ 7 f65 1"/>
              <a:gd name="f86" fmla="*/ 29 f66 1"/>
              <a:gd name="f87" fmla="*/ 4 f65 1"/>
              <a:gd name="f88" fmla="*/ 10 f65 1"/>
              <a:gd name="f89" fmla="*/ 6 f66 1"/>
              <a:gd name="f90" fmla="*/ 29 f65 1"/>
              <a:gd name="f91" fmla="*/ 21 f66 1"/>
              <a:gd name="f92" fmla="*/ 55 f65 1"/>
              <a:gd name="f93" fmla="*/ 51 f66 1"/>
              <a:gd name="f94" fmla="*/ 40 f65 1"/>
              <a:gd name="f95" fmla="*/ 52 f66 1"/>
              <a:gd name="f96" fmla="*/ 34 f65 1"/>
              <a:gd name="f97" fmla="*/ f67 1 f2"/>
              <a:gd name="f98" fmla="*/ f70 1 75"/>
              <a:gd name="f99" fmla="*/ f71 1 94"/>
              <a:gd name="f100" fmla="*/ f72 1 75"/>
              <a:gd name="f101" fmla="*/ f73 1 94"/>
              <a:gd name="f102" fmla="*/ f74 1 75"/>
              <a:gd name="f103" fmla="*/ f75 1 94"/>
              <a:gd name="f104" fmla="*/ f76 1 75"/>
              <a:gd name="f105" fmla="*/ f77 1 94"/>
              <a:gd name="f106" fmla="*/ f78 1 75"/>
              <a:gd name="f107" fmla="*/ f79 1 94"/>
              <a:gd name="f108" fmla="*/ f80 1 75"/>
              <a:gd name="f109" fmla="*/ f81 1 94"/>
              <a:gd name="f110" fmla="*/ f82 1 75"/>
              <a:gd name="f111" fmla="*/ f83 1 94"/>
              <a:gd name="f112" fmla="*/ f84 1 75"/>
              <a:gd name="f113" fmla="*/ f85 1 94"/>
              <a:gd name="f114" fmla="*/ f86 1 75"/>
              <a:gd name="f115" fmla="*/ f87 1 94"/>
              <a:gd name="f116" fmla="*/ f88 1 94"/>
              <a:gd name="f117" fmla="*/ f89 1 75"/>
              <a:gd name="f118" fmla="*/ f90 1 94"/>
              <a:gd name="f119" fmla="*/ f91 1 75"/>
              <a:gd name="f120" fmla="*/ f92 1 94"/>
              <a:gd name="f121" fmla="*/ f93 1 75"/>
              <a:gd name="f122" fmla="*/ f94 1 94"/>
              <a:gd name="f123" fmla="*/ f95 1 75"/>
              <a:gd name="f124" fmla="*/ f96 1 94"/>
              <a:gd name="f125" fmla="*/ 0 1 f68"/>
              <a:gd name="f126" fmla="*/ f6 1 f68"/>
              <a:gd name="f127" fmla="*/ 0 1 f69"/>
              <a:gd name="f128" fmla="*/ f7 1 f69"/>
              <a:gd name="f129" fmla="+- f97 0 f1"/>
              <a:gd name="f130" fmla="*/ f98 1 f68"/>
              <a:gd name="f131" fmla="*/ f99 1 f69"/>
              <a:gd name="f132" fmla="*/ f100 1 f68"/>
              <a:gd name="f133" fmla="*/ f101 1 f69"/>
              <a:gd name="f134" fmla="*/ f102 1 f68"/>
              <a:gd name="f135" fmla="*/ f103 1 f69"/>
              <a:gd name="f136" fmla="*/ f104 1 f68"/>
              <a:gd name="f137" fmla="*/ f105 1 f69"/>
              <a:gd name="f138" fmla="*/ f106 1 f68"/>
              <a:gd name="f139" fmla="*/ f107 1 f69"/>
              <a:gd name="f140" fmla="*/ f108 1 f68"/>
              <a:gd name="f141" fmla="*/ f109 1 f69"/>
              <a:gd name="f142" fmla="*/ f110 1 f68"/>
              <a:gd name="f143" fmla="*/ f111 1 f69"/>
              <a:gd name="f144" fmla="*/ f112 1 f68"/>
              <a:gd name="f145" fmla="*/ f113 1 f69"/>
              <a:gd name="f146" fmla="*/ f114 1 f68"/>
              <a:gd name="f147" fmla="*/ f115 1 f69"/>
              <a:gd name="f148" fmla="*/ f116 1 f69"/>
              <a:gd name="f149" fmla="*/ f117 1 f68"/>
              <a:gd name="f150" fmla="*/ f118 1 f69"/>
              <a:gd name="f151" fmla="*/ f119 1 f68"/>
              <a:gd name="f152" fmla="*/ f120 1 f69"/>
              <a:gd name="f153" fmla="*/ f121 1 f68"/>
              <a:gd name="f154" fmla="*/ f122 1 f69"/>
              <a:gd name="f155" fmla="*/ f123 1 f68"/>
              <a:gd name="f156" fmla="*/ f124 1 f69"/>
              <a:gd name="f157" fmla="*/ f125 f63 1"/>
              <a:gd name="f158" fmla="*/ f126 f63 1"/>
              <a:gd name="f159" fmla="*/ f128 f64 1"/>
              <a:gd name="f160" fmla="*/ f127 f64 1"/>
              <a:gd name="f161" fmla="*/ f130 f63 1"/>
              <a:gd name="f162" fmla="*/ f131 f64 1"/>
              <a:gd name="f163" fmla="*/ f132 f63 1"/>
              <a:gd name="f164" fmla="*/ f133 f64 1"/>
              <a:gd name="f165" fmla="*/ f134 f63 1"/>
              <a:gd name="f166" fmla="*/ f135 f64 1"/>
              <a:gd name="f167" fmla="*/ f136 f63 1"/>
              <a:gd name="f168" fmla="*/ f137 f64 1"/>
              <a:gd name="f169" fmla="*/ f138 f63 1"/>
              <a:gd name="f170" fmla="*/ f139 f64 1"/>
              <a:gd name="f171" fmla="*/ f140 f63 1"/>
              <a:gd name="f172" fmla="*/ f141 f64 1"/>
              <a:gd name="f173" fmla="*/ f142 f63 1"/>
              <a:gd name="f174" fmla="*/ f143 f64 1"/>
              <a:gd name="f175" fmla="*/ f144 f63 1"/>
              <a:gd name="f176" fmla="*/ f145 f64 1"/>
              <a:gd name="f177" fmla="*/ f146 f63 1"/>
              <a:gd name="f178" fmla="*/ f147 f64 1"/>
              <a:gd name="f179" fmla="*/ f148 f64 1"/>
              <a:gd name="f180" fmla="*/ f149 f63 1"/>
              <a:gd name="f181" fmla="*/ f150 f64 1"/>
              <a:gd name="f182" fmla="*/ f151 f63 1"/>
              <a:gd name="f183" fmla="*/ f152 f64 1"/>
              <a:gd name="f184" fmla="*/ f153 f63 1"/>
              <a:gd name="f185" fmla="*/ f154 f64 1"/>
              <a:gd name="f186" fmla="*/ f155 f63 1"/>
              <a:gd name="f187" fmla="*/ f156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9">
                <a:pos x="f161" y="f162"/>
              </a:cxn>
              <a:cxn ang="f129">
                <a:pos x="f163" y="f164"/>
              </a:cxn>
              <a:cxn ang="f129">
                <a:pos x="f165" y="f166"/>
              </a:cxn>
              <a:cxn ang="f129">
                <a:pos x="f167" y="f168"/>
              </a:cxn>
              <a:cxn ang="f129">
                <a:pos x="f169" y="f170"/>
              </a:cxn>
              <a:cxn ang="f129">
                <a:pos x="f171" y="f172"/>
              </a:cxn>
              <a:cxn ang="f129">
                <a:pos x="f173" y="f174"/>
              </a:cxn>
              <a:cxn ang="f129">
                <a:pos x="f175" y="f176"/>
              </a:cxn>
              <a:cxn ang="f129">
                <a:pos x="f171" y="f162"/>
              </a:cxn>
              <a:cxn ang="f129">
                <a:pos x="f177" y="f178"/>
              </a:cxn>
              <a:cxn ang="f129">
                <a:pos x="f175" y="f179"/>
              </a:cxn>
              <a:cxn ang="f129">
                <a:pos x="f180" y="f181"/>
              </a:cxn>
              <a:cxn ang="f129">
                <a:pos x="f182" y="f183"/>
              </a:cxn>
              <a:cxn ang="f129">
                <a:pos x="f184" y="f185"/>
              </a:cxn>
              <a:cxn ang="f129">
                <a:pos x="f186" y="f187"/>
              </a:cxn>
              <a:cxn ang="f129">
                <a:pos x="f161" y="f162"/>
              </a:cxn>
            </a:cxnLst>
            <a:rect l="f157" t="f160" r="f158" b="f159"/>
            <a:pathLst>
              <a:path w="75" h="9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6" y="f28"/>
                  <a:pt x="f29" y="f30"/>
                  <a:pt x="f31" y="f32"/>
                </a:cubicBezTo>
                <a:cubicBezTo>
                  <a:pt x="f33" y="f7"/>
                  <a:pt x="f12" y="f34"/>
                  <a:pt x="f19" y="f35"/>
                </a:cubicBezTo>
                <a:cubicBezTo>
                  <a:pt x="f17" y="f36"/>
                  <a:pt x="f15" y="f37"/>
                  <a:pt x="f9" y="f38"/>
                </a:cubicBezTo>
                <a:cubicBezTo>
                  <a:pt x="f5" y="f39"/>
                  <a:pt x="f40" y="f41"/>
                  <a:pt x="f42" y="f43"/>
                </a:cubicBezTo>
                <a:cubicBezTo>
                  <a:pt x="f44" y="f5"/>
                  <a:pt x="f45" y="f5"/>
                  <a:pt x="f19" y="f9"/>
                </a:cubicBezTo>
                <a:cubicBezTo>
                  <a:pt x="f46" y="f9"/>
                  <a:pt x="f47" y="f48"/>
                  <a:pt x="f49" y="f48"/>
                </a:cubicBezTo>
                <a:cubicBezTo>
                  <a:pt x="f50" y="f51"/>
                  <a:pt x="f15" y="f48"/>
                  <a:pt x="f42" y="f13"/>
                </a:cubicBezTo>
                <a:cubicBezTo>
                  <a:pt x="f48" y="f44"/>
                  <a:pt x="f40" y="f52"/>
                  <a:pt x="f53" y="f49"/>
                </a:cubicBezTo>
                <a:cubicBezTo>
                  <a:pt x="f54" y="f55"/>
                  <a:pt x="f44" y="f56"/>
                  <a:pt x="f50" y="f25"/>
                </a:cubicBezTo>
                <a:cubicBezTo>
                  <a:pt x="f38" y="f23"/>
                  <a:pt x="f57" y="f21"/>
                  <a:pt x="f58" y="f12"/>
                </a:cubicBezTo>
                <a:cubicBezTo>
                  <a:pt x="f18" y="f55"/>
                  <a:pt x="f59" y="f10"/>
                  <a:pt x="f33" y="f19"/>
                </a:cubicBezTo>
                <a:cubicBezTo>
                  <a:pt x="f60" y="f17"/>
                  <a:pt x="f12" y="f61"/>
                  <a:pt x="f8" y="f9"/>
                </a:cubicBezTo>
                <a:close/>
              </a:path>
            </a:pathLst>
          </a:cu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38" name="Freeform 46">
            <a:extLst>
              <a:ext uri="{FF2B5EF4-FFF2-40B4-BE49-F238E27FC236}">
                <a16:creationId xmlns:a16="http://schemas.microsoft.com/office/drawing/2014/main" id="{386F1C10-0270-4B41-B0B7-5EC863046D38}"/>
              </a:ext>
            </a:extLst>
          </p:cNvPr>
          <p:cNvSpPr/>
          <p:nvPr/>
        </p:nvSpPr>
        <p:spPr>
          <a:xfrm>
            <a:off x="8010756" y="2837767"/>
            <a:ext cx="166685" cy="4286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2"/>
              <a:gd name="f7" fmla="val 19"/>
              <a:gd name="f8" fmla="val 37"/>
              <a:gd name="f9" fmla="val 27"/>
              <a:gd name="f10" fmla="val 17"/>
              <a:gd name="f11" fmla="val 7"/>
              <a:gd name="f12" fmla="val 2"/>
              <a:gd name="f13" fmla="val 1"/>
              <a:gd name="f14" fmla="val 13"/>
              <a:gd name="f15" fmla="val 31"/>
              <a:gd name="f16" fmla="val 48"/>
              <a:gd name="f17" fmla="val 65"/>
              <a:gd name="f18" fmla="val 70"/>
              <a:gd name="f19" fmla="val 71"/>
              <a:gd name="f20" fmla="val 60"/>
              <a:gd name="f21" fmla="val 52"/>
              <a:gd name="f22" fmla="val 44"/>
              <a:gd name="f23" fmla="+- 0 0 -90"/>
              <a:gd name="f24" fmla="*/ f3 1 72"/>
              <a:gd name="f25" fmla="*/ f4 1 19"/>
              <a:gd name="f26" fmla="+- f7 0 f5"/>
              <a:gd name="f27" fmla="+- f6 0 f5"/>
              <a:gd name="f28" fmla="*/ f23 f0 1"/>
              <a:gd name="f29" fmla="*/ f27 1 72"/>
              <a:gd name="f30" fmla="*/ f26 1 19"/>
              <a:gd name="f31" fmla="*/ 37 f27 1"/>
              <a:gd name="f32" fmla="*/ 19 f26 1"/>
              <a:gd name="f33" fmla="*/ 7 f27 1"/>
              <a:gd name="f34" fmla="*/ 1 f27 1"/>
              <a:gd name="f35" fmla="*/ 13 f26 1"/>
              <a:gd name="f36" fmla="*/ 13 f27 1"/>
              <a:gd name="f37" fmla="*/ 0 f26 1"/>
              <a:gd name="f38" fmla="*/ 65 f27 1"/>
              <a:gd name="f39" fmla="*/ 72 f27 1"/>
              <a:gd name="f40" fmla="*/ 7 f26 1"/>
              <a:gd name="f41" fmla="*/ 60 f27 1"/>
              <a:gd name="f42" fmla="*/ f28 1 f2"/>
              <a:gd name="f43" fmla="*/ f31 1 72"/>
              <a:gd name="f44" fmla="*/ f32 1 19"/>
              <a:gd name="f45" fmla="*/ f33 1 72"/>
              <a:gd name="f46" fmla="*/ f34 1 72"/>
              <a:gd name="f47" fmla="*/ f35 1 19"/>
              <a:gd name="f48" fmla="*/ f36 1 72"/>
              <a:gd name="f49" fmla="*/ f37 1 19"/>
              <a:gd name="f50" fmla="*/ f38 1 72"/>
              <a:gd name="f51" fmla="*/ f39 1 72"/>
              <a:gd name="f52" fmla="*/ f40 1 19"/>
              <a:gd name="f53" fmla="*/ f41 1 72"/>
              <a:gd name="f54" fmla="*/ 0 1 f29"/>
              <a:gd name="f55" fmla="*/ f6 1 f29"/>
              <a:gd name="f56" fmla="*/ 0 1 f30"/>
              <a:gd name="f57" fmla="*/ f7 1 f30"/>
              <a:gd name="f58" fmla="+- f42 0 f1"/>
              <a:gd name="f59" fmla="*/ f43 1 f29"/>
              <a:gd name="f60" fmla="*/ f44 1 f30"/>
              <a:gd name="f61" fmla="*/ f45 1 f29"/>
              <a:gd name="f62" fmla="*/ f46 1 f29"/>
              <a:gd name="f63" fmla="*/ f47 1 f30"/>
              <a:gd name="f64" fmla="*/ f48 1 f29"/>
              <a:gd name="f65" fmla="*/ f49 1 f30"/>
              <a:gd name="f66" fmla="*/ f50 1 f29"/>
              <a:gd name="f67" fmla="*/ f51 1 f29"/>
              <a:gd name="f68" fmla="*/ f52 1 f30"/>
              <a:gd name="f69" fmla="*/ f53 1 f29"/>
              <a:gd name="f70" fmla="*/ f54 f24 1"/>
              <a:gd name="f71" fmla="*/ f55 f24 1"/>
              <a:gd name="f72" fmla="*/ f57 f25 1"/>
              <a:gd name="f73" fmla="*/ f56 f25 1"/>
              <a:gd name="f74" fmla="*/ f59 f24 1"/>
              <a:gd name="f75" fmla="*/ f60 f25 1"/>
              <a:gd name="f76" fmla="*/ f61 f24 1"/>
              <a:gd name="f77" fmla="*/ f62 f24 1"/>
              <a:gd name="f78" fmla="*/ f63 f25 1"/>
              <a:gd name="f79" fmla="*/ f64 f24 1"/>
              <a:gd name="f80" fmla="*/ f65 f25 1"/>
              <a:gd name="f81" fmla="*/ f66 f24 1"/>
              <a:gd name="f82" fmla="*/ f67 f24 1"/>
              <a:gd name="f83" fmla="*/ f68 f25 1"/>
              <a:gd name="f84" fmla="*/ f69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8">
                <a:pos x="f74" y="f75"/>
              </a:cxn>
              <a:cxn ang="f58">
                <a:pos x="f76" y="f75"/>
              </a:cxn>
              <a:cxn ang="f58">
                <a:pos x="f77" y="f78"/>
              </a:cxn>
              <a:cxn ang="f58">
                <a:pos x="f79" y="f80"/>
              </a:cxn>
              <a:cxn ang="f58">
                <a:pos x="f81" y="f80"/>
              </a:cxn>
              <a:cxn ang="f58">
                <a:pos x="f82" y="f83"/>
              </a:cxn>
              <a:cxn ang="f58">
                <a:pos x="f84" y="f75"/>
              </a:cxn>
              <a:cxn ang="f58">
                <a:pos x="f74" y="f75"/>
              </a:cxn>
            </a:cxnLst>
            <a:rect l="f70" t="f73" r="f71" b="f72"/>
            <a:pathLst>
              <a:path w="72" h="19">
                <a:moveTo>
                  <a:pt x="f8" y="f7"/>
                </a:moveTo>
                <a:cubicBezTo>
                  <a:pt x="f9" y="f7"/>
                  <a:pt x="f10" y="f7"/>
                  <a:pt x="f11" y="f7"/>
                </a:cubicBezTo>
                <a:cubicBezTo>
                  <a:pt x="f12" y="f7"/>
                  <a:pt x="f13" y="f10"/>
                  <a:pt x="f13" y="f14"/>
                </a:cubicBezTo>
                <a:cubicBezTo>
                  <a:pt x="f13" y="f5"/>
                  <a:pt x="f5" y="f5"/>
                  <a:pt x="f14" y="f5"/>
                </a:cubicBezTo>
                <a:cubicBezTo>
                  <a:pt x="f15" y="f5"/>
                  <a:pt x="f16" y="f13"/>
                  <a:pt x="f17" y="f5"/>
                </a:cubicBezTo>
                <a:cubicBezTo>
                  <a:pt x="f18" y="f5"/>
                  <a:pt x="f6" y="f12"/>
                  <a:pt x="f6" y="f11"/>
                </a:cubicBezTo>
                <a:cubicBezTo>
                  <a:pt x="f19" y="f7"/>
                  <a:pt x="f6" y="f7"/>
                  <a:pt x="f20" y="f7"/>
                </a:cubicBezTo>
                <a:cubicBezTo>
                  <a:pt x="f21" y="f7"/>
                  <a:pt x="f22" y="f7"/>
                  <a:pt x="f8" y="f7"/>
                </a:cubicBezTo>
                <a:close/>
              </a:path>
            </a:pathLst>
          </a:cu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39" name="Freeform 47">
            <a:extLst>
              <a:ext uri="{FF2B5EF4-FFF2-40B4-BE49-F238E27FC236}">
                <a16:creationId xmlns:a16="http://schemas.microsoft.com/office/drawing/2014/main" id="{8217C7F0-7BAB-4CDE-A937-A39DF62DE1C7}"/>
              </a:ext>
            </a:extLst>
          </p:cNvPr>
          <p:cNvSpPr/>
          <p:nvPr/>
        </p:nvSpPr>
        <p:spPr>
          <a:xfrm>
            <a:off x="7683730" y="3090178"/>
            <a:ext cx="136529" cy="65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9"/>
              <a:gd name="f7" fmla="val 28"/>
              <a:gd name="f8" fmla="val 39"/>
              <a:gd name="f9" fmla="val 21"/>
              <a:gd name="f10" fmla="val 2"/>
              <a:gd name="f11" fmla="val 16"/>
              <a:gd name="f12" fmla="val 13"/>
              <a:gd name="f13" fmla="val 3"/>
              <a:gd name="f14" fmla="val 43"/>
              <a:gd name="f15" fmla="val 57"/>
              <a:gd name="f16" fmla="val 12"/>
              <a:gd name="f17" fmla="+- 0 0 -90"/>
              <a:gd name="f18" fmla="*/ f3 1 59"/>
              <a:gd name="f19" fmla="*/ f4 1 28"/>
              <a:gd name="f20" fmla="+- f7 0 f5"/>
              <a:gd name="f21" fmla="+- f6 0 f5"/>
              <a:gd name="f22" fmla="*/ f17 f0 1"/>
              <a:gd name="f23" fmla="*/ f21 1 59"/>
              <a:gd name="f24" fmla="*/ f20 1 28"/>
              <a:gd name="f25" fmla="*/ 59 f21 1"/>
              <a:gd name="f26" fmla="*/ 28 f20 1"/>
              <a:gd name="f27" fmla="*/ 2 f21 1"/>
              <a:gd name="f28" fmla="*/ 28 f21 1"/>
              <a:gd name="f29" fmla="*/ 2 f20 1"/>
              <a:gd name="f30" fmla="*/ f22 1 f2"/>
              <a:gd name="f31" fmla="*/ f25 1 59"/>
              <a:gd name="f32" fmla="*/ f26 1 28"/>
              <a:gd name="f33" fmla="*/ f27 1 59"/>
              <a:gd name="f34" fmla="*/ f28 1 59"/>
              <a:gd name="f35" fmla="*/ f29 1 28"/>
              <a:gd name="f36" fmla="*/ 0 1 f23"/>
              <a:gd name="f37" fmla="*/ f6 1 f23"/>
              <a:gd name="f38" fmla="*/ 0 1 f24"/>
              <a:gd name="f39" fmla="*/ f7 1 f24"/>
              <a:gd name="f40" fmla="+- f30 0 f1"/>
              <a:gd name="f41" fmla="*/ f31 1 f23"/>
              <a:gd name="f42" fmla="*/ f32 1 f24"/>
              <a:gd name="f43" fmla="*/ f33 1 f23"/>
              <a:gd name="f44" fmla="*/ f34 1 f23"/>
              <a:gd name="f45" fmla="*/ f35 1 f24"/>
              <a:gd name="f46" fmla="*/ f36 f18 1"/>
              <a:gd name="f47" fmla="*/ f37 f18 1"/>
              <a:gd name="f48" fmla="*/ f39 f19 1"/>
              <a:gd name="f49" fmla="*/ f38 f19 1"/>
              <a:gd name="f50" fmla="*/ f41 f18 1"/>
              <a:gd name="f51" fmla="*/ f42 f19 1"/>
              <a:gd name="f52" fmla="*/ f43 f18 1"/>
              <a:gd name="f53" fmla="*/ f44 f18 1"/>
              <a:gd name="f54" fmla="*/ f45 f1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0">
                <a:pos x="f50" y="f51"/>
              </a:cxn>
              <a:cxn ang="f40">
                <a:pos x="f52" y="f51"/>
              </a:cxn>
              <a:cxn ang="f40">
                <a:pos x="f53" y="f54"/>
              </a:cxn>
              <a:cxn ang="f40">
                <a:pos x="f50" y="f51"/>
              </a:cxn>
            </a:cxnLst>
            <a:rect l="f46" t="f49" r="f47" b="f48"/>
            <a:pathLst>
              <a:path w="59" h="28">
                <a:moveTo>
                  <a:pt x="f6" y="f7"/>
                </a:moveTo>
                <a:cubicBezTo>
                  <a:pt x="f8" y="f7"/>
                  <a:pt x="f9" y="f7"/>
                  <a:pt x="f10" y="f7"/>
                </a:cubicBezTo>
                <a:cubicBezTo>
                  <a:pt x="f5" y="f11"/>
                  <a:pt x="f12" y="f13"/>
                  <a:pt x="f7" y="f10"/>
                </a:cubicBezTo>
                <a:cubicBezTo>
                  <a:pt x="f14" y="f5"/>
                  <a:pt x="f15" y="f16"/>
                  <a:pt x="f6" y="f7"/>
                </a:cubicBezTo>
                <a:close/>
              </a:path>
            </a:pathLst>
          </a:cu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40" name="Freeform 48">
            <a:extLst>
              <a:ext uri="{FF2B5EF4-FFF2-40B4-BE49-F238E27FC236}">
                <a16:creationId xmlns:a16="http://schemas.microsoft.com/office/drawing/2014/main" id="{3C0515C5-8EBD-44C2-B35B-B2BC91DD9274}"/>
              </a:ext>
            </a:extLst>
          </p:cNvPr>
          <p:cNvSpPr/>
          <p:nvPr/>
        </p:nvSpPr>
        <p:spPr>
          <a:xfrm>
            <a:off x="7686903" y="3166375"/>
            <a:ext cx="133346" cy="65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8"/>
              <a:gd name="f7" fmla="val 28"/>
              <a:gd name="f8" fmla="val 56"/>
              <a:gd name="f9" fmla="val 16"/>
              <a:gd name="f10" fmla="val 43"/>
              <a:gd name="f11" fmla="val 27"/>
              <a:gd name="f12" fmla="val 13"/>
              <a:gd name="f13" fmla="val 26"/>
              <a:gd name="f14" fmla="val 1"/>
              <a:gd name="f15" fmla="val 15"/>
              <a:gd name="f16" fmla="val 19"/>
              <a:gd name="f17" fmla="val 38"/>
              <a:gd name="f18" fmla="+- 0 0 -90"/>
              <a:gd name="f19" fmla="*/ f3 1 58"/>
              <a:gd name="f20" fmla="*/ f4 1 28"/>
              <a:gd name="f21" fmla="+- f7 0 f5"/>
              <a:gd name="f22" fmla="+- f6 0 f5"/>
              <a:gd name="f23" fmla="*/ f18 f0 1"/>
              <a:gd name="f24" fmla="*/ f22 1 58"/>
              <a:gd name="f25" fmla="*/ f21 1 28"/>
              <a:gd name="f26" fmla="*/ 58 f22 1"/>
              <a:gd name="f27" fmla="*/ 0 f21 1"/>
              <a:gd name="f28" fmla="*/ 28 f22 1"/>
              <a:gd name="f29" fmla="*/ 27 f21 1"/>
              <a:gd name="f30" fmla="*/ 0 f22 1"/>
              <a:gd name="f31" fmla="*/ f23 1 f2"/>
              <a:gd name="f32" fmla="*/ f26 1 58"/>
              <a:gd name="f33" fmla="*/ f27 1 28"/>
              <a:gd name="f34" fmla="*/ f28 1 58"/>
              <a:gd name="f35" fmla="*/ f29 1 28"/>
              <a:gd name="f36" fmla="*/ f30 1 58"/>
              <a:gd name="f37" fmla="*/ 0 1 f24"/>
              <a:gd name="f38" fmla="*/ f6 1 f24"/>
              <a:gd name="f39" fmla="*/ 0 1 f25"/>
              <a:gd name="f40" fmla="*/ f7 1 f25"/>
              <a:gd name="f41" fmla="+- f31 0 f1"/>
              <a:gd name="f42" fmla="*/ f32 1 f24"/>
              <a:gd name="f43" fmla="*/ f33 1 f25"/>
              <a:gd name="f44" fmla="*/ f34 1 f24"/>
              <a:gd name="f45" fmla="*/ f35 1 f25"/>
              <a:gd name="f46" fmla="*/ f36 1 f24"/>
              <a:gd name="f47" fmla="*/ f37 f19 1"/>
              <a:gd name="f48" fmla="*/ f38 f19 1"/>
              <a:gd name="f49" fmla="*/ f40 f20 1"/>
              <a:gd name="f50" fmla="*/ f39 f20 1"/>
              <a:gd name="f51" fmla="*/ f42 f19 1"/>
              <a:gd name="f52" fmla="*/ f43 f20 1"/>
              <a:gd name="f53" fmla="*/ f44 f19 1"/>
              <a:gd name="f54" fmla="*/ f45 f20 1"/>
              <a:gd name="f55" fmla="*/ f46 f1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1">
                <a:pos x="f51" y="f52"/>
              </a:cxn>
              <a:cxn ang="f41">
                <a:pos x="f53" y="f54"/>
              </a:cxn>
              <a:cxn ang="f41">
                <a:pos x="f55" y="f52"/>
              </a:cxn>
              <a:cxn ang="f41">
                <a:pos x="f51" y="f52"/>
              </a:cxn>
            </a:cxnLst>
            <a:rect l="f47" t="f50" r="f48" b="f49"/>
            <a:pathLst>
              <a:path w="58" h="28">
                <a:moveTo>
                  <a:pt x="f6" y="f5"/>
                </a:moveTo>
                <a:cubicBezTo>
                  <a:pt x="f8" y="f9"/>
                  <a:pt x="f10" y="f7"/>
                  <a:pt x="f7" y="f11"/>
                </a:cubicBezTo>
                <a:cubicBezTo>
                  <a:pt x="f12" y="f13"/>
                  <a:pt x="f14" y="f15"/>
                  <a:pt x="f5" y="f5"/>
                </a:cubicBezTo>
                <a:cubicBezTo>
                  <a:pt x="f16" y="f5"/>
                  <a:pt x="f17" y="f5"/>
                  <a:pt x="f6" y="f5"/>
                </a:cubicBezTo>
                <a:close/>
              </a:path>
            </a:pathLst>
          </a:custGeom>
          <a:solidFill>
            <a:srgbClr val="66CC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71;p29">
            <a:extLst>
              <a:ext uri="{FF2B5EF4-FFF2-40B4-BE49-F238E27FC236}">
                <a16:creationId xmlns:a16="http://schemas.microsoft.com/office/drawing/2014/main" id="{277F8595-FF6A-4562-BEC3-D395319DCE1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7138" y="232083"/>
            <a:ext cx="3196202" cy="572697"/>
          </a:xfrm>
        </p:spPr>
        <p:txBody>
          <a:bodyPr/>
          <a:lstStyle/>
          <a:p>
            <a:pPr lvl="0" rtl="1"/>
            <a:r>
              <a:rPr lang="fa-IR" sz="3600" dirty="0">
                <a:solidFill>
                  <a:srgbClr val="00B0F0"/>
                </a:solidFill>
                <a:cs typeface="B Nazanin" pitchFamily="2" charset="-78"/>
              </a:rPr>
              <a:t>فهرست</a:t>
            </a:r>
            <a:endParaRPr lang="en-US" sz="3600" dirty="0">
              <a:solidFill>
                <a:srgbClr val="00B0F0"/>
              </a:solidFill>
              <a:cs typeface="B Nazanin" pitchFamily="2" charset="-78"/>
            </a:endParaRPr>
          </a:p>
        </p:txBody>
      </p:sp>
      <p:sp>
        <p:nvSpPr>
          <p:cNvPr id="3" name="Google Shape;172;p29">
            <a:extLst>
              <a:ext uri="{FF2B5EF4-FFF2-40B4-BE49-F238E27FC236}">
                <a16:creationId xmlns:a16="http://schemas.microsoft.com/office/drawing/2014/main" id="{65783EC8-7BE9-4B11-B97A-C538A2E20A9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73654" y="3436781"/>
            <a:ext cx="2113498" cy="625504"/>
          </a:xfrm>
        </p:spPr>
        <p:txBody>
          <a:bodyPr anchor="b" anchorCtr="1"/>
          <a:lstStyle/>
          <a:p>
            <a:pPr lvl="0" algn="ctr" rtl="1"/>
            <a:r>
              <a:rPr lang="fa-IR" sz="1800" dirty="0">
                <a:cs typeface="B Nazanin" pitchFamily="2" charset="-78"/>
              </a:rPr>
              <a:t>درباره بیمار</a:t>
            </a:r>
            <a:endParaRPr lang="en-US" sz="1800" dirty="0">
              <a:cs typeface="B Nazanin" pitchFamily="2" charset="-78"/>
            </a:endParaRPr>
          </a:p>
        </p:txBody>
      </p:sp>
      <p:sp>
        <p:nvSpPr>
          <p:cNvPr id="4" name="Google Shape;173;p29">
            <a:extLst>
              <a:ext uri="{FF2B5EF4-FFF2-40B4-BE49-F238E27FC236}">
                <a16:creationId xmlns:a16="http://schemas.microsoft.com/office/drawing/2014/main" id="{3B515FBE-5E1D-42AF-A8A9-BA9B47B0AE0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873654" y="3994282"/>
            <a:ext cx="2113498" cy="793196"/>
          </a:xfrm>
        </p:spPr>
        <p:txBody>
          <a:bodyPr anchorCtr="1"/>
          <a:lstStyle/>
          <a:p>
            <a:pPr marL="0" lvl="0" indent="0" algn="ctr" rtl="1">
              <a:buNone/>
            </a:pPr>
            <a:r>
              <a:rPr lang="fa-IR" sz="1400" dirty="0">
                <a:cs typeface="B Nazanin" pitchFamily="2" charset="-78"/>
              </a:rPr>
              <a:t>در اینجا می توانید موضوع بخش را توضیح دهید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5" name="Google Shape;174;p29">
            <a:extLst>
              <a:ext uri="{FF2B5EF4-FFF2-40B4-BE49-F238E27FC236}">
                <a16:creationId xmlns:a16="http://schemas.microsoft.com/office/drawing/2014/main" id="{9A7452A1-4D97-42B6-8F0A-FE1556F5347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73654" y="3065736"/>
            <a:ext cx="2113498" cy="625504"/>
          </a:xfrm>
        </p:spPr>
        <p:txBody>
          <a:bodyPr anchor="ctr" anchorCtr="1"/>
          <a:lstStyle/>
          <a:p>
            <a:pPr lvl="0" algn="ctr" rtl="1"/>
            <a:r>
              <a:rPr lang="en-US" sz="2400">
                <a:solidFill>
                  <a:srgbClr val="00B0F0"/>
                </a:solidFill>
                <a:cs typeface="B Nazanin" pitchFamily="2" charset="-78"/>
              </a:rPr>
              <a:t>01</a:t>
            </a:r>
          </a:p>
        </p:txBody>
      </p:sp>
      <p:sp>
        <p:nvSpPr>
          <p:cNvPr id="6" name="Google Shape;175;p29">
            <a:extLst>
              <a:ext uri="{FF2B5EF4-FFF2-40B4-BE49-F238E27FC236}">
                <a16:creationId xmlns:a16="http://schemas.microsoft.com/office/drawing/2014/main" id="{DC6429FE-C1C5-4C0D-8782-906125820DA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595932" y="3436781"/>
            <a:ext cx="2113498" cy="625504"/>
          </a:xfrm>
        </p:spPr>
        <p:txBody>
          <a:bodyPr anchor="b" anchorCtr="1"/>
          <a:lstStyle/>
          <a:p>
            <a:pPr lvl="0" algn="ctr" rtl="1"/>
            <a:r>
              <a:rPr lang="fa-IR" sz="1800" dirty="0">
                <a:cs typeface="B Nazanin" pitchFamily="2" charset="-78"/>
              </a:rPr>
              <a:t>تشخیص</a:t>
            </a:r>
            <a:endParaRPr lang="en-US" sz="1800" dirty="0">
              <a:cs typeface="B Nazanin" pitchFamily="2" charset="-78"/>
            </a:endParaRPr>
          </a:p>
        </p:txBody>
      </p:sp>
      <p:sp>
        <p:nvSpPr>
          <p:cNvPr id="7" name="Google Shape;176;p29">
            <a:extLst>
              <a:ext uri="{FF2B5EF4-FFF2-40B4-BE49-F238E27FC236}">
                <a16:creationId xmlns:a16="http://schemas.microsoft.com/office/drawing/2014/main" id="{F7DEC75B-F742-4F3D-A7C9-DC94AA43A6B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595932" y="3994282"/>
            <a:ext cx="2113498" cy="793196"/>
          </a:xfrm>
        </p:spPr>
        <p:txBody>
          <a:bodyPr anchorCtr="1"/>
          <a:lstStyle/>
          <a:p>
            <a:pPr marL="0" lvl="0" indent="0" algn="ctr" rtl="1">
              <a:buNone/>
            </a:pPr>
            <a:r>
              <a:rPr lang="fa-IR" sz="1400" dirty="0">
                <a:cs typeface="B Nazanin" pitchFamily="2" charset="-78"/>
              </a:rPr>
              <a:t>در اینجا می توانید موضوع بخش را توضیح دهید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8" name="Google Shape;177;p29">
            <a:extLst>
              <a:ext uri="{FF2B5EF4-FFF2-40B4-BE49-F238E27FC236}">
                <a16:creationId xmlns:a16="http://schemas.microsoft.com/office/drawing/2014/main" id="{4D7610B9-ABF8-4AF4-9716-351559381C5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595932" y="3065736"/>
            <a:ext cx="2113498" cy="625504"/>
          </a:xfrm>
        </p:spPr>
        <p:txBody>
          <a:bodyPr anchor="ctr" anchorCtr="1"/>
          <a:lstStyle/>
          <a:p>
            <a:pPr lvl="0" algn="ctr" rtl="1"/>
            <a:r>
              <a:rPr lang="en-US" sz="2400">
                <a:solidFill>
                  <a:srgbClr val="00B0F0"/>
                </a:solidFill>
                <a:cs typeface="B Nazanin" pitchFamily="2" charset="-78"/>
              </a:rPr>
              <a:t>03</a:t>
            </a:r>
          </a:p>
        </p:txBody>
      </p:sp>
      <p:sp>
        <p:nvSpPr>
          <p:cNvPr id="9" name="Google Shape;178;p29">
            <a:extLst>
              <a:ext uri="{FF2B5EF4-FFF2-40B4-BE49-F238E27FC236}">
                <a16:creationId xmlns:a16="http://schemas.microsoft.com/office/drawing/2014/main" id="{56950062-9DD6-43E0-BFD6-156A7F83F6B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318211" y="3436781"/>
            <a:ext cx="2113498" cy="625504"/>
          </a:xfrm>
        </p:spPr>
        <p:txBody>
          <a:bodyPr anchor="b" anchorCtr="1"/>
          <a:lstStyle/>
          <a:p>
            <a:pPr lvl="0" algn="ctr" rtl="1"/>
            <a:r>
              <a:rPr lang="fa-IR" sz="1800" dirty="0">
                <a:cs typeface="B Nazanin" pitchFamily="2" charset="-78"/>
              </a:rPr>
              <a:t>نظارت</a:t>
            </a:r>
            <a:endParaRPr lang="en-US" sz="1800" dirty="0">
              <a:cs typeface="B Nazanin" pitchFamily="2" charset="-78"/>
            </a:endParaRPr>
          </a:p>
        </p:txBody>
      </p:sp>
      <p:sp>
        <p:nvSpPr>
          <p:cNvPr id="10" name="Google Shape;179;p29">
            <a:extLst>
              <a:ext uri="{FF2B5EF4-FFF2-40B4-BE49-F238E27FC236}">
                <a16:creationId xmlns:a16="http://schemas.microsoft.com/office/drawing/2014/main" id="{C5BA11E9-103F-44BF-AE1E-263D73EC64D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318211" y="3994282"/>
            <a:ext cx="2113498" cy="793196"/>
          </a:xfrm>
        </p:spPr>
        <p:txBody>
          <a:bodyPr anchorCtr="1"/>
          <a:lstStyle/>
          <a:p>
            <a:pPr marL="0" lvl="0" indent="0" algn="ctr" rtl="1">
              <a:buNone/>
            </a:pPr>
            <a:r>
              <a:rPr lang="fa-IR" sz="1400" dirty="0">
                <a:cs typeface="B Nazanin" pitchFamily="2" charset="-78"/>
              </a:rPr>
              <a:t>در اینجا می توانید موضوع بخش را توضیح دهید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11" name="Google Shape;180;p29">
            <a:extLst>
              <a:ext uri="{FF2B5EF4-FFF2-40B4-BE49-F238E27FC236}">
                <a16:creationId xmlns:a16="http://schemas.microsoft.com/office/drawing/2014/main" id="{1BDACBFA-DCB2-4B6F-9521-E566BE300C2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318211" y="3065736"/>
            <a:ext cx="2113498" cy="625504"/>
          </a:xfrm>
        </p:spPr>
        <p:txBody>
          <a:bodyPr anchor="ctr" anchorCtr="1"/>
          <a:lstStyle/>
          <a:p>
            <a:pPr lvl="0" algn="ctr" rtl="1"/>
            <a:r>
              <a:rPr lang="en-US" sz="2400">
                <a:solidFill>
                  <a:srgbClr val="00B0F0"/>
                </a:solidFill>
                <a:cs typeface="B Nazanin" pitchFamily="2" charset="-78"/>
              </a:rPr>
              <a:t>05</a:t>
            </a:r>
          </a:p>
        </p:txBody>
      </p:sp>
      <p:sp>
        <p:nvSpPr>
          <p:cNvPr id="12" name="Google Shape;181;p29">
            <a:extLst>
              <a:ext uri="{FF2B5EF4-FFF2-40B4-BE49-F238E27FC236}">
                <a16:creationId xmlns:a16="http://schemas.microsoft.com/office/drawing/2014/main" id="{2899E114-8051-4013-97DF-7163008C4DF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595932" y="1501984"/>
            <a:ext cx="2113498" cy="625504"/>
          </a:xfrm>
        </p:spPr>
        <p:txBody>
          <a:bodyPr anchor="b" anchorCtr="1"/>
          <a:lstStyle/>
          <a:p>
            <a:pPr lvl="0" algn="ctr" rtl="1"/>
            <a:r>
              <a:rPr lang="ar-SA" sz="1800" dirty="0">
                <a:cs typeface="B Nazanin" pitchFamily="2" charset="-78"/>
              </a:rPr>
              <a:t>مب</a:t>
            </a:r>
            <a:r>
              <a:rPr lang="fa-IR" sz="1800" dirty="0">
                <a:cs typeface="B Nazanin" pitchFamily="2" charset="-78"/>
              </a:rPr>
              <a:t>حث</a:t>
            </a:r>
            <a:endParaRPr lang="en-US" sz="1800" dirty="0">
              <a:cs typeface="B Nazanin" pitchFamily="2" charset="-78"/>
            </a:endParaRPr>
          </a:p>
        </p:txBody>
      </p:sp>
      <p:sp>
        <p:nvSpPr>
          <p:cNvPr id="13" name="Google Shape;182;p29">
            <a:extLst>
              <a:ext uri="{FF2B5EF4-FFF2-40B4-BE49-F238E27FC236}">
                <a16:creationId xmlns:a16="http://schemas.microsoft.com/office/drawing/2014/main" id="{9B715E29-CEF5-44CE-9AEA-31DB5EEC24B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595932" y="2059484"/>
            <a:ext cx="2113498" cy="793196"/>
          </a:xfrm>
        </p:spPr>
        <p:txBody>
          <a:bodyPr anchorCtr="1"/>
          <a:lstStyle/>
          <a:p>
            <a:pPr marL="0" lvl="0" indent="0" algn="ctr" rtl="1">
              <a:buNone/>
            </a:pPr>
            <a:r>
              <a:rPr lang="fa-IR" sz="1400" dirty="0">
                <a:cs typeface="B Nazanin" pitchFamily="2" charset="-78"/>
              </a:rPr>
              <a:t>در اینجا می توانید موضوع بخش را توضیح دهید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14" name="Google Shape;183;p29">
            <a:extLst>
              <a:ext uri="{FF2B5EF4-FFF2-40B4-BE49-F238E27FC236}">
                <a16:creationId xmlns:a16="http://schemas.microsoft.com/office/drawing/2014/main" id="{98B3C798-698A-4609-8DAC-2F7836AF397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595932" y="1130939"/>
            <a:ext cx="2113498" cy="625504"/>
          </a:xfrm>
        </p:spPr>
        <p:txBody>
          <a:bodyPr anchor="ctr" anchorCtr="1"/>
          <a:lstStyle/>
          <a:p>
            <a:pPr lvl="0" algn="ctr" rtl="1"/>
            <a:r>
              <a:rPr lang="en-US" sz="2400" dirty="0">
                <a:solidFill>
                  <a:srgbClr val="00B0F0"/>
                </a:solidFill>
                <a:cs typeface="B Nazanin" pitchFamily="2" charset="-78"/>
              </a:rPr>
              <a:t>02</a:t>
            </a:r>
          </a:p>
        </p:txBody>
      </p:sp>
      <p:sp>
        <p:nvSpPr>
          <p:cNvPr id="15" name="Google Shape;184;p29">
            <a:extLst>
              <a:ext uri="{FF2B5EF4-FFF2-40B4-BE49-F238E27FC236}">
                <a16:creationId xmlns:a16="http://schemas.microsoft.com/office/drawing/2014/main" id="{D82037C3-6309-4CF9-ABEC-D86AE5A6E2D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318211" y="1501984"/>
            <a:ext cx="2113498" cy="625504"/>
          </a:xfrm>
        </p:spPr>
        <p:txBody>
          <a:bodyPr anchor="b" anchorCtr="1"/>
          <a:lstStyle/>
          <a:p>
            <a:pPr lvl="0" algn="ctr" rtl="1"/>
            <a:r>
              <a:rPr lang="fa-IR" sz="1800" dirty="0">
                <a:cs typeface="B Nazanin" pitchFamily="2" charset="-78"/>
              </a:rPr>
              <a:t>رفتار</a:t>
            </a:r>
            <a:endParaRPr lang="en-US" sz="1800" dirty="0">
              <a:cs typeface="B Nazanin" pitchFamily="2" charset="-78"/>
            </a:endParaRPr>
          </a:p>
        </p:txBody>
      </p:sp>
      <p:sp>
        <p:nvSpPr>
          <p:cNvPr id="16" name="Google Shape;185;p29">
            <a:extLst>
              <a:ext uri="{FF2B5EF4-FFF2-40B4-BE49-F238E27FC236}">
                <a16:creationId xmlns:a16="http://schemas.microsoft.com/office/drawing/2014/main" id="{7035A3F4-263A-4EE9-A777-D78BBD0E2D7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318211" y="2059484"/>
            <a:ext cx="2113498" cy="793196"/>
          </a:xfrm>
        </p:spPr>
        <p:txBody>
          <a:bodyPr anchorCtr="1"/>
          <a:lstStyle/>
          <a:p>
            <a:pPr marL="0" lvl="0" indent="0" algn="ctr" rtl="1">
              <a:buNone/>
            </a:pPr>
            <a:r>
              <a:rPr lang="fa-IR" sz="1400" dirty="0">
                <a:cs typeface="B Nazanin" pitchFamily="2" charset="-78"/>
              </a:rPr>
              <a:t>در اینجا می توانید موضوع بخش را توضیح دهید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17" name="Google Shape;186;p29">
            <a:extLst>
              <a:ext uri="{FF2B5EF4-FFF2-40B4-BE49-F238E27FC236}">
                <a16:creationId xmlns:a16="http://schemas.microsoft.com/office/drawing/2014/main" id="{A38ACBFF-459A-401D-BB11-39DC6B84FAB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318211" y="1130939"/>
            <a:ext cx="2113498" cy="625504"/>
          </a:xfrm>
        </p:spPr>
        <p:txBody>
          <a:bodyPr anchor="ctr" anchorCtr="1"/>
          <a:lstStyle/>
          <a:p>
            <a:pPr lvl="0" algn="ctr" rtl="1"/>
            <a:r>
              <a:rPr lang="en-US" sz="2400">
                <a:solidFill>
                  <a:srgbClr val="00B0F0"/>
                </a:solidFill>
                <a:cs typeface="B Nazanin" pitchFamily="2" charset="-78"/>
              </a:rPr>
              <a:t>04</a:t>
            </a:r>
          </a:p>
        </p:txBody>
      </p:sp>
      <p:pic>
        <p:nvPicPr>
          <p:cNvPr id="18" name="Imagen 2">
            <a:extLst>
              <a:ext uri="{FF2B5EF4-FFF2-40B4-BE49-F238E27FC236}">
                <a16:creationId xmlns:a16="http://schemas.microsoft.com/office/drawing/2014/main" id="{D5A3F3DF-605C-445C-B346-B5882ADFD2E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7627" y="1030217"/>
            <a:ext cx="2323673" cy="1981239"/>
          </a:xfrm>
          <a:prstGeom prst="rect">
            <a:avLst/>
          </a:prstGeom>
          <a:noFill/>
          <a:ln cap="flat">
            <a:noFill/>
          </a:ln>
        </p:spPr>
      </p:pic>
      <p:cxnSp>
        <p:nvCxnSpPr>
          <p:cNvPr id="19" name="Conector recto 5">
            <a:extLst>
              <a:ext uri="{FF2B5EF4-FFF2-40B4-BE49-F238E27FC236}">
                <a16:creationId xmlns:a16="http://schemas.microsoft.com/office/drawing/2014/main" id="{8620C022-2A10-4AB7-BD42-576C47A7C671}"/>
              </a:ext>
            </a:extLst>
          </p:cNvPr>
          <p:cNvCxnSpPr/>
          <p:nvPr/>
        </p:nvCxnSpPr>
        <p:spPr>
          <a:xfrm>
            <a:off x="639430" y="3065736"/>
            <a:ext cx="7792279" cy="0"/>
          </a:xfrm>
          <a:prstGeom prst="straightConnector1">
            <a:avLst/>
          </a:prstGeom>
          <a:noFill/>
          <a:ln w="38103" cap="flat">
            <a:solidFill>
              <a:srgbClr val="00B0FF"/>
            </a:solidFill>
            <a:prstDash val="solid"/>
            <a:miter/>
          </a:ln>
        </p:spPr>
      </p:cxnSp>
      <p:cxnSp>
        <p:nvCxnSpPr>
          <p:cNvPr id="20" name="Conector recto 7">
            <a:extLst>
              <a:ext uri="{FF2B5EF4-FFF2-40B4-BE49-F238E27FC236}">
                <a16:creationId xmlns:a16="http://schemas.microsoft.com/office/drawing/2014/main" id="{56CD6DF6-FA53-4371-81CF-2D34A07F0E08}"/>
              </a:ext>
            </a:extLst>
          </p:cNvPr>
          <p:cNvCxnSpPr/>
          <p:nvPr/>
        </p:nvCxnSpPr>
        <p:spPr>
          <a:xfrm>
            <a:off x="5923720" y="1443682"/>
            <a:ext cx="0" cy="3343805"/>
          </a:xfrm>
          <a:prstGeom prst="straightConnector1">
            <a:avLst/>
          </a:prstGeom>
          <a:noFill/>
          <a:ln w="38103" cap="flat">
            <a:solidFill>
              <a:srgbClr val="99FF99"/>
            </a:solidFill>
            <a:prstDash val="solid"/>
            <a:miter/>
          </a:ln>
        </p:spPr>
      </p:cxnSp>
      <p:cxnSp>
        <p:nvCxnSpPr>
          <p:cNvPr id="21" name="Conector recto 24">
            <a:extLst>
              <a:ext uri="{FF2B5EF4-FFF2-40B4-BE49-F238E27FC236}">
                <a16:creationId xmlns:a16="http://schemas.microsoft.com/office/drawing/2014/main" id="{06F88EA8-F56D-430B-B212-BE26E1FFFFEF}"/>
              </a:ext>
            </a:extLst>
          </p:cNvPr>
          <p:cNvCxnSpPr/>
          <p:nvPr/>
        </p:nvCxnSpPr>
        <p:spPr>
          <a:xfrm>
            <a:off x="3323331" y="1339559"/>
            <a:ext cx="0" cy="3343796"/>
          </a:xfrm>
          <a:prstGeom prst="straightConnector1">
            <a:avLst/>
          </a:prstGeom>
          <a:noFill/>
          <a:ln w="38103" cap="flat">
            <a:solidFill>
              <a:srgbClr val="99FF99"/>
            </a:solidFill>
            <a:prstDash val="solid"/>
            <a:miter/>
          </a:ln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35">
            <a:extLst>
              <a:ext uri="{FF2B5EF4-FFF2-40B4-BE49-F238E27FC236}">
                <a16:creationId xmlns:a16="http://schemas.microsoft.com/office/drawing/2014/main" id="{38761A25-65E2-4E7D-AEC3-23713EC1E3B8}"/>
              </a:ext>
            </a:extLst>
          </p:cNvPr>
          <p:cNvSpPr/>
          <p:nvPr/>
        </p:nvSpPr>
        <p:spPr>
          <a:xfrm>
            <a:off x="3503166" y="1248412"/>
            <a:ext cx="2060362" cy="3753365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D1F3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itchFamily="2" charset="-78"/>
            </a:endParaRPr>
          </a:p>
        </p:txBody>
      </p:sp>
      <p:sp>
        <p:nvSpPr>
          <p:cNvPr id="3" name="Google Shape;823;p48">
            <a:extLst>
              <a:ext uri="{FF2B5EF4-FFF2-40B4-BE49-F238E27FC236}">
                <a16:creationId xmlns:a16="http://schemas.microsoft.com/office/drawing/2014/main" id="{BCD23A11-628C-4996-BD15-A0A2E8AD4AA4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a-IR" dirty="0">
                <a:solidFill>
                  <a:srgbClr val="00B0FF"/>
                </a:solidFill>
                <a:cs typeface="B Nazanin" pitchFamily="2" charset="-78"/>
              </a:rPr>
              <a:t>پس از پیشگیری</a:t>
            </a:r>
            <a:endParaRPr lang="en-US" dirty="0">
              <a:solidFill>
                <a:srgbClr val="00B0FF"/>
              </a:solidFill>
              <a:cs typeface="B Nazanin" pitchFamily="2" charset="-78"/>
            </a:endParaRPr>
          </a:p>
        </p:txBody>
      </p:sp>
      <p:sp>
        <p:nvSpPr>
          <p:cNvPr id="4" name="Google Shape;824;p48">
            <a:extLst>
              <a:ext uri="{FF2B5EF4-FFF2-40B4-BE49-F238E27FC236}">
                <a16:creationId xmlns:a16="http://schemas.microsoft.com/office/drawing/2014/main" id="{25B7B3C4-FCC1-48AE-A873-6449B9F3D59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92298" y="1978276"/>
            <a:ext cx="2218498" cy="411297"/>
          </a:xfrm>
        </p:spPr>
        <p:txBody>
          <a:bodyPr anchor="b"/>
          <a:lstStyle/>
          <a:p>
            <a:pPr lvl="0" algn="r"/>
            <a:r>
              <a:rPr lang="fa-IR" sz="1800" dirty="0">
                <a:solidFill>
                  <a:srgbClr val="00B0FF"/>
                </a:solidFill>
                <a:cs typeface="B Nazanin" pitchFamily="2" charset="-78"/>
              </a:rPr>
              <a:t>عنوان محتوا</a:t>
            </a:r>
            <a:endParaRPr lang="en-US" sz="1800" dirty="0">
              <a:solidFill>
                <a:srgbClr val="00B0FF"/>
              </a:solidFill>
              <a:cs typeface="B Nazanin" pitchFamily="2" charset="-78"/>
            </a:endParaRPr>
          </a:p>
        </p:txBody>
      </p:sp>
      <p:sp>
        <p:nvSpPr>
          <p:cNvPr id="5" name="Google Shape;825;p48">
            <a:extLst>
              <a:ext uri="{FF2B5EF4-FFF2-40B4-BE49-F238E27FC236}">
                <a16:creationId xmlns:a16="http://schemas.microsoft.com/office/drawing/2014/main" id="{EDDDB65D-24D7-4D8B-BF33-3AF1C11070F1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892298" y="2321670"/>
            <a:ext cx="2218498" cy="625504"/>
          </a:xfrm>
        </p:spPr>
        <p:txBody>
          <a:bodyPr/>
          <a:lstStyle/>
          <a:p>
            <a:pPr marL="0" lvl="0" indent="0" algn="r">
              <a:buNone/>
            </a:pPr>
            <a:r>
              <a:rPr lang="fa-IR" sz="1400" dirty="0">
                <a:cs typeface="B Nazanin" pitchFamily="2" charset="-78"/>
              </a:rPr>
              <a:t>قالب پاورپوینت رزیم غذایی قابل ویرایش می باشد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6" name="Google Shape;826;p48">
            <a:extLst>
              <a:ext uri="{FF2B5EF4-FFF2-40B4-BE49-F238E27FC236}">
                <a16:creationId xmlns:a16="http://schemas.microsoft.com/office/drawing/2014/main" id="{3D099DA7-7CC0-408E-9A1C-F0D57CBE184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92298" y="3458653"/>
            <a:ext cx="2218498" cy="411297"/>
          </a:xfrm>
        </p:spPr>
        <p:txBody>
          <a:bodyPr anchor="b"/>
          <a:lstStyle/>
          <a:p>
            <a:pPr algn="r"/>
            <a:r>
              <a:rPr lang="fa-IR" sz="1800" dirty="0">
                <a:solidFill>
                  <a:srgbClr val="00B0FF"/>
                </a:solidFill>
                <a:cs typeface="B Nazanin" pitchFamily="2" charset="-78"/>
              </a:rPr>
              <a:t>عنوان محتوا</a:t>
            </a:r>
            <a:endParaRPr lang="en-US" sz="1800" dirty="0">
              <a:solidFill>
                <a:srgbClr val="00B0FF"/>
              </a:solidFill>
              <a:cs typeface="B Nazanin" pitchFamily="2" charset="-78"/>
            </a:endParaRPr>
          </a:p>
        </p:txBody>
      </p:sp>
      <p:sp>
        <p:nvSpPr>
          <p:cNvPr id="7" name="Google Shape;827;p48">
            <a:extLst>
              <a:ext uri="{FF2B5EF4-FFF2-40B4-BE49-F238E27FC236}">
                <a16:creationId xmlns:a16="http://schemas.microsoft.com/office/drawing/2014/main" id="{1BC4D3CB-7B19-453E-981A-2F3F096E18CA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892298" y="3802047"/>
            <a:ext cx="2218498" cy="625504"/>
          </a:xfrm>
        </p:spPr>
        <p:txBody>
          <a:bodyPr/>
          <a:lstStyle/>
          <a:p>
            <a:pPr marL="0" lvl="0" indent="0" algn="r">
              <a:buNone/>
            </a:pPr>
            <a:r>
              <a:rPr lang="fa-IR" sz="1400" dirty="0">
                <a:cs typeface="B Nazanin" pitchFamily="2" charset="-78"/>
              </a:rPr>
              <a:t>قالب پاورپوینت رزیم غذایی قابل ویرایش می باشد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8" name="Google Shape;828;p48">
            <a:extLst>
              <a:ext uri="{FF2B5EF4-FFF2-40B4-BE49-F238E27FC236}">
                <a16:creationId xmlns:a16="http://schemas.microsoft.com/office/drawing/2014/main" id="{D83E9618-1958-44F3-9548-94505E8064D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033202" y="1978276"/>
            <a:ext cx="2218498" cy="411297"/>
          </a:xfrm>
        </p:spPr>
        <p:txBody>
          <a:bodyPr anchor="b"/>
          <a:lstStyle/>
          <a:p>
            <a:pPr algn="r"/>
            <a:r>
              <a:rPr lang="fa-IR" sz="1800" dirty="0">
                <a:solidFill>
                  <a:srgbClr val="00B0FF"/>
                </a:solidFill>
                <a:cs typeface="B Nazanin" pitchFamily="2" charset="-78"/>
              </a:rPr>
              <a:t>عنوان محتوا</a:t>
            </a:r>
            <a:endParaRPr lang="en-US" sz="1800" dirty="0">
              <a:solidFill>
                <a:srgbClr val="00B0FF"/>
              </a:solidFill>
              <a:cs typeface="B Nazanin" pitchFamily="2" charset="-78"/>
            </a:endParaRPr>
          </a:p>
        </p:txBody>
      </p:sp>
      <p:sp>
        <p:nvSpPr>
          <p:cNvPr id="9" name="Google Shape;829;p48">
            <a:extLst>
              <a:ext uri="{FF2B5EF4-FFF2-40B4-BE49-F238E27FC236}">
                <a16:creationId xmlns:a16="http://schemas.microsoft.com/office/drawing/2014/main" id="{F69216DE-6B17-456A-8311-753258AE855E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033202" y="2321670"/>
            <a:ext cx="2218498" cy="625504"/>
          </a:xfrm>
        </p:spPr>
        <p:txBody>
          <a:bodyPr/>
          <a:lstStyle/>
          <a:p>
            <a:pPr marL="0" lvl="0" indent="0" algn="r">
              <a:buNone/>
            </a:pPr>
            <a:r>
              <a:rPr lang="fa-IR" sz="1400" dirty="0">
                <a:cs typeface="B Nazanin" pitchFamily="2" charset="-78"/>
              </a:rPr>
              <a:t>قالب پاورپوینت رزیم غذایی قابل ویرایش می باشد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10" name="Google Shape;830;p48">
            <a:extLst>
              <a:ext uri="{FF2B5EF4-FFF2-40B4-BE49-F238E27FC236}">
                <a16:creationId xmlns:a16="http://schemas.microsoft.com/office/drawing/2014/main" id="{9B791EFE-9FA7-4714-A983-79C34F8F332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033202" y="3458653"/>
            <a:ext cx="2218498" cy="411297"/>
          </a:xfrm>
        </p:spPr>
        <p:txBody>
          <a:bodyPr anchor="b"/>
          <a:lstStyle/>
          <a:p>
            <a:pPr algn="r"/>
            <a:r>
              <a:rPr lang="fa-IR" sz="1800" dirty="0">
                <a:solidFill>
                  <a:srgbClr val="00B0FF"/>
                </a:solidFill>
                <a:cs typeface="B Nazanin" pitchFamily="2" charset="-78"/>
              </a:rPr>
              <a:t>عنوان محتوا</a:t>
            </a:r>
            <a:endParaRPr lang="en-US" sz="1800" dirty="0">
              <a:solidFill>
                <a:srgbClr val="00B0FF"/>
              </a:solidFill>
              <a:cs typeface="B Nazanin" pitchFamily="2" charset="-78"/>
            </a:endParaRPr>
          </a:p>
        </p:txBody>
      </p:sp>
      <p:sp>
        <p:nvSpPr>
          <p:cNvPr id="11" name="Google Shape;831;p48">
            <a:extLst>
              <a:ext uri="{FF2B5EF4-FFF2-40B4-BE49-F238E27FC236}">
                <a16:creationId xmlns:a16="http://schemas.microsoft.com/office/drawing/2014/main" id="{D960D5D0-BB05-4A2B-9AF5-A7986E12DFB1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033202" y="3802047"/>
            <a:ext cx="2218498" cy="625504"/>
          </a:xfrm>
        </p:spPr>
        <p:txBody>
          <a:bodyPr/>
          <a:lstStyle/>
          <a:p>
            <a:pPr marL="0" lvl="0" indent="0" algn="r">
              <a:buNone/>
            </a:pPr>
            <a:r>
              <a:rPr lang="fa-IR" sz="1400" dirty="0">
                <a:cs typeface="B Nazanin" pitchFamily="2" charset="-78"/>
              </a:rPr>
              <a:t>قالب پاورپوینت رزیم غذایی قابل ویرایش می باشد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12" name="Google Shape;832;p48">
            <a:extLst>
              <a:ext uri="{FF2B5EF4-FFF2-40B4-BE49-F238E27FC236}">
                <a16:creationId xmlns:a16="http://schemas.microsoft.com/office/drawing/2014/main" id="{9DFC576C-FA50-4879-95F4-6E3FEFF7EE37}"/>
              </a:ext>
            </a:extLst>
          </p:cNvPr>
          <p:cNvSpPr/>
          <p:nvPr/>
        </p:nvSpPr>
        <p:spPr>
          <a:xfrm>
            <a:off x="3370953" y="1939899"/>
            <a:ext cx="1003197" cy="987597"/>
          </a:xfrm>
          <a:prstGeom prst="rect">
            <a:avLst/>
          </a:prstGeom>
          <a:solidFill>
            <a:srgbClr val="99FF99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3" name="Google Shape;833;p48">
            <a:extLst>
              <a:ext uri="{FF2B5EF4-FFF2-40B4-BE49-F238E27FC236}">
                <a16:creationId xmlns:a16="http://schemas.microsoft.com/office/drawing/2014/main" id="{A81152FA-C685-45CA-81B1-1EF336F48DAF}"/>
              </a:ext>
            </a:extLst>
          </p:cNvPr>
          <p:cNvSpPr/>
          <p:nvPr/>
        </p:nvSpPr>
        <p:spPr>
          <a:xfrm>
            <a:off x="4769848" y="1939899"/>
            <a:ext cx="1003197" cy="987597"/>
          </a:xfrm>
          <a:prstGeom prst="rect">
            <a:avLst/>
          </a:prstGeom>
          <a:solidFill>
            <a:srgbClr val="99FF99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4" name="Google Shape;834;p48">
            <a:extLst>
              <a:ext uri="{FF2B5EF4-FFF2-40B4-BE49-F238E27FC236}">
                <a16:creationId xmlns:a16="http://schemas.microsoft.com/office/drawing/2014/main" id="{C5849002-14A5-4059-AB01-BEAFF7F0A3A2}"/>
              </a:ext>
            </a:extLst>
          </p:cNvPr>
          <p:cNvSpPr/>
          <p:nvPr/>
        </p:nvSpPr>
        <p:spPr>
          <a:xfrm>
            <a:off x="4769848" y="3417999"/>
            <a:ext cx="1003197" cy="987597"/>
          </a:xfrm>
          <a:prstGeom prst="rect">
            <a:avLst/>
          </a:prstGeom>
          <a:solidFill>
            <a:srgbClr val="99FF99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5" name="Google Shape;835;p48">
            <a:extLst>
              <a:ext uri="{FF2B5EF4-FFF2-40B4-BE49-F238E27FC236}">
                <a16:creationId xmlns:a16="http://schemas.microsoft.com/office/drawing/2014/main" id="{BEAA2335-0280-4948-A475-1824894A8794}"/>
              </a:ext>
            </a:extLst>
          </p:cNvPr>
          <p:cNvSpPr/>
          <p:nvPr/>
        </p:nvSpPr>
        <p:spPr>
          <a:xfrm>
            <a:off x="3370953" y="3417999"/>
            <a:ext cx="1003197" cy="987597"/>
          </a:xfrm>
          <a:prstGeom prst="rect">
            <a:avLst/>
          </a:prstGeom>
          <a:solidFill>
            <a:srgbClr val="99FF99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grpSp>
        <p:nvGrpSpPr>
          <p:cNvPr id="16" name="Google Shape;840;p48">
            <a:extLst>
              <a:ext uri="{FF2B5EF4-FFF2-40B4-BE49-F238E27FC236}">
                <a16:creationId xmlns:a16="http://schemas.microsoft.com/office/drawing/2014/main" id="{CEBEEED0-8CF8-4662-8CB4-EAF481A2F0EE}"/>
              </a:ext>
            </a:extLst>
          </p:cNvPr>
          <p:cNvGrpSpPr/>
          <p:nvPr/>
        </p:nvGrpSpPr>
        <p:grpSpPr>
          <a:xfrm>
            <a:off x="3680213" y="3719568"/>
            <a:ext cx="384678" cy="384468"/>
            <a:chOff x="3680213" y="3719568"/>
            <a:chExt cx="384678" cy="384468"/>
          </a:xfrm>
        </p:grpSpPr>
        <p:sp>
          <p:nvSpPr>
            <p:cNvPr id="17" name="Google Shape;841;p48">
              <a:extLst>
                <a:ext uri="{FF2B5EF4-FFF2-40B4-BE49-F238E27FC236}">
                  <a16:creationId xmlns:a16="http://schemas.microsoft.com/office/drawing/2014/main" id="{E4390B20-AE27-4E09-8CB5-447CB052B25A}"/>
                </a:ext>
              </a:extLst>
            </p:cNvPr>
            <p:cNvSpPr/>
            <p:nvPr/>
          </p:nvSpPr>
          <p:spPr>
            <a:xfrm>
              <a:off x="3835533" y="3872831"/>
              <a:ext cx="74102" cy="705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05"/>
                <a:gd name="f4" fmla="val 3525"/>
                <a:gd name="f5" fmla="val 1853"/>
                <a:gd name="f6" fmla="val 1"/>
                <a:gd name="f7" fmla="val 1347"/>
                <a:gd name="f8" fmla="val 706"/>
                <a:gd name="f9" fmla="val 3524"/>
                <a:gd name="f10" fmla="val 2997"/>
                <a:gd name="f11" fmla="*/ f0 1 3705"/>
                <a:gd name="f12" fmla="*/ f1 1 3525"/>
                <a:gd name="f13" fmla="+- f4 0 f2"/>
                <a:gd name="f14" fmla="+- f3 0 f2"/>
                <a:gd name="f15" fmla="*/ f14 1 3705"/>
                <a:gd name="f16" fmla="*/ f13 1 3525"/>
                <a:gd name="f17" fmla="*/ f2 1 f15"/>
                <a:gd name="f18" fmla="*/ f3 1 f15"/>
                <a:gd name="f19" fmla="*/ f2 1 f16"/>
                <a:gd name="f20" fmla="*/ f4 1 f16"/>
                <a:gd name="f21" fmla="*/ f17 f11 1"/>
                <a:gd name="f22" fmla="*/ f18 f11 1"/>
                <a:gd name="f23" fmla="*/ f20 f12 1"/>
                <a:gd name="f24" fmla="*/ f19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705" h="3525">
                  <a:moveTo>
                    <a:pt x="f5" y="f6"/>
                  </a:moveTo>
                  <a:lnTo>
                    <a:pt x="f6" y="f7"/>
                  </a:lnTo>
                  <a:lnTo>
                    <a:pt x="f8" y="f9"/>
                  </a:lnTo>
                  <a:lnTo>
                    <a:pt x="f10" y="f9"/>
                  </a:lnTo>
                  <a:lnTo>
                    <a:pt x="f3" y="f7"/>
                  </a:lnTo>
                  <a:lnTo>
                    <a:pt x="f5" y="f6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435D74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8" name="Google Shape;842;p48">
              <a:extLst>
                <a:ext uri="{FF2B5EF4-FFF2-40B4-BE49-F238E27FC236}">
                  <a16:creationId xmlns:a16="http://schemas.microsoft.com/office/drawing/2014/main" id="{12B1BBEC-9367-458B-B8B9-D5B1CA28A425}"/>
                </a:ext>
              </a:extLst>
            </p:cNvPr>
            <p:cNvSpPr/>
            <p:nvPr/>
          </p:nvSpPr>
          <p:spPr>
            <a:xfrm>
              <a:off x="3680213" y="3728054"/>
              <a:ext cx="384678" cy="3759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34"/>
                <a:gd name="f4" fmla="val 18799"/>
                <a:gd name="f5" fmla="val 9617"/>
                <a:gd name="f6" fmla="val 5978"/>
                <a:gd name="f7" fmla="val 9734"/>
                <a:gd name="f8" fmla="val 9851"/>
                <a:gd name="f9" fmla="val 6014"/>
                <a:gd name="f10" fmla="val 9950"/>
                <a:gd name="f11" fmla="val 6087"/>
                <a:gd name="f12" fmla="val 12464"/>
                <a:gd name="f13" fmla="val 7914"/>
                <a:gd name="f14" fmla="val 12663"/>
                <a:gd name="f15" fmla="val 8059"/>
                <a:gd name="f16" fmla="val 12745"/>
                <a:gd name="f17" fmla="val 8312"/>
                <a:gd name="f18" fmla="val 12669"/>
                <a:gd name="f19" fmla="val 8547"/>
                <a:gd name="f20" fmla="val 11709"/>
                <a:gd name="f21" fmla="val 11504"/>
                <a:gd name="f22" fmla="val 11633"/>
                <a:gd name="f23" fmla="val 11736"/>
                <a:gd name="f24" fmla="val 11417"/>
                <a:gd name="f25" fmla="val 11892"/>
                <a:gd name="f26" fmla="val 11173"/>
                <a:gd name="f27" fmla="val 8062"/>
                <a:gd name="f28" fmla="val 7818"/>
                <a:gd name="f29" fmla="val 7601"/>
                <a:gd name="f30" fmla="val 7526"/>
                <a:gd name="f31" fmla="val 6565"/>
                <a:gd name="f32" fmla="val 6490"/>
                <a:gd name="f33" fmla="val 6571"/>
                <a:gd name="f34" fmla="val 6770"/>
                <a:gd name="f35" fmla="val 9285"/>
                <a:gd name="f36" fmla="val 9384"/>
                <a:gd name="f37" fmla="val 9501"/>
                <a:gd name="f38" fmla="val 6785"/>
                <a:gd name="f39" fmla="val 1"/>
                <a:gd name="f40" fmla="val 5289"/>
                <a:gd name="f41" fmla="val 462"/>
                <a:gd name="f42" fmla="val 3928"/>
                <a:gd name="f43" fmla="val 1284"/>
                <a:gd name="f44" fmla="val 2822"/>
                <a:gd name="f45" fmla="val 2395"/>
                <a:gd name="f46" fmla="val 2431"/>
                <a:gd name="f47" fmla="val 2783"/>
                <a:gd name="f48" fmla="val 2076"/>
                <a:gd name="f49" fmla="val 3208"/>
                <a:gd name="f50" fmla="val 1756"/>
                <a:gd name="f51" fmla="val 3656"/>
                <a:gd name="f52" fmla="val 3072"/>
                <a:gd name="f53" fmla="val 3834"/>
                <a:gd name="f54" fmla="val 3289"/>
                <a:gd name="f55" fmla="val 3864"/>
                <a:gd name="f56" fmla="val 3467"/>
                <a:gd name="f57" fmla="val 4015"/>
                <a:gd name="f58" fmla="val 3533"/>
                <a:gd name="f59" fmla="val 4220"/>
                <a:gd name="f60" fmla="val 4497"/>
                <a:gd name="f61" fmla="val 7177"/>
                <a:gd name="f62" fmla="val 4572"/>
                <a:gd name="f63" fmla="val 7408"/>
                <a:gd name="f64" fmla="val 4488"/>
                <a:gd name="f65" fmla="val 7664"/>
                <a:gd name="f66" fmla="val 4289"/>
                <a:gd name="f67" fmla="val 7809"/>
                <a:gd name="f68" fmla="val 1775"/>
                <a:gd name="f69" fmla="val 9637"/>
                <a:gd name="f70" fmla="val 1677"/>
                <a:gd name="f71" fmla="val 9708"/>
                <a:gd name="f72" fmla="val 1560"/>
                <a:gd name="f73" fmla="val 9743"/>
                <a:gd name="f74" fmla="val 1444"/>
                <a:gd name="f75" fmla="val 1351"/>
                <a:gd name="f76" fmla="val 1259"/>
                <a:gd name="f77" fmla="val 9721"/>
                <a:gd name="f78" fmla="val 1175"/>
                <a:gd name="f79" fmla="val 9676"/>
                <a:gd name="f80" fmla="val 7"/>
                <a:gd name="f81" fmla="val 9047"/>
                <a:gd name="f82" fmla="val 9092"/>
                <a:gd name="f83" fmla="val 9140"/>
                <a:gd name="f84" fmla="val 9188"/>
                <a:gd name="f85" fmla="val 11269"/>
                <a:gd name="f86" fmla="val 675"/>
                <a:gd name="f87" fmla="val 13292"/>
                <a:gd name="f88" fmla="val 1925"/>
                <a:gd name="f89" fmla="val 14955"/>
                <a:gd name="f90" fmla="val 2500"/>
                <a:gd name="f91" fmla="val 13756"/>
                <a:gd name="f92" fmla="val 2594"/>
                <a:gd name="f93" fmla="val 13560"/>
                <a:gd name="f94" fmla="val 2792"/>
                <a:gd name="f95" fmla="val 13437"/>
                <a:gd name="f96" fmla="val 3009"/>
                <a:gd name="f97" fmla="val 6120"/>
                <a:gd name="f98" fmla="val 6364"/>
                <a:gd name="f99" fmla="val 6580"/>
                <a:gd name="f100" fmla="val 13594"/>
                <a:gd name="f101" fmla="val 6656"/>
                <a:gd name="f102" fmla="val 13828"/>
                <a:gd name="f103" fmla="val 7616"/>
                <a:gd name="f104" fmla="val 16786"/>
                <a:gd name="f105" fmla="val 7683"/>
                <a:gd name="f106" fmla="val 16990"/>
                <a:gd name="f107" fmla="val 7625"/>
                <a:gd name="f108" fmla="val 17216"/>
                <a:gd name="f109" fmla="val 7469"/>
                <a:gd name="f110" fmla="val 17367"/>
                <a:gd name="f111" fmla="val 6508"/>
                <a:gd name="f112" fmla="val 18288"/>
                <a:gd name="f113" fmla="val 7515"/>
                <a:gd name="f114" fmla="val 18628"/>
                <a:gd name="f115" fmla="val 8566"/>
                <a:gd name="f116" fmla="val 9616"/>
                <a:gd name="f117" fmla="val 10667"/>
                <a:gd name="f118" fmla="val 11718"/>
                <a:gd name="f119" fmla="val 12726"/>
                <a:gd name="f120" fmla="val 11763"/>
                <a:gd name="f121" fmla="val 11606"/>
                <a:gd name="f122" fmla="val 11549"/>
                <a:gd name="f123" fmla="val 11615"/>
                <a:gd name="f124" fmla="val 12576"/>
                <a:gd name="f125" fmla="val 12651"/>
                <a:gd name="f126" fmla="val 12868"/>
                <a:gd name="f127" fmla="val 13115"/>
                <a:gd name="f128" fmla="val 16223"/>
                <a:gd name="f129" fmla="val 16439"/>
                <a:gd name="f130" fmla="val 16638"/>
                <a:gd name="f131" fmla="val 16731"/>
                <a:gd name="f132" fmla="val 17307"/>
                <a:gd name="f133" fmla="val 18559"/>
                <a:gd name="f134" fmla="val 19228"/>
                <a:gd name="f135" fmla="val 19225"/>
                <a:gd name="f136" fmla="val 9044"/>
                <a:gd name="f137" fmla="val 18059"/>
                <a:gd name="f138" fmla="val 9673"/>
                <a:gd name="f139" fmla="val 17975"/>
                <a:gd name="f140" fmla="val 9719"/>
                <a:gd name="f141" fmla="val 17883"/>
                <a:gd name="f142" fmla="val 9742"/>
                <a:gd name="f143" fmla="val 17791"/>
                <a:gd name="f144" fmla="val 17674"/>
                <a:gd name="f145" fmla="val 17557"/>
                <a:gd name="f146" fmla="val 9705"/>
                <a:gd name="f147" fmla="val 17457"/>
                <a:gd name="f148" fmla="val 9634"/>
                <a:gd name="f149" fmla="val 14943"/>
                <a:gd name="f150" fmla="val 7806"/>
                <a:gd name="f151" fmla="val 14744"/>
                <a:gd name="f152" fmla="val 7661"/>
                <a:gd name="f153" fmla="val 14663"/>
                <a:gd name="f154" fmla="val 14738"/>
                <a:gd name="f155" fmla="val 7174"/>
                <a:gd name="f156" fmla="val 15702"/>
                <a:gd name="f157" fmla="val 15768"/>
                <a:gd name="f158" fmla="val 4012"/>
                <a:gd name="f159" fmla="val 15945"/>
                <a:gd name="f160" fmla="val 16162"/>
                <a:gd name="f161" fmla="val 17478"/>
                <a:gd name="f162" fmla="val 17162"/>
                <a:gd name="f163" fmla="val 16804"/>
                <a:gd name="f164" fmla="val 16415"/>
                <a:gd name="f165" fmla="val 15307"/>
                <a:gd name="f166" fmla="val 13946"/>
                <a:gd name="f167" fmla="val 12449"/>
                <a:gd name="f168" fmla="val 12690"/>
                <a:gd name="f169" fmla="val 1311"/>
                <a:gd name="f170" fmla="val 1524"/>
                <a:gd name="f171" fmla="val 12642"/>
                <a:gd name="f172" fmla="val 1741"/>
                <a:gd name="f173" fmla="val 1868"/>
                <a:gd name="f174" fmla="val 3696"/>
                <a:gd name="f175" fmla="val 3768"/>
                <a:gd name="f176" fmla="val 3804"/>
                <a:gd name="f177" fmla="val 9618"/>
                <a:gd name="f178" fmla="val 9385"/>
                <a:gd name="f179" fmla="val 9288"/>
                <a:gd name="f180" fmla="val 6596"/>
                <a:gd name="f181" fmla="val 6547"/>
                <a:gd name="f182" fmla="*/ f0 1 19234"/>
                <a:gd name="f183" fmla="*/ f1 1 18799"/>
                <a:gd name="f184" fmla="+- f4 0 f2"/>
                <a:gd name="f185" fmla="+- f3 0 f2"/>
                <a:gd name="f186" fmla="*/ f185 1 19234"/>
                <a:gd name="f187" fmla="*/ f184 1 18799"/>
                <a:gd name="f188" fmla="*/ f2 1 f186"/>
                <a:gd name="f189" fmla="*/ f3 1 f186"/>
                <a:gd name="f190" fmla="*/ f2 1 f187"/>
                <a:gd name="f191" fmla="*/ f4 1 f187"/>
                <a:gd name="f192" fmla="*/ f188 f182 1"/>
                <a:gd name="f193" fmla="*/ f189 f182 1"/>
                <a:gd name="f194" fmla="*/ f191 f183 1"/>
                <a:gd name="f195" fmla="*/ f190 f18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2" t="f195" r="f193" b="f194"/>
              <a:pathLst>
                <a:path w="19234" h="1879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cubicBezTo>
                    <a:pt x="f22" y="f23"/>
                    <a:pt x="f24" y="f25"/>
                    <a:pt x="f26" y="f25"/>
                  </a:cubicBezTo>
                  <a:lnTo>
                    <a:pt x="f27" y="f25"/>
                  </a:lnTo>
                  <a:cubicBezTo>
                    <a:pt x="f28" y="f25"/>
                    <a:pt x="f29" y="f23"/>
                    <a:pt x="f30" y="f21"/>
                  </a:cubicBezTo>
                  <a:lnTo>
                    <a:pt x="f31" y="f19"/>
                  </a:lnTo>
                  <a:cubicBezTo>
                    <a:pt x="f32" y="f17"/>
                    <a:pt x="f33" y="f15"/>
                    <a:pt x="f34" y="f13"/>
                  </a:cubicBezTo>
                  <a:lnTo>
                    <a:pt x="f35" y="f11"/>
                  </a:lnTo>
                  <a:cubicBezTo>
                    <a:pt x="f36" y="f9"/>
                    <a:pt x="f37" y="f6"/>
                    <a:pt x="f5" y="f6"/>
                  </a:cubicBezTo>
                  <a:close/>
                  <a:moveTo>
                    <a:pt x="f38" y="f39"/>
                  </a:move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52" y="f53"/>
                  </a:lnTo>
                  <a:cubicBezTo>
                    <a:pt x="f54" y="f55"/>
                    <a:pt x="f56" y="f57"/>
                    <a:pt x="f58" y="f59"/>
                  </a:cubicBezTo>
                  <a:lnTo>
                    <a:pt x="f60" y="f61"/>
                  </a:lnTo>
                  <a:cubicBezTo>
                    <a:pt x="f62" y="f63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79"/>
                  </a:cubicBezTo>
                  <a:lnTo>
                    <a:pt x="f80" y="f81"/>
                  </a:lnTo>
                  <a:cubicBezTo>
                    <a:pt x="f80" y="f82"/>
                    <a:pt x="f80" y="f83"/>
                    <a:pt x="f80" y="f84"/>
                  </a:cubicBezTo>
                  <a:cubicBezTo>
                    <a:pt x="f39" y="f85"/>
                    <a:pt x="f86" y="f87"/>
                    <a:pt x="f88" y="f89"/>
                  </a:cubicBezTo>
                  <a:lnTo>
                    <a:pt x="f90" y="f91"/>
                  </a:lnTo>
                  <a:cubicBezTo>
                    <a:pt x="f92" y="f93"/>
                    <a:pt x="f94" y="f95"/>
                    <a:pt x="f96" y="f95"/>
                  </a:cubicBezTo>
                  <a:lnTo>
                    <a:pt x="f97" y="f95"/>
                  </a:lnTo>
                  <a:cubicBezTo>
                    <a:pt x="f98" y="f95"/>
                    <a:pt x="f99" y="f100"/>
                    <a:pt x="f101" y="f102"/>
                  </a:cubicBezTo>
                  <a:lnTo>
                    <a:pt x="f103" y="f104"/>
                  </a:lnTo>
                  <a:cubicBezTo>
                    <a:pt x="f105" y="f106"/>
                    <a:pt x="f107" y="f108"/>
                    <a:pt x="f109" y="f110"/>
                  </a:cubicBezTo>
                  <a:lnTo>
                    <a:pt x="f111" y="f112"/>
                  </a:lnTo>
                  <a:cubicBezTo>
                    <a:pt x="f113" y="f114"/>
                    <a:pt x="f115" y="f4"/>
                    <a:pt x="f116" y="f4"/>
                  </a:cubicBezTo>
                  <a:cubicBezTo>
                    <a:pt x="f117" y="f4"/>
                    <a:pt x="f118" y="f114"/>
                    <a:pt x="f119" y="f112"/>
                  </a:cubicBezTo>
                  <a:lnTo>
                    <a:pt x="f120" y="f110"/>
                  </a:lnTo>
                  <a:cubicBezTo>
                    <a:pt x="f121" y="f108"/>
                    <a:pt x="f122" y="f106"/>
                    <a:pt x="f123" y="f104"/>
                  </a:cubicBezTo>
                  <a:lnTo>
                    <a:pt x="f124" y="f102"/>
                  </a:lnTo>
                  <a:cubicBezTo>
                    <a:pt x="f125" y="f100"/>
                    <a:pt x="f126" y="f95"/>
                    <a:pt x="f127" y="f95"/>
                  </a:cubicBezTo>
                  <a:lnTo>
                    <a:pt x="f128" y="f95"/>
                  </a:lnTo>
                  <a:cubicBezTo>
                    <a:pt x="f129" y="f95"/>
                    <a:pt x="f130" y="f93"/>
                    <a:pt x="f131" y="f91"/>
                  </a:cubicBezTo>
                  <a:lnTo>
                    <a:pt x="f132" y="f89"/>
                  </a:lnTo>
                  <a:cubicBezTo>
                    <a:pt x="f133" y="f87"/>
                    <a:pt x="f3" y="f85"/>
                    <a:pt x="f134" y="f84"/>
                  </a:cubicBezTo>
                  <a:cubicBezTo>
                    <a:pt x="f134" y="f83"/>
                    <a:pt x="f134" y="f82"/>
                    <a:pt x="f135" y="f136"/>
                  </a:cubicBezTo>
                  <a:lnTo>
                    <a:pt x="f137" y="f138"/>
                  </a:lnTo>
                  <a:cubicBezTo>
                    <a:pt x="f139" y="f140"/>
                    <a:pt x="f141" y="f142"/>
                    <a:pt x="f143" y="f142"/>
                  </a:cubicBezTo>
                  <a:cubicBezTo>
                    <a:pt x="f144" y="f142"/>
                    <a:pt x="f145" y="f146"/>
                    <a:pt x="f147" y="f148"/>
                  </a:cubicBezTo>
                  <a:lnTo>
                    <a:pt x="f149" y="f150"/>
                  </a:lnTo>
                  <a:cubicBezTo>
                    <a:pt x="f151" y="f152"/>
                    <a:pt x="f153" y="f63"/>
                    <a:pt x="f154" y="f155"/>
                  </a:cubicBezTo>
                  <a:lnTo>
                    <a:pt x="f156" y="f59"/>
                  </a:lnTo>
                  <a:cubicBezTo>
                    <a:pt x="f157" y="f158"/>
                    <a:pt x="f159" y="f55"/>
                    <a:pt x="f160" y="f53"/>
                  </a:cubicBezTo>
                  <a:lnTo>
                    <a:pt x="f161" y="f51"/>
                  </a:lnTo>
                  <a:cubicBezTo>
                    <a:pt x="f162" y="f49"/>
                    <a:pt x="f163" y="f47"/>
                    <a:pt x="f164" y="f45"/>
                  </a:cubicBezTo>
                  <a:cubicBezTo>
                    <a:pt x="f165" y="f43"/>
                    <a:pt x="f166" y="f41"/>
                    <a:pt x="f167" y="f39"/>
                  </a:cubicBezTo>
                  <a:lnTo>
                    <a:pt x="f167" y="f39"/>
                  </a:lnTo>
                  <a:lnTo>
                    <a:pt x="f168" y="f169"/>
                  </a:lnTo>
                  <a:cubicBezTo>
                    <a:pt x="f119" y="f170"/>
                    <a:pt x="f171" y="f172"/>
                    <a:pt x="f12" y="f173"/>
                  </a:cubicBezTo>
                  <a:lnTo>
                    <a:pt x="f10" y="f174"/>
                  </a:lnTo>
                  <a:cubicBezTo>
                    <a:pt x="f8" y="f175"/>
                    <a:pt x="f7" y="f176"/>
                    <a:pt x="f177" y="f176"/>
                  </a:cubicBezTo>
                  <a:cubicBezTo>
                    <a:pt x="f37" y="f176"/>
                    <a:pt x="f178" y="f175"/>
                    <a:pt x="f179" y="f174"/>
                  </a:cubicBezTo>
                  <a:lnTo>
                    <a:pt x="f34" y="f173"/>
                  </a:lnTo>
                  <a:cubicBezTo>
                    <a:pt x="f180" y="f172"/>
                    <a:pt x="f111" y="f170"/>
                    <a:pt x="f181" y="f169"/>
                  </a:cubicBezTo>
                  <a:lnTo>
                    <a:pt x="f38" y="f39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435D74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9" name="Google Shape;843;p48">
              <a:extLst>
                <a:ext uri="{FF2B5EF4-FFF2-40B4-BE49-F238E27FC236}">
                  <a16:creationId xmlns:a16="http://schemas.microsoft.com/office/drawing/2014/main" id="{56ED2506-083E-4D7E-9011-687097CF513F}"/>
                </a:ext>
              </a:extLst>
            </p:cNvPr>
            <p:cNvSpPr/>
            <p:nvPr/>
          </p:nvSpPr>
          <p:spPr>
            <a:xfrm>
              <a:off x="3999055" y="3822256"/>
              <a:ext cx="63797" cy="760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90"/>
                <a:gd name="f4" fmla="val 3801"/>
                <a:gd name="f5" fmla="val 2184"/>
                <a:gd name="f6" fmla="val 723"/>
                <a:gd name="f7" fmla="val 196"/>
                <a:gd name="f8" fmla="val 2424"/>
                <a:gd name="f9" fmla="val 1895"/>
                <a:gd name="f10" fmla="val 3189"/>
                <a:gd name="f11" fmla="val 3102"/>
                <a:gd name="f12" fmla="val 3036"/>
                <a:gd name="f13" fmla="val 2018"/>
                <a:gd name="f14" fmla="val 2696"/>
                <a:gd name="f15" fmla="val 967"/>
                <a:gd name="f16" fmla="*/ f0 1 3190"/>
                <a:gd name="f17" fmla="*/ f1 1 3801"/>
                <a:gd name="f18" fmla="+- f4 0 f2"/>
                <a:gd name="f19" fmla="+- f3 0 f2"/>
                <a:gd name="f20" fmla="*/ f19 1 3190"/>
                <a:gd name="f21" fmla="*/ f18 1 3801"/>
                <a:gd name="f22" fmla="*/ f2 1 f20"/>
                <a:gd name="f23" fmla="*/ f3 1 f20"/>
                <a:gd name="f24" fmla="*/ f2 1 f21"/>
                <a:gd name="f25" fmla="*/ f4 1 f21"/>
                <a:gd name="f26" fmla="*/ f22 f16 1"/>
                <a:gd name="f27" fmla="*/ f23 f16 1"/>
                <a:gd name="f28" fmla="*/ f25 f17 1"/>
                <a:gd name="f29" fmla="*/ f24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190" h="3801">
                  <a:moveTo>
                    <a:pt x="f5" y="f2"/>
                  </a:moveTo>
                  <a:lnTo>
                    <a:pt x="f6" y="f7"/>
                  </a:lnTo>
                  <a:lnTo>
                    <a:pt x="f2" y="f8"/>
                  </a:lnTo>
                  <a:lnTo>
                    <a:pt x="f9" y="f4"/>
                  </a:lnTo>
                  <a:lnTo>
                    <a:pt x="f10" y="f11"/>
                  </a:lnTo>
                  <a:cubicBezTo>
                    <a:pt x="f12" y="f13"/>
                    <a:pt x="f14" y="f15"/>
                    <a:pt x="f5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435D74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0" name="Google Shape;844;p48">
              <a:extLst>
                <a:ext uri="{FF2B5EF4-FFF2-40B4-BE49-F238E27FC236}">
                  <a16:creationId xmlns:a16="http://schemas.microsoft.com/office/drawing/2014/main" id="{5EA12B10-AE2F-4F82-9390-FDFA981DADD6}"/>
                </a:ext>
              </a:extLst>
            </p:cNvPr>
            <p:cNvSpPr/>
            <p:nvPr/>
          </p:nvSpPr>
          <p:spPr>
            <a:xfrm>
              <a:off x="3936235" y="4019373"/>
              <a:ext cx="74102" cy="649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05"/>
                <a:gd name="f4" fmla="val 3247"/>
                <a:gd name="f5" fmla="val 723"/>
                <a:gd name="f6" fmla="val 1"/>
                <a:gd name="f7" fmla="val 2229"/>
                <a:gd name="f8" fmla="val 1067"/>
                <a:gd name="f9" fmla="val 3246"/>
                <a:gd name="f10" fmla="val 2009"/>
                <a:gd name="f11" fmla="val 2780"/>
                <a:gd name="f12" fmla="val 2870"/>
                <a:gd name="f13" fmla="val 2162"/>
                <a:gd name="f14" fmla="val 3614"/>
                <a:gd name="f15" fmla="val 1416"/>
                <a:gd name="f16" fmla="val 3644"/>
                <a:gd name="f17" fmla="val 1388"/>
                <a:gd name="f18" fmla="val 3674"/>
                <a:gd name="f19" fmla="val 1355"/>
                <a:gd name="f20" fmla="val 1325"/>
                <a:gd name="f21" fmla="val 3069"/>
                <a:gd name="f22" fmla="*/ f0 1 3705"/>
                <a:gd name="f23" fmla="*/ f1 1 3247"/>
                <a:gd name="f24" fmla="+- f4 0 f2"/>
                <a:gd name="f25" fmla="+- f3 0 f2"/>
                <a:gd name="f26" fmla="*/ f25 1 3705"/>
                <a:gd name="f27" fmla="*/ f24 1 3247"/>
                <a:gd name="f28" fmla="*/ f2 1 f26"/>
                <a:gd name="f29" fmla="*/ f3 1 f26"/>
                <a:gd name="f30" fmla="*/ f2 1 f27"/>
                <a:gd name="f31" fmla="*/ f4 1 f27"/>
                <a:gd name="f32" fmla="*/ f28 f22 1"/>
                <a:gd name="f33" fmla="*/ f29 f22 1"/>
                <a:gd name="f34" fmla="*/ f31 f23 1"/>
                <a:gd name="f35" fmla="*/ f30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3705" h="3247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3" y="f20"/>
                  </a:cubicBezTo>
                  <a:lnTo>
                    <a:pt x="f21" y="f2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435D74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1" name="Google Shape;845;p48">
              <a:extLst>
                <a:ext uri="{FF2B5EF4-FFF2-40B4-BE49-F238E27FC236}">
                  <a16:creationId xmlns:a16="http://schemas.microsoft.com/office/drawing/2014/main" id="{E561DB15-252B-4D35-A8FF-82193B6A804C}"/>
                </a:ext>
              </a:extLst>
            </p:cNvPr>
            <p:cNvSpPr/>
            <p:nvPr/>
          </p:nvSpPr>
          <p:spPr>
            <a:xfrm>
              <a:off x="3734793" y="4019428"/>
              <a:ext cx="74075" cy="648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04"/>
                <a:gd name="f4" fmla="val 3244"/>
                <a:gd name="f5" fmla="val 635"/>
                <a:gd name="f6" fmla="val 1322"/>
                <a:gd name="f7" fmla="val 30"/>
                <a:gd name="f8" fmla="val 1355"/>
                <a:gd name="f9" fmla="val 60"/>
                <a:gd name="f10" fmla="val 1385"/>
                <a:gd name="f11" fmla="val 93"/>
                <a:gd name="f12" fmla="val 1416"/>
                <a:gd name="f13" fmla="val 834"/>
                <a:gd name="f14" fmla="val 2162"/>
                <a:gd name="f15" fmla="val 1695"/>
                <a:gd name="f16" fmla="val 2780"/>
                <a:gd name="f17" fmla="val 2638"/>
                <a:gd name="f18" fmla="val 3243"/>
                <a:gd name="f19" fmla="val 2229"/>
                <a:gd name="f20" fmla="val 2981"/>
                <a:gd name="f21" fmla="*/ f0 1 3704"/>
                <a:gd name="f22" fmla="*/ f1 1 3244"/>
                <a:gd name="f23" fmla="+- f4 0 f2"/>
                <a:gd name="f24" fmla="+- f3 0 f2"/>
                <a:gd name="f25" fmla="*/ f24 1 3704"/>
                <a:gd name="f26" fmla="*/ f23 1 3244"/>
                <a:gd name="f27" fmla="*/ f2 1 f25"/>
                <a:gd name="f28" fmla="*/ f3 1 f25"/>
                <a:gd name="f29" fmla="*/ f2 1 f26"/>
                <a:gd name="f30" fmla="*/ f4 1 f26"/>
                <a:gd name="f31" fmla="*/ f27 f21 1"/>
                <a:gd name="f32" fmla="*/ f28 f21 1"/>
                <a:gd name="f33" fmla="*/ f30 f22 1"/>
                <a:gd name="f34" fmla="*/ f29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704" h="3244">
                  <a:moveTo>
                    <a:pt x="f5" y="f2"/>
                  </a:moveTo>
                  <a:lnTo>
                    <a:pt x="f2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3" y="f19"/>
                  </a:lnTo>
                  <a:lnTo>
                    <a:pt x="f20" y="f2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435D74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2" name="Google Shape;846;p48">
              <a:extLst>
                <a:ext uri="{FF2B5EF4-FFF2-40B4-BE49-F238E27FC236}">
                  <a16:creationId xmlns:a16="http://schemas.microsoft.com/office/drawing/2014/main" id="{88860719-6D98-42B1-89B9-E3FE0C6730A4}"/>
                </a:ext>
              </a:extLst>
            </p:cNvPr>
            <p:cNvSpPr/>
            <p:nvPr/>
          </p:nvSpPr>
          <p:spPr>
            <a:xfrm>
              <a:off x="3682270" y="3822256"/>
              <a:ext cx="63861" cy="760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93"/>
                <a:gd name="f4" fmla="val 3804"/>
                <a:gd name="f5" fmla="val 1009"/>
                <a:gd name="f6" fmla="val 497"/>
                <a:gd name="f7" fmla="val 967"/>
                <a:gd name="f8" fmla="val 154"/>
                <a:gd name="f9" fmla="val 2018"/>
                <a:gd name="f10" fmla="val 3105"/>
                <a:gd name="f11" fmla="val 1295"/>
                <a:gd name="f12" fmla="val 3192"/>
                <a:gd name="f13" fmla="val 2424"/>
                <a:gd name="f14" fmla="val 2467"/>
                <a:gd name="f15" fmla="val 196"/>
                <a:gd name="f16" fmla="*/ f0 1 3193"/>
                <a:gd name="f17" fmla="*/ f1 1 3804"/>
                <a:gd name="f18" fmla="+- f4 0 f2"/>
                <a:gd name="f19" fmla="+- f3 0 f2"/>
                <a:gd name="f20" fmla="*/ f19 1 3193"/>
                <a:gd name="f21" fmla="*/ f18 1 3804"/>
                <a:gd name="f22" fmla="*/ f2 1 f20"/>
                <a:gd name="f23" fmla="*/ f3 1 f20"/>
                <a:gd name="f24" fmla="*/ f2 1 f21"/>
                <a:gd name="f25" fmla="*/ f4 1 f21"/>
                <a:gd name="f26" fmla="*/ f22 f16 1"/>
                <a:gd name="f27" fmla="*/ f23 f16 1"/>
                <a:gd name="f28" fmla="*/ f25 f17 1"/>
                <a:gd name="f29" fmla="*/ f24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193" h="380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4"/>
                  </a:lnTo>
                  <a:lnTo>
                    <a:pt x="f12" y="f13"/>
                  </a:lnTo>
                  <a:lnTo>
                    <a:pt x="f14" y="f15"/>
                  </a:lnTo>
                  <a:lnTo>
                    <a:pt x="f5" y="f2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435D74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3" name="Google Shape;847;p48">
              <a:extLst>
                <a:ext uri="{FF2B5EF4-FFF2-40B4-BE49-F238E27FC236}">
                  <a16:creationId xmlns:a16="http://schemas.microsoft.com/office/drawing/2014/main" id="{7B8D93BC-26CE-4E0A-8A68-EDA20D32697F}"/>
                </a:ext>
              </a:extLst>
            </p:cNvPr>
            <p:cNvSpPr/>
            <p:nvPr/>
          </p:nvSpPr>
          <p:spPr>
            <a:xfrm>
              <a:off x="3834636" y="3719568"/>
              <a:ext cx="75840" cy="59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92"/>
                <a:gd name="f4" fmla="val 2964"/>
                <a:gd name="f5" fmla="val 1897"/>
                <a:gd name="f6" fmla="val 1"/>
                <a:gd name="f7" fmla="val 1351"/>
                <a:gd name="f8" fmla="val 805"/>
                <a:gd name="f9" fmla="val 47"/>
                <a:gd name="f10" fmla="val 266"/>
                <a:gd name="f11" fmla="val 139"/>
                <a:gd name="f12" fmla="val 1587"/>
                <a:gd name="f13" fmla="val 1898"/>
                <a:gd name="f14" fmla="val 2963"/>
                <a:gd name="f15" fmla="val 3530"/>
                <a:gd name="f16" fmla="val 2989"/>
                <a:gd name="f17" fmla="val 2443"/>
                <a:gd name="f18" fmla="*/ f0 1 3792"/>
                <a:gd name="f19" fmla="*/ f1 1 2964"/>
                <a:gd name="f20" fmla="+- f4 0 f2"/>
                <a:gd name="f21" fmla="+- f3 0 f2"/>
                <a:gd name="f22" fmla="*/ f21 1 3792"/>
                <a:gd name="f23" fmla="*/ f20 1 2964"/>
                <a:gd name="f24" fmla="*/ f2 1 f22"/>
                <a:gd name="f25" fmla="*/ f3 1 f22"/>
                <a:gd name="f26" fmla="*/ f2 1 f23"/>
                <a:gd name="f27" fmla="*/ f4 1 f23"/>
                <a:gd name="f28" fmla="*/ f24 f18 1"/>
                <a:gd name="f29" fmla="*/ f25 f18 1"/>
                <a:gd name="f30" fmla="*/ f27 f19 1"/>
                <a:gd name="f31" fmla="*/ f26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792" h="29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3" y="f12"/>
                  </a:lnTo>
                  <a:lnTo>
                    <a:pt x="f15" y="f11"/>
                  </a:lnTo>
                  <a:cubicBezTo>
                    <a:pt x="f16" y="f9"/>
                    <a:pt x="f17" y="f6"/>
                    <a:pt x="f5" y="f6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435D74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24" name="Google Shape;848;p48">
            <a:extLst>
              <a:ext uri="{FF2B5EF4-FFF2-40B4-BE49-F238E27FC236}">
                <a16:creationId xmlns:a16="http://schemas.microsoft.com/office/drawing/2014/main" id="{0FEEB303-9BBD-4595-B03B-E1B6F6AD0560}"/>
              </a:ext>
            </a:extLst>
          </p:cNvPr>
          <p:cNvGrpSpPr/>
          <p:nvPr/>
        </p:nvGrpSpPr>
        <p:grpSpPr>
          <a:xfrm>
            <a:off x="5066205" y="2233275"/>
            <a:ext cx="410483" cy="400836"/>
            <a:chOff x="5066205" y="2233275"/>
            <a:chExt cx="410483" cy="400836"/>
          </a:xfrm>
        </p:grpSpPr>
        <p:sp>
          <p:nvSpPr>
            <p:cNvPr id="25" name="Google Shape;849;p48">
              <a:extLst>
                <a:ext uri="{FF2B5EF4-FFF2-40B4-BE49-F238E27FC236}">
                  <a16:creationId xmlns:a16="http://schemas.microsoft.com/office/drawing/2014/main" id="{10B96C9F-11E6-4840-997A-1B4384634F41}"/>
                </a:ext>
              </a:extLst>
            </p:cNvPr>
            <p:cNvSpPr/>
            <p:nvPr/>
          </p:nvSpPr>
          <p:spPr>
            <a:xfrm>
              <a:off x="5242127" y="2426150"/>
              <a:ext cx="117280" cy="875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586"/>
                <a:gd name="f5" fmla="val 614"/>
                <a:gd name="f6" fmla="val 287"/>
                <a:gd name="f7" fmla="val 305"/>
                <a:gd name="f8" fmla="val 696"/>
                <a:gd name="f9" fmla="val 1326"/>
                <a:gd name="f10" fmla="val 1008"/>
                <a:gd name="f11" fmla="val 2019"/>
                <a:gd name="f12" fmla="val 1733"/>
                <a:gd name="f13" fmla="val 2426"/>
                <a:gd name="f14" fmla="val 349"/>
                <a:gd name="f15" fmla="val 3214"/>
                <a:gd name="f16" fmla="val 3"/>
                <a:gd name="f17" fmla="val 2741"/>
                <a:gd name="f18" fmla="val 2237"/>
                <a:gd name="f19" fmla="val 2048"/>
                <a:gd name="f20" fmla="val 570"/>
                <a:gd name="f21" fmla="val 2001"/>
                <a:gd name="f22" fmla="val 743"/>
                <a:gd name="f23" fmla="val 1851"/>
                <a:gd name="f24" fmla="val 830"/>
                <a:gd name="f25" fmla="val 1701"/>
                <a:gd name="f26" fmla="val 1552"/>
                <a:gd name="f27" fmla="val 1402"/>
                <a:gd name="f28" fmla="val 1355"/>
                <a:gd name="f29" fmla="val 538"/>
                <a:gd name="f30" fmla="val 1166"/>
                <a:gd name="f31" fmla="val 662"/>
                <a:gd name="f32" fmla="val 646"/>
                <a:gd name="f33" fmla="val 1"/>
                <a:gd name="f34" fmla="val 630"/>
                <a:gd name="f35" fmla="*/ f0 1 3466"/>
                <a:gd name="f36" fmla="*/ f1 1 2586"/>
                <a:gd name="f37" fmla="+- f4 0 f2"/>
                <a:gd name="f38" fmla="+- f3 0 f2"/>
                <a:gd name="f39" fmla="*/ f38 1 3466"/>
                <a:gd name="f40" fmla="*/ f37 1 2586"/>
                <a:gd name="f41" fmla="*/ f2 1 f39"/>
                <a:gd name="f42" fmla="*/ f3 1 f39"/>
                <a:gd name="f43" fmla="*/ f2 1 f40"/>
                <a:gd name="f44" fmla="*/ f4 1 f40"/>
                <a:gd name="f45" fmla="*/ f41 f35 1"/>
                <a:gd name="f46" fmla="*/ f42 f35 1"/>
                <a:gd name="f47" fmla="*/ f44 f36 1"/>
                <a:gd name="f48" fmla="*/ f43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3466" h="2586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11"/>
                    <a:pt x="f12" y="f4"/>
                  </a:cubicBezTo>
                  <a:cubicBezTo>
                    <a:pt x="f13" y="f11"/>
                    <a:pt x="f3" y="f9"/>
                    <a:pt x="f3" y="f8"/>
                  </a:cubicBezTo>
                  <a:cubicBezTo>
                    <a:pt x="f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28" y="f20"/>
                  </a:cubicBezTo>
                  <a:cubicBezTo>
                    <a:pt x="f28" y="f29"/>
                    <a:pt x="f30" y="f16"/>
                    <a:pt x="f31" y="f16"/>
                  </a:cubicBezTo>
                  <a:cubicBezTo>
                    <a:pt x="f32" y="f33"/>
                    <a:pt x="f34" y="f2"/>
                    <a:pt x="f5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6" name="Google Shape;850;p48">
              <a:extLst>
                <a:ext uri="{FF2B5EF4-FFF2-40B4-BE49-F238E27FC236}">
                  <a16:creationId xmlns:a16="http://schemas.microsoft.com/office/drawing/2014/main" id="{7242335B-D3B5-46B3-834D-315BC447F098}"/>
                </a:ext>
              </a:extLst>
            </p:cNvPr>
            <p:cNvSpPr/>
            <p:nvPr/>
          </p:nvSpPr>
          <p:spPr>
            <a:xfrm>
              <a:off x="5066205" y="2233275"/>
              <a:ext cx="410483" cy="400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131"/>
                <a:gd name="f4" fmla="val 11846"/>
                <a:gd name="f5" fmla="val 3744"/>
                <a:gd name="f6" fmla="val 3555"/>
                <a:gd name="f7" fmla="val 3907"/>
                <a:gd name="f8" fmla="val 4040"/>
                <a:gd name="f9" fmla="val 3674"/>
                <a:gd name="f10" fmla="val 4096"/>
                <a:gd name="f11" fmla="val 3844"/>
                <a:gd name="f12" fmla="val 4128"/>
                <a:gd name="f13" fmla="val 4033"/>
                <a:gd name="f14" fmla="val 3970"/>
                <a:gd name="f15" fmla="val 4190"/>
                <a:gd name="f16" fmla="val 3813"/>
                <a:gd name="f17" fmla="val 4253"/>
                <a:gd name="f18" fmla="val 2931"/>
                <a:gd name="f19" fmla="val 4379"/>
                <a:gd name="f20" fmla="val 2427"/>
                <a:gd name="f21" fmla="val 5451"/>
                <a:gd name="f22" fmla="val 2899"/>
                <a:gd name="f23" fmla="val 6333"/>
                <a:gd name="f24" fmla="val 2994"/>
                <a:gd name="f25" fmla="val 6490"/>
                <a:gd name="f26" fmla="val 6711"/>
                <a:gd name="f27" fmla="val 2773"/>
                <a:gd name="f28" fmla="val 6805"/>
                <a:gd name="f29" fmla="val 2723"/>
                <a:gd name="f30" fmla="val 6825"/>
                <a:gd name="f31" fmla="val 2667"/>
                <a:gd name="f32" fmla="val 6836"/>
                <a:gd name="f33" fmla="val 2611"/>
                <a:gd name="f34" fmla="val 2489"/>
                <a:gd name="f35" fmla="val 2365"/>
                <a:gd name="f36" fmla="val 6787"/>
                <a:gd name="f37" fmla="val 2301"/>
                <a:gd name="f38" fmla="val 6679"/>
                <a:gd name="f39" fmla="val 1608"/>
                <a:gd name="f40" fmla="val 5419"/>
                <a:gd name="f41" fmla="val 2364"/>
                <a:gd name="f42" fmla="val 3812"/>
                <a:gd name="f43" fmla="val 3687"/>
                <a:gd name="f44" fmla="val 3560"/>
                <a:gd name="f45" fmla="val 3706"/>
                <a:gd name="f46" fmla="val 3557"/>
                <a:gd name="f47" fmla="val 3726"/>
                <a:gd name="f48" fmla="val 7940"/>
                <a:gd name="f49" fmla="val 4946"/>
                <a:gd name="f50" fmla="val 8728"/>
                <a:gd name="f51" fmla="val 9326"/>
                <a:gd name="f52" fmla="val 5577"/>
                <a:gd name="f53" fmla="val 6364"/>
                <a:gd name="f54" fmla="val 7341"/>
                <a:gd name="f55" fmla="val 8381"/>
                <a:gd name="f56" fmla="val 7939"/>
                <a:gd name="f57" fmla="val 7121"/>
                <a:gd name="f58" fmla="val 9011"/>
                <a:gd name="f59" fmla="val 7058"/>
                <a:gd name="f60" fmla="val 9074"/>
                <a:gd name="f61" fmla="val 6979"/>
                <a:gd name="f62" fmla="val 9105"/>
                <a:gd name="f63" fmla="val 6900"/>
                <a:gd name="f64" fmla="val 6822"/>
                <a:gd name="f65" fmla="val 6743"/>
                <a:gd name="f66" fmla="val 6680"/>
                <a:gd name="f67" fmla="val 5420"/>
                <a:gd name="f68" fmla="val 7971"/>
                <a:gd name="f69" fmla="val 4474"/>
                <a:gd name="f70" fmla="val 5105"/>
                <a:gd name="f71" fmla="val 5861"/>
                <a:gd name="f72" fmla="val 6365"/>
                <a:gd name="f73" fmla="val 5230"/>
                <a:gd name="f74" fmla="val 6932"/>
                <a:gd name="f75" fmla="val 5198"/>
                <a:gd name="f76" fmla="val 7467"/>
                <a:gd name="f77" fmla="val 7404"/>
                <a:gd name="f78" fmla="val 6459"/>
                <a:gd name="f79" fmla="val 5703"/>
                <a:gd name="f80" fmla="val 788"/>
                <a:gd name="f81" fmla="val 1733"/>
                <a:gd name="f82" fmla="val 5136"/>
                <a:gd name="f83" fmla="val 2395"/>
                <a:gd name="f84" fmla="val 4443"/>
                <a:gd name="f85" fmla="val 2111"/>
                <a:gd name="f86" fmla="val 1450"/>
                <a:gd name="f87" fmla="val 1"/>
                <a:gd name="f88" fmla="val 4505"/>
                <a:gd name="f89" fmla="val 977"/>
                <a:gd name="f90" fmla="val 6616"/>
                <a:gd name="f91" fmla="val 10649"/>
                <a:gd name="f92" fmla="val 3246"/>
                <a:gd name="f93" fmla="val 11373"/>
                <a:gd name="f94" fmla="val 3939"/>
                <a:gd name="f95" fmla="val 4727"/>
                <a:gd name="f96" fmla="val 5231"/>
                <a:gd name="f97" fmla="val 11657"/>
                <a:gd name="f98" fmla="val 6050"/>
                <a:gd name="f99" fmla="val 11342"/>
                <a:gd name="f100" fmla="val 6396"/>
                <a:gd name="f101" fmla="val 11688"/>
                <a:gd name="f102" fmla="val 6869"/>
                <a:gd name="f103" fmla="val 8192"/>
                <a:gd name="f104" fmla="val 8885"/>
                <a:gd name="f105" fmla="val 11405"/>
                <a:gd name="f106" fmla="val 9200"/>
                <a:gd name="f107" fmla="val 11122"/>
                <a:gd name="f108" fmla="val 12130"/>
                <a:gd name="f109" fmla="val 10618"/>
                <a:gd name="f110" fmla="val 8413"/>
                <a:gd name="f111" fmla="val 7656"/>
                <a:gd name="f112" fmla="val 6963"/>
                <a:gd name="f113" fmla="val 1166"/>
                <a:gd name="f114" fmla="val 6837"/>
                <a:gd name="f115" fmla="val 693"/>
                <a:gd name="f116" fmla="val 7593"/>
                <a:gd name="f117" fmla="val 7751"/>
                <a:gd name="f118" fmla="val 536"/>
                <a:gd name="f119" fmla="val 347"/>
                <a:gd name="f120" fmla="val 158"/>
                <a:gd name="f121" fmla="*/ f0 1 12131"/>
                <a:gd name="f122" fmla="*/ f1 1 11846"/>
                <a:gd name="f123" fmla="+- f4 0 f2"/>
                <a:gd name="f124" fmla="+- f3 0 f2"/>
                <a:gd name="f125" fmla="*/ f124 1 12131"/>
                <a:gd name="f126" fmla="*/ f123 1 11846"/>
                <a:gd name="f127" fmla="*/ f2 1 f125"/>
                <a:gd name="f128" fmla="*/ f3 1 f125"/>
                <a:gd name="f129" fmla="*/ f2 1 f126"/>
                <a:gd name="f130" fmla="*/ f4 1 f126"/>
                <a:gd name="f131" fmla="*/ f127 f121 1"/>
                <a:gd name="f132" fmla="*/ f128 f121 1"/>
                <a:gd name="f133" fmla="*/ f130 f122 1"/>
                <a:gd name="f134" fmla="*/ f129 f1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1" t="f134" r="f132" b="f133"/>
              <a:pathLst>
                <a:path w="12131" h="1184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22" y="f23"/>
                  </a:cubicBezTo>
                  <a:cubicBezTo>
                    <a:pt x="f24" y="f25"/>
                    <a:pt x="f18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6"/>
                    <a:pt x="f5" y="f6"/>
                  </a:cubicBezTo>
                  <a:close/>
                  <a:moveTo>
                    <a:pt x="f48" y="f49"/>
                  </a:move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2"/>
                  </a:cubicBezTo>
                  <a:cubicBezTo>
                    <a:pt x="f64" y="f62"/>
                    <a:pt x="f65" y="f60"/>
                    <a:pt x="f66" y="f58"/>
                  </a:cubicBezTo>
                  <a:cubicBezTo>
                    <a:pt x="f67" y="f68"/>
                    <a:pt x="f69" y="f54"/>
                    <a:pt x="f69" y="f53"/>
                  </a:cubicBezTo>
                  <a:cubicBezTo>
                    <a:pt x="f69" y="f52"/>
                    <a:pt x="f70" y="f49"/>
                    <a:pt x="f71" y="f49"/>
                  </a:cubicBezTo>
                  <a:cubicBezTo>
                    <a:pt x="f72" y="f49"/>
                    <a:pt x="f26" y="f73"/>
                    <a:pt x="f74" y="f21"/>
                  </a:cubicBezTo>
                  <a:cubicBezTo>
                    <a:pt x="f57" y="f75"/>
                    <a:pt x="f76" y="f49"/>
                    <a:pt x="f48" y="f49"/>
                  </a:cubicBezTo>
                  <a:close/>
                  <a:moveTo>
                    <a:pt x="f77" y="f2"/>
                  </a:moveTo>
                  <a:cubicBezTo>
                    <a:pt x="f78" y="f2"/>
                    <a:pt x="f79" y="f80"/>
                    <a:pt x="f79" y="f81"/>
                  </a:cubicBezTo>
                  <a:lnTo>
                    <a:pt x="f79" y="f22"/>
                  </a:lnTo>
                  <a:cubicBezTo>
                    <a:pt x="f82" y="f83"/>
                    <a:pt x="f84" y="f85"/>
                    <a:pt x="f43" y="f85"/>
                  </a:cubicBezTo>
                  <a:cubicBezTo>
                    <a:pt x="f86" y="f85"/>
                    <a:pt x="f87" y="f88"/>
                    <a:pt x="f89" y="f90"/>
                  </a:cubicBezTo>
                  <a:lnTo>
                    <a:pt x="f22" y="f91"/>
                  </a:lnTo>
                  <a:cubicBezTo>
                    <a:pt x="f92" y="f93"/>
                    <a:pt x="f94" y="f4"/>
                    <a:pt x="f95" y="f4"/>
                  </a:cubicBezTo>
                  <a:cubicBezTo>
                    <a:pt x="f96" y="f4"/>
                    <a:pt x="f79" y="f97"/>
                    <a:pt x="f98" y="f99"/>
                  </a:cubicBezTo>
                  <a:cubicBezTo>
                    <a:pt x="f100" y="f101"/>
                    <a:pt x="f102" y="f4"/>
                    <a:pt x="f77" y="f4"/>
                  </a:cubicBezTo>
                  <a:cubicBezTo>
                    <a:pt x="f103" y="f4"/>
                    <a:pt x="f104" y="f105"/>
                    <a:pt x="f106" y="f91"/>
                  </a:cubicBezTo>
                  <a:lnTo>
                    <a:pt x="f107" y="f90"/>
                  </a:lnTo>
                  <a:cubicBezTo>
                    <a:pt x="f108" y="f88"/>
                    <a:pt x="f109" y="f85"/>
                    <a:pt x="f110" y="f85"/>
                  </a:cubicBezTo>
                  <a:cubicBezTo>
                    <a:pt x="f111" y="f85"/>
                    <a:pt x="f112" y="f83"/>
                    <a:pt x="f100" y="f22"/>
                  </a:cubicBezTo>
                  <a:lnTo>
                    <a:pt x="f100" y="f81"/>
                  </a:lnTo>
                  <a:cubicBezTo>
                    <a:pt x="f100" y="f113"/>
                    <a:pt x="f114" y="f115"/>
                    <a:pt x="f77" y="f115"/>
                  </a:cubicBezTo>
                  <a:cubicBezTo>
                    <a:pt x="f116" y="f115"/>
                    <a:pt x="f117" y="f118"/>
                    <a:pt x="f117" y="f119"/>
                  </a:cubicBezTo>
                  <a:cubicBezTo>
                    <a:pt x="f117" y="f120"/>
                    <a:pt x="f116" y="f2"/>
                    <a:pt x="f77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27" name="Google Shape;851;p48">
            <a:extLst>
              <a:ext uri="{FF2B5EF4-FFF2-40B4-BE49-F238E27FC236}">
                <a16:creationId xmlns:a16="http://schemas.microsoft.com/office/drawing/2014/main" id="{0E618A0C-88DD-484C-A72A-D317A36C6D96}"/>
              </a:ext>
            </a:extLst>
          </p:cNvPr>
          <p:cNvGrpSpPr/>
          <p:nvPr/>
        </p:nvGrpSpPr>
        <p:grpSpPr>
          <a:xfrm>
            <a:off x="5058241" y="3711750"/>
            <a:ext cx="426421" cy="400095"/>
            <a:chOff x="5058241" y="3711750"/>
            <a:chExt cx="426421" cy="400095"/>
          </a:xfrm>
        </p:grpSpPr>
        <p:sp>
          <p:nvSpPr>
            <p:cNvPr id="28" name="Google Shape;852;p48">
              <a:extLst>
                <a:ext uri="{FF2B5EF4-FFF2-40B4-BE49-F238E27FC236}">
                  <a16:creationId xmlns:a16="http://schemas.microsoft.com/office/drawing/2014/main" id="{2B8AAC5B-3611-40A6-80B6-9DCDF8791728}"/>
                </a:ext>
              </a:extLst>
            </p:cNvPr>
            <p:cNvSpPr/>
            <p:nvPr/>
          </p:nvSpPr>
          <p:spPr>
            <a:xfrm>
              <a:off x="5288505" y="3713607"/>
              <a:ext cx="196157" cy="1828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5405"/>
                <a:gd name="f5" fmla="val 2317"/>
                <a:gd name="f6" fmla="val 1"/>
                <a:gd name="f7" fmla="val 1515"/>
                <a:gd name="f8" fmla="val 685"/>
                <a:gd name="f9" fmla="val 309"/>
                <a:gd name="f10" fmla="val 993"/>
                <a:gd name="f11" fmla="val 1008"/>
                <a:gd name="f12" fmla="val 1970"/>
                <a:gd name="f13" fmla="val 1398"/>
                <a:gd name="f14" fmla="val 1581"/>
                <a:gd name="f15" fmla="val 1864"/>
                <a:gd name="f16" fmla="val 1407"/>
                <a:gd name="f17" fmla="val 2313"/>
                <a:gd name="f18" fmla="val 2771"/>
                <a:gd name="f19" fmla="val 3210"/>
                <a:gd name="f20" fmla="val 1588"/>
                <a:gd name="f21" fmla="val 3529"/>
                <a:gd name="f22" fmla="val 1907"/>
                <a:gd name="f23" fmla="val 3623"/>
                <a:gd name="f24" fmla="val 2002"/>
                <a:gd name="f25" fmla="val 2254"/>
                <a:gd name="f26" fmla="val 2380"/>
                <a:gd name="f27" fmla="val 3450"/>
                <a:gd name="f28" fmla="val 2427"/>
                <a:gd name="f29" fmla="val 3348"/>
                <a:gd name="f30" fmla="val 2450"/>
                <a:gd name="f31" fmla="val 3249"/>
                <a:gd name="f32" fmla="val 3151"/>
                <a:gd name="f33" fmla="val 3056"/>
                <a:gd name="f34" fmla="val 2993"/>
                <a:gd name="f35" fmla="val 2804"/>
                <a:gd name="f36" fmla="val 2175"/>
                <a:gd name="f37" fmla="val 2552"/>
                <a:gd name="f38" fmla="val 2057"/>
                <a:gd name="f39" fmla="val 2284"/>
                <a:gd name="f40" fmla="val 2016"/>
                <a:gd name="f41" fmla="val 1733"/>
                <a:gd name="f42" fmla="val 1481"/>
                <a:gd name="f43" fmla="val 2443"/>
                <a:gd name="f44" fmla="val 4411"/>
                <a:gd name="f45" fmla="val 5404"/>
                <a:gd name="f46" fmla="val 4018"/>
                <a:gd name="f47" fmla="val 5640"/>
                <a:gd name="f48" fmla="val 2065"/>
                <a:gd name="f49" fmla="val 4505"/>
                <a:gd name="f50" fmla="val 899"/>
                <a:gd name="f51" fmla="val 3931"/>
                <a:gd name="f52" fmla="val 325"/>
                <a:gd name="f53" fmla="val 3139"/>
                <a:gd name="f54" fmla="*/ f0 1 5797"/>
                <a:gd name="f55" fmla="*/ f1 1 5405"/>
                <a:gd name="f56" fmla="+- f4 0 f2"/>
                <a:gd name="f57" fmla="+- f3 0 f2"/>
                <a:gd name="f58" fmla="*/ f57 1 5797"/>
                <a:gd name="f59" fmla="*/ f56 1 5405"/>
                <a:gd name="f60" fmla="*/ f2 1 f58"/>
                <a:gd name="f61" fmla="*/ f3 1 f58"/>
                <a:gd name="f62" fmla="*/ f2 1 f59"/>
                <a:gd name="f63" fmla="*/ f4 1 f59"/>
                <a:gd name="f64" fmla="*/ f60 f54 1"/>
                <a:gd name="f65" fmla="*/ f61 f54 1"/>
                <a:gd name="f66" fmla="*/ f63 f55 1"/>
                <a:gd name="f67" fmla="*/ f62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797" h="5405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22"/>
                  </a:cubicBezTo>
                  <a:cubicBezTo>
                    <a:pt x="f23" y="f24"/>
                    <a:pt x="f23" y="f25"/>
                    <a:pt x="f21" y="f26"/>
                  </a:cubicBez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35" y="f36"/>
                    <a:pt x="f37" y="f38"/>
                    <a:pt x="f39" y="f38"/>
                  </a:cubicBezTo>
                  <a:cubicBezTo>
                    <a:pt x="f40" y="f38"/>
                    <a:pt x="f41" y="f36"/>
                    <a:pt x="f42" y="f43"/>
                  </a:cubicBezTo>
                  <a:lnTo>
                    <a:pt x="f44" y="f45"/>
                  </a:lnTo>
                  <a:cubicBezTo>
                    <a:pt x="f3" y="f46"/>
                    <a:pt x="f47" y="f48"/>
                    <a:pt x="f49" y="f50"/>
                  </a:cubicBezTo>
                  <a:cubicBezTo>
                    <a:pt x="f51" y="f52"/>
                    <a:pt x="f53" y="f6"/>
                    <a:pt x="f5" y="f6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9" name="Google Shape;853;p48">
              <a:extLst>
                <a:ext uri="{FF2B5EF4-FFF2-40B4-BE49-F238E27FC236}">
                  <a16:creationId xmlns:a16="http://schemas.microsoft.com/office/drawing/2014/main" id="{121A3166-2BF4-4B2A-9CA8-52815B44177D}"/>
                </a:ext>
              </a:extLst>
            </p:cNvPr>
            <p:cNvSpPr/>
            <p:nvPr/>
          </p:nvSpPr>
          <p:spPr>
            <a:xfrm>
              <a:off x="5217072" y="3860194"/>
              <a:ext cx="106619" cy="1045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51"/>
                <a:gd name="f4" fmla="val 3089"/>
                <a:gd name="f5" fmla="val 1339"/>
                <a:gd name="f6" fmla="val 1"/>
                <a:gd name="f7" fmla="val 1253"/>
                <a:gd name="f8" fmla="val 1166"/>
                <a:gd name="f9" fmla="val 32"/>
                <a:gd name="f10" fmla="val 1103"/>
                <a:gd name="f11" fmla="val 95"/>
                <a:gd name="f12" fmla="val 126"/>
                <a:gd name="f13" fmla="val 1072"/>
                <a:gd name="f14" fmla="val 1198"/>
                <a:gd name="f15" fmla="val 1387"/>
                <a:gd name="f16" fmla="val 1545"/>
                <a:gd name="f17" fmla="val 1576"/>
                <a:gd name="f18" fmla="val 2994"/>
                <a:gd name="f19" fmla="val 1639"/>
                <a:gd name="f20" fmla="val 3057"/>
                <a:gd name="f21" fmla="val 1725"/>
                <a:gd name="f22" fmla="val 3088"/>
                <a:gd name="f23" fmla="val 1812"/>
                <a:gd name="f24" fmla="val 1899"/>
                <a:gd name="f25" fmla="val 1985"/>
                <a:gd name="f26" fmla="val 2048"/>
                <a:gd name="f27" fmla="val 3025"/>
                <a:gd name="f28" fmla="val 2017"/>
                <a:gd name="f29" fmla="val 1891"/>
                <a:gd name="f30" fmla="val 1671"/>
                <a:gd name="f31" fmla="val 1513"/>
                <a:gd name="f32" fmla="val 1426"/>
                <a:gd name="f33" fmla="*/ f0 1 3151"/>
                <a:gd name="f34" fmla="*/ f1 1 3089"/>
                <a:gd name="f35" fmla="+- f4 0 f2"/>
                <a:gd name="f36" fmla="+- f3 0 f2"/>
                <a:gd name="f37" fmla="*/ f36 1 3151"/>
                <a:gd name="f38" fmla="*/ f35 1 3089"/>
                <a:gd name="f39" fmla="*/ f2 1 f37"/>
                <a:gd name="f40" fmla="*/ f3 1 f37"/>
                <a:gd name="f41" fmla="*/ f2 1 f38"/>
                <a:gd name="f42" fmla="*/ f4 1 f38"/>
                <a:gd name="f43" fmla="*/ f39 f33 1"/>
                <a:gd name="f44" fmla="*/ f40 f33 1"/>
                <a:gd name="f45" fmla="*/ f42 f34 1"/>
                <a:gd name="f46" fmla="*/ f41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151" h="308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lnTo>
                    <a:pt x="f27" y="f28"/>
                  </a:lnTo>
                  <a:cubicBezTo>
                    <a:pt x="f3" y="f29"/>
                    <a:pt x="f3" y="f30"/>
                    <a:pt x="f27" y="f16"/>
                  </a:cubicBezTo>
                  <a:lnTo>
                    <a:pt x="f17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0" name="Google Shape;854;p48">
              <a:extLst>
                <a:ext uri="{FF2B5EF4-FFF2-40B4-BE49-F238E27FC236}">
                  <a16:creationId xmlns:a16="http://schemas.microsoft.com/office/drawing/2014/main" id="{3245FDC2-F733-4E62-A022-83BDB4CAF3EC}"/>
                </a:ext>
              </a:extLst>
            </p:cNvPr>
            <p:cNvSpPr/>
            <p:nvPr/>
          </p:nvSpPr>
          <p:spPr>
            <a:xfrm>
              <a:off x="5058241" y="3928445"/>
              <a:ext cx="196157" cy="182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5388"/>
                <a:gd name="f5" fmla="val 1355"/>
                <a:gd name="f6" fmla="val 1386"/>
                <a:gd name="f7" fmla="val 158"/>
                <a:gd name="f8" fmla="val 3340"/>
                <a:gd name="f9" fmla="val 1292"/>
                <a:gd name="f10" fmla="val 4474"/>
                <a:gd name="f11" fmla="val 1890"/>
                <a:gd name="f12" fmla="val 5072"/>
                <a:gd name="f13" fmla="val 2710"/>
                <a:gd name="f14" fmla="val 3497"/>
                <a:gd name="f15" fmla="val 4348"/>
                <a:gd name="f16" fmla="val 5135"/>
                <a:gd name="f17" fmla="val 4411"/>
                <a:gd name="f18" fmla="val 4820"/>
                <a:gd name="f19" fmla="val 3434"/>
                <a:gd name="f20" fmla="val 4431"/>
                <a:gd name="f21" fmla="val 3824"/>
                <a:gd name="f22" fmla="val 3964"/>
                <a:gd name="f23" fmla="val 3997"/>
                <a:gd name="f24" fmla="val 3516"/>
                <a:gd name="f25" fmla="val 3058"/>
                <a:gd name="f26" fmla="val 2619"/>
                <a:gd name="f27" fmla="val 3816"/>
                <a:gd name="f28" fmla="val 2300"/>
                <a:gd name="f29" fmla="val 2174"/>
                <a:gd name="f30" fmla="val 3371"/>
                <a:gd name="f31" fmla="val 3151"/>
                <a:gd name="f32" fmla="val 3025"/>
                <a:gd name="f33" fmla="val 2347"/>
                <a:gd name="f34" fmla="val 2962"/>
                <a:gd name="f35" fmla="val 2434"/>
                <a:gd name="f36" fmla="val 2930"/>
                <a:gd name="f37" fmla="val 2524"/>
                <a:gd name="f38" fmla="val 2615"/>
                <a:gd name="f39" fmla="val 2773"/>
                <a:gd name="f40" fmla="val 3229"/>
                <a:gd name="f41" fmla="val 3214"/>
                <a:gd name="f42" fmla="val 3348"/>
                <a:gd name="f43" fmla="val 3481"/>
                <a:gd name="f44" fmla="val 3749"/>
                <a:gd name="f45" fmla="val 4033"/>
                <a:gd name="f46" fmla="val 4285"/>
                <a:gd name="f47" fmla="*/ f0 1 5797"/>
                <a:gd name="f48" fmla="*/ f1 1 5388"/>
                <a:gd name="f49" fmla="+- f4 0 f2"/>
                <a:gd name="f50" fmla="+- f3 0 f2"/>
                <a:gd name="f51" fmla="*/ f50 1 5797"/>
                <a:gd name="f52" fmla="*/ f49 1 5388"/>
                <a:gd name="f53" fmla="*/ f2 1 f51"/>
                <a:gd name="f54" fmla="*/ f3 1 f51"/>
                <a:gd name="f55" fmla="*/ f2 1 f52"/>
                <a:gd name="f56" fmla="*/ f4 1 f52"/>
                <a:gd name="f57" fmla="*/ f53 f47 1"/>
                <a:gd name="f58" fmla="*/ f54 f47 1"/>
                <a:gd name="f59" fmla="*/ f56 f48 1"/>
                <a:gd name="f60" fmla="*/ f55 f4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97" h="5388">
                  <a:moveTo>
                    <a:pt x="f5" y="f2"/>
                  </a:move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cubicBezTo>
                    <a:pt x="f15" y="f4"/>
                    <a:pt x="f16" y="f12"/>
                    <a:pt x="f3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14"/>
                  </a:cubicBezTo>
                  <a:cubicBezTo>
                    <a:pt x="f29" y="f30"/>
                    <a:pt x="f29" y="f31"/>
                    <a:pt x="f28" y="f32"/>
                  </a:cubicBez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13" y="f34"/>
                    <a:pt x="f39" y="f32"/>
                  </a:cubicBezTo>
                  <a:cubicBezTo>
                    <a:pt x="f34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4"/>
                  </a:cubicBezTo>
                  <a:lnTo>
                    <a:pt x="f5" y="f2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1" name="Google Shape;855;p48">
              <a:extLst>
                <a:ext uri="{FF2B5EF4-FFF2-40B4-BE49-F238E27FC236}">
                  <a16:creationId xmlns:a16="http://schemas.microsoft.com/office/drawing/2014/main" id="{71E13B21-85BB-4727-87C7-4A6279798CE0}"/>
                </a:ext>
              </a:extLst>
            </p:cNvPr>
            <p:cNvSpPr/>
            <p:nvPr/>
          </p:nvSpPr>
          <p:spPr>
            <a:xfrm>
              <a:off x="5061423" y="3711750"/>
              <a:ext cx="421108" cy="4000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1824"/>
                <a:gd name="f5" fmla="val 3419"/>
                <a:gd name="f6" fmla="val 1356"/>
                <a:gd name="f7" fmla="val 3506"/>
                <a:gd name="f8" fmla="val 3592"/>
                <a:gd name="f9" fmla="val 1379"/>
                <a:gd name="f10" fmla="val 3655"/>
                <a:gd name="f11" fmla="val 1426"/>
                <a:gd name="f12" fmla="val 3781"/>
                <a:gd name="f13" fmla="val 1552"/>
                <a:gd name="f14" fmla="val 1741"/>
                <a:gd name="f15" fmla="val 1899"/>
                <a:gd name="f16" fmla="val 1962"/>
                <a:gd name="f17" fmla="val 1994"/>
                <a:gd name="f18" fmla="val 3332"/>
                <a:gd name="f19" fmla="val 3246"/>
                <a:gd name="f20" fmla="val 3183"/>
                <a:gd name="f21" fmla="val 3057"/>
                <a:gd name="f22" fmla="val 1804"/>
                <a:gd name="f23" fmla="val 4364"/>
                <a:gd name="f24" fmla="val 2277"/>
                <a:gd name="f25" fmla="val 4451"/>
                <a:gd name="f26" fmla="val 4537"/>
                <a:gd name="f27" fmla="val 2309"/>
                <a:gd name="f28" fmla="val 4600"/>
                <a:gd name="f29" fmla="val 2372"/>
                <a:gd name="f30" fmla="val 4726"/>
                <a:gd name="f31" fmla="val 2498"/>
                <a:gd name="f32" fmla="val 2718"/>
                <a:gd name="f33" fmla="val 2844"/>
                <a:gd name="f34" fmla="val 2907"/>
                <a:gd name="f35" fmla="val 2939"/>
                <a:gd name="f36" fmla="val 4277"/>
                <a:gd name="f37" fmla="val 4191"/>
                <a:gd name="f38" fmla="val 4128"/>
                <a:gd name="f39" fmla="val 4002"/>
                <a:gd name="f40" fmla="val 2750"/>
                <a:gd name="f41" fmla="val 2529"/>
                <a:gd name="f42" fmla="val 3179"/>
                <a:gd name="f43" fmla="val 2561"/>
                <a:gd name="f44" fmla="val 3269"/>
                <a:gd name="f45" fmla="val 3356"/>
                <a:gd name="f46" fmla="val 2592"/>
                <a:gd name="f47" fmla="val 3403"/>
                <a:gd name="f48" fmla="val 2655"/>
                <a:gd name="f49" fmla="val 3529"/>
                <a:gd name="f50" fmla="val 2781"/>
                <a:gd name="f51" fmla="val 2970"/>
                <a:gd name="f52" fmla="val 3128"/>
                <a:gd name="f53" fmla="val 3191"/>
                <a:gd name="f54" fmla="val 3222"/>
                <a:gd name="f55" fmla="val 3088"/>
                <a:gd name="f56" fmla="val 2994"/>
                <a:gd name="f57" fmla="val 2931"/>
                <a:gd name="f58" fmla="val 2836"/>
                <a:gd name="f59" fmla="val 3002"/>
                <a:gd name="f60" fmla="val 1970"/>
                <a:gd name="f61" fmla="val 2813"/>
                <a:gd name="f62" fmla="val 2056"/>
                <a:gd name="f63" fmla="val 2143"/>
                <a:gd name="f64" fmla="val 2206"/>
                <a:gd name="f65" fmla="val 2300"/>
                <a:gd name="f66" fmla="val 3254"/>
                <a:gd name="f67" fmla="val 3380"/>
                <a:gd name="f68" fmla="val 3427"/>
                <a:gd name="f69" fmla="val 2048"/>
                <a:gd name="f70" fmla="val 3451"/>
                <a:gd name="f71" fmla="val 1958"/>
                <a:gd name="f72" fmla="val 1867"/>
                <a:gd name="f73" fmla="val 1781"/>
                <a:gd name="f74" fmla="val 1733"/>
                <a:gd name="f75" fmla="val 1607"/>
                <a:gd name="f76" fmla="val 1796"/>
                <a:gd name="f77" fmla="val 1883"/>
                <a:gd name="f78" fmla="val 2946"/>
                <a:gd name="f79" fmla="val 3789"/>
                <a:gd name="f80" fmla="val 3033"/>
                <a:gd name="f81" fmla="val 3120"/>
                <a:gd name="f82" fmla="val 3821"/>
                <a:gd name="f83" fmla="val 3884"/>
                <a:gd name="f84" fmla="val 3309"/>
                <a:gd name="f85" fmla="val 4010"/>
                <a:gd name="f86" fmla="val 4199"/>
                <a:gd name="f87" fmla="val 4356"/>
                <a:gd name="f88" fmla="val 4419"/>
                <a:gd name="f89" fmla="val 2860"/>
                <a:gd name="f90" fmla="val 2773"/>
                <a:gd name="f91" fmla="val 2710"/>
                <a:gd name="f92" fmla="val 2584"/>
                <a:gd name="f93" fmla="val 4230"/>
                <a:gd name="f94" fmla="val 9480"/>
                <a:gd name="f95" fmla="val 7381"/>
                <a:gd name="f96" fmla="val 9570"/>
                <a:gd name="f97" fmla="val 9657"/>
                <a:gd name="f98" fmla="val 7412"/>
                <a:gd name="f99" fmla="val 9704"/>
                <a:gd name="f100" fmla="val 7475"/>
                <a:gd name="f101" fmla="val 9830"/>
                <a:gd name="f102" fmla="val 7570"/>
                <a:gd name="f103" fmla="val 7822"/>
                <a:gd name="f104" fmla="val 7948"/>
                <a:gd name="f105" fmla="val 7995"/>
                <a:gd name="f106" fmla="val 8019"/>
                <a:gd name="f107" fmla="val 9389"/>
                <a:gd name="f108" fmla="val 9295"/>
                <a:gd name="f109" fmla="val 9232"/>
                <a:gd name="f110" fmla="val 9074"/>
                <a:gd name="f111" fmla="val 7633"/>
                <a:gd name="f112" fmla="val 5955"/>
                <a:gd name="f113" fmla="val 3640"/>
                <a:gd name="f114" fmla="val 6223"/>
                <a:gd name="f115" fmla="val 6491"/>
                <a:gd name="f116" fmla="val 3742"/>
                <a:gd name="f117" fmla="val 6680"/>
                <a:gd name="f118" fmla="val 3947"/>
                <a:gd name="f119" fmla="val 8129"/>
                <a:gd name="f120" fmla="val 5396"/>
                <a:gd name="f121" fmla="val 8538"/>
                <a:gd name="f122" fmla="val 5806"/>
                <a:gd name="f123" fmla="val 6467"/>
                <a:gd name="f124" fmla="val 6877"/>
                <a:gd name="f125" fmla="val 7152"/>
                <a:gd name="f126" fmla="val 7853"/>
                <a:gd name="f127" fmla="val 6963"/>
                <a:gd name="f128" fmla="val 8058"/>
                <a:gd name="f129" fmla="val 6695"/>
                <a:gd name="f130" fmla="val 8161"/>
                <a:gd name="f131" fmla="val 6428"/>
                <a:gd name="f132" fmla="val 6160"/>
                <a:gd name="f133" fmla="val 5892"/>
                <a:gd name="f134" fmla="val 5703"/>
                <a:gd name="f135" fmla="val 4254"/>
                <a:gd name="f136" fmla="val 6404"/>
                <a:gd name="f137" fmla="val 3844"/>
                <a:gd name="f138" fmla="val 5995"/>
                <a:gd name="f139" fmla="val 5333"/>
                <a:gd name="f140" fmla="val 4955"/>
                <a:gd name="f141" fmla="val 5230"/>
                <a:gd name="f142" fmla="val 5419"/>
                <a:gd name="f143" fmla="val 5687"/>
                <a:gd name="f144" fmla="val 10464"/>
                <a:gd name="f145" fmla="val 8357"/>
                <a:gd name="f146" fmla="val 10555"/>
                <a:gd name="f147" fmla="val 10649"/>
                <a:gd name="f148" fmla="val 8389"/>
                <a:gd name="f149" fmla="val 10712"/>
                <a:gd name="f150" fmla="val 8452"/>
                <a:gd name="f151" fmla="val 10807"/>
                <a:gd name="f152" fmla="val 8578"/>
                <a:gd name="f153" fmla="val 8799"/>
                <a:gd name="f154" fmla="val 8925"/>
                <a:gd name="f155" fmla="val 8988"/>
                <a:gd name="f156" fmla="val 9019"/>
                <a:gd name="f157" fmla="val 10374"/>
                <a:gd name="f158" fmla="val 10287"/>
                <a:gd name="f159" fmla="val 10240"/>
                <a:gd name="f160" fmla="val 10082"/>
                <a:gd name="f161" fmla="val 8610"/>
                <a:gd name="f162" fmla="val 9247"/>
                <a:gd name="f163" fmla="val 8602"/>
                <a:gd name="f164" fmla="val 9334"/>
                <a:gd name="f165" fmla="val 9421"/>
                <a:gd name="f166" fmla="val 8625"/>
                <a:gd name="f167" fmla="val 9484"/>
                <a:gd name="f168" fmla="val 8673"/>
                <a:gd name="f169" fmla="val 9610"/>
                <a:gd name="f170" fmla="val 9051"/>
                <a:gd name="f171" fmla="val 9145"/>
                <a:gd name="f172" fmla="val 9208"/>
                <a:gd name="f173" fmla="val 9240"/>
                <a:gd name="f174" fmla="val 9161"/>
                <a:gd name="f175" fmla="val 9011"/>
                <a:gd name="f176" fmla="val 8854"/>
                <a:gd name="f177" fmla="val 8830"/>
                <a:gd name="f178" fmla="val 8030"/>
                <a:gd name="f179" fmla="val 8862"/>
                <a:gd name="f180" fmla="val 8121"/>
                <a:gd name="f181" fmla="val 8208"/>
                <a:gd name="f182" fmla="val 8893"/>
                <a:gd name="f183" fmla="val 8255"/>
                <a:gd name="f184" fmla="val 8956"/>
                <a:gd name="f185" fmla="val 8381"/>
                <a:gd name="f186" fmla="val 9082"/>
                <a:gd name="f187" fmla="val 9303"/>
                <a:gd name="f188" fmla="val 9429"/>
                <a:gd name="f189" fmla="val 8192"/>
                <a:gd name="f190" fmla="val 9492"/>
                <a:gd name="f191" fmla="val 8105"/>
                <a:gd name="f192" fmla="val 9523"/>
                <a:gd name="f193" fmla="val 7932"/>
                <a:gd name="f194" fmla="val 7845"/>
                <a:gd name="f195" fmla="val 7782"/>
                <a:gd name="f196" fmla="val 7656"/>
                <a:gd name="f197" fmla="val 7940"/>
                <a:gd name="f198" fmla="val 8964"/>
                <a:gd name="f199" fmla="val 9862"/>
                <a:gd name="f200" fmla="val 9050"/>
                <a:gd name="f201" fmla="val 9137"/>
                <a:gd name="f202" fmla="val 9885"/>
                <a:gd name="f203" fmla="val 9200"/>
                <a:gd name="f204" fmla="val 9933"/>
                <a:gd name="f205" fmla="val 9326"/>
                <a:gd name="f206" fmla="val 10059"/>
                <a:gd name="f207" fmla="val 10279"/>
                <a:gd name="f208" fmla="val 10405"/>
                <a:gd name="f209" fmla="val 10468"/>
                <a:gd name="f210" fmla="val 10500"/>
                <a:gd name="f211" fmla="val 8877"/>
                <a:gd name="f212" fmla="val 8791"/>
                <a:gd name="f213" fmla="val 8727"/>
                <a:gd name="f214" fmla="val 8601"/>
                <a:gd name="f215" fmla="val 10311"/>
                <a:gd name="f216" fmla="val 3415"/>
                <a:gd name="f217" fmla="val 1"/>
                <a:gd name="f218" fmla="val 2616"/>
                <a:gd name="f219" fmla="val 1812"/>
                <a:gd name="f220" fmla="val 308"/>
                <a:gd name="f221" fmla="val 1198"/>
                <a:gd name="f222" fmla="val 922"/>
                <a:gd name="f223" fmla="val 2151"/>
                <a:gd name="f224" fmla="val 4104"/>
                <a:gd name="f225" fmla="val 6806"/>
                <a:gd name="f226" fmla="val 10941"/>
                <a:gd name="f227" fmla="val 7404"/>
                <a:gd name="f228" fmla="val 11508"/>
                <a:gd name="f229" fmla="val 8223"/>
                <a:gd name="f230" fmla="val 11823"/>
                <a:gd name="f231" fmla="val 9799"/>
                <a:gd name="f232" fmla="val 10618"/>
                <a:gd name="f233" fmla="val 11216"/>
                <a:gd name="f234" fmla="val 9712"/>
                <a:gd name="f235" fmla="val 7727"/>
                <a:gd name="f236" fmla="val 6530"/>
                <a:gd name="f237" fmla="val 5609"/>
                <a:gd name="f238" fmla="val 5010"/>
                <a:gd name="f239" fmla="val 4214"/>
                <a:gd name="f240" fmla="*/ f0 1 12445"/>
                <a:gd name="f241" fmla="*/ f1 1 11824"/>
                <a:gd name="f242" fmla="+- f4 0 f2"/>
                <a:gd name="f243" fmla="+- f3 0 f2"/>
                <a:gd name="f244" fmla="*/ f243 1 12445"/>
                <a:gd name="f245" fmla="*/ f242 1 11824"/>
                <a:gd name="f246" fmla="*/ f2 1 f244"/>
                <a:gd name="f247" fmla="*/ f3 1 f244"/>
                <a:gd name="f248" fmla="*/ f2 1 f245"/>
                <a:gd name="f249" fmla="*/ f4 1 f245"/>
                <a:gd name="f250" fmla="*/ f246 f240 1"/>
                <a:gd name="f251" fmla="*/ f247 f240 1"/>
                <a:gd name="f252" fmla="*/ f249 f241 1"/>
                <a:gd name="f253" fmla="*/ f248 f2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0" t="f253" r="f251" b="f252"/>
              <a:pathLst>
                <a:path w="12445" h="118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22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3" y="f24"/>
                  </a:moveTo>
                  <a:cubicBezTo>
                    <a:pt x="f25" y="f24"/>
                    <a:pt x="f26" y="f27"/>
                    <a:pt x="f28" y="f29"/>
                  </a:cubicBezTo>
                  <a:cubicBezTo>
                    <a:pt x="f30" y="f31"/>
                    <a:pt x="f30" y="f32"/>
                    <a:pt x="f28" y="f33"/>
                  </a:cubicBezTo>
                  <a:cubicBezTo>
                    <a:pt x="f26" y="f34"/>
                    <a:pt x="f25" y="f35"/>
                    <a:pt x="f23" y="f35"/>
                  </a:cubicBezTo>
                  <a:cubicBezTo>
                    <a:pt x="f36" y="f35"/>
                    <a:pt x="f37" y="f34"/>
                    <a:pt x="f38" y="f33"/>
                  </a:cubicBezTo>
                  <a:cubicBezTo>
                    <a:pt x="f39" y="f40"/>
                    <a:pt x="f39" y="f41"/>
                    <a:pt x="f38" y="f29"/>
                  </a:cubicBezTo>
                  <a:cubicBezTo>
                    <a:pt x="f37" y="f27"/>
                    <a:pt x="f36" y="f24"/>
                    <a:pt x="f23" y="f24"/>
                  </a:cubicBezTo>
                  <a:close/>
                  <a:moveTo>
                    <a:pt x="f42" y="f43"/>
                  </a:moveTo>
                  <a:cubicBezTo>
                    <a:pt x="f44" y="f43"/>
                    <a:pt x="f45" y="f46"/>
                    <a:pt x="f47" y="f48"/>
                  </a:cubicBezTo>
                  <a:cubicBezTo>
                    <a:pt x="f49" y="f50"/>
                    <a:pt x="f49" y="f51"/>
                    <a:pt x="f47" y="f52"/>
                  </a:cubicBezTo>
                  <a:cubicBezTo>
                    <a:pt x="f45" y="f53"/>
                    <a:pt x="f44" y="f54"/>
                    <a:pt x="f42" y="f54"/>
                  </a:cubicBezTo>
                  <a:cubicBezTo>
                    <a:pt x="f55" y="f54"/>
                    <a:pt x="f56" y="f53"/>
                    <a:pt x="f57" y="f52"/>
                  </a:cubicBezTo>
                  <a:cubicBezTo>
                    <a:pt x="f58" y="f59"/>
                    <a:pt x="f58" y="f50"/>
                    <a:pt x="f57" y="f48"/>
                  </a:cubicBezTo>
                  <a:cubicBezTo>
                    <a:pt x="f56" y="f46"/>
                    <a:pt x="f55" y="f43"/>
                    <a:pt x="f42" y="f43"/>
                  </a:cubicBezTo>
                  <a:close/>
                  <a:moveTo>
                    <a:pt x="f60" y="f61"/>
                  </a:moveTo>
                  <a:cubicBezTo>
                    <a:pt x="f62" y="f61"/>
                    <a:pt x="f63" y="f33"/>
                    <a:pt x="f64" y="f34"/>
                  </a:cubicBezTo>
                  <a:cubicBezTo>
                    <a:pt x="f65" y="f59"/>
                    <a:pt x="f65" y="f66"/>
                    <a:pt x="f64" y="f67"/>
                  </a:cubicBezTo>
                  <a:cubicBezTo>
                    <a:pt x="f63" y="f68"/>
                    <a:pt x="f69" y="f70"/>
                    <a:pt x="f71" y="f70"/>
                  </a:cubicBezTo>
                  <a:cubicBezTo>
                    <a:pt x="f72" y="f70"/>
                    <a:pt x="f73" y="f68"/>
                    <a:pt x="f74" y="f67"/>
                  </a:cubicBezTo>
                  <a:cubicBezTo>
                    <a:pt x="f75" y="f66"/>
                    <a:pt x="f75" y="f59"/>
                    <a:pt x="f74" y="f34"/>
                  </a:cubicBezTo>
                  <a:cubicBezTo>
                    <a:pt x="f76" y="f33"/>
                    <a:pt x="f77" y="f61"/>
                    <a:pt x="f60" y="f61"/>
                  </a:cubicBezTo>
                  <a:close/>
                  <a:moveTo>
                    <a:pt x="f78" y="f79"/>
                  </a:moveTo>
                  <a:cubicBezTo>
                    <a:pt x="f80" y="f79"/>
                    <a:pt x="f81" y="f82"/>
                    <a:pt x="f20" y="f83"/>
                  </a:cubicBezTo>
                  <a:cubicBezTo>
                    <a:pt x="f84" y="f85"/>
                    <a:pt x="f84" y="f86"/>
                    <a:pt x="f20" y="f87"/>
                  </a:cubicBezTo>
                  <a:cubicBezTo>
                    <a:pt x="f81" y="f88"/>
                    <a:pt x="f80" y="f25"/>
                    <a:pt x="f78" y="f25"/>
                  </a:cubicBezTo>
                  <a:cubicBezTo>
                    <a:pt x="f89" y="f25"/>
                    <a:pt x="f90" y="f88"/>
                    <a:pt x="f91" y="f87"/>
                  </a:cubicBezTo>
                  <a:cubicBezTo>
                    <a:pt x="f92" y="f93"/>
                    <a:pt x="f92" y="f85"/>
                    <a:pt x="f91" y="f83"/>
                  </a:cubicBezTo>
                  <a:cubicBezTo>
                    <a:pt x="f90" y="f82"/>
                    <a:pt x="f89" y="f79"/>
                    <a:pt x="f78" y="f79"/>
                  </a:cubicBezTo>
                  <a:close/>
                  <a:moveTo>
                    <a:pt x="f94" y="f95"/>
                  </a:moveTo>
                  <a:cubicBezTo>
                    <a:pt x="f96" y="f95"/>
                    <a:pt x="f97" y="f98"/>
                    <a:pt x="f99" y="f100"/>
                  </a:cubicBezTo>
                  <a:cubicBezTo>
                    <a:pt x="f101" y="f102"/>
                    <a:pt x="f101" y="f103"/>
                    <a:pt x="f99" y="f104"/>
                  </a:cubicBezTo>
                  <a:cubicBezTo>
                    <a:pt x="f97" y="f105"/>
                    <a:pt x="f96" y="f106"/>
                    <a:pt x="f94" y="f106"/>
                  </a:cubicBezTo>
                  <a:cubicBezTo>
                    <a:pt x="f107" y="f106"/>
                    <a:pt x="f108" y="f105"/>
                    <a:pt x="f109" y="f104"/>
                  </a:cubicBezTo>
                  <a:cubicBezTo>
                    <a:pt x="f110" y="f103"/>
                    <a:pt x="f110" y="f111"/>
                    <a:pt x="f109" y="f100"/>
                  </a:cubicBezTo>
                  <a:cubicBezTo>
                    <a:pt x="f108" y="f98"/>
                    <a:pt x="f107" y="f95"/>
                    <a:pt x="f94" y="f95"/>
                  </a:cubicBezTo>
                  <a:close/>
                  <a:moveTo>
                    <a:pt x="f112" y="f113"/>
                  </a:moveTo>
                  <a:cubicBezTo>
                    <a:pt x="f114" y="f113"/>
                    <a:pt x="f115" y="f116"/>
                    <a:pt x="f117" y="f118"/>
                  </a:cubicBezTo>
                  <a:lnTo>
                    <a:pt x="f119" y="f120"/>
                  </a:lnTo>
                  <a:cubicBezTo>
                    <a:pt x="f121" y="f122"/>
                    <a:pt x="f121" y="f123"/>
                    <a:pt x="f119" y="f124"/>
                  </a:cubicBezTo>
                  <a:lnTo>
                    <a:pt x="f125" y="f126"/>
                  </a:lnTo>
                  <a:cubicBezTo>
                    <a:pt x="f127" y="f128"/>
                    <a:pt x="f129" y="f130"/>
                    <a:pt x="f131" y="f130"/>
                  </a:cubicBezTo>
                  <a:cubicBezTo>
                    <a:pt x="f132" y="f130"/>
                    <a:pt x="f133" y="f128"/>
                    <a:pt x="f134" y="f126"/>
                  </a:cubicBezTo>
                  <a:lnTo>
                    <a:pt x="f135" y="f136"/>
                  </a:lnTo>
                  <a:cubicBezTo>
                    <a:pt x="f137" y="f138"/>
                    <a:pt x="f137" y="f139"/>
                    <a:pt x="f135" y="f140"/>
                  </a:cubicBezTo>
                  <a:lnTo>
                    <a:pt x="f141" y="f118"/>
                  </a:lnTo>
                  <a:cubicBezTo>
                    <a:pt x="f142" y="f116"/>
                    <a:pt x="f143" y="f113"/>
                    <a:pt x="f112" y="f113"/>
                  </a:cubicBezTo>
                  <a:close/>
                  <a:moveTo>
                    <a:pt x="f144" y="f145"/>
                  </a:moveTo>
                  <a:cubicBezTo>
                    <a:pt x="f146" y="f145"/>
                    <a:pt x="f147" y="f148"/>
                    <a:pt x="f149" y="f150"/>
                  </a:cubicBezTo>
                  <a:cubicBezTo>
                    <a:pt x="f151" y="f152"/>
                    <a:pt x="f151" y="f153"/>
                    <a:pt x="f149" y="f154"/>
                  </a:cubicBezTo>
                  <a:cubicBezTo>
                    <a:pt x="f147" y="f155"/>
                    <a:pt x="f146" y="f156"/>
                    <a:pt x="f144" y="f156"/>
                  </a:cubicBezTo>
                  <a:cubicBezTo>
                    <a:pt x="f157" y="f156"/>
                    <a:pt x="f158" y="f155"/>
                    <a:pt x="f159" y="f154"/>
                  </a:cubicBezTo>
                  <a:cubicBezTo>
                    <a:pt x="f160" y="f153"/>
                    <a:pt x="f160" y="f161"/>
                    <a:pt x="f159" y="f150"/>
                  </a:cubicBezTo>
                  <a:cubicBezTo>
                    <a:pt x="f158" y="f148"/>
                    <a:pt x="f157" y="f145"/>
                    <a:pt x="f144" y="f145"/>
                  </a:cubicBezTo>
                  <a:close/>
                  <a:moveTo>
                    <a:pt x="f162" y="f163"/>
                  </a:moveTo>
                  <a:cubicBezTo>
                    <a:pt x="f164" y="f163"/>
                    <a:pt x="f165" y="f166"/>
                    <a:pt x="f167" y="f168"/>
                  </a:cubicBezTo>
                  <a:cubicBezTo>
                    <a:pt x="f169" y="f153"/>
                    <a:pt x="f169" y="f170"/>
                    <a:pt x="f167" y="f171"/>
                  </a:cubicBezTo>
                  <a:cubicBezTo>
                    <a:pt x="f165" y="f172"/>
                    <a:pt x="f164" y="f173"/>
                    <a:pt x="f162" y="f173"/>
                  </a:cubicBezTo>
                  <a:cubicBezTo>
                    <a:pt x="f174" y="f173"/>
                    <a:pt x="f110" y="f172"/>
                    <a:pt x="f175" y="f171"/>
                  </a:cubicBezTo>
                  <a:cubicBezTo>
                    <a:pt x="f176" y="f170"/>
                    <a:pt x="f176" y="f177"/>
                    <a:pt x="f175" y="f168"/>
                  </a:cubicBezTo>
                  <a:cubicBezTo>
                    <a:pt x="f110" y="f166"/>
                    <a:pt x="f174" y="f163"/>
                    <a:pt x="f162" y="f163"/>
                  </a:cubicBezTo>
                  <a:close/>
                  <a:moveTo>
                    <a:pt x="f178" y="f179"/>
                  </a:moveTo>
                  <a:cubicBezTo>
                    <a:pt x="f180" y="f179"/>
                    <a:pt x="f181" y="f182"/>
                    <a:pt x="f183" y="f184"/>
                  </a:cubicBezTo>
                  <a:cubicBezTo>
                    <a:pt x="f185" y="f186"/>
                    <a:pt x="f185" y="f187"/>
                    <a:pt x="f183" y="f188"/>
                  </a:cubicBezTo>
                  <a:cubicBezTo>
                    <a:pt x="f189" y="f190"/>
                    <a:pt x="f191" y="f192"/>
                    <a:pt x="f106" y="f192"/>
                  </a:cubicBezTo>
                  <a:cubicBezTo>
                    <a:pt x="f193" y="f192"/>
                    <a:pt x="f194" y="f190"/>
                    <a:pt x="f195" y="f188"/>
                  </a:cubicBezTo>
                  <a:cubicBezTo>
                    <a:pt x="f196" y="f187"/>
                    <a:pt x="f196" y="f186"/>
                    <a:pt x="f195" y="f184"/>
                  </a:cubicBezTo>
                  <a:cubicBezTo>
                    <a:pt x="f194" y="f182"/>
                    <a:pt x="f197" y="f179"/>
                    <a:pt x="f178" y="f179"/>
                  </a:cubicBezTo>
                  <a:close/>
                  <a:moveTo>
                    <a:pt x="f198" y="f199"/>
                  </a:moveTo>
                  <a:cubicBezTo>
                    <a:pt x="f200" y="f199"/>
                    <a:pt x="f201" y="f202"/>
                    <a:pt x="f203" y="f204"/>
                  </a:cubicBezTo>
                  <a:cubicBezTo>
                    <a:pt x="f205" y="f206"/>
                    <a:pt x="f205" y="f207"/>
                    <a:pt x="f203" y="f208"/>
                  </a:cubicBezTo>
                  <a:cubicBezTo>
                    <a:pt x="f201" y="f209"/>
                    <a:pt x="f200" y="f210"/>
                    <a:pt x="f198" y="f210"/>
                  </a:cubicBezTo>
                  <a:cubicBezTo>
                    <a:pt x="f211" y="f210"/>
                    <a:pt x="f212" y="f209"/>
                    <a:pt x="f213" y="f208"/>
                  </a:cubicBezTo>
                  <a:cubicBezTo>
                    <a:pt x="f214" y="f215"/>
                    <a:pt x="f214" y="f206"/>
                    <a:pt x="f213" y="f204"/>
                  </a:cubicBezTo>
                  <a:cubicBezTo>
                    <a:pt x="f212" y="f202"/>
                    <a:pt x="f211" y="f199"/>
                    <a:pt x="f198" y="f199"/>
                  </a:cubicBezTo>
                  <a:close/>
                  <a:moveTo>
                    <a:pt x="f216" y="f217"/>
                  </a:moveTo>
                  <a:cubicBezTo>
                    <a:pt x="f218" y="f217"/>
                    <a:pt x="f219" y="f220"/>
                    <a:pt x="f221" y="f222"/>
                  </a:cubicBezTo>
                  <a:cubicBezTo>
                    <a:pt x="f217" y="f223"/>
                    <a:pt x="f217" y="f224"/>
                    <a:pt x="f221" y="f139"/>
                  </a:cubicBezTo>
                  <a:lnTo>
                    <a:pt x="f225" y="f226"/>
                  </a:lnTo>
                  <a:cubicBezTo>
                    <a:pt x="f227" y="f228"/>
                    <a:pt x="f229" y="f230"/>
                    <a:pt x="f175" y="f230"/>
                  </a:cubicBezTo>
                  <a:cubicBezTo>
                    <a:pt x="f231" y="f230"/>
                    <a:pt x="f232" y="f228"/>
                    <a:pt x="f233" y="f226"/>
                  </a:cubicBezTo>
                  <a:cubicBezTo>
                    <a:pt x="f3" y="f234"/>
                    <a:pt x="f3" y="f235"/>
                    <a:pt x="f233" y="f236"/>
                  </a:cubicBezTo>
                  <a:lnTo>
                    <a:pt x="f237" y="f222"/>
                  </a:lnTo>
                  <a:cubicBezTo>
                    <a:pt x="f238" y="f220"/>
                    <a:pt x="f239" y="f217"/>
                    <a:pt x="f216" y="f217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32" name="Google Shape;856;p48">
            <a:extLst>
              <a:ext uri="{FF2B5EF4-FFF2-40B4-BE49-F238E27FC236}">
                <a16:creationId xmlns:a16="http://schemas.microsoft.com/office/drawing/2014/main" id="{BA5CC617-3669-47A1-B0EE-60466E4E9B4E}"/>
              </a:ext>
            </a:extLst>
          </p:cNvPr>
          <p:cNvSpPr/>
          <p:nvPr/>
        </p:nvSpPr>
        <p:spPr>
          <a:xfrm>
            <a:off x="3672129" y="2234464"/>
            <a:ext cx="400836" cy="398468"/>
          </a:xfrm>
          <a:custGeom>
            <a:avLst/>
            <a:gdLst>
              <a:gd name="f0" fmla="val w"/>
              <a:gd name="f1" fmla="val h"/>
              <a:gd name="f2" fmla="val 0"/>
              <a:gd name="f3" fmla="val 11846"/>
              <a:gd name="f4" fmla="val 11776"/>
              <a:gd name="f5" fmla="val 9074"/>
              <a:gd name="f6" fmla="val 2261"/>
              <a:gd name="f7" fmla="val 9546"/>
              <a:gd name="f8" fmla="val 2733"/>
              <a:gd name="f9" fmla="val 9011"/>
              <a:gd name="f10" fmla="val 3300"/>
              <a:gd name="f11" fmla="val 8538"/>
              <a:gd name="f12" fmla="val 2828"/>
              <a:gd name="f13" fmla="val 6333"/>
              <a:gd name="f14" fmla="val 3489"/>
              <a:gd name="f15" fmla="val 8286"/>
              <a:gd name="f16" fmla="val 5474"/>
              <a:gd name="f17" fmla="val 7782"/>
              <a:gd name="f18" fmla="val 5978"/>
              <a:gd name="f19" fmla="val 7026"/>
              <a:gd name="f20" fmla="val 5222"/>
              <a:gd name="f21" fmla="val 6963"/>
              <a:gd name="f22" fmla="val 5159"/>
              <a:gd name="f23" fmla="val 6876"/>
              <a:gd name="f24" fmla="val 5128"/>
              <a:gd name="f25" fmla="val 6789"/>
              <a:gd name="f26" fmla="val 6703"/>
              <a:gd name="f27" fmla="val 6616"/>
              <a:gd name="f28" fmla="val 6553"/>
              <a:gd name="f29" fmla="val 6427"/>
              <a:gd name="f30" fmla="val 5348"/>
              <a:gd name="f31" fmla="val 5569"/>
              <a:gd name="f32" fmla="val 5695"/>
              <a:gd name="f33" fmla="val 7309"/>
              <a:gd name="f34" fmla="val 6451"/>
              <a:gd name="f35" fmla="val 6837"/>
              <a:gd name="f36" fmla="val 6924"/>
              <a:gd name="f37" fmla="val 4883"/>
              <a:gd name="f38" fmla="val 4939"/>
              <a:gd name="f39" fmla="val 2647"/>
              <a:gd name="f40" fmla="val 8688"/>
              <a:gd name="f41" fmla="val 3119"/>
              <a:gd name="f42" fmla="val 9160"/>
              <a:gd name="f43" fmla="val 2899"/>
              <a:gd name="f44" fmla="val 9412"/>
              <a:gd name="f45" fmla="val 2836"/>
              <a:gd name="f46" fmla="val 9460"/>
              <a:gd name="f47" fmla="val 2749"/>
              <a:gd name="f48" fmla="val 9483"/>
              <a:gd name="f49" fmla="val 2662"/>
              <a:gd name="f50" fmla="val 2576"/>
              <a:gd name="f51" fmla="val 2489"/>
              <a:gd name="f52" fmla="val 2426"/>
              <a:gd name="f53" fmla="val 2300"/>
              <a:gd name="f54" fmla="val 9286"/>
              <a:gd name="f55" fmla="val 9034"/>
              <a:gd name="f56" fmla="val 8940"/>
              <a:gd name="f57" fmla="val 9294"/>
              <a:gd name="f58" fmla="val 9026"/>
              <a:gd name="f59" fmla="val 8758"/>
              <a:gd name="f60" fmla="val 103"/>
              <a:gd name="f61" fmla="val 8569"/>
              <a:gd name="f62" fmla="val 308"/>
              <a:gd name="f63" fmla="val 8160"/>
              <a:gd name="f64" fmla="val 686"/>
              <a:gd name="f65" fmla="val 8097"/>
              <a:gd name="f66" fmla="val 1410"/>
              <a:gd name="f67" fmla="val 1820"/>
              <a:gd name="f68" fmla="val 8065"/>
              <a:gd name="f69" fmla="val 2292"/>
              <a:gd name="f70" fmla="val 7089"/>
              <a:gd name="f71" fmla="val 1316"/>
              <a:gd name="f72" fmla="val 6884"/>
              <a:gd name="f73" fmla="val 1127"/>
              <a:gd name="f74" fmla="val 1032"/>
              <a:gd name="f75" fmla="val 6348"/>
              <a:gd name="f76" fmla="val 6081"/>
              <a:gd name="f77" fmla="val 5813"/>
              <a:gd name="f78" fmla="val 5608"/>
              <a:gd name="f79" fmla="val 5230"/>
              <a:gd name="f80" fmla="val 1725"/>
              <a:gd name="f81" fmla="val 2387"/>
              <a:gd name="f82" fmla="val 2765"/>
              <a:gd name="f83" fmla="val 5860"/>
              <a:gd name="f84" fmla="val 3017"/>
              <a:gd name="f85" fmla="val 2678"/>
              <a:gd name="f86" fmla="val 6199"/>
              <a:gd name="f87" fmla="val 2142"/>
              <a:gd name="f88" fmla="val 6734"/>
              <a:gd name="f89" fmla="val 2048"/>
              <a:gd name="f90" fmla="val 7428"/>
              <a:gd name="f91" fmla="val 2268"/>
              <a:gd name="f92" fmla="val 8058"/>
              <a:gd name="f93" fmla="val 1922"/>
              <a:gd name="f94" fmla="val 8404"/>
              <a:gd name="f95" fmla="val 1607"/>
              <a:gd name="f96" fmla="val 8719"/>
              <a:gd name="f97" fmla="val 1512"/>
              <a:gd name="f98" fmla="val 9192"/>
              <a:gd name="f99" fmla="val 1733"/>
              <a:gd name="f100" fmla="val 9601"/>
              <a:gd name="f101" fmla="val 95"/>
              <a:gd name="f102" fmla="val 11208"/>
              <a:gd name="f103" fmla="val 11334"/>
              <a:gd name="f104" fmla="val 11555"/>
              <a:gd name="f105" fmla="val 11681"/>
              <a:gd name="f106" fmla="val 158"/>
              <a:gd name="f107" fmla="val 11744"/>
              <a:gd name="f108" fmla="val 252"/>
              <a:gd name="f109" fmla="val 11775"/>
              <a:gd name="f110" fmla="val 343"/>
              <a:gd name="f111" fmla="val 433"/>
              <a:gd name="f112" fmla="val 520"/>
              <a:gd name="f113" fmla="val 567"/>
              <a:gd name="f114" fmla="val 2174"/>
              <a:gd name="f115" fmla="val 10074"/>
              <a:gd name="f116" fmla="val 2318"/>
              <a:gd name="f117" fmla="val 10136"/>
              <a:gd name="f118" fmla="val 2465"/>
              <a:gd name="f119" fmla="val 10164"/>
              <a:gd name="f120" fmla="val 2609"/>
              <a:gd name="f121" fmla="val 2904"/>
              <a:gd name="f122" fmla="val 3180"/>
              <a:gd name="f123" fmla="val 10044"/>
              <a:gd name="f124" fmla="val 3371"/>
              <a:gd name="f125" fmla="val 9853"/>
              <a:gd name="f126" fmla="val 3718"/>
              <a:gd name="f127" fmla="val 9507"/>
              <a:gd name="f128" fmla="val 3930"/>
              <a:gd name="f129" fmla="val 9598"/>
              <a:gd name="f130" fmla="val 4148"/>
              <a:gd name="f131" fmla="val 9640"/>
              <a:gd name="f132" fmla="val 4363"/>
              <a:gd name="f133" fmla="val 4818"/>
              <a:gd name="f134" fmla="val 5255"/>
              <a:gd name="f135" fmla="val 9450"/>
              <a:gd name="f136" fmla="val 5576"/>
              <a:gd name="f137" fmla="val 9129"/>
              <a:gd name="f138" fmla="val 5797"/>
              <a:gd name="f139" fmla="val 8877"/>
              <a:gd name="f140" fmla="val 4820"/>
              <a:gd name="f141" fmla="val 7900"/>
              <a:gd name="f142" fmla="val 4694"/>
              <a:gd name="f143" fmla="val 7774"/>
              <a:gd name="f144" fmla="val 7554"/>
              <a:gd name="f145" fmla="val 7365"/>
              <a:gd name="f146" fmla="val 4970"/>
              <a:gd name="f147" fmla="val 7333"/>
              <a:gd name="f148" fmla="val 5057"/>
              <a:gd name="f149" fmla="val 5143"/>
              <a:gd name="f150" fmla="val 5293"/>
              <a:gd name="f151" fmla="val 6270"/>
              <a:gd name="f152" fmla="val 8727"/>
              <a:gd name="f153" fmla="val 8948"/>
              <a:gd name="f154" fmla="val 9152"/>
              <a:gd name="f155" fmla="val 6404"/>
              <a:gd name="f156" fmla="val 9420"/>
              <a:gd name="f157" fmla="val 6506"/>
              <a:gd name="f158" fmla="val 9688"/>
              <a:gd name="f159" fmla="val 9956"/>
              <a:gd name="f160" fmla="val 10223"/>
              <a:gd name="f161" fmla="val 10428"/>
              <a:gd name="f162" fmla="val 10806"/>
              <a:gd name="f163" fmla="val 5821"/>
              <a:gd name="f164" fmla="val 4750"/>
              <a:gd name="f165" fmla="val 3773"/>
              <a:gd name="f166" fmla="val 9987"/>
              <a:gd name="f167" fmla="val 3206"/>
              <a:gd name="f168" fmla="val 10176"/>
              <a:gd name="f169" fmla="val 3411"/>
              <a:gd name="f170" fmla="val 10444"/>
              <a:gd name="f171" fmla="val 3513"/>
              <a:gd name="f172" fmla="val 10712"/>
              <a:gd name="f173" fmla="val 10980"/>
              <a:gd name="f174" fmla="val 11247"/>
              <a:gd name="f175" fmla="val 11436"/>
              <a:gd name="f176" fmla="val 2166"/>
              <a:gd name="f177" fmla="val 1757"/>
              <a:gd name="f178" fmla="val 10019"/>
              <a:gd name="f179" fmla="val 9830"/>
              <a:gd name="f180" fmla="val 9562"/>
              <a:gd name="f181" fmla="*/ f0 1 11846"/>
              <a:gd name="f182" fmla="*/ f1 1 11776"/>
              <a:gd name="f183" fmla="+- f4 0 f2"/>
              <a:gd name="f184" fmla="+- f3 0 f2"/>
              <a:gd name="f185" fmla="*/ f184 1 11846"/>
              <a:gd name="f186" fmla="*/ f183 1 11776"/>
              <a:gd name="f187" fmla="*/ f2 1 f185"/>
              <a:gd name="f188" fmla="*/ f3 1 f185"/>
              <a:gd name="f189" fmla="*/ f2 1 f186"/>
              <a:gd name="f190" fmla="*/ f4 1 f186"/>
              <a:gd name="f191" fmla="*/ f187 f181 1"/>
              <a:gd name="f192" fmla="*/ f188 f181 1"/>
              <a:gd name="f193" fmla="*/ f190 f182 1"/>
              <a:gd name="f194" fmla="*/ f189 f18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1" t="f194" r="f192" b="f193"/>
            <a:pathLst>
              <a:path w="11846" h="1177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5" y="f6"/>
                </a:lnTo>
                <a:close/>
                <a:moveTo>
                  <a:pt x="f13" y="f14"/>
                </a:move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ubicBezTo>
                  <a:pt x="f21" y="f22"/>
                  <a:pt x="f23" y="f24"/>
                  <a:pt x="f25" y="f24"/>
                </a:cubicBezTo>
                <a:cubicBezTo>
                  <a:pt x="f26" y="f24"/>
                  <a:pt x="f27" y="f22"/>
                  <a:pt x="f28" y="f20"/>
                </a:cubicBezTo>
                <a:cubicBezTo>
                  <a:pt x="f29" y="f30"/>
                  <a:pt x="f29" y="f31"/>
                  <a:pt x="f28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37" y="f38"/>
                </a:lnTo>
                <a:lnTo>
                  <a:pt x="f13" y="f14"/>
                </a:lnTo>
                <a:close/>
                <a:moveTo>
                  <a:pt x="f39" y="f40"/>
                </a:move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49" y="f48"/>
                </a:cubicBezTo>
                <a:cubicBezTo>
                  <a:pt x="f50" y="f48"/>
                  <a:pt x="f51" y="f46"/>
                  <a:pt x="f52" y="f44"/>
                </a:cubicBezTo>
                <a:cubicBezTo>
                  <a:pt x="f53" y="f54"/>
                  <a:pt x="f53" y="f55"/>
                  <a:pt x="f52" y="f56"/>
                </a:cubicBezTo>
                <a:lnTo>
                  <a:pt x="f39" y="f40"/>
                </a:lnTo>
                <a:close/>
                <a:moveTo>
                  <a:pt x="f57" y="f2"/>
                </a:moveTo>
                <a:cubicBezTo>
                  <a:pt x="f58" y="f2"/>
                  <a:pt x="f59" y="f60"/>
                  <a:pt x="f61" y="f62"/>
                </a:cubicBezTo>
                <a:cubicBezTo>
                  <a:pt x="f63" y="f64"/>
                  <a:pt x="f65" y="f66"/>
                  <a:pt x="f11" y="f67"/>
                </a:cubicBezTo>
                <a:lnTo>
                  <a:pt x="f68" y="f69"/>
                </a:lnTo>
                <a:lnTo>
                  <a:pt x="f70" y="f71"/>
                </a:lnTo>
                <a:cubicBezTo>
                  <a:pt x="f72" y="f73"/>
                  <a:pt x="f27" y="f74"/>
                  <a:pt x="f75" y="f74"/>
                </a:cubicBezTo>
                <a:cubicBezTo>
                  <a:pt x="f76" y="f74"/>
                  <a:pt x="f77" y="f73"/>
                  <a:pt x="f78" y="f71"/>
                </a:cubicBezTo>
                <a:cubicBezTo>
                  <a:pt x="f79" y="f80"/>
                  <a:pt x="f79" y="f81"/>
                  <a:pt x="f78" y="f82"/>
                </a:cubicBezTo>
                <a:lnTo>
                  <a:pt x="f83" y="f84"/>
                </a:lnTo>
                <a:lnTo>
                  <a:pt x="f85" y="f86"/>
                </a:lnTo>
                <a:cubicBezTo>
                  <a:pt x="f87" y="f88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98"/>
                  <a:pt x="f99" y="f100"/>
                </a:cubicBezTo>
                <a:lnTo>
                  <a:pt x="f101" y="f102"/>
                </a:lnTo>
                <a:cubicBezTo>
                  <a:pt x="f2" y="f103"/>
                  <a:pt x="f2" y="f104"/>
                  <a:pt x="f101" y="f105"/>
                </a:cubicBezTo>
                <a:cubicBezTo>
                  <a:pt x="f106" y="f107"/>
                  <a:pt x="f108" y="f109"/>
                  <a:pt x="f110" y="f109"/>
                </a:cubicBezTo>
                <a:cubicBezTo>
                  <a:pt x="f111" y="f109"/>
                  <a:pt x="f112" y="f107"/>
                  <a:pt x="f113" y="f105"/>
                </a:cubicBezTo>
                <a:lnTo>
                  <a:pt x="f114" y="f115"/>
                </a:lnTo>
                <a:cubicBezTo>
                  <a:pt x="f116" y="f117"/>
                  <a:pt x="f118" y="f119"/>
                  <a:pt x="f120" y="f119"/>
                </a:cubicBezTo>
                <a:cubicBezTo>
                  <a:pt x="f121" y="f119"/>
                  <a:pt x="f122" y="f123"/>
                  <a:pt x="f124" y="f125"/>
                </a:cubicBezTo>
                <a:lnTo>
                  <a:pt x="f126" y="f127"/>
                </a:lnTo>
                <a:cubicBezTo>
                  <a:pt x="f128" y="f129"/>
                  <a:pt x="f130" y="f131"/>
                  <a:pt x="f132" y="f131"/>
                </a:cubicBezTo>
                <a:cubicBezTo>
                  <a:pt x="f133" y="f131"/>
                  <a:pt x="f134" y="f135"/>
                  <a:pt x="f136" y="f137"/>
                </a:cubicBezTo>
                <a:lnTo>
                  <a:pt x="f138" y="f139"/>
                </a:lnTo>
                <a:lnTo>
                  <a:pt x="f140" y="f141"/>
                </a:lnTo>
                <a:cubicBezTo>
                  <a:pt x="f142" y="f143"/>
                  <a:pt x="f142" y="f144"/>
                  <a:pt x="f140" y="f90"/>
                </a:cubicBezTo>
                <a:cubicBezTo>
                  <a:pt x="f37" y="f145"/>
                  <a:pt x="f146" y="f147"/>
                  <a:pt x="f148" y="f147"/>
                </a:cubicBezTo>
                <a:cubicBezTo>
                  <a:pt x="f149" y="f147"/>
                  <a:pt x="f79" y="f145"/>
                  <a:pt x="f150" y="f90"/>
                </a:cubicBezTo>
                <a:lnTo>
                  <a:pt x="f151" y="f94"/>
                </a:lnTo>
                <a:lnTo>
                  <a:pt x="f152" y="f18"/>
                </a:lnTo>
                <a:lnTo>
                  <a:pt x="f153" y="f86"/>
                </a:lnTo>
                <a:cubicBezTo>
                  <a:pt x="f154" y="f155"/>
                  <a:pt x="f156" y="f157"/>
                  <a:pt x="f158" y="f157"/>
                </a:cubicBezTo>
                <a:cubicBezTo>
                  <a:pt x="f159" y="f157"/>
                  <a:pt x="f160" y="f155"/>
                  <a:pt x="f161" y="f86"/>
                </a:cubicBezTo>
                <a:cubicBezTo>
                  <a:pt x="f162" y="f163"/>
                  <a:pt x="f162" y="f22"/>
                  <a:pt x="f161" y="f164"/>
                </a:cubicBezTo>
                <a:lnTo>
                  <a:pt x="f156" y="f165"/>
                </a:lnTo>
                <a:lnTo>
                  <a:pt x="f166" y="f167"/>
                </a:lnTo>
                <a:cubicBezTo>
                  <a:pt x="f168" y="f169"/>
                  <a:pt x="f170" y="f171"/>
                  <a:pt x="f172" y="f171"/>
                </a:cubicBezTo>
                <a:cubicBezTo>
                  <a:pt x="f173" y="f171"/>
                  <a:pt x="f174" y="f169"/>
                  <a:pt x="f175" y="f167"/>
                </a:cubicBezTo>
                <a:cubicBezTo>
                  <a:pt x="f3" y="f12"/>
                  <a:pt x="f3" y="f176"/>
                  <a:pt x="f175" y="f177"/>
                </a:cubicBezTo>
                <a:lnTo>
                  <a:pt x="f178" y="f62"/>
                </a:lnTo>
                <a:cubicBezTo>
                  <a:pt x="f179" y="f60"/>
                  <a:pt x="f180" y="f2"/>
                  <a:pt x="f57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61;p49">
            <a:extLst>
              <a:ext uri="{FF2B5EF4-FFF2-40B4-BE49-F238E27FC236}">
                <a16:creationId xmlns:a16="http://schemas.microsoft.com/office/drawing/2014/main" id="{44D56328-0C8A-4CEF-9AA3-DF6E6780DBF6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a-IR" dirty="0">
                <a:solidFill>
                  <a:srgbClr val="00B0FF"/>
                </a:solidFill>
                <a:cs typeface="B Nazanin" pitchFamily="2" charset="-78"/>
              </a:rPr>
              <a:t>جدول زمانی پرونده</a:t>
            </a:r>
            <a:endParaRPr lang="en-US" dirty="0">
              <a:solidFill>
                <a:srgbClr val="00B0FF"/>
              </a:solidFill>
              <a:cs typeface="B Nazanin" pitchFamily="2" charset="-78"/>
            </a:endParaRPr>
          </a:p>
        </p:txBody>
      </p:sp>
      <p:sp>
        <p:nvSpPr>
          <p:cNvPr id="3" name="Google Shape;862;p49">
            <a:extLst>
              <a:ext uri="{FF2B5EF4-FFF2-40B4-BE49-F238E27FC236}">
                <a16:creationId xmlns:a16="http://schemas.microsoft.com/office/drawing/2014/main" id="{53B915BF-BCB3-4396-AC8E-D23D6734EE5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354208" y="1942039"/>
            <a:ext cx="1802401" cy="347700"/>
          </a:xfrm>
        </p:spPr>
        <p:txBody>
          <a:bodyPr anchorCtr="1"/>
          <a:lstStyle/>
          <a:p>
            <a:pPr lvl="0" algn="r" rtl="1"/>
            <a:r>
              <a:rPr lang="fa-IR" sz="1600" dirty="0">
                <a:solidFill>
                  <a:srgbClr val="FFFFFF"/>
                </a:solidFill>
                <a:cs typeface="B Nazanin" pitchFamily="2" charset="-78"/>
              </a:rPr>
              <a:t>هفته 1</a:t>
            </a:r>
            <a:endParaRPr lang="en-US" sz="1600" dirty="0">
              <a:solidFill>
                <a:srgbClr val="FFFFFF"/>
              </a:solidFill>
              <a:cs typeface="B Nazanin" pitchFamily="2" charset="-78"/>
            </a:endParaRPr>
          </a:p>
        </p:txBody>
      </p:sp>
      <p:sp>
        <p:nvSpPr>
          <p:cNvPr id="4" name="Google Shape;863;p49">
            <a:extLst>
              <a:ext uri="{FF2B5EF4-FFF2-40B4-BE49-F238E27FC236}">
                <a16:creationId xmlns:a16="http://schemas.microsoft.com/office/drawing/2014/main" id="{214E433A-6011-4216-B71B-93D7DC9132B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354198" y="2289712"/>
            <a:ext cx="1802401" cy="793196"/>
          </a:xfrm>
        </p:spPr>
        <p:txBody>
          <a:bodyPr anchorCtr="1"/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sz="1400" dirty="0">
                <a:solidFill>
                  <a:srgbClr val="FFFFFF"/>
                </a:solidFill>
                <a:cs typeface="B Nazanin" pitchFamily="2" charset="-78"/>
              </a:rPr>
              <a:t>اسلاید متنی را برای پاور خود تنظیم کنید</a:t>
            </a:r>
            <a:endParaRPr lang="en-US" sz="1400" dirty="0">
              <a:solidFill>
                <a:srgbClr val="FFFFFF"/>
              </a:solidFill>
              <a:cs typeface="B Nazanin" pitchFamily="2" charset="-78"/>
            </a:endParaRPr>
          </a:p>
        </p:txBody>
      </p:sp>
      <p:sp>
        <p:nvSpPr>
          <p:cNvPr id="5" name="Google Shape;864;p49">
            <a:extLst>
              <a:ext uri="{FF2B5EF4-FFF2-40B4-BE49-F238E27FC236}">
                <a16:creationId xmlns:a16="http://schemas.microsoft.com/office/drawing/2014/main" id="{EA4DBAB6-5E5F-497E-A149-5787C31CF6F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898602" y="3673958"/>
            <a:ext cx="1802401" cy="347700"/>
          </a:xfrm>
        </p:spPr>
        <p:txBody>
          <a:bodyPr anchorCtr="1"/>
          <a:lstStyle/>
          <a:p>
            <a:pPr lvl="0" algn="r" rtl="1"/>
            <a:r>
              <a:rPr lang="fa-IR" sz="1600" dirty="0">
                <a:solidFill>
                  <a:srgbClr val="FFFFFF"/>
                </a:solidFill>
                <a:cs typeface="B Nazanin" pitchFamily="2" charset="-78"/>
              </a:rPr>
              <a:t>هفته 2</a:t>
            </a:r>
            <a:endParaRPr lang="en-US" sz="1600" dirty="0">
              <a:solidFill>
                <a:srgbClr val="FFFFFF"/>
              </a:solidFill>
              <a:cs typeface="B Nazanin" pitchFamily="2" charset="-78"/>
            </a:endParaRPr>
          </a:p>
        </p:txBody>
      </p:sp>
      <p:sp>
        <p:nvSpPr>
          <p:cNvPr id="6" name="Google Shape;865;p49">
            <a:extLst>
              <a:ext uri="{FF2B5EF4-FFF2-40B4-BE49-F238E27FC236}">
                <a16:creationId xmlns:a16="http://schemas.microsoft.com/office/drawing/2014/main" id="{8BB47804-1A20-438F-B273-B91A9DEB80B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898602" y="4021631"/>
            <a:ext cx="1802401" cy="793196"/>
          </a:xfrm>
        </p:spPr>
        <p:txBody>
          <a:bodyPr anchorCtr="1"/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sz="1400" dirty="0">
                <a:solidFill>
                  <a:srgbClr val="FFFFFF"/>
                </a:solidFill>
                <a:cs typeface="B Nazanin" pitchFamily="2" charset="-78"/>
              </a:rPr>
              <a:t>اسلاید متنی را برای پاور خود تنظیم کنید</a:t>
            </a:r>
            <a:endParaRPr lang="en-US" sz="1400" dirty="0">
              <a:solidFill>
                <a:srgbClr val="FFFFFF"/>
              </a:solidFill>
              <a:cs typeface="B Nazanin" pitchFamily="2" charset="-78"/>
            </a:endParaRPr>
          </a:p>
        </p:txBody>
      </p:sp>
      <p:sp>
        <p:nvSpPr>
          <p:cNvPr id="7" name="Google Shape;866;p49">
            <a:extLst>
              <a:ext uri="{FF2B5EF4-FFF2-40B4-BE49-F238E27FC236}">
                <a16:creationId xmlns:a16="http://schemas.microsoft.com/office/drawing/2014/main" id="{62E0EE07-0E24-430A-AF69-0E744CF5111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443005" y="1942039"/>
            <a:ext cx="1802401" cy="347700"/>
          </a:xfrm>
        </p:spPr>
        <p:txBody>
          <a:bodyPr anchorCtr="1"/>
          <a:lstStyle/>
          <a:p>
            <a:pPr lvl="0" algn="r" rtl="1"/>
            <a:r>
              <a:rPr lang="fa-IR" sz="1600" dirty="0">
                <a:solidFill>
                  <a:srgbClr val="FFFFFF"/>
                </a:solidFill>
                <a:cs typeface="B Nazanin" pitchFamily="2" charset="-78"/>
              </a:rPr>
              <a:t>هقته 3</a:t>
            </a:r>
            <a:endParaRPr lang="en-US" sz="1600" dirty="0">
              <a:solidFill>
                <a:srgbClr val="FFFFFF"/>
              </a:solidFill>
              <a:cs typeface="B Nazanin" pitchFamily="2" charset="-78"/>
            </a:endParaRPr>
          </a:p>
        </p:txBody>
      </p:sp>
      <p:sp>
        <p:nvSpPr>
          <p:cNvPr id="8" name="Google Shape;867;p49">
            <a:extLst>
              <a:ext uri="{FF2B5EF4-FFF2-40B4-BE49-F238E27FC236}">
                <a16:creationId xmlns:a16="http://schemas.microsoft.com/office/drawing/2014/main" id="{5C6F82D2-3AE9-4BEF-A842-71214962AA98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442996" y="2289712"/>
            <a:ext cx="1802401" cy="793196"/>
          </a:xfrm>
        </p:spPr>
        <p:txBody>
          <a:bodyPr anchorCtr="1"/>
          <a:lstStyle/>
          <a:p>
            <a:pPr marL="0" lvl="0" indent="0" algn="r" rtl="1">
              <a:buNone/>
            </a:pPr>
            <a:r>
              <a:rPr lang="fa-IR" sz="1400" dirty="0">
                <a:solidFill>
                  <a:srgbClr val="FFFFFF"/>
                </a:solidFill>
                <a:cs typeface="B Nazanin" pitchFamily="2" charset="-78"/>
              </a:rPr>
              <a:t>اسلاید متنی را برای پاور خود تنظیم کنید</a:t>
            </a:r>
            <a:endParaRPr lang="en-US" sz="1400" dirty="0">
              <a:solidFill>
                <a:srgbClr val="FFFFFF"/>
              </a:solidFill>
              <a:cs typeface="B Nazanin" pitchFamily="2" charset="-78"/>
            </a:endParaRPr>
          </a:p>
        </p:txBody>
      </p:sp>
      <p:sp>
        <p:nvSpPr>
          <p:cNvPr id="9" name="Google Shape;868;p49">
            <a:extLst>
              <a:ext uri="{FF2B5EF4-FFF2-40B4-BE49-F238E27FC236}">
                <a16:creationId xmlns:a16="http://schemas.microsoft.com/office/drawing/2014/main" id="{CC80A5E3-37CF-4F56-884D-1F0CB4BAEB2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987399" y="3673958"/>
            <a:ext cx="1802401" cy="347700"/>
          </a:xfrm>
        </p:spPr>
        <p:txBody>
          <a:bodyPr anchorCtr="1"/>
          <a:lstStyle/>
          <a:p>
            <a:pPr lvl="0" algn="r" rtl="1"/>
            <a:r>
              <a:rPr lang="fa-IR" sz="1600" dirty="0">
                <a:solidFill>
                  <a:srgbClr val="FFFFFF"/>
                </a:solidFill>
                <a:cs typeface="B Nazanin" pitchFamily="2" charset="-78"/>
              </a:rPr>
              <a:t>هفته 4</a:t>
            </a:r>
            <a:endParaRPr lang="en-US" sz="1600" dirty="0">
              <a:solidFill>
                <a:srgbClr val="FFFFFF"/>
              </a:solidFill>
              <a:cs typeface="B Nazanin" pitchFamily="2" charset="-78"/>
            </a:endParaRPr>
          </a:p>
        </p:txBody>
      </p:sp>
      <p:sp>
        <p:nvSpPr>
          <p:cNvPr id="10" name="Google Shape;869;p49">
            <a:extLst>
              <a:ext uri="{FF2B5EF4-FFF2-40B4-BE49-F238E27FC236}">
                <a16:creationId xmlns:a16="http://schemas.microsoft.com/office/drawing/2014/main" id="{9E4DAF01-9EF4-4BE4-B926-026D12970B9A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987399" y="4021622"/>
            <a:ext cx="1802401" cy="793196"/>
          </a:xfrm>
        </p:spPr>
        <p:txBody>
          <a:bodyPr anchorCtr="1"/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sz="1400" dirty="0">
                <a:solidFill>
                  <a:srgbClr val="FFFFFF"/>
                </a:solidFill>
                <a:cs typeface="B Nazanin" pitchFamily="2" charset="-78"/>
              </a:rPr>
              <a:t>اسلاید متنی را برای پاور خود تنظیم کنید</a:t>
            </a:r>
            <a:endParaRPr lang="en-US" sz="1400" dirty="0">
              <a:solidFill>
                <a:srgbClr val="FFFFFF"/>
              </a:solidFill>
              <a:cs typeface="B Nazanin" pitchFamily="2" charset="-78"/>
            </a:endParaRPr>
          </a:p>
        </p:txBody>
      </p:sp>
      <p:sp>
        <p:nvSpPr>
          <p:cNvPr id="11" name="Google Shape;870;p49">
            <a:extLst>
              <a:ext uri="{FF2B5EF4-FFF2-40B4-BE49-F238E27FC236}">
                <a16:creationId xmlns:a16="http://schemas.microsoft.com/office/drawing/2014/main" id="{989233E1-89B8-4857-84BF-B2E3DC05F824}"/>
              </a:ext>
            </a:extLst>
          </p:cNvPr>
          <p:cNvSpPr/>
          <p:nvPr/>
        </p:nvSpPr>
        <p:spPr>
          <a:xfrm>
            <a:off x="2162098" y="3196321"/>
            <a:ext cx="186601" cy="186601"/>
          </a:xfrm>
          <a:prstGeom prst="rect">
            <a:avLst/>
          </a:pr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2" name="Google Shape;871;p49">
            <a:extLst>
              <a:ext uri="{FF2B5EF4-FFF2-40B4-BE49-F238E27FC236}">
                <a16:creationId xmlns:a16="http://schemas.microsoft.com/office/drawing/2014/main" id="{818BA118-1F4B-43A9-AAEF-AD9CEB578253}"/>
              </a:ext>
            </a:extLst>
          </p:cNvPr>
          <p:cNvSpPr/>
          <p:nvPr/>
        </p:nvSpPr>
        <p:spPr>
          <a:xfrm>
            <a:off x="3706502" y="3196321"/>
            <a:ext cx="186601" cy="186601"/>
          </a:xfrm>
          <a:prstGeom prst="rect">
            <a:avLst/>
          </a:pr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3" name="Google Shape;872;p49">
            <a:extLst>
              <a:ext uri="{FF2B5EF4-FFF2-40B4-BE49-F238E27FC236}">
                <a16:creationId xmlns:a16="http://schemas.microsoft.com/office/drawing/2014/main" id="{8FAF4F2F-26ED-4FE5-B7B8-68DD6594251A}"/>
              </a:ext>
            </a:extLst>
          </p:cNvPr>
          <p:cNvSpPr/>
          <p:nvPr/>
        </p:nvSpPr>
        <p:spPr>
          <a:xfrm>
            <a:off x="5250896" y="3196321"/>
            <a:ext cx="186601" cy="186601"/>
          </a:xfrm>
          <a:prstGeom prst="rect">
            <a:avLst/>
          </a:pr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4" name="Google Shape;873;p49">
            <a:extLst>
              <a:ext uri="{FF2B5EF4-FFF2-40B4-BE49-F238E27FC236}">
                <a16:creationId xmlns:a16="http://schemas.microsoft.com/office/drawing/2014/main" id="{2B42F5D3-E2EB-4581-AD9F-B3877DEB9006}"/>
              </a:ext>
            </a:extLst>
          </p:cNvPr>
          <p:cNvSpPr/>
          <p:nvPr/>
        </p:nvSpPr>
        <p:spPr>
          <a:xfrm>
            <a:off x="6795299" y="3196321"/>
            <a:ext cx="186601" cy="186601"/>
          </a:xfrm>
          <a:prstGeom prst="rect">
            <a:avLst/>
          </a:pr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5" name="Google Shape;874;p49">
            <a:extLst>
              <a:ext uri="{FF2B5EF4-FFF2-40B4-BE49-F238E27FC236}">
                <a16:creationId xmlns:a16="http://schemas.microsoft.com/office/drawing/2014/main" id="{59D965EE-7EC1-4631-96B4-8B3B18F6FA3A}"/>
              </a:ext>
            </a:extLst>
          </p:cNvPr>
          <p:cNvSpPr/>
          <p:nvPr/>
        </p:nvSpPr>
        <p:spPr>
          <a:xfrm>
            <a:off x="1910099" y="3823746"/>
            <a:ext cx="690600" cy="690600"/>
          </a:xfrm>
          <a:prstGeom prst="rect">
            <a:avLst/>
          </a:prstGeom>
          <a:noFill/>
          <a:ln w="19046" cap="flat">
            <a:solidFill>
              <a:srgbClr val="FFFFFF"/>
            </a:solidFill>
            <a:prstDash val="solid"/>
            <a:round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6" name="Google Shape;875;p49">
            <a:extLst>
              <a:ext uri="{FF2B5EF4-FFF2-40B4-BE49-F238E27FC236}">
                <a16:creationId xmlns:a16="http://schemas.microsoft.com/office/drawing/2014/main" id="{6E6E1F9E-7B55-4526-8D4B-3210224A7261}"/>
              </a:ext>
            </a:extLst>
          </p:cNvPr>
          <p:cNvSpPr/>
          <p:nvPr/>
        </p:nvSpPr>
        <p:spPr>
          <a:xfrm>
            <a:off x="4998896" y="3823746"/>
            <a:ext cx="690600" cy="690600"/>
          </a:xfrm>
          <a:prstGeom prst="rect">
            <a:avLst/>
          </a:prstGeom>
          <a:noFill/>
          <a:ln w="19046" cap="flat">
            <a:solidFill>
              <a:srgbClr val="FFFFFF"/>
            </a:solidFill>
            <a:prstDash val="solid"/>
            <a:round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7" name="Google Shape;876;p49">
            <a:extLst>
              <a:ext uri="{FF2B5EF4-FFF2-40B4-BE49-F238E27FC236}">
                <a16:creationId xmlns:a16="http://schemas.microsoft.com/office/drawing/2014/main" id="{02BE2307-AC8B-4BEC-AA30-9031CAA7B73D}"/>
              </a:ext>
            </a:extLst>
          </p:cNvPr>
          <p:cNvSpPr/>
          <p:nvPr/>
        </p:nvSpPr>
        <p:spPr>
          <a:xfrm>
            <a:off x="3454502" y="2084950"/>
            <a:ext cx="690600" cy="690600"/>
          </a:xfrm>
          <a:prstGeom prst="rect">
            <a:avLst/>
          </a:prstGeom>
          <a:noFill/>
          <a:ln w="19046" cap="flat">
            <a:solidFill>
              <a:srgbClr val="FFFFFF"/>
            </a:solidFill>
            <a:prstDash val="solid"/>
            <a:round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8" name="Google Shape;877;p49">
            <a:extLst>
              <a:ext uri="{FF2B5EF4-FFF2-40B4-BE49-F238E27FC236}">
                <a16:creationId xmlns:a16="http://schemas.microsoft.com/office/drawing/2014/main" id="{40281664-8C99-4A84-9917-1DC5FA0556E0}"/>
              </a:ext>
            </a:extLst>
          </p:cNvPr>
          <p:cNvSpPr/>
          <p:nvPr/>
        </p:nvSpPr>
        <p:spPr>
          <a:xfrm>
            <a:off x="6543300" y="2084950"/>
            <a:ext cx="690600" cy="690600"/>
          </a:xfrm>
          <a:prstGeom prst="rect">
            <a:avLst/>
          </a:prstGeom>
          <a:noFill/>
          <a:ln w="19046" cap="flat">
            <a:solidFill>
              <a:srgbClr val="FFFFFF"/>
            </a:solidFill>
            <a:prstDash val="solid"/>
            <a:round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cxnSp>
        <p:nvCxnSpPr>
          <p:cNvPr id="19" name="Google Shape;878;p49">
            <a:extLst>
              <a:ext uri="{FF2B5EF4-FFF2-40B4-BE49-F238E27FC236}">
                <a16:creationId xmlns:a16="http://schemas.microsoft.com/office/drawing/2014/main" id="{53049E3B-437D-4DE8-9285-29D1A7EB5609}"/>
              </a:ext>
            </a:extLst>
          </p:cNvPr>
          <p:cNvCxnSpPr>
            <a:stCxn id="11" idx="2"/>
            <a:endCxn id="15" idx="0"/>
          </p:cNvCxnSpPr>
          <p:nvPr/>
        </p:nvCxnSpPr>
        <p:spPr>
          <a:xfrm>
            <a:off x="2255399" y="3382922"/>
            <a:ext cx="0" cy="440824"/>
          </a:xfrm>
          <a:prstGeom prst="straightConnector1">
            <a:avLst/>
          </a:prstGeom>
          <a:noFill/>
          <a:ln w="19046" cap="flat">
            <a:solidFill>
              <a:srgbClr val="FFFFFF"/>
            </a:solidFill>
            <a:prstDash val="solid"/>
            <a:round/>
          </a:ln>
        </p:spPr>
      </p:cxnSp>
      <p:cxnSp>
        <p:nvCxnSpPr>
          <p:cNvPr id="20" name="Google Shape;879;p49">
            <a:extLst>
              <a:ext uri="{FF2B5EF4-FFF2-40B4-BE49-F238E27FC236}">
                <a16:creationId xmlns:a16="http://schemas.microsoft.com/office/drawing/2014/main" id="{6BCCCFA3-9B41-4AD2-981D-4E1777BF93B0}"/>
              </a:ext>
            </a:extLst>
          </p:cNvPr>
          <p:cNvCxnSpPr>
            <a:stCxn id="17" idx="2"/>
            <a:endCxn id="12" idx="0"/>
          </p:cNvCxnSpPr>
          <p:nvPr/>
        </p:nvCxnSpPr>
        <p:spPr>
          <a:xfrm>
            <a:off x="3799802" y="2775550"/>
            <a:ext cx="1" cy="420771"/>
          </a:xfrm>
          <a:prstGeom prst="straightConnector1">
            <a:avLst/>
          </a:prstGeom>
          <a:noFill/>
          <a:ln w="19046" cap="flat">
            <a:solidFill>
              <a:srgbClr val="FFFFFF"/>
            </a:solidFill>
            <a:prstDash val="solid"/>
            <a:round/>
          </a:ln>
        </p:spPr>
      </p:cxnSp>
      <p:cxnSp>
        <p:nvCxnSpPr>
          <p:cNvPr id="21" name="Google Shape;880;p49">
            <a:extLst>
              <a:ext uri="{FF2B5EF4-FFF2-40B4-BE49-F238E27FC236}">
                <a16:creationId xmlns:a16="http://schemas.microsoft.com/office/drawing/2014/main" id="{B3820B42-0F01-4C4B-AEA4-B9974FF9AB26}"/>
              </a:ext>
            </a:extLst>
          </p:cNvPr>
          <p:cNvCxnSpPr>
            <a:endCxn id="16" idx="0"/>
          </p:cNvCxnSpPr>
          <p:nvPr/>
        </p:nvCxnSpPr>
        <p:spPr>
          <a:xfrm>
            <a:off x="5344201" y="3383051"/>
            <a:ext cx="0" cy="440695"/>
          </a:xfrm>
          <a:prstGeom prst="straightConnector1">
            <a:avLst/>
          </a:prstGeom>
          <a:noFill/>
          <a:ln w="19046" cap="flat">
            <a:solidFill>
              <a:srgbClr val="FFFFFF"/>
            </a:solidFill>
            <a:prstDash val="solid"/>
            <a:round/>
          </a:ln>
        </p:spPr>
      </p:cxnSp>
      <p:cxnSp>
        <p:nvCxnSpPr>
          <p:cNvPr id="22" name="Google Shape;881;p49">
            <a:extLst>
              <a:ext uri="{FF2B5EF4-FFF2-40B4-BE49-F238E27FC236}">
                <a16:creationId xmlns:a16="http://schemas.microsoft.com/office/drawing/2014/main" id="{D410FCF4-44F7-4405-8A10-944EEFC9C511}"/>
              </a:ext>
            </a:extLst>
          </p:cNvPr>
          <p:cNvCxnSpPr>
            <a:stCxn id="18" idx="2"/>
            <a:endCxn id="14" idx="0"/>
          </p:cNvCxnSpPr>
          <p:nvPr/>
        </p:nvCxnSpPr>
        <p:spPr>
          <a:xfrm>
            <a:off x="6888600" y="2775550"/>
            <a:ext cx="0" cy="420771"/>
          </a:xfrm>
          <a:prstGeom prst="straightConnector1">
            <a:avLst/>
          </a:prstGeom>
          <a:noFill/>
          <a:ln w="19046" cap="flat">
            <a:solidFill>
              <a:srgbClr val="FFFFFF"/>
            </a:solidFill>
            <a:prstDash val="solid"/>
            <a:round/>
          </a:ln>
        </p:spPr>
      </p:cxnSp>
      <p:grpSp>
        <p:nvGrpSpPr>
          <p:cNvPr id="23" name="Google Shape;882;p49">
            <a:extLst>
              <a:ext uri="{FF2B5EF4-FFF2-40B4-BE49-F238E27FC236}">
                <a16:creationId xmlns:a16="http://schemas.microsoft.com/office/drawing/2014/main" id="{F11744DF-636E-4C9A-B0BC-AA5A10DE2A9E}"/>
              </a:ext>
            </a:extLst>
          </p:cNvPr>
          <p:cNvGrpSpPr/>
          <p:nvPr/>
        </p:nvGrpSpPr>
        <p:grpSpPr>
          <a:xfrm>
            <a:off x="2079464" y="4055501"/>
            <a:ext cx="351879" cy="227091"/>
            <a:chOff x="2079464" y="4055501"/>
            <a:chExt cx="351879" cy="227091"/>
          </a:xfrm>
        </p:grpSpPr>
        <p:sp>
          <p:nvSpPr>
            <p:cNvPr id="24" name="Google Shape;883;p49">
              <a:extLst>
                <a:ext uri="{FF2B5EF4-FFF2-40B4-BE49-F238E27FC236}">
                  <a16:creationId xmlns:a16="http://schemas.microsoft.com/office/drawing/2014/main" id="{137745FB-9199-4536-800E-9820A336CCBF}"/>
                </a:ext>
              </a:extLst>
            </p:cNvPr>
            <p:cNvSpPr/>
            <p:nvPr/>
          </p:nvSpPr>
          <p:spPr>
            <a:xfrm>
              <a:off x="2368469" y="4179128"/>
              <a:ext cx="62874" cy="819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111"/>
                <a:gd name="f4" fmla="val 2750"/>
                <a:gd name="f5" fmla="val 1067"/>
                <a:gd name="f6" fmla="val 953"/>
                <a:gd name="f7" fmla="val 835"/>
                <a:gd name="f8" fmla="val 55"/>
                <a:gd name="f9" fmla="val 756"/>
                <a:gd name="f10" fmla="val 166"/>
                <a:gd name="f11" fmla="val 536"/>
                <a:gd name="f12" fmla="val 481"/>
                <a:gd name="f13" fmla="val 1300"/>
                <a:gd name="f14" fmla="val 1741"/>
                <a:gd name="f15" fmla="val 2308"/>
                <a:gd name="f16" fmla="val 473"/>
                <a:gd name="f17" fmla="val 2749"/>
                <a:gd name="f18" fmla="val 1040"/>
                <a:gd name="f19" fmla="val 1638"/>
                <a:gd name="f20" fmla="val 2048"/>
                <a:gd name="f21" fmla="val 2276"/>
                <a:gd name="f22" fmla="val 1575"/>
                <a:gd name="f23" fmla="val 1355"/>
                <a:gd name="f24" fmla="val 1292"/>
                <a:gd name="f25" fmla="val 1182"/>
                <a:gd name="f26" fmla="*/ f0 1 2111"/>
                <a:gd name="f27" fmla="*/ f1 1 2750"/>
                <a:gd name="f28" fmla="+- f4 0 f2"/>
                <a:gd name="f29" fmla="+- f3 0 f2"/>
                <a:gd name="f30" fmla="*/ f29 1 2111"/>
                <a:gd name="f31" fmla="*/ f28 1 2750"/>
                <a:gd name="f32" fmla="*/ f2 1 f30"/>
                <a:gd name="f33" fmla="*/ f3 1 f30"/>
                <a:gd name="f34" fmla="*/ f2 1 f31"/>
                <a:gd name="f35" fmla="*/ f4 1 f31"/>
                <a:gd name="f36" fmla="*/ f32 f26 1"/>
                <a:gd name="f37" fmla="*/ f33 f26 1"/>
                <a:gd name="f38" fmla="*/ f35 f27 1"/>
                <a:gd name="f39" fmla="*/ f34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2111" h="2750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2" y="f13"/>
                    <a:pt x="f2" y="f14"/>
                  </a:cubicBezTo>
                  <a:cubicBezTo>
                    <a:pt x="f2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0" y="f14"/>
                  </a:cubicBezTo>
                  <a:cubicBezTo>
                    <a:pt x="f3" y="f13"/>
                    <a:pt x="f22" y="f12"/>
                    <a:pt x="f23" y="f10"/>
                  </a:cubicBezTo>
                  <a:cubicBezTo>
                    <a:pt x="f24" y="f8"/>
                    <a:pt x="f25" y="f2"/>
                    <a:pt x="f5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5" name="Google Shape;884;p49">
              <a:extLst>
                <a:ext uri="{FF2B5EF4-FFF2-40B4-BE49-F238E27FC236}">
                  <a16:creationId xmlns:a16="http://schemas.microsoft.com/office/drawing/2014/main" id="{EFC9671E-046A-46D7-B9A9-DF5504B8E0A9}"/>
                </a:ext>
              </a:extLst>
            </p:cNvPr>
            <p:cNvSpPr/>
            <p:nvPr/>
          </p:nvSpPr>
          <p:spPr>
            <a:xfrm>
              <a:off x="2079464" y="4055501"/>
              <a:ext cx="349081" cy="2270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21"/>
                <a:gd name="f4" fmla="val 7625"/>
                <a:gd name="f5" fmla="val 10775"/>
                <a:gd name="f6" fmla="val 2048"/>
                <a:gd name="f7" fmla="val 10964"/>
                <a:gd name="f8" fmla="val 11122"/>
                <a:gd name="f9" fmla="val 2206"/>
                <a:gd name="f10" fmla="val 2426"/>
                <a:gd name="f11" fmla="val 2615"/>
                <a:gd name="f12" fmla="val 2773"/>
                <a:gd name="f13" fmla="val 9830"/>
                <a:gd name="f14" fmla="val 9988"/>
                <a:gd name="f15" fmla="val 4474"/>
                <a:gd name="f16" fmla="val 4663"/>
                <a:gd name="f17" fmla="val 4821"/>
                <a:gd name="f18" fmla="val 2930"/>
                <a:gd name="f19" fmla="val 3119"/>
                <a:gd name="f20" fmla="val 3308"/>
                <a:gd name="f21" fmla="val 3466"/>
                <a:gd name="f22" fmla="val 4285"/>
                <a:gd name="f23" fmla="val 4128"/>
                <a:gd name="f24" fmla="val 4159"/>
                <a:gd name="f25" fmla="val 4317"/>
                <a:gd name="f26" fmla="val 4506"/>
                <a:gd name="f27" fmla="val 4695"/>
                <a:gd name="f28" fmla="val 4852"/>
                <a:gd name="f29" fmla="val 5514"/>
                <a:gd name="f30" fmla="val 5671"/>
                <a:gd name="f31" fmla="val 5892"/>
                <a:gd name="f32" fmla="val 6081"/>
                <a:gd name="f33" fmla="val 6238"/>
                <a:gd name="f34" fmla="val 3088"/>
                <a:gd name="f35" fmla="val 1355"/>
                <a:gd name="f36" fmla="val 1"/>
                <a:gd name="f37" fmla="val 1418"/>
                <a:gd name="f38" fmla="val 6554"/>
                <a:gd name="f39" fmla="val 7152"/>
                <a:gd name="f40" fmla="val 7593"/>
                <a:gd name="f41" fmla="val 6585"/>
                <a:gd name="f42" fmla="val 6459"/>
                <a:gd name="f43" fmla="val 7562"/>
                <a:gd name="f44" fmla="val 6301"/>
                <a:gd name="f45" fmla="val 7499"/>
                <a:gd name="f46" fmla="val 6207"/>
                <a:gd name="f47" fmla="val 7940"/>
                <a:gd name="f48" fmla="val 8255"/>
                <a:gd name="f49" fmla="val 5199"/>
                <a:gd name="f50" fmla="val 5104"/>
                <a:gd name="f51" fmla="val 8223"/>
                <a:gd name="f52" fmla="val 4947"/>
                <a:gd name="f53" fmla="val 8192"/>
                <a:gd name="f54" fmla="val 8633"/>
                <a:gd name="f55" fmla="val 8948"/>
                <a:gd name="f56" fmla="val 3844"/>
                <a:gd name="f57" fmla="val 3718"/>
                <a:gd name="f58" fmla="val 8885"/>
                <a:gd name="f59" fmla="val 3592"/>
                <a:gd name="f60" fmla="val 8854"/>
                <a:gd name="f61" fmla="val 10712"/>
                <a:gd name="f62" fmla="val 11311"/>
                <a:gd name="f63" fmla="val 2993"/>
                <a:gd name="f64" fmla="val 2458"/>
                <a:gd name="f65" fmla="val 1891"/>
                <a:gd name="f66" fmla="val 11342"/>
                <a:gd name="f67" fmla="val 1387"/>
                <a:gd name="f68" fmla="val 6806"/>
                <a:gd name="f69" fmla="val 1103"/>
                <a:gd name="f70" fmla="val 6932"/>
                <a:gd name="f71" fmla="val 757"/>
                <a:gd name="f72" fmla="val 379"/>
                <a:gd name="f73" fmla="val 158"/>
                <a:gd name="f74" fmla="val 6774"/>
                <a:gd name="f75" fmla="*/ f0 1 11721"/>
                <a:gd name="f76" fmla="*/ f1 1 7625"/>
                <a:gd name="f77" fmla="+- f4 0 f2"/>
                <a:gd name="f78" fmla="+- f3 0 f2"/>
                <a:gd name="f79" fmla="*/ f78 1 11721"/>
                <a:gd name="f80" fmla="*/ f77 1 7625"/>
                <a:gd name="f81" fmla="*/ f2 1 f79"/>
                <a:gd name="f82" fmla="*/ f3 1 f79"/>
                <a:gd name="f83" fmla="*/ f2 1 f80"/>
                <a:gd name="f84" fmla="*/ f4 1 f80"/>
                <a:gd name="f85" fmla="*/ f81 f75 1"/>
                <a:gd name="f86" fmla="*/ f82 f75 1"/>
                <a:gd name="f87" fmla="*/ f84 f76 1"/>
                <a:gd name="f88" fmla="*/ f83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11721" h="762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lnTo>
                    <a:pt x="f14" y="f6"/>
                  </a:lnTo>
                  <a:close/>
                  <a:moveTo>
                    <a:pt x="f15" y="f12"/>
                  </a:moveTo>
                  <a:cubicBezTo>
                    <a:pt x="f16" y="f12"/>
                    <a:pt x="f17" y="f18"/>
                    <a:pt x="f17" y="f19"/>
                  </a:cubicBezTo>
                  <a:cubicBezTo>
                    <a:pt x="f17" y="f20"/>
                    <a:pt x="f16" y="f21"/>
                    <a:pt x="f15" y="f21"/>
                  </a:cubicBezTo>
                  <a:cubicBezTo>
                    <a:pt x="f22" y="f21"/>
                    <a:pt x="f23" y="f20"/>
                    <a:pt x="f23" y="f19"/>
                  </a:cubicBezTo>
                  <a:cubicBezTo>
                    <a:pt x="f23" y="f18"/>
                    <a:pt x="f22" y="f12"/>
                    <a:pt x="f15" y="f12"/>
                  </a:cubicBezTo>
                  <a:close/>
                  <a:moveTo>
                    <a:pt x="f15" y="f24"/>
                  </a:moveTo>
                  <a:cubicBezTo>
                    <a:pt x="f16" y="f24"/>
                    <a:pt x="f17" y="f25"/>
                    <a:pt x="f17" y="f26"/>
                  </a:cubicBezTo>
                  <a:cubicBezTo>
                    <a:pt x="f17" y="f27"/>
                    <a:pt x="f16" y="f28"/>
                    <a:pt x="f15" y="f28"/>
                  </a:cubicBezTo>
                  <a:cubicBezTo>
                    <a:pt x="f22" y="f28"/>
                    <a:pt x="f23" y="f27"/>
                    <a:pt x="f23" y="f26"/>
                  </a:cubicBezTo>
                  <a:cubicBezTo>
                    <a:pt x="f23" y="f25"/>
                    <a:pt x="f22" y="f24"/>
                    <a:pt x="f15" y="f24"/>
                  </a:cubicBezTo>
                  <a:close/>
                  <a:moveTo>
                    <a:pt x="f15" y="f29"/>
                  </a:moveTo>
                  <a:cubicBezTo>
                    <a:pt x="f16" y="f29"/>
                    <a:pt x="f17" y="f30"/>
                    <a:pt x="f17" y="f31"/>
                  </a:cubicBezTo>
                  <a:cubicBezTo>
                    <a:pt x="f17" y="f32"/>
                    <a:pt x="f16" y="f33"/>
                    <a:pt x="f15" y="f33"/>
                  </a:cubicBezTo>
                  <a:cubicBezTo>
                    <a:pt x="f22" y="f33"/>
                    <a:pt x="f23" y="f32"/>
                    <a:pt x="f23" y="f31"/>
                  </a:cubicBezTo>
                  <a:cubicBezTo>
                    <a:pt x="f23" y="f30"/>
                    <a:pt x="f22" y="f29"/>
                    <a:pt x="f15" y="f29"/>
                  </a:cubicBezTo>
                  <a:close/>
                  <a:moveTo>
                    <a:pt x="f34" y="f2"/>
                  </a:moveTo>
                  <a:cubicBezTo>
                    <a:pt x="f35" y="f2"/>
                    <a:pt x="f36" y="f37"/>
                    <a:pt x="f36" y="f19"/>
                  </a:cubicBezTo>
                  <a:lnTo>
                    <a:pt x="f36" y="f26"/>
                  </a:lnTo>
                  <a:cubicBezTo>
                    <a:pt x="f36" y="f33"/>
                    <a:pt x="f37" y="f4"/>
                    <a:pt x="f34" y="f4"/>
                  </a:cubicBezTo>
                  <a:lnTo>
                    <a:pt x="f38" y="f4"/>
                  </a:lnTo>
                  <a:cubicBezTo>
                    <a:pt x="f39" y="f4"/>
                    <a:pt x="f40" y="f39"/>
                    <a:pt x="f40" y="f41"/>
                  </a:cubicBezTo>
                  <a:cubicBezTo>
                    <a:pt x="f40" y="f42"/>
                    <a:pt x="f43" y="f44"/>
                    <a:pt x="f45" y="f46"/>
                  </a:cubicBezTo>
                  <a:cubicBezTo>
                    <a:pt x="f47" y="f32"/>
                    <a:pt x="f48" y="f30"/>
                    <a:pt x="f48" y="f49"/>
                  </a:cubicBezTo>
                  <a:cubicBezTo>
                    <a:pt x="f48" y="f50"/>
                    <a:pt x="f51" y="f52"/>
                    <a:pt x="f53" y="f17"/>
                  </a:cubicBezTo>
                  <a:cubicBezTo>
                    <a:pt x="f54" y="f27"/>
                    <a:pt x="f55" y="f25"/>
                    <a:pt x="f55" y="f56"/>
                  </a:cubicBezTo>
                  <a:cubicBezTo>
                    <a:pt x="f55" y="f57"/>
                    <a:pt x="f58" y="f59"/>
                    <a:pt x="f60" y="f21"/>
                  </a:cubicBezTo>
                  <a:lnTo>
                    <a:pt x="f61" y="f21"/>
                  </a:lnTo>
                  <a:cubicBezTo>
                    <a:pt x="f62" y="f21"/>
                    <a:pt x="f3" y="f63"/>
                    <a:pt x="f3" y="f64"/>
                  </a:cubicBezTo>
                  <a:cubicBezTo>
                    <a:pt x="f3" y="f65"/>
                    <a:pt x="f66" y="f67"/>
                    <a:pt x="f5" y="f67"/>
                  </a:cubicBezTo>
                  <a:lnTo>
                    <a:pt x="f38" y="f67"/>
                  </a:lnTo>
                  <a:cubicBezTo>
                    <a:pt x="f68" y="f69"/>
                    <a:pt x="f70" y="f71"/>
                    <a:pt x="f70" y="f72"/>
                  </a:cubicBezTo>
                  <a:cubicBezTo>
                    <a:pt x="f70" y="f73"/>
                    <a:pt x="f74" y="f2"/>
                    <a:pt x="f38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26" name="Google Shape;885;p49">
            <a:extLst>
              <a:ext uri="{FF2B5EF4-FFF2-40B4-BE49-F238E27FC236}">
                <a16:creationId xmlns:a16="http://schemas.microsoft.com/office/drawing/2014/main" id="{A2E8358F-BEEB-4F2D-BB77-0011DD92D29E}"/>
              </a:ext>
            </a:extLst>
          </p:cNvPr>
          <p:cNvGrpSpPr/>
          <p:nvPr/>
        </p:nvGrpSpPr>
        <p:grpSpPr>
          <a:xfrm>
            <a:off x="5199680" y="3992645"/>
            <a:ext cx="289033" cy="352829"/>
            <a:chOff x="5199680" y="3992645"/>
            <a:chExt cx="289033" cy="352829"/>
          </a:xfrm>
        </p:grpSpPr>
        <p:sp>
          <p:nvSpPr>
            <p:cNvPr id="27" name="Google Shape;886;p49">
              <a:extLst>
                <a:ext uri="{FF2B5EF4-FFF2-40B4-BE49-F238E27FC236}">
                  <a16:creationId xmlns:a16="http://schemas.microsoft.com/office/drawing/2014/main" id="{6DAE636F-CE71-4ABD-8EA3-4A1C2492415D}"/>
                </a:ext>
              </a:extLst>
            </p:cNvPr>
            <p:cNvSpPr/>
            <p:nvPr/>
          </p:nvSpPr>
          <p:spPr>
            <a:xfrm>
              <a:off x="5199680" y="4056433"/>
              <a:ext cx="123892" cy="1341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4506"/>
                <a:gd name="f5" fmla="val 2080"/>
                <a:gd name="f6" fmla="val 1"/>
                <a:gd name="f7" fmla="val 946"/>
                <a:gd name="f8" fmla="val 3214"/>
                <a:gd name="f9" fmla="*/ f0 1 4160"/>
                <a:gd name="f10" fmla="*/ f1 1 4506"/>
                <a:gd name="f11" fmla="+- f4 0 f2"/>
                <a:gd name="f12" fmla="+- f3 0 f2"/>
                <a:gd name="f13" fmla="*/ f12 1 4160"/>
                <a:gd name="f14" fmla="*/ f11 1 4506"/>
                <a:gd name="f15" fmla="*/ f2 1 f13"/>
                <a:gd name="f16" fmla="*/ f3 1 f13"/>
                <a:gd name="f17" fmla="*/ f2 1 f14"/>
                <a:gd name="f18" fmla="*/ f4 1 f14"/>
                <a:gd name="f19" fmla="*/ f15 f9 1"/>
                <a:gd name="f20" fmla="*/ f16 f9 1"/>
                <a:gd name="f21" fmla="*/ f18 f10 1"/>
                <a:gd name="f22" fmla="*/ f17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4160" h="4506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8" name="Google Shape;887;p49">
              <a:extLst>
                <a:ext uri="{FF2B5EF4-FFF2-40B4-BE49-F238E27FC236}">
                  <a16:creationId xmlns:a16="http://schemas.microsoft.com/office/drawing/2014/main" id="{C494F71C-E07C-4F2B-8174-BA013DB4C5B1}"/>
                </a:ext>
              </a:extLst>
            </p:cNvPr>
            <p:cNvSpPr/>
            <p:nvPr/>
          </p:nvSpPr>
          <p:spPr>
            <a:xfrm>
              <a:off x="5364821" y="4147453"/>
              <a:ext cx="123892" cy="1351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4538"/>
                <a:gd name="f5" fmla="val 1"/>
                <a:gd name="f6" fmla="val 2458"/>
                <a:gd name="f7" fmla="val 3592"/>
                <a:gd name="f8" fmla="val 946"/>
                <a:gd name="f9" fmla="val 4537"/>
                <a:gd name="f10" fmla="val 2080"/>
                <a:gd name="f11" fmla="val 3246"/>
                <a:gd name="f12" fmla="*/ f0 1 4160"/>
                <a:gd name="f13" fmla="*/ f1 1 4538"/>
                <a:gd name="f14" fmla="+- f4 0 f2"/>
                <a:gd name="f15" fmla="+- f3 0 f2"/>
                <a:gd name="f16" fmla="*/ f15 1 4160"/>
                <a:gd name="f17" fmla="*/ f14 1 4538"/>
                <a:gd name="f18" fmla="*/ f2 1 f16"/>
                <a:gd name="f19" fmla="*/ f3 1 f16"/>
                <a:gd name="f20" fmla="*/ f2 1 f17"/>
                <a:gd name="f21" fmla="*/ f4 1 f17"/>
                <a:gd name="f22" fmla="*/ f18 f12 1"/>
                <a:gd name="f23" fmla="*/ f19 f12 1"/>
                <a:gd name="f24" fmla="*/ f21 f13 1"/>
                <a:gd name="f25" fmla="*/ f20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4160" h="4538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9" name="Google Shape;888;p49">
              <a:extLst>
                <a:ext uri="{FF2B5EF4-FFF2-40B4-BE49-F238E27FC236}">
                  <a16:creationId xmlns:a16="http://schemas.microsoft.com/office/drawing/2014/main" id="{5929B3CE-6F14-40C7-9637-BBD2C6899AFD}"/>
                </a:ext>
              </a:extLst>
            </p:cNvPr>
            <p:cNvSpPr/>
            <p:nvPr/>
          </p:nvSpPr>
          <p:spPr>
            <a:xfrm>
              <a:off x="5199680" y="4211241"/>
              <a:ext cx="123892" cy="1342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4507"/>
                <a:gd name="f5" fmla="val 1734"/>
                <a:gd name="f6" fmla="val 694"/>
                <a:gd name="f7" fmla="val 1923"/>
                <a:gd name="f8" fmla="val 2080"/>
                <a:gd name="f9" fmla="val 852"/>
                <a:gd name="f10" fmla="val 1041"/>
                <a:gd name="f11" fmla="val 2427"/>
                <a:gd name="f12" fmla="val 2269"/>
                <a:gd name="f13" fmla="val 2584"/>
                <a:gd name="f14" fmla="val 2773"/>
                <a:gd name="f15" fmla="val 2962"/>
                <a:gd name="f16" fmla="val 3120"/>
                <a:gd name="f17" fmla="val 1702"/>
                <a:gd name="f18" fmla="val 1356"/>
                <a:gd name="f19" fmla="val 2805"/>
                <a:gd name="f20" fmla="val 1513"/>
                <a:gd name="f21" fmla="val 1"/>
                <a:gd name="f22" fmla="val 3561"/>
                <a:gd name="f23" fmla="val 946"/>
                <a:gd name="f24" fmla="val 4506"/>
                <a:gd name="f25" fmla="val 3214"/>
                <a:gd name="f26" fmla="*/ f0 1 4160"/>
                <a:gd name="f27" fmla="*/ f1 1 4507"/>
                <a:gd name="f28" fmla="+- f4 0 f2"/>
                <a:gd name="f29" fmla="+- f3 0 f2"/>
                <a:gd name="f30" fmla="*/ f29 1 4160"/>
                <a:gd name="f31" fmla="*/ f28 1 4507"/>
                <a:gd name="f32" fmla="*/ f2 1 f30"/>
                <a:gd name="f33" fmla="*/ f3 1 f30"/>
                <a:gd name="f34" fmla="*/ f2 1 f31"/>
                <a:gd name="f35" fmla="*/ f4 1 f31"/>
                <a:gd name="f36" fmla="*/ f32 f26 1"/>
                <a:gd name="f37" fmla="*/ f33 f26 1"/>
                <a:gd name="f38" fmla="*/ f35 f27 1"/>
                <a:gd name="f39" fmla="*/ f34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160" h="450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1"/>
                    <a:pt x="f11" y="f13"/>
                    <a:pt x="f11" y="f14"/>
                  </a:cubicBezTo>
                  <a:cubicBezTo>
                    <a:pt x="f11" y="f15"/>
                    <a:pt x="f12" y="f16"/>
                    <a:pt x="f8" y="f16"/>
                  </a:cubicBezTo>
                  <a:cubicBezTo>
                    <a:pt x="f17" y="f16"/>
                    <a:pt x="f18" y="f19"/>
                    <a:pt x="f18" y="f11"/>
                  </a:cubicBezTo>
                  <a:lnTo>
                    <a:pt x="f18" y="f10"/>
                  </a:lnTo>
                  <a:cubicBezTo>
                    <a:pt x="f18" y="f9"/>
                    <a:pt x="f20" y="f6"/>
                    <a:pt x="f5" y="f6"/>
                  </a:cubicBezTo>
                  <a:close/>
                  <a:moveTo>
                    <a:pt x="f21" y="f21"/>
                  </a:moveTo>
                  <a:lnTo>
                    <a:pt x="f21" y="f11"/>
                  </a:lnTo>
                  <a:cubicBezTo>
                    <a:pt x="f21" y="f22"/>
                    <a:pt x="f23" y="f24"/>
                    <a:pt x="f8" y="f24"/>
                  </a:cubicBezTo>
                  <a:cubicBezTo>
                    <a:pt x="f25" y="f24"/>
                    <a:pt x="f3" y="f22"/>
                    <a:pt x="f3" y="f11"/>
                  </a:cubicBezTo>
                  <a:lnTo>
                    <a:pt x="f3" y="f21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0" name="Google Shape;889;p49">
              <a:extLst>
                <a:ext uri="{FF2B5EF4-FFF2-40B4-BE49-F238E27FC236}">
                  <a16:creationId xmlns:a16="http://schemas.microsoft.com/office/drawing/2014/main" id="{B04DF1CE-3E8F-42C4-938D-886086B344A2}"/>
                </a:ext>
              </a:extLst>
            </p:cNvPr>
            <p:cNvSpPr/>
            <p:nvPr/>
          </p:nvSpPr>
          <p:spPr>
            <a:xfrm>
              <a:off x="5364821" y="3992645"/>
              <a:ext cx="123892" cy="13512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4537"/>
                <a:gd name="f5" fmla="val 2049"/>
                <a:gd name="f6" fmla="val 1387"/>
                <a:gd name="f7" fmla="val 2427"/>
                <a:gd name="f8" fmla="val 2742"/>
                <a:gd name="f9" fmla="val 1702"/>
                <a:gd name="f10" fmla="val 2080"/>
                <a:gd name="f11" fmla="val 3466"/>
                <a:gd name="f12" fmla="val 3655"/>
                <a:gd name="f13" fmla="val 2584"/>
                <a:gd name="f14" fmla="val 3812"/>
                <a:gd name="f15" fmla="val 2395"/>
                <a:gd name="f16" fmla="val 2206"/>
                <a:gd name="f17" fmla="val 1860"/>
                <a:gd name="f18" fmla="val 1922"/>
                <a:gd name="f19" fmla="val 1733"/>
                <a:gd name="f20" fmla="val 1544"/>
                <a:gd name="f21" fmla="val 946"/>
                <a:gd name="f22" fmla="val 1"/>
                <a:gd name="f23" fmla="val 945"/>
                <a:gd name="f24" fmla="val 3214"/>
                <a:gd name="f25" fmla="*/ f0 1 4160"/>
                <a:gd name="f26" fmla="*/ f1 1 4537"/>
                <a:gd name="f27" fmla="+- f4 0 f2"/>
                <a:gd name="f28" fmla="+- f3 0 f2"/>
                <a:gd name="f29" fmla="*/ f28 1 4160"/>
                <a:gd name="f30" fmla="*/ f27 1 4537"/>
                <a:gd name="f31" fmla="*/ f2 1 f29"/>
                <a:gd name="f32" fmla="*/ f3 1 f29"/>
                <a:gd name="f33" fmla="*/ f2 1 f30"/>
                <a:gd name="f34" fmla="*/ f4 1 f30"/>
                <a:gd name="f35" fmla="*/ f31 f25 1"/>
                <a:gd name="f36" fmla="*/ f32 f25 1"/>
                <a:gd name="f37" fmla="*/ f34 f26 1"/>
                <a:gd name="f38" fmla="*/ f33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160" h="453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4"/>
                  </a:cubicBezTo>
                  <a:cubicBezTo>
                    <a:pt x="f16" y="f14"/>
                    <a:pt x="f5" y="f12"/>
                    <a:pt x="f5" y="f11"/>
                  </a:cubicBezTo>
                  <a:lnTo>
                    <a:pt x="f5" y="f10"/>
                  </a:lnTo>
                  <a:cubicBezTo>
                    <a:pt x="f17" y="f10"/>
                    <a:pt x="f9" y="f18"/>
                    <a:pt x="f9" y="f19"/>
                  </a:cubicBezTo>
                  <a:cubicBezTo>
                    <a:pt x="f9" y="f20"/>
                    <a:pt x="f17" y="f6"/>
                    <a:pt x="f5" y="f6"/>
                  </a:cubicBezTo>
                  <a:close/>
                  <a:moveTo>
                    <a:pt x="f10" y="f2"/>
                  </a:moveTo>
                  <a:cubicBezTo>
                    <a:pt x="f21" y="f2"/>
                    <a:pt x="f22" y="f23"/>
                    <a:pt x="f22" y="f10"/>
                  </a:cubicBezTo>
                  <a:lnTo>
                    <a:pt x="f22" y="f4"/>
                  </a:lnTo>
                  <a:lnTo>
                    <a:pt x="f3" y="f4"/>
                  </a:lnTo>
                  <a:lnTo>
                    <a:pt x="f3" y="f10"/>
                  </a:lnTo>
                  <a:cubicBezTo>
                    <a:pt x="f3" y="f23"/>
                    <a:pt x="f24" y="f2"/>
                    <a:pt x="f10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31" name="Google Shape;890;p49">
            <a:extLst>
              <a:ext uri="{FF2B5EF4-FFF2-40B4-BE49-F238E27FC236}">
                <a16:creationId xmlns:a16="http://schemas.microsoft.com/office/drawing/2014/main" id="{C6B3A0F0-DD2C-4AC1-97AB-45A7F04F2285}"/>
              </a:ext>
            </a:extLst>
          </p:cNvPr>
          <p:cNvGrpSpPr/>
          <p:nvPr/>
        </p:nvGrpSpPr>
        <p:grpSpPr>
          <a:xfrm>
            <a:off x="6711723" y="2253374"/>
            <a:ext cx="353754" cy="353753"/>
            <a:chOff x="6711723" y="2253374"/>
            <a:chExt cx="353754" cy="353753"/>
          </a:xfrm>
        </p:grpSpPr>
        <p:sp>
          <p:nvSpPr>
            <p:cNvPr id="32" name="Google Shape;891;p49">
              <a:extLst>
                <a:ext uri="{FF2B5EF4-FFF2-40B4-BE49-F238E27FC236}">
                  <a16:creationId xmlns:a16="http://schemas.microsoft.com/office/drawing/2014/main" id="{E6064B7D-4B6B-46C2-87E4-823276B331C7}"/>
                </a:ext>
              </a:extLst>
            </p:cNvPr>
            <p:cNvSpPr/>
            <p:nvPr/>
          </p:nvSpPr>
          <p:spPr>
            <a:xfrm>
              <a:off x="6960376" y="2419438"/>
              <a:ext cx="82588" cy="102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435"/>
                <a:gd name="f5" fmla="val 1"/>
                <a:gd name="f6" fmla="val 2741"/>
                <a:gd name="f7" fmla="val 1040"/>
                <a:gd name="f8" fmla="val 851"/>
                <a:gd name="f9" fmla="val 693"/>
                <a:gd name="f10" fmla="val 2584"/>
                <a:gd name="f11" fmla="val 2395"/>
                <a:gd name="f12" fmla="val 2206"/>
                <a:gd name="f13" fmla="val 2048"/>
                <a:gd name="f14" fmla="val 1324"/>
                <a:gd name="f15" fmla="val 1166"/>
                <a:gd name="f16" fmla="val 977"/>
                <a:gd name="f17" fmla="val 694"/>
                <a:gd name="f18" fmla="*/ f0 1 2773"/>
                <a:gd name="f19" fmla="*/ f1 1 3435"/>
                <a:gd name="f20" fmla="+- f4 0 f2"/>
                <a:gd name="f21" fmla="+- f3 0 f2"/>
                <a:gd name="f22" fmla="*/ f21 1 2773"/>
                <a:gd name="f23" fmla="*/ f20 1 3435"/>
                <a:gd name="f24" fmla="*/ f2 1 f22"/>
                <a:gd name="f25" fmla="*/ f3 1 f22"/>
                <a:gd name="f26" fmla="*/ f2 1 f23"/>
                <a:gd name="f27" fmla="*/ f4 1 f23"/>
                <a:gd name="f28" fmla="*/ f24 f18 1"/>
                <a:gd name="f29" fmla="*/ f25 f18 1"/>
                <a:gd name="f30" fmla="*/ f27 f19 1"/>
                <a:gd name="f31" fmla="*/ f26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73" h="3435">
                  <a:moveTo>
                    <a:pt x="f2" y="f5"/>
                  </a:moveTo>
                  <a:lnTo>
                    <a:pt x="f2" y="f4"/>
                  </a:lnTo>
                  <a:lnTo>
                    <a:pt x="f3" y="f4"/>
                  </a:lnTo>
                  <a:lnTo>
                    <a:pt x="f3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cubicBezTo>
                    <a:pt x="f9" y="f12"/>
                    <a:pt x="f8" y="f13"/>
                    <a:pt x="f7" y="f13"/>
                  </a:cubicBezTo>
                  <a:lnTo>
                    <a:pt x="f3" y="f13"/>
                  </a:lnTo>
                  <a:lnTo>
                    <a:pt x="f3" y="f14"/>
                  </a:lnTo>
                  <a:lnTo>
                    <a:pt x="f7" y="f14"/>
                  </a:lnTo>
                  <a:cubicBezTo>
                    <a:pt x="f8" y="f14"/>
                    <a:pt x="f9" y="f15"/>
                    <a:pt x="f9" y="f16"/>
                  </a:cubicBezTo>
                  <a:cubicBezTo>
                    <a:pt x="f9" y="f8"/>
                    <a:pt x="f8" y="f17"/>
                    <a:pt x="f7" y="f17"/>
                  </a:cubicBezTo>
                  <a:lnTo>
                    <a:pt x="f3" y="f17"/>
                  </a:lnTo>
                  <a:lnTo>
                    <a:pt x="f3" y="f5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3" name="Google Shape;892;p49">
              <a:extLst>
                <a:ext uri="{FF2B5EF4-FFF2-40B4-BE49-F238E27FC236}">
                  <a16:creationId xmlns:a16="http://schemas.microsoft.com/office/drawing/2014/main" id="{EA25F6FC-4C0A-429A-B3FE-AE3A71E10A27}"/>
                </a:ext>
              </a:extLst>
            </p:cNvPr>
            <p:cNvSpPr/>
            <p:nvPr/>
          </p:nvSpPr>
          <p:spPr>
            <a:xfrm>
              <a:off x="6837435" y="2253374"/>
              <a:ext cx="228042" cy="3537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1878"/>
                <a:gd name="f5" fmla="val 2049"/>
                <a:gd name="f6" fmla="val 693"/>
                <a:gd name="f7" fmla="val 2773"/>
                <a:gd name="f8" fmla="val 1356"/>
                <a:gd name="f9" fmla="val 3435"/>
                <a:gd name="f10" fmla="val 2710"/>
                <a:gd name="f11" fmla="val 4821"/>
                <a:gd name="f12" fmla="val 4097"/>
                <a:gd name="f13" fmla="val 6176"/>
                <a:gd name="f14" fmla="val 5483"/>
                <a:gd name="f15" fmla="val 1041"/>
                <a:gd name="f16" fmla="val 442"/>
                <a:gd name="f17" fmla="val 1"/>
                <a:gd name="f18" fmla="val 473"/>
                <a:gd name="f19" fmla="val 1040"/>
                <a:gd name="f20" fmla="val 3119"/>
                <a:gd name="f21" fmla="val 3308"/>
                <a:gd name="f22" fmla="val 158"/>
                <a:gd name="f23" fmla="val 3466"/>
                <a:gd name="f24" fmla="val 379"/>
                <a:gd name="f25" fmla="val 726"/>
                <a:gd name="f26" fmla="val 4883"/>
                <a:gd name="f27" fmla="val 2458"/>
                <a:gd name="f28" fmla="val 2647"/>
                <a:gd name="f29" fmla="val 2805"/>
                <a:gd name="f30" fmla="val 5041"/>
                <a:gd name="f31" fmla="val 5262"/>
                <a:gd name="f32" fmla="val 9420"/>
                <a:gd name="f33" fmla="val 9609"/>
                <a:gd name="f34" fmla="val 9767"/>
                <a:gd name="f35" fmla="val 2112"/>
                <a:gd name="f36" fmla="val 10523"/>
                <a:gd name="f37" fmla="val 1797"/>
                <a:gd name="f38" fmla="val 11247"/>
                <a:gd name="f39" fmla="val 1261"/>
                <a:gd name="f40" fmla="val 11751"/>
                <a:gd name="f41" fmla="val 1419"/>
                <a:gd name="f42" fmla="val 11815"/>
                <a:gd name="f43" fmla="val 1576"/>
                <a:gd name="f44" fmla="val 1734"/>
                <a:gd name="f45" fmla="val 5924"/>
                <a:gd name="f46" fmla="val 6522"/>
                <a:gd name="f47" fmla="val 6932"/>
                <a:gd name="f48" fmla="val 11405"/>
                <a:gd name="f49" fmla="val 10838"/>
                <a:gd name="f50" fmla="val 9798"/>
                <a:gd name="f51" fmla="val 3813"/>
                <a:gd name="f52" fmla="val 3624"/>
                <a:gd name="f53" fmla="val 3467"/>
                <a:gd name="f54" fmla="val 9672"/>
                <a:gd name="f55" fmla="val 9452"/>
                <a:gd name="f56" fmla="val 5293"/>
                <a:gd name="f57" fmla="val 5104"/>
                <a:gd name="f58" fmla="val 4946"/>
                <a:gd name="f59" fmla="val 3529"/>
                <a:gd name="f60" fmla="val 7310"/>
                <a:gd name="f61" fmla="val 7499"/>
                <a:gd name="f62" fmla="val 3371"/>
                <a:gd name="f63" fmla="val 3151"/>
                <a:gd name="f64" fmla="val 7625"/>
                <a:gd name="f65" fmla="val 441"/>
                <a:gd name="f66" fmla="val 7153"/>
                <a:gd name="f67" fmla="val 6585"/>
                <a:gd name="f68" fmla="*/ f0 1 7657"/>
                <a:gd name="f69" fmla="*/ f1 1 11878"/>
                <a:gd name="f70" fmla="+- f4 0 f2"/>
                <a:gd name="f71" fmla="+- f3 0 f2"/>
                <a:gd name="f72" fmla="*/ f71 1 7657"/>
                <a:gd name="f73" fmla="*/ f70 1 11878"/>
                <a:gd name="f74" fmla="*/ f2 1 f72"/>
                <a:gd name="f75" fmla="*/ f3 1 f72"/>
                <a:gd name="f76" fmla="*/ f2 1 f73"/>
                <a:gd name="f77" fmla="*/ f4 1 f73"/>
                <a:gd name="f78" fmla="*/ f74 f68 1"/>
                <a:gd name="f79" fmla="*/ f75 f68 1"/>
                <a:gd name="f80" fmla="*/ f77 f69 1"/>
                <a:gd name="f81" fmla="*/ f76 f6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7657" h="11878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6"/>
                  </a:lnTo>
                  <a:close/>
                  <a:moveTo>
                    <a:pt x="f9" y="f6"/>
                  </a:moveTo>
                  <a:lnTo>
                    <a:pt x="f9" y="f7"/>
                  </a:lnTo>
                  <a:lnTo>
                    <a:pt x="f10" y="f7"/>
                  </a:lnTo>
                  <a:lnTo>
                    <a:pt x="f10" y="f6"/>
                  </a:lnTo>
                  <a:close/>
                  <a:moveTo>
                    <a:pt x="f11" y="f6"/>
                  </a:moveTo>
                  <a:lnTo>
                    <a:pt x="f11" y="f7"/>
                  </a:lnTo>
                  <a:lnTo>
                    <a:pt x="f12" y="f7"/>
                  </a:lnTo>
                  <a:lnTo>
                    <a:pt x="f12" y="f6"/>
                  </a:lnTo>
                  <a:close/>
                  <a:moveTo>
                    <a:pt x="f13" y="f6"/>
                  </a:moveTo>
                  <a:lnTo>
                    <a:pt x="f13" y="f7"/>
                  </a:lnTo>
                  <a:lnTo>
                    <a:pt x="f14" y="f7"/>
                  </a:lnTo>
                  <a:lnTo>
                    <a:pt x="f14" y="f6"/>
                  </a:lnTo>
                  <a:close/>
                  <a:moveTo>
                    <a:pt x="f15" y="f2"/>
                  </a:moveTo>
                  <a:cubicBezTo>
                    <a:pt x="f16" y="f2"/>
                    <a:pt x="f17" y="f18"/>
                    <a:pt x="f17" y="f19"/>
                  </a:cubicBezTo>
                  <a:lnTo>
                    <a:pt x="f17" y="f20"/>
                  </a:lnTo>
                  <a:cubicBezTo>
                    <a:pt x="f17" y="f21"/>
                    <a:pt x="f22" y="f23"/>
                    <a:pt x="f24" y="f23"/>
                  </a:cubicBezTo>
                  <a:lnTo>
                    <a:pt x="f25" y="f23"/>
                  </a:lnTo>
                  <a:lnTo>
                    <a:pt x="f25" y="f26"/>
                  </a:lnTo>
                  <a:lnTo>
                    <a:pt x="f27" y="f26"/>
                  </a:lnTo>
                  <a:cubicBezTo>
                    <a:pt x="f28" y="f26"/>
                    <a:pt x="f29" y="f30"/>
                    <a:pt x="f29" y="f31"/>
                  </a:cubicBezTo>
                  <a:lnTo>
                    <a:pt x="f29" y="f32"/>
                  </a:lnTo>
                  <a:cubicBezTo>
                    <a:pt x="f29" y="f33"/>
                    <a:pt x="f28" y="f34"/>
                    <a:pt x="f27" y="f34"/>
                  </a:cubicBezTo>
                  <a:lnTo>
                    <a:pt x="f35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"/>
                    <a:pt x="f44" y="f4"/>
                  </a:cubicBezTo>
                  <a:lnTo>
                    <a:pt x="f45" y="f4"/>
                  </a:lnTo>
                  <a:cubicBezTo>
                    <a:pt x="f46" y="f4"/>
                    <a:pt x="f47" y="f48"/>
                    <a:pt x="f47" y="f49"/>
                  </a:cubicBezTo>
                  <a:lnTo>
                    <a:pt x="f47" y="f50"/>
                  </a:lnTo>
                  <a:lnTo>
                    <a:pt x="f51" y="f50"/>
                  </a:lnTo>
                  <a:cubicBezTo>
                    <a:pt x="f52" y="f50"/>
                    <a:pt x="f53" y="f54"/>
                    <a:pt x="f53" y="f55"/>
                  </a:cubicBezTo>
                  <a:lnTo>
                    <a:pt x="f53" y="f56"/>
                  </a:lnTo>
                  <a:cubicBezTo>
                    <a:pt x="f53" y="f57"/>
                    <a:pt x="f52" y="f58"/>
                    <a:pt x="f51" y="f58"/>
                  </a:cubicBezTo>
                  <a:lnTo>
                    <a:pt x="f47" y="f58"/>
                  </a:lnTo>
                  <a:lnTo>
                    <a:pt x="f47" y="f59"/>
                  </a:lnTo>
                  <a:lnTo>
                    <a:pt x="f60" y="f59"/>
                  </a:lnTo>
                  <a:cubicBezTo>
                    <a:pt x="f61" y="f59"/>
                    <a:pt x="f3" y="f62"/>
                    <a:pt x="f3" y="f63"/>
                  </a:cubicBezTo>
                  <a:lnTo>
                    <a:pt x="f3" y="f19"/>
                  </a:lnTo>
                  <a:lnTo>
                    <a:pt x="f64" y="f19"/>
                  </a:lnTo>
                  <a:cubicBezTo>
                    <a:pt x="f64" y="f65"/>
                    <a:pt x="f66" y="f2"/>
                    <a:pt x="f67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4" name="Google Shape;893;p49">
              <a:extLst>
                <a:ext uri="{FF2B5EF4-FFF2-40B4-BE49-F238E27FC236}">
                  <a16:creationId xmlns:a16="http://schemas.microsoft.com/office/drawing/2014/main" id="{B030995D-D248-49D7-9B82-B2D723A47DA0}"/>
                </a:ext>
              </a:extLst>
            </p:cNvPr>
            <p:cNvSpPr/>
            <p:nvPr/>
          </p:nvSpPr>
          <p:spPr>
            <a:xfrm>
              <a:off x="6711723" y="2459800"/>
              <a:ext cx="82588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844"/>
                <a:gd name="f5" fmla="val 2143"/>
                <a:gd name="f6" fmla="val 1008"/>
                <a:gd name="f7" fmla="val 63"/>
                <a:gd name="f8" fmla="val 945"/>
                <a:gd name="f9" fmla="val 2080"/>
                <a:gd name="f10" fmla="val 2804"/>
                <a:gd name="f11" fmla="val 378"/>
                <a:gd name="f12" fmla="val 3434"/>
                <a:gd name="f13" fmla="val 914"/>
                <a:gd name="f14" fmla="val 788"/>
                <a:gd name="f15" fmla="val 3529"/>
                <a:gd name="f16" fmla="val 725"/>
                <a:gd name="f17" fmla="val 3151"/>
                <a:gd name="f18" fmla="val 1544"/>
                <a:gd name="f19" fmla="val 1576"/>
                <a:gd name="f20" fmla="val 473"/>
                <a:gd name="f21" fmla="val 126"/>
                <a:gd name="f22" fmla="val 2584"/>
                <a:gd name="f23" fmla="val 2332"/>
                <a:gd name="f24" fmla="*/ f0 1 2773"/>
                <a:gd name="f25" fmla="*/ f1 1 3844"/>
                <a:gd name="f26" fmla="+- f4 0 f2"/>
                <a:gd name="f27" fmla="+- f3 0 f2"/>
                <a:gd name="f28" fmla="*/ f27 1 2773"/>
                <a:gd name="f29" fmla="*/ f26 1 3844"/>
                <a:gd name="f30" fmla="*/ f2 1 f28"/>
                <a:gd name="f31" fmla="*/ f3 1 f28"/>
                <a:gd name="f32" fmla="*/ f2 1 f29"/>
                <a:gd name="f33" fmla="*/ f4 1 f29"/>
                <a:gd name="f34" fmla="*/ f30 f24 1"/>
                <a:gd name="f35" fmla="*/ f31 f24 1"/>
                <a:gd name="f36" fmla="*/ f33 f25 1"/>
                <a:gd name="f37" fmla="*/ f32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773" h="38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16" y="f17"/>
                    <a:pt x="f16" y="f10"/>
                  </a:cubicBezTo>
                  <a:cubicBezTo>
                    <a:pt x="f16" y="f18"/>
                    <a:pt x="f19" y="f20"/>
                    <a:pt x="f3" y="f21"/>
                  </a:cubicBezTo>
                  <a:cubicBezTo>
                    <a:pt x="f22" y="f7"/>
                    <a:pt x="f23" y="f2"/>
                    <a:pt x="f5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5" name="Google Shape;894;p49">
              <a:extLst>
                <a:ext uri="{FF2B5EF4-FFF2-40B4-BE49-F238E27FC236}">
                  <a16:creationId xmlns:a16="http://schemas.microsoft.com/office/drawing/2014/main" id="{79285DFE-E2A1-46EA-9CD9-6DF531EE96AE}"/>
                </a:ext>
              </a:extLst>
            </p:cNvPr>
            <p:cNvSpPr/>
            <p:nvPr/>
          </p:nvSpPr>
          <p:spPr>
            <a:xfrm>
              <a:off x="6753008" y="2481361"/>
              <a:ext cx="124815" cy="1238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4160"/>
                <a:gd name="f5" fmla="val 2080"/>
                <a:gd name="f6" fmla="val 694"/>
                <a:gd name="f7" fmla="val 2836"/>
                <a:gd name="f8" fmla="val 3466"/>
                <a:gd name="f9" fmla="val 1324"/>
                <a:gd name="f10" fmla="val 2364"/>
                <a:gd name="f11" fmla="val 3403"/>
                <a:gd name="f12" fmla="val 2584"/>
                <a:gd name="f13" fmla="val 3246"/>
                <a:gd name="f14" fmla="val 1292"/>
                <a:gd name="f15" fmla="val 915"/>
                <a:gd name="f16" fmla="val 1576"/>
                <a:gd name="f17" fmla="val 788"/>
                <a:gd name="f18" fmla="val 1828"/>
                <a:gd name="f19" fmla="val 2111"/>
                <a:gd name="f20" fmla="val 1"/>
                <a:gd name="f21" fmla="val 946"/>
                <a:gd name="f22" fmla="val 3214"/>
                <a:gd name="f23" fmla="*/ f0 1 4191"/>
                <a:gd name="f24" fmla="*/ f1 1 4160"/>
                <a:gd name="f25" fmla="+- f4 0 f2"/>
                <a:gd name="f26" fmla="+- f3 0 f2"/>
                <a:gd name="f27" fmla="*/ f26 1 4191"/>
                <a:gd name="f28" fmla="*/ f25 1 4160"/>
                <a:gd name="f29" fmla="*/ f2 1 f27"/>
                <a:gd name="f30" fmla="*/ f3 1 f27"/>
                <a:gd name="f31" fmla="*/ f2 1 f28"/>
                <a:gd name="f32" fmla="*/ f4 1 f28"/>
                <a:gd name="f33" fmla="*/ f29 f23 1"/>
                <a:gd name="f34" fmla="*/ f30 f23 1"/>
                <a:gd name="f35" fmla="*/ f32 f24 1"/>
                <a:gd name="f36" fmla="*/ f31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191" h="4160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10"/>
                    <a:pt x="f11" y="f12"/>
                    <a:pt x="f13" y="f7"/>
                  </a:cubicBezTo>
                  <a:lnTo>
                    <a:pt x="f14" y="f15"/>
                  </a:lnTo>
                  <a:cubicBezTo>
                    <a:pt x="f16" y="f17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1"/>
                    <a:pt x="f20" y="f5"/>
                  </a:cubicBezTo>
                  <a:cubicBezTo>
                    <a:pt x="f20" y="f22"/>
                    <a:pt x="f21" y="f4"/>
                    <a:pt x="f19" y="f4"/>
                  </a:cubicBezTo>
                  <a:cubicBezTo>
                    <a:pt x="f13" y="f4"/>
                    <a:pt x="f3" y="f22"/>
                    <a:pt x="f3" y="f5"/>
                  </a:cubicBezTo>
                  <a:cubicBezTo>
                    <a:pt x="f3" y="f21"/>
                    <a:pt x="f13" y="f20"/>
                    <a:pt x="f19" y="f20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6" name="Google Shape;895;p49">
              <a:extLst>
                <a:ext uri="{FF2B5EF4-FFF2-40B4-BE49-F238E27FC236}">
                  <a16:creationId xmlns:a16="http://schemas.microsoft.com/office/drawing/2014/main" id="{D9F981AC-E642-4CF8-85D3-222AC766CE0C}"/>
                </a:ext>
              </a:extLst>
            </p:cNvPr>
            <p:cNvSpPr/>
            <p:nvPr/>
          </p:nvSpPr>
          <p:spPr>
            <a:xfrm>
              <a:off x="6857149" y="2420389"/>
              <a:ext cx="41303" cy="1032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6"/>
                <a:gd name="f5" fmla="val 1"/>
                <a:gd name="f6" fmla="val 1764"/>
                <a:gd name="f7" fmla="val 631"/>
                <a:gd name="f8" fmla="val 2111"/>
                <a:gd name="f9" fmla="val 1072"/>
                <a:gd name="f10" fmla="val 2709"/>
                <a:gd name="f11" fmla="val 1261"/>
                <a:gd name="f12" fmla="*/ f0 1 1387"/>
                <a:gd name="f13" fmla="*/ f1 1 3466"/>
                <a:gd name="f14" fmla="+- f4 0 f2"/>
                <a:gd name="f15" fmla="+- f3 0 f2"/>
                <a:gd name="f16" fmla="*/ f15 1 1387"/>
                <a:gd name="f17" fmla="*/ f14 1 3466"/>
                <a:gd name="f18" fmla="*/ f2 1 f16"/>
                <a:gd name="f19" fmla="*/ f3 1 f16"/>
                <a:gd name="f20" fmla="*/ f2 1 f17"/>
                <a:gd name="f21" fmla="*/ f4 1 f17"/>
                <a:gd name="f22" fmla="*/ f18 f12 1"/>
                <a:gd name="f23" fmla="*/ f19 f12 1"/>
                <a:gd name="f24" fmla="*/ f21 f13 1"/>
                <a:gd name="f25" fmla="*/ f20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387" h="3466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4"/>
                  </a:cubicBez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37" name="Google Shape;896;p49">
            <a:extLst>
              <a:ext uri="{FF2B5EF4-FFF2-40B4-BE49-F238E27FC236}">
                <a16:creationId xmlns:a16="http://schemas.microsoft.com/office/drawing/2014/main" id="{78067D6B-5318-4167-A696-8C43BE9E7D28}"/>
              </a:ext>
            </a:extLst>
          </p:cNvPr>
          <p:cNvGrpSpPr/>
          <p:nvPr/>
        </p:nvGrpSpPr>
        <p:grpSpPr>
          <a:xfrm>
            <a:off x="3622441" y="2251956"/>
            <a:ext cx="354713" cy="356589"/>
            <a:chOff x="3622441" y="2251956"/>
            <a:chExt cx="354713" cy="356589"/>
          </a:xfrm>
        </p:grpSpPr>
        <p:sp>
          <p:nvSpPr>
            <p:cNvPr id="38" name="Google Shape;897;p49">
              <a:extLst>
                <a:ext uri="{FF2B5EF4-FFF2-40B4-BE49-F238E27FC236}">
                  <a16:creationId xmlns:a16="http://schemas.microsoft.com/office/drawing/2014/main" id="{BB1FBE8C-16A5-4AF6-9DC4-F0134C03A5D7}"/>
                </a:ext>
              </a:extLst>
            </p:cNvPr>
            <p:cNvSpPr/>
            <p:nvPr/>
          </p:nvSpPr>
          <p:spPr>
            <a:xfrm>
              <a:off x="3622441" y="2422730"/>
              <a:ext cx="183017" cy="1858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5"/>
                <a:gd name="f4" fmla="val 6239"/>
                <a:gd name="f5" fmla="val 3183"/>
                <a:gd name="f6" fmla="val 1"/>
                <a:gd name="f7" fmla="val 2490"/>
                <a:gd name="f8" fmla="val 725"/>
                <a:gd name="f9" fmla="val 2206"/>
                <a:gd name="f10" fmla="val 1009"/>
                <a:gd name="f11" fmla="val 1986"/>
                <a:gd name="f12" fmla="val 1387"/>
                <a:gd name="f13" fmla="val 1860"/>
                <a:gd name="f14" fmla="val 1828"/>
                <a:gd name="f15" fmla="val 1608"/>
                <a:gd name="f16" fmla="val 2742"/>
                <a:gd name="f17" fmla="val 1229"/>
                <a:gd name="f18" fmla="val 3435"/>
                <a:gd name="f19" fmla="val 4002"/>
                <a:gd name="f20" fmla="val 316"/>
                <a:gd name="f21" fmla="val 4411"/>
                <a:gd name="f22" fmla="val 127"/>
                <a:gd name="f23" fmla="val 4632"/>
                <a:gd name="f24" fmla="val 4884"/>
                <a:gd name="f25" fmla="val 5167"/>
                <a:gd name="f26" fmla="val 5451"/>
                <a:gd name="f27" fmla="val 5734"/>
                <a:gd name="f28" fmla="val 5923"/>
                <a:gd name="f29" fmla="val 505"/>
                <a:gd name="f30" fmla="val 6113"/>
                <a:gd name="f31" fmla="val 788"/>
                <a:gd name="f32" fmla="val 1072"/>
                <a:gd name="f33" fmla="val 1355"/>
                <a:gd name="f34" fmla="val 5986"/>
                <a:gd name="f35" fmla="val 1765"/>
                <a:gd name="f36" fmla="val 5797"/>
                <a:gd name="f37" fmla="val 5419"/>
                <a:gd name="f38" fmla="val 2710"/>
                <a:gd name="f39" fmla="val 4506"/>
                <a:gd name="f40" fmla="val 4380"/>
                <a:gd name="f41" fmla="val 4254"/>
                <a:gd name="f42" fmla="val 4664"/>
                <a:gd name="f43" fmla="val 4191"/>
                <a:gd name="f44" fmla="val 4916"/>
                <a:gd name="f45" fmla="val 4033"/>
                <a:gd name="f46" fmla="val 5168"/>
                <a:gd name="f47" fmla="val 3876"/>
                <a:gd name="f48" fmla="val 3372"/>
                <a:gd name="f49" fmla="val 4537"/>
                <a:gd name="f50" fmla="val 3246"/>
                <a:gd name="f51" fmla="val 2994"/>
                <a:gd name="f52" fmla="val 2899"/>
                <a:gd name="f53" fmla="val 4711"/>
                <a:gd name="f54" fmla="val 2836"/>
                <a:gd name="f55" fmla="val 4797"/>
                <a:gd name="f56" fmla="val 2805"/>
                <a:gd name="f57" fmla="val 4888"/>
                <a:gd name="f58" fmla="val 4979"/>
                <a:gd name="f59" fmla="val 5073"/>
                <a:gd name="f60" fmla="val 5136"/>
                <a:gd name="f61" fmla="val 5672"/>
                <a:gd name="f62" fmla="val 6144"/>
                <a:gd name="f63" fmla="val 2962"/>
                <a:gd name="f64" fmla="*/ f0 1 6145"/>
                <a:gd name="f65" fmla="*/ f1 1 6239"/>
                <a:gd name="f66" fmla="+- f4 0 f2"/>
                <a:gd name="f67" fmla="+- f3 0 f2"/>
                <a:gd name="f68" fmla="*/ f67 1 6145"/>
                <a:gd name="f69" fmla="*/ f66 1 6239"/>
                <a:gd name="f70" fmla="*/ f2 1 f68"/>
                <a:gd name="f71" fmla="*/ f3 1 f68"/>
                <a:gd name="f72" fmla="*/ f2 1 f69"/>
                <a:gd name="f73" fmla="*/ f4 1 f69"/>
                <a:gd name="f74" fmla="*/ f70 f64 1"/>
                <a:gd name="f75" fmla="*/ f71 f64 1"/>
                <a:gd name="f76" fmla="*/ f73 f65 1"/>
                <a:gd name="f77" fmla="*/ f72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4" t="f77" r="f75" b="f76"/>
              <a:pathLst>
                <a:path w="6145" h="623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8" y="f19"/>
                  </a:cubicBezTo>
                  <a:lnTo>
                    <a:pt x="f20" y="f21"/>
                  </a:lnTo>
                  <a:cubicBezTo>
                    <a:pt x="f22" y="f23"/>
                    <a:pt x="f6" y="f24"/>
                    <a:pt x="f6" y="f25"/>
                  </a:cubicBezTo>
                  <a:cubicBezTo>
                    <a:pt x="f6" y="f26"/>
                    <a:pt x="f22" y="f27"/>
                    <a:pt x="f20" y="f28"/>
                  </a:cubicBezTo>
                  <a:cubicBezTo>
                    <a:pt x="f29" y="f30"/>
                    <a:pt x="f31" y="f4"/>
                    <a:pt x="f32" y="f4"/>
                  </a:cubicBezTo>
                  <a:cubicBezTo>
                    <a:pt x="f33" y="f30"/>
                    <a:pt x="f15" y="f34"/>
                    <a:pt x="f35" y="f36"/>
                  </a:cubicBezTo>
                  <a:lnTo>
                    <a:pt x="f9" y="f37"/>
                  </a:lnTo>
                  <a:cubicBezTo>
                    <a:pt x="f38" y="f24"/>
                    <a:pt x="f18" y="f39"/>
                    <a:pt x="f40" y="f41"/>
                  </a:cubicBezTo>
                  <a:cubicBezTo>
                    <a:pt x="f42" y="f43"/>
                    <a:pt x="f44" y="f45"/>
                    <a:pt x="f46" y="f47"/>
                  </a:cubicBezTo>
                  <a:lnTo>
                    <a:pt x="f42" y="f48"/>
                  </a:lnTo>
                  <a:cubicBezTo>
                    <a:pt x="f49" y="f50"/>
                    <a:pt x="f49" y="f51"/>
                    <a:pt x="f42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54"/>
                    <a:pt x="f60" y="f52"/>
                  </a:cubicBezTo>
                  <a:lnTo>
                    <a:pt x="f61" y="f18"/>
                  </a:lnTo>
                  <a:lnTo>
                    <a:pt x="f62" y="f63"/>
                  </a:lnTo>
                  <a:lnTo>
                    <a:pt x="f5" y="f6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9" name="Google Shape;898;p49">
              <a:extLst>
                <a:ext uri="{FF2B5EF4-FFF2-40B4-BE49-F238E27FC236}">
                  <a16:creationId xmlns:a16="http://schemas.microsoft.com/office/drawing/2014/main" id="{46FBAC15-CFC7-4E74-87E3-9D0D375A6E3E}"/>
                </a:ext>
              </a:extLst>
            </p:cNvPr>
            <p:cNvSpPr/>
            <p:nvPr/>
          </p:nvSpPr>
          <p:spPr>
            <a:xfrm>
              <a:off x="3735049" y="2251956"/>
              <a:ext cx="242105" cy="2411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129"/>
                <a:gd name="f4" fmla="val 8098"/>
                <a:gd name="f5" fmla="val 1891"/>
                <a:gd name="f6" fmla="val 2364"/>
                <a:gd name="f7" fmla="val 1985"/>
                <a:gd name="f8" fmla="val 2048"/>
                <a:gd name="f9" fmla="val 2395"/>
                <a:gd name="f10" fmla="val 2143"/>
                <a:gd name="f11" fmla="val 2490"/>
                <a:gd name="f12" fmla="val 5545"/>
                <a:gd name="f13" fmla="val 5892"/>
                <a:gd name="f14" fmla="val 5671"/>
                <a:gd name="f15" fmla="val 6018"/>
                <a:gd name="f16" fmla="val 6239"/>
                <a:gd name="f17" fmla="val 6365"/>
                <a:gd name="f18" fmla="val 5498"/>
                <a:gd name="f19" fmla="val 6428"/>
                <a:gd name="f20" fmla="val 5411"/>
                <a:gd name="f21" fmla="val 6459"/>
                <a:gd name="f22" fmla="val 5321"/>
                <a:gd name="f23" fmla="val 5230"/>
                <a:gd name="f24" fmla="val 5136"/>
                <a:gd name="f25" fmla="val 5073"/>
                <a:gd name="f26" fmla="val 1670"/>
                <a:gd name="f27" fmla="val 2962"/>
                <a:gd name="f28" fmla="val 1544"/>
                <a:gd name="f29" fmla="val 2836"/>
                <a:gd name="f30" fmla="val 2647"/>
                <a:gd name="f31" fmla="val 1733"/>
                <a:gd name="f32" fmla="val 1828"/>
                <a:gd name="f33" fmla="val 6742"/>
                <a:gd name="f34" fmla="val 1"/>
                <a:gd name="f35" fmla="val 6333"/>
                <a:gd name="f36" fmla="val 158"/>
                <a:gd name="f37" fmla="val 5766"/>
                <a:gd name="f38" fmla="val 379"/>
                <a:gd name="f39" fmla="val 4128"/>
                <a:gd name="f40" fmla="val 2017"/>
                <a:gd name="f41" fmla="val 3938"/>
                <a:gd name="f42" fmla="val 2206"/>
                <a:gd name="f43" fmla="val 3679"/>
                <a:gd name="f44" fmla="val 2301"/>
                <a:gd name="f45" fmla="val 3415"/>
                <a:gd name="f46" fmla="val 3151"/>
                <a:gd name="f47" fmla="val 2883"/>
                <a:gd name="f48" fmla="val 2678"/>
                <a:gd name="f49" fmla="val 2489"/>
                <a:gd name="f50" fmla="val 1812"/>
                <a:gd name="f51" fmla="val 2229"/>
                <a:gd name="f52" fmla="val 1710"/>
                <a:gd name="f53" fmla="val 1965"/>
                <a:gd name="f54" fmla="val 1702"/>
                <a:gd name="f55" fmla="val 1434"/>
                <a:gd name="f56" fmla="val 1229"/>
                <a:gd name="f57" fmla="val 851"/>
                <a:gd name="f58" fmla="val 3057"/>
                <a:gd name="f59" fmla="val 3466"/>
                <a:gd name="f60" fmla="val 1481"/>
                <a:gd name="f61" fmla="val 3687"/>
                <a:gd name="f62" fmla="val 5167"/>
                <a:gd name="f63" fmla="val 8097"/>
                <a:gd name="f64" fmla="val 3403"/>
                <a:gd name="f65" fmla="val 7625"/>
                <a:gd name="f66" fmla="val 7089"/>
                <a:gd name="f67" fmla="val 2710"/>
                <a:gd name="f68" fmla="val 6963"/>
                <a:gd name="f69" fmla="val 6743"/>
                <a:gd name="f70" fmla="val 6617"/>
                <a:gd name="f71" fmla="val 2899"/>
                <a:gd name="f72" fmla="val 6554"/>
                <a:gd name="f73" fmla="val 2985"/>
                <a:gd name="f74" fmla="val 6522"/>
                <a:gd name="f75" fmla="val 3072"/>
                <a:gd name="f76" fmla="val 3159"/>
                <a:gd name="f77" fmla="val 3245"/>
                <a:gd name="f78" fmla="val 3308"/>
                <a:gd name="f79" fmla="val 3875"/>
                <a:gd name="f80" fmla="val 7152"/>
                <a:gd name="f81" fmla="val 4380"/>
                <a:gd name="f82" fmla="val 6648"/>
                <a:gd name="f83" fmla="val 4600"/>
                <a:gd name="f84" fmla="val 6900"/>
                <a:gd name="f85" fmla="val 4821"/>
                <a:gd name="f86" fmla="val 7215"/>
                <a:gd name="f87" fmla="val 5356"/>
                <a:gd name="f88" fmla="val 5640"/>
                <a:gd name="f89" fmla="val 5923"/>
                <a:gd name="f90" fmla="val 6112"/>
                <a:gd name="f91" fmla="val 6490"/>
                <a:gd name="f92" fmla="val 6491"/>
                <a:gd name="f93" fmla="val 5829"/>
                <a:gd name="f94" fmla="val 5420"/>
                <a:gd name="f95" fmla="val 5703"/>
                <a:gd name="f96" fmla="val 5041"/>
                <a:gd name="f97" fmla="val 3970"/>
                <a:gd name="f98" fmla="val 7719"/>
                <a:gd name="f99" fmla="val 8003"/>
                <a:gd name="f100" fmla="val 2080"/>
                <a:gd name="f101" fmla="val 1387"/>
                <a:gd name="f102" fmla="val 1009"/>
                <a:gd name="f103" fmla="val 7971"/>
                <a:gd name="f104" fmla="val 662"/>
                <a:gd name="f105" fmla="val 7436"/>
                <a:gd name="f106" fmla="val 127"/>
                <a:gd name="f107" fmla="val 7120"/>
                <a:gd name="f108" fmla="*/ f0 1 8129"/>
                <a:gd name="f109" fmla="*/ f1 1 8098"/>
                <a:gd name="f110" fmla="+- f4 0 f2"/>
                <a:gd name="f111" fmla="+- f3 0 f2"/>
                <a:gd name="f112" fmla="*/ f111 1 8129"/>
                <a:gd name="f113" fmla="*/ f110 1 8098"/>
                <a:gd name="f114" fmla="*/ f2 1 f112"/>
                <a:gd name="f115" fmla="*/ f3 1 f112"/>
                <a:gd name="f116" fmla="*/ f2 1 f113"/>
                <a:gd name="f117" fmla="*/ f4 1 f113"/>
                <a:gd name="f118" fmla="*/ f114 f108 1"/>
                <a:gd name="f119" fmla="*/ f115 f108 1"/>
                <a:gd name="f120" fmla="*/ f117 f109 1"/>
                <a:gd name="f121" fmla="*/ f116 f10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8" t="f121" r="f119" b="f120"/>
              <a:pathLst>
                <a:path w="8129" h="809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26" y="f27"/>
                  </a:lnTo>
                  <a:cubicBezTo>
                    <a:pt x="f28" y="f29"/>
                    <a:pt x="f28" y="f30"/>
                    <a:pt x="f26" y="f11"/>
                  </a:cubicBez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15" y="f36"/>
                    <a:pt x="f37" y="f38"/>
                  </a:cubicBez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2"/>
                    <a:pt x="f48" y="f40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56" y="f40"/>
                  </a:cubicBezTo>
                  <a:cubicBezTo>
                    <a:pt x="f57" y="f9"/>
                    <a:pt x="f57" y="f58"/>
                    <a:pt x="f56" y="f59"/>
                  </a:cubicBezTo>
                  <a:lnTo>
                    <a:pt x="f60" y="f61"/>
                  </a:lnTo>
                  <a:lnTo>
                    <a:pt x="f2" y="f62"/>
                  </a:lnTo>
                  <a:lnTo>
                    <a:pt x="f27" y="f63"/>
                  </a:lnTo>
                  <a:lnTo>
                    <a:pt x="f64" y="f65"/>
                  </a:lnTo>
                  <a:lnTo>
                    <a:pt x="f29" y="f66"/>
                  </a:lnTo>
                  <a:cubicBezTo>
                    <a:pt x="f67" y="f68"/>
                    <a:pt x="f67" y="f69"/>
                    <a:pt x="f29" y="f70"/>
                  </a:cubicBezTo>
                  <a:cubicBezTo>
                    <a:pt x="f71" y="f72"/>
                    <a:pt x="f73" y="f74"/>
                    <a:pt x="f75" y="f74"/>
                  </a:cubicBezTo>
                  <a:cubicBezTo>
                    <a:pt x="f76" y="f74"/>
                    <a:pt x="f77" y="f72"/>
                    <a:pt x="f78" y="f70"/>
                  </a:cubicBezTo>
                  <a:lnTo>
                    <a:pt x="f79" y="f80"/>
                  </a:lnTo>
                  <a:lnTo>
                    <a:pt x="f81" y="f82"/>
                  </a:lnTo>
                  <a:lnTo>
                    <a:pt x="f83" y="f84"/>
                  </a:lnTo>
                  <a:cubicBezTo>
                    <a:pt x="f85" y="f66"/>
                    <a:pt x="f25" y="f86"/>
                    <a:pt x="f87" y="f86"/>
                  </a:cubicBezTo>
                  <a:cubicBezTo>
                    <a:pt x="f88" y="f86"/>
                    <a:pt x="f89" y="f66"/>
                    <a:pt x="f90" y="f84"/>
                  </a:cubicBezTo>
                  <a:cubicBezTo>
                    <a:pt x="f91" y="f92"/>
                    <a:pt x="f91" y="f93"/>
                    <a:pt x="f90" y="f94"/>
                  </a:cubicBezTo>
                  <a:cubicBezTo>
                    <a:pt x="f95" y="f96"/>
                    <a:pt x="f95" y="f81"/>
                    <a:pt x="f90" y="f97"/>
                  </a:cubicBezTo>
                  <a:lnTo>
                    <a:pt x="f98" y="f6"/>
                  </a:lnTo>
                  <a:cubicBezTo>
                    <a:pt x="f99" y="f100"/>
                    <a:pt x="f3" y="f31"/>
                    <a:pt x="f3" y="f101"/>
                  </a:cubicBezTo>
                  <a:cubicBezTo>
                    <a:pt x="f3" y="f102"/>
                    <a:pt x="f103" y="f104"/>
                    <a:pt x="f98" y="f38"/>
                  </a:cubicBezTo>
                  <a:cubicBezTo>
                    <a:pt x="f105" y="f106"/>
                    <a:pt x="f107" y="f34"/>
                    <a:pt x="f33" y="f34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06;p50">
            <a:extLst>
              <a:ext uri="{FF2B5EF4-FFF2-40B4-BE49-F238E27FC236}">
                <a16:creationId xmlns:a16="http://schemas.microsoft.com/office/drawing/2014/main" id="{AD8B7FE2-EF65-4C5E-A5A0-E7BF394CEA15}"/>
              </a:ext>
            </a:extLst>
          </p:cNvPr>
          <p:cNvSpPr/>
          <p:nvPr/>
        </p:nvSpPr>
        <p:spPr>
          <a:xfrm>
            <a:off x="0" y="-10633"/>
            <a:ext cx="9144000" cy="5143499"/>
          </a:xfrm>
          <a:prstGeom prst="rect">
            <a:avLst/>
          </a:prstGeom>
          <a:solidFill>
            <a:srgbClr val="B9F9E8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3" name="Google Shape;908;p50">
            <a:extLst>
              <a:ext uri="{FF2B5EF4-FFF2-40B4-BE49-F238E27FC236}">
                <a16:creationId xmlns:a16="http://schemas.microsoft.com/office/drawing/2014/main" id="{1B1BBDB4-3193-4016-ACB0-A775B30D86EF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740347" y="3588901"/>
            <a:ext cx="3663296" cy="1730995"/>
          </a:xfrm>
        </p:spPr>
        <p:txBody>
          <a:bodyPr anchorCtr="1"/>
          <a:lstStyle/>
          <a:p>
            <a:pPr marL="0" lvl="0" indent="0" algn="r">
              <a:spcAft>
                <a:spcPts val="1600"/>
              </a:spcAft>
              <a:buNone/>
            </a:pPr>
            <a:r>
              <a:rPr lang="fa-IR" sz="1400" dirty="0">
                <a:solidFill>
                  <a:srgbClr val="FFFFFF"/>
                </a:solidFill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1400" dirty="0">
              <a:solidFill>
                <a:srgbClr val="FFFFFF"/>
              </a:solidFill>
              <a:cs typeface="B Nazanin" pitchFamily="2" charset="-78"/>
            </a:endParaRPr>
          </a:p>
        </p:txBody>
      </p:sp>
      <p:sp>
        <p:nvSpPr>
          <p:cNvPr id="4" name="Google Shape;909;p50">
            <a:extLst>
              <a:ext uri="{FF2B5EF4-FFF2-40B4-BE49-F238E27FC236}">
                <a16:creationId xmlns:a16="http://schemas.microsoft.com/office/drawing/2014/main" id="{B2B9821A-9DD7-432B-88FE-B94827FA39F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68302" y="3016203"/>
            <a:ext cx="7007403" cy="572697"/>
          </a:xfrm>
        </p:spPr>
        <p:txBody>
          <a:bodyPr/>
          <a:lstStyle/>
          <a:p>
            <a:pPr lvl="0"/>
            <a:r>
              <a:rPr lang="fa-IR" dirty="0">
                <a:solidFill>
                  <a:srgbClr val="FFFFFF"/>
                </a:solidFill>
                <a:cs typeface="B Nazanin" pitchFamily="2" charset="-78"/>
              </a:rPr>
              <a:t>نتیجه گیری</a:t>
            </a:r>
            <a:endParaRPr lang="en-US" dirty="0">
              <a:solidFill>
                <a:srgbClr val="FFFFFF"/>
              </a:solidFill>
              <a:cs typeface="B Nazanin" pitchFamily="2" charset="-78"/>
            </a:endParaRPr>
          </a:p>
        </p:txBody>
      </p:sp>
      <p:sp>
        <p:nvSpPr>
          <p:cNvPr id="5" name="AutoShape 3">
            <a:extLst>
              <a:ext uri="{FF2B5EF4-FFF2-40B4-BE49-F238E27FC236}">
                <a16:creationId xmlns:a16="http://schemas.microsoft.com/office/drawing/2014/main" id="{B38BD28E-DDE3-4B58-98DA-07762B71E57A}"/>
              </a:ext>
            </a:extLst>
          </p:cNvPr>
          <p:cNvSpPr/>
          <p:nvPr/>
        </p:nvSpPr>
        <p:spPr>
          <a:xfrm>
            <a:off x="6483352" y="561971"/>
            <a:ext cx="2070101" cy="209232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548B73E-8149-42D1-9995-F7C91743ABC5}"/>
              </a:ext>
            </a:extLst>
          </p:cNvPr>
          <p:cNvSpPr/>
          <p:nvPr/>
        </p:nvSpPr>
        <p:spPr>
          <a:xfrm>
            <a:off x="6483352" y="561971"/>
            <a:ext cx="2070101" cy="210026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49"/>
              <a:gd name="f7" fmla="val 557"/>
              <a:gd name="f8" fmla="val 273"/>
              <a:gd name="f9" fmla="val 1"/>
              <a:gd name="f10" fmla="val 123"/>
              <a:gd name="f11" fmla="val 126"/>
              <a:gd name="f12" fmla="val 279"/>
              <a:gd name="f13" fmla="val 429"/>
              <a:gd name="f14" fmla="val 119"/>
              <a:gd name="f15" fmla="val 551"/>
              <a:gd name="f16" fmla="val 269"/>
              <a:gd name="f17" fmla="val 554"/>
              <a:gd name="f18" fmla="val 417"/>
              <a:gd name="f19" fmla="val 547"/>
              <a:gd name="f20" fmla="val 428"/>
              <a:gd name="f21" fmla="val 548"/>
              <a:gd name="f22" fmla="val 129"/>
              <a:gd name="f23" fmla="val 422"/>
              <a:gd name="f24" fmla="val 272"/>
              <a:gd name="f25" fmla="val 505"/>
              <a:gd name="f26" fmla="val 147"/>
              <a:gd name="f27" fmla="val 504"/>
              <a:gd name="f28" fmla="val 53"/>
              <a:gd name="f29" fmla="val 407"/>
              <a:gd name="f30" fmla="val 54"/>
              <a:gd name="f31" fmla="val 282"/>
              <a:gd name="f32" fmla="val 156"/>
              <a:gd name="f33" fmla="val 149"/>
              <a:gd name="f34" fmla="val 62"/>
              <a:gd name="f35" fmla="val 275"/>
              <a:gd name="f36" fmla="val 63"/>
              <a:gd name="f37" fmla="val 399"/>
              <a:gd name="f38" fmla="val 64"/>
              <a:gd name="f39" fmla="val 498"/>
              <a:gd name="f40" fmla="val 163"/>
              <a:gd name="f41" fmla="val 496"/>
              <a:gd name="f42" fmla="val 285"/>
              <a:gd name="f43" fmla="val 494"/>
              <a:gd name="f44" fmla="val 406"/>
              <a:gd name="f45" fmla="val 393"/>
              <a:gd name="f46" fmla="val 506"/>
              <a:gd name="f47" fmla="+- 0 0 -90"/>
              <a:gd name="f48" fmla="*/ f3 1 549"/>
              <a:gd name="f49" fmla="*/ f4 1 557"/>
              <a:gd name="f50" fmla="+- f7 0 f5"/>
              <a:gd name="f51" fmla="+- f6 0 f5"/>
              <a:gd name="f52" fmla="*/ f47 f0 1"/>
              <a:gd name="f53" fmla="*/ f51 1 549"/>
              <a:gd name="f54" fmla="*/ f50 1 557"/>
              <a:gd name="f55" fmla="*/ 273 f51 1"/>
              <a:gd name="f56" fmla="*/ 1 f50 1"/>
              <a:gd name="f57" fmla="*/ 0 f51 1"/>
              <a:gd name="f58" fmla="*/ 279 f50 1"/>
              <a:gd name="f59" fmla="*/ 269 f51 1"/>
              <a:gd name="f60" fmla="*/ 554 f50 1"/>
              <a:gd name="f61" fmla="*/ 548 f51 1"/>
              <a:gd name="f62" fmla="*/ 272 f51 1"/>
              <a:gd name="f63" fmla="*/ 505 f50 1"/>
              <a:gd name="f64" fmla="*/ 54 f51 1"/>
              <a:gd name="f65" fmla="*/ 282 f50 1"/>
              <a:gd name="f66" fmla="*/ 275 f51 1"/>
              <a:gd name="f67" fmla="*/ 63 f50 1"/>
              <a:gd name="f68" fmla="*/ 496 f51 1"/>
              <a:gd name="f69" fmla="*/ 285 f50 1"/>
              <a:gd name="f70" fmla="*/ f52 1 f2"/>
              <a:gd name="f71" fmla="*/ f55 1 549"/>
              <a:gd name="f72" fmla="*/ f56 1 557"/>
              <a:gd name="f73" fmla="*/ f57 1 549"/>
              <a:gd name="f74" fmla="*/ f58 1 557"/>
              <a:gd name="f75" fmla="*/ f59 1 549"/>
              <a:gd name="f76" fmla="*/ f60 1 557"/>
              <a:gd name="f77" fmla="*/ f61 1 549"/>
              <a:gd name="f78" fmla="*/ f62 1 549"/>
              <a:gd name="f79" fmla="*/ f63 1 557"/>
              <a:gd name="f80" fmla="*/ f64 1 549"/>
              <a:gd name="f81" fmla="*/ f65 1 557"/>
              <a:gd name="f82" fmla="*/ f66 1 549"/>
              <a:gd name="f83" fmla="*/ f67 1 557"/>
              <a:gd name="f84" fmla="*/ f68 1 549"/>
              <a:gd name="f85" fmla="*/ f69 1 557"/>
              <a:gd name="f86" fmla="*/ 0 1 f53"/>
              <a:gd name="f87" fmla="*/ f6 1 f53"/>
              <a:gd name="f88" fmla="*/ 0 1 f54"/>
              <a:gd name="f89" fmla="*/ f7 1 f54"/>
              <a:gd name="f90" fmla="+- f70 0 f1"/>
              <a:gd name="f91" fmla="*/ f71 1 f53"/>
              <a:gd name="f92" fmla="*/ f72 1 f54"/>
              <a:gd name="f93" fmla="*/ f73 1 f53"/>
              <a:gd name="f94" fmla="*/ f74 1 f54"/>
              <a:gd name="f95" fmla="*/ f75 1 f53"/>
              <a:gd name="f96" fmla="*/ f76 1 f54"/>
              <a:gd name="f97" fmla="*/ f77 1 f53"/>
              <a:gd name="f98" fmla="*/ f78 1 f53"/>
              <a:gd name="f99" fmla="*/ f79 1 f54"/>
              <a:gd name="f100" fmla="*/ f80 1 f53"/>
              <a:gd name="f101" fmla="*/ f81 1 f54"/>
              <a:gd name="f102" fmla="*/ f82 1 f53"/>
              <a:gd name="f103" fmla="*/ f83 1 f54"/>
              <a:gd name="f104" fmla="*/ f84 1 f53"/>
              <a:gd name="f105" fmla="*/ f85 1 f54"/>
              <a:gd name="f106" fmla="*/ f86 f48 1"/>
              <a:gd name="f107" fmla="*/ f87 f48 1"/>
              <a:gd name="f108" fmla="*/ f89 f49 1"/>
              <a:gd name="f109" fmla="*/ f88 f49 1"/>
              <a:gd name="f110" fmla="*/ f91 f48 1"/>
              <a:gd name="f111" fmla="*/ f92 f49 1"/>
              <a:gd name="f112" fmla="*/ f93 f48 1"/>
              <a:gd name="f113" fmla="*/ f94 f49 1"/>
              <a:gd name="f114" fmla="*/ f95 f48 1"/>
              <a:gd name="f115" fmla="*/ f96 f49 1"/>
              <a:gd name="f116" fmla="*/ f97 f48 1"/>
              <a:gd name="f117" fmla="*/ f98 f48 1"/>
              <a:gd name="f118" fmla="*/ f99 f49 1"/>
              <a:gd name="f119" fmla="*/ f100 f48 1"/>
              <a:gd name="f120" fmla="*/ f101 f49 1"/>
              <a:gd name="f121" fmla="*/ f102 f48 1"/>
              <a:gd name="f122" fmla="*/ f103 f49 1"/>
              <a:gd name="f123" fmla="*/ f104 f48 1"/>
              <a:gd name="f124" fmla="*/ f105 f4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0">
                <a:pos x="f110" y="f111"/>
              </a:cxn>
              <a:cxn ang="f90">
                <a:pos x="f112" y="f113"/>
              </a:cxn>
              <a:cxn ang="f90">
                <a:pos x="f114" y="f115"/>
              </a:cxn>
              <a:cxn ang="f90">
                <a:pos x="f116" y="f113"/>
              </a:cxn>
              <a:cxn ang="f90">
                <a:pos x="f110" y="f111"/>
              </a:cxn>
              <a:cxn ang="f90">
                <a:pos x="f117" y="f118"/>
              </a:cxn>
              <a:cxn ang="f90">
                <a:pos x="f119" y="f120"/>
              </a:cxn>
              <a:cxn ang="f90">
                <a:pos x="f121" y="f122"/>
              </a:cxn>
              <a:cxn ang="f90">
                <a:pos x="f123" y="f124"/>
              </a:cxn>
              <a:cxn ang="f90">
                <a:pos x="f117" y="f118"/>
              </a:cxn>
            </a:cxnLst>
            <a:rect l="f106" t="f109" r="f107" b="f108"/>
            <a:pathLst>
              <a:path w="549" h="557">
                <a:moveTo>
                  <a:pt x="f8" y="f9"/>
                </a:moveTo>
                <a:cubicBezTo>
                  <a:pt x="f10" y="f5"/>
                  <a:pt x="f5" y="f11"/>
                  <a:pt x="f5" y="f12"/>
                </a:cubicBezTo>
                <a:cubicBezTo>
                  <a:pt x="f5" y="f13"/>
                  <a:pt x="f14" y="f15"/>
                  <a:pt x="f16" y="f17"/>
                </a:cubicBezTo>
                <a:cubicBezTo>
                  <a:pt x="f18" y="f7"/>
                  <a:pt x="f19" y="f20"/>
                  <a:pt x="f21" y="f12"/>
                </a:cubicBezTo>
                <a:cubicBezTo>
                  <a:pt x="f6" y="f22"/>
                  <a:pt x="f23" y="f9"/>
                  <a:pt x="f8" y="f9"/>
                </a:cubicBezTo>
                <a:close/>
                <a:moveTo>
                  <a:pt x="f24" y="f25"/>
                </a:moveTo>
                <a:cubicBezTo>
                  <a:pt x="f26" y="f27"/>
                  <a:pt x="f28" y="f29"/>
                  <a:pt x="f30" y="f31"/>
                </a:cubicBezTo>
                <a:cubicBezTo>
                  <a:pt x="f30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24" y="f25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6AA3E953-9953-428C-B967-919DD1AD7C41}"/>
              </a:ext>
            </a:extLst>
          </p:cNvPr>
          <p:cNvSpPr/>
          <p:nvPr/>
        </p:nvSpPr>
        <p:spPr>
          <a:xfrm>
            <a:off x="6927851" y="1104896"/>
            <a:ext cx="1104896" cy="11350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93"/>
              <a:gd name="f7" fmla="val 301"/>
              <a:gd name="f8" fmla="val 98"/>
              <a:gd name="f9" fmla="val 292"/>
              <a:gd name="f10" fmla="val 103"/>
              <a:gd name="f11" fmla="val 107"/>
              <a:gd name="f12" fmla="val 291"/>
              <a:gd name="f13" fmla="val 111"/>
              <a:gd name="f14" fmla="val 285"/>
              <a:gd name="f15" fmla="val 196"/>
              <a:gd name="f16" fmla="val 201"/>
              <a:gd name="f17" fmla="val 145"/>
              <a:gd name="f18" fmla="val 296"/>
              <a:gd name="f19" fmla="val 84"/>
              <a:gd name="f20" fmla="val 170"/>
              <a:gd name="f21" fmla="val 3"/>
              <a:gd name="f22" fmla="val 90"/>
              <a:gd name="f23" fmla="val 4"/>
              <a:gd name="f24" fmla="val 59"/>
              <a:gd name="f25" fmla="val 12"/>
              <a:gd name="f26" fmla="val 28"/>
              <a:gd name="f27" fmla="val 43"/>
              <a:gd name="f28" fmla="val 14"/>
              <a:gd name="f29" fmla="val 76"/>
              <a:gd name="f30" fmla="val 8"/>
              <a:gd name="f31" fmla="val 129"/>
              <a:gd name="f32" fmla="val 38"/>
              <a:gd name="f33" fmla="val 144"/>
              <a:gd name="f34" fmla="val 57"/>
              <a:gd name="f35" fmla="val 154"/>
              <a:gd name="f36" fmla="val 60"/>
              <a:gd name="f37" fmla="val 37"/>
              <a:gd name="f38" fmla="val 191"/>
              <a:gd name="f39" fmla="val 224"/>
              <a:gd name="f40" fmla="val 1"/>
              <a:gd name="f41" fmla="val 257"/>
              <a:gd name="f42" fmla="val 15"/>
              <a:gd name="f43" fmla="val 31"/>
              <a:gd name="f44" fmla="val 66"/>
              <a:gd name="f45" fmla="+- 0 0 -90"/>
              <a:gd name="f46" fmla="*/ f3 1 293"/>
              <a:gd name="f47" fmla="*/ f4 1 301"/>
              <a:gd name="f48" fmla="+- f7 0 f5"/>
              <a:gd name="f49" fmla="+- f6 0 f5"/>
              <a:gd name="f50" fmla="*/ f45 f0 1"/>
              <a:gd name="f51" fmla="*/ f49 1 293"/>
              <a:gd name="f52" fmla="*/ f48 1 301"/>
              <a:gd name="f53" fmla="*/ 293 f49 1"/>
              <a:gd name="f54" fmla="*/ 98 f48 1"/>
              <a:gd name="f55" fmla="*/ 291 f49 1"/>
              <a:gd name="f56" fmla="*/ 111 f48 1"/>
              <a:gd name="f57" fmla="*/ 145 f49 1"/>
              <a:gd name="f58" fmla="*/ 296 f48 1"/>
              <a:gd name="f59" fmla="*/ 3 f49 1"/>
              <a:gd name="f60" fmla="*/ 90 f48 1"/>
              <a:gd name="f61" fmla="*/ 43 f49 1"/>
              <a:gd name="f62" fmla="*/ 14 f48 1"/>
              <a:gd name="f63" fmla="*/ 129 f49 1"/>
              <a:gd name="f64" fmla="*/ 38 f48 1"/>
              <a:gd name="f65" fmla="*/ 170 f49 1"/>
              <a:gd name="f66" fmla="*/ 37 f48 1"/>
              <a:gd name="f67" fmla="*/ 257 f49 1"/>
              <a:gd name="f68" fmla="*/ 15 f48 1"/>
              <a:gd name="f69" fmla="*/ f50 1 f2"/>
              <a:gd name="f70" fmla="*/ f53 1 293"/>
              <a:gd name="f71" fmla="*/ f54 1 301"/>
              <a:gd name="f72" fmla="*/ f55 1 293"/>
              <a:gd name="f73" fmla="*/ f56 1 301"/>
              <a:gd name="f74" fmla="*/ f57 1 293"/>
              <a:gd name="f75" fmla="*/ f58 1 301"/>
              <a:gd name="f76" fmla="*/ f59 1 293"/>
              <a:gd name="f77" fmla="*/ f60 1 301"/>
              <a:gd name="f78" fmla="*/ f61 1 293"/>
              <a:gd name="f79" fmla="*/ f62 1 301"/>
              <a:gd name="f80" fmla="*/ f63 1 293"/>
              <a:gd name="f81" fmla="*/ f64 1 301"/>
              <a:gd name="f82" fmla="*/ f65 1 293"/>
              <a:gd name="f83" fmla="*/ f66 1 301"/>
              <a:gd name="f84" fmla="*/ f67 1 293"/>
              <a:gd name="f85" fmla="*/ f68 1 301"/>
              <a:gd name="f86" fmla="*/ 0 1 f51"/>
              <a:gd name="f87" fmla="*/ f6 1 f51"/>
              <a:gd name="f88" fmla="*/ 0 1 f52"/>
              <a:gd name="f89" fmla="*/ f7 1 f52"/>
              <a:gd name="f90" fmla="+- f69 0 f1"/>
              <a:gd name="f91" fmla="*/ f70 1 f51"/>
              <a:gd name="f92" fmla="*/ f71 1 f52"/>
              <a:gd name="f93" fmla="*/ f72 1 f51"/>
              <a:gd name="f94" fmla="*/ f73 1 f52"/>
              <a:gd name="f95" fmla="*/ f74 1 f51"/>
              <a:gd name="f96" fmla="*/ f75 1 f52"/>
              <a:gd name="f97" fmla="*/ f76 1 f51"/>
              <a:gd name="f98" fmla="*/ f77 1 f52"/>
              <a:gd name="f99" fmla="*/ f78 1 f51"/>
              <a:gd name="f100" fmla="*/ f79 1 f52"/>
              <a:gd name="f101" fmla="*/ f80 1 f51"/>
              <a:gd name="f102" fmla="*/ f81 1 f52"/>
              <a:gd name="f103" fmla="*/ f82 1 f51"/>
              <a:gd name="f104" fmla="*/ f83 1 f52"/>
              <a:gd name="f105" fmla="*/ f84 1 f51"/>
              <a:gd name="f106" fmla="*/ f85 1 f52"/>
              <a:gd name="f107" fmla="*/ f86 f46 1"/>
              <a:gd name="f108" fmla="*/ f87 f46 1"/>
              <a:gd name="f109" fmla="*/ f89 f47 1"/>
              <a:gd name="f110" fmla="*/ f88 f47 1"/>
              <a:gd name="f111" fmla="*/ f91 f46 1"/>
              <a:gd name="f112" fmla="*/ f92 f47 1"/>
              <a:gd name="f113" fmla="*/ f93 f46 1"/>
              <a:gd name="f114" fmla="*/ f94 f47 1"/>
              <a:gd name="f115" fmla="*/ f95 f46 1"/>
              <a:gd name="f116" fmla="*/ f96 f47 1"/>
              <a:gd name="f117" fmla="*/ f97 f46 1"/>
              <a:gd name="f118" fmla="*/ f98 f47 1"/>
              <a:gd name="f119" fmla="*/ f99 f46 1"/>
              <a:gd name="f120" fmla="*/ f100 f47 1"/>
              <a:gd name="f121" fmla="*/ f101 f46 1"/>
              <a:gd name="f122" fmla="*/ f102 f47 1"/>
              <a:gd name="f123" fmla="*/ f103 f46 1"/>
              <a:gd name="f124" fmla="*/ f104 f47 1"/>
              <a:gd name="f125" fmla="*/ f105 f46 1"/>
              <a:gd name="f126" fmla="*/ f106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0">
                <a:pos x="f111" y="f112"/>
              </a:cxn>
              <a:cxn ang="f90">
                <a:pos x="f113" y="f114"/>
              </a:cxn>
              <a:cxn ang="f90">
                <a:pos x="f115" y="f116"/>
              </a:cxn>
              <a:cxn ang="f90">
                <a:pos x="f117" y="f118"/>
              </a:cxn>
              <a:cxn ang="f90">
                <a:pos x="f119" y="f120"/>
              </a:cxn>
              <a:cxn ang="f90">
                <a:pos x="f121" y="f122"/>
              </a:cxn>
              <a:cxn ang="f90">
                <a:pos x="f123" y="f124"/>
              </a:cxn>
              <a:cxn ang="f90">
                <a:pos x="f125" y="f126"/>
              </a:cxn>
              <a:cxn ang="f90">
                <a:pos x="f111" y="f112"/>
              </a:cxn>
            </a:cxnLst>
            <a:rect l="f107" t="f110" r="f108" b="f109"/>
            <a:pathLst>
              <a:path w="293" h="301">
                <a:moveTo>
                  <a:pt x="f6" y="f8"/>
                </a:moveTo>
                <a:cubicBezTo>
                  <a:pt x="f9" y="f10"/>
                  <a:pt x="f9" y="f11"/>
                  <a:pt x="f12" y="f13"/>
                </a:cubicBezTo>
                <a:cubicBezTo>
                  <a:pt x="f14" y="f15"/>
                  <a:pt x="f16" y="f7"/>
                  <a:pt x="f17" y="f18"/>
                </a:cubicBezTo>
                <a:cubicBezTo>
                  <a:pt x="f19" y="f9"/>
                  <a:pt x="f5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5"/>
                  <a:pt x="f11" y="f30"/>
                  <a:pt x="f31" y="f32"/>
                </a:cubicBezTo>
                <a:cubicBezTo>
                  <a:pt x="f33" y="f34"/>
                  <a:pt x="f35" y="f36"/>
                  <a:pt x="f20" y="f37"/>
                </a:cubicBezTo>
                <a:cubicBezTo>
                  <a:pt x="f38" y="f30"/>
                  <a:pt x="f39" y="f40"/>
                  <a:pt x="f41" y="f42"/>
                </a:cubicBezTo>
                <a:cubicBezTo>
                  <a:pt x="f6" y="f43"/>
                  <a:pt x="f9" y="f44"/>
                  <a:pt x="f6" y="f8"/>
                </a:cubicBezTo>
                <a:close/>
              </a:path>
            </a:pathLst>
          </a:custGeom>
          <a:solidFill>
            <a:srgbClr val="980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A0AB817F-230F-46B3-A79C-6BC10968A5FC}"/>
              </a:ext>
            </a:extLst>
          </p:cNvPr>
          <p:cNvSpPr/>
          <p:nvPr/>
        </p:nvSpPr>
        <p:spPr>
          <a:xfrm>
            <a:off x="7437436" y="1463670"/>
            <a:ext cx="460372" cy="50482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22"/>
              <a:gd name="f7" fmla="val 134"/>
              <a:gd name="f8" fmla="val 12"/>
              <a:gd name="f9" fmla="val 69"/>
              <a:gd name="f10" fmla="val 42"/>
              <a:gd name="f11" fmla="val 56"/>
              <a:gd name="f12" fmla="val 24"/>
              <a:gd name="f13" fmla="val 15"/>
              <a:gd name="f14" fmla="val 55"/>
              <a:gd name="f15" fmla="val 60"/>
              <a:gd name="f16" fmla="val 39"/>
              <a:gd name="f17" fmla="val 105"/>
              <a:gd name="f18" fmla="val 26"/>
              <a:gd name="f19" fmla="val 53"/>
              <a:gd name="f20" fmla="val 40"/>
              <a:gd name="f21" fmla="val 80"/>
              <a:gd name="f22" fmla="val 29"/>
              <a:gd name="f23" fmla="val 1"/>
              <a:gd name="f24" fmla="val 127"/>
              <a:gd name="f25" fmla="val 13"/>
              <a:gd name="f26" fmla="val 97"/>
              <a:gd name="f27" fmla="val 84"/>
              <a:gd name="f28" fmla="val 3"/>
              <a:gd name="f29" fmla="val 78"/>
              <a:gd name="f30" fmla="val 4"/>
              <a:gd name="f31" fmla="val 71"/>
              <a:gd name="f32" fmla="+- 0 0 -90"/>
              <a:gd name="f33" fmla="*/ f3 1 122"/>
              <a:gd name="f34" fmla="*/ f4 1 134"/>
              <a:gd name="f35" fmla="+- f7 0 f5"/>
              <a:gd name="f36" fmla="+- f6 0 f5"/>
              <a:gd name="f37" fmla="*/ f32 f0 1"/>
              <a:gd name="f38" fmla="*/ f36 1 122"/>
              <a:gd name="f39" fmla="*/ f35 1 134"/>
              <a:gd name="f40" fmla="*/ 12 f36 1"/>
              <a:gd name="f41" fmla="*/ 69 f35 1"/>
              <a:gd name="f42" fmla="*/ 55 f36 1"/>
              <a:gd name="f43" fmla="*/ 0 f35 1"/>
              <a:gd name="f44" fmla="*/ 122 f36 1"/>
              <a:gd name="f45" fmla="*/ 53 f35 1"/>
              <a:gd name="f46" fmla="*/ 29 f36 1"/>
              <a:gd name="f47" fmla="*/ 134 f35 1"/>
              <a:gd name="f48" fmla="*/ 0 f36 1"/>
              <a:gd name="f49" fmla="*/ 84 f35 1"/>
              <a:gd name="f50" fmla="*/ f37 1 f2"/>
              <a:gd name="f51" fmla="*/ f40 1 122"/>
              <a:gd name="f52" fmla="*/ f41 1 134"/>
              <a:gd name="f53" fmla="*/ f42 1 122"/>
              <a:gd name="f54" fmla="*/ f43 1 134"/>
              <a:gd name="f55" fmla="*/ f44 1 122"/>
              <a:gd name="f56" fmla="*/ f45 1 134"/>
              <a:gd name="f57" fmla="*/ f46 1 122"/>
              <a:gd name="f58" fmla="*/ f47 1 134"/>
              <a:gd name="f59" fmla="*/ f48 1 122"/>
              <a:gd name="f60" fmla="*/ f49 1 134"/>
              <a:gd name="f61" fmla="*/ 0 1 f38"/>
              <a:gd name="f62" fmla="*/ f6 1 f38"/>
              <a:gd name="f63" fmla="*/ 0 1 f39"/>
              <a:gd name="f64" fmla="*/ f7 1 f39"/>
              <a:gd name="f65" fmla="+- f50 0 f1"/>
              <a:gd name="f66" fmla="*/ f51 1 f38"/>
              <a:gd name="f67" fmla="*/ f52 1 f39"/>
              <a:gd name="f68" fmla="*/ f53 1 f38"/>
              <a:gd name="f69" fmla="*/ f54 1 f39"/>
              <a:gd name="f70" fmla="*/ f55 1 f38"/>
              <a:gd name="f71" fmla="*/ f56 1 f39"/>
              <a:gd name="f72" fmla="*/ f57 1 f38"/>
              <a:gd name="f73" fmla="*/ f58 1 f39"/>
              <a:gd name="f74" fmla="*/ f59 1 f38"/>
              <a:gd name="f75" fmla="*/ f60 1 f39"/>
              <a:gd name="f76" fmla="*/ f61 f33 1"/>
              <a:gd name="f77" fmla="*/ f62 f33 1"/>
              <a:gd name="f78" fmla="*/ f64 f34 1"/>
              <a:gd name="f79" fmla="*/ f63 f34 1"/>
              <a:gd name="f80" fmla="*/ f66 f33 1"/>
              <a:gd name="f81" fmla="*/ f67 f34 1"/>
              <a:gd name="f82" fmla="*/ f68 f33 1"/>
              <a:gd name="f83" fmla="*/ f69 f34 1"/>
              <a:gd name="f84" fmla="*/ f70 f33 1"/>
              <a:gd name="f85" fmla="*/ f71 f34 1"/>
              <a:gd name="f86" fmla="*/ f72 f33 1"/>
              <a:gd name="f87" fmla="*/ f73 f34 1"/>
              <a:gd name="f88" fmla="*/ f74 f33 1"/>
              <a:gd name="f89" fmla="*/ f75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5">
                <a:pos x="f80" y="f81"/>
              </a:cxn>
              <a:cxn ang="f65">
                <a:pos x="f82" y="f83"/>
              </a:cxn>
              <a:cxn ang="f65">
                <a:pos x="f84" y="f85"/>
              </a:cxn>
              <a:cxn ang="f65">
                <a:pos x="f86" y="f87"/>
              </a:cxn>
              <a:cxn ang="f65">
                <a:pos x="f88" y="f89"/>
              </a:cxn>
              <a:cxn ang="f65">
                <a:pos x="f80" y="f81"/>
              </a:cxn>
            </a:cxnLst>
            <a:rect l="f76" t="f79" r="f77" b="f78"/>
            <a:pathLst>
              <a:path w="122" h="134">
                <a:moveTo>
                  <a:pt x="f8" y="f9"/>
                </a:moveTo>
                <a:cubicBezTo>
                  <a:pt x="f10" y="f11"/>
                  <a:pt x="f12" y="f13"/>
                  <a:pt x="f14" y="f5"/>
                </a:cubicBezTo>
                <a:cubicBezTo>
                  <a:pt x="f15" y="f16"/>
                  <a:pt x="f17" y="f18"/>
                  <a:pt x="f6" y="f19"/>
                </a:cubicBezTo>
                <a:cubicBezTo>
                  <a:pt x="f20" y="f21"/>
                  <a:pt x="f20" y="f21"/>
                  <a:pt x="f22" y="f7"/>
                </a:cubicBezTo>
                <a:cubicBezTo>
                  <a:pt x="f23" y="f24"/>
                  <a:pt x="f25" y="f26"/>
                  <a:pt x="f5" y="f27"/>
                </a:cubicBezTo>
                <a:cubicBezTo>
                  <a:pt x="f28" y="f29"/>
                  <a:pt x="f30" y="f31"/>
                  <a:pt x="f8" y="f9"/>
                </a:cubicBezTo>
                <a:close/>
              </a:path>
            </a:pathLst>
          </a:custGeom>
          <a:solidFill>
            <a:srgbClr val="F9CB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3C8D40A5-A3ED-4497-B7FA-FDA2ABBF0C3D}"/>
              </a:ext>
            </a:extLst>
          </p:cNvPr>
          <p:cNvSpPr/>
          <p:nvPr/>
        </p:nvSpPr>
        <p:spPr>
          <a:xfrm>
            <a:off x="7094536" y="1392238"/>
            <a:ext cx="403222" cy="38734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7"/>
              <a:gd name="f7" fmla="val 103"/>
              <a:gd name="f8" fmla="val 88"/>
              <a:gd name="f9" fmla="val 99"/>
              <a:gd name="f10" fmla="val 93"/>
              <a:gd name="f11" fmla="val 95"/>
              <a:gd name="f12" fmla="val 98"/>
              <a:gd name="f13" fmla="val 91"/>
              <a:gd name="f14" fmla="val 84"/>
              <a:gd name="f15" fmla="val 45"/>
              <a:gd name="f16" fmla="val 54"/>
              <a:gd name="f17" fmla="val 76"/>
              <a:gd name="f18" fmla="val 44"/>
              <a:gd name="f19" fmla="val 22"/>
              <a:gd name="f20" fmla="val 75"/>
              <a:gd name="f21" fmla="val 55"/>
              <a:gd name="f22" fmla="val 48"/>
              <a:gd name="f23" fmla="val 78"/>
              <a:gd name="f24" fmla="val 24"/>
              <a:gd name="f25" fmla="val 100"/>
              <a:gd name="f26" fmla="val 57"/>
              <a:gd name="f27" fmla="+- 0 0 -90"/>
              <a:gd name="f28" fmla="*/ f3 1 107"/>
              <a:gd name="f29" fmla="*/ f4 1 103"/>
              <a:gd name="f30" fmla="+- f7 0 f5"/>
              <a:gd name="f31" fmla="+- f6 0 f5"/>
              <a:gd name="f32" fmla="*/ f27 f0 1"/>
              <a:gd name="f33" fmla="*/ f31 1 107"/>
              <a:gd name="f34" fmla="*/ f30 1 103"/>
              <a:gd name="f35" fmla="*/ 103 f31 1"/>
              <a:gd name="f36" fmla="*/ 88 f30 1"/>
              <a:gd name="f37" fmla="*/ 91 f31 1"/>
              <a:gd name="f38" fmla="*/ 103 f30 1"/>
              <a:gd name="f39" fmla="*/ 54 f31 1"/>
              <a:gd name="f40" fmla="*/ 76 f30 1"/>
              <a:gd name="f41" fmla="*/ 0 f31 1"/>
              <a:gd name="f42" fmla="*/ 75 f30 1"/>
              <a:gd name="f43" fmla="*/ 78 f31 1"/>
              <a:gd name="f44" fmla="*/ 0 f30 1"/>
              <a:gd name="f45" fmla="*/ f32 1 f2"/>
              <a:gd name="f46" fmla="*/ f35 1 107"/>
              <a:gd name="f47" fmla="*/ f36 1 103"/>
              <a:gd name="f48" fmla="*/ f37 1 107"/>
              <a:gd name="f49" fmla="*/ f38 1 103"/>
              <a:gd name="f50" fmla="*/ f39 1 107"/>
              <a:gd name="f51" fmla="*/ f40 1 103"/>
              <a:gd name="f52" fmla="*/ f41 1 107"/>
              <a:gd name="f53" fmla="*/ f42 1 103"/>
              <a:gd name="f54" fmla="*/ f43 1 107"/>
              <a:gd name="f55" fmla="*/ f44 1 103"/>
              <a:gd name="f56" fmla="*/ 0 1 f33"/>
              <a:gd name="f57" fmla="*/ f6 1 f33"/>
              <a:gd name="f58" fmla="*/ 0 1 f34"/>
              <a:gd name="f59" fmla="*/ f7 1 f34"/>
              <a:gd name="f60" fmla="+- f45 0 f1"/>
              <a:gd name="f61" fmla="*/ f46 1 f33"/>
              <a:gd name="f62" fmla="*/ f47 1 f34"/>
              <a:gd name="f63" fmla="*/ f48 1 f33"/>
              <a:gd name="f64" fmla="*/ f49 1 f34"/>
              <a:gd name="f65" fmla="*/ f50 1 f33"/>
              <a:gd name="f66" fmla="*/ f51 1 f34"/>
              <a:gd name="f67" fmla="*/ f52 1 f33"/>
              <a:gd name="f68" fmla="*/ f53 1 f34"/>
              <a:gd name="f69" fmla="*/ f54 1 f33"/>
              <a:gd name="f70" fmla="*/ f55 1 f34"/>
              <a:gd name="f71" fmla="*/ f56 f28 1"/>
              <a:gd name="f72" fmla="*/ f57 f28 1"/>
              <a:gd name="f73" fmla="*/ f59 f29 1"/>
              <a:gd name="f74" fmla="*/ f58 f29 1"/>
              <a:gd name="f75" fmla="*/ f61 f28 1"/>
              <a:gd name="f76" fmla="*/ f62 f29 1"/>
              <a:gd name="f77" fmla="*/ f63 f28 1"/>
              <a:gd name="f78" fmla="*/ f64 f29 1"/>
              <a:gd name="f79" fmla="*/ f65 f28 1"/>
              <a:gd name="f80" fmla="*/ f66 f29 1"/>
              <a:gd name="f81" fmla="*/ f67 f28 1"/>
              <a:gd name="f82" fmla="*/ f68 f29 1"/>
              <a:gd name="f83" fmla="*/ f69 f28 1"/>
              <a:gd name="f84" fmla="*/ f70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0">
                <a:pos x="f75" y="f76"/>
              </a:cxn>
              <a:cxn ang="f60">
                <a:pos x="f77" y="f78"/>
              </a:cxn>
              <a:cxn ang="f60">
                <a:pos x="f79" y="f80"/>
              </a:cxn>
              <a:cxn ang="f60">
                <a:pos x="f81" y="f82"/>
              </a:cxn>
              <a:cxn ang="f60">
                <a:pos x="f83" y="f84"/>
              </a:cxn>
              <a:cxn ang="f60">
                <a:pos x="f75" y="f76"/>
              </a:cxn>
            </a:cxnLst>
            <a:rect l="f71" t="f74" r="f72" b="f73"/>
            <a:pathLst>
              <a:path w="107" h="103">
                <a:moveTo>
                  <a:pt x="f7" y="f8"/>
                </a:moveTo>
                <a:cubicBezTo>
                  <a:pt x="f9" y="f10"/>
                  <a:pt x="f11" y="f12"/>
                  <a:pt x="f13" y="f7"/>
                </a:cubicBezTo>
                <a:cubicBezTo>
                  <a:pt x="f14" y="f8"/>
                  <a:pt x="f9" y="f15"/>
                  <a:pt x="f16" y="f17"/>
                </a:cubicBezTo>
                <a:cubicBezTo>
                  <a:pt x="f18" y="f14"/>
                  <a:pt x="f19" y="f17"/>
                  <a:pt x="f5" y="f20"/>
                </a:cubicBezTo>
                <a:cubicBezTo>
                  <a:pt x="f21" y="f22"/>
                  <a:pt x="f21" y="f22"/>
                  <a:pt x="f23" y="f5"/>
                </a:cubicBezTo>
                <a:cubicBezTo>
                  <a:pt x="f6" y="f24"/>
                  <a:pt x="f25" y="f26"/>
                  <a:pt x="f7" y="f8"/>
                </a:cubicBezTo>
                <a:close/>
              </a:path>
            </a:pathLst>
          </a:custGeom>
          <a:solidFill>
            <a:srgbClr val="FAD7D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0E247B14-44A8-47DD-8AA8-24A94BAFCE51}"/>
              </a:ext>
            </a:extLst>
          </p:cNvPr>
          <p:cNvSpPr/>
          <p:nvPr/>
        </p:nvSpPr>
        <p:spPr>
          <a:xfrm>
            <a:off x="493711" y="403222"/>
            <a:ext cx="2176464" cy="158432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77"/>
              <a:gd name="f7" fmla="val 420"/>
              <a:gd name="f8" fmla="val 230"/>
              <a:gd name="f9" fmla="val 48"/>
              <a:gd name="f10" fmla="val 78"/>
              <a:gd name="f11" fmla="val 209"/>
              <a:gd name="f12" fmla="val 357"/>
              <a:gd name="f13" fmla="val 58"/>
              <a:gd name="f14" fmla="val 503"/>
              <a:gd name="f15" fmla="val 114"/>
              <a:gd name="f16" fmla="val 295"/>
              <a:gd name="f17" fmla="val 508"/>
              <a:gd name="f18" fmla="val 476"/>
              <a:gd name="f19" fmla="val 388"/>
              <a:gd name="f20" fmla="val 490"/>
              <a:gd name="f21" fmla="val 347"/>
              <a:gd name="f22" fmla="val 489"/>
              <a:gd name="f23" fmla="val 310"/>
              <a:gd name="f24" fmla="val 272"/>
              <a:gd name="f25" fmla="val 477"/>
              <a:gd name="f26" fmla="val 244"/>
              <a:gd name="f27" fmla="val 441"/>
              <a:gd name="f28" fmla="val 228"/>
              <a:gd name="f29" fmla="val 407"/>
              <a:gd name="f30" fmla="val 204"/>
              <a:gd name="f31" fmla="val 386"/>
              <a:gd name="f32" fmla="val 380"/>
              <a:gd name="f33" fmla="val 254"/>
              <a:gd name="f34" fmla="val 377"/>
              <a:gd name="f35" fmla="val 277"/>
              <a:gd name="f36" fmla="val 379"/>
              <a:gd name="f37" fmla="val 302"/>
              <a:gd name="f38" fmla="val 352"/>
              <a:gd name="f39" fmla="val 315"/>
              <a:gd name="f40" fmla="val 287"/>
              <a:gd name="f41" fmla="val 327"/>
              <a:gd name="f42" fmla="val 221"/>
              <a:gd name="f43" fmla="val 326"/>
              <a:gd name="f44" fmla="val 155"/>
              <a:gd name="f45" fmla="val 316"/>
              <a:gd name="f46" fmla="val 126"/>
              <a:gd name="f47" fmla="val 303"/>
              <a:gd name="f48" fmla="val 127"/>
              <a:gd name="f49" fmla="val 275"/>
              <a:gd name="f50" fmla="val 250"/>
              <a:gd name="f51" fmla="val 124"/>
              <a:gd name="f52" fmla="val 201"/>
              <a:gd name="f53" fmla="val 100"/>
              <a:gd name="f54" fmla="val 68"/>
              <a:gd name="f55" fmla="val 225"/>
              <a:gd name="f56" fmla="val 46"/>
              <a:gd name="f57" fmla="val 237"/>
              <a:gd name="f58" fmla="val 24"/>
              <a:gd name="f59" fmla="val 245"/>
              <a:gd name="f60" fmla="+- 0 0 -90"/>
              <a:gd name="f61" fmla="*/ f3 1 577"/>
              <a:gd name="f62" fmla="*/ f4 1 420"/>
              <a:gd name="f63" fmla="+- f7 0 f5"/>
              <a:gd name="f64" fmla="+- f6 0 f5"/>
              <a:gd name="f65" fmla="*/ f60 f0 1"/>
              <a:gd name="f66" fmla="*/ f64 1 577"/>
              <a:gd name="f67" fmla="*/ f63 1 420"/>
              <a:gd name="f68" fmla="*/ 0 f64 1"/>
              <a:gd name="f69" fmla="*/ 230 f63 1"/>
              <a:gd name="f70" fmla="*/ 357 f64 1"/>
              <a:gd name="f71" fmla="*/ 58 f63 1"/>
              <a:gd name="f72" fmla="*/ 508 f64 1"/>
              <a:gd name="f73" fmla="*/ 420 f63 1"/>
              <a:gd name="f74" fmla="*/ 489 f64 1"/>
              <a:gd name="f75" fmla="*/ 310 f63 1"/>
              <a:gd name="f76" fmla="*/ 441 f64 1"/>
              <a:gd name="f77" fmla="*/ 228 f63 1"/>
              <a:gd name="f78" fmla="*/ 380 f64 1"/>
              <a:gd name="f79" fmla="*/ 254 f63 1"/>
              <a:gd name="f80" fmla="*/ 352 f64 1"/>
              <a:gd name="f81" fmla="*/ 315 f63 1"/>
              <a:gd name="f82" fmla="*/ 155 f64 1"/>
              <a:gd name="f83" fmla="*/ 316 f63 1"/>
              <a:gd name="f84" fmla="*/ 126 f64 1"/>
              <a:gd name="f85" fmla="*/ 250 f63 1"/>
              <a:gd name="f86" fmla="*/ 68 f64 1"/>
              <a:gd name="f87" fmla="*/ 225 f63 1"/>
              <a:gd name="f88" fmla="*/ f65 1 f2"/>
              <a:gd name="f89" fmla="*/ f68 1 577"/>
              <a:gd name="f90" fmla="*/ f69 1 420"/>
              <a:gd name="f91" fmla="*/ f70 1 577"/>
              <a:gd name="f92" fmla="*/ f71 1 420"/>
              <a:gd name="f93" fmla="*/ f72 1 577"/>
              <a:gd name="f94" fmla="*/ f73 1 420"/>
              <a:gd name="f95" fmla="*/ f74 1 577"/>
              <a:gd name="f96" fmla="*/ f75 1 420"/>
              <a:gd name="f97" fmla="*/ f76 1 577"/>
              <a:gd name="f98" fmla="*/ f77 1 420"/>
              <a:gd name="f99" fmla="*/ f78 1 577"/>
              <a:gd name="f100" fmla="*/ f79 1 420"/>
              <a:gd name="f101" fmla="*/ f80 1 577"/>
              <a:gd name="f102" fmla="*/ f81 1 420"/>
              <a:gd name="f103" fmla="*/ f82 1 577"/>
              <a:gd name="f104" fmla="*/ f83 1 420"/>
              <a:gd name="f105" fmla="*/ f84 1 577"/>
              <a:gd name="f106" fmla="*/ f85 1 420"/>
              <a:gd name="f107" fmla="*/ f86 1 577"/>
              <a:gd name="f108" fmla="*/ f87 1 420"/>
              <a:gd name="f109" fmla="*/ 0 1 f66"/>
              <a:gd name="f110" fmla="*/ f6 1 f66"/>
              <a:gd name="f111" fmla="*/ 0 1 f67"/>
              <a:gd name="f112" fmla="*/ f7 1 f67"/>
              <a:gd name="f113" fmla="+- f88 0 f1"/>
              <a:gd name="f114" fmla="*/ f89 1 f66"/>
              <a:gd name="f115" fmla="*/ f90 1 f67"/>
              <a:gd name="f116" fmla="*/ f91 1 f66"/>
              <a:gd name="f117" fmla="*/ f92 1 f67"/>
              <a:gd name="f118" fmla="*/ f93 1 f66"/>
              <a:gd name="f119" fmla="*/ f94 1 f67"/>
              <a:gd name="f120" fmla="*/ f95 1 f66"/>
              <a:gd name="f121" fmla="*/ f96 1 f67"/>
              <a:gd name="f122" fmla="*/ f97 1 f66"/>
              <a:gd name="f123" fmla="*/ f98 1 f67"/>
              <a:gd name="f124" fmla="*/ f99 1 f66"/>
              <a:gd name="f125" fmla="*/ f100 1 f67"/>
              <a:gd name="f126" fmla="*/ f101 1 f66"/>
              <a:gd name="f127" fmla="*/ f102 1 f67"/>
              <a:gd name="f128" fmla="*/ f103 1 f66"/>
              <a:gd name="f129" fmla="*/ f104 1 f67"/>
              <a:gd name="f130" fmla="*/ f105 1 f66"/>
              <a:gd name="f131" fmla="*/ f106 1 f67"/>
              <a:gd name="f132" fmla="*/ f107 1 f66"/>
              <a:gd name="f133" fmla="*/ f108 1 f67"/>
              <a:gd name="f134" fmla="*/ f109 f61 1"/>
              <a:gd name="f135" fmla="*/ f110 f61 1"/>
              <a:gd name="f136" fmla="*/ f112 f62 1"/>
              <a:gd name="f137" fmla="*/ f111 f62 1"/>
              <a:gd name="f138" fmla="*/ f114 f61 1"/>
              <a:gd name="f139" fmla="*/ f115 f62 1"/>
              <a:gd name="f140" fmla="*/ f116 f61 1"/>
              <a:gd name="f141" fmla="*/ f117 f62 1"/>
              <a:gd name="f142" fmla="*/ f118 f61 1"/>
              <a:gd name="f143" fmla="*/ f119 f62 1"/>
              <a:gd name="f144" fmla="*/ f120 f61 1"/>
              <a:gd name="f145" fmla="*/ f121 f62 1"/>
              <a:gd name="f146" fmla="*/ f122 f61 1"/>
              <a:gd name="f147" fmla="*/ f123 f62 1"/>
              <a:gd name="f148" fmla="*/ f124 f61 1"/>
              <a:gd name="f149" fmla="*/ f125 f62 1"/>
              <a:gd name="f150" fmla="*/ f126 f61 1"/>
              <a:gd name="f151" fmla="*/ f127 f62 1"/>
              <a:gd name="f152" fmla="*/ f128 f61 1"/>
              <a:gd name="f153" fmla="*/ f129 f62 1"/>
              <a:gd name="f154" fmla="*/ f130 f61 1"/>
              <a:gd name="f155" fmla="*/ f131 f62 1"/>
              <a:gd name="f156" fmla="*/ f132 f61 1"/>
              <a:gd name="f157" fmla="*/ f133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38" y="f139"/>
              </a:cxn>
              <a:cxn ang="f113">
                <a:pos x="f140" y="f141"/>
              </a:cxn>
              <a:cxn ang="f113">
                <a:pos x="f142" y="f143"/>
              </a:cxn>
              <a:cxn ang="f113">
                <a:pos x="f144" y="f145"/>
              </a:cxn>
              <a:cxn ang="f113">
                <a:pos x="f146" y="f147"/>
              </a:cxn>
              <a:cxn ang="f113">
                <a:pos x="f148" y="f149"/>
              </a:cxn>
              <a:cxn ang="f113">
                <a:pos x="f150" y="f151"/>
              </a:cxn>
              <a:cxn ang="f113">
                <a:pos x="f152" y="f153"/>
              </a:cxn>
              <a:cxn ang="f113">
                <a:pos x="f154" y="f155"/>
              </a:cxn>
              <a:cxn ang="f113">
                <a:pos x="f156" y="f157"/>
              </a:cxn>
              <a:cxn ang="f113">
                <a:pos x="f138" y="f139"/>
              </a:cxn>
            </a:cxnLst>
            <a:rect l="f134" t="f137" r="f135" b="f136"/>
            <a:pathLst>
              <a:path w="577" h="420">
                <a:moveTo>
                  <a:pt x="f5" y="f8"/>
                </a:moveTo>
                <a:cubicBezTo>
                  <a:pt x="f9" y="f10"/>
                  <a:pt x="f11" y="f5"/>
                  <a:pt x="f12" y="f13"/>
                </a:cubicBezTo>
                <a:cubicBezTo>
                  <a:pt x="f14" y="f15"/>
                  <a:pt x="f6" y="f16"/>
                  <a:pt x="f17" y="f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2" y="f24"/>
                  <a:pt x="f25" y="f26"/>
                  <a:pt x="f27" y="f28"/>
                </a:cubicBezTo>
                <a:cubicBezTo>
                  <a:pt x="f29" y="f30"/>
                  <a:pt x="f31" y="f1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46" y="f50"/>
                </a:cubicBezTo>
                <a:cubicBezTo>
                  <a:pt x="f51" y="f52"/>
                  <a:pt x="f53" y="f30"/>
                  <a:pt x="f54" y="f55"/>
                </a:cubicBezTo>
                <a:cubicBezTo>
                  <a:pt x="f56" y="f57"/>
                  <a:pt x="f58" y="f59"/>
                  <a:pt x="f5" y="f8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1" name="Freeform 13">
            <a:extLst>
              <a:ext uri="{FF2B5EF4-FFF2-40B4-BE49-F238E27FC236}">
                <a16:creationId xmlns:a16="http://schemas.microsoft.com/office/drawing/2014/main" id="{799C8E5D-4FA3-438E-8AF8-11D2C55581A2}"/>
              </a:ext>
            </a:extLst>
          </p:cNvPr>
          <p:cNvSpPr/>
          <p:nvPr/>
        </p:nvSpPr>
        <p:spPr>
          <a:xfrm>
            <a:off x="542925" y="1655758"/>
            <a:ext cx="1851029" cy="102552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91"/>
              <a:gd name="f7" fmla="val 272"/>
              <a:gd name="f8" fmla="val 99"/>
              <a:gd name="f9" fmla="val 453"/>
              <a:gd name="f10" fmla="val 196"/>
              <a:gd name="f11" fmla="val 368"/>
              <a:gd name="f12" fmla="val 255"/>
              <a:gd name="f13" fmla="val 279"/>
              <a:gd name="f14" fmla="val 262"/>
              <a:gd name="f15" fmla="val 163"/>
              <a:gd name="f16" fmla="val 55"/>
              <a:gd name="f17" fmla="val 222"/>
              <a:gd name="f18" fmla="val 103"/>
              <a:gd name="f19" fmla="val 19"/>
              <a:gd name="f20" fmla="val 84"/>
              <a:gd name="f21" fmla="val 37"/>
              <a:gd name="f22" fmla="val 93"/>
              <a:gd name="f23" fmla="val 102"/>
              <a:gd name="f24" fmla="val 86"/>
              <a:gd name="f25" fmla="val 122"/>
              <a:gd name="f26" fmla="val 107"/>
              <a:gd name="f27" fmla="val 120"/>
              <a:gd name="f28" fmla="val 113"/>
              <a:gd name="f29" fmla="val 78"/>
              <a:gd name="f30" fmla="val 116"/>
              <a:gd name="f31" fmla="val 54"/>
              <a:gd name="f32" fmla="val 112"/>
              <a:gd name="f33" fmla="val 26"/>
              <a:gd name="f34" fmla="val 141"/>
              <a:gd name="f35" fmla="val 12"/>
              <a:gd name="f36" fmla="val 206"/>
              <a:gd name="f37" fmla="val 271"/>
              <a:gd name="f38" fmla="val 1"/>
              <a:gd name="f39" fmla="val 336"/>
              <a:gd name="f40" fmla="val 11"/>
              <a:gd name="f41" fmla="val 367"/>
              <a:gd name="f42" fmla="val 23"/>
              <a:gd name="f43" fmla="val 364"/>
              <a:gd name="f44" fmla="val 51"/>
              <a:gd name="f45" fmla="val 76"/>
              <a:gd name="f46" fmla="val 373"/>
              <a:gd name="f47" fmla="val 393"/>
              <a:gd name="f48" fmla="val 425"/>
              <a:gd name="f49" fmla="val 447"/>
              <a:gd name="f50" fmla="val 90"/>
              <a:gd name="f51" fmla="val 469"/>
              <a:gd name="f52" fmla="val 82"/>
              <a:gd name="f53" fmla="+- 0 0 -90"/>
              <a:gd name="f54" fmla="*/ f3 1 491"/>
              <a:gd name="f55" fmla="*/ f4 1 272"/>
              <a:gd name="f56" fmla="+- f7 0 f5"/>
              <a:gd name="f57" fmla="+- f6 0 f5"/>
              <a:gd name="f58" fmla="*/ f53 f0 1"/>
              <a:gd name="f59" fmla="*/ f57 1 491"/>
              <a:gd name="f60" fmla="*/ f56 1 272"/>
              <a:gd name="f61" fmla="*/ 491 f57 1"/>
              <a:gd name="f62" fmla="*/ 99 f56 1"/>
              <a:gd name="f63" fmla="*/ 279 f57 1"/>
              <a:gd name="f64" fmla="*/ 262 f56 1"/>
              <a:gd name="f65" fmla="*/ 0 f57 1"/>
              <a:gd name="f66" fmla="*/ 103 f56 1"/>
              <a:gd name="f67" fmla="*/ 55 f57 1"/>
              <a:gd name="f68" fmla="*/ 102 f56 1"/>
              <a:gd name="f69" fmla="*/ 113 f57 1"/>
              <a:gd name="f70" fmla="*/ 78 f56 1"/>
              <a:gd name="f71" fmla="*/ 141 f57 1"/>
              <a:gd name="f72" fmla="*/ 12 f56 1"/>
              <a:gd name="f73" fmla="*/ 336 f57 1"/>
              <a:gd name="f74" fmla="*/ 11 f56 1"/>
              <a:gd name="f75" fmla="*/ 367 f57 1"/>
              <a:gd name="f76" fmla="*/ 76 f56 1"/>
              <a:gd name="f77" fmla="*/ 425 f57 1"/>
              <a:gd name="f78" fmla="*/ f58 1 f2"/>
              <a:gd name="f79" fmla="*/ f61 1 491"/>
              <a:gd name="f80" fmla="*/ f62 1 272"/>
              <a:gd name="f81" fmla="*/ f63 1 491"/>
              <a:gd name="f82" fmla="*/ f64 1 272"/>
              <a:gd name="f83" fmla="*/ f65 1 491"/>
              <a:gd name="f84" fmla="*/ f66 1 272"/>
              <a:gd name="f85" fmla="*/ f67 1 491"/>
              <a:gd name="f86" fmla="*/ f68 1 272"/>
              <a:gd name="f87" fmla="*/ f69 1 491"/>
              <a:gd name="f88" fmla="*/ f70 1 272"/>
              <a:gd name="f89" fmla="*/ f71 1 491"/>
              <a:gd name="f90" fmla="*/ f72 1 272"/>
              <a:gd name="f91" fmla="*/ f73 1 491"/>
              <a:gd name="f92" fmla="*/ f74 1 272"/>
              <a:gd name="f93" fmla="*/ f75 1 491"/>
              <a:gd name="f94" fmla="*/ f76 1 272"/>
              <a:gd name="f95" fmla="*/ f77 1 491"/>
              <a:gd name="f96" fmla="*/ 0 1 f59"/>
              <a:gd name="f97" fmla="*/ f6 1 f59"/>
              <a:gd name="f98" fmla="*/ 0 1 f60"/>
              <a:gd name="f99" fmla="*/ f7 1 f60"/>
              <a:gd name="f100" fmla="+- f78 0 f1"/>
              <a:gd name="f101" fmla="*/ f79 1 f59"/>
              <a:gd name="f102" fmla="*/ f80 1 f60"/>
              <a:gd name="f103" fmla="*/ f81 1 f59"/>
              <a:gd name="f104" fmla="*/ f82 1 f60"/>
              <a:gd name="f105" fmla="*/ f83 1 f59"/>
              <a:gd name="f106" fmla="*/ f84 1 f60"/>
              <a:gd name="f107" fmla="*/ f85 1 f59"/>
              <a:gd name="f108" fmla="*/ f86 1 f60"/>
              <a:gd name="f109" fmla="*/ f87 1 f59"/>
              <a:gd name="f110" fmla="*/ f88 1 f60"/>
              <a:gd name="f111" fmla="*/ f89 1 f59"/>
              <a:gd name="f112" fmla="*/ f90 1 f60"/>
              <a:gd name="f113" fmla="*/ f91 1 f59"/>
              <a:gd name="f114" fmla="*/ f92 1 f60"/>
              <a:gd name="f115" fmla="*/ f93 1 f59"/>
              <a:gd name="f116" fmla="*/ f94 1 f60"/>
              <a:gd name="f117" fmla="*/ f95 1 f59"/>
              <a:gd name="f118" fmla="*/ f96 f54 1"/>
              <a:gd name="f119" fmla="*/ f97 f54 1"/>
              <a:gd name="f120" fmla="*/ f99 f55 1"/>
              <a:gd name="f121" fmla="*/ f98 f55 1"/>
              <a:gd name="f122" fmla="*/ f101 f54 1"/>
              <a:gd name="f123" fmla="*/ f102 f55 1"/>
              <a:gd name="f124" fmla="*/ f103 f54 1"/>
              <a:gd name="f125" fmla="*/ f104 f55 1"/>
              <a:gd name="f126" fmla="*/ f105 f54 1"/>
              <a:gd name="f127" fmla="*/ f106 f55 1"/>
              <a:gd name="f128" fmla="*/ f107 f54 1"/>
              <a:gd name="f129" fmla="*/ f108 f55 1"/>
              <a:gd name="f130" fmla="*/ f109 f54 1"/>
              <a:gd name="f131" fmla="*/ f110 f55 1"/>
              <a:gd name="f132" fmla="*/ f111 f54 1"/>
              <a:gd name="f133" fmla="*/ f112 f55 1"/>
              <a:gd name="f134" fmla="*/ f113 f54 1"/>
              <a:gd name="f135" fmla="*/ f114 f55 1"/>
              <a:gd name="f136" fmla="*/ f115 f54 1"/>
              <a:gd name="f137" fmla="*/ f116 f55 1"/>
              <a:gd name="f138" fmla="*/ f117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0">
                <a:pos x="f122" y="f123"/>
              </a:cxn>
              <a:cxn ang="f100">
                <a:pos x="f124" y="f125"/>
              </a:cxn>
              <a:cxn ang="f100">
                <a:pos x="f126" y="f127"/>
              </a:cxn>
              <a:cxn ang="f100">
                <a:pos x="f128" y="f129"/>
              </a:cxn>
              <a:cxn ang="f100">
                <a:pos x="f130" y="f131"/>
              </a:cxn>
              <a:cxn ang="f100">
                <a:pos x="f132" y="f133"/>
              </a:cxn>
              <a:cxn ang="f100">
                <a:pos x="f134" y="f135"/>
              </a:cxn>
              <a:cxn ang="f100">
                <a:pos x="f136" y="f137"/>
              </a:cxn>
              <a:cxn ang="f100">
                <a:pos x="f138" y="f129"/>
              </a:cxn>
              <a:cxn ang="f100">
                <a:pos x="f122" y="f123"/>
              </a:cxn>
            </a:cxnLst>
            <a:rect l="f118" t="f121" r="f119" b="f120"/>
            <a:pathLst>
              <a:path w="491" h="272">
                <a:moveTo>
                  <a:pt x="f6" y="f8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7"/>
                  <a:pt x="f16" y="f17"/>
                  <a:pt x="f5" y="f18"/>
                </a:cubicBezTo>
                <a:cubicBezTo>
                  <a:pt x="f19" y="f20"/>
                  <a:pt x="f21" y="f22"/>
                  <a:pt x="f16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5"/>
                  <a:pt x="f37" y="f38"/>
                  <a:pt x="f39" y="f40"/>
                </a:cubicBezTo>
                <a:cubicBezTo>
                  <a:pt x="f41" y="f42"/>
                  <a:pt x="f43" y="f44"/>
                  <a:pt x="f41" y="f45"/>
                </a:cubicBezTo>
                <a:cubicBezTo>
                  <a:pt x="f46" y="f30"/>
                  <a:pt x="f47" y="f25"/>
                  <a:pt x="f48" y="f23"/>
                </a:cubicBezTo>
                <a:cubicBezTo>
                  <a:pt x="f49" y="f50"/>
                  <a:pt x="f51" y="f52"/>
                  <a:pt x="f6" y="f8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grpSp>
        <p:nvGrpSpPr>
          <p:cNvPr id="61" name="Grupo 60">
            <a:extLst>
              <a:ext uri="{FF2B5EF4-FFF2-40B4-BE49-F238E27FC236}">
                <a16:creationId xmlns:a16="http://schemas.microsoft.com/office/drawing/2014/main" id="{915BCF91-0371-7B33-1FFB-0662AE27DCE9}"/>
              </a:ext>
            </a:extLst>
          </p:cNvPr>
          <p:cNvGrpSpPr/>
          <p:nvPr/>
        </p:nvGrpSpPr>
        <p:grpSpPr>
          <a:xfrm>
            <a:off x="414342" y="1085850"/>
            <a:ext cx="2017705" cy="1119189"/>
            <a:chOff x="414342" y="1085850"/>
            <a:chExt cx="2017705" cy="1119189"/>
          </a:xfrm>
        </p:grpSpPr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47702363-5C72-4970-98B5-C97A850DD13E}"/>
                </a:ext>
              </a:extLst>
            </p:cNvPr>
            <p:cNvSpPr/>
            <p:nvPr/>
          </p:nvSpPr>
          <p:spPr>
            <a:xfrm>
              <a:off x="414342" y="1101723"/>
              <a:ext cx="603247" cy="98265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60"/>
                <a:gd name="f7" fmla="val 261"/>
                <a:gd name="f8" fmla="val 85"/>
                <a:gd name="f9" fmla="val 70"/>
                <a:gd name="f10" fmla="val 247"/>
                <a:gd name="f11" fmla="val 52"/>
                <a:gd name="f12" fmla="val 250"/>
                <a:gd name="f13" fmla="val 34"/>
                <a:gd name="f14" fmla="val 184"/>
                <a:gd name="f15" fmla="val 8"/>
                <a:gd name="f16" fmla="val 114"/>
                <a:gd name="f17" fmla="val 21"/>
                <a:gd name="f18" fmla="val 45"/>
                <a:gd name="f19" fmla="val 42"/>
                <a:gd name="f20" fmla="val 36"/>
                <a:gd name="f21" fmla="val 67"/>
                <a:gd name="f22" fmla="val 46"/>
                <a:gd name="f23" fmla="val 28"/>
                <a:gd name="f24" fmla="val 103"/>
                <a:gd name="f25" fmla="val 60"/>
                <a:gd name="f26" fmla="val 143"/>
                <a:gd name="f27" fmla="val 154"/>
                <a:gd name="f28" fmla="val 68"/>
                <a:gd name="f29" fmla="val 130"/>
                <a:gd name="f30" fmla="val 86"/>
                <a:gd name="f31" fmla="val 115"/>
                <a:gd name="f32" fmla="val 106"/>
                <a:gd name="f33" fmla="val 100"/>
                <a:gd name="f34" fmla="val 127"/>
                <a:gd name="f35" fmla="val 104"/>
                <a:gd name="f36" fmla="val 151"/>
                <a:gd name="f37" fmla="val 102"/>
                <a:gd name="f38" fmla="val 175"/>
                <a:gd name="f39" fmla="val 204"/>
                <a:gd name="f40" fmla="val 110"/>
                <a:gd name="f41" fmla="val 236"/>
                <a:gd name="f42" fmla="+- 0 0 -90"/>
                <a:gd name="f43" fmla="*/ f3 1 160"/>
                <a:gd name="f44" fmla="*/ f4 1 261"/>
                <a:gd name="f45" fmla="+- f7 0 f5"/>
                <a:gd name="f46" fmla="+- f6 0 f5"/>
                <a:gd name="f47" fmla="*/ f42 f0 1"/>
                <a:gd name="f48" fmla="*/ f46 1 160"/>
                <a:gd name="f49" fmla="*/ f45 1 261"/>
                <a:gd name="f50" fmla="*/ 85 f46 1"/>
                <a:gd name="f51" fmla="*/ 261 f45 1"/>
                <a:gd name="f52" fmla="*/ 34 f46 1"/>
                <a:gd name="f53" fmla="*/ 250 f45 1"/>
                <a:gd name="f54" fmla="*/ 21 f46 1"/>
                <a:gd name="f55" fmla="*/ 45 f45 1"/>
                <a:gd name="f56" fmla="*/ 28 f45 1"/>
                <a:gd name="f57" fmla="*/ 154 f46 1"/>
                <a:gd name="f58" fmla="*/ 42 f45 1"/>
                <a:gd name="f59" fmla="*/ 115 f46 1"/>
                <a:gd name="f60" fmla="*/ 106 f45 1"/>
                <a:gd name="f61" fmla="*/ 102 f46 1"/>
                <a:gd name="f62" fmla="*/ 175 f45 1"/>
                <a:gd name="f63" fmla="*/ f47 1 f2"/>
                <a:gd name="f64" fmla="*/ f50 1 160"/>
                <a:gd name="f65" fmla="*/ f51 1 261"/>
                <a:gd name="f66" fmla="*/ f52 1 160"/>
                <a:gd name="f67" fmla="*/ f53 1 261"/>
                <a:gd name="f68" fmla="*/ f54 1 160"/>
                <a:gd name="f69" fmla="*/ f55 1 261"/>
                <a:gd name="f70" fmla="*/ f56 1 261"/>
                <a:gd name="f71" fmla="*/ f57 1 160"/>
                <a:gd name="f72" fmla="*/ f58 1 261"/>
                <a:gd name="f73" fmla="*/ f59 1 160"/>
                <a:gd name="f74" fmla="*/ f60 1 261"/>
                <a:gd name="f75" fmla="*/ f61 1 160"/>
                <a:gd name="f76" fmla="*/ f62 1 261"/>
                <a:gd name="f77" fmla="*/ 0 1 f48"/>
                <a:gd name="f78" fmla="*/ f6 1 f48"/>
                <a:gd name="f79" fmla="*/ 0 1 f49"/>
                <a:gd name="f80" fmla="*/ f7 1 f49"/>
                <a:gd name="f81" fmla="+- f63 0 f1"/>
                <a:gd name="f82" fmla="*/ f64 1 f48"/>
                <a:gd name="f83" fmla="*/ f65 1 f49"/>
                <a:gd name="f84" fmla="*/ f66 1 f48"/>
                <a:gd name="f85" fmla="*/ f67 1 f49"/>
                <a:gd name="f86" fmla="*/ f68 1 f48"/>
                <a:gd name="f87" fmla="*/ f69 1 f49"/>
                <a:gd name="f88" fmla="*/ f70 1 f49"/>
                <a:gd name="f89" fmla="*/ f71 1 f48"/>
                <a:gd name="f90" fmla="*/ f72 1 f49"/>
                <a:gd name="f91" fmla="*/ f73 1 f48"/>
                <a:gd name="f92" fmla="*/ f74 1 f49"/>
                <a:gd name="f93" fmla="*/ f75 1 f48"/>
                <a:gd name="f94" fmla="*/ f76 1 f49"/>
                <a:gd name="f95" fmla="*/ f77 f43 1"/>
                <a:gd name="f96" fmla="*/ f78 f43 1"/>
                <a:gd name="f97" fmla="*/ f80 f44 1"/>
                <a:gd name="f98" fmla="*/ f79 f44 1"/>
                <a:gd name="f99" fmla="*/ f82 f43 1"/>
                <a:gd name="f100" fmla="*/ f83 f44 1"/>
                <a:gd name="f101" fmla="*/ f84 f43 1"/>
                <a:gd name="f102" fmla="*/ f85 f44 1"/>
                <a:gd name="f103" fmla="*/ f86 f43 1"/>
                <a:gd name="f104" fmla="*/ f87 f44 1"/>
                <a:gd name="f105" fmla="*/ f88 f44 1"/>
                <a:gd name="f106" fmla="*/ f89 f43 1"/>
                <a:gd name="f107" fmla="*/ f90 f44 1"/>
                <a:gd name="f108" fmla="*/ f91 f43 1"/>
                <a:gd name="f109" fmla="*/ f92 f44 1"/>
                <a:gd name="f110" fmla="*/ f93 f43 1"/>
                <a:gd name="f111" fmla="*/ f9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1">
                  <a:pos x="f99" y="f100"/>
                </a:cxn>
                <a:cxn ang="f81">
                  <a:pos x="f101" y="f102"/>
                </a:cxn>
                <a:cxn ang="f81">
                  <a:pos x="f103" y="f104"/>
                </a:cxn>
                <a:cxn ang="f81">
                  <a:pos x="f99" y="f105"/>
                </a:cxn>
                <a:cxn ang="f81">
                  <a:pos x="f106" y="f107"/>
                </a:cxn>
                <a:cxn ang="f81">
                  <a:pos x="f108" y="f109"/>
                </a:cxn>
                <a:cxn ang="f81">
                  <a:pos x="f110" y="f111"/>
                </a:cxn>
                <a:cxn ang="f81">
                  <a:pos x="f99" y="f100"/>
                </a:cxn>
              </a:cxnLst>
              <a:rect l="f95" t="f98" r="f96" b="f97"/>
              <a:pathLst>
                <a:path w="160" h="261">
                  <a:moveTo>
                    <a:pt x="f8" y="f7"/>
                  </a:moveTo>
                  <a:cubicBezTo>
                    <a:pt x="f9" y="f10"/>
                    <a:pt x="f11" y="f12"/>
                    <a:pt x="f13" y="f12"/>
                  </a:cubicBezTo>
                  <a:cubicBezTo>
                    <a:pt x="f5" y="f14"/>
                    <a:pt x="f15" y="f16"/>
                    <a:pt x="f17" y="f18"/>
                  </a:cubicBezTo>
                  <a:cubicBezTo>
                    <a:pt x="f19" y="f20"/>
                    <a:pt x="f21" y="f22"/>
                    <a:pt x="f8" y="f23"/>
                  </a:cubicBezTo>
                  <a:cubicBezTo>
                    <a:pt x="f24" y="f25"/>
                    <a:pt x="f26" y="f5"/>
                    <a:pt x="f27" y="f19"/>
                  </a:cubicBezTo>
                  <a:cubicBezTo>
                    <a:pt x="f6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3" y="f39"/>
                    <a:pt x="f40" y="f41"/>
                    <a:pt x="f8" y="f7"/>
                  </a:cubicBezTo>
                  <a:close/>
                </a:path>
              </a:pathLst>
            </a:custGeom>
            <a:solidFill>
              <a:srgbClr val="68615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642BF617-7713-4704-8D2E-2450C5EF3B42}"/>
                </a:ext>
              </a:extLst>
            </p:cNvPr>
            <p:cNvSpPr/>
            <p:nvPr/>
          </p:nvSpPr>
          <p:spPr>
            <a:xfrm>
              <a:off x="2039934" y="1206495"/>
              <a:ext cx="392113" cy="87788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4"/>
                <a:gd name="f7" fmla="val 233"/>
                <a:gd name="f8" fmla="val 94"/>
                <a:gd name="f9" fmla="val 218"/>
                <a:gd name="f10" fmla="val 74"/>
                <a:gd name="f11" fmla="val 223"/>
                <a:gd name="f12" fmla="val 50"/>
                <a:gd name="f13" fmla="val 216"/>
                <a:gd name="f14" fmla="val 32"/>
                <a:gd name="f15" fmla="val 155"/>
                <a:gd name="f16" fmla="val 78"/>
                <a:gd name="f17" fmla="val 93"/>
                <a:gd name="f18" fmla="val 6"/>
                <a:gd name="f19" fmla="val 43"/>
                <a:gd name="f20" fmla="val 97"/>
                <a:gd name="f21" fmla="val 133"/>
                <a:gd name="f22" fmla="val 98"/>
                <a:gd name="f23" fmla="val 170"/>
                <a:gd name="f24" fmla="val 207"/>
                <a:gd name="f25" fmla="val 210"/>
                <a:gd name="f26" fmla="val 96"/>
                <a:gd name="f27" fmla="val 214"/>
                <a:gd name="f28" fmla="+- 0 0 -90"/>
                <a:gd name="f29" fmla="*/ f3 1 104"/>
                <a:gd name="f30" fmla="*/ f4 1 233"/>
                <a:gd name="f31" fmla="+- f7 0 f5"/>
                <a:gd name="f32" fmla="+- f6 0 f5"/>
                <a:gd name="f33" fmla="*/ f28 f0 1"/>
                <a:gd name="f34" fmla="*/ f32 1 104"/>
                <a:gd name="f35" fmla="*/ f31 1 233"/>
                <a:gd name="f36" fmla="*/ 94 f32 1"/>
                <a:gd name="f37" fmla="*/ 218 f31 1"/>
                <a:gd name="f38" fmla="*/ 32 f32 1"/>
                <a:gd name="f39" fmla="*/ 233 f31 1"/>
                <a:gd name="f40" fmla="*/ 0 f31 1"/>
                <a:gd name="f41" fmla="*/ 97 f32 1"/>
                <a:gd name="f42" fmla="*/ 97 f31 1"/>
                <a:gd name="f43" fmla="*/ 98 f32 1"/>
                <a:gd name="f44" fmla="*/ 207 f31 1"/>
                <a:gd name="f45" fmla="*/ f33 1 f2"/>
                <a:gd name="f46" fmla="*/ f36 1 104"/>
                <a:gd name="f47" fmla="*/ f37 1 233"/>
                <a:gd name="f48" fmla="*/ f38 1 104"/>
                <a:gd name="f49" fmla="*/ f39 1 233"/>
                <a:gd name="f50" fmla="*/ f40 1 233"/>
                <a:gd name="f51" fmla="*/ f41 1 104"/>
                <a:gd name="f52" fmla="*/ f42 1 233"/>
                <a:gd name="f53" fmla="*/ f43 1 104"/>
                <a:gd name="f54" fmla="*/ f44 1 233"/>
                <a:gd name="f55" fmla="*/ 0 1 f34"/>
                <a:gd name="f56" fmla="*/ f6 1 f34"/>
                <a:gd name="f57" fmla="*/ 0 1 f35"/>
                <a:gd name="f58" fmla="*/ f7 1 f35"/>
                <a:gd name="f59" fmla="+- f45 0 f1"/>
                <a:gd name="f60" fmla="*/ f46 1 f34"/>
                <a:gd name="f61" fmla="*/ f47 1 f35"/>
                <a:gd name="f62" fmla="*/ f48 1 f34"/>
                <a:gd name="f63" fmla="*/ f49 1 f35"/>
                <a:gd name="f64" fmla="*/ f50 1 f35"/>
                <a:gd name="f65" fmla="*/ f51 1 f34"/>
                <a:gd name="f66" fmla="*/ f52 1 f35"/>
                <a:gd name="f67" fmla="*/ f53 1 f34"/>
                <a:gd name="f68" fmla="*/ f54 1 f35"/>
                <a:gd name="f69" fmla="*/ f55 f29 1"/>
                <a:gd name="f70" fmla="*/ f56 f29 1"/>
                <a:gd name="f71" fmla="*/ f58 f30 1"/>
                <a:gd name="f72" fmla="*/ f57 f30 1"/>
                <a:gd name="f73" fmla="*/ f60 f29 1"/>
                <a:gd name="f74" fmla="*/ f61 f30 1"/>
                <a:gd name="f75" fmla="*/ f62 f29 1"/>
                <a:gd name="f76" fmla="*/ f63 f30 1"/>
                <a:gd name="f77" fmla="*/ f64 f30 1"/>
                <a:gd name="f78" fmla="*/ f65 f29 1"/>
                <a:gd name="f79" fmla="*/ f66 f30 1"/>
                <a:gd name="f80" fmla="*/ f67 f29 1"/>
                <a:gd name="f81" fmla="*/ f68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9">
                  <a:pos x="f73" y="f74"/>
                </a:cxn>
                <a:cxn ang="f59">
                  <a:pos x="f75" y="f76"/>
                </a:cxn>
                <a:cxn ang="f59">
                  <a:pos x="f75" y="f77"/>
                </a:cxn>
                <a:cxn ang="f59">
                  <a:pos x="f78" y="f79"/>
                </a:cxn>
                <a:cxn ang="f59">
                  <a:pos x="f80" y="f81"/>
                </a:cxn>
                <a:cxn ang="f59">
                  <a:pos x="f73" y="f74"/>
                </a:cxn>
              </a:cxnLst>
              <a:rect l="f69" t="f72" r="f70" b="f71"/>
              <a:pathLst>
                <a:path w="104" h="233">
                  <a:moveTo>
                    <a:pt x="f8" y="f9"/>
                  </a:moveTo>
                  <a:cubicBezTo>
                    <a:pt x="f10" y="f11"/>
                    <a:pt x="f12" y="f13"/>
                    <a:pt x="f14" y="f7"/>
                  </a:cubicBezTo>
                  <a:cubicBezTo>
                    <a:pt x="f5" y="f15"/>
                    <a:pt x="f5" y="f16"/>
                    <a:pt x="f14" y="f5"/>
                  </a:cubicBezTo>
                  <a:cubicBezTo>
                    <a:pt x="f17" y="f18"/>
                    <a:pt x="f6" y="f19"/>
                    <a:pt x="f20" y="f20"/>
                  </a:cubicBezTo>
                  <a:cubicBezTo>
                    <a:pt x="f17" y="f21"/>
                    <a:pt x="f22" y="f23"/>
                    <a:pt x="f22" y="f24"/>
                  </a:cubicBezTo>
                  <a:cubicBezTo>
                    <a:pt x="f20" y="f25"/>
                    <a:pt x="f26" y="f27"/>
                    <a:pt x="f8" y="f9"/>
                  </a:cubicBezTo>
                  <a:close/>
                </a:path>
              </a:pathLst>
            </a:custGeom>
            <a:solidFill>
              <a:srgbClr val="685C5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F11E763B-86C2-4074-B5E1-B139745EF71F}"/>
                </a:ext>
              </a:extLst>
            </p:cNvPr>
            <p:cNvSpPr/>
            <p:nvPr/>
          </p:nvSpPr>
          <p:spPr>
            <a:xfrm>
              <a:off x="1809753" y="1085850"/>
              <a:ext cx="350836" cy="111918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3"/>
                <a:gd name="f7" fmla="val 297"/>
                <a:gd name="f8" fmla="val 32"/>
                <a:gd name="f9" fmla="val 110"/>
                <a:gd name="f10" fmla="val 187"/>
                <a:gd name="f11" fmla="val 265"/>
                <a:gd name="f12" fmla="val 82"/>
                <a:gd name="f13" fmla="val 288"/>
                <a:gd name="f14" fmla="val 64"/>
                <a:gd name="f15" fmla="val 41"/>
                <a:gd name="f16" fmla="val 287"/>
                <a:gd name="f17" fmla="val 21"/>
                <a:gd name="f18" fmla="val 279"/>
                <a:gd name="f19" fmla="val 13"/>
                <a:gd name="f20" fmla="val 262"/>
                <a:gd name="f21" fmla="val 14"/>
                <a:gd name="f22" fmla="val 240"/>
                <a:gd name="f23" fmla="val 15"/>
                <a:gd name="f24" fmla="val 219"/>
                <a:gd name="f25" fmla="val 197"/>
                <a:gd name="f26" fmla="val 176"/>
                <a:gd name="f27" fmla="val 158"/>
                <a:gd name="f28" fmla="val 139"/>
                <a:gd name="f29" fmla="val 121"/>
                <a:gd name="f30" fmla="val 100"/>
                <a:gd name="f31" fmla="val 78"/>
                <a:gd name="f32" fmla="val 57"/>
                <a:gd name="f33" fmla="val 35"/>
                <a:gd name="f34" fmla="val 18"/>
                <a:gd name="f35" fmla="val 10"/>
                <a:gd name="f36" fmla="val 9"/>
                <a:gd name="f37" fmla="+- 0 0 -90"/>
                <a:gd name="f38" fmla="*/ f3 1 93"/>
                <a:gd name="f39" fmla="*/ f4 1 297"/>
                <a:gd name="f40" fmla="+- f7 0 f5"/>
                <a:gd name="f41" fmla="+- f6 0 f5"/>
                <a:gd name="f42" fmla="*/ f37 f0 1"/>
                <a:gd name="f43" fmla="*/ f41 1 93"/>
                <a:gd name="f44" fmla="*/ f40 1 297"/>
                <a:gd name="f45" fmla="*/ 93 f41 1"/>
                <a:gd name="f46" fmla="*/ 32 f40 1"/>
                <a:gd name="f47" fmla="*/ 265 f40 1"/>
                <a:gd name="f48" fmla="*/ 41 f41 1"/>
                <a:gd name="f49" fmla="*/ 287 f40 1"/>
                <a:gd name="f50" fmla="*/ 14 f41 1"/>
                <a:gd name="f51" fmla="*/ 240 f40 1"/>
                <a:gd name="f52" fmla="*/ 13 f41 1"/>
                <a:gd name="f53" fmla="*/ 176 f40 1"/>
                <a:gd name="f54" fmla="*/ 121 f40 1"/>
                <a:gd name="f55" fmla="*/ 57 f40 1"/>
                <a:gd name="f56" fmla="*/ 10 f40 1"/>
                <a:gd name="f57" fmla="*/ f42 1 f2"/>
                <a:gd name="f58" fmla="*/ f45 1 93"/>
                <a:gd name="f59" fmla="*/ f46 1 297"/>
                <a:gd name="f60" fmla="*/ f47 1 297"/>
                <a:gd name="f61" fmla="*/ f48 1 93"/>
                <a:gd name="f62" fmla="*/ f49 1 297"/>
                <a:gd name="f63" fmla="*/ f50 1 93"/>
                <a:gd name="f64" fmla="*/ f51 1 297"/>
                <a:gd name="f65" fmla="*/ f52 1 93"/>
                <a:gd name="f66" fmla="*/ f53 1 297"/>
                <a:gd name="f67" fmla="*/ f54 1 297"/>
                <a:gd name="f68" fmla="*/ f55 1 297"/>
                <a:gd name="f69" fmla="*/ f56 1 297"/>
                <a:gd name="f70" fmla="*/ 0 1 f43"/>
                <a:gd name="f71" fmla="*/ f6 1 f43"/>
                <a:gd name="f72" fmla="*/ 0 1 f44"/>
                <a:gd name="f73" fmla="*/ f7 1 f44"/>
                <a:gd name="f74" fmla="+- f57 0 f1"/>
                <a:gd name="f75" fmla="*/ f58 1 f43"/>
                <a:gd name="f76" fmla="*/ f59 1 f44"/>
                <a:gd name="f77" fmla="*/ f60 1 f44"/>
                <a:gd name="f78" fmla="*/ f61 1 f43"/>
                <a:gd name="f79" fmla="*/ f62 1 f44"/>
                <a:gd name="f80" fmla="*/ f63 1 f43"/>
                <a:gd name="f81" fmla="*/ f64 1 f44"/>
                <a:gd name="f82" fmla="*/ f65 1 f43"/>
                <a:gd name="f83" fmla="*/ f66 1 f44"/>
                <a:gd name="f84" fmla="*/ f67 1 f44"/>
                <a:gd name="f85" fmla="*/ f68 1 f44"/>
                <a:gd name="f86" fmla="*/ f69 1 f44"/>
                <a:gd name="f87" fmla="*/ f70 f38 1"/>
                <a:gd name="f88" fmla="*/ f71 f38 1"/>
                <a:gd name="f89" fmla="*/ f73 f39 1"/>
                <a:gd name="f90" fmla="*/ f72 f39 1"/>
                <a:gd name="f91" fmla="*/ f75 f38 1"/>
                <a:gd name="f92" fmla="*/ f76 f39 1"/>
                <a:gd name="f93" fmla="*/ f77 f39 1"/>
                <a:gd name="f94" fmla="*/ f78 f38 1"/>
                <a:gd name="f95" fmla="*/ f79 f39 1"/>
                <a:gd name="f96" fmla="*/ f80 f38 1"/>
                <a:gd name="f97" fmla="*/ f81 f39 1"/>
                <a:gd name="f98" fmla="*/ f82 f38 1"/>
                <a:gd name="f99" fmla="*/ f83 f39 1"/>
                <a:gd name="f100" fmla="*/ f84 f39 1"/>
                <a:gd name="f101" fmla="*/ f85 f39 1"/>
                <a:gd name="f102" fmla="*/ f86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4">
                  <a:pos x="f91" y="f92"/>
                </a:cxn>
                <a:cxn ang="f74">
                  <a:pos x="f91" y="f93"/>
                </a:cxn>
                <a:cxn ang="f74">
                  <a:pos x="f94" y="f95"/>
                </a:cxn>
                <a:cxn ang="f74">
                  <a:pos x="f96" y="f97"/>
                </a:cxn>
                <a:cxn ang="f74">
                  <a:pos x="f98" y="f99"/>
                </a:cxn>
                <a:cxn ang="f74">
                  <a:pos x="f98" y="f100"/>
                </a:cxn>
                <a:cxn ang="f74">
                  <a:pos x="f96" y="f101"/>
                </a:cxn>
                <a:cxn ang="f74">
                  <a:pos x="f94" y="f102"/>
                </a:cxn>
                <a:cxn ang="f74">
                  <a:pos x="f91" y="f92"/>
                </a:cxn>
              </a:cxnLst>
              <a:rect l="f87" t="f90" r="f88" b="f89"/>
              <a:pathLst>
                <a:path w="93" h="297">
                  <a:moveTo>
                    <a:pt x="f6" y="f8"/>
                  </a:moveTo>
                  <a:cubicBezTo>
                    <a:pt x="f6" y="f9"/>
                    <a:pt x="f6" y="f10"/>
                    <a:pt x="f6" y="f11"/>
                  </a:cubicBezTo>
                  <a:cubicBezTo>
                    <a:pt x="f12" y="f13"/>
                    <a:pt x="f14" y="f7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1" y="f25"/>
                    <a:pt x="f19" y="f26"/>
                  </a:cubicBezTo>
                  <a:cubicBezTo>
                    <a:pt x="f5" y="f27"/>
                    <a:pt x="f5" y="f28"/>
                    <a:pt x="f19" y="f29"/>
                  </a:cubicBezTo>
                  <a:cubicBezTo>
                    <a:pt x="f21" y="f30"/>
                    <a:pt x="f23" y="f31"/>
                    <a:pt x="f21" y="f32"/>
                  </a:cubicBezTo>
                  <a:cubicBezTo>
                    <a:pt x="f19" y="f33"/>
                    <a:pt x="f17" y="f34"/>
                    <a:pt x="f15" y="f35"/>
                  </a:cubicBezTo>
                  <a:cubicBezTo>
                    <a:pt x="f14" y="f5"/>
                    <a:pt x="f12" y="f36"/>
                    <a:pt x="f6" y="f8"/>
                  </a:cubicBezTo>
                  <a:close/>
                </a:path>
              </a:pathLst>
            </a:custGeom>
            <a:solidFill>
              <a:srgbClr val="4D433D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F29D698A-19CF-4DCC-AF86-01523A678D5E}"/>
                </a:ext>
              </a:extLst>
            </p:cNvPr>
            <p:cNvSpPr/>
            <p:nvPr/>
          </p:nvSpPr>
          <p:spPr>
            <a:xfrm>
              <a:off x="674690" y="1090614"/>
              <a:ext cx="411159" cy="111125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9"/>
                <a:gd name="f7" fmla="val 295"/>
                <a:gd name="f8" fmla="val 16"/>
                <a:gd name="f9" fmla="val 264"/>
                <a:gd name="f10" fmla="val 253"/>
                <a:gd name="f11" fmla="val 243"/>
                <a:gd name="f12" fmla="val 232"/>
                <a:gd name="f13" fmla="val 163"/>
                <a:gd name="f14" fmla="val 89"/>
                <a:gd name="f15" fmla="val 75"/>
                <a:gd name="f16" fmla="val 40"/>
                <a:gd name="f17" fmla="val 58"/>
                <a:gd name="f18" fmla="val 51"/>
                <a:gd name="f19" fmla="val 41"/>
                <a:gd name="f20" fmla="val 63"/>
                <a:gd name="f21" fmla="val 24"/>
                <a:gd name="f22" fmla="val 11"/>
                <a:gd name="f23" fmla="val 60"/>
                <a:gd name="f24" fmla="val 20"/>
                <a:gd name="f25" fmla="val 45"/>
                <a:gd name="f26" fmla="val 31"/>
                <a:gd name="f27" fmla="val 27"/>
                <a:gd name="f28" fmla="val 8"/>
                <a:gd name="f29" fmla="val 46"/>
                <a:gd name="f30" fmla="val 69"/>
                <a:gd name="f31" fmla="val 94"/>
                <a:gd name="f32" fmla="val 17"/>
                <a:gd name="f33" fmla="val 96"/>
                <a:gd name="f34" fmla="val 39"/>
                <a:gd name="f35" fmla="val 95"/>
                <a:gd name="f36" fmla="val 62"/>
                <a:gd name="f37" fmla="val 81"/>
                <a:gd name="f38" fmla="val 100"/>
                <a:gd name="f39" fmla="val 120"/>
                <a:gd name="f40" fmla="val 138"/>
                <a:gd name="f41" fmla="val 157"/>
                <a:gd name="f42" fmla="val 175"/>
                <a:gd name="f43" fmla="val 197"/>
                <a:gd name="f44" fmla="val 218"/>
                <a:gd name="f45" fmla="val 240"/>
                <a:gd name="f46" fmla="val 261"/>
                <a:gd name="f47" fmla="val 90"/>
                <a:gd name="f48" fmla="val 279"/>
                <a:gd name="f49" fmla="val 287"/>
                <a:gd name="f50" fmla="val 288"/>
                <a:gd name="f51" fmla="+- 0 0 -90"/>
                <a:gd name="f52" fmla="*/ f3 1 109"/>
                <a:gd name="f53" fmla="*/ f4 1 295"/>
                <a:gd name="f54" fmla="+- f7 0 f5"/>
                <a:gd name="f55" fmla="+- f6 0 f5"/>
                <a:gd name="f56" fmla="*/ f51 f0 1"/>
                <a:gd name="f57" fmla="*/ f55 1 109"/>
                <a:gd name="f58" fmla="*/ f54 1 295"/>
                <a:gd name="f59" fmla="*/ 16 f55 1"/>
                <a:gd name="f60" fmla="*/ 264 f54 1"/>
                <a:gd name="f61" fmla="*/ 232 f54 1"/>
                <a:gd name="f62" fmla="*/ 75 f55 1"/>
                <a:gd name="f63" fmla="*/ 40 f54 1"/>
                <a:gd name="f64" fmla="*/ 24 f55 1"/>
                <a:gd name="f65" fmla="*/ 75 f54 1"/>
                <a:gd name="f66" fmla="*/ 31 f54 1"/>
                <a:gd name="f67" fmla="*/ 69 f55 1"/>
                <a:gd name="f68" fmla="*/ 8 f54 1"/>
                <a:gd name="f69" fmla="*/ 95 f55 1"/>
                <a:gd name="f70" fmla="*/ 62 f54 1"/>
                <a:gd name="f71" fmla="*/ 96 f55 1"/>
                <a:gd name="f72" fmla="*/ 120 f54 1"/>
                <a:gd name="f73" fmla="*/ 175 f54 1"/>
                <a:gd name="f74" fmla="*/ 240 f54 1"/>
                <a:gd name="f75" fmla="*/ 287 f54 1"/>
                <a:gd name="f76" fmla="*/ f56 1 f2"/>
                <a:gd name="f77" fmla="*/ f59 1 109"/>
                <a:gd name="f78" fmla="*/ f60 1 295"/>
                <a:gd name="f79" fmla="*/ f61 1 295"/>
                <a:gd name="f80" fmla="*/ f62 1 109"/>
                <a:gd name="f81" fmla="*/ f63 1 295"/>
                <a:gd name="f82" fmla="*/ f64 1 109"/>
                <a:gd name="f83" fmla="*/ f65 1 295"/>
                <a:gd name="f84" fmla="*/ f66 1 295"/>
                <a:gd name="f85" fmla="*/ f67 1 109"/>
                <a:gd name="f86" fmla="*/ f68 1 295"/>
                <a:gd name="f87" fmla="*/ f69 1 109"/>
                <a:gd name="f88" fmla="*/ f70 1 295"/>
                <a:gd name="f89" fmla="*/ f71 1 109"/>
                <a:gd name="f90" fmla="*/ f72 1 295"/>
                <a:gd name="f91" fmla="*/ f73 1 295"/>
                <a:gd name="f92" fmla="*/ f74 1 295"/>
                <a:gd name="f93" fmla="*/ f75 1 295"/>
                <a:gd name="f94" fmla="*/ 0 1 f57"/>
                <a:gd name="f95" fmla="*/ f6 1 f57"/>
                <a:gd name="f96" fmla="*/ 0 1 f58"/>
                <a:gd name="f97" fmla="*/ f7 1 f58"/>
                <a:gd name="f98" fmla="+- f76 0 f1"/>
                <a:gd name="f99" fmla="*/ f77 1 f57"/>
                <a:gd name="f100" fmla="*/ f78 1 f58"/>
                <a:gd name="f101" fmla="*/ f79 1 f58"/>
                <a:gd name="f102" fmla="*/ f80 1 f57"/>
                <a:gd name="f103" fmla="*/ f81 1 f58"/>
                <a:gd name="f104" fmla="*/ f82 1 f57"/>
                <a:gd name="f105" fmla="*/ f83 1 f58"/>
                <a:gd name="f106" fmla="*/ f84 1 f58"/>
                <a:gd name="f107" fmla="*/ f85 1 f57"/>
                <a:gd name="f108" fmla="*/ f86 1 f58"/>
                <a:gd name="f109" fmla="*/ f87 1 f57"/>
                <a:gd name="f110" fmla="*/ f88 1 f58"/>
                <a:gd name="f111" fmla="*/ f89 1 f57"/>
                <a:gd name="f112" fmla="*/ f90 1 f58"/>
                <a:gd name="f113" fmla="*/ f91 1 f58"/>
                <a:gd name="f114" fmla="*/ f92 1 f58"/>
                <a:gd name="f115" fmla="*/ f93 1 f58"/>
                <a:gd name="f116" fmla="*/ f94 f52 1"/>
                <a:gd name="f117" fmla="*/ f95 f52 1"/>
                <a:gd name="f118" fmla="*/ f97 f53 1"/>
                <a:gd name="f119" fmla="*/ f96 f53 1"/>
                <a:gd name="f120" fmla="*/ f99 f52 1"/>
                <a:gd name="f121" fmla="*/ f100 f53 1"/>
                <a:gd name="f122" fmla="*/ f101 f53 1"/>
                <a:gd name="f123" fmla="*/ f102 f52 1"/>
                <a:gd name="f124" fmla="*/ f103 f53 1"/>
                <a:gd name="f125" fmla="*/ f104 f52 1"/>
                <a:gd name="f126" fmla="*/ f105 f53 1"/>
                <a:gd name="f127" fmla="*/ f106 f53 1"/>
                <a:gd name="f128" fmla="*/ f107 f52 1"/>
                <a:gd name="f129" fmla="*/ f108 f53 1"/>
                <a:gd name="f130" fmla="*/ f109 f52 1"/>
                <a:gd name="f131" fmla="*/ f110 f53 1"/>
                <a:gd name="f132" fmla="*/ f111 f52 1"/>
                <a:gd name="f133" fmla="*/ f112 f53 1"/>
                <a:gd name="f134" fmla="*/ f113 f53 1"/>
                <a:gd name="f135" fmla="*/ f114 f53 1"/>
                <a:gd name="f136" fmla="*/ f115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8">
                  <a:pos x="f120" y="f121"/>
                </a:cxn>
                <a:cxn ang="f98">
                  <a:pos x="f120" y="f122"/>
                </a:cxn>
                <a:cxn ang="f98">
                  <a:pos x="f123" y="f124"/>
                </a:cxn>
                <a:cxn ang="f98">
                  <a:pos x="f125" y="f126"/>
                </a:cxn>
                <a:cxn ang="f98">
                  <a:pos x="f120" y="f127"/>
                </a:cxn>
                <a:cxn ang="f98">
                  <a:pos x="f128" y="f129"/>
                </a:cxn>
                <a:cxn ang="f98">
                  <a:pos x="f130" y="f131"/>
                </a:cxn>
                <a:cxn ang="f98">
                  <a:pos x="f132" y="f133"/>
                </a:cxn>
                <a:cxn ang="f98">
                  <a:pos x="f132" y="f134"/>
                </a:cxn>
                <a:cxn ang="f98">
                  <a:pos x="f130" y="f135"/>
                </a:cxn>
                <a:cxn ang="f98">
                  <a:pos x="f128" y="f136"/>
                </a:cxn>
                <a:cxn ang="f98">
                  <a:pos x="f120" y="f121"/>
                </a:cxn>
              </a:cxnLst>
              <a:rect l="f116" t="f119" r="f117" b="f118"/>
              <a:pathLst>
                <a:path w="109" h="295">
                  <a:moveTo>
                    <a:pt x="f8" y="f9"/>
                  </a:moveTo>
                  <a:cubicBezTo>
                    <a:pt x="f8" y="f10"/>
                    <a:pt x="f8" y="f11"/>
                    <a:pt x="f8" y="f12"/>
                  </a:cubicBezTo>
                  <a:cubicBezTo>
                    <a:pt x="f8" y="f13"/>
                    <a:pt x="f5" y="f14"/>
                    <a:pt x="f15" y="f16"/>
                  </a:cubicBezTo>
                  <a:cubicBezTo>
                    <a:pt x="f17" y="f18"/>
                    <a:pt x="f19" y="f20"/>
                    <a:pt x="f21" y="f15"/>
                  </a:cubicBezTo>
                  <a:cubicBezTo>
                    <a:pt x="f22" y="f23"/>
                    <a:pt x="f24" y="f25"/>
                    <a:pt x="f8" y="f26"/>
                  </a:cubicBezTo>
                  <a:cubicBezTo>
                    <a:pt x="f27" y="f28"/>
                    <a:pt x="f29" y="f5"/>
                    <a:pt x="f30" y="f28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5" y="f37"/>
                    <a:pt x="f35" y="f38"/>
                    <a:pt x="f33" y="f39"/>
                  </a:cubicBezTo>
                  <a:cubicBezTo>
                    <a:pt x="f6" y="f40"/>
                    <a:pt x="f6" y="f41"/>
                    <a:pt x="f33" y="f42"/>
                  </a:cubicBezTo>
                  <a:cubicBezTo>
                    <a:pt x="f35" y="f43"/>
                    <a:pt x="f31" y="f44"/>
                    <a:pt x="f35" y="f45"/>
                  </a:cubicBezTo>
                  <a:cubicBezTo>
                    <a:pt x="f33" y="f46"/>
                    <a:pt x="f47" y="f48"/>
                    <a:pt x="f30" y="f49"/>
                  </a:cubicBezTo>
                  <a:cubicBezTo>
                    <a:pt x="f25" y="f7"/>
                    <a:pt x="f27" y="f50"/>
                    <a:pt x="f8" y="f9"/>
                  </a:cubicBezTo>
                  <a:close/>
                </a:path>
              </a:pathLst>
            </a:custGeom>
            <a:solidFill>
              <a:srgbClr val="4D433D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004C75AC-9F3E-4CF8-9652-45361A71B1DF}"/>
                </a:ext>
              </a:extLst>
            </p:cNvPr>
            <p:cNvSpPr/>
            <p:nvPr/>
          </p:nvSpPr>
          <p:spPr>
            <a:xfrm>
              <a:off x="1036636" y="1543050"/>
              <a:ext cx="822329" cy="20637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18"/>
                <a:gd name="f7" fmla="val 55"/>
                <a:gd name="f8" fmla="val 37"/>
                <a:gd name="f9" fmla="val 18"/>
                <a:gd name="f10" fmla="val 73"/>
                <a:gd name="f11" fmla="val 145"/>
                <a:gd name="f12" fmla="+- 0 0 -90"/>
                <a:gd name="f13" fmla="*/ f3 1 218"/>
                <a:gd name="f14" fmla="*/ f4 1 55"/>
                <a:gd name="f15" fmla="+- f7 0 f5"/>
                <a:gd name="f16" fmla="+- f6 0 f5"/>
                <a:gd name="f17" fmla="*/ f12 f0 1"/>
                <a:gd name="f18" fmla="*/ f16 1 218"/>
                <a:gd name="f19" fmla="*/ f15 1 55"/>
                <a:gd name="f20" fmla="*/ 0 f16 1"/>
                <a:gd name="f21" fmla="*/ 55 f15 1"/>
                <a:gd name="f22" fmla="*/ 0 f15 1"/>
                <a:gd name="f23" fmla="*/ 218 f16 1"/>
                <a:gd name="f24" fmla="*/ f17 1 f2"/>
                <a:gd name="f25" fmla="*/ f20 1 218"/>
                <a:gd name="f26" fmla="*/ f21 1 55"/>
                <a:gd name="f27" fmla="*/ f22 1 55"/>
                <a:gd name="f28" fmla="*/ f23 1 218"/>
                <a:gd name="f29" fmla="*/ 0 1 f18"/>
                <a:gd name="f30" fmla="*/ f6 1 f18"/>
                <a:gd name="f31" fmla="*/ 0 1 f19"/>
                <a:gd name="f32" fmla="*/ f7 1 f19"/>
                <a:gd name="f33" fmla="+- f24 0 f1"/>
                <a:gd name="f34" fmla="*/ f25 1 f18"/>
                <a:gd name="f35" fmla="*/ f26 1 f19"/>
                <a:gd name="f36" fmla="*/ f27 1 f19"/>
                <a:gd name="f37" fmla="*/ f28 1 f18"/>
                <a:gd name="f38" fmla="*/ f29 f13 1"/>
                <a:gd name="f39" fmla="*/ f30 f13 1"/>
                <a:gd name="f40" fmla="*/ f32 f14 1"/>
                <a:gd name="f41" fmla="*/ f31 f14 1"/>
                <a:gd name="f42" fmla="*/ f34 f13 1"/>
                <a:gd name="f43" fmla="*/ f35 f14 1"/>
                <a:gd name="f44" fmla="*/ f36 f14 1"/>
                <a:gd name="f45" fmla="*/ f37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42" y="f43"/>
                </a:cxn>
                <a:cxn ang="f33">
                  <a:pos x="f42" y="f44"/>
                </a:cxn>
                <a:cxn ang="f33">
                  <a:pos x="f45" y="f44"/>
                </a:cxn>
                <a:cxn ang="f33">
                  <a:pos x="f45" y="f43"/>
                </a:cxn>
                <a:cxn ang="f33">
                  <a:pos x="f42" y="f43"/>
                </a:cxn>
              </a:cxnLst>
              <a:rect l="f38" t="f41" r="f39" b="f40"/>
              <a:pathLst>
                <a:path w="218" h="55">
                  <a:moveTo>
                    <a:pt x="f5" y="f7"/>
                  </a:moveTo>
                  <a:cubicBezTo>
                    <a:pt x="f5" y="f8"/>
                    <a:pt x="f5" y="f9"/>
                    <a:pt x="f5" y="f5"/>
                  </a:cubicBezTo>
                  <a:cubicBezTo>
                    <a:pt x="f10" y="f5"/>
                    <a:pt x="f11" y="f5"/>
                    <a:pt x="f6" y="f5"/>
                  </a:cubicBezTo>
                  <a:cubicBezTo>
                    <a:pt x="f6" y="f9"/>
                    <a:pt x="f6" y="f8"/>
                    <a:pt x="f6" y="f7"/>
                  </a:cubicBezTo>
                  <a:cubicBezTo>
                    <a:pt x="f11" y="f7"/>
                    <a:pt x="f10" y="f7"/>
                    <a:pt x="f5" y="f7"/>
                  </a:cubicBezTo>
                  <a:close/>
                </a:path>
              </a:pathLst>
            </a:custGeom>
            <a:solidFill>
              <a:srgbClr val="6B5B5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18" name="Freeform 23">
            <a:extLst>
              <a:ext uri="{FF2B5EF4-FFF2-40B4-BE49-F238E27FC236}">
                <a16:creationId xmlns:a16="http://schemas.microsoft.com/office/drawing/2014/main" id="{F35A0520-A166-422D-BA84-A029C885FACE}"/>
              </a:ext>
            </a:extLst>
          </p:cNvPr>
          <p:cNvSpPr/>
          <p:nvPr/>
        </p:nvSpPr>
        <p:spPr>
          <a:xfrm>
            <a:off x="4779961" y="719139"/>
            <a:ext cx="471492" cy="108108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66"/>
              <a:gd name="f7" fmla="val 842"/>
              <a:gd name="f8" fmla="val 139"/>
              <a:gd name="f9" fmla="val 110"/>
              <a:gd name="f10" fmla="val 790"/>
              <a:gd name="f11" fmla="val 81"/>
              <a:gd name="f12" fmla="val 737"/>
              <a:gd name="f13" fmla="val 51"/>
              <a:gd name="f14" fmla="val 685"/>
              <a:gd name="f15" fmla="val 35"/>
              <a:gd name="f16" fmla="val 631"/>
              <a:gd name="f17" fmla="val 11"/>
              <a:gd name="f18" fmla="val 578"/>
              <a:gd name="f19" fmla="val 20"/>
              <a:gd name="f20" fmla="val 519"/>
              <a:gd name="f21" fmla="val 50"/>
              <a:gd name="f22" fmla="val 488"/>
              <a:gd name="f23" fmla="val 82"/>
              <a:gd name="f24" fmla="val 459"/>
              <a:gd name="f25" fmla="val 99"/>
              <a:gd name="f26" fmla="val 417"/>
              <a:gd name="f27" fmla="val 127"/>
              <a:gd name="f28" fmla="val 362"/>
              <a:gd name="f29" fmla="val 108"/>
              <a:gd name="f30" fmla="val 307"/>
              <a:gd name="f31" fmla="val 101"/>
              <a:gd name="f32" fmla="val 251"/>
              <a:gd name="f33" fmla="val 96"/>
              <a:gd name="f34" fmla="val 168"/>
              <a:gd name="f35" fmla="val 43"/>
              <a:gd name="f36" fmla="val 106"/>
              <a:gd name="f37" fmla="val 4"/>
              <a:gd name="f38" fmla="val 38"/>
              <a:gd name="f39" fmla="val 1"/>
              <a:gd name="f40" fmla="val 25"/>
              <a:gd name="f41" fmla="val 12"/>
              <a:gd name="f42" fmla="val 8"/>
              <a:gd name="f43" fmla="val 174"/>
              <a:gd name="f44" fmla="val 46"/>
              <a:gd name="f45" fmla="val 268"/>
              <a:gd name="f46" fmla="val 165"/>
              <a:gd name="f47" fmla="val 310"/>
              <a:gd name="f48" fmla="val 322"/>
              <a:gd name="f49" fmla="val 528"/>
              <a:gd name="f50" fmla="val 301"/>
              <a:gd name="f51" fmla="val 703"/>
              <a:gd name="f52" fmla="+- 0 0 -90"/>
              <a:gd name="f53" fmla="*/ f3 1 366"/>
              <a:gd name="f54" fmla="*/ f4 1 842"/>
              <a:gd name="f55" fmla="+- f7 0 f5"/>
              <a:gd name="f56" fmla="+- f6 0 f5"/>
              <a:gd name="f57" fmla="*/ f52 f0 1"/>
              <a:gd name="f58" fmla="*/ f56 1 366"/>
              <a:gd name="f59" fmla="*/ f55 1 842"/>
              <a:gd name="f60" fmla="*/ 139 f56 1"/>
              <a:gd name="f61" fmla="*/ 842 f55 1"/>
              <a:gd name="f62" fmla="*/ 51 f56 1"/>
              <a:gd name="f63" fmla="*/ 685 f55 1"/>
              <a:gd name="f64" fmla="*/ 20 f56 1"/>
              <a:gd name="f65" fmla="*/ 519 f55 1"/>
              <a:gd name="f66" fmla="*/ 99 f56 1"/>
              <a:gd name="f67" fmla="*/ 417 f55 1"/>
              <a:gd name="f68" fmla="*/ 101 f56 1"/>
              <a:gd name="f69" fmla="*/ 251 f55 1"/>
              <a:gd name="f70" fmla="*/ 4 f56 1"/>
              <a:gd name="f71" fmla="*/ 38 f55 1"/>
              <a:gd name="f72" fmla="*/ 8 f56 1"/>
              <a:gd name="f73" fmla="*/ 0 f55 1"/>
              <a:gd name="f74" fmla="*/ 310 f56 1"/>
              <a:gd name="f75" fmla="*/ 322 f55 1"/>
              <a:gd name="f76" fmla="*/ f57 1 f2"/>
              <a:gd name="f77" fmla="*/ f60 1 366"/>
              <a:gd name="f78" fmla="*/ f61 1 842"/>
              <a:gd name="f79" fmla="*/ f62 1 366"/>
              <a:gd name="f80" fmla="*/ f63 1 842"/>
              <a:gd name="f81" fmla="*/ f64 1 366"/>
              <a:gd name="f82" fmla="*/ f65 1 842"/>
              <a:gd name="f83" fmla="*/ f66 1 366"/>
              <a:gd name="f84" fmla="*/ f67 1 842"/>
              <a:gd name="f85" fmla="*/ f68 1 366"/>
              <a:gd name="f86" fmla="*/ f69 1 842"/>
              <a:gd name="f87" fmla="*/ f70 1 366"/>
              <a:gd name="f88" fmla="*/ f71 1 842"/>
              <a:gd name="f89" fmla="*/ f72 1 366"/>
              <a:gd name="f90" fmla="*/ f73 1 842"/>
              <a:gd name="f91" fmla="*/ f74 1 366"/>
              <a:gd name="f92" fmla="*/ f75 1 842"/>
              <a:gd name="f93" fmla="*/ 0 1 f58"/>
              <a:gd name="f94" fmla="*/ f6 1 f58"/>
              <a:gd name="f95" fmla="*/ 0 1 f59"/>
              <a:gd name="f96" fmla="*/ f7 1 f59"/>
              <a:gd name="f97" fmla="+- f76 0 f1"/>
              <a:gd name="f98" fmla="*/ f77 1 f58"/>
              <a:gd name="f99" fmla="*/ f78 1 f59"/>
              <a:gd name="f100" fmla="*/ f79 1 f58"/>
              <a:gd name="f101" fmla="*/ f80 1 f59"/>
              <a:gd name="f102" fmla="*/ f81 1 f58"/>
              <a:gd name="f103" fmla="*/ f82 1 f59"/>
              <a:gd name="f104" fmla="*/ f83 1 f58"/>
              <a:gd name="f105" fmla="*/ f84 1 f59"/>
              <a:gd name="f106" fmla="*/ f85 1 f58"/>
              <a:gd name="f107" fmla="*/ f86 1 f59"/>
              <a:gd name="f108" fmla="*/ f87 1 f58"/>
              <a:gd name="f109" fmla="*/ f88 1 f59"/>
              <a:gd name="f110" fmla="*/ f89 1 f58"/>
              <a:gd name="f111" fmla="*/ f90 1 f59"/>
              <a:gd name="f112" fmla="*/ f91 1 f58"/>
              <a:gd name="f113" fmla="*/ f92 1 f59"/>
              <a:gd name="f114" fmla="*/ f93 f53 1"/>
              <a:gd name="f115" fmla="*/ f94 f53 1"/>
              <a:gd name="f116" fmla="*/ f96 f54 1"/>
              <a:gd name="f117" fmla="*/ f95 f54 1"/>
              <a:gd name="f118" fmla="*/ f98 f53 1"/>
              <a:gd name="f119" fmla="*/ f99 f54 1"/>
              <a:gd name="f120" fmla="*/ f100 f53 1"/>
              <a:gd name="f121" fmla="*/ f101 f54 1"/>
              <a:gd name="f122" fmla="*/ f102 f53 1"/>
              <a:gd name="f123" fmla="*/ f103 f54 1"/>
              <a:gd name="f124" fmla="*/ f104 f53 1"/>
              <a:gd name="f125" fmla="*/ f105 f54 1"/>
              <a:gd name="f126" fmla="*/ f106 f53 1"/>
              <a:gd name="f127" fmla="*/ f107 f54 1"/>
              <a:gd name="f128" fmla="*/ f108 f53 1"/>
              <a:gd name="f129" fmla="*/ f109 f54 1"/>
              <a:gd name="f130" fmla="*/ f110 f53 1"/>
              <a:gd name="f131" fmla="*/ f111 f54 1"/>
              <a:gd name="f132" fmla="*/ f112 f53 1"/>
              <a:gd name="f133" fmla="*/ f113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7">
                <a:pos x="f118" y="f119"/>
              </a:cxn>
              <a:cxn ang="f97">
                <a:pos x="f120" y="f121"/>
              </a:cxn>
              <a:cxn ang="f97">
                <a:pos x="f122" y="f123"/>
              </a:cxn>
              <a:cxn ang="f97">
                <a:pos x="f124" y="f125"/>
              </a:cxn>
              <a:cxn ang="f97">
                <a:pos x="f126" y="f127"/>
              </a:cxn>
              <a:cxn ang="f97">
                <a:pos x="f128" y="f129"/>
              </a:cxn>
              <a:cxn ang="f97">
                <a:pos x="f130" y="f131"/>
              </a:cxn>
              <a:cxn ang="f97">
                <a:pos x="f132" y="f133"/>
              </a:cxn>
              <a:cxn ang="f97">
                <a:pos x="f118" y="f119"/>
              </a:cxn>
            </a:cxnLst>
            <a:rect l="f114" t="f117" r="f115" b="f116"/>
            <a:pathLst>
              <a:path w="366" h="842">
                <a:moveTo>
                  <a:pt x="f8" y="f7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5" y="f41"/>
                  <a:pt x="f42" y="f5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6" y="f49"/>
                  <a:pt x="f50" y="f51"/>
                  <a:pt x="f8" y="f7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9" name="Freeform 24">
            <a:extLst>
              <a:ext uri="{FF2B5EF4-FFF2-40B4-BE49-F238E27FC236}">
                <a16:creationId xmlns:a16="http://schemas.microsoft.com/office/drawing/2014/main" id="{3372F24D-921C-4CC3-8DC6-6B018796CD38}"/>
              </a:ext>
            </a:extLst>
          </p:cNvPr>
          <p:cNvSpPr/>
          <p:nvPr/>
        </p:nvSpPr>
        <p:spPr>
          <a:xfrm>
            <a:off x="4102098" y="692145"/>
            <a:ext cx="835020" cy="43656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49"/>
              <a:gd name="f7" fmla="val 340"/>
              <a:gd name="f8" fmla="val 539"/>
              <a:gd name="f9" fmla="val 55"/>
              <a:gd name="f10" fmla="val 586"/>
              <a:gd name="f11" fmla="val 104"/>
              <a:gd name="f12" fmla="val 612"/>
              <a:gd name="f13" fmla="val 164"/>
              <a:gd name="f14" fmla="val 638"/>
              <a:gd name="f15" fmla="val 224"/>
              <a:gd name="f16" fmla="val 645"/>
              <a:gd name="f17" fmla="val 241"/>
              <a:gd name="f18" fmla="val 256"/>
              <a:gd name="f19" fmla="val 272"/>
              <a:gd name="f20" fmla="val 621"/>
              <a:gd name="f21" fmla="val 300"/>
              <a:gd name="f22" fmla="val 594"/>
              <a:gd name="f23" fmla="val 306"/>
              <a:gd name="f24" fmla="val 564"/>
              <a:gd name="f25" fmla="val 305"/>
              <a:gd name="f26" fmla="val 548"/>
              <a:gd name="f27" fmla="val 301"/>
              <a:gd name="f28" fmla="val 531"/>
              <a:gd name="f29" fmla="val 298"/>
              <a:gd name="f30" fmla="val 526"/>
              <a:gd name="f31" fmla="val 277"/>
              <a:gd name="f32" fmla="val 297"/>
              <a:gd name="f33" fmla="val 532"/>
              <a:gd name="f34" fmla="val 318"/>
              <a:gd name="f35" fmla="val 514"/>
              <a:gd name="f36" fmla="val 335"/>
              <a:gd name="f37" fmla="val 423"/>
              <a:gd name="f38" fmla="val 334"/>
              <a:gd name="f39" fmla="val 379"/>
              <a:gd name="f40" fmla="val 302"/>
              <a:gd name="f41" fmla="val 337"/>
              <a:gd name="f42" fmla="val 204"/>
              <a:gd name="f43" fmla="val 309"/>
              <a:gd name="f44" fmla="val 244"/>
              <a:gd name="f45" fmla="val 151"/>
              <a:gd name="f46" fmla="val 336"/>
              <a:gd name="f47" fmla="val 147"/>
              <a:gd name="f48" fmla="val 331"/>
              <a:gd name="f49" fmla="val 140"/>
              <a:gd name="f50" fmla="val 326"/>
              <a:gd name="f51" fmla="val 142"/>
              <a:gd name="f52" fmla="val 320"/>
              <a:gd name="f53" fmla="val 152"/>
              <a:gd name="f54" fmla="val 270"/>
              <a:gd name="f55" fmla="val 122"/>
              <a:gd name="f56" fmla="val 307"/>
              <a:gd name="f57" fmla="val 110"/>
              <a:gd name="f58" fmla="val 78"/>
              <a:gd name="f59" fmla="val 50"/>
              <a:gd name="f60" fmla="val 295"/>
              <a:gd name="f61" fmla="val 28"/>
              <a:gd name="f62" fmla="val 210"/>
              <a:gd name="f63" fmla="val 44"/>
              <a:gd name="f64" fmla="val 163"/>
              <a:gd name="f65" fmla="val 63"/>
              <a:gd name="f66" fmla="val 112"/>
              <a:gd name="f67" fmla="val 70"/>
              <a:gd name="f68" fmla="val 91"/>
              <a:gd name="f69" fmla="val 85"/>
              <a:gd name="f70" fmla="val 71"/>
              <a:gd name="f71" fmla="val 105"/>
              <a:gd name="f72" fmla="val 57"/>
              <a:gd name="f73" fmla="val 107"/>
              <a:gd name="f74" fmla="val 59"/>
              <a:gd name="f75" fmla="val 130"/>
              <a:gd name="f76" fmla="val 32"/>
              <a:gd name="f77" fmla="val 159"/>
              <a:gd name="f78" fmla="val 16"/>
              <a:gd name="f79" fmla="val 196"/>
              <a:gd name="f80" fmla="val 19"/>
              <a:gd name="f81" fmla="val 226"/>
              <a:gd name="f82" fmla="val 24"/>
              <a:gd name="f83" fmla="val 237"/>
              <a:gd name="f84" fmla="val 48"/>
              <a:gd name="f85" fmla="val 254"/>
              <a:gd name="f86" fmla="val 68"/>
              <a:gd name="f87" fmla="val 120"/>
              <a:gd name="f88" fmla="val 348"/>
              <a:gd name="f89" fmla="val 116"/>
              <a:gd name="f90" fmla="val 385"/>
              <a:gd name="f91" fmla="val 58"/>
              <a:gd name="f92" fmla="val 396"/>
              <a:gd name="f93" fmla="val 40"/>
              <a:gd name="f94" fmla="val 400"/>
              <a:gd name="f95" fmla="val 17"/>
              <a:gd name="f96" fmla="val 424"/>
              <a:gd name="f97" fmla="val 8"/>
              <a:gd name="f98" fmla="val 472"/>
              <a:gd name="f99" fmla="val 510"/>
              <a:gd name="f100" fmla="+- 0 0 -90"/>
              <a:gd name="f101" fmla="*/ f3 1 649"/>
              <a:gd name="f102" fmla="*/ f4 1 340"/>
              <a:gd name="f103" fmla="+- f7 0 f5"/>
              <a:gd name="f104" fmla="+- f6 0 f5"/>
              <a:gd name="f105" fmla="*/ f100 f0 1"/>
              <a:gd name="f106" fmla="*/ f104 1 649"/>
              <a:gd name="f107" fmla="*/ f103 1 340"/>
              <a:gd name="f108" fmla="*/ 539 f104 1"/>
              <a:gd name="f109" fmla="*/ 55 f103 1"/>
              <a:gd name="f110" fmla="*/ 638 f104 1"/>
              <a:gd name="f111" fmla="*/ 224 f103 1"/>
              <a:gd name="f112" fmla="*/ 272 f103 1"/>
              <a:gd name="f113" fmla="*/ 564 f104 1"/>
              <a:gd name="f114" fmla="*/ 305 f103 1"/>
              <a:gd name="f115" fmla="*/ 526 f104 1"/>
              <a:gd name="f116" fmla="*/ 277 f103 1"/>
              <a:gd name="f117" fmla="*/ 514 f104 1"/>
              <a:gd name="f118" fmla="*/ 335 f103 1"/>
              <a:gd name="f119" fmla="*/ 337 f104 1"/>
              <a:gd name="f120" fmla="*/ 204 f103 1"/>
              <a:gd name="f121" fmla="*/ 151 f104 1"/>
              <a:gd name="f122" fmla="*/ 336 f103 1"/>
              <a:gd name="f123" fmla="*/ 142 f104 1"/>
              <a:gd name="f124" fmla="*/ 320 f103 1"/>
              <a:gd name="f125" fmla="*/ 110 f104 1"/>
              <a:gd name="f126" fmla="*/ 28 f104 1"/>
              <a:gd name="f127" fmla="*/ 63 f104 1"/>
              <a:gd name="f128" fmla="*/ 112 f103 1"/>
              <a:gd name="f129" fmla="*/ 105 f104 1"/>
              <a:gd name="f130" fmla="*/ 57 f103 1"/>
              <a:gd name="f131" fmla="*/ 107 f104 1"/>
              <a:gd name="f132" fmla="*/ 59 f103 1"/>
              <a:gd name="f133" fmla="*/ 196 f104 1"/>
              <a:gd name="f134" fmla="*/ 19 f103 1"/>
              <a:gd name="f135" fmla="*/ 254 f104 1"/>
              <a:gd name="f136" fmla="*/ 68 f103 1"/>
              <a:gd name="f137" fmla="*/ 385 f104 1"/>
              <a:gd name="f138" fmla="*/ 58 f103 1"/>
              <a:gd name="f139" fmla="*/ 424 f104 1"/>
              <a:gd name="f140" fmla="*/ 8 f103 1"/>
              <a:gd name="f141" fmla="*/ f105 1 f2"/>
              <a:gd name="f142" fmla="*/ f108 1 649"/>
              <a:gd name="f143" fmla="*/ f109 1 340"/>
              <a:gd name="f144" fmla="*/ f110 1 649"/>
              <a:gd name="f145" fmla="*/ f111 1 340"/>
              <a:gd name="f146" fmla="*/ f112 1 340"/>
              <a:gd name="f147" fmla="*/ f113 1 649"/>
              <a:gd name="f148" fmla="*/ f114 1 340"/>
              <a:gd name="f149" fmla="*/ f115 1 649"/>
              <a:gd name="f150" fmla="*/ f116 1 340"/>
              <a:gd name="f151" fmla="*/ f117 1 649"/>
              <a:gd name="f152" fmla="*/ f118 1 340"/>
              <a:gd name="f153" fmla="*/ f119 1 649"/>
              <a:gd name="f154" fmla="*/ f120 1 340"/>
              <a:gd name="f155" fmla="*/ f121 1 649"/>
              <a:gd name="f156" fmla="*/ f122 1 340"/>
              <a:gd name="f157" fmla="*/ f123 1 649"/>
              <a:gd name="f158" fmla="*/ f124 1 340"/>
              <a:gd name="f159" fmla="*/ f125 1 649"/>
              <a:gd name="f160" fmla="*/ f126 1 649"/>
              <a:gd name="f161" fmla="*/ f127 1 649"/>
              <a:gd name="f162" fmla="*/ f128 1 340"/>
              <a:gd name="f163" fmla="*/ f129 1 649"/>
              <a:gd name="f164" fmla="*/ f130 1 340"/>
              <a:gd name="f165" fmla="*/ f131 1 649"/>
              <a:gd name="f166" fmla="*/ f132 1 340"/>
              <a:gd name="f167" fmla="*/ f133 1 649"/>
              <a:gd name="f168" fmla="*/ f134 1 340"/>
              <a:gd name="f169" fmla="*/ f135 1 649"/>
              <a:gd name="f170" fmla="*/ f136 1 340"/>
              <a:gd name="f171" fmla="*/ f137 1 649"/>
              <a:gd name="f172" fmla="*/ f138 1 340"/>
              <a:gd name="f173" fmla="*/ f139 1 649"/>
              <a:gd name="f174" fmla="*/ f140 1 340"/>
              <a:gd name="f175" fmla="*/ 0 1 f106"/>
              <a:gd name="f176" fmla="*/ f6 1 f106"/>
              <a:gd name="f177" fmla="*/ 0 1 f107"/>
              <a:gd name="f178" fmla="*/ f7 1 f107"/>
              <a:gd name="f179" fmla="+- f141 0 f1"/>
              <a:gd name="f180" fmla="*/ f142 1 f106"/>
              <a:gd name="f181" fmla="*/ f143 1 f107"/>
              <a:gd name="f182" fmla="*/ f144 1 f106"/>
              <a:gd name="f183" fmla="*/ f145 1 f107"/>
              <a:gd name="f184" fmla="*/ f146 1 f107"/>
              <a:gd name="f185" fmla="*/ f147 1 f106"/>
              <a:gd name="f186" fmla="*/ f148 1 f107"/>
              <a:gd name="f187" fmla="*/ f149 1 f106"/>
              <a:gd name="f188" fmla="*/ f150 1 f107"/>
              <a:gd name="f189" fmla="*/ f151 1 f106"/>
              <a:gd name="f190" fmla="*/ f152 1 f107"/>
              <a:gd name="f191" fmla="*/ f153 1 f106"/>
              <a:gd name="f192" fmla="*/ f154 1 f107"/>
              <a:gd name="f193" fmla="*/ f155 1 f106"/>
              <a:gd name="f194" fmla="*/ f156 1 f107"/>
              <a:gd name="f195" fmla="*/ f157 1 f106"/>
              <a:gd name="f196" fmla="*/ f158 1 f107"/>
              <a:gd name="f197" fmla="*/ f159 1 f106"/>
              <a:gd name="f198" fmla="*/ f160 1 f106"/>
              <a:gd name="f199" fmla="*/ f161 1 f106"/>
              <a:gd name="f200" fmla="*/ f162 1 f107"/>
              <a:gd name="f201" fmla="*/ f163 1 f106"/>
              <a:gd name="f202" fmla="*/ f164 1 f107"/>
              <a:gd name="f203" fmla="*/ f165 1 f106"/>
              <a:gd name="f204" fmla="*/ f166 1 f107"/>
              <a:gd name="f205" fmla="*/ f167 1 f106"/>
              <a:gd name="f206" fmla="*/ f168 1 f107"/>
              <a:gd name="f207" fmla="*/ f169 1 f106"/>
              <a:gd name="f208" fmla="*/ f170 1 f107"/>
              <a:gd name="f209" fmla="*/ f171 1 f106"/>
              <a:gd name="f210" fmla="*/ f172 1 f107"/>
              <a:gd name="f211" fmla="*/ f173 1 f106"/>
              <a:gd name="f212" fmla="*/ f174 1 f107"/>
              <a:gd name="f213" fmla="*/ f175 f101 1"/>
              <a:gd name="f214" fmla="*/ f176 f101 1"/>
              <a:gd name="f215" fmla="*/ f178 f102 1"/>
              <a:gd name="f216" fmla="*/ f177 f102 1"/>
              <a:gd name="f217" fmla="*/ f180 f101 1"/>
              <a:gd name="f218" fmla="*/ f181 f102 1"/>
              <a:gd name="f219" fmla="*/ f182 f101 1"/>
              <a:gd name="f220" fmla="*/ f183 f102 1"/>
              <a:gd name="f221" fmla="*/ f184 f102 1"/>
              <a:gd name="f222" fmla="*/ f185 f101 1"/>
              <a:gd name="f223" fmla="*/ f186 f102 1"/>
              <a:gd name="f224" fmla="*/ f187 f101 1"/>
              <a:gd name="f225" fmla="*/ f188 f102 1"/>
              <a:gd name="f226" fmla="*/ f189 f101 1"/>
              <a:gd name="f227" fmla="*/ f190 f102 1"/>
              <a:gd name="f228" fmla="*/ f191 f101 1"/>
              <a:gd name="f229" fmla="*/ f192 f102 1"/>
              <a:gd name="f230" fmla="*/ f193 f101 1"/>
              <a:gd name="f231" fmla="*/ f194 f102 1"/>
              <a:gd name="f232" fmla="*/ f195 f101 1"/>
              <a:gd name="f233" fmla="*/ f196 f102 1"/>
              <a:gd name="f234" fmla="*/ f197 f101 1"/>
              <a:gd name="f235" fmla="*/ f198 f101 1"/>
              <a:gd name="f236" fmla="*/ f199 f101 1"/>
              <a:gd name="f237" fmla="*/ f200 f102 1"/>
              <a:gd name="f238" fmla="*/ f201 f101 1"/>
              <a:gd name="f239" fmla="*/ f202 f102 1"/>
              <a:gd name="f240" fmla="*/ f203 f101 1"/>
              <a:gd name="f241" fmla="*/ f204 f102 1"/>
              <a:gd name="f242" fmla="*/ f205 f101 1"/>
              <a:gd name="f243" fmla="*/ f206 f102 1"/>
              <a:gd name="f244" fmla="*/ f207 f101 1"/>
              <a:gd name="f245" fmla="*/ f208 f102 1"/>
              <a:gd name="f246" fmla="*/ f209 f101 1"/>
              <a:gd name="f247" fmla="*/ f210 f102 1"/>
              <a:gd name="f248" fmla="*/ f211 f101 1"/>
              <a:gd name="f249" fmla="*/ f212 f10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9">
                <a:pos x="f217" y="f218"/>
              </a:cxn>
              <a:cxn ang="f179">
                <a:pos x="f219" y="f220"/>
              </a:cxn>
              <a:cxn ang="f179">
                <a:pos x="f219" y="f221"/>
              </a:cxn>
              <a:cxn ang="f179">
                <a:pos x="f222" y="f223"/>
              </a:cxn>
              <a:cxn ang="f179">
                <a:pos x="f224" y="f225"/>
              </a:cxn>
              <a:cxn ang="f179">
                <a:pos x="f226" y="f227"/>
              </a:cxn>
              <a:cxn ang="f179">
                <a:pos x="f228" y="f229"/>
              </a:cxn>
              <a:cxn ang="f179">
                <a:pos x="f230" y="f231"/>
              </a:cxn>
              <a:cxn ang="f179">
                <a:pos x="f232" y="f233"/>
              </a:cxn>
              <a:cxn ang="f179">
                <a:pos x="f234" y="f223"/>
              </a:cxn>
              <a:cxn ang="f179">
                <a:pos x="f235" y="f221"/>
              </a:cxn>
              <a:cxn ang="f179">
                <a:pos x="f236" y="f237"/>
              </a:cxn>
              <a:cxn ang="f179">
                <a:pos x="f238" y="f239"/>
              </a:cxn>
              <a:cxn ang="f179">
                <a:pos x="f240" y="f241"/>
              </a:cxn>
              <a:cxn ang="f179">
                <a:pos x="f242" y="f243"/>
              </a:cxn>
              <a:cxn ang="f179">
                <a:pos x="f244" y="f245"/>
              </a:cxn>
              <a:cxn ang="f179">
                <a:pos x="f246" y="f247"/>
              </a:cxn>
              <a:cxn ang="f179">
                <a:pos x="f248" y="f249"/>
              </a:cxn>
              <a:cxn ang="f179">
                <a:pos x="f217" y="f218"/>
              </a:cxn>
            </a:cxnLst>
            <a:rect l="f213" t="f216" r="f214" b="f215"/>
            <a:pathLst>
              <a:path w="649" h="34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6" y="f18"/>
                  <a:pt x="f14" y="f19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0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0"/>
                  <a:pt x="f44" y="f7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25"/>
                </a:cubicBezTo>
                <a:cubicBezTo>
                  <a:pt x="f58" y="f23"/>
                  <a:pt x="f59" y="f60"/>
                  <a:pt x="f61" y="f19"/>
                </a:cubicBezTo>
                <a:cubicBezTo>
                  <a:pt x="f5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3" y="f74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29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5"/>
                  <a:pt x="f99" y="f78"/>
                  <a:pt x="f8" y="f9"/>
                </a:cubicBezTo>
                <a:close/>
              </a:path>
            </a:pathLst>
          </a:custGeom>
          <a:solidFill>
            <a:srgbClr val="E9513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20" name="Freeform 25">
            <a:extLst>
              <a:ext uri="{FF2B5EF4-FFF2-40B4-BE49-F238E27FC236}">
                <a16:creationId xmlns:a16="http://schemas.microsoft.com/office/drawing/2014/main" id="{7179AD88-10C6-4A3A-A1D5-3849F2A88D86}"/>
              </a:ext>
            </a:extLst>
          </p:cNvPr>
          <p:cNvSpPr/>
          <p:nvPr/>
        </p:nvSpPr>
        <p:spPr>
          <a:xfrm>
            <a:off x="3814767" y="765179"/>
            <a:ext cx="492120" cy="1100132"/>
          </a:xfrm>
          <a:custGeom>
            <a:avLst/>
            <a:gdLst>
              <a:gd name="f0" fmla="val 10800000"/>
              <a:gd name="f1" fmla="val 5400000"/>
              <a:gd name="f2" fmla="val 360"/>
              <a:gd name="f3" fmla="val 180"/>
              <a:gd name="f4" fmla="val w"/>
              <a:gd name="f5" fmla="val h"/>
              <a:gd name="f6" fmla="val 0"/>
              <a:gd name="f7" fmla="val 382"/>
              <a:gd name="f8" fmla="val 857"/>
              <a:gd name="f9" fmla="val 328"/>
              <a:gd name="f10" fmla="val 306"/>
              <a:gd name="f11" fmla="val 52"/>
              <a:gd name="f12" fmla="val 283"/>
              <a:gd name="f13" fmla="val 104"/>
              <a:gd name="f14" fmla="val 262"/>
              <a:gd name="f15" fmla="val 157"/>
              <a:gd name="f16" fmla="val 255"/>
              <a:gd name="f17" fmla="val 174"/>
              <a:gd name="f18" fmla="val 246"/>
              <a:gd name="f19" fmla="val 192"/>
              <a:gd name="f20" fmla="val 259"/>
              <a:gd name="f21" fmla="val 211"/>
              <a:gd name="f22" fmla="val 276"/>
              <a:gd name="f23" fmla="val 242"/>
              <a:gd name="f24" fmla="val 273"/>
              <a:gd name="f25" fmla="val 303"/>
              <a:gd name="f26" fmla="val 248"/>
              <a:gd name="f27" fmla="val 337"/>
              <a:gd name="f28" fmla="val 254"/>
              <a:gd name="f29" fmla="val 365"/>
              <a:gd name="f30" fmla="val 285"/>
              <a:gd name="f31" fmla="val 385"/>
              <a:gd name="f32" fmla="val 304"/>
              <a:gd name="f33" fmla="val 422"/>
              <a:gd name="f34" fmla="val 336"/>
              <a:gd name="f35" fmla="val 449"/>
              <a:gd name="f36" fmla="val 356"/>
              <a:gd name="f37" fmla="val 484"/>
              <a:gd name="f38" fmla="val 366"/>
              <a:gd name="f39" fmla="val 509"/>
              <a:gd name="f40" fmla="val 358"/>
              <a:gd name="f41" fmla="val 534"/>
              <a:gd name="f42" fmla="val 353"/>
              <a:gd name="f43" fmla="val 559"/>
              <a:gd name="f44" fmla="val 344"/>
              <a:gd name="f45" fmla="val 600"/>
              <a:gd name="f46" fmla="val 639"/>
              <a:gd name="f47" fmla="val 678"/>
              <a:gd name="f48" fmla="val 359"/>
              <a:gd name="f49" fmla="val 738"/>
              <a:gd name="f50" fmla="val 796"/>
              <a:gd name="f51" fmla="val 372"/>
              <a:gd name="f52" fmla="val 23"/>
              <a:gd name="f53" fmla="val 667"/>
              <a:gd name="f54" fmla="val 216"/>
              <a:gd name="f55" fmla="+- 0 0 -90"/>
              <a:gd name="f56" fmla="*/ f4 1 382"/>
              <a:gd name="f57" fmla="*/ f5 1 857"/>
              <a:gd name="f58" fmla="+- f8 0 f6"/>
              <a:gd name="f59" fmla="+- f7 0 f6"/>
              <a:gd name="f60" fmla="*/ f55 f0 1"/>
              <a:gd name="f61" fmla="*/ f59 1 382"/>
              <a:gd name="f62" fmla="*/ f58 1 857"/>
              <a:gd name="f63" fmla="*/ 328 f59 1"/>
              <a:gd name="f64" fmla="*/ 0 f58 1"/>
              <a:gd name="f65" fmla="*/ 262 f59 1"/>
              <a:gd name="f66" fmla="*/ 157 f58 1"/>
              <a:gd name="f67" fmla="*/ 259 f59 1"/>
              <a:gd name="f68" fmla="*/ 211 f58 1"/>
              <a:gd name="f69" fmla="*/ 255 f59 1"/>
              <a:gd name="f70" fmla="*/ 303 f58 1"/>
              <a:gd name="f71" fmla="*/ 285 f59 1"/>
              <a:gd name="f72" fmla="*/ 385 f58 1"/>
              <a:gd name="f73" fmla="*/ 356 f59 1"/>
              <a:gd name="f74" fmla="*/ 484 f58 1"/>
              <a:gd name="f75" fmla="*/ 353 f59 1"/>
              <a:gd name="f76" fmla="*/ 559 f58 1"/>
              <a:gd name="f77" fmla="*/ 360 f59 1"/>
              <a:gd name="f78" fmla="*/ 678 f58 1"/>
              <a:gd name="f79" fmla="*/ 372 f59 1"/>
              <a:gd name="f80" fmla="*/ 857 f58 1"/>
              <a:gd name="f81" fmla="*/ f60 1 f3"/>
              <a:gd name="f82" fmla="*/ f63 1 382"/>
              <a:gd name="f83" fmla="*/ f64 1 857"/>
              <a:gd name="f84" fmla="*/ f65 1 382"/>
              <a:gd name="f85" fmla="*/ f66 1 857"/>
              <a:gd name="f86" fmla="*/ f67 1 382"/>
              <a:gd name="f87" fmla="*/ f68 1 857"/>
              <a:gd name="f88" fmla="*/ f69 1 382"/>
              <a:gd name="f89" fmla="*/ f70 1 857"/>
              <a:gd name="f90" fmla="*/ f71 1 382"/>
              <a:gd name="f91" fmla="*/ f72 1 857"/>
              <a:gd name="f92" fmla="*/ f73 1 382"/>
              <a:gd name="f93" fmla="*/ f74 1 857"/>
              <a:gd name="f94" fmla="*/ f75 1 382"/>
              <a:gd name="f95" fmla="*/ f76 1 857"/>
              <a:gd name="f96" fmla="*/ f77 1 382"/>
              <a:gd name="f97" fmla="*/ f78 1 857"/>
              <a:gd name="f98" fmla="*/ f79 1 382"/>
              <a:gd name="f99" fmla="*/ f80 1 857"/>
              <a:gd name="f100" fmla="*/ 0 1 f61"/>
              <a:gd name="f101" fmla="*/ f7 1 f61"/>
              <a:gd name="f102" fmla="*/ 0 1 f62"/>
              <a:gd name="f103" fmla="*/ f8 1 f62"/>
              <a:gd name="f104" fmla="+- f81 0 f1"/>
              <a:gd name="f105" fmla="*/ f82 1 f61"/>
              <a:gd name="f106" fmla="*/ f83 1 f62"/>
              <a:gd name="f107" fmla="*/ f84 1 f61"/>
              <a:gd name="f108" fmla="*/ f85 1 f62"/>
              <a:gd name="f109" fmla="*/ f86 1 f61"/>
              <a:gd name="f110" fmla="*/ f87 1 f62"/>
              <a:gd name="f111" fmla="*/ f88 1 f61"/>
              <a:gd name="f112" fmla="*/ f89 1 f62"/>
              <a:gd name="f113" fmla="*/ f90 1 f61"/>
              <a:gd name="f114" fmla="*/ f91 1 f62"/>
              <a:gd name="f115" fmla="*/ f92 1 f61"/>
              <a:gd name="f116" fmla="*/ f93 1 f62"/>
              <a:gd name="f117" fmla="*/ f94 1 f61"/>
              <a:gd name="f118" fmla="*/ f95 1 f62"/>
              <a:gd name="f119" fmla="*/ f96 1 f61"/>
              <a:gd name="f120" fmla="*/ f97 1 f62"/>
              <a:gd name="f121" fmla="*/ f98 1 f61"/>
              <a:gd name="f122" fmla="*/ f99 1 f62"/>
              <a:gd name="f123" fmla="*/ f100 f56 1"/>
              <a:gd name="f124" fmla="*/ f101 f56 1"/>
              <a:gd name="f125" fmla="*/ f103 f57 1"/>
              <a:gd name="f126" fmla="*/ f102 f57 1"/>
              <a:gd name="f127" fmla="*/ f105 f56 1"/>
              <a:gd name="f128" fmla="*/ f106 f57 1"/>
              <a:gd name="f129" fmla="*/ f107 f56 1"/>
              <a:gd name="f130" fmla="*/ f108 f57 1"/>
              <a:gd name="f131" fmla="*/ f109 f56 1"/>
              <a:gd name="f132" fmla="*/ f110 f57 1"/>
              <a:gd name="f133" fmla="*/ f111 f56 1"/>
              <a:gd name="f134" fmla="*/ f112 f57 1"/>
              <a:gd name="f135" fmla="*/ f113 f56 1"/>
              <a:gd name="f136" fmla="*/ f114 f57 1"/>
              <a:gd name="f137" fmla="*/ f115 f56 1"/>
              <a:gd name="f138" fmla="*/ f116 f57 1"/>
              <a:gd name="f139" fmla="*/ f117 f56 1"/>
              <a:gd name="f140" fmla="*/ f118 f57 1"/>
              <a:gd name="f141" fmla="*/ f119 f56 1"/>
              <a:gd name="f142" fmla="*/ f120 f57 1"/>
              <a:gd name="f143" fmla="*/ f121 f56 1"/>
              <a:gd name="f144" fmla="*/ f122 f5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4">
                <a:pos x="f127" y="f128"/>
              </a:cxn>
              <a:cxn ang="f104">
                <a:pos x="f129" y="f130"/>
              </a:cxn>
              <a:cxn ang="f104">
                <a:pos x="f131" y="f132"/>
              </a:cxn>
              <a:cxn ang="f104">
                <a:pos x="f133" y="f134"/>
              </a:cxn>
              <a:cxn ang="f104">
                <a:pos x="f135" y="f136"/>
              </a:cxn>
              <a:cxn ang="f104">
                <a:pos x="f137" y="f138"/>
              </a:cxn>
              <a:cxn ang="f104">
                <a:pos x="f139" y="f140"/>
              </a:cxn>
              <a:cxn ang="f104">
                <a:pos x="f141" y="f142"/>
              </a:cxn>
              <a:cxn ang="f104">
                <a:pos x="f143" y="f144"/>
              </a:cxn>
              <a:cxn ang="f104">
                <a:pos x="f127" y="f128"/>
              </a:cxn>
            </a:cxnLst>
            <a:rect l="f123" t="f126" r="f124" b="f125"/>
            <a:pathLst>
              <a:path w="382" h="857">
                <a:moveTo>
                  <a:pt x="f9" y="f6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14" y="f24"/>
                  <a:pt x="f16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4" y="f46"/>
                  <a:pt x="f2" y="f47"/>
                </a:cubicBezTo>
                <a:cubicBezTo>
                  <a:pt x="f48" y="f49"/>
                  <a:pt x="f7" y="f50"/>
                  <a:pt x="f51" y="f8"/>
                </a:cubicBezTo>
                <a:cubicBezTo>
                  <a:pt x="f52" y="f53"/>
                  <a:pt x="f6" y="f54"/>
                  <a:pt x="f9" y="f6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22" name="Freeform 27">
            <a:extLst>
              <a:ext uri="{FF2B5EF4-FFF2-40B4-BE49-F238E27FC236}">
                <a16:creationId xmlns:a16="http://schemas.microsoft.com/office/drawing/2014/main" id="{9D5B001B-221C-44B9-9A21-B94248636B5E}"/>
              </a:ext>
            </a:extLst>
          </p:cNvPr>
          <p:cNvSpPr/>
          <p:nvPr/>
        </p:nvSpPr>
        <p:spPr>
          <a:xfrm>
            <a:off x="4248146" y="2886074"/>
            <a:ext cx="666753" cy="13970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17"/>
              <a:gd name="f7" fmla="val 109"/>
              <a:gd name="f8" fmla="val 295"/>
              <a:gd name="f9" fmla="val 359"/>
              <a:gd name="f10" fmla="val 1"/>
              <a:gd name="f11" fmla="val 423"/>
              <a:gd name="f12" fmla="val 9"/>
              <a:gd name="f13" fmla="val 485"/>
              <a:gd name="f14" fmla="val 25"/>
              <a:gd name="f15" fmla="val 500"/>
              <a:gd name="f16" fmla="val 29"/>
              <a:gd name="f17" fmla="val 34"/>
              <a:gd name="f18" fmla="val 514"/>
              <a:gd name="f19" fmla="val 53"/>
              <a:gd name="f20" fmla="val 513"/>
              <a:gd name="f21" fmla="val 67"/>
              <a:gd name="f22" fmla="val 498"/>
              <a:gd name="f23" fmla="val 72"/>
              <a:gd name="f24" fmla="val 75"/>
              <a:gd name="f25" fmla="val 334"/>
              <a:gd name="f26" fmla="val 183"/>
              <a:gd name="f27" fmla="val 32"/>
              <a:gd name="f28" fmla="val 76"/>
              <a:gd name="f29" fmla="val 18"/>
              <a:gd name="f30" fmla="val 73"/>
              <a:gd name="f31" fmla="val 69"/>
              <a:gd name="f32" fmla="val 50"/>
              <a:gd name="f33" fmla="val 24"/>
              <a:gd name="f34" fmla="val 84"/>
              <a:gd name="f35" fmla="val 10"/>
              <a:gd name="f36" fmla="val 137"/>
              <a:gd name="f37" fmla="val 5"/>
              <a:gd name="f38" fmla="val 191"/>
              <a:gd name="f39" fmla="val 2"/>
              <a:gd name="f40" fmla="val 231"/>
              <a:gd name="f41" fmla="val 48"/>
              <a:gd name="f42" fmla="val 255"/>
              <a:gd name="f43" fmla="+- 0 0 -90"/>
              <a:gd name="f44" fmla="*/ f3 1 517"/>
              <a:gd name="f45" fmla="*/ f4 1 109"/>
              <a:gd name="f46" fmla="+- f7 0 f5"/>
              <a:gd name="f47" fmla="+- f6 0 f5"/>
              <a:gd name="f48" fmla="*/ f43 f0 1"/>
              <a:gd name="f49" fmla="*/ f47 1 517"/>
              <a:gd name="f50" fmla="*/ f46 1 109"/>
              <a:gd name="f51" fmla="*/ 295 f47 1"/>
              <a:gd name="f52" fmla="*/ 0 f46 1"/>
              <a:gd name="f53" fmla="*/ 485 f47 1"/>
              <a:gd name="f54" fmla="*/ 25 f46 1"/>
              <a:gd name="f55" fmla="*/ 514 f47 1"/>
              <a:gd name="f56" fmla="*/ 53 f46 1"/>
              <a:gd name="f57" fmla="*/ 75 f46 1"/>
              <a:gd name="f58" fmla="*/ 32 f47 1"/>
              <a:gd name="f59" fmla="*/ 76 f46 1"/>
              <a:gd name="f60" fmla="*/ 0 f47 1"/>
              <a:gd name="f61" fmla="*/ 50 f46 1"/>
              <a:gd name="f62" fmla="*/ 24 f46 1"/>
              <a:gd name="f63" fmla="*/ 191 f47 1"/>
              <a:gd name="f64" fmla="*/ 2 f46 1"/>
              <a:gd name="f65" fmla="*/ f48 1 f2"/>
              <a:gd name="f66" fmla="*/ f51 1 517"/>
              <a:gd name="f67" fmla="*/ f52 1 109"/>
              <a:gd name="f68" fmla="*/ f53 1 517"/>
              <a:gd name="f69" fmla="*/ f54 1 109"/>
              <a:gd name="f70" fmla="*/ f55 1 517"/>
              <a:gd name="f71" fmla="*/ f56 1 109"/>
              <a:gd name="f72" fmla="*/ f57 1 109"/>
              <a:gd name="f73" fmla="*/ f58 1 517"/>
              <a:gd name="f74" fmla="*/ f59 1 109"/>
              <a:gd name="f75" fmla="*/ f60 1 517"/>
              <a:gd name="f76" fmla="*/ f61 1 109"/>
              <a:gd name="f77" fmla="*/ f62 1 109"/>
              <a:gd name="f78" fmla="*/ f63 1 517"/>
              <a:gd name="f79" fmla="*/ f64 1 109"/>
              <a:gd name="f80" fmla="*/ 0 1 f49"/>
              <a:gd name="f81" fmla="*/ f6 1 f49"/>
              <a:gd name="f82" fmla="*/ 0 1 f50"/>
              <a:gd name="f83" fmla="*/ f7 1 f50"/>
              <a:gd name="f84" fmla="+- f65 0 f1"/>
              <a:gd name="f85" fmla="*/ f66 1 f49"/>
              <a:gd name="f86" fmla="*/ f67 1 f50"/>
              <a:gd name="f87" fmla="*/ f68 1 f49"/>
              <a:gd name="f88" fmla="*/ f69 1 f50"/>
              <a:gd name="f89" fmla="*/ f70 1 f49"/>
              <a:gd name="f90" fmla="*/ f71 1 f50"/>
              <a:gd name="f91" fmla="*/ f72 1 f50"/>
              <a:gd name="f92" fmla="*/ f73 1 f49"/>
              <a:gd name="f93" fmla="*/ f74 1 f50"/>
              <a:gd name="f94" fmla="*/ f75 1 f49"/>
              <a:gd name="f95" fmla="*/ f76 1 f50"/>
              <a:gd name="f96" fmla="*/ f77 1 f50"/>
              <a:gd name="f97" fmla="*/ f78 1 f49"/>
              <a:gd name="f98" fmla="*/ f79 1 f50"/>
              <a:gd name="f99" fmla="*/ f80 f44 1"/>
              <a:gd name="f100" fmla="*/ f81 f44 1"/>
              <a:gd name="f101" fmla="*/ f83 f45 1"/>
              <a:gd name="f102" fmla="*/ f82 f45 1"/>
              <a:gd name="f103" fmla="*/ f85 f44 1"/>
              <a:gd name="f104" fmla="*/ f86 f45 1"/>
              <a:gd name="f105" fmla="*/ f87 f44 1"/>
              <a:gd name="f106" fmla="*/ f88 f45 1"/>
              <a:gd name="f107" fmla="*/ f89 f44 1"/>
              <a:gd name="f108" fmla="*/ f90 f45 1"/>
              <a:gd name="f109" fmla="*/ f91 f45 1"/>
              <a:gd name="f110" fmla="*/ f92 f44 1"/>
              <a:gd name="f111" fmla="*/ f93 f45 1"/>
              <a:gd name="f112" fmla="*/ f94 f44 1"/>
              <a:gd name="f113" fmla="*/ f95 f45 1"/>
              <a:gd name="f114" fmla="*/ f96 f45 1"/>
              <a:gd name="f115" fmla="*/ f97 f44 1"/>
              <a:gd name="f116" fmla="*/ f98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4">
                <a:pos x="f103" y="f104"/>
              </a:cxn>
              <a:cxn ang="f84">
                <a:pos x="f105" y="f106"/>
              </a:cxn>
              <a:cxn ang="f84">
                <a:pos x="f107" y="f108"/>
              </a:cxn>
              <a:cxn ang="f84">
                <a:pos x="f105" y="f109"/>
              </a:cxn>
              <a:cxn ang="f84">
                <a:pos x="f110" y="f111"/>
              </a:cxn>
              <a:cxn ang="f84">
                <a:pos x="f112" y="f113"/>
              </a:cxn>
              <a:cxn ang="f84">
                <a:pos x="f110" y="f114"/>
              </a:cxn>
              <a:cxn ang="f84">
                <a:pos x="f115" y="f116"/>
              </a:cxn>
              <a:cxn ang="f84">
                <a:pos x="f103" y="f104"/>
              </a:cxn>
            </a:cxnLst>
            <a:rect l="f99" t="f102" r="f100" b="f101"/>
            <a:pathLst>
              <a:path w="517" h="109">
                <a:moveTo>
                  <a:pt x="f8" y="f5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6" y="f17"/>
                  <a:pt x="f18" y="f19"/>
                </a:cubicBezTo>
                <a:cubicBezTo>
                  <a:pt x="f20" y="f21"/>
                  <a:pt x="f22" y="f23"/>
                  <a:pt x="f13" y="f24"/>
                </a:cubicBezTo>
                <a:cubicBezTo>
                  <a:pt x="f25" y="f7"/>
                  <a:pt x="f26" y="f7"/>
                  <a:pt x="f27" y="f28"/>
                </a:cubicBezTo>
                <a:cubicBezTo>
                  <a:pt x="f29" y="f30"/>
                  <a:pt x="f5" y="f31"/>
                  <a:pt x="f5" y="f32"/>
                </a:cubicBezTo>
                <a:cubicBezTo>
                  <a:pt x="f5" y="f27"/>
                  <a:pt x="f29" y="f16"/>
                  <a:pt x="f27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24"/>
                  <a:pt x="f8" y="f5"/>
                </a:cubicBezTo>
                <a:close/>
              </a:path>
            </a:pathLst>
          </a:custGeom>
          <a:solidFill>
            <a:srgbClr val="2FB5A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grpSp>
        <p:nvGrpSpPr>
          <p:cNvPr id="63" name="Grupo 62">
            <a:extLst>
              <a:ext uri="{FF2B5EF4-FFF2-40B4-BE49-F238E27FC236}">
                <a16:creationId xmlns:a16="http://schemas.microsoft.com/office/drawing/2014/main" id="{63AA36F4-4D9D-97C6-B7C8-DBBFEB071866}"/>
              </a:ext>
            </a:extLst>
          </p:cNvPr>
          <p:cNvGrpSpPr/>
          <p:nvPr/>
        </p:nvGrpSpPr>
        <p:grpSpPr>
          <a:xfrm>
            <a:off x="4111627" y="184151"/>
            <a:ext cx="939791" cy="2784465"/>
            <a:chOff x="4111627" y="184151"/>
            <a:chExt cx="939791" cy="2784465"/>
          </a:xfrm>
        </p:grpSpPr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7CEADB9C-8CF2-4C48-B07C-F739E11FFD90}"/>
                </a:ext>
              </a:extLst>
            </p:cNvPr>
            <p:cNvSpPr/>
            <p:nvPr/>
          </p:nvSpPr>
          <p:spPr>
            <a:xfrm>
              <a:off x="4244973" y="1592263"/>
              <a:ext cx="806445" cy="110489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27"/>
                <a:gd name="f7" fmla="val 860"/>
                <a:gd name="f8" fmla="val 184"/>
                <a:gd name="f9" fmla="val 824"/>
                <a:gd name="f10" fmla="val 109"/>
                <a:gd name="f11" fmla="val 49"/>
                <a:gd name="f12" fmla="val 426"/>
                <a:gd name="f13" fmla="val 38"/>
                <a:gd name="f14" fmla="val 213"/>
                <a:gd name="f15" fmla="val 17"/>
                <a:gd name="f16" fmla="val 155"/>
                <a:gd name="f17" fmla="val 96"/>
                <a:gd name="f18" fmla="val 21"/>
                <a:gd name="f19" fmla="val 34"/>
                <a:gd name="f20" fmla="val 35"/>
                <a:gd name="f21" fmla="val 20"/>
                <a:gd name="f22" fmla="val 52"/>
                <a:gd name="f23" fmla="val 69"/>
                <a:gd name="f24" fmla="val 25"/>
                <a:gd name="f25" fmla="val 200"/>
                <a:gd name="f26" fmla="val 54"/>
                <a:gd name="f27" fmla="val 329"/>
                <a:gd name="f28" fmla="val 44"/>
                <a:gd name="f29" fmla="val 455"/>
                <a:gd name="f30" fmla="val 523"/>
                <a:gd name="f31" fmla="val 33"/>
                <a:gd name="f32" fmla="val 543"/>
                <a:gd name="f33" fmla="val 95"/>
                <a:gd name="f34" fmla="val 555"/>
                <a:gd name="f35" fmla="val 162"/>
                <a:gd name="f36" fmla="val 275"/>
                <a:gd name="f37" fmla="val 588"/>
                <a:gd name="f38" fmla="val 374"/>
                <a:gd name="f39" fmla="val 515"/>
                <a:gd name="f40" fmla="val 467"/>
                <a:gd name="f41" fmla="val 475"/>
                <a:gd name="f42" fmla="val 519"/>
                <a:gd name="f43" fmla="val 449"/>
                <a:gd name="f44" fmla="val 583"/>
                <a:gd name="f45" fmla="val 388"/>
                <a:gd name="f46" fmla="val 616"/>
                <a:gd name="f47" fmla="val 359"/>
                <a:gd name="f48" fmla="val 604"/>
                <a:gd name="f49" fmla="val 327"/>
                <a:gd name="f50" fmla="val 599"/>
                <a:gd name="f51" fmla="val 316"/>
                <a:gd name="f52" fmla="val 564"/>
                <a:gd name="f53" fmla="val 315"/>
                <a:gd name="f54" fmla="val 512"/>
                <a:gd name="f55" fmla="val 352"/>
                <a:gd name="f56" fmla="val 478"/>
                <a:gd name="f57" fmla="val 438"/>
                <a:gd name="f58" fmla="val 422"/>
                <a:gd name="f59" fmla="val 353"/>
                <a:gd name="f60" fmla="val 335"/>
                <a:gd name="f61" fmla="val 357"/>
                <a:gd name="f62" fmla="val 262"/>
                <a:gd name="f63" fmla="val 331"/>
                <a:gd name="f64" fmla="val 235"/>
                <a:gd name="f65" fmla="val 306"/>
                <a:gd name="f66" fmla="val 207"/>
                <a:gd name="f67" fmla="val 271"/>
                <a:gd name="f68" fmla="val 179"/>
                <a:gd name="f69" fmla="val 256"/>
                <a:gd name="f70" fmla="val 215"/>
                <a:gd name="f71" fmla="val 251"/>
                <a:gd name="f72" fmla="val 247"/>
                <a:gd name="f73" fmla="val 252"/>
                <a:gd name="f74" fmla="val 281"/>
                <a:gd name="f75" fmla="val 228"/>
                <a:gd name="f76" fmla="val 398"/>
                <a:gd name="f77" fmla="val 260"/>
                <a:gd name="f78" fmla="val 511"/>
                <a:gd name="f79" fmla="val 279"/>
                <a:gd name="f80" fmla="val 624"/>
                <a:gd name="f81" fmla="val 294"/>
                <a:gd name="f82" fmla="val 684"/>
                <a:gd name="f83" fmla="val 293"/>
                <a:gd name="f84" fmla="val 745"/>
                <a:gd name="f85" fmla="val 292"/>
                <a:gd name="f86" fmla="val 806"/>
                <a:gd name="f87" fmla="val 263"/>
                <a:gd name="f88" fmla="val 852"/>
                <a:gd name="f89" fmla="val 227"/>
                <a:gd name="f90" fmla="+- 0 0 -90"/>
                <a:gd name="f91" fmla="*/ f3 1 627"/>
                <a:gd name="f92" fmla="*/ f4 1 860"/>
                <a:gd name="f93" fmla="+- f7 0 f5"/>
                <a:gd name="f94" fmla="+- f6 0 f5"/>
                <a:gd name="f95" fmla="*/ f90 f0 1"/>
                <a:gd name="f96" fmla="*/ f94 1 627"/>
                <a:gd name="f97" fmla="*/ f93 1 860"/>
                <a:gd name="f98" fmla="*/ 184 f94 1"/>
                <a:gd name="f99" fmla="*/ 824 f93 1"/>
                <a:gd name="f100" fmla="*/ 38 f94 1"/>
                <a:gd name="f101" fmla="*/ 213 f93 1"/>
                <a:gd name="f102" fmla="*/ 21 f94 1"/>
                <a:gd name="f103" fmla="*/ 34 f93 1"/>
                <a:gd name="f104" fmla="*/ 69 f94 1"/>
                <a:gd name="f105" fmla="*/ 25 f93 1"/>
                <a:gd name="f106" fmla="*/ 455 f94 1"/>
                <a:gd name="f107" fmla="*/ 0 f93 1"/>
                <a:gd name="f108" fmla="*/ 555 f94 1"/>
                <a:gd name="f109" fmla="*/ 162 f93 1"/>
                <a:gd name="f110" fmla="*/ 515 f94 1"/>
                <a:gd name="f111" fmla="*/ 467 f93 1"/>
                <a:gd name="f112" fmla="*/ 388 f94 1"/>
                <a:gd name="f113" fmla="*/ 616 f93 1"/>
                <a:gd name="f114" fmla="*/ 316 f94 1"/>
                <a:gd name="f115" fmla="*/ 564 f93 1"/>
                <a:gd name="f116" fmla="*/ 374 f94 1"/>
                <a:gd name="f117" fmla="*/ 438 f93 1"/>
                <a:gd name="f118" fmla="*/ 357 f94 1"/>
                <a:gd name="f119" fmla="*/ 262 f93 1"/>
                <a:gd name="f120" fmla="*/ 271 f94 1"/>
                <a:gd name="f121" fmla="*/ 179 f93 1"/>
                <a:gd name="f122" fmla="*/ 252 f94 1"/>
                <a:gd name="f123" fmla="*/ 281 f93 1"/>
                <a:gd name="f124" fmla="*/ 279 f94 1"/>
                <a:gd name="f125" fmla="*/ 624 f93 1"/>
                <a:gd name="f126" fmla="*/ 292 f94 1"/>
                <a:gd name="f127" fmla="*/ 806 f93 1"/>
                <a:gd name="f128" fmla="*/ f95 1 f2"/>
                <a:gd name="f129" fmla="*/ f98 1 627"/>
                <a:gd name="f130" fmla="*/ f99 1 860"/>
                <a:gd name="f131" fmla="*/ f100 1 627"/>
                <a:gd name="f132" fmla="*/ f101 1 860"/>
                <a:gd name="f133" fmla="*/ f102 1 627"/>
                <a:gd name="f134" fmla="*/ f103 1 860"/>
                <a:gd name="f135" fmla="*/ f104 1 627"/>
                <a:gd name="f136" fmla="*/ f105 1 860"/>
                <a:gd name="f137" fmla="*/ f106 1 627"/>
                <a:gd name="f138" fmla="*/ f107 1 860"/>
                <a:gd name="f139" fmla="*/ f108 1 627"/>
                <a:gd name="f140" fmla="*/ f109 1 860"/>
                <a:gd name="f141" fmla="*/ f110 1 627"/>
                <a:gd name="f142" fmla="*/ f111 1 860"/>
                <a:gd name="f143" fmla="*/ f112 1 627"/>
                <a:gd name="f144" fmla="*/ f113 1 860"/>
                <a:gd name="f145" fmla="*/ f114 1 627"/>
                <a:gd name="f146" fmla="*/ f115 1 860"/>
                <a:gd name="f147" fmla="*/ f116 1 627"/>
                <a:gd name="f148" fmla="*/ f117 1 860"/>
                <a:gd name="f149" fmla="*/ f118 1 627"/>
                <a:gd name="f150" fmla="*/ f119 1 860"/>
                <a:gd name="f151" fmla="*/ f120 1 627"/>
                <a:gd name="f152" fmla="*/ f121 1 860"/>
                <a:gd name="f153" fmla="*/ f122 1 627"/>
                <a:gd name="f154" fmla="*/ f123 1 860"/>
                <a:gd name="f155" fmla="*/ f124 1 627"/>
                <a:gd name="f156" fmla="*/ f125 1 860"/>
                <a:gd name="f157" fmla="*/ f126 1 627"/>
                <a:gd name="f158" fmla="*/ f127 1 860"/>
                <a:gd name="f159" fmla="*/ 0 1 f96"/>
                <a:gd name="f160" fmla="*/ f6 1 f96"/>
                <a:gd name="f161" fmla="*/ 0 1 f97"/>
                <a:gd name="f162" fmla="*/ f7 1 f97"/>
                <a:gd name="f163" fmla="+- f128 0 f1"/>
                <a:gd name="f164" fmla="*/ f129 1 f96"/>
                <a:gd name="f165" fmla="*/ f130 1 f97"/>
                <a:gd name="f166" fmla="*/ f131 1 f96"/>
                <a:gd name="f167" fmla="*/ f132 1 f97"/>
                <a:gd name="f168" fmla="*/ f133 1 f96"/>
                <a:gd name="f169" fmla="*/ f134 1 f97"/>
                <a:gd name="f170" fmla="*/ f135 1 f96"/>
                <a:gd name="f171" fmla="*/ f136 1 f97"/>
                <a:gd name="f172" fmla="*/ f137 1 f96"/>
                <a:gd name="f173" fmla="*/ f138 1 f97"/>
                <a:gd name="f174" fmla="*/ f139 1 f96"/>
                <a:gd name="f175" fmla="*/ f140 1 f97"/>
                <a:gd name="f176" fmla="*/ f141 1 f96"/>
                <a:gd name="f177" fmla="*/ f142 1 f97"/>
                <a:gd name="f178" fmla="*/ f143 1 f96"/>
                <a:gd name="f179" fmla="*/ f144 1 f97"/>
                <a:gd name="f180" fmla="*/ f145 1 f96"/>
                <a:gd name="f181" fmla="*/ f146 1 f97"/>
                <a:gd name="f182" fmla="*/ f147 1 f96"/>
                <a:gd name="f183" fmla="*/ f148 1 f97"/>
                <a:gd name="f184" fmla="*/ f149 1 f96"/>
                <a:gd name="f185" fmla="*/ f150 1 f97"/>
                <a:gd name="f186" fmla="*/ f151 1 f96"/>
                <a:gd name="f187" fmla="*/ f152 1 f97"/>
                <a:gd name="f188" fmla="*/ f153 1 f96"/>
                <a:gd name="f189" fmla="*/ f154 1 f97"/>
                <a:gd name="f190" fmla="*/ f155 1 f96"/>
                <a:gd name="f191" fmla="*/ f156 1 f97"/>
                <a:gd name="f192" fmla="*/ f157 1 f96"/>
                <a:gd name="f193" fmla="*/ f158 1 f97"/>
                <a:gd name="f194" fmla="*/ f159 f91 1"/>
                <a:gd name="f195" fmla="*/ f160 f91 1"/>
                <a:gd name="f196" fmla="*/ f162 f92 1"/>
                <a:gd name="f197" fmla="*/ f161 f92 1"/>
                <a:gd name="f198" fmla="*/ f164 f91 1"/>
                <a:gd name="f199" fmla="*/ f165 f92 1"/>
                <a:gd name="f200" fmla="*/ f166 f91 1"/>
                <a:gd name="f201" fmla="*/ f167 f92 1"/>
                <a:gd name="f202" fmla="*/ f168 f91 1"/>
                <a:gd name="f203" fmla="*/ f169 f92 1"/>
                <a:gd name="f204" fmla="*/ f170 f91 1"/>
                <a:gd name="f205" fmla="*/ f171 f92 1"/>
                <a:gd name="f206" fmla="*/ f172 f91 1"/>
                <a:gd name="f207" fmla="*/ f173 f92 1"/>
                <a:gd name="f208" fmla="*/ f174 f91 1"/>
                <a:gd name="f209" fmla="*/ f175 f92 1"/>
                <a:gd name="f210" fmla="*/ f176 f91 1"/>
                <a:gd name="f211" fmla="*/ f177 f92 1"/>
                <a:gd name="f212" fmla="*/ f178 f91 1"/>
                <a:gd name="f213" fmla="*/ f179 f92 1"/>
                <a:gd name="f214" fmla="*/ f180 f91 1"/>
                <a:gd name="f215" fmla="*/ f181 f92 1"/>
                <a:gd name="f216" fmla="*/ f182 f91 1"/>
                <a:gd name="f217" fmla="*/ f183 f92 1"/>
                <a:gd name="f218" fmla="*/ f184 f91 1"/>
                <a:gd name="f219" fmla="*/ f185 f92 1"/>
                <a:gd name="f220" fmla="*/ f186 f91 1"/>
                <a:gd name="f221" fmla="*/ f187 f92 1"/>
                <a:gd name="f222" fmla="*/ f188 f91 1"/>
                <a:gd name="f223" fmla="*/ f189 f92 1"/>
                <a:gd name="f224" fmla="*/ f190 f91 1"/>
                <a:gd name="f225" fmla="*/ f191 f92 1"/>
                <a:gd name="f226" fmla="*/ f192 f91 1"/>
                <a:gd name="f227" fmla="*/ f193 f9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63">
                  <a:pos x="f198" y="f199"/>
                </a:cxn>
                <a:cxn ang="f163">
                  <a:pos x="f200" y="f201"/>
                </a:cxn>
                <a:cxn ang="f163">
                  <a:pos x="f202" y="f203"/>
                </a:cxn>
                <a:cxn ang="f163">
                  <a:pos x="f204" y="f205"/>
                </a:cxn>
                <a:cxn ang="f163">
                  <a:pos x="f206" y="f207"/>
                </a:cxn>
                <a:cxn ang="f163">
                  <a:pos x="f208" y="f209"/>
                </a:cxn>
                <a:cxn ang="f163">
                  <a:pos x="f210" y="f211"/>
                </a:cxn>
                <a:cxn ang="f163">
                  <a:pos x="f212" y="f213"/>
                </a:cxn>
                <a:cxn ang="f163">
                  <a:pos x="f214" y="f215"/>
                </a:cxn>
                <a:cxn ang="f163">
                  <a:pos x="f216" y="f217"/>
                </a:cxn>
                <a:cxn ang="f163">
                  <a:pos x="f218" y="f219"/>
                </a:cxn>
                <a:cxn ang="f163">
                  <a:pos x="f220" y="f221"/>
                </a:cxn>
                <a:cxn ang="f163">
                  <a:pos x="f222" y="f223"/>
                </a:cxn>
                <a:cxn ang="f163">
                  <a:pos x="f224" y="f225"/>
                </a:cxn>
                <a:cxn ang="f163">
                  <a:pos x="f226" y="f227"/>
                </a:cxn>
                <a:cxn ang="f163">
                  <a:pos x="f198" y="f199"/>
                </a:cxn>
              </a:cxnLst>
              <a:rect l="f194" t="f197" r="f195" b="f196"/>
              <a:pathLst>
                <a:path w="627" h="860">
                  <a:moveTo>
                    <a:pt x="f8" y="f9"/>
                  </a:moveTo>
                  <a:cubicBezTo>
                    <a:pt x="f10" y="f6"/>
                    <a:pt x="f11" y="f12"/>
                    <a:pt x="f13" y="f14"/>
                  </a:cubicBezTo>
                  <a:cubicBezTo>
                    <a:pt x="f15" y="f16"/>
                    <a:pt x="f5" y="f17"/>
                    <a:pt x="f18" y="f19"/>
                  </a:cubicBezTo>
                  <a:cubicBezTo>
                    <a:pt x="f20" y="f21"/>
                    <a:pt x="f22" y="f18"/>
                    <a:pt x="f23" y="f24"/>
                  </a:cubicBezTo>
                  <a:cubicBezTo>
                    <a:pt x="f25" y="f26"/>
                    <a:pt x="f27" y="f28"/>
                    <a:pt x="f29" y="f5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6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38" y="f57"/>
                  </a:cubicBezTo>
                  <a:cubicBezTo>
                    <a:pt x="f58" y="f59"/>
                    <a:pt x="f58" y="f60"/>
                    <a:pt x="f61" y="f62"/>
                  </a:cubicBezTo>
                  <a:cubicBezTo>
                    <a:pt x="f63" y="f64"/>
                    <a:pt x="f65" y="f66"/>
                    <a:pt x="f67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79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7"/>
                    <a:pt x="f8" y="f9"/>
                  </a:cubicBezTo>
                  <a:close/>
                </a:path>
              </a:pathLst>
            </a:custGeom>
            <a:solidFill>
              <a:srgbClr val="7B8597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1" name="Freeform 26">
              <a:extLst>
                <a:ext uri="{FF2B5EF4-FFF2-40B4-BE49-F238E27FC236}">
                  <a16:creationId xmlns:a16="http://schemas.microsoft.com/office/drawing/2014/main" id="{793E4B7D-00AF-4F6B-8F84-0C7836C1AD1B}"/>
                </a:ext>
              </a:extLst>
            </p:cNvPr>
            <p:cNvSpPr/>
            <p:nvPr/>
          </p:nvSpPr>
          <p:spPr>
            <a:xfrm>
              <a:off x="4240209" y="184151"/>
              <a:ext cx="555626" cy="584201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432"/>
                <a:gd name="f8" fmla="val 455"/>
                <a:gd name="f9" fmla="val 94"/>
                <a:gd name="f10" fmla="val 426"/>
                <a:gd name="f11" fmla="val 60"/>
                <a:gd name="f12" fmla="val 32"/>
                <a:gd name="f13" fmla="val 448"/>
                <a:gd name="f14" fmla="val 30"/>
                <a:gd name="f15" fmla="val 358"/>
                <a:gd name="f16" fmla="val 53"/>
                <a:gd name="f17" fmla="val 261"/>
                <a:gd name="f18" fmla="val 56"/>
                <a:gd name="f19" fmla="val 159"/>
                <a:gd name="f20" fmla="val 59"/>
                <a:gd name="f21" fmla="val 64"/>
                <a:gd name="f22" fmla="val 114"/>
                <a:gd name="f23" fmla="val 9"/>
                <a:gd name="f24" fmla="val 198"/>
                <a:gd name="f25" fmla="val 5"/>
                <a:gd name="f26" fmla="val 294"/>
                <a:gd name="f27" fmla="val 361"/>
                <a:gd name="f28" fmla="val 52"/>
                <a:gd name="f29" fmla="val 370"/>
                <a:gd name="f30" fmla="val 149"/>
                <a:gd name="f31" fmla="val 378"/>
                <a:gd name="f32" fmla="val 241"/>
                <a:gd name="f33" fmla="val 389"/>
                <a:gd name="f34" fmla="val 332"/>
                <a:gd name="f35" fmla="val 428"/>
                <a:gd name="f36" fmla="val 417"/>
                <a:gd name="f37" fmla="val 429"/>
                <a:gd name="f38" fmla="val 431"/>
                <a:gd name="f39" fmla="val 440"/>
                <a:gd name="f40" fmla="val 451"/>
                <a:gd name="f41" fmla="val 396"/>
                <a:gd name="f42" fmla="val 435"/>
                <a:gd name="f43" fmla="val 415"/>
                <a:gd name="f44" fmla="val 319"/>
                <a:gd name="f45" fmla="val 412"/>
                <a:gd name="f46" fmla="val 308"/>
                <a:gd name="f47" fmla="val 408"/>
                <a:gd name="f48" fmla="val 296"/>
                <a:gd name="f49" fmla="val 413"/>
                <a:gd name="f50" fmla="val 286"/>
                <a:gd name="f51" fmla="val 406"/>
                <a:gd name="f52" fmla="val 274"/>
                <a:gd name="f53" fmla="val 398"/>
                <a:gd name="f54" fmla="val 264"/>
                <a:gd name="f55" fmla="val 388"/>
                <a:gd name="f56" fmla="val 260"/>
                <a:gd name="f57" fmla="val 373"/>
                <a:gd name="f58" fmla="val 348"/>
                <a:gd name="f59" fmla="val 282"/>
                <a:gd name="f60" fmla="val 333"/>
                <a:gd name="f61" fmla="val 291"/>
                <a:gd name="f62" fmla="val 313"/>
                <a:gd name="f63" fmla="val 293"/>
                <a:gd name="f64" fmla="val 307"/>
                <a:gd name="f65" fmla="val 302"/>
                <a:gd name="f66" fmla="val 299"/>
                <a:gd name="f67" fmla="val 297"/>
                <a:gd name="f68" fmla="val 312"/>
                <a:gd name="f69" fmla="val 267"/>
                <a:gd name="f70" fmla="val 328"/>
                <a:gd name="f71" fmla="val 237"/>
                <a:gd name="f72" fmla="val 301"/>
                <a:gd name="f73" fmla="val 207"/>
                <a:gd name="f74" fmla="val 176"/>
                <a:gd name="f75" fmla="val 248"/>
                <a:gd name="f76" fmla="val 145"/>
                <a:gd name="f77" fmla="val 209"/>
                <a:gd name="f78" fmla="val 192"/>
                <a:gd name="f79" fmla="val 203"/>
                <a:gd name="f80" fmla="val 199"/>
                <a:gd name="f81" fmla="val 195"/>
                <a:gd name="f82" fmla="val 202"/>
                <a:gd name="f83" fmla="val 188"/>
                <a:gd name="f84" fmla="val 103"/>
                <a:gd name="f85" fmla="val 157"/>
                <a:gd name="f86" fmla="val 346"/>
                <a:gd name="f87" fmla="val 163"/>
                <a:gd name="f88" fmla="val 356"/>
                <a:gd name="f89" fmla="val 168"/>
                <a:gd name="f90" fmla="val 365"/>
                <a:gd name="f91" fmla="val 169"/>
                <a:gd name="f92" fmla="val 376"/>
                <a:gd name="f93" fmla="val 167"/>
                <a:gd name="f94" fmla="val 397"/>
                <a:gd name="f95" fmla="val 140"/>
                <a:gd name="f96" fmla="val 423"/>
                <a:gd name="f97" fmla="val 125"/>
                <a:gd name="f98" fmla="val 109"/>
                <a:gd name="f99" fmla="val 419"/>
                <a:gd name="f100" fmla="+- 0 0 -90"/>
                <a:gd name="f101" fmla="*/ f4 1 432"/>
                <a:gd name="f102" fmla="*/ f5 1 455"/>
                <a:gd name="f103" fmla="+- f8 0 f6"/>
                <a:gd name="f104" fmla="+- f7 0 f6"/>
                <a:gd name="f105" fmla="*/ f100 f0 1"/>
                <a:gd name="f106" fmla="*/ f104 1 432"/>
                <a:gd name="f107" fmla="*/ f103 1 455"/>
                <a:gd name="f108" fmla="*/ 94 f104 1"/>
                <a:gd name="f109" fmla="*/ 426 f103 1"/>
                <a:gd name="f110" fmla="*/ 0 f104 1"/>
                <a:gd name="f111" fmla="*/ 455 f103 1"/>
                <a:gd name="f112" fmla="*/ 56 f104 1"/>
                <a:gd name="f113" fmla="*/ 159 f103 1"/>
                <a:gd name="f114" fmla="*/ 198 f104 1"/>
                <a:gd name="f115" fmla="*/ 5 f103 1"/>
                <a:gd name="f116" fmla="*/ 370 f104 1"/>
                <a:gd name="f117" fmla="*/ 149 f103 1"/>
                <a:gd name="f118" fmla="*/ 428 f104 1"/>
                <a:gd name="f119" fmla="*/ 417 f103 1"/>
                <a:gd name="f120" fmla="*/ 432 f104 1"/>
                <a:gd name="f121" fmla="*/ 451 f103 1"/>
                <a:gd name="f122" fmla="*/ 319 f104 1"/>
                <a:gd name="f123" fmla="*/ 412 f103 1"/>
                <a:gd name="f124" fmla="*/ 286 f104 1"/>
                <a:gd name="f125" fmla="*/ 406 f103 1"/>
                <a:gd name="f126" fmla="*/ 260 f104 1"/>
                <a:gd name="f127" fmla="*/ 373 f103 1"/>
                <a:gd name="f128" fmla="*/ 291 f104 1"/>
                <a:gd name="f129" fmla="*/ 313 f103 1"/>
                <a:gd name="f130" fmla="*/ 299 f104 1"/>
                <a:gd name="f131" fmla="*/ 297 f103 1"/>
                <a:gd name="f132" fmla="*/ 301 f104 1"/>
                <a:gd name="f133" fmla="*/ 207 f103 1"/>
                <a:gd name="f134" fmla="*/ 209 f104 1"/>
                <a:gd name="f135" fmla="*/ 192 f103 1"/>
                <a:gd name="f136" fmla="*/ 188 f104 1"/>
                <a:gd name="f137" fmla="*/ 157 f104 1"/>
                <a:gd name="f138" fmla="*/ 346 f103 1"/>
                <a:gd name="f139" fmla="*/ 169 f104 1"/>
                <a:gd name="f140" fmla="*/ 376 f103 1"/>
                <a:gd name="f141" fmla="*/ 140 f104 1"/>
                <a:gd name="f142" fmla="*/ 423 f103 1"/>
                <a:gd name="f143" fmla="*/ f105 1 f3"/>
                <a:gd name="f144" fmla="*/ f108 1 432"/>
                <a:gd name="f145" fmla="*/ f109 1 455"/>
                <a:gd name="f146" fmla="*/ f110 1 432"/>
                <a:gd name="f147" fmla="*/ f111 1 455"/>
                <a:gd name="f148" fmla="*/ f112 1 432"/>
                <a:gd name="f149" fmla="*/ f113 1 455"/>
                <a:gd name="f150" fmla="*/ f114 1 432"/>
                <a:gd name="f151" fmla="*/ f115 1 455"/>
                <a:gd name="f152" fmla="*/ f116 1 432"/>
                <a:gd name="f153" fmla="*/ f117 1 455"/>
                <a:gd name="f154" fmla="*/ f118 1 432"/>
                <a:gd name="f155" fmla="*/ f119 1 455"/>
                <a:gd name="f156" fmla="*/ f120 1 432"/>
                <a:gd name="f157" fmla="*/ f121 1 455"/>
                <a:gd name="f158" fmla="*/ f122 1 432"/>
                <a:gd name="f159" fmla="*/ f123 1 455"/>
                <a:gd name="f160" fmla="*/ f124 1 432"/>
                <a:gd name="f161" fmla="*/ f125 1 455"/>
                <a:gd name="f162" fmla="*/ f126 1 432"/>
                <a:gd name="f163" fmla="*/ f127 1 455"/>
                <a:gd name="f164" fmla="*/ f128 1 432"/>
                <a:gd name="f165" fmla="*/ f129 1 455"/>
                <a:gd name="f166" fmla="*/ f130 1 432"/>
                <a:gd name="f167" fmla="*/ f131 1 455"/>
                <a:gd name="f168" fmla="*/ f132 1 432"/>
                <a:gd name="f169" fmla="*/ f133 1 455"/>
                <a:gd name="f170" fmla="*/ f134 1 432"/>
                <a:gd name="f171" fmla="*/ f135 1 455"/>
                <a:gd name="f172" fmla="*/ f136 1 432"/>
                <a:gd name="f173" fmla="*/ f137 1 432"/>
                <a:gd name="f174" fmla="*/ f138 1 455"/>
                <a:gd name="f175" fmla="*/ f139 1 432"/>
                <a:gd name="f176" fmla="*/ f140 1 455"/>
                <a:gd name="f177" fmla="*/ f141 1 432"/>
                <a:gd name="f178" fmla="*/ f142 1 455"/>
                <a:gd name="f179" fmla="*/ 0 1 f106"/>
                <a:gd name="f180" fmla="*/ f7 1 f106"/>
                <a:gd name="f181" fmla="*/ 0 1 f107"/>
                <a:gd name="f182" fmla="*/ f8 1 f107"/>
                <a:gd name="f183" fmla="+- f143 0 f1"/>
                <a:gd name="f184" fmla="*/ f144 1 f106"/>
                <a:gd name="f185" fmla="*/ f145 1 f107"/>
                <a:gd name="f186" fmla="*/ f146 1 f106"/>
                <a:gd name="f187" fmla="*/ f147 1 f107"/>
                <a:gd name="f188" fmla="*/ f148 1 f106"/>
                <a:gd name="f189" fmla="*/ f149 1 f107"/>
                <a:gd name="f190" fmla="*/ f150 1 f106"/>
                <a:gd name="f191" fmla="*/ f151 1 f107"/>
                <a:gd name="f192" fmla="*/ f152 1 f106"/>
                <a:gd name="f193" fmla="*/ f153 1 f107"/>
                <a:gd name="f194" fmla="*/ f154 1 f106"/>
                <a:gd name="f195" fmla="*/ f155 1 f107"/>
                <a:gd name="f196" fmla="*/ f156 1 f106"/>
                <a:gd name="f197" fmla="*/ f157 1 f107"/>
                <a:gd name="f198" fmla="*/ f158 1 f106"/>
                <a:gd name="f199" fmla="*/ f159 1 f107"/>
                <a:gd name="f200" fmla="*/ f160 1 f106"/>
                <a:gd name="f201" fmla="*/ f161 1 f107"/>
                <a:gd name="f202" fmla="*/ f162 1 f106"/>
                <a:gd name="f203" fmla="*/ f163 1 f107"/>
                <a:gd name="f204" fmla="*/ f164 1 f106"/>
                <a:gd name="f205" fmla="*/ f165 1 f107"/>
                <a:gd name="f206" fmla="*/ f166 1 f106"/>
                <a:gd name="f207" fmla="*/ f167 1 f107"/>
                <a:gd name="f208" fmla="*/ f168 1 f106"/>
                <a:gd name="f209" fmla="*/ f169 1 f107"/>
                <a:gd name="f210" fmla="*/ f170 1 f106"/>
                <a:gd name="f211" fmla="*/ f171 1 f107"/>
                <a:gd name="f212" fmla="*/ f172 1 f106"/>
                <a:gd name="f213" fmla="*/ f173 1 f106"/>
                <a:gd name="f214" fmla="*/ f174 1 f107"/>
                <a:gd name="f215" fmla="*/ f175 1 f106"/>
                <a:gd name="f216" fmla="*/ f176 1 f107"/>
                <a:gd name="f217" fmla="*/ f177 1 f106"/>
                <a:gd name="f218" fmla="*/ f178 1 f107"/>
                <a:gd name="f219" fmla="*/ f179 f101 1"/>
                <a:gd name="f220" fmla="*/ f180 f101 1"/>
                <a:gd name="f221" fmla="*/ f182 f102 1"/>
                <a:gd name="f222" fmla="*/ f181 f102 1"/>
                <a:gd name="f223" fmla="*/ f184 f101 1"/>
                <a:gd name="f224" fmla="*/ f185 f102 1"/>
                <a:gd name="f225" fmla="*/ f186 f101 1"/>
                <a:gd name="f226" fmla="*/ f187 f102 1"/>
                <a:gd name="f227" fmla="*/ f188 f101 1"/>
                <a:gd name="f228" fmla="*/ f189 f102 1"/>
                <a:gd name="f229" fmla="*/ f190 f101 1"/>
                <a:gd name="f230" fmla="*/ f191 f102 1"/>
                <a:gd name="f231" fmla="*/ f192 f101 1"/>
                <a:gd name="f232" fmla="*/ f193 f102 1"/>
                <a:gd name="f233" fmla="*/ f194 f101 1"/>
                <a:gd name="f234" fmla="*/ f195 f102 1"/>
                <a:gd name="f235" fmla="*/ f196 f101 1"/>
                <a:gd name="f236" fmla="*/ f197 f102 1"/>
                <a:gd name="f237" fmla="*/ f198 f101 1"/>
                <a:gd name="f238" fmla="*/ f199 f102 1"/>
                <a:gd name="f239" fmla="*/ f200 f101 1"/>
                <a:gd name="f240" fmla="*/ f201 f102 1"/>
                <a:gd name="f241" fmla="*/ f202 f101 1"/>
                <a:gd name="f242" fmla="*/ f203 f102 1"/>
                <a:gd name="f243" fmla="*/ f204 f101 1"/>
                <a:gd name="f244" fmla="*/ f205 f102 1"/>
                <a:gd name="f245" fmla="*/ f206 f101 1"/>
                <a:gd name="f246" fmla="*/ f207 f102 1"/>
                <a:gd name="f247" fmla="*/ f208 f101 1"/>
                <a:gd name="f248" fmla="*/ f209 f102 1"/>
                <a:gd name="f249" fmla="*/ f210 f101 1"/>
                <a:gd name="f250" fmla="*/ f211 f102 1"/>
                <a:gd name="f251" fmla="*/ f212 f101 1"/>
                <a:gd name="f252" fmla="*/ f213 f101 1"/>
                <a:gd name="f253" fmla="*/ f214 f102 1"/>
                <a:gd name="f254" fmla="*/ f215 f101 1"/>
                <a:gd name="f255" fmla="*/ f216 f102 1"/>
                <a:gd name="f256" fmla="*/ f217 f101 1"/>
                <a:gd name="f257" fmla="*/ f218 f10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83">
                  <a:pos x="f223" y="f224"/>
                </a:cxn>
                <a:cxn ang="f183">
                  <a:pos x="f225" y="f226"/>
                </a:cxn>
                <a:cxn ang="f183">
                  <a:pos x="f227" y="f228"/>
                </a:cxn>
                <a:cxn ang="f183">
                  <a:pos x="f229" y="f230"/>
                </a:cxn>
                <a:cxn ang="f183">
                  <a:pos x="f231" y="f232"/>
                </a:cxn>
                <a:cxn ang="f183">
                  <a:pos x="f233" y="f234"/>
                </a:cxn>
                <a:cxn ang="f183">
                  <a:pos x="f235" y="f236"/>
                </a:cxn>
                <a:cxn ang="f183">
                  <a:pos x="f237" y="f238"/>
                </a:cxn>
                <a:cxn ang="f183">
                  <a:pos x="f239" y="f240"/>
                </a:cxn>
                <a:cxn ang="f183">
                  <a:pos x="f241" y="f242"/>
                </a:cxn>
                <a:cxn ang="f183">
                  <a:pos x="f243" y="f244"/>
                </a:cxn>
                <a:cxn ang="f183">
                  <a:pos x="f245" y="f246"/>
                </a:cxn>
                <a:cxn ang="f183">
                  <a:pos x="f247" y="f248"/>
                </a:cxn>
                <a:cxn ang="f183">
                  <a:pos x="f249" y="f250"/>
                </a:cxn>
                <a:cxn ang="f183">
                  <a:pos x="f251" y="f248"/>
                </a:cxn>
                <a:cxn ang="f183">
                  <a:pos x="f252" y="f253"/>
                </a:cxn>
                <a:cxn ang="f183">
                  <a:pos x="f254" y="f255"/>
                </a:cxn>
                <a:cxn ang="f183">
                  <a:pos x="f256" y="f257"/>
                </a:cxn>
                <a:cxn ang="f183">
                  <a:pos x="f223" y="f224"/>
                </a:cxn>
              </a:cxnLst>
              <a:rect l="f219" t="f222" r="f220" b="f221"/>
              <a:pathLst>
                <a:path w="432" h="455">
                  <a:moveTo>
                    <a:pt x="f9" y="f10"/>
                  </a:moveTo>
                  <a:cubicBezTo>
                    <a:pt x="f11" y="f10"/>
                    <a:pt x="f12" y="f13"/>
                    <a:pt x="f6" y="f8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6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5"/>
                    <a:pt x="f38" y="f39"/>
                    <a:pt x="f7" y="f40"/>
                  </a:cubicBezTo>
                  <a:cubicBezTo>
                    <a:pt x="f41" y="f42"/>
                    <a:pt x="f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17" y="f58"/>
                    <a:pt x="f59" y="f60"/>
                    <a:pt x="f61" y="f62"/>
                  </a:cubicBezTo>
                  <a:cubicBezTo>
                    <a:pt x="f63" y="f64"/>
                    <a:pt x="f48" y="f65"/>
                    <a:pt x="f66" y="f67"/>
                  </a:cubicBezTo>
                  <a:cubicBezTo>
                    <a:pt x="f68" y="f69"/>
                    <a:pt x="f70" y="f71"/>
                    <a:pt x="f72" y="f73"/>
                  </a:cubicBezTo>
                  <a:cubicBezTo>
                    <a:pt x="f52" y="f74"/>
                    <a:pt x="f75" y="f76"/>
                    <a:pt x="f77" y="f78"/>
                  </a:cubicBezTo>
                  <a:cubicBezTo>
                    <a:pt x="f79" y="f80"/>
                    <a:pt x="f81" y="f82"/>
                    <a:pt x="f83" y="f73"/>
                  </a:cubicBezTo>
                  <a:cubicBezTo>
                    <a:pt x="f84" y="f56"/>
                    <a:pt x="f84" y="f56"/>
                    <a:pt x="f85" y="f86"/>
                  </a:cubicBezTo>
                  <a:cubicBezTo>
                    <a:pt x="f87" y="f88"/>
                    <a:pt x="f89" y="f90"/>
                    <a:pt x="f91" y="f92"/>
                  </a:cubicBezTo>
                  <a:cubicBezTo>
                    <a:pt x="f93" y="f94"/>
                    <a:pt x="f19" y="f49"/>
                    <a:pt x="f95" y="f96"/>
                  </a:cubicBezTo>
                  <a:cubicBezTo>
                    <a:pt x="f97" y="f7"/>
                    <a:pt x="f98" y="f99"/>
                    <a:pt x="f9" y="f10"/>
                  </a:cubicBezTo>
                  <a:close/>
                </a:path>
              </a:pathLst>
            </a:custGeom>
            <a:solidFill>
              <a:srgbClr val="5D251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3" name="Freeform 28">
              <a:extLst>
                <a:ext uri="{FF2B5EF4-FFF2-40B4-BE49-F238E27FC236}">
                  <a16:creationId xmlns:a16="http://schemas.microsoft.com/office/drawing/2014/main" id="{08B2EB36-76FC-4358-97FB-447709712EB6}"/>
                </a:ext>
              </a:extLst>
            </p:cNvPr>
            <p:cNvSpPr/>
            <p:nvPr/>
          </p:nvSpPr>
          <p:spPr>
            <a:xfrm>
              <a:off x="4486275" y="2668584"/>
              <a:ext cx="161921" cy="30003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6"/>
                <a:gd name="f7" fmla="val 234"/>
                <a:gd name="f8" fmla="val 111"/>
                <a:gd name="f9" fmla="val 169"/>
                <a:gd name="f10" fmla="val 109"/>
                <a:gd name="f11" fmla="val 197"/>
                <a:gd name="f12" fmla="val 73"/>
                <a:gd name="f13" fmla="val 233"/>
                <a:gd name="f14" fmla="val 32"/>
                <a:gd name="f15" fmla="val 232"/>
                <a:gd name="f16" fmla="val 223"/>
                <a:gd name="f17" fmla="val 7"/>
                <a:gd name="f18" fmla="val 171"/>
                <a:gd name="f19" fmla="val 34"/>
                <a:gd name="f20" fmla="val 121"/>
                <a:gd name="f21" fmla="val 17"/>
                <a:gd name="f22" fmla="val 66"/>
                <a:gd name="f23" fmla="val 21"/>
                <a:gd name="f24" fmla="val 13"/>
                <a:gd name="f25" fmla="val 42"/>
                <a:gd name="f26" fmla="val 2"/>
                <a:gd name="f27" fmla="val 64"/>
                <a:gd name="f28" fmla="val 86"/>
                <a:gd name="f29" fmla="val 11"/>
                <a:gd name="f30" fmla="val 94"/>
                <a:gd name="f31" fmla="val 91"/>
                <a:gd name="f32" fmla="val 118"/>
                <a:gd name="f33" fmla="+- 0 0 -90"/>
                <a:gd name="f34" fmla="*/ f3 1 126"/>
                <a:gd name="f35" fmla="*/ f4 1 234"/>
                <a:gd name="f36" fmla="+- f7 0 f5"/>
                <a:gd name="f37" fmla="+- f6 0 f5"/>
                <a:gd name="f38" fmla="*/ f33 f0 1"/>
                <a:gd name="f39" fmla="*/ f37 1 126"/>
                <a:gd name="f40" fmla="*/ f36 1 234"/>
                <a:gd name="f41" fmla="*/ 111 f37 1"/>
                <a:gd name="f42" fmla="*/ 169 f36 1"/>
                <a:gd name="f43" fmla="*/ 73 f37 1"/>
                <a:gd name="f44" fmla="*/ 233 f36 1"/>
                <a:gd name="f45" fmla="*/ 7 f37 1"/>
                <a:gd name="f46" fmla="*/ 171 f36 1"/>
                <a:gd name="f47" fmla="*/ 21 f37 1"/>
                <a:gd name="f48" fmla="*/ 13 f36 1"/>
                <a:gd name="f49" fmla="*/ 86 f37 1"/>
                <a:gd name="f50" fmla="*/ 11 f36 1"/>
                <a:gd name="f51" fmla="*/ f38 1 f2"/>
                <a:gd name="f52" fmla="*/ f41 1 126"/>
                <a:gd name="f53" fmla="*/ f42 1 234"/>
                <a:gd name="f54" fmla="*/ f43 1 126"/>
                <a:gd name="f55" fmla="*/ f44 1 234"/>
                <a:gd name="f56" fmla="*/ f45 1 126"/>
                <a:gd name="f57" fmla="*/ f46 1 234"/>
                <a:gd name="f58" fmla="*/ f47 1 126"/>
                <a:gd name="f59" fmla="*/ f48 1 234"/>
                <a:gd name="f60" fmla="*/ f49 1 126"/>
                <a:gd name="f61" fmla="*/ f50 1 234"/>
                <a:gd name="f62" fmla="*/ 0 1 f39"/>
                <a:gd name="f63" fmla="*/ f6 1 f39"/>
                <a:gd name="f64" fmla="*/ 0 1 f40"/>
                <a:gd name="f65" fmla="*/ f7 1 f40"/>
                <a:gd name="f66" fmla="+- f51 0 f1"/>
                <a:gd name="f67" fmla="*/ f52 1 f39"/>
                <a:gd name="f68" fmla="*/ f53 1 f40"/>
                <a:gd name="f69" fmla="*/ f54 1 f39"/>
                <a:gd name="f70" fmla="*/ f55 1 f40"/>
                <a:gd name="f71" fmla="*/ f56 1 f39"/>
                <a:gd name="f72" fmla="*/ f57 1 f40"/>
                <a:gd name="f73" fmla="*/ f58 1 f39"/>
                <a:gd name="f74" fmla="*/ f59 1 f40"/>
                <a:gd name="f75" fmla="*/ f60 1 f39"/>
                <a:gd name="f76" fmla="*/ f61 1 f40"/>
                <a:gd name="f77" fmla="*/ f62 f34 1"/>
                <a:gd name="f78" fmla="*/ f63 f34 1"/>
                <a:gd name="f79" fmla="*/ f65 f35 1"/>
                <a:gd name="f80" fmla="*/ f64 f35 1"/>
                <a:gd name="f81" fmla="*/ f67 f34 1"/>
                <a:gd name="f82" fmla="*/ f68 f35 1"/>
                <a:gd name="f83" fmla="*/ f69 f34 1"/>
                <a:gd name="f84" fmla="*/ f70 f35 1"/>
                <a:gd name="f85" fmla="*/ f71 f34 1"/>
                <a:gd name="f86" fmla="*/ f72 f35 1"/>
                <a:gd name="f87" fmla="*/ f73 f34 1"/>
                <a:gd name="f88" fmla="*/ f74 f35 1"/>
                <a:gd name="f89" fmla="*/ f75 f34 1"/>
                <a:gd name="f90" fmla="*/ f76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6">
                  <a:pos x="f81" y="f82"/>
                </a:cxn>
                <a:cxn ang="f66">
                  <a:pos x="f83" y="f84"/>
                </a:cxn>
                <a:cxn ang="f66">
                  <a:pos x="f85" y="f86"/>
                </a:cxn>
                <a:cxn ang="f66">
                  <a:pos x="f87" y="f88"/>
                </a:cxn>
                <a:cxn ang="f66">
                  <a:pos x="f89" y="f90"/>
                </a:cxn>
                <a:cxn ang="f66">
                  <a:pos x="f81" y="f82"/>
                </a:cxn>
              </a:cxnLst>
              <a:rect l="f77" t="f80" r="f78" b="f79"/>
              <a:pathLst>
                <a:path w="126" h="234">
                  <a:moveTo>
                    <a:pt x="f8" y="f9"/>
                  </a:moveTo>
                  <a:cubicBezTo>
                    <a:pt x="f10" y="f11"/>
                    <a:pt x="f6" y="f7"/>
                    <a:pt x="f12" y="f13"/>
                  </a:cubicBezTo>
                  <a:cubicBezTo>
                    <a:pt x="f14" y="f15"/>
                    <a:pt x="f5" y="f16"/>
                    <a:pt x="f17" y="f18"/>
                  </a:cubicBez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5"/>
                    <a:pt x="f28" y="f29"/>
                  </a:cubicBezTo>
                  <a:cubicBezTo>
                    <a:pt x="f30" y="f27"/>
                    <a:pt x="f31" y="f32"/>
                    <a:pt x="f8" y="f9"/>
                  </a:cubicBezTo>
                  <a:close/>
                </a:path>
              </a:pathLst>
            </a:custGeom>
            <a:solidFill>
              <a:srgbClr val="F7B78E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4" name="Freeform 29">
              <a:extLst>
                <a:ext uri="{FF2B5EF4-FFF2-40B4-BE49-F238E27FC236}">
                  <a16:creationId xmlns:a16="http://schemas.microsoft.com/office/drawing/2014/main" id="{0A324C24-91D2-4447-B445-0A70EEFBFA55}"/>
                </a:ext>
              </a:extLst>
            </p:cNvPr>
            <p:cNvSpPr/>
            <p:nvPr/>
          </p:nvSpPr>
          <p:spPr>
            <a:xfrm>
              <a:off x="4581528" y="2314574"/>
              <a:ext cx="163513" cy="35242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6"/>
                <a:gd name="f7" fmla="val 274"/>
                <a:gd name="f8" fmla="val 61"/>
                <a:gd name="f9" fmla="val 83"/>
                <a:gd name="f10" fmla="val 18"/>
                <a:gd name="f11" fmla="val 104"/>
                <a:gd name="f12" fmla="val 35"/>
                <a:gd name="f13" fmla="val 53"/>
                <a:gd name="f14" fmla="val 68"/>
                <a:gd name="f15" fmla="val 93"/>
                <a:gd name="f16" fmla="val 33"/>
                <a:gd name="f17" fmla="val 142"/>
                <a:gd name="f18" fmla="val 46"/>
                <a:gd name="f19" fmla="val 218"/>
                <a:gd name="f20" fmla="val 49"/>
                <a:gd name="f21" fmla="val 236"/>
                <a:gd name="f22" fmla="val 47"/>
                <a:gd name="f23" fmla="val 260"/>
                <a:gd name="f24" fmla="val 26"/>
                <a:gd name="f25" fmla="val 16"/>
                <a:gd name="f26" fmla="val 267"/>
                <a:gd name="f27" fmla="val 258"/>
                <a:gd name="f28" fmla="val 20"/>
                <a:gd name="f29" fmla="val 249"/>
                <a:gd name="f30" fmla="val 24"/>
                <a:gd name="f31" fmla="val 187"/>
                <a:gd name="f32" fmla="val 6"/>
                <a:gd name="f33" fmla="val 127"/>
                <a:gd name="f34" fmla="val 66"/>
                <a:gd name="f35" fmla="val 17"/>
                <a:gd name="f36" fmla="val 40"/>
                <a:gd name="f37" fmla="val 25"/>
                <a:gd name="f38" fmla="val 7"/>
                <a:gd name="f39" fmla="+- 0 0 -90"/>
                <a:gd name="f40" fmla="*/ f3 1 126"/>
                <a:gd name="f41" fmla="*/ f4 1 274"/>
                <a:gd name="f42" fmla="+- f7 0 f5"/>
                <a:gd name="f43" fmla="+- f6 0 f5"/>
                <a:gd name="f44" fmla="*/ f39 f0 1"/>
                <a:gd name="f45" fmla="*/ f43 1 126"/>
                <a:gd name="f46" fmla="*/ f42 1 274"/>
                <a:gd name="f47" fmla="*/ 61 f43 1"/>
                <a:gd name="f48" fmla="*/ 0 f42 1"/>
                <a:gd name="f49" fmla="*/ 126 f43 1"/>
                <a:gd name="f50" fmla="*/ 53 f42 1"/>
                <a:gd name="f51" fmla="*/ 46 f43 1"/>
                <a:gd name="f52" fmla="*/ 218 f42 1"/>
                <a:gd name="f53" fmla="*/ 26 f43 1"/>
                <a:gd name="f54" fmla="*/ 274 f42 1"/>
                <a:gd name="f55" fmla="*/ 20 f43 1"/>
                <a:gd name="f56" fmla="*/ 249 f42 1"/>
                <a:gd name="f57" fmla="*/ 0 f43 1"/>
                <a:gd name="f58" fmla="*/ 66 f42 1"/>
                <a:gd name="f59" fmla="*/ f44 1 f2"/>
                <a:gd name="f60" fmla="*/ f47 1 126"/>
                <a:gd name="f61" fmla="*/ f48 1 274"/>
                <a:gd name="f62" fmla="*/ f49 1 126"/>
                <a:gd name="f63" fmla="*/ f50 1 274"/>
                <a:gd name="f64" fmla="*/ f51 1 126"/>
                <a:gd name="f65" fmla="*/ f52 1 274"/>
                <a:gd name="f66" fmla="*/ f53 1 126"/>
                <a:gd name="f67" fmla="*/ f54 1 274"/>
                <a:gd name="f68" fmla="*/ f55 1 126"/>
                <a:gd name="f69" fmla="*/ f56 1 274"/>
                <a:gd name="f70" fmla="*/ f57 1 126"/>
                <a:gd name="f71" fmla="*/ f58 1 274"/>
                <a:gd name="f72" fmla="*/ 0 1 f45"/>
                <a:gd name="f73" fmla="*/ f6 1 f45"/>
                <a:gd name="f74" fmla="*/ 0 1 f46"/>
                <a:gd name="f75" fmla="*/ f7 1 f46"/>
                <a:gd name="f76" fmla="+- f59 0 f1"/>
                <a:gd name="f77" fmla="*/ f60 1 f45"/>
                <a:gd name="f78" fmla="*/ f61 1 f46"/>
                <a:gd name="f79" fmla="*/ f62 1 f45"/>
                <a:gd name="f80" fmla="*/ f63 1 f46"/>
                <a:gd name="f81" fmla="*/ f64 1 f45"/>
                <a:gd name="f82" fmla="*/ f65 1 f46"/>
                <a:gd name="f83" fmla="*/ f66 1 f45"/>
                <a:gd name="f84" fmla="*/ f67 1 f46"/>
                <a:gd name="f85" fmla="*/ f68 1 f45"/>
                <a:gd name="f86" fmla="*/ f69 1 f46"/>
                <a:gd name="f87" fmla="*/ f70 1 f45"/>
                <a:gd name="f88" fmla="*/ f71 1 f46"/>
                <a:gd name="f89" fmla="*/ f72 f40 1"/>
                <a:gd name="f90" fmla="*/ f73 f40 1"/>
                <a:gd name="f91" fmla="*/ f75 f41 1"/>
                <a:gd name="f92" fmla="*/ f74 f41 1"/>
                <a:gd name="f93" fmla="*/ f77 f40 1"/>
                <a:gd name="f94" fmla="*/ f78 f41 1"/>
                <a:gd name="f95" fmla="*/ f79 f40 1"/>
                <a:gd name="f96" fmla="*/ f80 f41 1"/>
                <a:gd name="f97" fmla="*/ f81 f40 1"/>
                <a:gd name="f98" fmla="*/ f82 f41 1"/>
                <a:gd name="f99" fmla="*/ f83 f40 1"/>
                <a:gd name="f100" fmla="*/ f84 f41 1"/>
                <a:gd name="f101" fmla="*/ f85 f40 1"/>
                <a:gd name="f102" fmla="*/ f86 f41 1"/>
                <a:gd name="f103" fmla="*/ f87 f40 1"/>
                <a:gd name="f104" fmla="*/ f88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6">
                  <a:pos x="f93" y="f94"/>
                </a:cxn>
                <a:cxn ang="f76">
                  <a:pos x="f95" y="f96"/>
                </a:cxn>
                <a:cxn ang="f76">
                  <a:pos x="f97" y="f98"/>
                </a:cxn>
                <a:cxn ang="f76">
                  <a:pos x="f99" y="f100"/>
                </a:cxn>
                <a:cxn ang="f76">
                  <a:pos x="f101" y="f102"/>
                </a:cxn>
                <a:cxn ang="f76">
                  <a:pos x="f103" y="f104"/>
                </a:cxn>
                <a:cxn ang="f76">
                  <a:pos x="f93" y="f94"/>
                </a:cxn>
              </a:cxnLst>
              <a:rect l="f89" t="f92" r="f90" b="f91"/>
              <a:pathLst>
                <a:path w="126" h="274">
                  <a:moveTo>
                    <a:pt x="f8" y="f5"/>
                  </a:moveTo>
                  <a:cubicBezTo>
                    <a:pt x="f9" y="f10"/>
                    <a:pt x="f11" y="f12"/>
                    <a:pt x="f6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4" y="f7"/>
                  </a:cubicBezTo>
                  <a:cubicBezTo>
                    <a:pt x="f25" y="f26"/>
                    <a:pt x="f10" y="f27"/>
                    <a:pt x="f28" y="f29"/>
                  </a:cubicBezTo>
                  <a:cubicBezTo>
                    <a:pt x="f30" y="f31"/>
                    <a:pt x="f32" y="f33"/>
                    <a:pt x="f5" y="f34"/>
                  </a:cubicBezTo>
                  <a:cubicBezTo>
                    <a:pt x="f35" y="f36"/>
                    <a:pt x="f37" y="f38"/>
                    <a:pt x="f8" y="f5"/>
                  </a:cubicBezTo>
                  <a:close/>
                </a:path>
              </a:pathLst>
            </a:custGeom>
            <a:solidFill>
              <a:srgbClr val="F7B89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5" name="Freeform 30">
              <a:extLst>
                <a:ext uri="{FF2B5EF4-FFF2-40B4-BE49-F238E27FC236}">
                  <a16:creationId xmlns:a16="http://schemas.microsoft.com/office/drawing/2014/main" id="{A9D2F384-6970-4283-84E8-0E5DA621FFBF}"/>
                </a:ext>
              </a:extLst>
            </p:cNvPr>
            <p:cNvSpPr/>
            <p:nvPr/>
          </p:nvSpPr>
          <p:spPr>
            <a:xfrm>
              <a:off x="4479929" y="2635245"/>
              <a:ext cx="136529" cy="492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5"/>
                <a:gd name="f7" fmla="val 39"/>
                <a:gd name="f8" fmla="val 99"/>
                <a:gd name="f9" fmla="val 101"/>
                <a:gd name="f10" fmla="val 8"/>
                <a:gd name="f11" fmla="val 103"/>
                <a:gd name="f12" fmla="val 17"/>
                <a:gd name="f13" fmla="val 25"/>
                <a:gd name="f14" fmla="val 100"/>
                <a:gd name="f15" fmla="val 29"/>
                <a:gd name="f16" fmla="val 95"/>
                <a:gd name="f17" fmla="val 33"/>
                <a:gd name="f18" fmla="val 90"/>
                <a:gd name="f19" fmla="val 37"/>
                <a:gd name="f20" fmla="val 68"/>
                <a:gd name="f21" fmla="val 38"/>
                <a:gd name="f22" fmla="val 47"/>
                <a:gd name="f23" fmla="val 31"/>
                <a:gd name="f24" fmla="val 30"/>
                <a:gd name="f25" fmla="val 1"/>
                <a:gd name="f26" fmla="val 12"/>
                <a:gd name="f27" fmla="val 36"/>
                <a:gd name="f28" fmla="val 28"/>
                <a:gd name="f29" fmla="val 69"/>
                <a:gd name="f30" fmla="val 23"/>
                <a:gd name="f31" fmla="+- 0 0 -90"/>
                <a:gd name="f32" fmla="*/ f3 1 105"/>
                <a:gd name="f33" fmla="*/ f4 1 39"/>
                <a:gd name="f34" fmla="+- f7 0 f5"/>
                <a:gd name="f35" fmla="+- f6 0 f5"/>
                <a:gd name="f36" fmla="*/ f31 f0 1"/>
                <a:gd name="f37" fmla="*/ f35 1 105"/>
                <a:gd name="f38" fmla="*/ f34 1 39"/>
                <a:gd name="f39" fmla="*/ 99 f35 1"/>
                <a:gd name="f40" fmla="*/ 0 f34 1"/>
                <a:gd name="f41" fmla="*/ 105 f35 1"/>
                <a:gd name="f42" fmla="*/ 25 f34 1"/>
                <a:gd name="f43" fmla="*/ 90 f35 1"/>
                <a:gd name="f44" fmla="*/ 37 f34 1"/>
                <a:gd name="f45" fmla="*/ 25 f35 1"/>
                <a:gd name="f46" fmla="*/ 39 f34 1"/>
                <a:gd name="f47" fmla="*/ 1 f35 1"/>
                <a:gd name="f48" fmla="*/ 12 f34 1"/>
                <a:gd name="f49" fmla="*/ f36 1 f2"/>
                <a:gd name="f50" fmla="*/ f39 1 105"/>
                <a:gd name="f51" fmla="*/ f40 1 39"/>
                <a:gd name="f52" fmla="*/ f41 1 105"/>
                <a:gd name="f53" fmla="*/ f42 1 39"/>
                <a:gd name="f54" fmla="*/ f43 1 105"/>
                <a:gd name="f55" fmla="*/ f44 1 39"/>
                <a:gd name="f56" fmla="*/ f45 1 105"/>
                <a:gd name="f57" fmla="*/ f46 1 39"/>
                <a:gd name="f58" fmla="*/ f47 1 105"/>
                <a:gd name="f59" fmla="*/ f48 1 39"/>
                <a:gd name="f60" fmla="*/ 0 1 f37"/>
                <a:gd name="f61" fmla="*/ f6 1 f37"/>
                <a:gd name="f62" fmla="*/ 0 1 f38"/>
                <a:gd name="f63" fmla="*/ f7 1 f38"/>
                <a:gd name="f64" fmla="+- f49 0 f1"/>
                <a:gd name="f65" fmla="*/ f50 1 f37"/>
                <a:gd name="f66" fmla="*/ f51 1 f38"/>
                <a:gd name="f67" fmla="*/ f52 1 f37"/>
                <a:gd name="f68" fmla="*/ f53 1 f38"/>
                <a:gd name="f69" fmla="*/ f54 1 f37"/>
                <a:gd name="f70" fmla="*/ f55 1 f38"/>
                <a:gd name="f71" fmla="*/ f56 1 f37"/>
                <a:gd name="f72" fmla="*/ f57 1 f38"/>
                <a:gd name="f73" fmla="*/ f58 1 f37"/>
                <a:gd name="f74" fmla="*/ f59 1 f38"/>
                <a:gd name="f75" fmla="*/ f60 f32 1"/>
                <a:gd name="f76" fmla="*/ f61 f32 1"/>
                <a:gd name="f77" fmla="*/ f63 f33 1"/>
                <a:gd name="f78" fmla="*/ f62 f33 1"/>
                <a:gd name="f79" fmla="*/ f65 f32 1"/>
                <a:gd name="f80" fmla="*/ f66 f33 1"/>
                <a:gd name="f81" fmla="*/ f67 f32 1"/>
                <a:gd name="f82" fmla="*/ f68 f33 1"/>
                <a:gd name="f83" fmla="*/ f69 f32 1"/>
                <a:gd name="f84" fmla="*/ f70 f33 1"/>
                <a:gd name="f85" fmla="*/ f71 f32 1"/>
                <a:gd name="f86" fmla="*/ f72 f33 1"/>
                <a:gd name="f87" fmla="*/ f73 f32 1"/>
                <a:gd name="f88" fmla="*/ f74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4">
                  <a:pos x="f79" y="f80"/>
                </a:cxn>
                <a:cxn ang="f64">
                  <a:pos x="f81" y="f82"/>
                </a:cxn>
                <a:cxn ang="f64">
                  <a:pos x="f83" y="f84"/>
                </a:cxn>
                <a:cxn ang="f64">
                  <a:pos x="f85" y="f86"/>
                </a:cxn>
                <a:cxn ang="f64">
                  <a:pos x="f87" y="f88"/>
                </a:cxn>
                <a:cxn ang="f64">
                  <a:pos x="f79" y="f80"/>
                </a:cxn>
              </a:cxnLst>
              <a:rect l="f75" t="f78" r="f76" b="f77"/>
              <a:pathLst>
                <a:path w="105" h="39">
                  <a:moveTo>
                    <a:pt x="f8" y="f5"/>
                  </a:moveTo>
                  <a:cubicBezTo>
                    <a:pt x="f9" y="f10"/>
                    <a:pt x="f11" y="f12"/>
                    <a:pt x="f6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7"/>
                    <a:pt x="f13" y="f7"/>
                  </a:cubicBezTo>
                  <a:cubicBezTo>
                    <a:pt x="f12" y="f23"/>
                    <a:pt x="f5" y="f24"/>
                    <a:pt x="f25" y="f26"/>
                  </a:cubicBezTo>
                  <a:cubicBezTo>
                    <a:pt x="f27" y="f28"/>
                    <a:pt x="f29" y="f30"/>
                    <a:pt x="f8" y="f5"/>
                  </a:cubicBezTo>
                  <a:close/>
                </a:path>
              </a:pathLst>
            </a:custGeom>
            <a:solidFill>
              <a:srgbClr val="5C6B7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6" name="Freeform 31">
              <a:extLst>
                <a:ext uri="{FF2B5EF4-FFF2-40B4-BE49-F238E27FC236}">
                  <a16:creationId xmlns:a16="http://schemas.microsoft.com/office/drawing/2014/main" id="{D208D424-D933-4A13-BDD3-E7A0CF1088A5}"/>
                </a:ext>
              </a:extLst>
            </p:cNvPr>
            <p:cNvSpPr/>
            <p:nvPr/>
          </p:nvSpPr>
          <p:spPr>
            <a:xfrm>
              <a:off x="4221163" y="1068384"/>
              <a:ext cx="646115" cy="62547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03"/>
                <a:gd name="f7" fmla="val 487"/>
                <a:gd name="f8" fmla="val 45"/>
                <a:gd name="f9" fmla="val 442"/>
                <a:gd name="f10" fmla="val 15"/>
                <a:gd name="f11" fmla="val 421"/>
                <a:gd name="f12" fmla="val 400"/>
                <a:gd name="f13" fmla="val 17"/>
                <a:gd name="f14" fmla="val 358"/>
                <a:gd name="f15" fmla="val 30"/>
                <a:gd name="f16" fmla="val 324"/>
                <a:gd name="f17" fmla="val 27"/>
                <a:gd name="f18" fmla="val 284"/>
                <a:gd name="f19" fmla="val 31"/>
                <a:gd name="f20" fmla="val 246"/>
                <a:gd name="f21" fmla="val 12"/>
                <a:gd name="f22" fmla="val 208"/>
                <a:gd name="f23" fmla="val 33"/>
                <a:gd name="f24" fmla="val 168"/>
                <a:gd name="f25" fmla="val 26"/>
                <a:gd name="f26" fmla="val 129"/>
                <a:gd name="f27" fmla="val 42"/>
                <a:gd name="f28" fmla="val 87"/>
                <a:gd name="f29" fmla="val 89"/>
                <a:gd name="f30" fmla="val 96"/>
                <a:gd name="f31" fmla="val 116"/>
                <a:gd name="f32" fmla="val 74"/>
                <a:gd name="f33" fmla="val 206"/>
                <a:gd name="f34" fmla="val 293"/>
                <a:gd name="f35" fmla="val 382"/>
                <a:gd name="f36" fmla="val 76"/>
                <a:gd name="f37" fmla="val 403"/>
                <a:gd name="f38" fmla="val 91"/>
                <a:gd name="f39" fmla="val 431"/>
                <a:gd name="f40" fmla="val 94"/>
                <a:gd name="f41" fmla="val 446"/>
                <a:gd name="f42" fmla="val 117"/>
                <a:gd name="f43" fmla="val 466"/>
                <a:gd name="f44" fmla="val 160"/>
                <a:gd name="f45" fmla="val 478"/>
                <a:gd name="f46" fmla="val 203"/>
                <a:gd name="f47" fmla="val 462"/>
                <a:gd name="f48" fmla="val 250"/>
                <a:gd name="f49" fmla="val 461"/>
                <a:gd name="f50" fmla="val 306"/>
                <a:gd name="f51" fmla="val 355"/>
                <a:gd name="f52" fmla="val 486"/>
                <a:gd name="f53" fmla="val 413"/>
                <a:gd name="f54" fmla="val 343"/>
                <a:gd name="f55" fmla="val 195"/>
                <a:gd name="f56" fmla="+- 0 0 -90"/>
                <a:gd name="f57" fmla="*/ f3 1 503"/>
                <a:gd name="f58" fmla="*/ f4 1 487"/>
                <a:gd name="f59" fmla="+- f7 0 f5"/>
                <a:gd name="f60" fmla="+- f6 0 f5"/>
                <a:gd name="f61" fmla="*/ f56 f0 1"/>
                <a:gd name="f62" fmla="*/ f60 1 503"/>
                <a:gd name="f63" fmla="*/ f59 1 487"/>
                <a:gd name="f64" fmla="*/ 45 f60 1"/>
                <a:gd name="f65" fmla="*/ 442 f59 1"/>
                <a:gd name="f66" fmla="*/ 17 f60 1"/>
                <a:gd name="f67" fmla="*/ 358 f59 1"/>
                <a:gd name="f68" fmla="*/ 31 f60 1"/>
                <a:gd name="f69" fmla="*/ 246 f59 1"/>
                <a:gd name="f70" fmla="*/ 26 f60 1"/>
                <a:gd name="f71" fmla="*/ 129 f59 1"/>
                <a:gd name="f72" fmla="*/ 116 f60 1"/>
                <a:gd name="f73" fmla="*/ 74 f59 1"/>
                <a:gd name="f74" fmla="*/ 382 f60 1"/>
                <a:gd name="f75" fmla="*/ 76 f59 1"/>
                <a:gd name="f76" fmla="*/ 446 f60 1"/>
                <a:gd name="f77" fmla="*/ 117 f59 1"/>
                <a:gd name="f78" fmla="*/ 462 f60 1"/>
                <a:gd name="f79" fmla="*/ 250 f59 1"/>
                <a:gd name="f80" fmla="*/ 486 f60 1"/>
                <a:gd name="f81" fmla="*/ 413 f59 1"/>
                <a:gd name="f82" fmla="*/ f61 1 f2"/>
                <a:gd name="f83" fmla="*/ f64 1 503"/>
                <a:gd name="f84" fmla="*/ f65 1 487"/>
                <a:gd name="f85" fmla="*/ f66 1 503"/>
                <a:gd name="f86" fmla="*/ f67 1 487"/>
                <a:gd name="f87" fmla="*/ f68 1 503"/>
                <a:gd name="f88" fmla="*/ f69 1 487"/>
                <a:gd name="f89" fmla="*/ f70 1 503"/>
                <a:gd name="f90" fmla="*/ f71 1 487"/>
                <a:gd name="f91" fmla="*/ f72 1 503"/>
                <a:gd name="f92" fmla="*/ f73 1 487"/>
                <a:gd name="f93" fmla="*/ f74 1 503"/>
                <a:gd name="f94" fmla="*/ f75 1 487"/>
                <a:gd name="f95" fmla="*/ f76 1 503"/>
                <a:gd name="f96" fmla="*/ f77 1 487"/>
                <a:gd name="f97" fmla="*/ f78 1 503"/>
                <a:gd name="f98" fmla="*/ f79 1 487"/>
                <a:gd name="f99" fmla="*/ f80 1 503"/>
                <a:gd name="f100" fmla="*/ f81 1 487"/>
                <a:gd name="f101" fmla="*/ 0 1 f62"/>
                <a:gd name="f102" fmla="*/ f6 1 f62"/>
                <a:gd name="f103" fmla="*/ 0 1 f63"/>
                <a:gd name="f104" fmla="*/ f7 1 f63"/>
                <a:gd name="f105" fmla="+- f82 0 f1"/>
                <a:gd name="f106" fmla="*/ f83 1 f62"/>
                <a:gd name="f107" fmla="*/ f84 1 f63"/>
                <a:gd name="f108" fmla="*/ f85 1 f62"/>
                <a:gd name="f109" fmla="*/ f86 1 f63"/>
                <a:gd name="f110" fmla="*/ f87 1 f62"/>
                <a:gd name="f111" fmla="*/ f88 1 f63"/>
                <a:gd name="f112" fmla="*/ f89 1 f62"/>
                <a:gd name="f113" fmla="*/ f90 1 f63"/>
                <a:gd name="f114" fmla="*/ f91 1 f62"/>
                <a:gd name="f115" fmla="*/ f92 1 f63"/>
                <a:gd name="f116" fmla="*/ f93 1 f62"/>
                <a:gd name="f117" fmla="*/ f94 1 f63"/>
                <a:gd name="f118" fmla="*/ f95 1 f62"/>
                <a:gd name="f119" fmla="*/ f96 1 f63"/>
                <a:gd name="f120" fmla="*/ f97 1 f62"/>
                <a:gd name="f121" fmla="*/ f98 1 f63"/>
                <a:gd name="f122" fmla="*/ f99 1 f62"/>
                <a:gd name="f123" fmla="*/ f100 1 f63"/>
                <a:gd name="f124" fmla="*/ f101 f57 1"/>
                <a:gd name="f125" fmla="*/ f102 f57 1"/>
                <a:gd name="f126" fmla="*/ f104 f58 1"/>
                <a:gd name="f127" fmla="*/ f103 f58 1"/>
                <a:gd name="f128" fmla="*/ f106 f57 1"/>
                <a:gd name="f129" fmla="*/ f107 f58 1"/>
                <a:gd name="f130" fmla="*/ f108 f57 1"/>
                <a:gd name="f131" fmla="*/ f109 f58 1"/>
                <a:gd name="f132" fmla="*/ f110 f57 1"/>
                <a:gd name="f133" fmla="*/ f111 f58 1"/>
                <a:gd name="f134" fmla="*/ f112 f57 1"/>
                <a:gd name="f135" fmla="*/ f113 f58 1"/>
                <a:gd name="f136" fmla="*/ f114 f57 1"/>
                <a:gd name="f137" fmla="*/ f115 f58 1"/>
                <a:gd name="f138" fmla="*/ f116 f57 1"/>
                <a:gd name="f139" fmla="*/ f117 f58 1"/>
                <a:gd name="f140" fmla="*/ f118 f57 1"/>
                <a:gd name="f141" fmla="*/ f119 f58 1"/>
                <a:gd name="f142" fmla="*/ f120 f57 1"/>
                <a:gd name="f143" fmla="*/ f121 f58 1"/>
                <a:gd name="f144" fmla="*/ f122 f57 1"/>
                <a:gd name="f145" fmla="*/ f123 f5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5">
                  <a:pos x="f128" y="f129"/>
                </a:cxn>
                <a:cxn ang="f105">
                  <a:pos x="f130" y="f131"/>
                </a:cxn>
                <a:cxn ang="f105">
                  <a:pos x="f132" y="f133"/>
                </a:cxn>
                <a:cxn ang="f105">
                  <a:pos x="f134" y="f135"/>
                </a:cxn>
                <a:cxn ang="f105">
                  <a:pos x="f136" y="f137"/>
                </a:cxn>
                <a:cxn ang="f105">
                  <a:pos x="f138" y="f139"/>
                </a:cxn>
                <a:cxn ang="f105">
                  <a:pos x="f140" y="f141"/>
                </a:cxn>
                <a:cxn ang="f105">
                  <a:pos x="f142" y="f143"/>
                </a:cxn>
                <a:cxn ang="f105">
                  <a:pos x="f144" y="f145"/>
                </a:cxn>
                <a:cxn ang="f105">
                  <a:pos x="f128" y="f129"/>
                </a:cxn>
              </a:cxnLst>
              <a:rect l="f124" t="f127" r="f125" b="f126"/>
              <a:pathLst>
                <a:path w="503" h="487">
                  <a:moveTo>
                    <a:pt x="f8" y="f9"/>
                  </a:moveTo>
                  <a:cubicBezTo>
                    <a:pt x="f10" y="f11"/>
                    <a:pt x="f5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5"/>
                    <a:pt x="f34" y="f21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6" y="f51"/>
                    <a:pt x="f52" y="f53"/>
                  </a:cubicBezTo>
                  <a:cubicBezTo>
                    <a:pt x="f54" y="f7"/>
                    <a:pt x="f55" y="f45"/>
                    <a:pt x="f8" y="f9"/>
                  </a:cubicBezTo>
                  <a:close/>
                </a:path>
              </a:pathLst>
            </a:custGeom>
            <a:solidFill>
              <a:srgbClr val="EA513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7" name="Freeform 32">
              <a:extLst>
                <a:ext uri="{FF2B5EF4-FFF2-40B4-BE49-F238E27FC236}">
                  <a16:creationId xmlns:a16="http://schemas.microsoft.com/office/drawing/2014/main" id="{D284468C-3497-44CC-A038-26C7B31CD2F9}"/>
                </a:ext>
              </a:extLst>
            </p:cNvPr>
            <p:cNvSpPr/>
            <p:nvPr/>
          </p:nvSpPr>
          <p:spPr>
            <a:xfrm>
              <a:off x="4548189" y="1782759"/>
              <a:ext cx="165104" cy="14922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8"/>
                <a:gd name="f7" fmla="val 117"/>
                <a:gd name="f8" fmla="val 103"/>
                <a:gd name="f9" fmla="val 86"/>
                <a:gd name="f10" fmla="val 108"/>
                <a:gd name="f11" fmla="val 43"/>
                <a:gd name="f12" fmla="val 112"/>
                <a:gd name="f13" fmla="val 3"/>
                <a:gd name="f14" fmla="val 79"/>
                <a:gd name="f15" fmla="val 20"/>
                <a:gd name="f16" fmla="val 23"/>
                <a:gd name="f17" fmla="val 12"/>
                <a:gd name="f18" fmla="val 57"/>
                <a:gd name="f19" fmla="val 54"/>
                <a:gd name="f20" fmla="val 78"/>
                <a:gd name="f21" fmla="val 116"/>
                <a:gd name="f22" fmla="val 85"/>
                <a:gd name="f23" fmla="val 122"/>
                <a:gd name="f24" fmla="val 94"/>
                <a:gd name="f25" fmla="+- 0 0 -90"/>
                <a:gd name="f26" fmla="*/ f3 1 128"/>
                <a:gd name="f27" fmla="*/ f4 1 117"/>
                <a:gd name="f28" fmla="+- f7 0 f5"/>
                <a:gd name="f29" fmla="+- f6 0 f5"/>
                <a:gd name="f30" fmla="*/ f25 f0 1"/>
                <a:gd name="f31" fmla="*/ f29 1 128"/>
                <a:gd name="f32" fmla="*/ f28 1 117"/>
                <a:gd name="f33" fmla="*/ 128 f29 1"/>
                <a:gd name="f34" fmla="*/ 103 f28 1"/>
                <a:gd name="f35" fmla="*/ 0 f29 1"/>
                <a:gd name="f36" fmla="*/ 117 f28 1"/>
                <a:gd name="f37" fmla="*/ 23 f29 1"/>
                <a:gd name="f38" fmla="*/ 12 f28 1"/>
                <a:gd name="f39" fmla="*/ 108 f29 1"/>
                <a:gd name="f40" fmla="*/ 78 f28 1"/>
                <a:gd name="f41" fmla="*/ f30 1 f2"/>
                <a:gd name="f42" fmla="*/ f33 1 128"/>
                <a:gd name="f43" fmla="*/ f34 1 117"/>
                <a:gd name="f44" fmla="*/ f35 1 128"/>
                <a:gd name="f45" fmla="*/ f36 1 117"/>
                <a:gd name="f46" fmla="*/ f37 1 128"/>
                <a:gd name="f47" fmla="*/ f38 1 117"/>
                <a:gd name="f48" fmla="*/ f39 1 128"/>
                <a:gd name="f49" fmla="*/ f40 1 117"/>
                <a:gd name="f50" fmla="*/ 0 1 f31"/>
                <a:gd name="f51" fmla="*/ f6 1 f31"/>
                <a:gd name="f52" fmla="*/ 0 1 f32"/>
                <a:gd name="f53" fmla="*/ f7 1 f32"/>
                <a:gd name="f54" fmla="+- f41 0 f1"/>
                <a:gd name="f55" fmla="*/ f42 1 f31"/>
                <a:gd name="f56" fmla="*/ f43 1 f32"/>
                <a:gd name="f57" fmla="*/ f44 1 f31"/>
                <a:gd name="f58" fmla="*/ f45 1 f32"/>
                <a:gd name="f59" fmla="*/ f46 1 f31"/>
                <a:gd name="f60" fmla="*/ f47 1 f32"/>
                <a:gd name="f61" fmla="*/ f48 1 f31"/>
                <a:gd name="f62" fmla="*/ f49 1 f32"/>
                <a:gd name="f63" fmla="*/ f50 f26 1"/>
                <a:gd name="f64" fmla="*/ f51 f26 1"/>
                <a:gd name="f65" fmla="*/ f53 f27 1"/>
                <a:gd name="f66" fmla="*/ f52 f27 1"/>
                <a:gd name="f67" fmla="*/ f55 f26 1"/>
                <a:gd name="f68" fmla="*/ f56 f27 1"/>
                <a:gd name="f69" fmla="*/ f57 f26 1"/>
                <a:gd name="f70" fmla="*/ f58 f27 1"/>
                <a:gd name="f71" fmla="*/ f59 f26 1"/>
                <a:gd name="f72" fmla="*/ f60 f27 1"/>
                <a:gd name="f73" fmla="*/ f61 f26 1"/>
                <a:gd name="f74" fmla="*/ f62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4">
                  <a:pos x="f67" y="f68"/>
                </a:cxn>
                <a:cxn ang="f54">
                  <a:pos x="f69" y="f70"/>
                </a:cxn>
                <a:cxn ang="f54">
                  <a:pos x="f71" y="f72"/>
                </a:cxn>
                <a:cxn ang="f54">
                  <a:pos x="f73" y="f74"/>
                </a:cxn>
                <a:cxn ang="f54">
                  <a:pos x="f67" y="f68"/>
                </a:cxn>
              </a:cxnLst>
              <a:rect l="f63" t="f66" r="f64" b="f65"/>
              <a:pathLst>
                <a:path w="128" h="117">
                  <a:moveTo>
                    <a:pt x="f6" y="f8"/>
                  </a:moveTo>
                  <a:cubicBezTo>
                    <a:pt x="f9" y="f10"/>
                    <a:pt x="f11" y="f12"/>
                    <a:pt x="f5" y="f7"/>
                  </a:cubicBezTo>
                  <a:cubicBezTo>
                    <a:pt x="f13" y="f14"/>
                    <a:pt x="f5" y="f15"/>
                    <a:pt x="f16" y="f17"/>
                  </a:cubicBezTo>
                  <a:cubicBezTo>
                    <a:pt x="f18" y="f5"/>
                    <a:pt x="f14" y="f19"/>
                    <a:pt x="f10" y="f20"/>
                  </a:cubicBezTo>
                  <a:cubicBezTo>
                    <a:pt x="f21" y="f22"/>
                    <a:pt x="f23" y="f24"/>
                    <a:pt x="f6" y="f8"/>
                  </a:cubicBezTo>
                  <a:close/>
                </a:path>
              </a:pathLst>
            </a:custGeom>
            <a:solidFill>
              <a:srgbClr val="37B6B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8" name="Freeform 33">
              <a:extLst>
                <a:ext uri="{FF2B5EF4-FFF2-40B4-BE49-F238E27FC236}">
                  <a16:creationId xmlns:a16="http://schemas.microsoft.com/office/drawing/2014/main" id="{F1222DF0-5F94-414C-A458-C6F67448E7E8}"/>
                </a:ext>
              </a:extLst>
            </p:cNvPr>
            <p:cNvSpPr/>
            <p:nvPr/>
          </p:nvSpPr>
          <p:spPr>
            <a:xfrm>
              <a:off x="4111627" y="915991"/>
              <a:ext cx="871542" cy="36353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76"/>
                <a:gd name="f7" fmla="val 283"/>
                <a:gd name="f8" fmla="val 522"/>
                <a:gd name="f9" fmla="val 237"/>
                <a:gd name="f10" fmla="val 464"/>
                <a:gd name="f11" fmla="val 209"/>
                <a:gd name="f12" fmla="val 405"/>
                <a:gd name="f13" fmla="val 183"/>
                <a:gd name="f14" fmla="val 349"/>
                <a:gd name="f15" fmla="val 152"/>
                <a:gd name="f16" fmla="val 334"/>
                <a:gd name="f17" fmla="val 144"/>
                <a:gd name="f18" fmla="val 326"/>
                <a:gd name="f19" fmla="val 140"/>
                <a:gd name="f20" fmla="val 311"/>
                <a:gd name="f21" fmla="val 253"/>
                <a:gd name="f22" fmla="val 194"/>
                <a:gd name="f23" fmla="val 185"/>
                <a:gd name="f24" fmla="val 216"/>
                <a:gd name="f25" fmla="val 120"/>
                <a:gd name="f26" fmla="val 243"/>
                <a:gd name="f27" fmla="val 104"/>
                <a:gd name="f28" fmla="val 274"/>
                <a:gd name="f29" fmla="val 76"/>
                <a:gd name="f30" fmla="val 276"/>
                <a:gd name="f31" fmla="val 46"/>
                <a:gd name="f32" fmla="val 273"/>
                <a:gd name="f33" fmla="val 271"/>
                <a:gd name="f34" fmla="val 3"/>
                <a:gd name="f35" fmla="val 6"/>
                <a:gd name="f36" fmla="val 207"/>
                <a:gd name="f37" fmla="val 10"/>
                <a:gd name="f38" fmla="val 169"/>
                <a:gd name="f39" fmla="val 21"/>
                <a:gd name="f40" fmla="val 132"/>
                <a:gd name="f41" fmla="val 28"/>
                <a:gd name="f42" fmla="val 94"/>
                <a:gd name="f43" fmla="val 53"/>
                <a:gd name="f44" fmla="val 102"/>
                <a:gd name="f45" fmla="val 75"/>
                <a:gd name="f46" fmla="val 103"/>
                <a:gd name="f47" fmla="val 119"/>
                <a:gd name="f48" fmla="val 125"/>
                <a:gd name="f49" fmla="val 139"/>
                <a:gd name="f50" fmla="val 105"/>
                <a:gd name="f51" fmla="val 157"/>
                <a:gd name="f52" fmla="val 101"/>
                <a:gd name="f53" fmla="val 177"/>
                <a:gd name="f54" fmla="val 110"/>
                <a:gd name="f55" fmla="val 154"/>
                <a:gd name="f56" fmla="val 127"/>
                <a:gd name="f57" fmla="val 156"/>
                <a:gd name="f58" fmla="val 145"/>
                <a:gd name="f59" fmla="val 159"/>
                <a:gd name="f60" fmla="val 232"/>
                <a:gd name="f61" fmla="val 141"/>
                <a:gd name="f62" fmla="val 308"/>
                <a:gd name="f63" fmla="val 109"/>
                <a:gd name="f64" fmla="val 329"/>
                <a:gd name="f65" fmla="val 354"/>
                <a:gd name="f66" fmla="val 420"/>
                <a:gd name="f67" fmla="val 507"/>
                <a:gd name="f68" fmla="val 517"/>
                <a:gd name="f69" fmla="val 150"/>
                <a:gd name="f70" fmla="val 527"/>
                <a:gd name="f71" fmla="val 537"/>
                <a:gd name="f72" fmla="val 155"/>
                <a:gd name="f73" fmla="val 539"/>
                <a:gd name="f74" fmla="val 149"/>
                <a:gd name="f75" fmla="val 565"/>
                <a:gd name="f76" fmla="val 187"/>
                <a:gd name="f77" fmla="val 550"/>
                <a:gd name="f78" fmla="val 148"/>
                <a:gd name="f79" fmla="val 546"/>
                <a:gd name="f80" fmla="val 138"/>
                <a:gd name="f81" fmla="val 128"/>
                <a:gd name="f82" fmla="val 557"/>
                <a:gd name="f83" fmla="val 584"/>
                <a:gd name="f84" fmla="val 121"/>
                <a:gd name="f85" fmla="val 606"/>
                <a:gd name="f86" fmla="val 630"/>
                <a:gd name="f87" fmla="val 98"/>
                <a:gd name="f88" fmla="val 645"/>
                <a:gd name="f89" fmla="val 627"/>
                <a:gd name="f90" fmla="val 585"/>
                <a:gd name="f91" fmla="+- 0 0 -90"/>
                <a:gd name="f92" fmla="*/ f3 1 676"/>
                <a:gd name="f93" fmla="*/ f4 1 283"/>
                <a:gd name="f94" fmla="+- f7 0 f5"/>
                <a:gd name="f95" fmla="+- f6 0 f5"/>
                <a:gd name="f96" fmla="*/ f91 f0 1"/>
                <a:gd name="f97" fmla="*/ f95 1 676"/>
                <a:gd name="f98" fmla="*/ f94 1 283"/>
                <a:gd name="f99" fmla="*/ 522 f95 1"/>
                <a:gd name="f100" fmla="*/ 237 f94 1"/>
                <a:gd name="f101" fmla="*/ 349 f95 1"/>
                <a:gd name="f102" fmla="*/ 152 f94 1"/>
                <a:gd name="f103" fmla="*/ 311 f95 1"/>
                <a:gd name="f104" fmla="*/ 120 f95 1"/>
                <a:gd name="f105" fmla="*/ 243 f94 1"/>
                <a:gd name="f106" fmla="*/ 46 f95 1"/>
                <a:gd name="f107" fmla="*/ 273 f94 1"/>
                <a:gd name="f108" fmla="*/ 6 f95 1"/>
                <a:gd name="f109" fmla="*/ 207 f94 1"/>
                <a:gd name="f110" fmla="*/ 28 f95 1"/>
                <a:gd name="f111" fmla="*/ 94 f94 1"/>
                <a:gd name="f112" fmla="*/ 103 f95 1"/>
                <a:gd name="f113" fmla="*/ 119 f94 1"/>
                <a:gd name="f114" fmla="*/ 101 f95 1"/>
                <a:gd name="f115" fmla="*/ 177 f94 1"/>
                <a:gd name="f116" fmla="*/ 145 f95 1"/>
                <a:gd name="f117" fmla="*/ 159 f94 1"/>
                <a:gd name="f118" fmla="*/ 329 f95 1"/>
                <a:gd name="f119" fmla="*/ 0 f94 1"/>
                <a:gd name="f120" fmla="*/ 507 f95 1"/>
                <a:gd name="f121" fmla="*/ 156 f94 1"/>
                <a:gd name="f122" fmla="*/ 537 f95 1"/>
                <a:gd name="f123" fmla="*/ 155 f94 1"/>
                <a:gd name="f124" fmla="*/ 550 f95 1"/>
                <a:gd name="f125" fmla="*/ 148 f94 1"/>
                <a:gd name="f126" fmla="*/ 557 f95 1"/>
                <a:gd name="f127" fmla="*/ 630 f95 1"/>
                <a:gd name="f128" fmla="*/ 98 f94 1"/>
                <a:gd name="f129" fmla="*/ 627 f95 1"/>
                <a:gd name="f130" fmla="*/ 274 f94 1"/>
                <a:gd name="f131" fmla="*/ f96 1 f2"/>
                <a:gd name="f132" fmla="*/ f99 1 676"/>
                <a:gd name="f133" fmla="*/ f100 1 283"/>
                <a:gd name="f134" fmla="*/ f101 1 676"/>
                <a:gd name="f135" fmla="*/ f102 1 283"/>
                <a:gd name="f136" fmla="*/ f103 1 676"/>
                <a:gd name="f137" fmla="*/ f104 1 676"/>
                <a:gd name="f138" fmla="*/ f105 1 283"/>
                <a:gd name="f139" fmla="*/ f106 1 676"/>
                <a:gd name="f140" fmla="*/ f107 1 283"/>
                <a:gd name="f141" fmla="*/ f108 1 676"/>
                <a:gd name="f142" fmla="*/ f109 1 283"/>
                <a:gd name="f143" fmla="*/ f110 1 676"/>
                <a:gd name="f144" fmla="*/ f111 1 283"/>
                <a:gd name="f145" fmla="*/ f112 1 676"/>
                <a:gd name="f146" fmla="*/ f113 1 283"/>
                <a:gd name="f147" fmla="*/ f114 1 676"/>
                <a:gd name="f148" fmla="*/ f115 1 283"/>
                <a:gd name="f149" fmla="*/ f116 1 676"/>
                <a:gd name="f150" fmla="*/ f117 1 283"/>
                <a:gd name="f151" fmla="*/ f118 1 676"/>
                <a:gd name="f152" fmla="*/ f119 1 283"/>
                <a:gd name="f153" fmla="*/ f120 1 676"/>
                <a:gd name="f154" fmla="*/ f121 1 283"/>
                <a:gd name="f155" fmla="*/ f122 1 676"/>
                <a:gd name="f156" fmla="*/ f123 1 283"/>
                <a:gd name="f157" fmla="*/ f124 1 676"/>
                <a:gd name="f158" fmla="*/ f125 1 283"/>
                <a:gd name="f159" fmla="*/ f126 1 676"/>
                <a:gd name="f160" fmla="*/ f127 1 676"/>
                <a:gd name="f161" fmla="*/ f128 1 283"/>
                <a:gd name="f162" fmla="*/ f129 1 676"/>
                <a:gd name="f163" fmla="*/ f130 1 283"/>
                <a:gd name="f164" fmla="*/ 0 1 f97"/>
                <a:gd name="f165" fmla="*/ f6 1 f97"/>
                <a:gd name="f166" fmla="*/ 0 1 f98"/>
                <a:gd name="f167" fmla="*/ f7 1 f98"/>
                <a:gd name="f168" fmla="+- f131 0 f1"/>
                <a:gd name="f169" fmla="*/ f132 1 f97"/>
                <a:gd name="f170" fmla="*/ f133 1 f98"/>
                <a:gd name="f171" fmla="*/ f134 1 f97"/>
                <a:gd name="f172" fmla="*/ f135 1 f98"/>
                <a:gd name="f173" fmla="*/ f136 1 f97"/>
                <a:gd name="f174" fmla="*/ f137 1 f97"/>
                <a:gd name="f175" fmla="*/ f138 1 f98"/>
                <a:gd name="f176" fmla="*/ f139 1 f97"/>
                <a:gd name="f177" fmla="*/ f140 1 f98"/>
                <a:gd name="f178" fmla="*/ f141 1 f97"/>
                <a:gd name="f179" fmla="*/ f142 1 f98"/>
                <a:gd name="f180" fmla="*/ f143 1 f97"/>
                <a:gd name="f181" fmla="*/ f144 1 f98"/>
                <a:gd name="f182" fmla="*/ f145 1 f97"/>
                <a:gd name="f183" fmla="*/ f146 1 f98"/>
                <a:gd name="f184" fmla="*/ f147 1 f97"/>
                <a:gd name="f185" fmla="*/ f148 1 f98"/>
                <a:gd name="f186" fmla="*/ f149 1 f97"/>
                <a:gd name="f187" fmla="*/ f150 1 f98"/>
                <a:gd name="f188" fmla="*/ f151 1 f97"/>
                <a:gd name="f189" fmla="*/ f152 1 f98"/>
                <a:gd name="f190" fmla="*/ f153 1 f97"/>
                <a:gd name="f191" fmla="*/ f154 1 f98"/>
                <a:gd name="f192" fmla="*/ f155 1 f97"/>
                <a:gd name="f193" fmla="*/ f156 1 f98"/>
                <a:gd name="f194" fmla="*/ f157 1 f97"/>
                <a:gd name="f195" fmla="*/ f158 1 f98"/>
                <a:gd name="f196" fmla="*/ f159 1 f97"/>
                <a:gd name="f197" fmla="*/ f160 1 f97"/>
                <a:gd name="f198" fmla="*/ f161 1 f98"/>
                <a:gd name="f199" fmla="*/ f162 1 f97"/>
                <a:gd name="f200" fmla="*/ f163 1 f98"/>
                <a:gd name="f201" fmla="*/ f164 f92 1"/>
                <a:gd name="f202" fmla="*/ f165 f92 1"/>
                <a:gd name="f203" fmla="*/ f167 f93 1"/>
                <a:gd name="f204" fmla="*/ f166 f93 1"/>
                <a:gd name="f205" fmla="*/ f169 f92 1"/>
                <a:gd name="f206" fmla="*/ f170 f93 1"/>
                <a:gd name="f207" fmla="*/ f171 f92 1"/>
                <a:gd name="f208" fmla="*/ f172 f93 1"/>
                <a:gd name="f209" fmla="*/ f173 f92 1"/>
                <a:gd name="f210" fmla="*/ f174 f92 1"/>
                <a:gd name="f211" fmla="*/ f175 f93 1"/>
                <a:gd name="f212" fmla="*/ f176 f92 1"/>
                <a:gd name="f213" fmla="*/ f177 f93 1"/>
                <a:gd name="f214" fmla="*/ f178 f92 1"/>
                <a:gd name="f215" fmla="*/ f179 f93 1"/>
                <a:gd name="f216" fmla="*/ f180 f92 1"/>
                <a:gd name="f217" fmla="*/ f181 f93 1"/>
                <a:gd name="f218" fmla="*/ f182 f92 1"/>
                <a:gd name="f219" fmla="*/ f183 f93 1"/>
                <a:gd name="f220" fmla="*/ f184 f92 1"/>
                <a:gd name="f221" fmla="*/ f185 f93 1"/>
                <a:gd name="f222" fmla="*/ f186 f92 1"/>
                <a:gd name="f223" fmla="*/ f187 f93 1"/>
                <a:gd name="f224" fmla="*/ f188 f92 1"/>
                <a:gd name="f225" fmla="*/ f189 f93 1"/>
                <a:gd name="f226" fmla="*/ f190 f92 1"/>
                <a:gd name="f227" fmla="*/ f191 f93 1"/>
                <a:gd name="f228" fmla="*/ f192 f92 1"/>
                <a:gd name="f229" fmla="*/ f193 f93 1"/>
                <a:gd name="f230" fmla="*/ f194 f92 1"/>
                <a:gd name="f231" fmla="*/ f195 f93 1"/>
                <a:gd name="f232" fmla="*/ f196 f92 1"/>
                <a:gd name="f233" fmla="*/ f197 f92 1"/>
                <a:gd name="f234" fmla="*/ f198 f93 1"/>
                <a:gd name="f235" fmla="*/ f199 f92 1"/>
                <a:gd name="f236" fmla="*/ f200 f9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68">
                  <a:pos x="f205" y="f206"/>
                </a:cxn>
                <a:cxn ang="f168">
                  <a:pos x="f207" y="f208"/>
                </a:cxn>
                <a:cxn ang="f168">
                  <a:pos x="f209" y="f208"/>
                </a:cxn>
                <a:cxn ang="f168">
                  <a:pos x="f210" y="f211"/>
                </a:cxn>
                <a:cxn ang="f168">
                  <a:pos x="f212" y="f213"/>
                </a:cxn>
                <a:cxn ang="f168">
                  <a:pos x="f214" y="f215"/>
                </a:cxn>
                <a:cxn ang="f168">
                  <a:pos x="f216" y="f217"/>
                </a:cxn>
                <a:cxn ang="f168">
                  <a:pos x="f218" y="f219"/>
                </a:cxn>
                <a:cxn ang="f168">
                  <a:pos x="f220" y="f221"/>
                </a:cxn>
                <a:cxn ang="f168">
                  <a:pos x="f222" y="f223"/>
                </a:cxn>
                <a:cxn ang="f168">
                  <a:pos x="f224" y="f225"/>
                </a:cxn>
                <a:cxn ang="f168">
                  <a:pos x="f226" y="f227"/>
                </a:cxn>
                <a:cxn ang="f168">
                  <a:pos x="f228" y="f229"/>
                </a:cxn>
                <a:cxn ang="f168">
                  <a:pos x="f230" y="f231"/>
                </a:cxn>
                <a:cxn ang="f168">
                  <a:pos x="f232" y="f219"/>
                </a:cxn>
                <a:cxn ang="f168">
                  <a:pos x="f233" y="f234"/>
                </a:cxn>
                <a:cxn ang="f168">
                  <a:pos x="f235" y="f236"/>
                </a:cxn>
                <a:cxn ang="f168">
                  <a:pos x="f205" y="f206"/>
                </a:cxn>
              </a:cxnLst>
              <a:rect l="f201" t="f204" r="f202" b="f203"/>
              <a:pathLst>
                <a:path w="676" h="283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15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5" y="f33"/>
                    <a:pt x="f34" y="f9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2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5"/>
                  </a:cubicBezTo>
                  <a:cubicBezTo>
                    <a:pt x="f65" y="f52"/>
                    <a:pt x="f66" y="f61"/>
                    <a:pt x="f67" y="f57"/>
                  </a:cubicBezTo>
                  <a:cubicBezTo>
                    <a:pt x="f68" y="f69"/>
                    <a:pt x="f70" y="f15"/>
                    <a:pt x="f71" y="f72"/>
                  </a:cubicBezTo>
                  <a:cubicBezTo>
                    <a:pt x="f73" y="f74"/>
                    <a:pt x="f75" y="f76"/>
                    <a:pt x="f77" y="f78"/>
                  </a:cubicBezTo>
                  <a:cubicBezTo>
                    <a:pt x="f79" y="f80"/>
                    <a:pt x="f77" y="f81"/>
                    <a:pt x="f82" y="f47"/>
                  </a:cubicBezTo>
                  <a:cubicBezTo>
                    <a:pt x="f83" y="f84"/>
                    <a:pt x="f85" y="f50"/>
                    <a:pt x="f86" y="f87"/>
                  </a:cubicBezTo>
                  <a:cubicBezTo>
                    <a:pt x="f88" y="f51"/>
                    <a:pt x="f6" y="f24"/>
                    <a:pt x="f89" y="f28"/>
                  </a:cubicBezTo>
                  <a:cubicBezTo>
                    <a:pt x="f90" y="f7"/>
                    <a:pt x="f77" y="f33"/>
                    <a:pt x="f8" y="f9"/>
                  </a:cubicBezTo>
                  <a:close/>
                </a:path>
              </a:pathLst>
            </a:custGeom>
            <a:solidFill>
              <a:srgbClr val="F8B68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9" name="Freeform 34">
              <a:extLst>
                <a:ext uri="{FF2B5EF4-FFF2-40B4-BE49-F238E27FC236}">
                  <a16:creationId xmlns:a16="http://schemas.microsoft.com/office/drawing/2014/main" id="{537EB044-D4A1-4AFC-9CF1-78C51D1BBB49}"/>
                </a:ext>
              </a:extLst>
            </p:cNvPr>
            <p:cNvSpPr/>
            <p:nvPr/>
          </p:nvSpPr>
          <p:spPr>
            <a:xfrm>
              <a:off x="4784726" y="1220788"/>
              <a:ext cx="134938" cy="16827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5"/>
                <a:gd name="f7" fmla="val 132"/>
                <a:gd name="f8" fmla="val 35"/>
                <a:gd name="f9" fmla="val 13"/>
                <a:gd name="f10" fmla="val 70"/>
                <a:gd name="f11" fmla="val 25"/>
                <a:gd name="f12" fmla="val 37"/>
                <a:gd name="f13" fmla="val 89"/>
                <a:gd name="f14" fmla="val 78"/>
                <a:gd name="f15" fmla="val 66"/>
                <a:gd name="f16" fmla="val 113"/>
                <a:gd name="f17" fmla="val 24"/>
                <a:gd name="f18" fmla="val 16"/>
                <a:gd name="f19" fmla="val 88"/>
                <a:gd name="f20" fmla="val 8"/>
                <a:gd name="f21" fmla="val 44"/>
                <a:gd name="f22" fmla="+- 0 0 -90"/>
                <a:gd name="f23" fmla="*/ f3 1 105"/>
                <a:gd name="f24" fmla="*/ f4 1 132"/>
                <a:gd name="f25" fmla="+- f7 0 f5"/>
                <a:gd name="f26" fmla="+- f6 0 f5"/>
                <a:gd name="f27" fmla="*/ f22 f0 1"/>
                <a:gd name="f28" fmla="*/ f26 1 105"/>
                <a:gd name="f29" fmla="*/ f25 1 132"/>
                <a:gd name="f30" fmla="*/ 0 f26 1"/>
                <a:gd name="f31" fmla="*/ 0 f25 1"/>
                <a:gd name="f32" fmla="*/ 105 f26 1"/>
                <a:gd name="f33" fmla="*/ 37 f25 1"/>
                <a:gd name="f34" fmla="*/ 24 f26 1"/>
                <a:gd name="f35" fmla="*/ 132 f25 1"/>
                <a:gd name="f36" fmla="*/ f27 1 f2"/>
                <a:gd name="f37" fmla="*/ f30 1 105"/>
                <a:gd name="f38" fmla="*/ f31 1 132"/>
                <a:gd name="f39" fmla="*/ f32 1 105"/>
                <a:gd name="f40" fmla="*/ f33 1 132"/>
                <a:gd name="f41" fmla="*/ f34 1 105"/>
                <a:gd name="f42" fmla="*/ f35 1 132"/>
                <a:gd name="f43" fmla="*/ 0 1 f28"/>
                <a:gd name="f44" fmla="*/ f6 1 f28"/>
                <a:gd name="f45" fmla="*/ 0 1 f29"/>
                <a:gd name="f46" fmla="*/ f7 1 f29"/>
                <a:gd name="f47" fmla="+- f36 0 f1"/>
                <a:gd name="f48" fmla="*/ f37 1 f28"/>
                <a:gd name="f49" fmla="*/ f38 1 f29"/>
                <a:gd name="f50" fmla="*/ f39 1 f28"/>
                <a:gd name="f51" fmla="*/ f40 1 f29"/>
                <a:gd name="f52" fmla="*/ f41 1 f28"/>
                <a:gd name="f53" fmla="*/ f42 1 f29"/>
                <a:gd name="f54" fmla="*/ f43 f23 1"/>
                <a:gd name="f55" fmla="*/ f44 f23 1"/>
                <a:gd name="f56" fmla="*/ f46 f24 1"/>
                <a:gd name="f57" fmla="*/ f45 f24 1"/>
                <a:gd name="f58" fmla="*/ f48 f23 1"/>
                <a:gd name="f59" fmla="*/ f49 f24 1"/>
                <a:gd name="f60" fmla="*/ f50 f23 1"/>
                <a:gd name="f61" fmla="*/ f51 f24 1"/>
                <a:gd name="f62" fmla="*/ f52 f23 1"/>
                <a:gd name="f63" fmla="*/ f53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7">
                  <a:pos x="f58" y="f59"/>
                </a:cxn>
                <a:cxn ang="f47">
                  <a:pos x="f60" y="f61"/>
                </a:cxn>
                <a:cxn ang="f47">
                  <a:pos x="f62" y="f63"/>
                </a:cxn>
                <a:cxn ang="f47">
                  <a:pos x="f58" y="f59"/>
                </a:cxn>
              </a:cxnLst>
              <a:rect l="f54" t="f57" r="f55" b="f56"/>
              <a:pathLst>
                <a:path w="105" h="132">
                  <a:moveTo>
                    <a:pt x="f5" y="f5"/>
                  </a:moveTo>
                  <a:cubicBezTo>
                    <a:pt x="f8" y="f9"/>
                    <a:pt x="f10" y="f11"/>
                    <a:pt x="f6" y="f12"/>
                  </a:cubicBezTo>
                  <a:cubicBezTo>
                    <a:pt x="f13" y="f14"/>
                    <a:pt x="f15" y="f16"/>
                    <a:pt x="f17" y="f7"/>
                  </a:cubicBezTo>
                  <a:cubicBezTo>
                    <a:pt x="f18" y="f19"/>
                    <a:pt x="f20" y="f21"/>
                    <a:pt x="f5" y="f5"/>
                  </a:cubicBezTo>
                  <a:close/>
                </a:path>
              </a:pathLst>
            </a:custGeom>
            <a:solidFill>
              <a:srgbClr val="622B1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0" name="Freeform 35">
              <a:extLst>
                <a:ext uri="{FF2B5EF4-FFF2-40B4-BE49-F238E27FC236}">
                  <a16:creationId xmlns:a16="http://schemas.microsoft.com/office/drawing/2014/main" id="{3AD3A43C-788F-4E4A-902D-37CDE0B1DBFC}"/>
                </a:ext>
              </a:extLst>
            </p:cNvPr>
            <p:cNvSpPr/>
            <p:nvPr/>
          </p:nvSpPr>
          <p:spPr>
            <a:xfrm>
              <a:off x="4360865" y="700092"/>
              <a:ext cx="288922" cy="15240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5"/>
                <a:gd name="f7" fmla="val 119"/>
                <a:gd name="f8" fmla="val 199"/>
                <a:gd name="f9" fmla="val 207"/>
                <a:gd name="f10" fmla="val 3"/>
                <a:gd name="f11" fmla="val 216"/>
                <a:gd name="f12" fmla="val 7"/>
                <a:gd name="f13" fmla="val 10"/>
                <a:gd name="f14" fmla="val 219"/>
                <a:gd name="f15" fmla="val 19"/>
                <a:gd name="f16" fmla="val 212"/>
                <a:gd name="f17" fmla="val 27"/>
                <a:gd name="f18" fmla="val 209"/>
                <a:gd name="f19" fmla="val 37"/>
                <a:gd name="f20" fmla="val 194"/>
                <a:gd name="f21" fmla="val 81"/>
                <a:gd name="f22" fmla="val 166"/>
                <a:gd name="f23" fmla="val 112"/>
                <a:gd name="f24" fmla="val 116"/>
                <a:gd name="f25" fmla="val 72"/>
                <a:gd name="f26" fmla="val 46"/>
                <a:gd name="f27" fmla="val 90"/>
                <a:gd name="f28" fmla="val 26"/>
                <a:gd name="f29" fmla="val 51"/>
                <a:gd name="f30" fmla="val 21"/>
                <a:gd name="f31" fmla="val 40"/>
                <a:gd name="f32" fmla="val 9"/>
                <a:gd name="f33" fmla="val 33"/>
                <a:gd name="f34" fmla="val 24"/>
                <a:gd name="f35" fmla="val 11"/>
                <a:gd name="f36" fmla="val 12"/>
                <a:gd name="f37" fmla="val 39"/>
                <a:gd name="f38" fmla="val 14"/>
                <a:gd name="f39" fmla="val 48"/>
                <a:gd name="f40" fmla="val 20"/>
                <a:gd name="f41" fmla="val 55"/>
                <a:gd name="f42" fmla="val 28"/>
                <a:gd name="f43" fmla="val 62"/>
                <a:gd name="f44" fmla="val 36"/>
                <a:gd name="f45" fmla="val 103"/>
                <a:gd name="f46" fmla="val 83"/>
                <a:gd name="f47" fmla="val 126"/>
                <a:gd name="f48" fmla="val 165"/>
                <a:gd name="f49" fmla="val 176"/>
                <a:gd name="f50" fmla="val 25"/>
                <a:gd name="f51" fmla="val 181"/>
                <a:gd name="f52" fmla="+- 0 0 -90"/>
                <a:gd name="f53" fmla="*/ f3 1 225"/>
                <a:gd name="f54" fmla="*/ f4 1 119"/>
                <a:gd name="f55" fmla="+- f7 0 f5"/>
                <a:gd name="f56" fmla="+- f6 0 f5"/>
                <a:gd name="f57" fmla="*/ f52 f0 1"/>
                <a:gd name="f58" fmla="*/ f56 1 225"/>
                <a:gd name="f59" fmla="*/ f55 1 119"/>
                <a:gd name="f60" fmla="*/ 199 f56 1"/>
                <a:gd name="f61" fmla="*/ 0 f55 1"/>
                <a:gd name="f62" fmla="*/ 225 f56 1"/>
                <a:gd name="f63" fmla="*/ 10 f55 1"/>
                <a:gd name="f64" fmla="*/ 209 f56 1"/>
                <a:gd name="f65" fmla="*/ 37 f55 1"/>
                <a:gd name="f66" fmla="*/ 119 f56 1"/>
                <a:gd name="f67" fmla="*/ 116 f55 1"/>
                <a:gd name="f68" fmla="*/ 26 f56 1"/>
                <a:gd name="f69" fmla="*/ 51 f55 1"/>
                <a:gd name="f70" fmla="*/ 0 f56 1"/>
                <a:gd name="f71" fmla="*/ 24 f55 1"/>
                <a:gd name="f72" fmla="*/ 39 f56 1"/>
                <a:gd name="f73" fmla="*/ 14 f55 1"/>
                <a:gd name="f74" fmla="*/ 62 f56 1"/>
                <a:gd name="f75" fmla="*/ 36 f55 1"/>
                <a:gd name="f76" fmla="*/ 165 f56 1"/>
                <a:gd name="f77" fmla="*/ f57 1 f2"/>
                <a:gd name="f78" fmla="*/ f60 1 225"/>
                <a:gd name="f79" fmla="*/ f61 1 119"/>
                <a:gd name="f80" fmla="*/ f62 1 225"/>
                <a:gd name="f81" fmla="*/ f63 1 119"/>
                <a:gd name="f82" fmla="*/ f64 1 225"/>
                <a:gd name="f83" fmla="*/ f65 1 119"/>
                <a:gd name="f84" fmla="*/ f66 1 225"/>
                <a:gd name="f85" fmla="*/ f67 1 119"/>
                <a:gd name="f86" fmla="*/ f68 1 225"/>
                <a:gd name="f87" fmla="*/ f69 1 119"/>
                <a:gd name="f88" fmla="*/ f70 1 225"/>
                <a:gd name="f89" fmla="*/ f71 1 119"/>
                <a:gd name="f90" fmla="*/ f72 1 225"/>
                <a:gd name="f91" fmla="*/ f73 1 119"/>
                <a:gd name="f92" fmla="*/ f74 1 225"/>
                <a:gd name="f93" fmla="*/ f75 1 119"/>
                <a:gd name="f94" fmla="*/ f76 1 225"/>
                <a:gd name="f95" fmla="*/ 0 1 f58"/>
                <a:gd name="f96" fmla="*/ f6 1 f58"/>
                <a:gd name="f97" fmla="*/ 0 1 f59"/>
                <a:gd name="f98" fmla="*/ f7 1 f59"/>
                <a:gd name="f99" fmla="+- f77 0 f1"/>
                <a:gd name="f100" fmla="*/ f78 1 f58"/>
                <a:gd name="f101" fmla="*/ f79 1 f59"/>
                <a:gd name="f102" fmla="*/ f80 1 f58"/>
                <a:gd name="f103" fmla="*/ f81 1 f59"/>
                <a:gd name="f104" fmla="*/ f82 1 f58"/>
                <a:gd name="f105" fmla="*/ f83 1 f59"/>
                <a:gd name="f106" fmla="*/ f84 1 f58"/>
                <a:gd name="f107" fmla="*/ f85 1 f59"/>
                <a:gd name="f108" fmla="*/ f86 1 f58"/>
                <a:gd name="f109" fmla="*/ f87 1 f59"/>
                <a:gd name="f110" fmla="*/ f88 1 f58"/>
                <a:gd name="f111" fmla="*/ f89 1 f59"/>
                <a:gd name="f112" fmla="*/ f90 1 f58"/>
                <a:gd name="f113" fmla="*/ f91 1 f59"/>
                <a:gd name="f114" fmla="*/ f92 1 f58"/>
                <a:gd name="f115" fmla="*/ f93 1 f59"/>
                <a:gd name="f116" fmla="*/ f94 1 f58"/>
                <a:gd name="f117" fmla="*/ f95 f53 1"/>
                <a:gd name="f118" fmla="*/ f96 f53 1"/>
                <a:gd name="f119" fmla="*/ f98 f54 1"/>
                <a:gd name="f120" fmla="*/ f97 f54 1"/>
                <a:gd name="f121" fmla="*/ f100 f53 1"/>
                <a:gd name="f122" fmla="*/ f101 f54 1"/>
                <a:gd name="f123" fmla="*/ f102 f53 1"/>
                <a:gd name="f124" fmla="*/ f103 f54 1"/>
                <a:gd name="f125" fmla="*/ f104 f53 1"/>
                <a:gd name="f126" fmla="*/ f105 f54 1"/>
                <a:gd name="f127" fmla="*/ f106 f53 1"/>
                <a:gd name="f128" fmla="*/ f107 f54 1"/>
                <a:gd name="f129" fmla="*/ f108 f53 1"/>
                <a:gd name="f130" fmla="*/ f109 f54 1"/>
                <a:gd name="f131" fmla="*/ f110 f53 1"/>
                <a:gd name="f132" fmla="*/ f111 f54 1"/>
                <a:gd name="f133" fmla="*/ f112 f53 1"/>
                <a:gd name="f134" fmla="*/ f113 f54 1"/>
                <a:gd name="f135" fmla="*/ f114 f53 1"/>
                <a:gd name="f136" fmla="*/ f115 f54 1"/>
                <a:gd name="f137" fmla="*/ f116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9">
                  <a:pos x="f121" y="f122"/>
                </a:cxn>
                <a:cxn ang="f99">
                  <a:pos x="f123" y="f124"/>
                </a:cxn>
                <a:cxn ang="f99">
                  <a:pos x="f125" y="f126"/>
                </a:cxn>
                <a:cxn ang="f99">
                  <a:pos x="f127" y="f128"/>
                </a:cxn>
                <a:cxn ang="f99">
                  <a:pos x="f129" y="f130"/>
                </a:cxn>
                <a:cxn ang="f99">
                  <a:pos x="f131" y="f132"/>
                </a:cxn>
                <a:cxn ang="f99">
                  <a:pos x="f133" y="f134"/>
                </a:cxn>
                <a:cxn ang="f99">
                  <a:pos x="f135" y="f136"/>
                </a:cxn>
                <a:cxn ang="f99">
                  <a:pos x="f137" y="f126"/>
                </a:cxn>
                <a:cxn ang="f99">
                  <a:pos x="f121" y="f122"/>
                </a:cxn>
              </a:cxnLst>
              <a:rect l="f117" t="f120" r="f118" b="f119"/>
              <a:pathLst>
                <a:path w="225" h="119">
                  <a:moveTo>
                    <a:pt x="f8" y="f5"/>
                  </a:moveTo>
                  <a:cubicBezTo>
                    <a:pt x="f9" y="f10"/>
                    <a:pt x="f11" y="f12"/>
                    <a:pt x="f6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7" y="f24"/>
                  </a:cubicBezTo>
                  <a:cubicBezTo>
                    <a:pt x="f25" y="f7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34"/>
                  </a:cubicBezTo>
                  <a:cubicBezTo>
                    <a:pt x="f35" y="f36"/>
                    <a:pt x="f34" y="f35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6"/>
                    <a:pt x="f48" y="f19"/>
                  </a:cubicBezTo>
                  <a:cubicBezTo>
                    <a:pt x="f49" y="f50"/>
                    <a:pt x="f51" y="f12"/>
                    <a:pt x="f8" y="f5"/>
                  </a:cubicBezTo>
                  <a:close/>
                </a:path>
              </a:pathLst>
            </a:custGeom>
            <a:solidFill>
              <a:srgbClr val="CE472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1" name="Freeform 36">
              <a:extLst>
                <a:ext uri="{FF2B5EF4-FFF2-40B4-BE49-F238E27FC236}">
                  <a16:creationId xmlns:a16="http://schemas.microsoft.com/office/drawing/2014/main" id="{7A90A959-3AB1-4CF3-A2CB-1E91A5A5B166}"/>
                </a:ext>
              </a:extLst>
            </p:cNvPr>
            <p:cNvSpPr/>
            <p:nvPr/>
          </p:nvSpPr>
          <p:spPr>
            <a:xfrm>
              <a:off x="4765679" y="1028700"/>
              <a:ext cx="74615" cy="11112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8"/>
                <a:gd name="f7" fmla="val 86"/>
                <a:gd name="f8" fmla="val 50"/>
                <a:gd name="f9" fmla="val 31"/>
                <a:gd name="f10" fmla="val 53"/>
                <a:gd name="f11" fmla="val 49"/>
                <a:gd name="f12" fmla="val 55"/>
                <a:gd name="f13" fmla="val 67"/>
                <a:gd name="f14" fmla="val 35"/>
                <a:gd name="f15" fmla="val 16"/>
                <a:gd name="f16" fmla="val 84"/>
                <a:gd name="f17" fmla="val 68"/>
                <a:gd name="f18" fmla="val 46"/>
                <a:gd name="f19" fmla="val 25"/>
                <a:gd name="f20" fmla="val 2"/>
                <a:gd name="f21" fmla="val 24"/>
                <a:gd name="f22" fmla="val 26"/>
                <a:gd name="f23" fmla="val 37"/>
                <a:gd name="f24" fmla="+- 0 0 -90"/>
                <a:gd name="f25" fmla="*/ f3 1 58"/>
                <a:gd name="f26" fmla="*/ f4 1 86"/>
                <a:gd name="f27" fmla="+- f7 0 f5"/>
                <a:gd name="f28" fmla="+- f6 0 f5"/>
                <a:gd name="f29" fmla="*/ f24 f0 1"/>
                <a:gd name="f30" fmla="*/ f28 1 58"/>
                <a:gd name="f31" fmla="*/ f27 1 86"/>
                <a:gd name="f32" fmla="*/ 50 f28 1"/>
                <a:gd name="f33" fmla="*/ 31 f27 1"/>
                <a:gd name="f34" fmla="*/ 58 f28 1"/>
                <a:gd name="f35" fmla="*/ 86 f27 1"/>
                <a:gd name="f36" fmla="*/ 0 f28 1"/>
                <a:gd name="f37" fmla="*/ 68 f27 1"/>
                <a:gd name="f38" fmla="*/ 2 f27 1"/>
                <a:gd name="f39" fmla="*/ f29 1 f2"/>
                <a:gd name="f40" fmla="*/ f32 1 58"/>
                <a:gd name="f41" fmla="*/ f33 1 86"/>
                <a:gd name="f42" fmla="*/ f34 1 58"/>
                <a:gd name="f43" fmla="*/ f35 1 86"/>
                <a:gd name="f44" fmla="*/ f36 1 58"/>
                <a:gd name="f45" fmla="*/ f37 1 86"/>
                <a:gd name="f46" fmla="*/ f38 1 86"/>
                <a:gd name="f47" fmla="*/ 0 1 f30"/>
                <a:gd name="f48" fmla="*/ f6 1 f30"/>
                <a:gd name="f49" fmla="*/ 0 1 f31"/>
                <a:gd name="f50" fmla="*/ f7 1 f31"/>
                <a:gd name="f51" fmla="+- f39 0 f1"/>
                <a:gd name="f52" fmla="*/ f40 1 f30"/>
                <a:gd name="f53" fmla="*/ f41 1 f31"/>
                <a:gd name="f54" fmla="*/ f42 1 f30"/>
                <a:gd name="f55" fmla="*/ f43 1 f31"/>
                <a:gd name="f56" fmla="*/ f44 1 f30"/>
                <a:gd name="f57" fmla="*/ f45 1 f31"/>
                <a:gd name="f58" fmla="*/ f46 1 f31"/>
                <a:gd name="f59" fmla="*/ f47 f25 1"/>
                <a:gd name="f60" fmla="*/ f48 f25 1"/>
                <a:gd name="f61" fmla="*/ f50 f26 1"/>
                <a:gd name="f62" fmla="*/ f49 f26 1"/>
                <a:gd name="f63" fmla="*/ f52 f25 1"/>
                <a:gd name="f64" fmla="*/ f53 f26 1"/>
                <a:gd name="f65" fmla="*/ f54 f25 1"/>
                <a:gd name="f66" fmla="*/ f55 f26 1"/>
                <a:gd name="f67" fmla="*/ f56 f25 1"/>
                <a:gd name="f68" fmla="*/ f57 f26 1"/>
                <a:gd name="f69" fmla="*/ f58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1">
                  <a:pos x="f63" y="f64"/>
                </a:cxn>
                <a:cxn ang="f51">
                  <a:pos x="f65" y="f66"/>
                </a:cxn>
                <a:cxn ang="f51">
                  <a:pos x="f67" y="f68"/>
                </a:cxn>
                <a:cxn ang="f51">
                  <a:pos x="f67" y="f69"/>
                </a:cxn>
                <a:cxn ang="f51">
                  <a:pos x="f63" y="f64"/>
                </a:cxn>
              </a:cxnLst>
              <a:rect l="f59" t="f62" r="f60" b="f61"/>
              <a:pathLst>
                <a:path w="58" h="86">
                  <a:moveTo>
                    <a:pt x="f8" y="f9"/>
                  </a:moveTo>
                  <a:cubicBezTo>
                    <a:pt x="f10" y="f11"/>
                    <a:pt x="f12" y="f13"/>
                    <a:pt x="f6" y="f7"/>
                  </a:cubicBezTo>
                  <a:cubicBezTo>
                    <a:pt x="f14" y="f7"/>
                    <a:pt x="f15" y="f16"/>
                    <a:pt x="f5" y="f17"/>
                  </a:cubicBezTo>
                  <a:cubicBezTo>
                    <a:pt x="f5" y="f18"/>
                    <a:pt x="f5" y="f19"/>
                    <a:pt x="f5" y="f20"/>
                  </a:cubicBezTo>
                  <a:cubicBezTo>
                    <a:pt x="f21" y="f5"/>
                    <a:pt x="f22" y="f23"/>
                    <a:pt x="f8" y="f9"/>
                  </a:cubicBezTo>
                  <a:close/>
                </a:path>
              </a:pathLst>
            </a:custGeom>
            <a:solidFill>
              <a:srgbClr val="622716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2" name="Freeform 37">
              <a:extLst>
                <a:ext uri="{FF2B5EF4-FFF2-40B4-BE49-F238E27FC236}">
                  <a16:creationId xmlns:a16="http://schemas.microsoft.com/office/drawing/2014/main" id="{A9109FEE-04A7-475E-830D-39EF93BFED2B}"/>
                </a:ext>
              </a:extLst>
            </p:cNvPr>
            <p:cNvSpPr/>
            <p:nvPr/>
          </p:nvSpPr>
          <p:spPr>
            <a:xfrm>
              <a:off x="4232272" y="1047746"/>
              <a:ext cx="66678" cy="9207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2"/>
                <a:gd name="f7" fmla="val 72"/>
                <a:gd name="f8" fmla="val 56"/>
                <a:gd name="f9" fmla="val 38"/>
                <a:gd name="f10" fmla="val 69"/>
                <a:gd name="f11" fmla="val 21"/>
                <a:gd name="f12" fmla="val 71"/>
                <a:gd name="f13" fmla="val 4"/>
                <a:gd name="f14" fmla="val 7"/>
                <a:gd name="f15" fmla="val 34"/>
                <a:gd name="f16" fmla="val 10"/>
                <a:gd name="f17" fmla="val 16"/>
                <a:gd name="f18" fmla="val 23"/>
                <a:gd name="f19" fmla="val 11"/>
                <a:gd name="f20" fmla="val 35"/>
                <a:gd name="f21" fmla="val 6"/>
                <a:gd name="f22" fmla="val 50"/>
                <a:gd name="f23" fmla="val 19"/>
                <a:gd name="f24" fmla="val 51"/>
                <a:gd name="f25" fmla="+- 0 0 -90"/>
                <a:gd name="f26" fmla="*/ f3 1 52"/>
                <a:gd name="f27" fmla="*/ f4 1 72"/>
                <a:gd name="f28" fmla="+- f7 0 f5"/>
                <a:gd name="f29" fmla="+- f6 0 f5"/>
                <a:gd name="f30" fmla="*/ f25 f0 1"/>
                <a:gd name="f31" fmla="*/ f29 1 52"/>
                <a:gd name="f32" fmla="*/ f28 1 72"/>
                <a:gd name="f33" fmla="*/ 52 f29 1"/>
                <a:gd name="f34" fmla="*/ 56 f28 1"/>
                <a:gd name="f35" fmla="*/ 0 f29 1"/>
                <a:gd name="f36" fmla="*/ 71 f28 1"/>
                <a:gd name="f37" fmla="*/ 10 f29 1"/>
                <a:gd name="f38" fmla="*/ 16 f28 1"/>
                <a:gd name="f39" fmla="*/ 50 f29 1"/>
                <a:gd name="f40" fmla="*/ 0 f28 1"/>
                <a:gd name="f41" fmla="*/ f30 1 f2"/>
                <a:gd name="f42" fmla="*/ f33 1 52"/>
                <a:gd name="f43" fmla="*/ f34 1 72"/>
                <a:gd name="f44" fmla="*/ f35 1 52"/>
                <a:gd name="f45" fmla="*/ f36 1 72"/>
                <a:gd name="f46" fmla="*/ f37 1 52"/>
                <a:gd name="f47" fmla="*/ f38 1 72"/>
                <a:gd name="f48" fmla="*/ f39 1 52"/>
                <a:gd name="f49" fmla="*/ f40 1 72"/>
                <a:gd name="f50" fmla="*/ 0 1 f31"/>
                <a:gd name="f51" fmla="*/ f6 1 f31"/>
                <a:gd name="f52" fmla="*/ 0 1 f32"/>
                <a:gd name="f53" fmla="*/ f7 1 f32"/>
                <a:gd name="f54" fmla="+- f41 0 f1"/>
                <a:gd name="f55" fmla="*/ f42 1 f31"/>
                <a:gd name="f56" fmla="*/ f43 1 f32"/>
                <a:gd name="f57" fmla="*/ f44 1 f31"/>
                <a:gd name="f58" fmla="*/ f45 1 f32"/>
                <a:gd name="f59" fmla="*/ f46 1 f31"/>
                <a:gd name="f60" fmla="*/ f47 1 f32"/>
                <a:gd name="f61" fmla="*/ f48 1 f31"/>
                <a:gd name="f62" fmla="*/ f49 1 f32"/>
                <a:gd name="f63" fmla="*/ f50 f26 1"/>
                <a:gd name="f64" fmla="*/ f51 f26 1"/>
                <a:gd name="f65" fmla="*/ f53 f27 1"/>
                <a:gd name="f66" fmla="*/ f52 f27 1"/>
                <a:gd name="f67" fmla="*/ f55 f26 1"/>
                <a:gd name="f68" fmla="*/ f56 f27 1"/>
                <a:gd name="f69" fmla="*/ f57 f26 1"/>
                <a:gd name="f70" fmla="*/ f58 f27 1"/>
                <a:gd name="f71" fmla="*/ f59 f26 1"/>
                <a:gd name="f72" fmla="*/ f60 f27 1"/>
                <a:gd name="f73" fmla="*/ f61 f26 1"/>
                <a:gd name="f74" fmla="*/ f62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4">
                  <a:pos x="f67" y="f68"/>
                </a:cxn>
                <a:cxn ang="f54">
                  <a:pos x="f69" y="f70"/>
                </a:cxn>
                <a:cxn ang="f54">
                  <a:pos x="f71" y="f72"/>
                </a:cxn>
                <a:cxn ang="f54">
                  <a:pos x="f73" y="f74"/>
                </a:cxn>
                <a:cxn ang="f54">
                  <a:pos x="f67" y="f68"/>
                </a:cxn>
              </a:cxnLst>
              <a:rect l="f63" t="f66" r="f64" b="f65"/>
              <a:pathLst>
                <a:path w="52" h="72">
                  <a:moveTo>
                    <a:pt x="f6" y="f8"/>
                  </a:moveTo>
                  <a:cubicBezTo>
                    <a:pt x="f9" y="f10"/>
                    <a:pt x="f11" y="f7"/>
                    <a:pt x="f5" y="f12"/>
                  </a:cubicBezTo>
                  <a:cubicBezTo>
                    <a:pt x="f13" y="f6"/>
                    <a:pt x="f14" y="f15"/>
                    <a:pt x="f16" y="f17"/>
                  </a:cubicBezTo>
                  <a:cubicBezTo>
                    <a:pt x="f18" y="f19"/>
                    <a:pt x="f20" y="f21"/>
                    <a:pt x="f22" y="f5"/>
                  </a:cubicBezTo>
                  <a:cubicBezTo>
                    <a:pt x="f22" y="f23"/>
                    <a:pt x="f24" y="f9"/>
                    <a:pt x="f6" y="f8"/>
                  </a:cubicBezTo>
                  <a:close/>
                </a:path>
              </a:pathLst>
            </a:custGeom>
            <a:solidFill>
              <a:srgbClr val="692F1E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3" name="Freeform 38">
              <a:extLst>
                <a:ext uri="{FF2B5EF4-FFF2-40B4-BE49-F238E27FC236}">
                  <a16:creationId xmlns:a16="http://schemas.microsoft.com/office/drawing/2014/main" id="{5EA37CAF-5B72-4642-A423-9F94D9D2B11E}"/>
                </a:ext>
              </a:extLst>
            </p:cNvPr>
            <p:cNvSpPr/>
            <p:nvPr/>
          </p:nvSpPr>
          <p:spPr>
            <a:xfrm>
              <a:off x="4300542" y="776289"/>
              <a:ext cx="58741" cy="5555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6"/>
                <a:gd name="f7" fmla="val 43"/>
                <a:gd name="f8" fmla="val 17"/>
                <a:gd name="f9" fmla="val 25"/>
                <a:gd name="f10" fmla="val 9"/>
                <a:gd name="f11" fmla="val 37"/>
                <a:gd name="f12" fmla="val 42"/>
                <a:gd name="f13" fmla="val 28"/>
                <a:gd name="f14" fmla="val 36"/>
                <a:gd name="f15" fmla="val 27"/>
                <a:gd name="f16" fmla="val 12"/>
                <a:gd name="f17" fmla="val 41"/>
                <a:gd name="f18" fmla="val 2"/>
                <a:gd name="f19" fmla="val 33"/>
                <a:gd name="f20" fmla="val 1"/>
                <a:gd name="f21" fmla="val 18"/>
                <a:gd name="f22" fmla="val 6"/>
                <a:gd name="f23" fmla="+- 0 0 -90"/>
                <a:gd name="f24" fmla="*/ f3 1 46"/>
                <a:gd name="f25" fmla="*/ f4 1 43"/>
                <a:gd name="f26" fmla="+- f7 0 f5"/>
                <a:gd name="f27" fmla="+- f6 0 f5"/>
                <a:gd name="f28" fmla="*/ f23 f0 1"/>
                <a:gd name="f29" fmla="*/ f27 1 46"/>
                <a:gd name="f30" fmla="*/ f26 1 43"/>
                <a:gd name="f31" fmla="*/ 17 f27 1"/>
                <a:gd name="f32" fmla="*/ 0 f26 1"/>
                <a:gd name="f33" fmla="*/ 42 f27 1"/>
                <a:gd name="f34" fmla="*/ 28 f26 1"/>
                <a:gd name="f35" fmla="*/ 27 f27 1"/>
                <a:gd name="f36" fmla="*/ 42 f26 1"/>
                <a:gd name="f37" fmla="*/ 1 f27 1"/>
                <a:gd name="f38" fmla="*/ 18 f26 1"/>
                <a:gd name="f39" fmla="*/ f28 1 f2"/>
                <a:gd name="f40" fmla="*/ f31 1 46"/>
                <a:gd name="f41" fmla="*/ f32 1 43"/>
                <a:gd name="f42" fmla="*/ f33 1 46"/>
                <a:gd name="f43" fmla="*/ f34 1 43"/>
                <a:gd name="f44" fmla="*/ f35 1 46"/>
                <a:gd name="f45" fmla="*/ f36 1 43"/>
                <a:gd name="f46" fmla="*/ f37 1 46"/>
                <a:gd name="f47" fmla="*/ f38 1 43"/>
                <a:gd name="f48" fmla="*/ 0 1 f29"/>
                <a:gd name="f49" fmla="*/ f6 1 f29"/>
                <a:gd name="f50" fmla="*/ 0 1 f30"/>
                <a:gd name="f51" fmla="*/ f7 1 f30"/>
                <a:gd name="f52" fmla="+- f39 0 f1"/>
                <a:gd name="f53" fmla="*/ f40 1 f29"/>
                <a:gd name="f54" fmla="*/ f41 1 f30"/>
                <a:gd name="f55" fmla="*/ f42 1 f29"/>
                <a:gd name="f56" fmla="*/ f43 1 f30"/>
                <a:gd name="f57" fmla="*/ f44 1 f29"/>
                <a:gd name="f58" fmla="*/ f45 1 f30"/>
                <a:gd name="f59" fmla="*/ f46 1 f29"/>
                <a:gd name="f60" fmla="*/ f47 1 f30"/>
                <a:gd name="f61" fmla="*/ f48 f24 1"/>
                <a:gd name="f62" fmla="*/ f49 f24 1"/>
                <a:gd name="f63" fmla="*/ f51 f25 1"/>
                <a:gd name="f64" fmla="*/ f50 f25 1"/>
                <a:gd name="f65" fmla="*/ f53 f24 1"/>
                <a:gd name="f66" fmla="*/ f54 f25 1"/>
                <a:gd name="f67" fmla="*/ f55 f24 1"/>
                <a:gd name="f68" fmla="*/ f56 f25 1"/>
                <a:gd name="f69" fmla="*/ f57 f24 1"/>
                <a:gd name="f70" fmla="*/ f58 f25 1"/>
                <a:gd name="f71" fmla="*/ f59 f24 1"/>
                <a:gd name="f72" fmla="*/ f6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2">
                  <a:pos x="f65" y="f66"/>
                </a:cxn>
                <a:cxn ang="f52">
                  <a:pos x="f67" y="f68"/>
                </a:cxn>
                <a:cxn ang="f52">
                  <a:pos x="f69" y="f70"/>
                </a:cxn>
                <a:cxn ang="f52">
                  <a:pos x="f71" y="f72"/>
                </a:cxn>
                <a:cxn ang="f52">
                  <a:pos x="f65" y="f66"/>
                </a:cxn>
              </a:cxnLst>
              <a:rect l="f61" t="f64" r="f62" b="f63"/>
              <a:pathLst>
                <a:path w="46" h="43">
                  <a:moveTo>
                    <a:pt x="f8" y="f5"/>
                  </a:moveTo>
                  <a:cubicBezTo>
                    <a:pt x="f9" y="f10"/>
                    <a:pt x="f11" y="f8"/>
                    <a:pt x="f12" y="f13"/>
                  </a:cubicBezTo>
                  <a:cubicBezTo>
                    <a:pt x="f6" y="f11"/>
                    <a:pt x="f14" y="f7"/>
                    <a:pt x="f15" y="f12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5" y="f10"/>
                    <a:pt x="f22" y="f18"/>
                    <a:pt x="f8" y="f5"/>
                  </a:cubicBezTo>
                  <a:close/>
                </a:path>
              </a:pathLst>
            </a:custGeom>
            <a:solidFill>
              <a:srgbClr val="F0815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4" name="Freeform 39">
              <a:extLst>
                <a:ext uri="{FF2B5EF4-FFF2-40B4-BE49-F238E27FC236}">
                  <a16:creationId xmlns:a16="http://schemas.microsoft.com/office/drawing/2014/main" id="{4FA20E46-0767-44B4-81E2-8BAA769442DF}"/>
                </a:ext>
              </a:extLst>
            </p:cNvPr>
            <p:cNvSpPr/>
            <p:nvPr/>
          </p:nvSpPr>
          <p:spPr>
            <a:xfrm>
              <a:off x="4171949" y="1227133"/>
              <a:ext cx="125409" cy="15715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8"/>
                <a:gd name="f7" fmla="val 122"/>
                <a:gd name="f8" fmla="val 30"/>
                <a:gd name="f9" fmla="val 25"/>
                <a:gd name="f10" fmla="val 20"/>
                <a:gd name="f11" fmla="val 49"/>
                <a:gd name="f12" fmla="val 10"/>
                <a:gd name="f13" fmla="val 74"/>
                <a:gd name="f14" fmla="val 42"/>
                <a:gd name="f15" fmla="val 82"/>
                <a:gd name="f16" fmla="val 69"/>
                <a:gd name="f17" fmla="val 32"/>
                <a:gd name="f18" fmla="val 102"/>
                <a:gd name="f19" fmla="val 11"/>
                <a:gd name="f20" fmla="val 70"/>
                <a:gd name="f21" fmla="+- 0 0 -90"/>
                <a:gd name="f22" fmla="*/ f3 1 98"/>
                <a:gd name="f23" fmla="*/ f4 1 122"/>
                <a:gd name="f24" fmla="+- f7 0 f5"/>
                <a:gd name="f25" fmla="+- f6 0 f5"/>
                <a:gd name="f26" fmla="*/ f21 f0 1"/>
                <a:gd name="f27" fmla="*/ f25 1 98"/>
                <a:gd name="f28" fmla="*/ f24 1 122"/>
                <a:gd name="f29" fmla="*/ 0 f25 1"/>
                <a:gd name="f30" fmla="*/ 30 f24 1"/>
                <a:gd name="f31" fmla="*/ 74 f25 1"/>
                <a:gd name="f32" fmla="*/ 0 f24 1"/>
                <a:gd name="f33" fmla="*/ 69 f25 1"/>
                <a:gd name="f34" fmla="*/ 122 f24 1"/>
                <a:gd name="f35" fmla="*/ f26 1 f2"/>
                <a:gd name="f36" fmla="*/ f29 1 98"/>
                <a:gd name="f37" fmla="*/ f30 1 122"/>
                <a:gd name="f38" fmla="*/ f31 1 98"/>
                <a:gd name="f39" fmla="*/ f32 1 122"/>
                <a:gd name="f40" fmla="*/ f33 1 98"/>
                <a:gd name="f41" fmla="*/ f34 1 122"/>
                <a:gd name="f42" fmla="*/ 0 1 f27"/>
                <a:gd name="f43" fmla="*/ f6 1 f27"/>
                <a:gd name="f44" fmla="*/ 0 1 f28"/>
                <a:gd name="f45" fmla="*/ f7 1 f28"/>
                <a:gd name="f46" fmla="+- f35 0 f1"/>
                <a:gd name="f47" fmla="*/ f36 1 f27"/>
                <a:gd name="f48" fmla="*/ f37 1 f28"/>
                <a:gd name="f49" fmla="*/ f38 1 f27"/>
                <a:gd name="f50" fmla="*/ f39 1 f28"/>
                <a:gd name="f51" fmla="*/ f40 1 f27"/>
                <a:gd name="f52" fmla="*/ f41 1 f28"/>
                <a:gd name="f53" fmla="*/ f42 f22 1"/>
                <a:gd name="f54" fmla="*/ f43 f22 1"/>
                <a:gd name="f55" fmla="*/ f45 f23 1"/>
                <a:gd name="f56" fmla="*/ f44 f23 1"/>
                <a:gd name="f57" fmla="*/ f47 f22 1"/>
                <a:gd name="f58" fmla="*/ f48 f23 1"/>
                <a:gd name="f59" fmla="*/ f49 f22 1"/>
                <a:gd name="f60" fmla="*/ f50 f23 1"/>
                <a:gd name="f61" fmla="*/ f51 f22 1"/>
                <a:gd name="f62" fmla="*/ f52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6">
                  <a:pos x="f57" y="f58"/>
                </a:cxn>
                <a:cxn ang="f46">
                  <a:pos x="f59" y="f60"/>
                </a:cxn>
                <a:cxn ang="f46">
                  <a:pos x="f61" y="f62"/>
                </a:cxn>
                <a:cxn ang="f46">
                  <a:pos x="f57" y="f58"/>
                </a:cxn>
              </a:cxnLst>
              <a:rect l="f53" t="f56" r="f54" b="f55"/>
              <a:pathLst>
                <a:path w="98" h="122">
                  <a:moveTo>
                    <a:pt x="f5" y="f8"/>
                  </a:moveTo>
                  <a:cubicBezTo>
                    <a:pt x="f9" y="f10"/>
                    <a:pt x="f11" y="f12"/>
                    <a:pt x="f13" y="f5"/>
                  </a:cubicBezTo>
                  <a:cubicBezTo>
                    <a:pt x="f6" y="f14"/>
                    <a:pt x="f13" y="f15"/>
                    <a:pt x="f16" y="f7"/>
                  </a:cubicBezTo>
                  <a:cubicBezTo>
                    <a:pt x="f17" y="f18"/>
                    <a:pt x="f19" y="f20"/>
                    <a:pt x="f5" y="f8"/>
                  </a:cubicBezTo>
                  <a:close/>
                </a:path>
              </a:pathLst>
            </a:custGeom>
            <a:solidFill>
              <a:srgbClr val="62291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5" name="Freeform 40">
              <a:extLst>
                <a:ext uri="{FF2B5EF4-FFF2-40B4-BE49-F238E27FC236}">
                  <a16:creationId xmlns:a16="http://schemas.microsoft.com/office/drawing/2014/main" id="{C6EA524E-372B-4D51-B9A4-E690AEA13524}"/>
                </a:ext>
              </a:extLst>
            </p:cNvPr>
            <p:cNvSpPr/>
            <p:nvPr/>
          </p:nvSpPr>
          <p:spPr>
            <a:xfrm>
              <a:off x="4340227" y="357192"/>
              <a:ext cx="344491" cy="35718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68"/>
                <a:gd name="f7" fmla="val 278"/>
                <a:gd name="f8" fmla="val 227"/>
                <a:gd name="f9" fmla="val 177"/>
                <a:gd name="f10" fmla="val 229"/>
                <a:gd name="f11" fmla="val 208"/>
                <a:gd name="f12" fmla="val 196"/>
                <a:gd name="f13" fmla="val 216"/>
                <a:gd name="f14" fmla="val 188"/>
                <a:gd name="f15" fmla="val 240"/>
                <a:gd name="f16" fmla="val 153"/>
                <a:gd name="f17" fmla="val 276"/>
                <a:gd name="f18" fmla="val 119"/>
                <a:gd name="f19" fmla="val 84"/>
                <a:gd name="f20" fmla="val 241"/>
                <a:gd name="f21" fmla="val 68"/>
                <a:gd name="f22" fmla="val 220"/>
                <a:gd name="f23" fmla="val 51"/>
                <a:gd name="f24" fmla="val 201"/>
                <a:gd name="f25" fmla="val 37"/>
                <a:gd name="f26" fmla="val 120"/>
                <a:gd name="f27" fmla="val 6"/>
                <a:gd name="f28" fmla="val 104"/>
                <a:gd name="f29" fmla="val 78"/>
                <a:gd name="f30" fmla="val 88"/>
                <a:gd name="f31" fmla="val 70"/>
                <a:gd name="f32" fmla="val 106"/>
                <a:gd name="f33" fmla="val 58"/>
                <a:gd name="f34" fmla="val 123"/>
                <a:gd name="f35" fmla="val 45"/>
                <a:gd name="f36" fmla="val 141"/>
                <a:gd name="f37" fmla="val 31"/>
                <a:gd name="f38" fmla="val 157"/>
                <a:gd name="f39" fmla="val 15"/>
                <a:gd name="f40" fmla="val 174"/>
                <a:gd name="f41" fmla="val 198"/>
                <a:gd name="f42" fmla="val 29"/>
                <a:gd name="f43" fmla="val 237"/>
                <a:gd name="f44" fmla="val 50"/>
                <a:gd name="f45" fmla="val 253"/>
                <a:gd name="f46" fmla="val 80"/>
                <a:gd name="f47" fmla="val 256"/>
                <a:gd name="f48" fmla="val 150"/>
                <a:gd name="f49" fmla="val 178"/>
                <a:gd name="f50" fmla="val 219"/>
                <a:gd name="f51" fmla="val 170"/>
                <a:gd name="f52" fmla="val 212"/>
                <a:gd name="f53" fmla="val 163"/>
                <a:gd name="f54" fmla="val 203"/>
                <a:gd name="f55" fmla="val 152"/>
                <a:gd name="f56" fmla="val 211"/>
                <a:gd name="f57" fmla="+- 0 0 -90"/>
                <a:gd name="f58" fmla="*/ f3 1 268"/>
                <a:gd name="f59" fmla="*/ f4 1 278"/>
                <a:gd name="f60" fmla="+- f7 0 f5"/>
                <a:gd name="f61" fmla="+- f6 0 f5"/>
                <a:gd name="f62" fmla="*/ f57 f0 1"/>
                <a:gd name="f63" fmla="*/ f61 1 268"/>
                <a:gd name="f64" fmla="*/ f60 1 278"/>
                <a:gd name="f65" fmla="*/ 227 f61 1"/>
                <a:gd name="f66" fmla="*/ 177 f60 1"/>
                <a:gd name="f67" fmla="*/ 188 f61 1"/>
                <a:gd name="f68" fmla="*/ 240 f60 1"/>
                <a:gd name="f69" fmla="*/ 84 f61 1"/>
                <a:gd name="f70" fmla="*/ 241 f60 1"/>
                <a:gd name="f71" fmla="*/ 37 f61 1"/>
                <a:gd name="f72" fmla="*/ 180 f60 1"/>
                <a:gd name="f73" fmla="*/ 68 f61 1"/>
                <a:gd name="f74" fmla="*/ 78 f60 1"/>
                <a:gd name="f75" fmla="*/ 123 f61 1"/>
                <a:gd name="f76" fmla="*/ 45 f60 1"/>
                <a:gd name="f77" fmla="*/ 174 f61 1"/>
                <a:gd name="f78" fmla="*/ 0 f60 1"/>
                <a:gd name="f79" fmla="*/ 253 f61 1"/>
                <a:gd name="f80" fmla="*/ 80 f60 1"/>
                <a:gd name="f81" fmla="*/ 178 f60 1"/>
                <a:gd name="f82" fmla="*/ 203 f61 1"/>
                <a:gd name="f83" fmla="*/ 152 f60 1"/>
                <a:gd name="f84" fmla="*/ f62 1 f2"/>
                <a:gd name="f85" fmla="*/ f65 1 268"/>
                <a:gd name="f86" fmla="*/ f66 1 278"/>
                <a:gd name="f87" fmla="*/ f67 1 268"/>
                <a:gd name="f88" fmla="*/ f68 1 278"/>
                <a:gd name="f89" fmla="*/ f69 1 268"/>
                <a:gd name="f90" fmla="*/ f70 1 278"/>
                <a:gd name="f91" fmla="*/ f71 1 268"/>
                <a:gd name="f92" fmla="*/ f72 1 278"/>
                <a:gd name="f93" fmla="*/ f73 1 268"/>
                <a:gd name="f94" fmla="*/ f74 1 278"/>
                <a:gd name="f95" fmla="*/ f75 1 268"/>
                <a:gd name="f96" fmla="*/ f76 1 278"/>
                <a:gd name="f97" fmla="*/ f77 1 268"/>
                <a:gd name="f98" fmla="*/ f78 1 278"/>
                <a:gd name="f99" fmla="*/ f79 1 268"/>
                <a:gd name="f100" fmla="*/ f80 1 278"/>
                <a:gd name="f101" fmla="*/ f81 1 278"/>
                <a:gd name="f102" fmla="*/ f82 1 268"/>
                <a:gd name="f103" fmla="*/ f83 1 278"/>
                <a:gd name="f104" fmla="*/ 0 1 f63"/>
                <a:gd name="f105" fmla="*/ f6 1 f63"/>
                <a:gd name="f106" fmla="*/ 0 1 f64"/>
                <a:gd name="f107" fmla="*/ f7 1 f64"/>
                <a:gd name="f108" fmla="+- f84 0 f1"/>
                <a:gd name="f109" fmla="*/ f85 1 f63"/>
                <a:gd name="f110" fmla="*/ f86 1 f64"/>
                <a:gd name="f111" fmla="*/ f87 1 f63"/>
                <a:gd name="f112" fmla="*/ f88 1 f64"/>
                <a:gd name="f113" fmla="*/ f89 1 f63"/>
                <a:gd name="f114" fmla="*/ f90 1 f64"/>
                <a:gd name="f115" fmla="*/ f91 1 f63"/>
                <a:gd name="f116" fmla="*/ f92 1 f64"/>
                <a:gd name="f117" fmla="*/ f93 1 f63"/>
                <a:gd name="f118" fmla="*/ f94 1 f64"/>
                <a:gd name="f119" fmla="*/ f95 1 f63"/>
                <a:gd name="f120" fmla="*/ f96 1 f64"/>
                <a:gd name="f121" fmla="*/ f97 1 f63"/>
                <a:gd name="f122" fmla="*/ f98 1 f64"/>
                <a:gd name="f123" fmla="*/ f99 1 f63"/>
                <a:gd name="f124" fmla="*/ f100 1 f64"/>
                <a:gd name="f125" fmla="*/ f101 1 f64"/>
                <a:gd name="f126" fmla="*/ f102 1 f63"/>
                <a:gd name="f127" fmla="*/ f103 1 f64"/>
                <a:gd name="f128" fmla="*/ f104 f58 1"/>
                <a:gd name="f129" fmla="*/ f105 f58 1"/>
                <a:gd name="f130" fmla="*/ f107 f59 1"/>
                <a:gd name="f131" fmla="*/ f106 f59 1"/>
                <a:gd name="f132" fmla="*/ f109 f58 1"/>
                <a:gd name="f133" fmla="*/ f110 f59 1"/>
                <a:gd name="f134" fmla="*/ f111 f58 1"/>
                <a:gd name="f135" fmla="*/ f112 f59 1"/>
                <a:gd name="f136" fmla="*/ f113 f58 1"/>
                <a:gd name="f137" fmla="*/ f114 f59 1"/>
                <a:gd name="f138" fmla="*/ f115 f58 1"/>
                <a:gd name="f139" fmla="*/ f116 f59 1"/>
                <a:gd name="f140" fmla="*/ f117 f58 1"/>
                <a:gd name="f141" fmla="*/ f118 f59 1"/>
                <a:gd name="f142" fmla="*/ f119 f58 1"/>
                <a:gd name="f143" fmla="*/ f120 f59 1"/>
                <a:gd name="f144" fmla="*/ f121 f58 1"/>
                <a:gd name="f145" fmla="*/ f122 f59 1"/>
                <a:gd name="f146" fmla="*/ f123 f58 1"/>
                <a:gd name="f147" fmla="*/ f124 f59 1"/>
                <a:gd name="f148" fmla="*/ f125 f59 1"/>
                <a:gd name="f149" fmla="*/ f126 f58 1"/>
                <a:gd name="f150" fmla="*/ f127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8">
                  <a:pos x="f132" y="f133"/>
                </a:cxn>
                <a:cxn ang="f108">
                  <a:pos x="f134" y="f135"/>
                </a:cxn>
                <a:cxn ang="f108">
                  <a:pos x="f136" y="f137"/>
                </a:cxn>
                <a:cxn ang="f108">
                  <a:pos x="f138" y="f139"/>
                </a:cxn>
                <a:cxn ang="f108">
                  <a:pos x="f140" y="f141"/>
                </a:cxn>
                <a:cxn ang="f108">
                  <a:pos x="f142" y="f143"/>
                </a:cxn>
                <a:cxn ang="f108">
                  <a:pos x="f144" y="f145"/>
                </a:cxn>
                <a:cxn ang="f108">
                  <a:pos x="f146" y="f147"/>
                </a:cxn>
                <a:cxn ang="f108">
                  <a:pos x="f132" y="f148"/>
                </a:cxn>
                <a:cxn ang="f108">
                  <a:pos x="f149" y="f150"/>
                </a:cxn>
                <a:cxn ang="f108">
                  <a:pos x="f132" y="f133"/>
                </a:cxn>
              </a:cxnLst>
              <a:rect l="f128" t="f131" r="f129" b="f130"/>
              <a:pathLst>
                <a:path w="268" h="278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7"/>
                    <a:pt x="f19" y="f20"/>
                  </a:cubicBezTo>
                  <a:cubicBezTo>
                    <a:pt x="f21" y="f22"/>
                    <a:pt x="f23" y="f24"/>
                    <a:pt x="f25" y="f2"/>
                  </a:cubicBezTo>
                  <a:cubicBezTo>
                    <a:pt x="f5" y="f26"/>
                    <a:pt x="f27" y="f28"/>
                    <a:pt x="f21" y="f29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40" y="f5"/>
                  </a:cubicBezTo>
                  <a:cubicBezTo>
                    <a:pt x="f41" y="f42"/>
                    <a:pt x="f43" y="f44"/>
                    <a:pt x="f45" y="f46"/>
                  </a:cubicBezTo>
                  <a:cubicBezTo>
                    <a:pt x="f6" y="f32"/>
                    <a:pt x="f47" y="f48"/>
                    <a:pt x="f8" y="f49"/>
                  </a:cubicBezTo>
                  <a:cubicBezTo>
                    <a:pt x="f50" y="f51"/>
                    <a:pt x="f52" y="f53"/>
                    <a:pt x="f54" y="f55"/>
                  </a:cubicBezTo>
                  <a:cubicBezTo>
                    <a:pt x="f56" y="f53"/>
                    <a:pt x="f22" y="f51"/>
                    <a:pt x="f8" y="f9"/>
                  </a:cubicBezTo>
                  <a:close/>
                </a:path>
              </a:pathLst>
            </a:custGeom>
            <a:solidFill>
              <a:srgbClr val="F7B58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6" name="Freeform 41">
              <a:extLst>
                <a:ext uri="{FF2B5EF4-FFF2-40B4-BE49-F238E27FC236}">
                  <a16:creationId xmlns:a16="http://schemas.microsoft.com/office/drawing/2014/main" id="{DF271CF5-6C20-4485-911F-D55C898AE235}"/>
                </a:ext>
              </a:extLst>
            </p:cNvPr>
            <p:cNvSpPr/>
            <p:nvPr/>
          </p:nvSpPr>
          <p:spPr>
            <a:xfrm>
              <a:off x="4411659" y="665161"/>
              <a:ext cx="204789" cy="15715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60"/>
                <a:gd name="f7" fmla="val 122"/>
                <a:gd name="f8" fmla="val 29"/>
                <a:gd name="f9" fmla="val 1"/>
                <a:gd name="f10" fmla="val 64"/>
                <a:gd name="f11" fmla="val 16"/>
                <a:gd name="f12" fmla="val 98"/>
                <a:gd name="f13" fmla="val 13"/>
                <a:gd name="f14" fmla="val 133"/>
                <a:gd name="f15" fmla="val 142"/>
                <a:gd name="f16" fmla="val 9"/>
                <a:gd name="f17" fmla="val 151"/>
                <a:gd name="f18" fmla="val 18"/>
                <a:gd name="f19" fmla="val 27"/>
                <a:gd name="f20" fmla="val 156"/>
                <a:gd name="f21" fmla="val 37"/>
                <a:gd name="f22" fmla="val 153"/>
                <a:gd name="f23" fmla="val 48"/>
                <a:gd name="f24" fmla="val 148"/>
                <a:gd name="f25" fmla="val 57"/>
                <a:gd name="f26" fmla="val 131"/>
                <a:gd name="f27" fmla="val 90"/>
                <a:gd name="f28" fmla="val 111"/>
                <a:gd name="f29" fmla="val 67"/>
                <a:gd name="f30" fmla="val 117"/>
                <a:gd name="f31" fmla="val 22"/>
                <a:gd name="f32" fmla="val 112"/>
                <a:gd name="f33" fmla="val 78"/>
                <a:gd name="f34" fmla="val 41"/>
                <a:gd name="f35" fmla="val 17"/>
                <a:gd name="f36" fmla="val 33"/>
                <a:gd name="f37" fmla="val 21"/>
                <a:gd name="f38" fmla="val 15"/>
                <a:gd name="f39" fmla="+- 0 0 -90"/>
                <a:gd name="f40" fmla="*/ f3 1 160"/>
                <a:gd name="f41" fmla="*/ f4 1 122"/>
                <a:gd name="f42" fmla="+- f7 0 f5"/>
                <a:gd name="f43" fmla="+- f6 0 f5"/>
                <a:gd name="f44" fmla="*/ f39 f0 1"/>
                <a:gd name="f45" fmla="*/ f43 1 160"/>
                <a:gd name="f46" fmla="*/ f42 1 122"/>
                <a:gd name="f47" fmla="*/ 29 f43 1"/>
                <a:gd name="f48" fmla="*/ 1 f42 1"/>
                <a:gd name="f49" fmla="*/ 133 f43 1"/>
                <a:gd name="f50" fmla="*/ 0 f42 1"/>
                <a:gd name="f51" fmla="*/ 160 f43 1"/>
                <a:gd name="f52" fmla="*/ 27 f42 1"/>
                <a:gd name="f53" fmla="*/ 148 f43 1"/>
                <a:gd name="f54" fmla="*/ 57 f42 1"/>
                <a:gd name="f55" fmla="*/ 67 f43 1"/>
                <a:gd name="f56" fmla="*/ 117 f42 1"/>
                <a:gd name="f57" fmla="*/ 0 f43 1"/>
                <a:gd name="f58" fmla="*/ 41 f42 1"/>
                <a:gd name="f59" fmla="*/ f44 1 f2"/>
                <a:gd name="f60" fmla="*/ f47 1 160"/>
                <a:gd name="f61" fmla="*/ f48 1 122"/>
                <a:gd name="f62" fmla="*/ f49 1 160"/>
                <a:gd name="f63" fmla="*/ f50 1 122"/>
                <a:gd name="f64" fmla="*/ f51 1 160"/>
                <a:gd name="f65" fmla="*/ f52 1 122"/>
                <a:gd name="f66" fmla="*/ f53 1 160"/>
                <a:gd name="f67" fmla="*/ f54 1 122"/>
                <a:gd name="f68" fmla="*/ f55 1 160"/>
                <a:gd name="f69" fmla="*/ f56 1 122"/>
                <a:gd name="f70" fmla="*/ f57 1 160"/>
                <a:gd name="f71" fmla="*/ f58 1 122"/>
                <a:gd name="f72" fmla="*/ 0 1 f45"/>
                <a:gd name="f73" fmla="*/ f6 1 f45"/>
                <a:gd name="f74" fmla="*/ 0 1 f46"/>
                <a:gd name="f75" fmla="*/ f7 1 f46"/>
                <a:gd name="f76" fmla="+- f59 0 f1"/>
                <a:gd name="f77" fmla="*/ f60 1 f45"/>
                <a:gd name="f78" fmla="*/ f61 1 f46"/>
                <a:gd name="f79" fmla="*/ f62 1 f45"/>
                <a:gd name="f80" fmla="*/ f63 1 f46"/>
                <a:gd name="f81" fmla="*/ f64 1 f45"/>
                <a:gd name="f82" fmla="*/ f65 1 f46"/>
                <a:gd name="f83" fmla="*/ f66 1 f45"/>
                <a:gd name="f84" fmla="*/ f67 1 f46"/>
                <a:gd name="f85" fmla="*/ f68 1 f45"/>
                <a:gd name="f86" fmla="*/ f69 1 f46"/>
                <a:gd name="f87" fmla="*/ f70 1 f45"/>
                <a:gd name="f88" fmla="*/ f71 1 f46"/>
                <a:gd name="f89" fmla="*/ f72 f40 1"/>
                <a:gd name="f90" fmla="*/ f73 f40 1"/>
                <a:gd name="f91" fmla="*/ f75 f41 1"/>
                <a:gd name="f92" fmla="*/ f74 f41 1"/>
                <a:gd name="f93" fmla="*/ f77 f40 1"/>
                <a:gd name="f94" fmla="*/ f78 f41 1"/>
                <a:gd name="f95" fmla="*/ f79 f40 1"/>
                <a:gd name="f96" fmla="*/ f80 f41 1"/>
                <a:gd name="f97" fmla="*/ f81 f40 1"/>
                <a:gd name="f98" fmla="*/ f82 f41 1"/>
                <a:gd name="f99" fmla="*/ f83 f40 1"/>
                <a:gd name="f100" fmla="*/ f84 f41 1"/>
                <a:gd name="f101" fmla="*/ f85 f40 1"/>
                <a:gd name="f102" fmla="*/ f86 f41 1"/>
                <a:gd name="f103" fmla="*/ f87 f40 1"/>
                <a:gd name="f104" fmla="*/ f88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6">
                  <a:pos x="f93" y="f94"/>
                </a:cxn>
                <a:cxn ang="f76">
                  <a:pos x="f95" y="f96"/>
                </a:cxn>
                <a:cxn ang="f76">
                  <a:pos x="f97" y="f98"/>
                </a:cxn>
                <a:cxn ang="f76">
                  <a:pos x="f99" y="f100"/>
                </a:cxn>
                <a:cxn ang="f76">
                  <a:pos x="f101" y="f102"/>
                </a:cxn>
                <a:cxn ang="f76">
                  <a:pos x="f103" y="f104"/>
                </a:cxn>
                <a:cxn ang="f76">
                  <a:pos x="f93" y="f94"/>
                </a:cxn>
              </a:cxnLst>
              <a:rect l="f89" t="f92" r="f90" b="f91"/>
              <a:pathLst>
                <a:path w="160" h="122">
                  <a:moveTo>
                    <a:pt x="f8" y="f9"/>
                  </a:moveTo>
                  <a:cubicBezTo>
                    <a:pt x="f10" y="f11"/>
                    <a:pt x="f12" y="f13"/>
                    <a:pt x="f14" y="f5"/>
                  </a:cubicBezTo>
                  <a:cubicBezTo>
                    <a:pt x="f15" y="f16"/>
                    <a:pt x="f17" y="f18"/>
                    <a:pt x="f6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7"/>
                    <a:pt x="f29" y="f30"/>
                  </a:cubicBezTo>
                  <a:cubicBezTo>
                    <a:pt x="f31" y="f32"/>
                    <a:pt x="f16" y="f33"/>
                    <a:pt x="f5" y="f34"/>
                  </a:cubicBezTo>
                  <a:cubicBezTo>
                    <a:pt x="f35" y="f36"/>
                    <a:pt x="f37" y="f38"/>
                    <a:pt x="f8" y="f9"/>
                  </a:cubicBezTo>
                  <a:close/>
                </a:path>
              </a:pathLst>
            </a:custGeom>
            <a:solidFill>
              <a:srgbClr val="F3976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7" name="Freeform 42">
              <a:extLst>
                <a:ext uri="{FF2B5EF4-FFF2-40B4-BE49-F238E27FC236}">
                  <a16:creationId xmlns:a16="http://schemas.microsoft.com/office/drawing/2014/main" id="{BCA50711-2785-476A-A609-9312B5834BAB}"/>
                </a:ext>
              </a:extLst>
            </p:cNvPr>
            <p:cNvSpPr/>
            <p:nvPr/>
          </p:nvSpPr>
          <p:spPr>
            <a:xfrm>
              <a:off x="4352928" y="276221"/>
              <a:ext cx="195260" cy="15715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51"/>
                <a:gd name="f7" fmla="val 123"/>
                <a:gd name="f8" fmla="val 80"/>
                <a:gd name="f9" fmla="val 118"/>
                <a:gd name="f10" fmla="val 47"/>
                <a:gd name="f11" fmla="val 22"/>
                <a:gd name="f12" fmla="val 103"/>
                <a:gd name="f13" fmla="val 99"/>
                <a:gd name="f14" fmla="val 32"/>
                <a:gd name="f15" fmla="val 108"/>
                <a:gd name="f16" fmla="val 44"/>
                <a:gd name="f17" fmla="val 12"/>
                <a:gd name="f18" fmla="val 117"/>
                <a:gd name="f19" fmla="val 89"/>
                <a:gd name="f20" fmla="val 70"/>
                <a:gd name="f21" fmla="val 121"/>
                <a:gd name="f22" fmla="+- 0 0 -90"/>
                <a:gd name="f23" fmla="*/ f3 1 151"/>
                <a:gd name="f24" fmla="*/ f4 1 123"/>
                <a:gd name="f25" fmla="+- f7 0 f5"/>
                <a:gd name="f26" fmla="+- f6 0 f5"/>
                <a:gd name="f27" fmla="*/ f22 f0 1"/>
                <a:gd name="f28" fmla="*/ f26 1 151"/>
                <a:gd name="f29" fmla="*/ f25 1 123"/>
                <a:gd name="f30" fmla="*/ 0 f26 1"/>
                <a:gd name="f31" fmla="*/ 123 f25 1"/>
                <a:gd name="f32" fmla="*/ 103 f26 1"/>
                <a:gd name="f33" fmla="*/ 0 f25 1"/>
                <a:gd name="f34" fmla="*/ 151 f26 1"/>
                <a:gd name="f35" fmla="*/ 12 f25 1"/>
                <a:gd name="f36" fmla="*/ f27 1 f2"/>
                <a:gd name="f37" fmla="*/ f30 1 151"/>
                <a:gd name="f38" fmla="*/ f31 1 123"/>
                <a:gd name="f39" fmla="*/ f32 1 151"/>
                <a:gd name="f40" fmla="*/ f33 1 123"/>
                <a:gd name="f41" fmla="*/ f34 1 151"/>
                <a:gd name="f42" fmla="*/ f35 1 123"/>
                <a:gd name="f43" fmla="*/ 0 1 f28"/>
                <a:gd name="f44" fmla="*/ f6 1 f28"/>
                <a:gd name="f45" fmla="*/ 0 1 f29"/>
                <a:gd name="f46" fmla="*/ f7 1 f29"/>
                <a:gd name="f47" fmla="+- f36 0 f1"/>
                <a:gd name="f48" fmla="*/ f37 1 f28"/>
                <a:gd name="f49" fmla="*/ f38 1 f29"/>
                <a:gd name="f50" fmla="*/ f39 1 f28"/>
                <a:gd name="f51" fmla="*/ f40 1 f29"/>
                <a:gd name="f52" fmla="*/ f41 1 f28"/>
                <a:gd name="f53" fmla="*/ f42 1 f29"/>
                <a:gd name="f54" fmla="*/ f43 f23 1"/>
                <a:gd name="f55" fmla="*/ f44 f23 1"/>
                <a:gd name="f56" fmla="*/ f46 f24 1"/>
                <a:gd name="f57" fmla="*/ f45 f24 1"/>
                <a:gd name="f58" fmla="*/ f48 f23 1"/>
                <a:gd name="f59" fmla="*/ f49 f24 1"/>
                <a:gd name="f60" fmla="*/ f50 f23 1"/>
                <a:gd name="f61" fmla="*/ f51 f24 1"/>
                <a:gd name="f62" fmla="*/ f52 f23 1"/>
                <a:gd name="f63" fmla="*/ f53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7">
                  <a:pos x="f58" y="f59"/>
                </a:cxn>
                <a:cxn ang="f47">
                  <a:pos x="f60" y="f61"/>
                </a:cxn>
                <a:cxn ang="f47">
                  <a:pos x="f62" y="f63"/>
                </a:cxn>
                <a:cxn ang="f47">
                  <a:pos x="f58" y="f59"/>
                </a:cxn>
              </a:cxnLst>
              <a:rect l="f54" t="f57" r="f55" b="f56"/>
              <a:pathLst>
                <a:path w="151" h="123">
                  <a:moveTo>
                    <a:pt x="f5" y="f7"/>
                  </a:moveTo>
                  <a:cubicBezTo>
                    <a:pt x="f8" y="f9"/>
                    <a:pt x="f10" y="f11"/>
                    <a:pt x="f12" y="f5"/>
                  </a:cubicBezTo>
                  <a:cubicBezTo>
                    <a:pt x="f13" y="f14"/>
                    <a:pt x="f15" y="f16"/>
                    <a:pt x="f6" y="f17"/>
                  </a:cubicBezTo>
                  <a:cubicBezTo>
                    <a:pt x="f18" y="f19"/>
                    <a:pt x="f20" y="f21"/>
                    <a:pt x="f5" y="f7"/>
                  </a:cubicBezTo>
                  <a:close/>
                </a:path>
              </a:pathLst>
            </a:custGeom>
            <a:solidFill>
              <a:srgbClr val="813A27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8" name="Freeform 43">
              <a:extLst>
                <a:ext uri="{FF2B5EF4-FFF2-40B4-BE49-F238E27FC236}">
                  <a16:creationId xmlns:a16="http://schemas.microsoft.com/office/drawing/2014/main" id="{C7A0129B-2017-4241-803F-E0FA3B2908D1}"/>
                </a:ext>
              </a:extLst>
            </p:cNvPr>
            <p:cNvSpPr/>
            <p:nvPr/>
          </p:nvSpPr>
          <p:spPr>
            <a:xfrm>
              <a:off x="4600575" y="320670"/>
              <a:ext cx="65086" cy="793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1"/>
                <a:gd name="f7" fmla="val 61"/>
                <a:gd name="f8" fmla="val 60"/>
                <a:gd name="f9" fmla="val 23"/>
                <a:gd name="f10" fmla="val 9"/>
                <a:gd name="f11" fmla="val 45"/>
                <a:gd name="f12" fmla="val 21"/>
                <a:gd name="f13" fmla="val 43"/>
                <a:gd name="f14" fmla="val 34"/>
                <a:gd name="f15" fmla="+- 0 0 -90"/>
                <a:gd name="f16" fmla="*/ f3 1 51"/>
                <a:gd name="f17" fmla="*/ f4 1 61"/>
                <a:gd name="f18" fmla="+- f7 0 f5"/>
                <a:gd name="f19" fmla="+- f6 0 f5"/>
                <a:gd name="f20" fmla="*/ f15 f0 1"/>
                <a:gd name="f21" fmla="*/ f19 1 51"/>
                <a:gd name="f22" fmla="*/ f18 1 61"/>
                <a:gd name="f23" fmla="*/ 51 f19 1"/>
                <a:gd name="f24" fmla="*/ 60 f18 1"/>
                <a:gd name="f25" fmla="*/ 0 f19 1"/>
                <a:gd name="f26" fmla="*/ 21 f18 1"/>
                <a:gd name="f27" fmla="*/ f20 1 f2"/>
                <a:gd name="f28" fmla="*/ f23 1 51"/>
                <a:gd name="f29" fmla="*/ f24 1 61"/>
                <a:gd name="f30" fmla="*/ f25 1 51"/>
                <a:gd name="f31" fmla="*/ f26 1 61"/>
                <a:gd name="f32" fmla="*/ 0 1 f21"/>
                <a:gd name="f33" fmla="*/ f6 1 f21"/>
                <a:gd name="f34" fmla="*/ 0 1 f22"/>
                <a:gd name="f35" fmla="*/ f7 1 f22"/>
                <a:gd name="f36" fmla="+- f27 0 f1"/>
                <a:gd name="f37" fmla="*/ f28 1 f21"/>
                <a:gd name="f38" fmla="*/ f29 1 f22"/>
                <a:gd name="f39" fmla="*/ f30 1 f21"/>
                <a:gd name="f40" fmla="*/ f31 1 f22"/>
                <a:gd name="f41" fmla="*/ f32 f16 1"/>
                <a:gd name="f42" fmla="*/ f33 f16 1"/>
                <a:gd name="f43" fmla="*/ f35 f17 1"/>
                <a:gd name="f44" fmla="*/ f34 f17 1"/>
                <a:gd name="f45" fmla="*/ f37 f16 1"/>
                <a:gd name="f46" fmla="*/ f38 f17 1"/>
                <a:gd name="f47" fmla="*/ f39 f16 1"/>
                <a:gd name="f48" fmla="*/ f40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6">
                  <a:pos x="f45" y="f46"/>
                </a:cxn>
                <a:cxn ang="f36">
                  <a:pos x="f47" y="f48"/>
                </a:cxn>
                <a:cxn ang="f36">
                  <a:pos x="f45" y="f46"/>
                </a:cxn>
              </a:cxnLst>
              <a:rect l="f41" t="f44" r="f42" b="f43"/>
              <a:pathLst>
                <a:path w="51" h="61">
                  <a:moveTo>
                    <a:pt x="f6" y="f8"/>
                  </a:moveTo>
                  <a:cubicBezTo>
                    <a:pt x="f9" y="f7"/>
                    <a:pt x="f10" y="f11"/>
                    <a:pt x="f5" y="f12"/>
                  </a:cubicBezTo>
                  <a:cubicBezTo>
                    <a:pt x="f13" y="f5"/>
                    <a:pt x="f13" y="f14"/>
                    <a:pt x="f6" y="f8"/>
                  </a:cubicBezTo>
                  <a:close/>
                </a:path>
              </a:pathLst>
            </a:custGeom>
            <a:solidFill>
              <a:srgbClr val="7F3926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39" name="Freeform 44">
              <a:extLst>
                <a:ext uri="{FF2B5EF4-FFF2-40B4-BE49-F238E27FC236}">
                  <a16:creationId xmlns:a16="http://schemas.microsoft.com/office/drawing/2014/main" id="{5513D868-9E75-47FD-960C-E6F6F900A478}"/>
                </a:ext>
              </a:extLst>
            </p:cNvPr>
            <p:cNvSpPr/>
            <p:nvPr/>
          </p:nvSpPr>
          <p:spPr>
            <a:xfrm>
              <a:off x="4484683" y="1381128"/>
              <a:ext cx="58741" cy="4762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6"/>
                <a:gd name="f7" fmla="val 37"/>
                <a:gd name="f8" fmla="val 26"/>
                <a:gd name="f9" fmla="val 36"/>
                <a:gd name="f10" fmla="val 13"/>
                <a:gd name="f11" fmla="val 4"/>
                <a:gd name="f12" fmla="val 30"/>
                <a:gd name="f13" fmla="val 2"/>
                <a:gd name="f14" fmla="val 19"/>
                <a:gd name="f15" fmla="val 9"/>
                <a:gd name="f16" fmla="val 7"/>
                <a:gd name="f17" fmla="val 3"/>
                <a:gd name="f18" fmla="val 17"/>
                <a:gd name="f19" fmla="val 27"/>
                <a:gd name="f20" fmla="val 40"/>
                <a:gd name="f21" fmla="val 43"/>
                <a:gd name="f22" fmla="val 14"/>
                <a:gd name="f23" fmla="val 35"/>
                <a:gd name="f24" fmla="val 32"/>
                <a:gd name="f25" fmla="+- 0 0 -90"/>
                <a:gd name="f26" fmla="*/ f3 1 46"/>
                <a:gd name="f27" fmla="*/ f4 1 37"/>
                <a:gd name="f28" fmla="+- f7 0 f5"/>
                <a:gd name="f29" fmla="+- f6 0 f5"/>
                <a:gd name="f30" fmla="*/ f25 f0 1"/>
                <a:gd name="f31" fmla="*/ f29 1 46"/>
                <a:gd name="f32" fmla="*/ f28 1 37"/>
                <a:gd name="f33" fmla="*/ 26 f29 1"/>
                <a:gd name="f34" fmla="*/ 36 f28 1"/>
                <a:gd name="f35" fmla="*/ 2 f29 1"/>
                <a:gd name="f36" fmla="*/ 19 f28 1"/>
                <a:gd name="f37" fmla="*/ 17 f29 1"/>
                <a:gd name="f38" fmla="*/ 3 f28 1"/>
                <a:gd name="f39" fmla="*/ 43 f29 1"/>
                <a:gd name="f40" fmla="*/ 14 f28 1"/>
                <a:gd name="f41" fmla="*/ f30 1 f2"/>
                <a:gd name="f42" fmla="*/ f33 1 46"/>
                <a:gd name="f43" fmla="*/ f34 1 37"/>
                <a:gd name="f44" fmla="*/ f35 1 46"/>
                <a:gd name="f45" fmla="*/ f36 1 37"/>
                <a:gd name="f46" fmla="*/ f37 1 46"/>
                <a:gd name="f47" fmla="*/ f38 1 37"/>
                <a:gd name="f48" fmla="*/ f39 1 46"/>
                <a:gd name="f49" fmla="*/ f40 1 37"/>
                <a:gd name="f50" fmla="*/ 0 1 f31"/>
                <a:gd name="f51" fmla="*/ f6 1 f31"/>
                <a:gd name="f52" fmla="*/ 0 1 f32"/>
                <a:gd name="f53" fmla="*/ f7 1 f32"/>
                <a:gd name="f54" fmla="+- f41 0 f1"/>
                <a:gd name="f55" fmla="*/ f42 1 f31"/>
                <a:gd name="f56" fmla="*/ f43 1 f32"/>
                <a:gd name="f57" fmla="*/ f44 1 f31"/>
                <a:gd name="f58" fmla="*/ f45 1 f32"/>
                <a:gd name="f59" fmla="*/ f46 1 f31"/>
                <a:gd name="f60" fmla="*/ f47 1 f32"/>
                <a:gd name="f61" fmla="*/ f48 1 f31"/>
                <a:gd name="f62" fmla="*/ f49 1 f32"/>
                <a:gd name="f63" fmla="*/ f50 f26 1"/>
                <a:gd name="f64" fmla="*/ f51 f26 1"/>
                <a:gd name="f65" fmla="*/ f53 f27 1"/>
                <a:gd name="f66" fmla="*/ f52 f27 1"/>
                <a:gd name="f67" fmla="*/ f55 f26 1"/>
                <a:gd name="f68" fmla="*/ f56 f27 1"/>
                <a:gd name="f69" fmla="*/ f57 f26 1"/>
                <a:gd name="f70" fmla="*/ f58 f27 1"/>
                <a:gd name="f71" fmla="*/ f59 f26 1"/>
                <a:gd name="f72" fmla="*/ f60 f27 1"/>
                <a:gd name="f73" fmla="*/ f61 f26 1"/>
                <a:gd name="f74" fmla="*/ f62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4">
                  <a:pos x="f67" y="f68"/>
                </a:cxn>
                <a:cxn ang="f54">
                  <a:pos x="f69" y="f70"/>
                </a:cxn>
                <a:cxn ang="f54">
                  <a:pos x="f71" y="f72"/>
                </a:cxn>
                <a:cxn ang="f54">
                  <a:pos x="f73" y="f74"/>
                </a:cxn>
                <a:cxn ang="f54">
                  <a:pos x="f67" y="f68"/>
                </a:cxn>
              </a:cxnLst>
              <a:rect l="f63" t="f66" r="f64" b="f65"/>
              <a:pathLst>
                <a:path w="46" h="37">
                  <a:moveTo>
                    <a:pt x="f8" y="f9"/>
                  </a:moveTo>
                  <a:cubicBezTo>
                    <a:pt x="f10" y="f7"/>
                    <a:pt x="f11" y="f12"/>
                    <a:pt x="f13" y="f14"/>
                  </a:cubicBezTo>
                  <a:cubicBezTo>
                    <a:pt x="f5" y="f15"/>
                    <a:pt x="f16" y="f17"/>
                    <a:pt x="f18" y="f17"/>
                  </a:cubicBezTo>
                  <a:cubicBezTo>
                    <a:pt x="f19" y="f13"/>
                    <a:pt x="f20" y="f5"/>
                    <a:pt x="f21" y="f22"/>
                  </a:cubicBezTo>
                  <a:cubicBezTo>
                    <a:pt x="f6" y="f19"/>
                    <a:pt x="f23" y="f24"/>
                    <a:pt x="f8" y="f9"/>
                  </a:cubicBezTo>
                  <a:close/>
                </a:path>
              </a:pathLst>
            </a:custGeom>
            <a:solidFill>
              <a:srgbClr val="F0845D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40" name="Freeform 45">
              <a:extLst>
                <a:ext uri="{FF2B5EF4-FFF2-40B4-BE49-F238E27FC236}">
                  <a16:creationId xmlns:a16="http://schemas.microsoft.com/office/drawing/2014/main" id="{95700216-CA7D-43F8-86FC-333993AA4E3B}"/>
                </a:ext>
              </a:extLst>
            </p:cNvPr>
            <p:cNvSpPr/>
            <p:nvPr/>
          </p:nvSpPr>
          <p:spPr>
            <a:xfrm>
              <a:off x="4573591" y="522286"/>
              <a:ext cx="58741" cy="6508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6"/>
                <a:gd name="f7" fmla="val 50"/>
                <a:gd name="f8" fmla="val 48"/>
                <a:gd name="f9" fmla="val 14"/>
                <a:gd name="f10" fmla="val 34"/>
                <a:gd name="f11" fmla="val 3"/>
                <a:gd name="f12" fmla="val 2"/>
                <a:gd name="f13" fmla="val 37"/>
                <a:gd name="f14" fmla="val 20"/>
                <a:gd name="f15" fmla="val 49"/>
                <a:gd name="f16" fmla="+- 0 0 -90"/>
                <a:gd name="f17" fmla="*/ f3 1 46"/>
                <a:gd name="f18" fmla="*/ f4 1 50"/>
                <a:gd name="f19" fmla="+- f7 0 f5"/>
                <a:gd name="f20" fmla="+- f6 0 f5"/>
                <a:gd name="f21" fmla="*/ f16 f0 1"/>
                <a:gd name="f22" fmla="*/ f20 1 46"/>
                <a:gd name="f23" fmla="*/ f19 1 50"/>
                <a:gd name="f24" fmla="*/ 46 f20 1"/>
                <a:gd name="f25" fmla="*/ 48 f19 1"/>
                <a:gd name="f26" fmla="*/ 3 f20 1"/>
                <a:gd name="f27" fmla="*/ 2 f19 1"/>
                <a:gd name="f28" fmla="*/ 49 f19 1"/>
                <a:gd name="f29" fmla="*/ f21 1 f2"/>
                <a:gd name="f30" fmla="*/ f24 1 46"/>
                <a:gd name="f31" fmla="*/ f25 1 50"/>
                <a:gd name="f32" fmla="*/ f26 1 46"/>
                <a:gd name="f33" fmla="*/ f27 1 50"/>
                <a:gd name="f34" fmla="*/ f28 1 50"/>
                <a:gd name="f35" fmla="*/ 0 1 f22"/>
                <a:gd name="f36" fmla="*/ f6 1 f22"/>
                <a:gd name="f37" fmla="*/ 0 1 f23"/>
                <a:gd name="f38" fmla="*/ f7 1 f23"/>
                <a:gd name="f39" fmla="+- f29 0 f1"/>
                <a:gd name="f40" fmla="*/ f30 1 f22"/>
                <a:gd name="f41" fmla="*/ f31 1 f23"/>
                <a:gd name="f42" fmla="*/ f32 1 f22"/>
                <a:gd name="f43" fmla="*/ f33 1 f23"/>
                <a:gd name="f44" fmla="*/ f34 1 f23"/>
                <a:gd name="f45" fmla="*/ f35 f17 1"/>
                <a:gd name="f46" fmla="*/ f36 f17 1"/>
                <a:gd name="f47" fmla="*/ f38 f18 1"/>
                <a:gd name="f48" fmla="*/ f37 f18 1"/>
                <a:gd name="f49" fmla="*/ f40 f17 1"/>
                <a:gd name="f50" fmla="*/ f41 f18 1"/>
                <a:gd name="f51" fmla="*/ f42 f17 1"/>
                <a:gd name="f52" fmla="*/ f43 f18 1"/>
                <a:gd name="f53" fmla="*/ f44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9">
                  <a:pos x="f49" y="f50"/>
                </a:cxn>
                <a:cxn ang="f39">
                  <a:pos x="f51" y="f52"/>
                </a:cxn>
                <a:cxn ang="f39">
                  <a:pos x="f49" y="f53"/>
                </a:cxn>
                <a:cxn ang="f39">
                  <a:pos x="f49" y="f50"/>
                </a:cxn>
              </a:cxnLst>
              <a:rect l="f45" t="f48" r="f46" b="f47"/>
              <a:pathLst>
                <a:path w="46" h="50">
                  <a:moveTo>
                    <a:pt x="f6" y="f8"/>
                  </a:moveTo>
                  <a:cubicBezTo>
                    <a:pt x="f9" y="f7"/>
                    <a:pt x="f5" y="f10"/>
                    <a:pt x="f11" y="f12"/>
                  </a:cubicBezTo>
                  <a:cubicBezTo>
                    <a:pt x="f13" y="f5"/>
                    <a:pt x="f6" y="f14"/>
                    <a:pt x="f6" y="f15"/>
                  </a:cubicBezTo>
                  <a:cubicBezTo>
                    <a:pt x="f6" y="f15"/>
                    <a:pt x="f6" y="f8"/>
                    <a:pt x="f6" y="f8"/>
                  </a:cubicBezTo>
                  <a:close/>
                </a:path>
              </a:pathLst>
            </a:custGeom>
            <a:solidFill>
              <a:srgbClr val="EC856E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41" name="Freeform 49">
            <a:extLst>
              <a:ext uri="{FF2B5EF4-FFF2-40B4-BE49-F238E27FC236}">
                <a16:creationId xmlns:a16="http://schemas.microsoft.com/office/drawing/2014/main" id="{D809EEF5-14F6-4692-9D3E-5929E526AFE9}"/>
              </a:ext>
            </a:extLst>
          </p:cNvPr>
          <p:cNvSpPr/>
          <p:nvPr/>
        </p:nvSpPr>
        <p:spPr>
          <a:xfrm>
            <a:off x="392113" y="2797177"/>
            <a:ext cx="2268534" cy="2174872"/>
          </a:xfrm>
          <a:custGeom>
            <a:avLst/>
            <a:gdLst>
              <a:gd name="f0" fmla="val 10800000"/>
              <a:gd name="f1" fmla="val 5400000"/>
              <a:gd name="f2" fmla="val 360"/>
              <a:gd name="f3" fmla="val 180"/>
              <a:gd name="f4" fmla="val w"/>
              <a:gd name="f5" fmla="val h"/>
              <a:gd name="f6" fmla="val 0"/>
              <a:gd name="f7" fmla="val 602"/>
              <a:gd name="f8" fmla="val 577"/>
              <a:gd name="f9" fmla="val 444"/>
              <a:gd name="f10" fmla="val 48"/>
              <a:gd name="f11" fmla="val 559"/>
              <a:gd name="f12" fmla="val 119"/>
              <a:gd name="f13" fmla="val 262"/>
              <a:gd name="f14" fmla="val 545"/>
              <a:gd name="f15" fmla="val 386"/>
              <a:gd name="f16" fmla="val 488"/>
              <a:gd name="f17" fmla="val 512"/>
              <a:gd name="f18" fmla="val 348"/>
              <a:gd name="f19" fmla="val 217"/>
              <a:gd name="f20" fmla="val 537"/>
              <a:gd name="f21" fmla="val 87"/>
              <a:gd name="f22" fmla="val 498"/>
              <a:gd name="f23" fmla="val 366"/>
              <a:gd name="f24" fmla="val 20"/>
              <a:gd name="f25" fmla="val 240"/>
              <a:gd name="f26" fmla="val 44"/>
              <a:gd name="f27" fmla="val 93"/>
              <a:gd name="f28" fmla="val 155"/>
              <a:gd name="f29" fmla="val 303"/>
              <a:gd name="f30" fmla="val 2"/>
              <a:gd name="f31" fmla="val 311"/>
              <a:gd name="f32" fmla="val 52"/>
              <a:gd name="f33" fmla="val 310"/>
              <a:gd name="f34" fmla="val 101"/>
              <a:gd name="f35" fmla="val 297"/>
              <a:gd name="f36" fmla="val 150"/>
              <a:gd name="f37" fmla="val 276"/>
              <a:gd name="f38" fmla="val 174"/>
              <a:gd name="f39" fmla="val 253"/>
              <a:gd name="f40" fmla="val 157"/>
              <a:gd name="f41" fmla="val 231"/>
              <a:gd name="f42" fmla="val 154"/>
              <a:gd name="f43" fmla="val 161"/>
              <a:gd name="f44" fmla="val 144"/>
              <a:gd name="f45" fmla="val 118"/>
              <a:gd name="f46" fmla="val 177"/>
              <a:gd name="f47" fmla="val 111"/>
              <a:gd name="f48" fmla="val 247"/>
              <a:gd name="f49" fmla="val 105"/>
              <a:gd name="f50" fmla="val 305"/>
              <a:gd name="f51" fmla="val 121"/>
              <a:gd name="f52" fmla="val 358"/>
              <a:gd name="f53" fmla="val 145"/>
              <a:gd name="f54" fmla="val 410"/>
              <a:gd name="f55" fmla="val 184"/>
              <a:gd name="f56" fmla="val 496"/>
              <a:gd name="f57" fmla="val 265"/>
              <a:gd name="f58" fmla="val 481"/>
              <a:gd name="f59" fmla="val 336"/>
              <a:gd name="f60" fmla="val 487"/>
              <a:gd name="f61" fmla="val 392"/>
              <a:gd name="f62" fmla="val 492"/>
              <a:gd name="f63" fmla="val 420"/>
              <a:gd name="f64" fmla="val 451"/>
              <a:gd name="f65" fmla="val 443"/>
              <a:gd name="f66" fmla="val 407"/>
              <a:gd name="f67" fmla="val 467"/>
              <a:gd name="f68" fmla="val 361"/>
              <a:gd name="f69" fmla="val 482"/>
              <a:gd name="f70" fmla="val 312"/>
              <a:gd name="f71" fmla="val 480"/>
              <a:gd name="f72" fmla="val 258"/>
              <a:gd name="f73" fmla="val 477"/>
              <a:gd name="f74" fmla="val 186"/>
              <a:gd name="f75" fmla="val 460"/>
              <a:gd name="f76" fmla="val 167"/>
              <a:gd name="f77" fmla="val 388"/>
              <a:gd name="f78" fmla="val 373"/>
              <a:gd name="f79" fmla="val 159"/>
              <a:gd name="f80" fmla="val 160"/>
              <a:gd name="f81" fmla="val 343"/>
              <a:gd name="f82" fmla="val 325"/>
              <a:gd name="f83" fmla="val 148"/>
              <a:gd name="f84" fmla="val 315"/>
              <a:gd name="f85" fmla="val 135"/>
              <a:gd name="f86" fmla="val 322"/>
              <a:gd name="f87" fmla="val 116"/>
              <a:gd name="f88" fmla="val 329"/>
              <a:gd name="f89" fmla="val 97"/>
              <a:gd name="f90" fmla="val 346"/>
              <a:gd name="f91" fmla="val 100"/>
              <a:gd name="f92" fmla="val 401"/>
              <a:gd name="f93" fmla="val 103"/>
              <a:gd name="f94" fmla="val 438"/>
              <a:gd name="f95" fmla="+- 0 0 -90"/>
              <a:gd name="f96" fmla="*/ f4 1 602"/>
              <a:gd name="f97" fmla="*/ f5 1 577"/>
              <a:gd name="f98" fmla="+- f8 0 f6"/>
              <a:gd name="f99" fmla="+- f7 0 f6"/>
              <a:gd name="f100" fmla="*/ f95 f0 1"/>
              <a:gd name="f101" fmla="*/ f99 1 602"/>
              <a:gd name="f102" fmla="*/ f98 1 577"/>
              <a:gd name="f103" fmla="*/ 444 f99 1"/>
              <a:gd name="f104" fmla="*/ 48 f98 1"/>
              <a:gd name="f105" fmla="*/ 545 f99 1"/>
              <a:gd name="f106" fmla="*/ 386 f98 1"/>
              <a:gd name="f107" fmla="*/ 217 f99 1"/>
              <a:gd name="f108" fmla="*/ 537 f98 1"/>
              <a:gd name="f109" fmla="*/ 20 f99 1"/>
              <a:gd name="f110" fmla="*/ 240 f98 1"/>
              <a:gd name="f111" fmla="*/ 303 f99 1"/>
              <a:gd name="f112" fmla="*/ 2 f98 1"/>
              <a:gd name="f113" fmla="*/ 297 f99 1"/>
              <a:gd name="f114" fmla="*/ 150 f98 1"/>
              <a:gd name="f115" fmla="*/ 231 f99 1"/>
              <a:gd name="f116" fmla="*/ 154 f98 1"/>
              <a:gd name="f117" fmla="*/ 111 f99 1"/>
              <a:gd name="f118" fmla="*/ 247 f98 1"/>
              <a:gd name="f119" fmla="*/ 145 f99 1"/>
              <a:gd name="f120" fmla="*/ 410 f98 1"/>
              <a:gd name="f121" fmla="*/ 336 f99 1"/>
              <a:gd name="f122" fmla="*/ 487 f98 1"/>
              <a:gd name="f123" fmla="*/ 443 f99 1"/>
              <a:gd name="f124" fmla="*/ 407 f98 1"/>
              <a:gd name="f125" fmla="*/ 480 f99 1"/>
              <a:gd name="f126" fmla="*/ 258 f98 1"/>
              <a:gd name="f127" fmla="*/ 388 f99 1"/>
              <a:gd name="f128" fmla="*/ 161 f98 1"/>
              <a:gd name="f129" fmla="*/ 343 f99 1"/>
              <a:gd name="f130" fmla="*/ 155 f98 1"/>
              <a:gd name="f131" fmla="*/ 322 f99 1"/>
              <a:gd name="f132" fmla="*/ 116 f98 1"/>
              <a:gd name="f133" fmla="*/ 360 f99 1"/>
              <a:gd name="f134" fmla="*/ 101 f98 1"/>
              <a:gd name="f135" fmla="*/ f100 1 f3"/>
              <a:gd name="f136" fmla="*/ f103 1 602"/>
              <a:gd name="f137" fmla="*/ f104 1 577"/>
              <a:gd name="f138" fmla="*/ f105 1 602"/>
              <a:gd name="f139" fmla="*/ f106 1 577"/>
              <a:gd name="f140" fmla="*/ f107 1 602"/>
              <a:gd name="f141" fmla="*/ f108 1 577"/>
              <a:gd name="f142" fmla="*/ f109 1 602"/>
              <a:gd name="f143" fmla="*/ f110 1 577"/>
              <a:gd name="f144" fmla="*/ f111 1 602"/>
              <a:gd name="f145" fmla="*/ f112 1 577"/>
              <a:gd name="f146" fmla="*/ f113 1 602"/>
              <a:gd name="f147" fmla="*/ f114 1 577"/>
              <a:gd name="f148" fmla="*/ f115 1 602"/>
              <a:gd name="f149" fmla="*/ f116 1 577"/>
              <a:gd name="f150" fmla="*/ f117 1 602"/>
              <a:gd name="f151" fmla="*/ f118 1 577"/>
              <a:gd name="f152" fmla="*/ f119 1 602"/>
              <a:gd name="f153" fmla="*/ f120 1 577"/>
              <a:gd name="f154" fmla="*/ f121 1 602"/>
              <a:gd name="f155" fmla="*/ f122 1 577"/>
              <a:gd name="f156" fmla="*/ f123 1 602"/>
              <a:gd name="f157" fmla="*/ f124 1 577"/>
              <a:gd name="f158" fmla="*/ f125 1 602"/>
              <a:gd name="f159" fmla="*/ f126 1 577"/>
              <a:gd name="f160" fmla="*/ f127 1 602"/>
              <a:gd name="f161" fmla="*/ f128 1 577"/>
              <a:gd name="f162" fmla="*/ f129 1 602"/>
              <a:gd name="f163" fmla="*/ f130 1 577"/>
              <a:gd name="f164" fmla="*/ f131 1 602"/>
              <a:gd name="f165" fmla="*/ f132 1 577"/>
              <a:gd name="f166" fmla="*/ f133 1 602"/>
              <a:gd name="f167" fmla="*/ f134 1 577"/>
              <a:gd name="f168" fmla="*/ 0 1 f101"/>
              <a:gd name="f169" fmla="*/ f7 1 f101"/>
              <a:gd name="f170" fmla="*/ 0 1 f102"/>
              <a:gd name="f171" fmla="*/ f8 1 f102"/>
              <a:gd name="f172" fmla="+- f135 0 f1"/>
              <a:gd name="f173" fmla="*/ f136 1 f101"/>
              <a:gd name="f174" fmla="*/ f137 1 f102"/>
              <a:gd name="f175" fmla="*/ f138 1 f101"/>
              <a:gd name="f176" fmla="*/ f139 1 f102"/>
              <a:gd name="f177" fmla="*/ f140 1 f101"/>
              <a:gd name="f178" fmla="*/ f141 1 f102"/>
              <a:gd name="f179" fmla="*/ f142 1 f101"/>
              <a:gd name="f180" fmla="*/ f143 1 f102"/>
              <a:gd name="f181" fmla="*/ f144 1 f101"/>
              <a:gd name="f182" fmla="*/ f145 1 f102"/>
              <a:gd name="f183" fmla="*/ f146 1 f101"/>
              <a:gd name="f184" fmla="*/ f147 1 f102"/>
              <a:gd name="f185" fmla="*/ f148 1 f101"/>
              <a:gd name="f186" fmla="*/ f149 1 f102"/>
              <a:gd name="f187" fmla="*/ f150 1 f101"/>
              <a:gd name="f188" fmla="*/ f151 1 f102"/>
              <a:gd name="f189" fmla="*/ f152 1 f101"/>
              <a:gd name="f190" fmla="*/ f153 1 f102"/>
              <a:gd name="f191" fmla="*/ f154 1 f101"/>
              <a:gd name="f192" fmla="*/ f155 1 f102"/>
              <a:gd name="f193" fmla="*/ f156 1 f101"/>
              <a:gd name="f194" fmla="*/ f157 1 f102"/>
              <a:gd name="f195" fmla="*/ f158 1 f101"/>
              <a:gd name="f196" fmla="*/ f159 1 f102"/>
              <a:gd name="f197" fmla="*/ f160 1 f101"/>
              <a:gd name="f198" fmla="*/ f161 1 f102"/>
              <a:gd name="f199" fmla="*/ f162 1 f101"/>
              <a:gd name="f200" fmla="*/ f163 1 f102"/>
              <a:gd name="f201" fmla="*/ f164 1 f101"/>
              <a:gd name="f202" fmla="*/ f165 1 f102"/>
              <a:gd name="f203" fmla="*/ f166 1 f101"/>
              <a:gd name="f204" fmla="*/ f167 1 f102"/>
              <a:gd name="f205" fmla="*/ f168 f96 1"/>
              <a:gd name="f206" fmla="*/ f169 f96 1"/>
              <a:gd name="f207" fmla="*/ f171 f97 1"/>
              <a:gd name="f208" fmla="*/ f170 f97 1"/>
              <a:gd name="f209" fmla="*/ f173 f96 1"/>
              <a:gd name="f210" fmla="*/ f174 f97 1"/>
              <a:gd name="f211" fmla="*/ f175 f96 1"/>
              <a:gd name="f212" fmla="*/ f176 f97 1"/>
              <a:gd name="f213" fmla="*/ f177 f96 1"/>
              <a:gd name="f214" fmla="*/ f178 f97 1"/>
              <a:gd name="f215" fmla="*/ f179 f96 1"/>
              <a:gd name="f216" fmla="*/ f180 f97 1"/>
              <a:gd name="f217" fmla="*/ f181 f96 1"/>
              <a:gd name="f218" fmla="*/ f182 f97 1"/>
              <a:gd name="f219" fmla="*/ f183 f96 1"/>
              <a:gd name="f220" fmla="*/ f184 f97 1"/>
              <a:gd name="f221" fmla="*/ f185 f96 1"/>
              <a:gd name="f222" fmla="*/ f186 f97 1"/>
              <a:gd name="f223" fmla="*/ f187 f96 1"/>
              <a:gd name="f224" fmla="*/ f188 f97 1"/>
              <a:gd name="f225" fmla="*/ f189 f96 1"/>
              <a:gd name="f226" fmla="*/ f190 f97 1"/>
              <a:gd name="f227" fmla="*/ f191 f96 1"/>
              <a:gd name="f228" fmla="*/ f192 f97 1"/>
              <a:gd name="f229" fmla="*/ f193 f96 1"/>
              <a:gd name="f230" fmla="*/ f194 f97 1"/>
              <a:gd name="f231" fmla="*/ f195 f96 1"/>
              <a:gd name="f232" fmla="*/ f196 f97 1"/>
              <a:gd name="f233" fmla="*/ f197 f96 1"/>
              <a:gd name="f234" fmla="*/ f198 f97 1"/>
              <a:gd name="f235" fmla="*/ f199 f96 1"/>
              <a:gd name="f236" fmla="*/ f200 f97 1"/>
              <a:gd name="f237" fmla="*/ f201 f96 1"/>
              <a:gd name="f238" fmla="*/ f202 f97 1"/>
              <a:gd name="f239" fmla="*/ f203 f96 1"/>
              <a:gd name="f240" fmla="*/ f204 f9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2">
                <a:pos x="f209" y="f210"/>
              </a:cxn>
              <a:cxn ang="f172">
                <a:pos x="f211" y="f212"/>
              </a:cxn>
              <a:cxn ang="f172">
                <a:pos x="f213" y="f214"/>
              </a:cxn>
              <a:cxn ang="f172">
                <a:pos x="f215" y="f216"/>
              </a:cxn>
              <a:cxn ang="f172">
                <a:pos x="f217" y="f218"/>
              </a:cxn>
              <a:cxn ang="f172">
                <a:pos x="f219" y="f220"/>
              </a:cxn>
              <a:cxn ang="f172">
                <a:pos x="f221" y="f222"/>
              </a:cxn>
              <a:cxn ang="f172">
                <a:pos x="f223" y="f224"/>
              </a:cxn>
              <a:cxn ang="f172">
                <a:pos x="f225" y="f226"/>
              </a:cxn>
              <a:cxn ang="f172">
                <a:pos x="f227" y="f228"/>
              </a:cxn>
              <a:cxn ang="f172">
                <a:pos x="f229" y="f230"/>
              </a:cxn>
              <a:cxn ang="f172">
                <a:pos x="f231" y="f232"/>
              </a:cxn>
              <a:cxn ang="f172">
                <a:pos x="f233" y="f234"/>
              </a:cxn>
              <a:cxn ang="f172">
                <a:pos x="f235" y="f236"/>
              </a:cxn>
              <a:cxn ang="f172">
                <a:pos x="f237" y="f238"/>
              </a:cxn>
              <a:cxn ang="f172">
                <a:pos x="f239" y="f240"/>
              </a:cxn>
              <a:cxn ang="f172">
                <a:pos x="f209" y="f210"/>
              </a:cxn>
            </a:cxnLst>
            <a:rect l="f205" t="f208" r="f206" b="f207"/>
            <a:pathLst>
              <a:path w="602" h="577">
                <a:moveTo>
                  <a:pt x="f9" y="f10"/>
                </a:moveTo>
                <a:cubicBezTo>
                  <a:pt x="f11" y="f12"/>
                  <a:pt x="f7" y="f13"/>
                  <a:pt x="f14" y="f15"/>
                </a:cubicBezTo>
                <a:cubicBezTo>
                  <a:pt x="f16" y="f17"/>
                  <a:pt x="f18" y="f8"/>
                  <a:pt x="f19" y="f20"/>
                </a:cubicBezTo>
                <a:cubicBezTo>
                  <a:pt x="f21" y="f22"/>
                  <a:pt x="f6" y="f23"/>
                  <a:pt x="f24" y="f25"/>
                </a:cubicBezTo>
                <a:cubicBezTo>
                  <a:pt x="f26" y="f27"/>
                  <a:pt x="f28" y="f6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77" y="f43"/>
                </a:cubicBezTo>
                <a:cubicBezTo>
                  <a:pt x="f78" y="f79"/>
                  <a:pt x="f52" y="f80"/>
                  <a:pt x="f81" y="f28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2" y="f34"/>
                </a:cubicBezTo>
                <a:cubicBezTo>
                  <a:pt x="f92" y="f93"/>
                  <a:pt x="f94" y="f91"/>
                  <a:pt x="f9" y="f10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grpSp>
        <p:nvGrpSpPr>
          <p:cNvPr id="62" name="Grupo 61">
            <a:extLst>
              <a:ext uri="{FF2B5EF4-FFF2-40B4-BE49-F238E27FC236}">
                <a16:creationId xmlns:a16="http://schemas.microsoft.com/office/drawing/2014/main" id="{7E46F182-034E-2A0C-1D8D-FA3A8BB27537}"/>
              </a:ext>
            </a:extLst>
          </p:cNvPr>
          <p:cNvGrpSpPr/>
          <p:nvPr/>
        </p:nvGrpSpPr>
        <p:grpSpPr>
          <a:xfrm>
            <a:off x="681035" y="2803522"/>
            <a:ext cx="1617665" cy="1954209"/>
            <a:chOff x="681035" y="2803522"/>
            <a:chExt cx="1617665" cy="1954209"/>
          </a:xfrm>
        </p:grpSpPr>
        <p:sp>
          <p:nvSpPr>
            <p:cNvPr id="42" name="Freeform 50">
              <a:extLst>
                <a:ext uri="{FF2B5EF4-FFF2-40B4-BE49-F238E27FC236}">
                  <a16:creationId xmlns:a16="http://schemas.microsoft.com/office/drawing/2014/main" id="{A8C00DF5-1F6E-4B54-A086-27E93D6C68FD}"/>
                </a:ext>
              </a:extLst>
            </p:cNvPr>
            <p:cNvSpPr/>
            <p:nvPr/>
          </p:nvSpPr>
          <p:spPr>
            <a:xfrm>
              <a:off x="1447796" y="2808286"/>
              <a:ext cx="719139" cy="62230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165"/>
                <a:gd name="f8" fmla="val 164"/>
                <a:gd name="f9" fmla="val 45"/>
                <a:gd name="f10" fmla="val 99"/>
                <a:gd name="f11" fmla="val 170"/>
                <a:gd name="f12" fmla="val 118"/>
                <a:gd name="f13" fmla="val 92"/>
                <a:gd name="f14" fmla="val 117"/>
                <a:gd name="f15" fmla="val 80"/>
                <a:gd name="f16" fmla="val 29"/>
                <a:gd name="f17" fmla="val 82"/>
                <a:gd name="f18" fmla="val 56"/>
                <a:gd name="f19" fmla="val 143"/>
                <a:gd name="f20" fmla="val 59"/>
                <a:gd name="f21" fmla="val 159"/>
                <a:gd name="f22" fmla="val 33"/>
                <a:gd name="f23" fmla="val 157"/>
                <a:gd name="f24" fmla="val 104"/>
                <a:gd name="f25" fmla="val 37"/>
                <a:gd name="f26" fmla="val 52"/>
                <a:gd name="f27" fmla="val 84"/>
                <a:gd name="f28" fmla="val 1"/>
                <a:gd name="f29" fmla="val 126"/>
                <a:gd name="f30" fmla="val 17"/>
                <a:gd name="f31" fmla="+- 0 0 -90"/>
                <a:gd name="f32" fmla="*/ f3 1 191"/>
                <a:gd name="f33" fmla="*/ f4 1 165"/>
                <a:gd name="f34" fmla="+- f7 0 f5"/>
                <a:gd name="f35" fmla="+- f6 0 f5"/>
                <a:gd name="f36" fmla="*/ f31 f0 1"/>
                <a:gd name="f37" fmla="*/ f35 1 191"/>
                <a:gd name="f38" fmla="*/ f34 1 165"/>
                <a:gd name="f39" fmla="*/ 164 f35 1"/>
                <a:gd name="f40" fmla="*/ 45 f34 1"/>
                <a:gd name="f41" fmla="*/ 92 f35 1"/>
                <a:gd name="f42" fmla="*/ 117 f34 1"/>
                <a:gd name="f43" fmla="*/ 56 f35 1"/>
                <a:gd name="f44" fmla="*/ 143 f34 1"/>
                <a:gd name="f45" fmla="*/ 33 f35 1"/>
                <a:gd name="f46" fmla="*/ 157 f34 1"/>
                <a:gd name="f47" fmla="*/ 37 f35 1"/>
                <a:gd name="f48" fmla="*/ 0 f34 1"/>
                <a:gd name="f49" fmla="*/ f36 1 f2"/>
                <a:gd name="f50" fmla="*/ f39 1 191"/>
                <a:gd name="f51" fmla="*/ f40 1 165"/>
                <a:gd name="f52" fmla="*/ f41 1 191"/>
                <a:gd name="f53" fmla="*/ f42 1 165"/>
                <a:gd name="f54" fmla="*/ f43 1 191"/>
                <a:gd name="f55" fmla="*/ f44 1 165"/>
                <a:gd name="f56" fmla="*/ f45 1 191"/>
                <a:gd name="f57" fmla="*/ f46 1 165"/>
                <a:gd name="f58" fmla="*/ f47 1 191"/>
                <a:gd name="f59" fmla="*/ f48 1 165"/>
                <a:gd name="f60" fmla="*/ 0 1 f37"/>
                <a:gd name="f61" fmla="*/ f6 1 f37"/>
                <a:gd name="f62" fmla="*/ 0 1 f38"/>
                <a:gd name="f63" fmla="*/ f7 1 f38"/>
                <a:gd name="f64" fmla="+- f49 0 f1"/>
                <a:gd name="f65" fmla="*/ f50 1 f37"/>
                <a:gd name="f66" fmla="*/ f51 1 f38"/>
                <a:gd name="f67" fmla="*/ f52 1 f37"/>
                <a:gd name="f68" fmla="*/ f53 1 f38"/>
                <a:gd name="f69" fmla="*/ f54 1 f37"/>
                <a:gd name="f70" fmla="*/ f55 1 f38"/>
                <a:gd name="f71" fmla="*/ f56 1 f37"/>
                <a:gd name="f72" fmla="*/ f57 1 f38"/>
                <a:gd name="f73" fmla="*/ f58 1 f37"/>
                <a:gd name="f74" fmla="*/ f59 1 f38"/>
                <a:gd name="f75" fmla="*/ f60 f32 1"/>
                <a:gd name="f76" fmla="*/ f61 f32 1"/>
                <a:gd name="f77" fmla="*/ f63 f33 1"/>
                <a:gd name="f78" fmla="*/ f62 f33 1"/>
                <a:gd name="f79" fmla="*/ f65 f32 1"/>
                <a:gd name="f80" fmla="*/ f66 f33 1"/>
                <a:gd name="f81" fmla="*/ f67 f32 1"/>
                <a:gd name="f82" fmla="*/ f68 f33 1"/>
                <a:gd name="f83" fmla="*/ f69 f32 1"/>
                <a:gd name="f84" fmla="*/ f70 f33 1"/>
                <a:gd name="f85" fmla="*/ f71 f32 1"/>
                <a:gd name="f86" fmla="*/ f72 f33 1"/>
                <a:gd name="f87" fmla="*/ f73 f32 1"/>
                <a:gd name="f88" fmla="*/ f74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4">
                  <a:pos x="f79" y="f80"/>
                </a:cxn>
                <a:cxn ang="f64">
                  <a:pos x="f81" y="f82"/>
                </a:cxn>
                <a:cxn ang="f64">
                  <a:pos x="f83" y="f84"/>
                </a:cxn>
                <a:cxn ang="f64">
                  <a:pos x="f85" y="f86"/>
                </a:cxn>
                <a:cxn ang="f64">
                  <a:pos x="f87" y="f88"/>
                </a:cxn>
                <a:cxn ang="f64">
                  <a:pos x="f79" y="f80"/>
                </a:cxn>
              </a:cxnLst>
              <a:rect l="f75" t="f78" r="f76" b="f77"/>
              <a:pathLst>
                <a:path w="191" h="165">
                  <a:moveTo>
                    <a:pt x="f8" y="f9"/>
                  </a:moveTo>
                  <a:cubicBezTo>
                    <a:pt x="f6" y="f10"/>
                    <a:pt x="f11" y="f12"/>
                    <a:pt x="f13" y="f14"/>
                  </a:cubicBezTo>
                  <a:cubicBezTo>
                    <a:pt x="f15" y="f14"/>
                    <a:pt x="f16" y="f17"/>
                    <a:pt x="f18" y="f19"/>
                  </a:cubicBezTo>
                  <a:cubicBezTo>
                    <a:pt x="f20" y="f7"/>
                    <a:pt x="f9" y="f21"/>
                    <a:pt x="f22" y="f23"/>
                  </a:cubicBezTo>
                  <a:cubicBezTo>
                    <a:pt x="f5" y="f24"/>
                    <a:pt x="f25" y="f26"/>
                    <a:pt x="f25" y="f5"/>
                  </a:cubicBezTo>
                  <a:cubicBezTo>
                    <a:pt x="f27" y="f28"/>
                    <a:pt x="f29" y="f30"/>
                    <a:pt x="f8" y="f9"/>
                  </a:cubicBezTo>
                  <a:close/>
                </a:path>
              </a:pathLst>
            </a:custGeom>
            <a:solidFill>
              <a:srgbClr val="67B173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43" name="Freeform 51">
              <a:extLst>
                <a:ext uri="{FF2B5EF4-FFF2-40B4-BE49-F238E27FC236}">
                  <a16:creationId xmlns:a16="http://schemas.microsoft.com/office/drawing/2014/main" id="{554F1FA3-F67F-4D7E-AD78-014433C106CA}"/>
                </a:ext>
              </a:extLst>
            </p:cNvPr>
            <p:cNvSpPr/>
            <p:nvPr/>
          </p:nvSpPr>
          <p:spPr>
            <a:xfrm>
              <a:off x="1431922" y="2803522"/>
              <a:ext cx="287341" cy="6159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6"/>
                <a:gd name="f7" fmla="val 163"/>
                <a:gd name="f8" fmla="val 41"/>
                <a:gd name="f9" fmla="val 1"/>
                <a:gd name="f10" fmla="val 50"/>
                <a:gd name="f11" fmla="val 13"/>
                <a:gd name="f12" fmla="val 21"/>
                <a:gd name="f13" fmla="val 59"/>
                <a:gd name="f14" fmla="val 40"/>
                <a:gd name="f15" fmla="val 27"/>
                <a:gd name="f16" fmla="val 44"/>
                <a:gd name="f17" fmla="val 115"/>
                <a:gd name="f18" fmla="val 43"/>
                <a:gd name="f19" fmla="val 153"/>
                <a:gd name="f20" fmla="val 30"/>
                <a:gd name="f21" fmla="val 162"/>
                <a:gd name="f22" fmla="val 19"/>
                <a:gd name="f23" fmla="val 10"/>
                <a:gd name="f24" fmla="val 149"/>
                <a:gd name="f25" fmla="val 14"/>
                <a:gd name="f26" fmla="val 99"/>
                <a:gd name="f27" fmla="val 47"/>
                <a:gd name="f28" fmla="val 31"/>
                <a:gd name="f29" fmla="val 36"/>
                <a:gd name="f30" fmla="+- 0 0 -90"/>
                <a:gd name="f31" fmla="*/ f3 1 76"/>
                <a:gd name="f32" fmla="*/ f4 1 163"/>
                <a:gd name="f33" fmla="+- f7 0 f5"/>
                <a:gd name="f34" fmla="+- f6 0 f5"/>
                <a:gd name="f35" fmla="*/ f30 f0 1"/>
                <a:gd name="f36" fmla="*/ f34 1 76"/>
                <a:gd name="f37" fmla="*/ f33 1 163"/>
                <a:gd name="f38" fmla="*/ 41 f34 1"/>
                <a:gd name="f39" fmla="*/ 1 f33 1"/>
                <a:gd name="f40" fmla="*/ 59 f34 1"/>
                <a:gd name="f41" fmla="*/ 40 f33 1"/>
                <a:gd name="f42" fmla="*/ 43 f34 1"/>
                <a:gd name="f43" fmla="*/ 153 f33 1"/>
                <a:gd name="f44" fmla="*/ 10 f34 1"/>
                <a:gd name="f45" fmla="*/ 149 f33 1"/>
                <a:gd name="f46" fmla="*/ 27 f34 1"/>
                <a:gd name="f47" fmla="*/ 0 f33 1"/>
                <a:gd name="f48" fmla="*/ f35 1 f2"/>
                <a:gd name="f49" fmla="*/ f38 1 76"/>
                <a:gd name="f50" fmla="*/ f39 1 163"/>
                <a:gd name="f51" fmla="*/ f40 1 76"/>
                <a:gd name="f52" fmla="*/ f41 1 163"/>
                <a:gd name="f53" fmla="*/ f42 1 76"/>
                <a:gd name="f54" fmla="*/ f43 1 163"/>
                <a:gd name="f55" fmla="*/ f44 1 76"/>
                <a:gd name="f56" fmla="*/ f45 1 163"/>
                <a:gd name="f57" fmla="*/ f46 1 76"/>
                <a:gd name="f58" fmla="*/ f47 1 163"/>
                <a:gd name="f59" fmla="*/ 0 1 f36"/>
                <a:gd name="f60" fmla="*/ f6 1 f36"/>
                <a:gd name="f61" fmla="*/ 0 1 f37"/>
                <a:gd name="f62" fmla="*/ f7 1 f37"/>
                <a:gd name="f63" fmla="+- f48 0 f1"/>
                <a:gd name="f64" fmla="*/ f49 1 f36"/>
                <a:gd name="f65" fmla="*/ f50 1 f37"/>
                <a:gd name="f66" fmla="*/ f51 1 f36"/>
                <a:gd name="f67" fmla="*/ f52 1 f37"/>
                <a:gd name="f68" fmla="*/ f53 1 f36"/>
                <a:gd name="f69" fmla="*/ f54 1 f37"/>
                <a:gd name="f70" fmla="*/ f55 1 f36"/>
                <a:gd name="f71" fmla="*/ f56 1 f37"/>
                <a:gd name="f72" fmla="*/ f57 1 f36"/>
                <a:gd name="f73" fmla="*/ f58 1 f37"/>
                <a:gd name="f74" fmla="*/ f59 f31 1"/>
                <a:gd name="f75" fmla="*/ f60 f31 1"/>
                <a:gd name="f76" fmla="*/ f62 f32 1"/>
                <a:gd name="f77" fmla="*/ f61 f32 1"/>
                <a:gd name="f78" fmla="*/ f64 f31 1"/>
                <a:gd name="f79" fmla="*/ f65 f32 1"/>
                <a:gd name="f80" fmla="*/ f66 f31 1"/>
                <a:gd name="f81" fmla="*/ f67 f32 1"/>
                <a:gd name="f82" fmla="*/ f68 f31 1"/>
                <a:gd name="f83" fmla="*/ f69 f32 1"/>
                <a:gd name="f84" fmla="*/ f70 f31 1"/>
                <a:gd name="f85" fmla="*/ f71 f32 1"/>
                <a:gd name="f86" fmla="*/ f72 f31 1"/>
                <a:gd name="f87" fmla="*/ f73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3">
                  <a:pos x="f78" y="f79"/>
                </a:cxn>
                <a:cxn ang="f63">
                  <a:pos x="f80" y="f81"/>
                </a:cxn>
                <a:cxn ang="f63">
                  <a:pos x="f82" y="f83"/>
                </a:cxn>
                <a:cxn ang="f63">
                  <a:pos x="f84" y="f85"/>
                </a:cxn>
                <a:cxn ang="f63">
                  <a:pos x="f86" y="f87"/>
                </a:cxn>
                <a:cxn ang="f63">
                  <a:pos x="f78" y="f79"/>
                </a:cxn>
              </a:cxnLst>
              <a:rect l="f74" t="f77" r="f75" b="f76"/>
              <a:pathLst>
                <a:path w="76" h="163">
                  <a:moveTo>
                    <a:pt x="f8" y="f9"/>
                  </a:moveTo>
                  <a:cubicBezTo>
                    <a:pt x="f10" y="f11"/>
                    <a:pt x="f6" y="f12"/>
                    <a:pt x="f13" y="f14"/>
                  </a:cubicBezTo>
                  <a:cubicBezTo>
                    <a:pt x="f15" y="f6"/>
                    <a:pt x="f16" y="f17"/>
                    <a:pt x="f18" y="f19"/>
                  </a:cubicBezTo>
                  <a:cubicBezTo>
                    <a:pt x="f20" y="f21"/>
                    <a:pt x="f22" y="f7"/>
                    <a:pt x="f23" y="f24"/>
                  </a:cubicBezTo>
                  <a:cubicBezTo>
                    <a:pt x="f25" y="f26"/>
                    <a:pt x="f5" y="f27"/>
                    <a:pt x="f15" y="f5"/>
                  </a:cubicBezTo>
                  <a:cubicBezTo>
                    <a:pt x="f28" y="f5"/>
                    <a:pt x="f29" y="f9"/>
                    <a:pt x="f8" y="f9"/>
                  </a:cubicBezTo>
                  <a:close/>
                </a:path>
              </a:pathLst>
            </a:custGeom>
            <a:solidFill>
              <a:srgbClr val="5C2413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44" name="Freeform 52">
              <a:extLst>
                <a:ext uri="{FF2B5EF4-FFF2-40B4-BE49-F238E27FC236}">
                  <a16:creationId xmlns:a16="http://schemas.microsoft.com/office/drawing/2014/main" id="{FDE9F646-22B8-42A1-A37A-B8DFC6F01CB5}"/>
                </a:ext>
              </a:extLst>
            </p:cNvPr>
            <p:cNvSpPr/>
            <p:nvPr/>
          </p:nvSpPr>
          <p:spPr>
            <a:xfrm>
              <a:off x="681035" y="3252785"/>
              <a:ext cx="1617665" cy="150494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29"/>
                <a:gd name="f7" fmla="val 399"/>
                <a:gd name="f8" fmla="val 209"/>
                <a:gd name="f9" fmla="val 30"/>
                <a:gd name="f10" fmla="val 220"/>
                <a:gd name="f11" fmla="val 31"/>
                <a:gd name="f12" fmla="val 231"/>
                <a:gd name="f13" fmla="val 33"/>
                <a:gd name="f14" fmla="val 241"/>
                <a:gd name="f15" fmla="val 34"/>
                <a:gd name="f16" fmla="val 247"/>
                <a:gd name="f17" fmla="val 253"/>
                <a:gd name="f18" fmla="val 28"/>
                <a:gd name="f19" fmla="val 259"/>
                <a:gd name="f20" fmla="val 25"/>
                <a:gd name="f21" fmla="val 281"/>
                <a:gd name="f22" fmla="val 24"/>
                <a:gd name="f23" fmla="val 302"/>
                <a:gd name="f24" fmla="val 21"/>
                <a:gd name="f25" fmla="val 324"/>
                <a:gd name="f26" fmla="val 381"/>
                <a:gd name="f27" fmla="val 20"/>
                <a:gd name="f28" fmla="val 412"/>
                <a:gd name="f29" fmla="val 52"/>
                <a:gd name="f30" fmla="val 419"/>
                <a:gd name="f31" fmla="val 106"/>
                <a:gd name="f32" fmla="val 188"/>
                <a:gd name="f33" fmla="val 407"/>
                <a:gd name="f34" fmla="val 264"/>
                <a:gd name="f35" fmla="val 359"/>
                <a:gd name="f36" fmla="val 331"/>
                <a:gd name="f37" fmla="val 328"/>
                <a:gd name="f38" fmla="val 374"/>
                <a:gd name="f39" fmla="val 286"/>
                <a:gd name="f40" fmla="val 230"/>
                <a:gd name="f41" fmla="val 379"/>
                <a:gd name="f42" fmla="val 212"/>
                <a:gd name="f43" fmla="val 372"/>
                <a:gd name="f44" fmla="val 197"/>
                <a:gd name="f45" fmla="val 378"/>
                <a:gd name="f46" fmla="val 115"/>
                <a:gd name="f47" fmla="val 384"/>
                <a:gd name="f48" fmla="val 62"/>
                <a:gd name="f49" fmla="val 337"/>
                <a:gd name="f50" fmla="val 32"/>
                <a:gd name="f51" fmla="val 250"/>
                <a:gd name="f52" fmla="val 154"/>
                <a:gd name="f53" fmla="val 11"/>
                <a:gd name="f54" fmla="val 67"/>
                <a:gd name="f55" fmla="val 60"/>
                <a:gd name="f56" fmla="val 109"/>
                <a:gd name="f57" fmla="val 159"/>
                <a:gd name="f58" fmla="val 15"/>
                <a:gd name="f59" fmla="+- 0 0 -90"/>
                <a:gd name="f60" fmla="*/ f3 1 429"/>
                <a:gd name="f61" fmla="*/ f4 1 399"/>
                <a:gd name="f62" fmla="+- f7 0 f5"/>
                <a:gd name="f63" fmla="+- f6 0 f5"/>
                <a:gd name="f64" fmla="*/ f59 f0 1"/>
                <a:gd name="f65" fmla="*/ f63 1 429"/>
                <a:gd name="f66" fmla="*/ f62 1 399"/>
                <a:gd name="f67" fmla="*/ 209 f63 1"/>
                <a:gd name="f68" fmla="*/ 30 f62 1"/>
                <a:gd name="f69" fmla="*/ 241 f63 1"/>
                <a:gd name="f70" fmla="*/ 34 f62 1"/>
                <a:gd name="f71" fmla="*/ 259 f63 1"/>
                <a:gd name="f72" fmla="*/ 25 f62 1"/>
                <a:gd name="f73" fmla="*/ 324 f63 1"/>
                <a:gd name="f74" fmla="*/ 21 f62 1"/>
                <a:gd name="f75" fmla="*/ 419 f63 1"/>
                <a:gd name="f76" fmla="*/ 106 f62 1"/>
                <a:gd name="f77" fmla="*/ 359 f63 1"/>
                <a:gd name="f78" fmla="*/ 331 f62 1"/>
                <a:gd name="f79" fmla="*/ 230 f63 1"/>
                <a:gd name="f80" fmla="*/ 379 f62 1"/>
                <a:gd name="f81" fmla="*/ 180 f63 1"/>
                <a:gd name="f82" fmla="*/ 32 f63 1"/>
                <a:gd name="f83" fmla="*/ 250 f62 1"/>
                <a:gd name="f84" fmla="*/ 60 f63 1"/>
                <a:gd name="f85" fmla="*/ 33 f62 1"/>
                <a:gd name="f86" fmla="*/ f64 1 f2"/>
                <a:gd name="f87" fmla="*/ f67 1 429"/>
                <a:gd name="f88" fmla="*/ f68 1 399"/>
                <a:gd name="f89" fmla="*/ f69 1 429"/>
                <a:gd name="f90" fmla="*/ f70 1 399"/>
                <a:gd name="f91" fmla="*/ f71 1 429"/>
                <a:gd name="f92" fmla="*/ f72 1 399"/>
                <a:gd name="f93" fmla="*/ f73 1 429"/>
                <a:gd name="f94" fmla="*/ f74 1 399"/>
                <a:gd name="f95" fmla="*/ f75 1 429"/>
                <a:gd name="f96" fmla="*/ f76 1 399"/>
                <a:gd name="f97" fmla="*/ f77 1 429"/>
                <a:gd name="f98" fmla="*/ f78 1 399"/>
                <a:gd name="f99" fmla="*/ f79 1 429"/>
                <a:gd name="f100" fmla="*/ f80 1 399"/>
                <a:gd name="f101" fmla="*/ f81 1 429"/>
                <a:gd name="f102" fmla="*/ f82 1 429"/>
                <a:gd name="f103" fmla="*/ f83 1 399"/>
                <a:gd name="f104" fmla="*/ f84 1 429"/>
                <a:gd name="f105" fmla="*/ f85 1 399"/>
                <a:gd name="f106" fmla="*/ 0 1 f65"/>
                <a:gd name="f107" fmla="*/ f6 1 f65"/>
                <a:gd name="f108" fmla="*/ 0 1 f66"/>
                <a:gd name="f109" fmla="*/ f7 1 f66"/>
                <a:gd name="f110" fmla="+- f86 0 f1"/>
                <a:gd name="f111" fmla="*/ f87 1 f65"/>
                <a:gd name="f112" fmla="*/ f88 1 f66"/>
                <a:gd name="f113" fmla="*/ f89 1 f65"/>
                <a:gd name="f114" fmla="*/ f90 1 f66"/>
                <a:gd name="f115" fmla="*/ f91 1 f65"/>
                <a:gd name="f116" fmla="*/ f92 1 f66"/>
                <a:gd name="f117" fmla="*/ f93 1 f65"/>
                <a:gd name="f118" fmla="*/ f94 1 f66"/>
                <a:gd name="f119" fmla="*/ f95 1 f65"/>
                <a:gd name="f120" fmla="*/ f96 1 f66"/>
                <a:gd name="f121" fmla="*/ f97 1 f65"/>
                <a:gd name="f122" fmla="*/ f98 1 f66"/>
                <a:gd name="f123" fmla="*/ f99 1 f65"/>
                <a:gd name="f124" fmla="*/ f100 1 f66"/>
                <a:gd name="f125" fmla="*/ f101 1 f65"/>
                <a:gd name="f126" fmla="*/ f102 1 f65"/>
                <a:gd name="f127" fmla="*/ f103 1 f66"/>
                <a:gd name="f128" fmla="*/ f104 1 f65"/>
                <a:gd name="f129" fmla="*/ f105 1 f66"/>
                <a:gd name="f130" fmla="*/ f106 f60 1"/>
                <a:gd name="f131" fmla="*/ f107 f60 1"/>
                <a:gd name="f132" fmla="*/ f109 f61 1"/>
                <a:gd name="f133" fmla="*/ f108 f61 1"/>
                <a:gd name="f134" fmla="*/ f111 f60 1"/>
                <a:gd name="f135" fmla="*/ f112 f61 1"/>
                <a:gd name="f136" fmla="*/ f113 f60 1"/>
                <a:gd name="f137" fmla="*/ f114 f61 1"/>
                <a:gd name="f138" fmla="*/ f115 f60 1"/>
                <a:gd name="f139" fmla="*/ f116 f61 1"/>
                <a:gd name="f140" fmla="*/ f117 f60 1"/>
                <a:gd name="f141" fmla="*/ f118 f61 1"/>
                <a:gd name="f142" fmla="*/ f119 f60 1"/>
                <a:gd name="f143" fmla="*/ f120 f61 1"/>
                <a:gd name="f144" fmla="*/ f121 f60 1"/>
                <a:gd name="f145" fmla="*/ f122 f61 1"/>
                <a:gd name="f146" fmla="*/ f123 f60 1"/>
                <a:gd name="f147" fmla="*/ f124 f61 1"/>
                <a:gd name="f148" fmla="*/ f125 f60 1"/>
                <a:gd name="f149" fmla="*/ f126 f60 1"/>
                <a:gd name="f150" fmla="*/ f127 f61 1"/>
                <a:gd name="f151" fmla="*/ f128 f60 1"/>
                <a:gd name="f152" fmla="*/ f12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0">
                  <a:pos x="f134" y="f135"/>
                </a:cxn>
                <a:cxn ang="f110">
                  <a:pos x="f136" y="f137"/>
                </a:cxn>
                <a:cxn ang="f110">
                  <a:pos x="f138" y="f139"/>
                </a:cxn>
                <a:cxn ang="f110">
                  <a:pos x="f140" y="f141"/>
                </a:cxn>
                <a:cxn ang="f110">
                  <a:pos x="f142" y="f143"/>
                </a:cxn>
                <a:cxn ang="f110">
                  <a:pos x="f144" y="f145"/>
                </a:cxn>
                <a:cxn ang="f110">
                  <a:pos x="f146" y="f147"/>
                </a:cxn>
                <a:cxn ang="f110">
                  <a:pos x="f148" y="f147"/>
                </a:cxn>
                <a:cxn ang="f110">
                  <a:pos x="f149" y="f150"/>
                </a:cxn>
                <a:cxn ang="f110">
                  <a:pos x="f151" y="f152"/>
                </a:cxn>
                <a:cxn ang="f110">
                  <a:pos x="f134" y="f135"/>
                </a:cxn>
              </a:cxnLst>
              <a:rect l="f130" t="f133" r="f131" b="f132"/>
              <a:pathLst>
                <a:path w="429" h="399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1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6" y="f32"/>
                    <a:pt x="f33" y="f34"/>
                    <a:pt x="f35" y="f36"/>
                  </a:cubicBezTo>
                  <a:cubicBezTo>
                    <a:pt x="f37" y="f38"/>
                    <a:pt x="f39" y="f7"/>
                    <a:pt x="f40" y="f41"/>
                  </a:cubicBezTo>
                  <a:cubicBezTo>
                    <a:pt x="f42" y="f43"/>
                    <a:pt x="f44" y="f45"/>
                    <a:pt x="f2" y="f41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" y="f52"/>
                    <a:pt x="f53" y="f54"/>
                    <a:pt x="f55" y="f13"/>
                  </a:cubicBezTo>
                  <a:cubicBezTo>
                    <a:pt x="f56" y="f5"/>
                    <a:pt x="f57" y="f58"/>
                    <a:pt x="f8" y="f9"/>
                  </a:cubicBezTo>
                  <a:close/>
                </a:path>
              </a:pathLst>
            </a:custGeom>
            <a:solidFill>
              <a:srgbClr val="EA513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45" name="Freeform 53">
              <a:extLst>
                <a:ext uri="{FF2B5EF4-FFF2-40B4-BE49-F238E27FC236}">
                  <a16:creationId xmlns:a16="http://schemas.microsoft.com/office/drawing/2014/main" id="{3BF54B36-00D3-47F1-B5BB-A82E58B380AB}"/>
                </a:ext>
              </a:extLst>
            </p:cNvPr>
            <p:cNvSpPr/>
            <p:nvPr/>
          </p:nvSpPr>
          <p:spPr>
            <a:xfrm>
              <a:off x="754059" y="3444873"/>
              <a:ext cx="282577" cy="73184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5"/>
                <a:gd name="f7" fmla="val 194"/>
                <a:gd name="f8" fmla="val 74"/>
                <a:gd name="f9" fmla="val 53"/>
                <a:gd name="f10" fmla="val 58"/>
                <a:gd name="f11" fmla="val 34"/>
                <a:gd name="f12" fmla="val 111"/>
                <a:gd name="f13" fmla="val 67"/>
                <a:gd name="f14" fmla="val 165"/>
                <a:gd name="f15" fmla="val 72"/>
                <a:gd name="f16" fmla="val 172"/>
                <a:gd name="f17" fmla="val 181"/>
                <a:gd name="f18" fmla="val 65"/>
                <a:gd name="f19" fmla="val 187"/>
                <a:gd name="f20" fmla="val 55"/>
                <a:gd name="f21" fmla="val 45"/>
                <a:gd name="f22" fmla="val 190"/>
                <a:gd name="f23" fmla="val 36"/>
                <a:gd name="f24" fmla="val 183"/>
                <a:gd name="f25" fmla="val 150"/>
                <a:gd name="f26" fmla="val 20"/>
                <a:gd name="f27" fmla="+- 0 0 -90"/>
                <a:gd name="f28" fmla="*/ f3 1 75"/>
                <a:gd name="f29" fmla="*/ f4 1 194"/>
                <a:gd name="f30" fmla="+- f7 0 f5"/>
                <a:gd name="f31" fmla="+- f6 0 f5"/>
                <a:gd name="f32" fmla="*/ f27 f0 1"/>
                <a:gd name="f33" fmla="*/ f31 1 75"/>
                <a:gd name="f34" fmla="*/ f30 1 194"/>
                <a:gd name="f35" fmla="*/ 74 f31 1"/>
                <a:gd name="f36" fmla="*/ 0 f30 1"/>
                <a:gd name="f37" fmla="*/ 67 f31 1"/>
                <a:gd name="f38" fmla="*/ 165 f30 1"/>
                <a:gd name="f39" fmla="*/ 65 f31 1"/>
                <a:gd name="f40" fmla="*/ 187 f30 1"/>
                <a:gd name="f41" fmla="*/ 36 f31 1"/>
                <a:gd name="f42" fmla="*/ 183 f30 1"/>
                <a:gd name="f43" fmla="*/ f32 1 f2"/>
                <a:gd name="f44" fmla="*/ f35 1 75"/>
                <a:gd name="f45" fmla="*/ f36 1 194"/>
                <a:gd name="f46" fmla="*/ f37 1 75"/>
                <a:gd name="f47" fmla="*/ f38 1 194"/>
                <a:gd name="f48" fmla="*/ f39 1 75"/>
                <a:gd name="f49" fmla="*/ f40 1 194"/>
                <a:gd name="f50" fmla="*/ f41 1 75"/>
                <a:gd name="f51" fmla="*/ f42 1 194"/>
                <a:gd name="f52" fmla="*/ 0 1 f33"/>
                <a:gd name="f53" fmla="*/ f6 1 f33"/>
                <a:gd name="f54" fmla="*/ 0 1 f34"/>
                <a:gd name="f55" fmla="*/ f7 1 f34"/>
                <a:gd name="f56" fmla="+- f43 0 f1"/>
                <a:gd name="f57" fmla="*/ f44 1 f33"/>
                <a:gd name="f58" fmla="*/ f45 1 f34"/>
                <a:gd name="f59" fmla="*/ f46 1 f33"/>
                <a:gd name="f60" fmla="*/ f47 1 f34"/>
                <a:gd name="f61" fmla="*/ f48 1 f33"/>
                <a:gd name="f62" fmla="*/ f49 1 f34"/>
                <a:gd name="f63" fmla="*/ f50 1 f33"/>
                <a:gd name="f64" fmla="*/ f51 1 f34"/>
                <a:gd name="f65" fmla="*/ f52 f28 1"/>
                <a:gd name="f66" fmla="*/ f53 f28 1"/>
                <a:gd name="f67" fmla="*/ f55 f29 1"/>
                <a:gd name="f68" fmla="*/ f54 f29 1"/>
                <a:gd name="f69" fmla="*/ f57 f28 1"/>
                <a:gd name="f70" fmla="*/ f58 f29 1"/>
                <a:gd name="f71" fmla="*/ f59 f28 1"/>
                <a:gd name="f72" fmla="*/ f60 f29 1"/>
                <a:gd name="f73" fmla="*/ f61 f28 1"/>
                <a:gd name="f74" fmla="*/ f62 f29 1"/>
                <a:gd name="f75" fmla="*/ f63 f28 1"/>
                <a:gd name="f76" fmla="*/ f64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6">
                  <a:pos x="f69" y="f70"/>
                </a:cxn>
                <a:cxn ang="f56">
                  <a:pos x="f71" y="f72"/>
                </a:cxn>
                <a:cxn ang="f56">
                  <a:pos x="f73" y="f74"/>
                </a:cxn>
                <a:cxn ang="f56">
                  <a:pos x="f75" y="f76"/>
                </a:cxn>
                <a:cxn ang="f56">
                  <a:pos x="f69" y="f70"/>
                </a:cxn>
              </a:cxnLst>
              <a:rect l="f65" t="f68" r="f66" b="f67"/>
              <a:pathLst>
                <a:path w="75" h="194">
                  <a:moveTo>
                    <a:pt x="f8" y="f5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6" y="f17"/>
                    <a:pt x="f18" y="f19"/>
                  </a:cubicBezTo>
                  <a:cubicBezTo>
                    <a:pt x="f20" y="f7"/>
                    <a:pt x="f21" y="f22"/>
                    <a:pt x="f23" y="f24"/>
                  </a:cubicBezTo>
                  <a:cubicBezTo>
                    <a:pt x="f5" y="f25"/>
                    <a:pt x="f26" y="f11"/>
                    <a:pt x="f8" y="f5"/>
                  </a:cubicBezTo>
                  <a:close/>
                </a:path>
              </a:pathLst>
            </a:custGeom>
            <a:solidFill>
              <a:srgbClr val="F1865E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46" name="Freeform 54">
              <a:extLst>
                <a:ext uri="{FF2B5EF4-FFF2-40B4-BE49-F238E27FC236}">
                  <a16:creationId xmlns:a16="http://schemas.microsoft.com/office/drawing/2014/main" id="{BFA453E4-7349-42ED-9834-68510DFD9EEF}"/>
                </a:ext>
              </a:extLst>
            </p:cNvPr>
            <p:cNvSpPr/>
            <p:nvPr/>
          </p:nvSpPr>
          <p:spPr>
            <a:xfrm>
              <a:off x="990596" y="4278313"/>
              <a:ext cx="139702" cy="16668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7"/>
                <a:gd name="f7" fmla="val 44"/>
                <a:gd name="f8" fmla="val 21"/>
                <a:gd name="f9" fmla="val 8"/>
                <a:gd name="f10" fmla="val 38"/>
                <a:gd name="f11" fmla="val 29"/>
                <a:gd name="f12" fmla="val 2"/>
                <a:gd name="f13" fmla="val 14"/>
                <a:gd name="f14" fmla="val 3"/>
                <a:gd name="f15" fmla="val 4"/>
                <a:gd name="f16" fmla="val 11"/>
                <a:gd name="f17" fmla="val 20"/>
                <a:gd name="f18" fmla="val 31"/>
                <a:gd name="f19" fmla="val 17"/>
                <a:gd name="f20" fmla="val 32"/>
                <a:gd name="f21" fmla="+- 0 0 -90"/>
                <a:gd name="f22" fmla="*/ f3 1 37"/>
                <a:gd name="f23" fmla="*/ f4 1 44"/>
                <a:gd name="f24" fmla="+- f7 0 f5"/>
                <a:gd name="f25" fmla="+- f6 0 f5"/>
                <a:gd name="f26" fmla="*/ f21 f0 1"/>
                <a:gd name="f27" fmla="*/ f25 1 37"/>
                <a:gd name="f28" fmla="*/ f24 1 44"/>
                <a:gd name="f29" fmla="*/ 21 f25 1"/>
                <a:gd name="f30" fmla="*/ 44 f24 1"/>
                <a:gd name="f31" fmla="*/ 2 f25 1"/>
                <a:gd name="f32" fmla="*/ 14 f24 1"/>
                <a:gd name="f33" fmla="*/ 20 f25 1"/>
                <a:gd name="f34" fmla="*/ 3 f24 1"/>
                <a:gd name="f35" fmla="*/ 37 f25 1"/>
                <a:gd name="f36" fmla="*/ 29 f24 1"/>
                <a:gd name="f37" fmla="*/ f26 1 f2"/>
                <a:gd name="f38" fmla="*/ f29 1 37"/>
                <a:gd name="f39" fmla="*/ f30 1 44"/>
                <a:gd name="f40" fmla="*/ f31 1 37"/>
                <a:gd name="f41" fmla="*/ f32 1 44"/>
                <a:gd name="f42" fmla="*/ f33 1 37"/>
                <a:gd name="f43" fmla="*/ f34 1 44"/>
                <a:gd name="f44" fmla="*/ f35 1 37"/>
                <a:gd name="f45" fmla="*/ f36 1 44"/>
                <a:gd name="f46" fmla="*/ 0 1 f27"/>
                <a:gd name="f47" fmla="*/ f6 1 f27"/>
                <a:gd name="f48" fmla="*/ 0 1 f28"/>
                <a:gd name="f49" fmla="*/ f7 1 f28"/>
                <a:gd name="f50" fmla="+- f37 0 f1"/>
                <a:gd name="f51" fmla="*/ f38 1 f27"/>
                <a:gd name="f52" fmla="*/ f39 1 f28"/>
                <a:gd name="f53" fmla="*/ f40 1 f27"/>
                <a:gd name="f54" fmla="*/ f41 1 f28"/>
                <a:gd name="f55" fmla="*/ f42 1 f27"/>
                <a:gd name="f56" fmla="*/ f43 1 f28"/>
                <a:gd name="f57" fmla="*/ f44 1 f27"/>
                <a:gd name="f58" fmla="*/ f45 1 f28"/>
                <a:gd name="f59" fmla="*/ f46 f22 1"/>
                <a:gd name="f60" fmla="*/ f47 f22 1"/>
                <a:gd name="f61" fmla="*/ f49 f23 1"/>
                <a:gd name="f62" fmla="*/ f48 f23 1"/>
                <a:gd name="f63" fmla="*/ f51 f22 1"/>
                <a:gd name="f64" fmla="*/ f52 f23 1"/>
                <a:gd name="f65" fmla="*/ f53 f22 1"/>
                <a:gd name="f66" fmla="*/ f54 f23 1"/>
                <a:gd name="f67" fmla="*/ f55 f22 1"/>
                <a:gd name="f68" fmla="*/ f56 f23 1"/>
                <a:gd name="f69" fmla="*/ f57 f22 1"/>
                <a:gd name="f70" fmla="*/ f58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0">
                  <a:pos x="f63" y="f64"/>
                </a:cxn>
                <a:cxn ang="f50">
                  <a:pos x="f65" y="f66"/>
                </a:cxn>
                <a:cxn ang="f50">
                  <a:pos x="f67" y="f68"/>
                </a:cxn>
                <a:cxn ang="f50">
                  <a:pos x="f69" y="f70"/>
                </a:cxn>
                <a:cxn ang="f50">
                  <a:pos x="f63" y="f64"/>
                </a:cxn>
              </a:cxnLst>
              <a:rect l="f59" t="f62" r="f60" b="f61"/>
              <a:pathLst>
                <a:path w="37" h="44">
                  <a:moveTo>
                    <a:pt x="f8" y="f7"/>
                  </a:moveTo>
                  <a:cubicBezTo>
                    <a:pt x="f9" y="f10"/>
                    <a:pt x="f5" y="f11"/>
                    <a:pt x="f12" y="f13"/>
                  </a:cubicBezTo>
                  <a:cubicBezTo>
                    <a:pt x="f14" y="f15"/>
                    <a:pt x="f16" y="f5"/>
                    <a:pt x="f17" y="f14"/>
                  </a:cubicBezTo>
                  <a:cubicBezTo>
                    <a:pt x="f18" y="f9"/>
                    <a:pt x="f6" y="f19"/>
                    <a:pt x="f6" y="f11"/>
                  </a:cubicBezTo>
                  <a:cubicBezTo>
                    <a:pt x="f6" y="f10"/>
                    <a:pt x="f20" y="f7"/>
                    <a:pt x="f8" y="f7"/>
                  </a:cubicBezTo>
                  <a:close/>
                </a:path>
              </a:pathLst>
            </a:custGeom>
            <a:solidFill>
              <a:srgbClr val="EF7C57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47" name="AutoShape 56">
            <a:extLst>
              <a:ext uri="{FF2B5EF4-FFF2-40B4-BE49-F238E27FC236}">
                <a16:creationId xmlns:a16="http://schemas.microsoft.com/office/drawing/2014/main" id="{95392439-08DC-4E4A-92AF-285EBCF9AE39}"/>
              </a:ext>
            </a:extLst>
          </p:cNvPr>
          <p:cNvSpPr/>
          <p:nvPr/>
        </p:nvSpPr>
        <p:spPr>
          <a:xfrm>
            <a:off x="6584951" y="2808286"/>
            <a:ext cx="2081210" cy="209232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49" name="Freeform 59">
            <a:extLst>
              <a:ext uri="{FF2B5EF4-FFF2-40B4-BE49-F238E27FC236}">
                <a16:creationId xmlns:a16="http://schemas.microsoft.com/office/drawing/2014/main" id="{0F7FFCCB-A404-4081-BD38-2EC7195E779A}"/>
              </a:ext>
            </a:extLst>
          </p:cNvPr>
          <p:cNvSpPr/>
          <p:nvPr/>
        </p:nvSpPr>
        <p:spPr>
          <a:xfrm>
            <a:off x="6897684" y="2695578"/>
            <a:ext cx="1458916" cy="44767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7"/>
              <a:gd name="f7" fmla="val 119"/>
              <a:gd name="f8" fmla="val 116"/>
              <a:gd name="f9" fmla="val 353"/>
              <a:gd name="f10" fmla="val 117"/>
              <a:gd name="f11" fmla="val 319"/>
              <a:gd name="f12" fmla="val 118"/>
              <a:gd name="f13" fmla="val 286"/>
              <a:gd name="f14" fmla="val 226"/>
              <a:gd name="f15" fmla="val 91"/>
              <a:gd name="f16" fmla="val 166"/>
              <a:gd name="f17" fmla="val 95"/>
              <a:gd name="f18" fmla="val 105"/>
              <a:gd name="f19" fmla="val 70"/>
              <a:gd name="f20" fmla="val 35"/>
              <a:gd name="f21" fmla="val 115"/>
              <a:gd name="f22" fmla="val 110"/>
              <a:gd name="f23" fmla="val 272"/>
              <a:gd name="f24" fmla="val 1"/>
              <a:gd name="f25" fmla="+- 0 0 -90"/>
              <a:gd name="f26" fmla="*/ f3 1 387"/>
              <a:gd name="f27" fmla="*/ f4 1 119"/>
              <a:gd name="f28" fmla="+- f7 0 f5"/>
              <a:gd name="f29" fmla="+- f6 0 f5"/>
              <a:gd name="f30" fmla="*/ f25 f0 1"/>
              <a:gd name="f31" fmla="*/ f29 1 387"/>
              <a:gd name="f32" fmla="*/ f28 1 119"/>
              <a:gd name="f33" fmla="*/ 387 f29 1"/>
              <a:gd name="f34" fmla="*/ 116 f28 1"/>
              <a:gd name="f35" fmla="*/ 286 f29 1"/>
              <a:gd name="f36" fmla="*/ 119 f28 1"/>
              <a:gd name="f37" fmla="*/ 105 f29 1"/>
              <a:gd name="f38" fmla="*/ 118 f28 1"/>
              <a:gd name="f39" fmla="*/ 0 f29 1"/>
              <a:gd name="f40" fmla="*/ 115 f28 1"/>
              <a:gd name="f41" fmla="*/ f30 1 f2"/>
              <a:gd name="f42" fmla="*/ f33 1 387"/>
              <a:gd name="f43" fmla="*/ f34 1 119"/>
              <a:gd name="f44" fmla="*/ f35 1 387"/>
              <a:gd name="f45" fmla="*/ f36 1 119"/>
              <a:gd name="f46" fmla="*/ f37 1 387"/>
              <a:gd name="f47" fmla="*/ f38 1 119"/>
              <a:gd name="f48" fmla="*/ f39 1 387"/>
              <a:gd name="f49" fmla="*/ f40 1 119"/>
              <a:gd name="f50" fmla="*/ 0 1 f31"/>
              <a:gd name="f51" fmla="*/ f6 1 f31"/>
              <a:gd name="f52" fmla="*/ 0 1 f32"/>
              <a:gd name="f53" fmla="*/ f7 1 f32"/>
              <a:gd name="f54" fmla="+- f41 0 f1"/>
              <a:gd name="f55" fmla="*/ f42 1 f31"/>
              <a:gd name="f56" fmla="*/ f43 1 f32"/>
              <a:gd name="f57" fmla="*/ f44 1 f31"/>
              <a:gd name="f58" fmla="*/ f45 1 f32"/>
              <a:gd name="f59" fmla="*/ f46 1 f31"/>
              <a:gd name="f60" fmla="*/ f47 1 f32"/>
              <a:gd name="f61" fmla="*/ f48 1 f31"/>
              <a:gd name="f62" fmla="*/ f49 1 f32"/>
              <a:gd name="f63" fmla="*/ f50 f26 1"/>
              <a:gd name="f64" fmla="*/ f51 f26 1"/>
              <a:gd name="f65" fmla="*/ f53 f27 1"/>
              <a:gd name="f66" fmla="*/ f52 f27 1"/>
              <a:gd name="f67" fmla="*/ f55 f26 1"/>
              <a:gd name="f68" fmla="*/ f56 f27 1"/>
              <a:gd name="f69" fmla="*/ f57 f26 1"/>
              <a:gd name="f70" fmla="*/ f58 f27 1"/>
              <a:gd name="f71" fmla="*/ f59 f26 1"/>
              <a:gd name="f72" fmla="*/ f60 f27 1"/>
              <a:gd name="f73" fmla="*/ f61 f26 1"/>
              <a:gd name="f74" fmla="*/ f62 f2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4">
                <a:pos x="f67" y="f68"/>
              </a:cxn>
              <a:cxn ang="f54">
                <a:pos x="f69" y="f70"/>
              </a:cxn>
              <a:cxn ang="f54">
                <a:pos x="f71" y="f72"/>
              </a:cxn>
              <a:cxn ang="f54">
                <a:pos x="f73" y="f74"/>
              </a:cxn>
              <a:cxn ang="f54">
                <a:pos x="f67" y="f68"/>
              </a:cxn>
            </a:cxnLst>
            <a:rect l="f63" t="f66" r="f64" b="f65"/>
            <a:pathLst>
              <a:path w="387" h="119">
                <a:moveTo>
                  <a:pt x="f6" y="f8"/>
                </a:moveTo>
                <a:cubicBezTo>
                  <a:pt x="f9" y="f10"/>
                  <a:pt x="f11" y="f12"/>
                  <a:pt x="f13" y="f7"/>
                </a:cubicBezTo>
                <a:cubicBezTo>
                  <a:pt x="f14" y="f15"/>
                  <a:pt x="f16" y="f17"/>
                  <a:pt x="f18" y="f12"/>
                </a:cubicBezTo>
                <a:cubicBezTo>
                  <a:pt x="f19" y="f10"/>
                  <a:pt x="f20" y="f8"/>
                  <a:pt x="f5" y="f21"/>
                </a:cubicBezTo>
                <a:cubicBezTo>
                  <a:pt x="f22" y="f5"/>
                  <a:pt x="f23" y="f24"/>
                  <a:pt x="f6" y="f8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50" name="Freeform 60">
            <a:extLst>
              <a:ext uri="{FF2B5EF4-FFF2-40B4-BE49-F238E27FC236}">
                <a16:creationId xmlns:a16="http://schemas.microsoft.com/office/drawing/2014/main" id="{89A15131-96FC-46F4-99D7-C1F253F12426}"/>
              </a:ext>
            </a:extLst>
          </p:cNvPr>
          <p:cNvSpPr/>
          <p:nvPr/>
        </p:nvSpPr>
        <p:spPr>
          <a:xfrm>
            <a:off x="8428033" y="3222629"/>
            <a:ext cx="317497" cy="124777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4"/>
              <a:gd name="f7" fmla="val 331"/>
              <a:gd name="f8" fmla="val 221"/>
              <a:gd name="f9" fmla="val 1"/>
              <a:gd name="f10" fmla="val 110"/>
              <a:gd name="f11" fmla="val 103"/>
              <a:gd name="f12" fmla="val 231"/>
              <a:gd name="f13" fmla="+- 0 0 -90"/>
              <a:gd name="f14" fmla="*/ f3 1 84"/>
              <a:gd name="f15" fmla="*/ f4 1 331"/>
              <a:gd name="f16" fmla="+- f7 0 f5"/>
              <a:gd name="f17" fmla="+- f6 0 f5"/>
              <a:gd name="f18" fmla="*/ f13 f0 1"/>
              <a:gd name="f19" fmla="*/ f17 1 84"/>
              <a:gd name="f20" fmla="*/ f16 1 331"/>
              <a:gd name="f21" fmla="*/ 0 f17 1"/>
              <a:gd name="f22" fmla="*/ 331 f16 1"/>
              <a:gd name="f23" fmla="*/ 1 f17 1"/>
              <a:gd name="f24" fmla="*/ 0 f16 1"/>
              <a:gd name="f25" fmla="*/ f18 1 f2"/>
              <a:gd name="f26" fmla="*/ f21 1 84"/>
              <a:gd name="f27" fmla="*/ f22 1 331"/>
              <a:gd name="f28" fmla="*/ f23 1 84"/>
              <a:gd name="f29" fmla="*/ f24 1 331"/>
              <a:gd name="f30" fmla="*/ 0 1 f19"/>
              <a:gd name="f31" fmla="*/ f6 1 f19"/>
              <a:gd name="f32" fmla="*/ 0 1 f20"/>
              <a:gd name="f33" fmla="*/ f7 1 f20"/>
              <a:gd name="f34" fmla="+- f25 0 f1"/>
              <a:gd name="f35" fmla="*/ f26 1 f19"/>
              <a:gd name="f36" fmla="*/ f27 1 f20"/>
              <a:gd name="f37" fmla="*/ f28 1 f19"/>
              <a:gd name="f38" fmla="*/ f29 1 f20"/>
              <a:gd name="f39" fmla="*/ f30 f14 1"/>
              <a:gd name="f40" fmla="*/ f31 f14 1"/>
              <a:gd name="f41" fmla="*/ f33 f15 1"/>
              <a:gd name="f42" fmla="*/ f32 f15 1"/>
              <a:gd name="f43" fmla="*/ f35 f14 1"/>
              <a:gd name="f44" fmla="*/ f36 f15 1"/>
              <a:gd name="f45" fmla="*/ f37 f14 1"/>
              <a:gd name="f46" fmla="*/ f38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">
                <a:pos x="f43" y="f44"/>
              </a:cxn>
              <a:cxn ang="f34">
                <a:pos x="f45" y="f46"/>
              </a:cxn>
              <a:cxn ang="f34">
                <a:pos x="f43" y="f44"/>
              </a:cxn>
            </a:cxnLst>
            <a:rect l="f39" t="f42" r="f40" b="f41"/>
            <a:pathLst>
              <a:path w="84" h="331">
                <a:moveTo>
                  <a:pt x="f5" y="f7"/>
                </a:moveTo>
                <a:cubicBezTo>
                  <a:pt x="f5" y="f8"/>
                  <a:pt x="f9" y="f10"/>
                  <a:pt x="f9" y="f5"/>
                </a:cubicBezTo>
                <a:cubicBezTo>
                  <a:pt x="f6" y="f11"/>
                  <a:pt x="f6" y="f12"/>
                  <a:pt x="f5" y="f7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51" name="Freeform 61">
            <a:extLst>
              <a:ext uri="{FF2B5EF4-FFF2-40B4-BE49-F238E27FC236}">
                <a16:creationId xmlns:a16="http://schemas.microsoft.com/office/drawing/2014/main" id="{223F7929-83E8-4CF2-979D-F3ADFE036974}"/>
              </a:ext>
            </a:extLst>
          </p:cNvPr>
          <p:cNvSpPr/>
          <p:nvPr/>
        </p:nvSpPr>
        <p:spPr>
          <a:xfrm>
            <a:off x="6516691" y="3227383"/>
            <a:ext cx="287341" cy="123666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6"/>
              <a:gd name="f7" fmla="val 328"/>
              <a:gd name="f8" fmla="val 110"/>
              <a:gd name="f9" fmla="val 219"/>
              <a:gd name="f10" fmla="val 228"/>
              <a:gd name="f11" fmla="val 105"/>
              <a:gd name="f12" fmla="+- 0 0 -90"/>
              <a:gd name="f13" fmla="*/ f3 1 76"/>
              <a:gd name="f14" fmla="*/ f4 1 328"/>
              <a:gd name="f15" fmla="+- f7 0 f5"/>
              <a:gd name="f16" fmla="+- f6 0 f5"/>
              <a:gd name="f17" fmla="*/ f12 f0 1"/>
              <a:gd name="f18" fmla="*/ f16 1 76"/>
              <a:gd name="f19" fmla="*/ f15 1 328"/>
              <a:gd name="f20" fmla="*/ 76 f16 1"/>
              <a:gd name="f21" fmla="*/ 0 f15 1"/>
              <a:gd name="f22" fmla="*/ 328 f15 1"/>
              <a:gd name="f23" fmla="*/ f17 1 f2"/>
              <a:gd name="f24" fmla="*/ f20 1 76"/>
              <a:gd name="f25" fmla="*/ f21 1 328"/>
              <a:gd name="f26" fmla="*/ f22 1 328"/>
              <a:gd name="f27" fmla="*/ 0 1 f18"/>
              <a:gd name="f28" fmla="*/ f6 1 f18"/>
              <a:gd name="f29" fmla="*/ 0 1 f19"/>
              <a:gd name="f30" fmla="*/ f7 1 f19"/>
              <a:gd name="f31" fmla="+- f23 0 f1"/>
              <a:gd name="f32" fmla="*/ f24 1 f18"/>
              <a:gd name="f33" fmla="*/ f25 1 f19"/>
              <a:gd name="f34" fmla="*/ f26 1 f19"/>
              <a:gd name="f35" fmla="*/ f27 f13 1"/>
              <a:gd name="f36" fmla="*/ f28 f13 1"/>
              <a:gd name="f37" fmla="*/ f30 f14 1"/>
              <a:gd name="f38" fmla="*/ f29 f14 1"/>
              <a:gd name="f39" fmla="*/ f32 f13 1"/>
              <a:gd name="f40" fmla="*/ f33 f14 1"/>
              <a:gd name="f41" fmla="*/ f34 f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1">
                <a:pos x="f39" y="f40"/>
              </a:cxn>
              <a:cxn ang="f31">
                <a:pos x="f39" y="f41"/>
              </a:cxn>
              <a:cxn ang="f31">
                <a:pos x="f39" y="f40"/>
              </a:cxn>
            </a:cxnLst>
            <a:rect l="f35" t="f38" r="f36" b="f37"/>
            <a:pathLst>
              <a:path w="76" h="328">
                <a:moveTo>
                  <a:pt x="f6" y="f5"/>
                </a:moveTo>
                <a:cubicBezTo>
                  <a:pt x="f6" y="f8"/>
                  <a:pt x="f6" y="f9"/>
                  <a:pt x="f6" y="f7"/>
                </a:cubicBezTo>
                <a:cubicBezTo>
                  <a:pt x="f5" y="f10"/>
                  <a:pt x="f5" y="f11"/>
                  <a:pt x="f6" y="f5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grpSp>
        <p:nvGrpSpPr>
          <p:cNvPr id="64" name="Grupo 63">
            <a:extLst>
              <a:ext uri="{FF2B5EF4-FFF2-40B4-BE49-F238E27FC236}">
                <a16:creationId xmlns:a16="http://schemas.microsoft.com/office/drawing/2014/main" id="{6719A696-D0E0-BFC9-3D57-E3BEE066911D}"/>
              </a:ext>
            </a:extLst>
          </p:cNvPr>
          <p:cNvGrpSpPr/>
          <p:nvPr/>
        </p:nvGrpSpPr>
        <p:grpSpPr>
          <a:xfrm>
            <a:off x="6683377" y="2921005"/>
            <a:ext cx="1854202" cy="2020888"/>
            <a:chOff x="6683377" y="2921005"/>
            <a:chExt cx="1854202" cy="2020888"/>
          </a:xfrm>
        </p:grpSpPr>
        <p:sp>
          <p:nvSpPr>
            <p:cNvPr id="48" name="Freeform 58">
              <a:extLst>
                <a:ext uri="{FF2B5EF4-FFF2-40B4-BE49-F238E27FC236}">
                  <a16:creationId xmlns:a16="http://schemas.microsoft.com/office/drawing/2014/main" id="{6FB1A5CE-6064-4268-921B-4788D83BCAC3}"/>
                </a:ext>
              </a:extLst>
            </p:cNvPr>
            <p:cNvSpPr/>
            <p:nvPr/>
          </p:nvSpPr>
          <p:spPr>
            <a:xfrm>
              <a:off x="6683377" y="3046415"/>
              <a:ext cx="1854202" cy="179705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92"/>
                <a:gd name="f7" fmla="val 477"/>
                <a:gd name="f8" fmla="val 124"/>
                <a:gd name="f9" fmla="val 454"/>
                <a:gd name="f10" fmla="val 67"/>
                <a:gd name="f11" fmla="val 460"/>
                <a:gd name="f12" fmla="val 25"/>
                <a:gd name="f13" fmla="val 446"/>
                <a:gd name="f14" fmla="val 32"/>
                <a:gd name="f15" fmla="val 376"/>
                <a:gd name="f16" fmla="val 267"/>
                <a:gd name="f17" fmla="val 3"/>
                <a:gd name="f18" fmla="val 158"/>
                <a:gd name="f19" fmla="val 48"/>
                <a:gd name="f20" fmla="val 41"/>
                <a:gd name="f21" fmla="val 39"/>
                <a:gd name="f22" fmla="val 49"/>
                <a:gd name="f23" fmla="val 31"/>
                <a:gd name="f24" fmla="val 57"/>
                <a:gd name="f25" fmla="val 22"/>
                <a:gd name="f26" fmla="val 88"/>
                <a:gd name="f27" fmla="val 7"/>
                <a:gd name="f28" fmla="val 120"/>
                <a:gd name="f29" fmla="val 153"/>
                <a:gd name="f30" fmla="val 14"/>
                <a:gd name="f31" fmla="val 181"/>
                <a:gd name="f32" fmla="val 33"/>
                <a:gd name="f33" fmla="val 165"/>
                <a:gd name="f34" fmla="val 61"/>
                <a:gd name="f35" fmla="val 166"/>
                <a:gd name="f36" fmla="val 86"/>
                <a:gd name="f37" fmla="val 170"/>
                <a:gd name="f38" fmla="val 144"/>
                <a:gd name="f39" fmla="val 199"/>
                <a:gd name="f40" fmla="val 176"/>
                <a:gd name="f41" fmla="val 254"/>
                <a:gd name="f42" fmla="val 175"/>
                <a:gd name="f43" fmla="val 306"/>
                <a:gd name="f44" fmla="val 338"/>
                <a:gd name="f45" fmla="val 140"/>
                <a:gd name="f46" fmla="val 339"/>
                <a:gd name="f47" fmla="val 83"/>
                <a:gd name="f48" fmla="val 340"/>
                <a:gd name="f49" fmla="val 60"/>
                <a:gd name="f50" fmla="val 325"/>
                <a:gd name="f51" fmla="val 35"/>
                <a:gd name="f52" fmla="val 349"/>
                <a:gd name="f53" fmla="val 16"/>
                <a:gd name="f54" fmla="val 382"/>
                <a:gd name="f55" fmla="val 1"/>
                <a:gd name="f56" fmla="val 413"/>
                <a:gd name="f57" fmla="val 6"/>
                <a:gd name="f58" fmla="val 444"/>
                <a:gd name="f59" fmla="val 23"/>
                <a:gd name="f60" fmla="val 451"/>
                <a:gd name="f61" fmla="val 457"/>
                <a:gd name="f62" fmla="val 464"/>
                <a:gd name="f63" fmla="val 47"/>
                <a:gd name="f64" fmla="val 157"/>
                <a:gd name="f65" fmla="val 491"/>
                <a:gd name="f66" fmla="val 268"/>
                <a:gd name="f67" fmla="val 463"/>
                <a:gd name="f68" fmla="val 378"/>
                <a:gd name="f69" fmla="val 478"/>
                <a:gd name="f70" fmla="val 456"/>
                <a:gd name="f71" fmla="val 426"/>
                <a:gd name="f72" fmla="val 455"/>
                <a:gd name="f73" fmla="val 373"/>
                <a:gd name="f74" fmla="val 290"/>
                <a:gd name="f75" fmla="val 475"/>
                <a:gd name="f76" fmla="val 207"/>
                <a:gd name="f77" fmla="+- 0 0 -90"/>
                <a:gd name="f78" fmla="*/ f3 1 492"/>
                <a:gd name="f79" fmla="*/ f4 1 477"/>
                <a:gd name="f80" fmla="+- f7 0 f5"/>
                <a:gd name="f81" fmla="+- f6 0 f5"/>
                <a:gd name="f82" fmla="*/ f77 f0 1"/>
                <a:gd name="f83" fmla="*/ f81 1 492"/>
                <a:gd name="f84" fmla="*/ f80 1 477"/>
                <a:gd name="f85" fmla="*/ 124 f81 1"/>
                <a:gd name="f86" fmla="*/ 454 f80 1"/>
                <a:gd name="f87" fmla="*/ 32 f81 1"/>
                <a:gd name="f88" fmla="*/ 376 f80 1"/>
                <a:gd name="f89" fmla="*/ 48 f80 1"/>
                <a:gd name="f90" fmla="*/ 57 f81 1"/>
                <a:gd name="f91" fmla="*/ 22 f80 1"/>
                <a:gd name="f92" fmla="*/ 153 f81 1"/>
                <a:gd name="f93" fmla="*/ 14 f80 1"/>
                <a:gd name="f94" fmla="*/ 166 f81 1"/>
                <a:gd name="f95" fmla="*/ 86 f80 1"/>
                <a:gd name="f96" fmla="*/ 254 f81 1"/>
                <a:gd name="f97" fmla="*/ 175 f80 1"/>
                <a:gd name="f98" fmla="*/ 339 f81 1"/>
                <a:gd name="f99" fmla="*/ 83 f80 1"/>
                <a:gd name="f100" fmla="*/ 349 f81 1"/>
                <a:gd name="f101" fmla="*/ 16 f80 1"/>
                <a:gd name="f102" fmla="*/ 444 f81 1"/>
                <a:gd name="f103" fmla="*/ 23 f80 1"/>
                <a:gd name="f104" fmla="*/ 464 f81 1"/>
                <a:gd name="f105" fmla="*/ 47 f80 1"/>
                <a:gd name="f106" fmla="*/ 463 f81 1"/>
                <a:gd name="f107" fmla="*/ 378 f80 1"/>
                <a:gd name="f108" fmla="*/ 373 f81 1"/>
                <a:gd name="f109" fmla="*/ 455 f80 1"/>
                <a:gd name="f110" fmla="*/ f82 1 f2"/>
                <a:gd name="f111" fmla="*/ f85 1 492"/>
                <a:gd name="f112" fmla="*/ f86 1 477"/>
                <a:gd name="f113" fmla="*/ f87 1 492"/>
                <a:gd name="f114" fmla="*/ f88 1 477"/>
                <a:gd name="f115" fmla="*/ f89 1 477"/>
                <a:gd name="f116" fmla="*/ f90 1 492"/>
                <a:gd name="f117" fmla="*/ f91 1 477"/>
                <a:gd name="f118" fmla="*/ f92 1 492"/>
                <a:gd name="f119" fmla="*/ f93 1 477"/>
                <a:gd name="f120" fmla="*/ f94 1 492"/>
                <a:gd name="f121" fmla="*/ f95 1 477"/>
                <a:gd name="f122" fmla="*/ f96 1 492"/>
                <a:gd name="f123" fmla="*/ f97 1 477"/>
                <a:gd name="f124" fmla="*/ f98 1 492"/>
                <a:gd name="f125" fmla="*/ f99 1 477"/>
                <a:gd name="f126" fmla="*/ f100 1 492"/>
                <a:gd name="f127" fmla="*/ f101 1 477"/>
                <a:gd name="f128" fmla="*/ f102 1 492"/>
                <a:gd name="f129" fmla="*/ f103 1 477"/>
                <a:gd name="f130" fmla="*/ f104 1 492"/>
                <a:gd name="f131" fmla="*/ f105 1 477"/>
                <a:gd name="f132" fmla="*/ f106 1 492"/>
                <a:gd name="f133" fmla="*/ f107 1 477"/>
                <a:gd name="f134" fmla="*/ f108 1 492"/>
                <a:gd name="f135" fmla="*/ f109 1 477"/>
                <a:gd name="f136" fmla="*/ 0 1 f83"/>
                <a:gd name="f137" fmla="*/ f6 1 f83"/>
                <a:gd name="f138" fmla="*/ 0 1 f84"/>
                <a:gd name="f139" fmla="*/ f7 1 f84"/>
                <a:gd name="f140" fmla="+- f110 0 f1"/>
                <a:gd name="f141" fmla="*/ f111 1 f83"/>
                <a:gd name="f142" fmla="*/ f112 1 f84"/>
                <a:gd name="f143" fmla="*/ f113 1 f83"/>
                <a:gd name="f144" fmla="*/ f114 1 f84"/>
                <a:gd name="f145" fmla="*/ f115 1 f84"/>
                <a:gd name="f146" fmla="*/ f116 1 f83"/>
                <a:gd name="f147" fmla="*/ f117 1 f84"/>
                <a:gd name="f148" fmla="*/ f118 1 f83"/>
                <a:gd name="f149" fmla="*/ f119 1 f84"/>
                <a:gd name="f150" fmla="*/ f120 1 f83"/>
                <a:gd name="f151" fmla="*/ f121 1 f84"/>
                <a:gd name="f152" fmla="*/ f122 1 f83"/>
                <a:gd name="f153" fmla="*/ f123 1 f84"/>
                <a:gd name="f154" fmla="*/ f124 1 f83"/>
                <a:gd name="f155" fmla="*/ f125 1 f84"/>
                <a:gd name="f156" fmla="*/ f126 1 f83"/>
                <a:gd name="f157" fmla="*/ f127 1 f84"/>
                <a:gd name="f158" fmla="*/ f128 1 f83"/>
                <a:gd name="f159" fmla="*/ f129 1 f84"/>
                <a:gd name="f160" fmla="*/ f130 1 f83"/>
                <a:gd name="f161" fmla="*/ f131 1 f84"/>
                <a:gd name="f162" fmla="*/ f132 1 f83"/>
                <a:gd name="f163" fmla="*/ f133 1 f84"/>
                <a:gd name="f164" fmla="*/ f134 1 f83"/>
                <a:gd name="f165" fmla="*/ f135 1 f84"/>
                <a:gd name="f166" fmla="*/ f136 f78 1"/>
                <a:gd name="f167" fmla="*/ f137 f78 1"/>
                <a:gd name="f168" fmla="*/ f139 f79 1"/>
                <a:gd name="f169" fmla="*/ f138 f79 1"/>
                <a:gd name="f170" fmla="*/ f141 f78 1"/>
                <a:gd name="f171" fmla="*/ f142 f79 1"/>
                <a:gd name="f172" fmla="*/ f143 f78 1"/>
                <a:gd name="f173" fmla="*/ f144 f79 1"/>
                <a:gd name="f174" fmla="*/ f145 f79 1"/>
                <a:gd name="f175" fmla="*/ f146 f78 1"/>
                <a:gd name="f176" fmla="*/ f147 f79 1"/>
                <a:gd name="f177" fmla="*/ f148 f78 1"/>
                <a:gd name="f178" fmla="*/ f149 f79 1"/>
                <a:gd name="f179" fmla="*/ f150 f78 1"/>
                <a:gd name="f180" fmla="*/ f151 f79 1"/>
                <a:gd name="f181" fmla="*/ f152 f78 1"/>
                <a:gd name="f182" fmla="*/ f153 f79 1"/>
                <a:gd name="f183" fmla="*/ f154 f78 1"/>
                <a:gd name="f184" fmla="*/ f155 f79 1"/>
                <a:gd name="f185" fmla="*/ f156 f78 1"/>
                <a:gd name="f186" fmla="*/ f157 f79 1"/>
                <a:gd name="f187" fmla="*/ f158 f78 1"/>
                <a:gd name="f188" fmla="*/ f159 f79 1"/>
                <a:gd name="f189" fmla="*/ f160 f78 1"/>
                <a:gd name="f190" fmla="*/ f161 f79 1"/>
                <a:gd name="f191" fmla="*/ f162 f78 1"/>
                <a:gd name="f192" fmla="*/ f163 f79 1"/>
                <a:gd name="f193" fmla="*/ f164 f78 1"/>
                <a:gd name="f194" fmla="*/ f165 f7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40">
                  <a:pos x="f170" y="f171"/>
                </a:cxn>
                <a:cxn ang="f140">
                  <a:pos x="f172" y="f173"/>
                </a:cxn>
                <a:cxn ang="f140">
                  <a:pos x="f172" y="f174"/>
                </a:cxn>
                <a:cxn ang="f140">
                  <a:pos x="f175" y="f176"/>
                </a:cxn>
                <a:cxn ang="f140">
                  <a:pos x="f177" y="f178"/>
                </a:cxn>
                <a:cxn ang="f140">
                  <a:pos x="f179" y="f180"/>
                </a:cxn>
                <a:cxn ang="f140">
                  <a:pos x="f181" y="f182"/>
                </a:cxn>
                <a:cxn ang="f140">
                  <a:pos x="f183" y="f184"/>
                </a:cxn>
                <a:cxn ang="f140">
                  <a:pos x="f185" y="f186"/>
                </a:cxn>
                <a:cxn ang="f140">
                  <a:pos x="f187" y="f188"/>
                </a:cxn>
                <a:cxn ang="f140">
                  <a:pos x="f189" y="f190"/>
                </a:cxn>
                <a:cxn ang="f140">
                  <a:pos x="f191" y="f192"/>
                </a:cxn>
                <a:cxn ang="f140">
                  <a:pos x="f193" y="f194"/>
                </a:cxn>
                <a:cxn ang="f140">
                  <a:pos x="f170" y="f171"/>
                </a:cxn>
              </a:cxnLst>
              <a:rect l="f166" t="f169" r="f167" b="f168"/>
              <a:pathLst>
                <a:path w="492" h="477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5" y="f16"/>
                    <a:pt x="f17" y="f18"/>
                    <a:pt x="f14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5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2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23"/>
                    <a:pt x="f61" y="f21"/>
                    <a:pt x="f62" y="f63"/>
                  </a:cubicBezTo>
                  <a:cubicBezTo>
                    <a:pt x="f6" y="f64"/>
                    <a:pt x="f65" y="f66"/>
                    <a:pt x="f67" y="f68"/>
                  </a:cubicBezTo>
                  <a:cubicBezTo>
                    <a:pt x="f69" y="f70"/>
                    <a:pt x="f71" y="f72"/>
                    <a:pt x="f73" y="f72"/>
                  </a:cubicBezTo>
                  <a:cubicBezTo>
                    <a:pt x="f74" y="f75"/>
                    <a:pt x="f76" y="f7"/>
                    <a:pt x="f8" y="f9"/>
                  </a:cubicBezTo>
                  <a:close/>
                </a:path>
              </a:pathLst>
            </a:custGeom>
            <a:solidFill>
              <a:srgbClr val="85766E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52" name="Freeform 62">
              <a:extLst>
                <a:ext uri="{FF2B5EF4-FFF2-40B4-BE49-F238E27FC236}">
                  <a16:creationId xmlns:a16="http://schemas.microsoft.com/office/drawing/2014/main" id="{36F70F28-CF42-4E97-88EB-25457061706D}"/>
                </a:ext>
              </a:extLst>
            </p:cNvPr>
            <p:cNvSpPr/>
            <p:nvPr/>
          </p:nvSpPr>
          <p:spPr>
            <a:xfrm>
              <a:off x="7150095" y="4757742"/>
              <a:ext cx="939802" cy="18415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49"/>
                <a:gd name="f7" fmla="val 49"/>
                <a:gd name="f8" fmla="val 83"/>
                <a:gd name="f9" fmla="val 166"/>
                <a:gd name="f10" fmla="val 1"/>
                <a:gd name="f11" fmla="+- 0 0 -90"/>
                <a:gd name="f12" fmla="*/ f3 1 249"/>
                <a:gd name="f13" fmla="*/ f4 1 49"/>
                <a:gd name="f14" fmla="+- f7 0 f5"/>
                <a:gd name="f15" fmla="+- f6 0 f5"/>
                <a:gd name="f16" fmla="*/ f11 f0 1"/>
                <a:gd name="f17" fmla="*/ f15 1 249"/>
                <a:gd name="f18" fmla="*/ f14 1 49"/>
                <a:gd name="f19" fmla="*/ 0 f15 1"/>
                <a:gd name="f20" fmla="*/ 0 f14 1"/>
                <a:gd name="f21" fmla="*/ 249 f15 1"/>
                <a:gd name="f22" fmla="*/ 1 f14 1"/>
                <a:gd name="f23" fmla="*/ f16 1 f2"/>
                <a:gd name="f24" fmla="*/ f19 1 249"/>
                <a:gd name="f25" fmla="*/ f20 1 49"/>
                <a:gd name="f26" fmla="*/ f21 1 249"/>
                <a:gd name="f27" fmla="*/ f22 1 49"/>
                <a:gd name="f28" fmla="*/ 0 1 f17"/>
                <a:gd name="f29" fmla="*/ f6 1 f17"/>
                <a:gd name="f30" fmla="*/ 0 1 f18"/>
                <a:gd name="f31" fmla="*/ f7 1 f18"/>
                <a:gd name="f32" fmla="+- f23 0 f1"/>
                <a:gd name="f33" fmla="*/ f24 1 f17"/>
                <a:gd name="f34" fmla="*/ f25 1 f18"/>
                <a:gd name="f35" fmla="*/ f26 1 f17"/>
                <a:gd name="f36" fmla="*/ f27 1 f18"/>
                <a:gd name="f37" fmla="*/ f28 f12 1"/>
                <a:gd name="f38" fmla="*/ f29 f12 1"/>
                <a:gd name="f39" fmla="*/ f31 f13 1"/>
                <a:gd name="f40" fmla="*/ f30 f13 1"/>
                <a:gd name="f41" fmla="*/ f33 f12 1"/>
                <a:gd name="f42" fmla="*/ f34 f13 1"/>
                <a:gd name="f43" fmla="*/ f35 f12 1"/>
                <a:gd name="f44" fmla="*/ f36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41" y="f42"/>
                </a:cxn>
                <a:cxn ang="f32">
                  <a:pos x="f43" y="f44"/>
                </a:cxn>
                <a:cxn ang="f32">
                  <a:pos x="f41" y="f42"/>
                </a:cxn>
              </a:cxnLst>
              <a:rect l="f37" t="f40" r="f38" b="f39"/>
              <a:pathLst>
                <a:path w="249" h="49">
                  <a:moveTo>
                    <a:pt x="f5" y="f5"/>
                  </a:moveTo>
                  <a:cubicBezTo>
                    <a:pt x="f8" y="f5"/>
                    <a:pt x="f9" y="f5"/>
                    <a:pt x="f6" y="f10"/>
                  </a:cubicBezTo>
                  <a:cubicBezTo>
                    <a:pt x="f9" y="f7"/>
                    <a:pt x="f8" y="f7"/>
                    <a:pt x="f5" y="f5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53" name="Freeform 63">
              <a:extLst>
                <a:ext uri="{FF2B5EF4-FFF2-40B4-BE49-F238E27FC236}">
                  <a16:creationId xmlns:a16="http://schemas.microsoft.com/office/drawing/2014/main" id="{39E5D7C8-EA36-4330-8319-872BCA1B77FE}"/>
                </a:ext>
              </a:extLst>
            </p:cNvPr>
            <p:cNvSpPr/>
            <p:nvPr/>
          </p:nvSpPr>
          <p:spPr>
            <a:xfrm>
              <a:off x="7150095" y="2921005"/>
              <a:ext cx="935038" cy="88265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48"/>
                <a:gd name="f7" fmla="val 234"/>
                <a:gd name="f8" fmla="val 38"/>
                <a:gd name="f9" fmla="val 58"/>
                <a:gd name="f10" fmla="val 111"/>
                <a:gd name="f11" fmla="val 141"/>
                <a:gd name="f12" fmla="val 219"/>
                <a:gd name="f13" fmla="val 59"/>
                <a:gd name="f14" fmla="val 151"/>
                <a:gd name="f15" fmla="val 217"/>
                <a:gd name="f16" fmla="val 220"/>
                <a:gd name="f17" fmla="val 144"/>
                <a:gd name="f18" fmla="val 226"/>
                <a:gd name="f19" fmla="val 44"/>
                <a:gd name="f20" fmla="val 164"/>
                <a:gd name="f21" fmla="+- 0 0 -90"/>
                <a:gd name="f22" fmla="*/ f3 1 248"/>
                <a:gd name="f23" fmla="*/ f4 1 234"/>
                <a:gd name="f24" fmla="+- f7 0 f5"/>
                <a:gd name="f25" fmla="+- f6 0 f5"/>
                <a:gd name="f26" fmla="*/ f21 f0 1"/>
                <a:gd name="f27" fmla="*/ f25 1 248"/>
                <a:gd name="f28" fmla="*/ f24 1 234"/>
                <a:gd name="f29" fmla="*/ 38 f25 1"/>
                <a:gd name="f30" fmla="*/ 58 f24 1"/>
                <a:gd name="f31" fmla="*/ 219 f25 1"/>
                <a:gd name="f32" fmla="*/ 59 f24 1"/>
                <a:gd name="f33" fmla="*/ 144 f25 1"/>
                <a:gd name="f34" fmla="*/ 226 f24 1"/>
                <a:gd name="f35" fmla="*/ f26 1 f2"/>
                <a:gd name="f36" fmla="*/ f29 1 248"/>
                <a:gd name="f37" fmla="*/ f30 1 234"/>
                <a:gd name="f38" fmla="*/ f31 1 248"/>
                <a:gd name="f39" fmla="*/ f32 1 234"/>
                <a:gd name="f40" fmla="*/ f33 1 248"/>
                <a:gd name="f41" fmla="*/ f34 1 234"/>
                <a:gd name="f42" fmla="*/ 0 1 f27"/>
                <a:gd name="f43" fmla="*/ f6 1 f27"/>
                <a:gd name="f44" fmla="*/ 0 1 f28"/>
                <a:gd name="f45" fmla="*/ f7 1 f28"/>
                <a:gd name="f46" fmla="+- f35 0 f1"/>
                <a:gd name="f47" fmla="*/ f36 1 f27"/>
                <a:gd name="f48" fmla="*/ f37 1 f28"/>
                <a:gd name="f49" fmla="*/ f38 1 f27"/>
                <a:gd name="f50" fmla="*/ f39 1 f28"/>
                <a:gd name="f51" fmla="*/ f40 1 f27"/>
                <a:gd name="f52" fmla="*/ f41 1 f28"/>
                <a:gd name="f53" fmla="*/ f42 f22 1"/>
                <a:gd name="f54" fmla="*/ f43 f22 1"/>
                <a:gd name="f55" fmla="*/ f45 f23 1"/>
                <a:gd name="f56" fmla="*/ f44 f23 1"/>
                <a:gd name="f57" fmla="*/ f47 f22 1"/>
                <a:gd name="f58" fmla="*/ f48 f23 1"/>
                <a:gd name="f59" fmla="*/ f49 f22 1"/>
                <a:gd name="f60" fmla="*/ f50 f23 1"/>
                <a:gd name="f61" fmla="*/ f51 f22 1"/>
                <a:gd name="f62" fmla="*/ f52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6">
                  <a:pos x="f57" y="f58"/>
                </a:cxn>
                <a:cxn ang="f46">
                  <a:pos x="f59" y="f60"/>
                </a:cxn>
                <a:cxn ang="f46">
                  <a:pos x="f61" y="f62"/>
                </a:cxn>
                <a:cxn ang="f46">
                  <a:pos x="f57" y="f58"/>
                </a:cxn>
              </a:cxnLst>
              <a:rect l="f53" t="f56" r="f54" b="f55"/>
              <a:pathLst>
                <a:path w="248" h="234">
                  <a:moveTo>
                    <a:pt x="f8" y="f9"/>
                  </a:moveTo>
                  <a:cubicBezTo>
                    <a:pt x="f10" y="f5"/>
                    <a:pt x="f11" y="f5"/>
                    <a:pt x="f12" y="f13"/>
                  </a:cubicBezTo>
                  <a:cubicBezTo>
                    <a:pt x="f6" y="f14"/>
                    <a:pt x="f15" y="f16"/>
                    <a:pt x="f17" y="f18"/>
                  </a:cubicBezTo>
                  <a:cubicBezTo>
                    <a:pt x="f19" y="f7"/>
                    <a:pt x="f5" y="f20"/>
                    <a:pt x="f8" y="f9"/>
                  </a:cubicBezTo>
                  <a:close/>
                </a:path>
              </a:pathLst>
            </a:custGeom>
            <a:solidFill>
              <a:srgbClr val="52454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54" name="Freeform 64">
              <a:extLst>
                <a:ext uri="{FF2B5EF4-FFF2-40B4-BE49-F238E27FC236}">
                  <a16:creationId xmlns:a16="http://schemas.microsoft.com/office/drawing/2014/main" id="{94F5FDE7-6198-48B0-ABA3-949D099D5316}"/>
                </a:ext>
              </a:extLst>
            </p:cNvPr>
            <p:cNvSpPr/>
            <p:nvPr/>
          </p:nvSpPr>
          <p:spPr>
            <a:xfrm>
              <a:off x="6980236" y="3524253"/>
              <a:ext cx="49213" cy="104774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"/>
                <a:gd name="f7" fmla="val 278"/>
                <a:gd name="f8" fmla="val 92"/>
                <a:gd name="f9" fmla="val 185"/>
                <a:gd name="f10" fmla="val 8"/>
                <a:gd name="f11" fmla="val 4"/>
                <a:gd name="f12" fmla="val 93"/>
                <a:gd name="f13" fmla="+- 0 0 -90"/>
                <a:gd name="f14" fmla="*/ f3 1 13"/>
                <a:gd name="f15" fmla="*/ f4 1 278"/>
                <a:gd name="f16" fmla="+- f7 0 f5"/>
                <a:gd name="f17" fmla="+- f6 0 f5"/>
                <a:gd name="f18" fmla="*/ f13 f0 1"/>
                <a:gd name="f19" fmla="*/ f17 1 13"/>
                <a:gd name="f20" fmla="*/ f16 1 278"/>
                <a:gd name="f21" fmla="*/ 13 f17 1"/>
                <a:gd name="f22" fmla="*/ 0 f16 1"/>
                <a:gd name="f23" fmla="*/ 278 f16 1"/>
                <a:gd name="f24" fmla="*/ 0 f17 1"/>
                <a:gd name="f25" fmla="*/ f18 1 f2"/>
                <a:gd name="f26" fmla="*/ f21 1 13"/>
                <a:gd name="f27" fmla="*/ f22 1 278"/>
                <a:gd name="f28" fmla="*/ f23 1 278"/>
                <a:gd name="f29" fmla="*/ f24 1 13"/>
                <a:gd name="f30" fmla="*/ 0 1 f19"/>
                <a:gd name="f31" fmla="*/ f6 1 f19"/>
                <a:gd name="f32" fmla="*/ 0 1 f20"/>
                <a:gd name="f33" fmla="*/ f7 1 f20"/>
                <a:gd name="f34" fmla="+- f25 0 f1"/>
                <a:gd name="f35" fmla="*/ f26 1 f19"/>
                <a:gd name="f36" fmla="*/ f27 1 f20"/>
                <a:gd name="f37" fmla="*/ f28 1 f20"/>
                <a:gd name="f38" fmla="*/ f29 1 f19"/>
                <a:gd name="f39" fmla="*/ f30 f14 1"/>
                <a:gd name="f40" fmla="*/ f31 f14 1"/>
                <a:gd name="f41" fmla="*/ f33 f15 1"/>
                <a:gd name="f42" fmla="*/ f32 f15 1"/>
                <a:gd name="f43" fmla="*/ f35 f14 1"/>
                <a:gd name="f44" fmla="*/ f36 f15 1"/>
                <a:gd name="f45" fmla="*/ f37 f15 1"/>
                <a:gd name="f46" fmla="*/ f38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4">
                  <a:pos x="f43" y="f44"/>
                </a:cxn>
                <a:cxn ang="f34">
                  <a:pos x="f43" y="f45"/>
                </a:cxn>
                <a:cxn ang="f34">
                  <a:pos x="f46" y="f45"/>
                </a:cxn>
                <a:cxn ang="f34">
                  <a:pos x="f46" y="f44"/>
                </a:cxn>
                <a:cxn ang="f34">
                  <a:pos x="f43" y="f44"/>
                </a:cxn>
              </a:cxnLst>
              <a:rect l="f39" t="f42" r="f40" b="f41"/>
              <a:pathLst>
                <a:path w="13" h="278">
                  <a:moveTo>
                    <a:pt x="f6" y="f5"/>
                  </a:moveTo>
                  <a:cubicBezTo>
                    <a:pt x="f6" y="f8"/>
                    <a:pt x="f6" y="f9"/>
                    <a:pt x="f6" y="f7"/>
                  </a:cubicBezTo>
                  <a:cubicBezTo>
                    <a:pt x="f10" y="f7"/>
                    <a:pt x="f11" y="f7"/>
                    <a:pt x="f5" y="f7"/>
                  </a:cubicBezTo>
                  <a:cubicBezTo>
                    <a:pt x="f5" y="f9"/>
                    <a:pt x="f5" y="f12"/>
                    <a:pt x="f5" y="f5"/>
                  </a:cubicBezTo>
                  <a:cubicBezTo>
                    <a:pt x="f11" y="f5"/>
                    <a:pt x="f10" y="f5"/>
                    <a:pt x="f6" y="f5"/>
                  </a:cubicBezTo>
                  <a:close/>
                </a:path>
              </a:pathLst>
            </a:custGeom>
            <a:solidFill>
              <a:srgbClr val="564C46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55" name="Freeform 65">
              <a:extLst>
                <a:ext uri="{FF2B5EF4-FFF2-40B4-BE49-F238E27FC236}">
                  <a16:creationId xmlns:a16="http://schemas.microsoft.com/office/drawing/2014/main" id="{F0EA0691-8FEB-41DF-9EF6-C59D48AA62A7}"/>
                </a:ext>
              </a:extLst>
            </p:cNvPr>
            <p:cNvSpPr/>
            <p:nvPr/>
          </p:nvSpPr>
          <p:spPr>
            <a:xfrm>
              <a:off x="8205789" y="3524253"/>
              <a:ext cx="49213" cy="104774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"/>
                <a:gd name="f7" fmla="val 278"/>
                <a:gd name="f8" fmla="val 185"/>
                <a:gd name="f9" fmla="val 92"/>
                <a:gd name="f10" fmla="val 5"/>
                <a:gd name="f11" fmla="val 9"/>
                <a:gd name="f12" fmla="val 93"/>
                <a:gd name="f13" fmla="+- 0 0 -90"/>
                <a:gd name="f14" fmla="*/ f3 1 13"/>
                <a:gd name="f15" fmla="*/ f4 1 278"/>
                <a:gd name="f16" fmla="+- f7 0 f5"/>
                <a:gd name="f17" fmla="+- f6 0 f5"/>
                <a:gd name="f18" fmla="*/ f13 f0 1"/>
                <a:gd name="f19" fmla="*/ f17 1 13"/>
                <a:gd name="f20" fmla="*/ f16 1 278"/>
                <a:gd name="f21" fmla="*/ 0 f17 1"/>
                <a:gd name="f22" fmla="*/ 278 f16 1"/>
                <a:gd name="f23" fmla="*/ 0 f16 1"/>
                <a:gd name="f24" fmla="*/ 13 f17 1"/>
                <a:gd name="f25" fmla="*/ f18 1 f2"/>
                <a:gd name="f26" fmla="*/ f21 1 13"/>
                <a:gd name="f27" fmla="*/ f22 1 278"/>
                <a:gd name="f28" fmla="*/ f23 1 278"/>
                <a:gd name="f29" fmla="*/ f24 1 13"/>
                <a:gd name="f30" fmla="*/ 0 1 f19"/>
                <a:gd name="f31" fmla="*/ f6 1 f19"/>
                <a:gd name="f32" fmla="*/ 0 1 f20"/>
                <a:gd name="f33" fmla="*/ f7 1 f20"/>
                <a:gd name="f34" fmla="+- f25 0 f1"/>
                <a:gd name="f35" fmla="*/ f26 1 f19"/>
                <a:gd name="f36" fmla="*/ f27 1 f20"/>
                <a:gd name="f37" fmla="*/ f28 1 f20"/>
                <a:gd name="f38" fmla="*/ f29 1 f19"/>
                <a:gd name="f39" fmla="*/ f30 f14 1"/>
                <a:gd name="f40" fmla="*/ f31 f14 1"/>
                <a:gd name="f41" fmla="*/ f33 f15 1"/>
                <a:gd name="f42" fmla="*/ f32 f15 1"/>
                <a:gd name="f43" fmla="*/ f35 f14 1"/>
                <a:gd name="f44" fmla="*/ f36 f15 1"/>
                <a:gd name="f45" fmla="*/ f37 f15 1"/>
                <a:gd name="f46" fmla="*/ f38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4">
                  <a:pos x="f43" y="f44"/>
                </a:cxn>
                <a:cxn ang="f34">
                  <a:pos x="f43" y="f45"/>
                </a:cxn>
                <a:cxn ang="f34">
                  <a:pos x="f46" y="f45"/>
                </a:cxn>
                <a:cxn ang="f34">
                  <a:pos x="f46" y="f44"/>
                </a:cxn>
                <a:cxn ang="f34">
                  <a:pos x="f43" y="f44"/>
                </a:cxn>
              </a:cxnLst>
              <a:rect l="f39" t="f42" r="f40" b="f41"/>
              <a:pathLst>
                <a:path w="13" h="278">
                  <a:moveTo>
                    <a:pt x="f5" y="f7"/>
                  </a:moveTo>
                  <a:cubicBezTo>
                    <a:pt x="f5" y="f8"/>
                    <a:pt x="f5" y="f9"/>
                    <a:pt x="f5" y="f5"/>
                  </a:cubicBezTo>
                  <a:cubicBezTo>
                    <a:pt x="f10" y="f5"/>
                    <a:pt x="f11" y="f5"/>
                    <a:pt x="f6" y="f5"/>
                  </a:cubicBezTo>
                  <a:cubicBezTo>
                    <a:pt x="f6" y="f12"/>
                    <a:pt x="f6" y="f8"/>
                    <a:pt x="f6" y="f7"/>
                  </a:cubicBezTo>
                  <a:cubicBezTo>
                    <a:pt x="f11" y="f7"/>
                    <a:pt x="f10" y="f7"/>
                    <a:pt x="f5" y="f7"/>
                  </a:cubicBezTo>
                  <a:close/>
                </a:path>
              </a:pathLst>
            </a:custGeom>
            <a:solidFill>
              <a:srgbClr val="594E4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56" name="Freeform 66">
              <a:extLst>
                <a:ext uri="{FF2B5EF4-FFF2-40B4-BE49-F238E27FC236}">
                  <a16:creationId xmlns:a16="http://schemas.microsoft.com/office/drawing/2014/main" id="{6F0B8CE3-9618-4735-A6B9-CB6D0407A004}"/>
                </a:ext>
              </a:extLst>
            </p:cNvPr>
            <p:cNvSpPr/>
            <p:nvPr/>
          </p:nvSpPr>
          <p:spPr>
            <a:xfrm>
              <a:off x="7953378" y="3800475"/>
              <a:ext cx="46040" cy="77152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"/>
                <a:gd name="f7" fmla="val 205"/>
                <a:gd name="f8" fmla="val 137"/>
                <a:gd name="f9" fmla="val 69"/>
                <a:gd name="f10" fmla="val 1"/>
                <a:gd name="f11" fmla="val 4"/>
                <a:gd name="f12" fmla="val 8"/>
                <a:gd name="f13" fmla="val 68"/>
                <a:gd name="f14" fmla="val 136"/>
                <a:gd name="f15" fmla="val 204"/>
                <a:gd name="f16" fmla="+- 0 0 -90"/>
                <a:gd name="f17" fmla="*/ f3 1 12"/>
                <a:gd name="f18" fmla="*/ f4 1 205"/>
                <a:gd name="f19" fmla="+- f7 0 f5"/>
                <a:gd name="f20" fmla="+- f6 0 f5"/>
                <a:gd name="f21" fmla="*/ f16 f0 1"/>
                <a:gd name="f22" fmla="*/ f20 1 12"/>
                <a:gd name="f23" fmla="*/ f19 1 205"/>
                <a:gd name="f24" fmla="*/ 0 f20 1"/>
                <a:gd name="f25" fmla="*/ 205 f19 1"/>
                <a:gd name="f26" fmla="*/ 1 f19 1"/>
                <a:gd name="f27" fmla="*/ 12 f20 1"/>
                <a:gd name="f28" fmla="*/ 0 f19 1"/>
                <a:gd name="f29" fmla="*/ 204 f19 1"/>
                <a:gd name="f30" fmla="*/ f21 1 f2"/>
                <a:gd name="f31" fmla="*/ f24 1 12"/>
                <a:gd name="f32" fmla="*/ f25 1 205"/>
                <a:gd name="f33" fmla="*/ f26 1 205"/>
                <a:gd name="f34" fmla="*/ f27 1 12"/>
                <a:gd name="f35" fmla="*/ f28 1 205"/>
                <a:gd name="f36" fmla="*/ f29 1 205"/>
                <a:gd name="f37" fmla="*/ 0 1 f22"/>
                <a:gd name="f38" fmla="*/ f6 1 f22"/>
                <a:gd name="f39" fmla="*/ 0 1 f23"/>
                <a:gd name="f40" fmla="*/ f7 1 f23"/>
                <a:gd name="f41" fmla="+- f30 0 f1"/>
                <a:gd name="f42" fmla="*/ f31 1 f22"/>
                <a:gd name="f43" fmla="*/ f32 1 f23"/>
                <a:gd name="f44" fmla="*/ f33 1 f23"/>
                <a:gd name="f45" fmla="*/ f34 1 f22"/>
                <a:gd name="f46" fmla="*/ f35 1 f23"/>
                <a:gd name="f47" fmla="*/ f36 1 f23"/>
                <a:gd name="f48" fmla="*/ f37 f17 1"/>
                <a:gd name="f49" fmla="*/ f38 f17 1"/>
                <a:gd name="f50" fmla="*/ f40 f18 1"/>
                <a:gd name="f51" fmla="*/ f39 f18 1"/>
                <a:gd name="f52" fmla="*/ f42 f17 1"/>
                <a:gd name="f53" fmla="*/ f43 f18 1"/>
                <a:gd name="f54" fmla="*/ f44 f18 1"/>
                <a:gd name="f55" fmla="*/ f45 f17 1"/>
                <a:gd name="f56" fmla="*/ f46 f18 1"/>
                <a:gd name="f57" fmla="*/ f47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1">
                  <a:pos x="f52" y="f53"/>
                </a:cxn>
                <a:cxn ang="f41">
                  <a:pos x="f52" y="f54"/>
                </a:cxn>
                <a:cxn ang="f41">
                  <a:pos x="f55" y="f56"/>
                </a:cxn>
                <a:cxn ang="f41">
                  <a:pos x="f55" y="f57"/>
                </a:cxn>
                <a:cxn ang="f41">
                  <a:pos x="f52" y="f53"/>
                </a:cxn>
              </a:cxnLst>
              <a:rect l="f48" t="f51" r="f49" b="f50"/>
              <a:pathLst>
                <a:path w="12" h="205">
                  <a:moveTo>
                    <a:pt x="f5" y="f7"/>
                  </a:moveTo>
                  <a:cubicBezTo>
                    <a:pt x="f5" y="f8"/>
                    <a:pt x="f5" y="f9"/>
                    <a:pt x="f5" y="f10"/>
                  </a:cubicBezTo>
                  <a:cubicBezTo>
                    <a:pt x="f11" y="f5"/>
                    <a:pt x="f12" y="f5"/>
                    <a:pt x="f6" y="f5"/>
                  </a:cubicBezTo>
                  <a:cubicBezTo>
                    <a:pt x="f6" y="f13"/>
                    <a:pt x="f6" y="f14"/>
                    <a:pt x="f6" y="f15"/>
                  </a:cubicBezTo>
                  <a:cubicBezTo>
                    <a:pt x="f12" y="f15"/>
                    <a:pt x="f11" y="f7"/>
                    <a:pt x="f5" y="f7"/>
                  </a:cubicBezTo>
                  <a:close/>
                </a:path>
              </a:pathLst>
            </a:custGeom>
            <a:solidFill>
              <a:srgbClr val="564B4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57" name="Freeform 67">
              <a:extLst>
                <a:ext uri="{FF2B5EF4-FFF2-40B4-BE49-F238E27FC236}">
                  <a16:creationId xmlns:a16="http://schemas.microsoft.com/office/drawing/2014/main" id="{969EFC4D-A405-4F28-9C09-BA5F5DF8C2A7}"/>
                </a:ext>
              </a:extLst>
            </p:cNvPr>
            <p:cNvSpPr/>
            <p:nvPr/>
          </p:nvSpPr>
          <p:spPr>
            <a:xfrm>
              <a:off x="7180261" y="3803647"/>
              <a:ext cx="98426" cy="76835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6"/>
                <a:gd name="f7" fmla="val 204"/>
                <a:gd name="f8" fmla="val 68"/>
                <a:gd name="f9" fmla="val 136"/>
                <a:gd name="f10" fmla="val 137"/>
                <a:gd name="f11" fmla="val 6"/>
                <a:gd name="f12" fmla="val 13"/>
                <a:gd name="f13" fmla="val 19"/>
                <a:gd name="f14" fmla="+- 0 0 -90"/>
                <a:gd name="f15" fmla="*/ f3 1 26"/>
                <a:gd name="f16" fmla="*/ f4 1 204"/>
                <a:gd name="f17" fmla="+- f7 0 f5"/>
                <a:gd name="f18" fmla="+- f6 0 f5"/>
                <a:gd name="f19" fmla="*/ f14 f0 1"/>
                <a:gd name="f20" fmla="*/ f18 1 26"/>
                <a:gd name="f21" fmla="*/ f17 1 204"/>
                <a:gd name="f22" fmla="*/ 26 f18 1"/>
                <a:gd name="f23" fmla="*/ 0 f17 1"/>
                <a:gd name="f24" fmla="*/ 204 f17 1"/>
                <a:gd name="f25" fmla="*/ 6 f18 1"/>
                <a:gd name="f26" fmla="*/ f19 1 f2"/>
                <a:gd name="f27" fmla="*/ f22 1 26"/>
                <a:gd name="f28" fmla="*/ f23 1 204"/>
                <a:gd name="f29" fmla="*/ f24 1 204"/>
                <a:gd name="f30" fmla="*/ f25 1 26"/>
                <a:gd name="f31" fmla="*/ 0 1 f20"/>
                <a:gd name="f32" fmla="*/ f6 1 f20"/>
                <a:gd name="f33" fmla="*/ 0 1 f21"/>
                <a:gd name="f34" fmla="*/ f7 1 f21"/>
                <a:gd name="f35" fmla="+- f26 0 f1"/>
                <a:gd name="f36" fmla="*/ f27 1 f20"/>
                <a:gd name="f37" fmla="*/ f28 1 f21"/>
                <a:gd name="f38" fmla="*/ f29 1 f21"/>
                <a:gd name="f39" fmla="*/ f30 1 f20"/>
                <a:gd name="f40" fmla="*/ f31 f15 1"/>
                <a:gd name="f41" fmla="*/ f32 f15 1"/>
                <a:gd name="f42" fmla="*/ f34 f16 1"/>
                <a:gd name="f43" fmla="*/ f33 f16 1"/>
                <a:gd name="f44" fmla="*/ f36 f15 1"/>
                <a:gd name="f45" fmla="*/ f37 f16 1"/>
                <a:gd name="f46" fmla="*/ f38 f16 1"/>
                <a:gd name="f47" fmla="*/ f39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44" y="f45"/>
                </a:cxn>
                <a:cxn ang="f35">
                  <a:pos x="f44" y="f46"/>
                </a:cxn>
                <a:cxn ang="f35">
                  <a:pos x="f47" y="f45"/>
                </a:cxn>
                <a:cxn ang="f35">
                  <a:pos x="f44" y="f45"/>
                </a:cxn>
              </a:cxnLst>
              <a:rect l="f40" t="f43" r="f41" b="f42"/>
              <a:pathLst>
                <a:path w="26" h="204">
                  <a:moveTo>
                    <a:pt x="f6" y="f5"/>
                  </a:moveTo>
                  <a:cubicBezTo>
                    <a:pt x="f6" y="f8"/>
                    <a:pt x="f6" y="f9"/>
                    <a:pt x="f6" y="f7"/>
                  </a:cubicBezTo>
                  <a:cubicBezTo>
                    <a:pt x="f5" y="f10"/>
                    <a:pt x="f11" y="f8"/>
                    <a:pt x="f11" y="f5"/>
                  </a:cubicBezTo>
                  <a:cubicBezTo>
                    <a:pt x="f12" y="f5"/>
                    <a:pt x="f13" y="f5"/>
                    <a:pt x="f6" y="f5"/>
                  </a:cubicBezTo>
                  <a:close/>
                </a:path>
              </a:pathLst>
            </a:custGeom>
            <a:solidFill>
              <a:srgbClr val="594E4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58" name="Freeform 68">
              <a:extLst>
                <a:ext uri="{FF2B5EF4-FFF2-40B4-BE49-F238E27FC236}">
                  <a16:creationId xmlns:a16="http://schemas.microsoft.com/office/drawing/2014/main" id="{6174519E-9FD2-430E-8F34-6628226E7B79}"/>
                </a:ext>
              </a:extLst>
            </p:cNvPr>
            <p:cNvSpPr/>
            <p:nvPr/>
          </p:nvSpPr>
          <p:spPr>
            <a:xfrm>
              <a:off x="7421563" y="3962396"/>
              <a:ext cx="147639" cy="60960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9"/>
                <a:gd name="f7" fmla="val 162"/>
                <a:gd name="f8" fmla="val 19"/>
                <a:gd name="f9" fmla="val 108"/>
                <a:gd name="f10" fmla="val 3"/>
                <a:gd name="f11" fmla="val 54"/>
                <a:gd name="f12" fmla="val 15"/>
                <a:gd name="f13" fmla="val 53"/>
                <a:gd name="f14" fmla="val 29"/>
                <a:gd name="f15" fmla="+- 0 0 -90"/>
                <a:gd name="f16" fmla="*/ f3 1 39"/>
                <a:gd name="f17" fmla="*/ f4 1 162"/>
                <a:gd name="f18" fmla="+- f7 0 f5"/>
                <a:gd name="f19" fmla="+- f6 0 f5"/>
                <a:gd name="f20" fmla="*/ f15 f0 1"/>
                <a:gd name="f21" fmla="*/ f19 1 39"/>
                <a:gd name="f22" fmla="*/ f18 1 162"/>
                <a:gd name="f23" fmla="*/ 19 f19 1"/>
                <a:gd name="f24" fmla="*/ 162 f18 1"/>
                <a:gd name="f25" fmla="*/ 15 f19 1"/>
                <a:gd name="f26" fmla="*/ 0 f18 1"/>
                <a:gd name="f27" fmla="*/ f20 1 f2"/>
                <a:gd name="f28" fmla="*/ f23 1 39"/>
                <a:gd name="f29" fmla="*/ f24 1 162"/>
                <a:gd name="f30" fmla="*/ f25 1 39"/>
                <a:gd name="f31" fmla="*/ f26 1 162"/>
                <a:gd name="f32" fmla="*/ 0 1 f21"/>
                <a:gd name="f33" fmla="*/ f6 1 f21"/>
                <a:gd name="f34" fmla="*/ 0 1 f22"/>
                <a:gd name="f35" fmla="*/ f7 1 f22"/>
                <a:gd name="f36" fmla="+- f27 0 f1"/>
                <a:gd name="f37" fmla="*/ f28 1 f21"/>
                <a:gd name="f38" fmla="*/ f29 1 f22"/>
                <a:gd name="f39" fmla="*/ f30 1 f21"/>
                <a:gd name="f40" fmla="*/ f31 1 f22"/>
                <a:gd name="f41" fmla="*/ f32 f16 1"/>
                <a:gd name="f42" fmla="*/ f33 f16 1"/>
                <a:gd name="f43" fmla="*/ f35 f17 1"/>
                <a:gd name="f44" fmla="*/ f34 f17 1"/>
                <a:gd name="f45" fmla="*/ f37 f16 1"/>
                <a:gd name="f46" fmla="*/ f38 f17 1"/>
                <a:gd name="f47" fmla="*/ f39 f16 1"/>
                <a:gd name="f48" fmla="*/ f40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6">
                  <a:pos x="f45" y="f46"/>
                </a:cxn>
                <a:cxn ang="f36">
                  <a:pos x="f47" y="f48"/>
                </a:cxn>
                <a:cxn ang="f36">
                  <a:pos x="f45" y="f46"/>
                </a:cxn>
              </a:cxnLst>
              <a:rect l="f41" t="f44" r="f42" b="f43"/>
              <a:pathLst>
                <a:path w="39" h="162">
                  <a:moveTo>
                    <a:pt x="f8" y="f7"/>
                  </a:moveTo>
                  <a:cubicBezTo>
                    <a:pt x="f5" y="f9"/>
                    <a:pt x="f10" y="f11"/>
                    <a:pt x="f12" y="f5"/>
                  </a:cubicBezTo>
                  <a:cubicBezTo>
                    <a:pt x="f6" y="f13"/>
                    <a:pt x="f14" y="f9"/>
                    <a:pt x="f8" y="f7"/>
                  </a:cubicBezTo>
                  <a:close/>
                </a:path>
              </a:pathLst>
            </a:custGeom>
            <a:solidFill>
              <a:srgbClr val="5A4F4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59" name="Freeform 69">
              <a:extLst>
                <a:ext uri="{FF2B5EF4-FFF2-40B4-BE49-F238E27FC236}">
                  <a16:creationId xmlns:a16="http://schemas.microsoft.com/office/drawing/2014/main" id="{203E15EE-6684-4AAB-81ED-5C8182298FE3}"/>
                </a:ext>
              </a:extLst>
            </p:cNvPr>
            <p:cNvSpPr/>
            <p:nvPr/>
          </p:nvSpPr>
          <p:spPr>
            <a:xfrm>
              <a:off x="7723186" y="3965579"/>
              <a:ext cx="76196" cy="59531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0"/>
                <a:gd name="f7" fmla="val 158"/>
                <a:gd name="f8" fmla="val 9"/>
                <a:gd name="f9" fmla="val 53"/>
                <a:gd name="f10" fmla="val 18"/>
                <a:gd name="f11" fmla="val 105"/>
                <a:gd name="f12" fmla="val 10"/>
                <a:gd name="f13" fmla="val 1"/>
                <a:gd name="f14" fmla="+- 0 0 -90"/>
                <a:gd name="f15" fmla="*/ f3 1 20"/>
                <a:gd name="f16" fmla="*/ f4 1 158"/>
                <a:gd name="f17" fmla="+- f7 0 f5"/>
                <a:gd name="f18" fmla="+- f6 0 f5"/>
                <a:gd name="f19" fmla="*/ f14 f0 1"/>
                <a:gd name="f20" fmla="*/ f18 1 20"/>
                <a:gd name="f21" fmla="*/ f17 1 158"/>
                <a:gd name="f22" fmla="*/ 9 f18 1"/>
                <a:gd name="f23" fmla="*/ 0 f17 1"/>
                <a:gd name="f24" fmla="*/ 10 f18 1"/>
                <a:gd name="f25" fmla="*/ 158 f17 1"/>
                <a:gd name="f26" fmla="*/ f19 1 f2"/>
                <a:gd name="f27" fmla="*/ f22 1 20"/>
                <a:gd name="f28" fmla="*/ f23 1 158"/>
                <a:gd name="f29" fmla="*/ f24 1 20"/>
                <a:gd name="f30" fmla="*/ f25 1 158"/>
                <a:gd name="f31" fmla="*/ 0 1 f20"/>
                <a:gd name="f32" fmla="*/ f6 1 f20"/>
                <a:gd name="f33" fmla="*/ 0 1 f21"/>
                <a:gd name="f34" fmla="*/ f7 1 f21"/>
                <a:gd name="f35" fmla="+- f26 0 f1"/>
                <a:gd name="f36" fmla="*/ f27 1 f20"/>
                <a:gd name="f37" fmla="*/ f28 1 f21"/>
                <a:gd name="f38" fmla="*/ f29 1 f20"/>
                <a:gd name="f39" fmla="*/ f30 1 f21"/>
                <a:gd name="f40" fmla="*/ f31 f15 1"/>
                <a:gd name="f41" fmla="*/ f32 f15 1"/>
                <a:gd name="f42" fmla="*/ f34 f16 1"/>
                <a:gd name="f43" fmla="*/ f33 f16 1"/>
                <a:gd name="f44" fmla="*/ f36 f15 1"/>
                <a:gd name="f45" fmla="*/ f37 f16 1"/>
                <a:gd name="f46" fmla="*/ f38 f15 1"/>
                <a:gd name="f47" fmla="*/ f39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44" y="f45"/>
                </a:cxn>
                <a:cxn ang="f35">
                  <a:pos x="f46" y="f47"/>
                </a:cxn>
                <a:cxn ang="f35">
                  <a:pos x="f44" y="f45"/>
                </a:cxn>
              </a:cxnLst>
              <a:rect l="f40" t="f43" r="f41" b="f42"/>
              <a:pathLst>
                <a:path w="20" h="158">
                  <a:moveTo>
                    <a:pt x="f8" y="f5"/>
                  </a:moveTo>
                  <a:cubicBezTo>
                    <a:pt x="f6" y="f9"/>
                    <a:pt x="f10" y="f11"/>
                    <a:pt x="f12" y="f7"/>
                  </a:cubicBezTo>
                  <a:cubicBezTo>
                    <a:pt x="f5" y="f11"/>
                    <a:pt x="f13" y="f9"/>
                    <a:pt x="f8" y="f5"/>
                  </a:cubicBezTo>
                  <a:close/>
                </a:path>
              </a:pathLst>
            </a:custGeom>
            <a:solidFill>
              <a:srgbClr val="4D443E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60" name="Freeform 70">
              <a:extLst>
                <a:ext uri="{FF2B5EF4-FFF2-40B4-BE49-F238E27FC236}">
                  <a16:creationId xmlns:a16="http://schemas.microsoft.com/office/drawing/2014/main" id="{5F58F772-6B04-42BA-A9C7-1A315A363C45}"/>
                </a:ext>
              </a:extLst>
            </p:cNvPr>
            <p:cNvSpPr/>
            <p:nvPr/>
          </p:nvSpPr>
          <p:spPr>
            <a:xfrm>
              <a:off x="7286625" y="3041651"/>
              <a:ext cx="677863" cy="67469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9"/>
                <a:gd name="f7" fmla="val 178"/>
                <a:gd name="f8" fmla="val 93"/>
                <a:gd name="f9" fmla="val 176"/>
                <a:gd name="f10" fmla="val 137"/>
                <a:gd name="f11" fmla="val 132"/>
                <a:gd name="f12" fmla="val 89"/>
                <a:gd name="f13" fmla="val 43"/>
                <a:gd name="f14" fmla="val 131"/>
                <a:gd name="f15" fmla="val 3"/>
                <a:gd name="f16" fmla="val 85"/>
                <a:gd name="f17" fmla="val 6"/>
                <a:gd name="f18" fmla="val 41"/>
                <a:gd name="f19" fmla="val 51"/>
                <a:gd name="f20" fmla="val 94"/>
                <a:gd name="f21" fmla="val 141"/>
                <a:gd name="f22" fmla="val 48"/>
                <a:gd name="f23" fmla="+- 0 0 -90"/>
                <a:gd name="f24" fmla="*/ f3 1 180"/>
                <a:gd name="f25" fmla="*/ f4 1 179"/>
                <a:gd name="f26" fmla="+- f6 0 f5"/>
                <a:gd name="f27" fmla="+- f2 0 f5"/>
                <a:gd name="f28" fmla="*/ f23 f0 1"/>
                <a:gd name="f29" fmla="*/ f27 1 180"/>
                <a:gd name="f30" fmla="*/ f26 1 179"/>
                <a:gd name="f31" fmla="*/ 178 f27 1"/>
                <a:gd name="f32" fmla="*/ 93 f26 1"/>
                <a:gd name="f33" fmla="*/ 89 f27 1"/>
                <a:gd name="f34" fmla="*/ 179 f26 1"/>
                <a:gd name="f35" fmla="*/ 3 f27 1"/>
                <a:gd name="f36" fmla="*/ 85 f26 1"/>
                <a:gd name="f37" fmla="*/ 94 f27 1"/>
                <a:gd name="f38" fmla="*/ 3 f26 1"/>
                <a:gd name="f39" fmla="*/ f28 1 f2"/>
                <a:gd name="f40" fmla="*/ f31 1 180"/>
                <a:gd name="f41" fmla="*/ f32 1 179"/>
                <a:gd name="f42" fmla="*/ f33 1 180"/>
                <a:gd name="f43" fmla="*/ f34 1 179"/>
                <a:gd name="f44" fmla="*/ f35 1 180"/>
                <a:gd name="f45" fmla="*/ f36 1 179"/>
                <a:gd name="f46" fmla="*/ f37 1 180"/>
                <a:gd name="f47" fmla="*/ f38 1 179"/>
                <a:gd name="f48" fmla="*/ 0 1 f29"/>
                <a:gd name="f49" fmla="*/ f2 1 f29"/>
                <a:gd name="f50" fmla="*/ 0 1 f30"/>
                <a:gd name="f51" fmla="*/ f6 1 f30"/>
                <a:gd name="f52" fmla="+- f39 0 f1"/>
                <a:gd name="f53" fmla="*/ f40 1 f29"/>
                <a:gd name="f54" fmla="*/ f41 1 f30"/>
                <a:gd name="f55" fmla="*/ f42 1 f29"/>
                <a:gd name="f56" fmla="*/ f43 1 f30"/>
                <a:gd name="f57" fmla="*/ f44 1 f29"/>
                <a:gd name="f58" fmla="*/ f45 1 f30"/>
                <a:gd name="f59" fmla="*/ f46 1 f29"/>
                <a:gd name="f60" fmla="*/ f47 1 f30"/>
                <a:gd name="f61" fmla="*/ f48 f24 1"/>
                <a:gd name="f62" fmla="*/ f49 f24 1"/>
                <a:gd name="f63" fmla="*/ f51 f25 1"/>
                <a:gd name="f64" fmla="*/ f50 f25 1"/>
                <a:gd name="f65" fmla="*/ f53 f24 1"/>
                <a:gd name="f66" fmla="*/ f54 f25 1"/>
                <a:gd name="f67" fmla="*/ f55 f24 1"/>
                <a:gd name="f68" fmla="*/ f56 f25 1"/>
                <a:gd name="f69" fmla="*/ f57 f24 1"/>
                <a:gd name="f70" fmla="*/ f58 f25 1"/>
                <a:gd name="f71" fmla="*/ f59 f24 1"/>
                <a:gd name="f72" fmla="*/ f6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2">
                  <a:pos x="f65" y="f66"/>
                </a:cxn>
                <a:cxn ang="f52">
                  <a:pos x="f67" y="f68"/>
                </a:cxn>
                <a:cxn ang="f52">
                  <a:pos x="f69" y="f70"/>
                </a:cxn>
                <a:cxn ang="f52">
                  <a:pos x="f71" y="f72"/>
                </a:cxn>
                <a:cxn ang="f52">
                  <a:pos x="f65" y="f66"/>
                </a:cxn>
              </a:cxnLst>
              <a:rect l="f61" t="f64" r="f62" b="f63"/>
              <a:pathLst>
                <a:path w="180" h="179">
                  <a:moveTo>
                    <a:pt x="f7" y="f8"/>
                  </a:moveTo>
                  <a:cubicBezTo>
                    <a:pt x="f9" y="f10"/>
                    <a:pt x="f11" y="f6"/>
                    <a:pt x="f12" y="f6"/>
                  </a:cubicBezTo>
                  <a:cubicBezTo>
                    <a:pt x="f13" y="f6"/>
                    <a:pt x="f5" y="f14"/>
                    <a:pt x="f15" y="f16"/>
                  </a:cubicBezTo>
                  <a:cubicBezTo>
                    <a:pt x="f17" y="f18"/>
                    <a:pt x="f19" y="f5"/>
                    <a:pt x="f20" y="f15"/>
                  </a:cubicBezTo>
                  <a:cubicBezTo>
                    <a:pt x="f21" y="f17"/>
                    <a:pt x="f2" y="f22"/>
                    <a:pt x="f7" y="f8"/>
                  </a:cubicBezTo>
                  <a:close/>
                </a:path>
              </a:pathLst>
            </a:custGeom>
            <a:solidFill>
              <a:srgbClr val="9BD6F3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4">
            <a:extLst>
              <a:ext uri="{FF2B5EF4-FFF2-40B4-BE49-F238E27FC236}">
                <a16:creationId xmlns:a16="http://schemas.microsoft.com/office/drawing/2014/main" id="{26612318-0163-4FE2-8D5F-084B0176BD6F}"/>
              </a:ext>
            </a:extLst>
          </p:cNvPr>
          <p:cNvSpPr/>
          <p:nvPr/>
        </p:nvSpPr>
        <p:spPr>
          <a:xfrm>
            <a:off x="5922724" y="575742"/>
            <a:ext cx="2313541" cy="421457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D1F3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itchFamily="2" charset="-78"/>
            </a:endParaRPr>
          </a:p>
        </p:txBody>
      </p:sp>
      <p:sp>
        <p:nvSpPr>
          <p:cNvPr id="3" name="Google Shape;914;p51">
            <a:extLst>
              <a:ext uri="{FF2B5EF4-FFF2-40B4-BE49-F238E27FC236}">
                <a16:creationId xmlns:a16="http://schemas.microsoft.com/office/drawing/2014/main" id="{DE65CB79-6023-4DD3-BC0B-B7A8DBBC009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59459" y="1964985"/>
            <a:ext cx="5361904" cy="2536801"/>
          </a:xfrm>
        </p:spPr>
        <p:txBody>
          <a:bodyPr/>
          <a:lstStyle/>
          <a:p>
            <a:pPr lvl="0" algn="r" rtl="1"/>
            <a:r>
              <a:rPr lang="fa-IR" dirty="0">
                <a:cs typeface="B Nazanin" pitchFamily="2" charset="-78"/>
              </a:rPr>
              <a:t>نویسنده (سال). عنوان نشریه. ناشر</a:t>
            </a:r>
          </a:p>
          <a:p>
            <a:pPr lvl="0" algn="r" rtl="1"/>
            <a:endParaRPr lang="fa-IR" dirty="0">
              <a:cs typeface="B Nazanin" pitchFamily="2" charset="-78"/>
            </a:endParaRPr>
          </a:p>
          <a:p>
            <a:pPr lvl="0" algn="r" rtl="1"/>
            <a:r>
              <a:rPr lang="fa-IR" dirty="0">
                <a:cs typeface="B Nazanin" pitchFamily="2" charset="-78"/>
              </a:rPr>
              <a:t>نویسنده (سال). عنوان نشریه. ناشر</a:t>
            </a:r>
          </a:p>
          <a:p>
            <a:pPr lvl="0" algn="r" rtl="1"/>
            <a:endParaRPr lang="fa-IR" dirty="0">
              <a:cs typeface="B Nazanin" pitchFamily="2" charset="-78"/>
            </a:endParaRPr>
          </a:p>
          <a:p>
            <a:pPr lvl="0" algn="r" rtl="1"/>
            <a:r>
              <a:rPr lang="fa-IR" dirty="0">
                <a:cs typeface="B Nazanin" pitchFamily="2" charset="-78"/>
              </a:rPr>
              <a:t>نویسنده (سال). عنوان نشریه. ناشر</a:t>
            </a:r>
          </a:p>
          <a:p>
            <a:pPr lvl="0" algn="r" rtl="1"/>
            <a:endParaRPr lang="fa-IR" dirty="0">
              <a:cs typeface="B Nazanin" pitchFamily="2" charset="-78"/>
            </a:endParaRPr>
          </a:p>
          <a:p>
            <a:pPr lvl="0" algn="r" rtl="1"/>
            <a:r>
              <a:rPr lang="fa-IR" dirty="0">
                <a:cs typeface="B Nazanin" pitchFamily="2" charset="-78"/>
              </a:rPr>
              <a:t>نویسنده (سال). عنوان نشریه. ناشر</a:t>
            </a:r>
          </a:p>
          <a:p>
            <a:pPr lvl="0" algn="r" rtl="1"/>
            <a:endParaRPr lang="fa-IR" dirty="0">
              <a:cs typeface="B Nazanin" pitchFamily="2" charset="-78"/>
            </a:endParaRPr>
          </a:p>
          <a:p>
            <a:pPr lvl="0" algn="r" rtl="1"/>
            <a:r>
              <a:rPr lang="fa-IR" dirty="0">
                <a:cs typeface="B Nazanin" pitchFamily="2" charset="-78"/>
              </a:rPr>
              <a:t>نویسنده (سال). عنوان نشریه. ناشر</a:t>
            </a:r>
          </a:p>
          <a:p>
            <a:pPr lvl="0" algn="r" rtl="1"/>
            <a:endParaRPr lang="fa-IR" dirty="0">
              <a:cs typeface="B Nazanin" pitchFamily="2" charset="-78"/>
            </a:endParaRPr>
          </a:p>
          <a:p>
            <a:pPr lvl="0" algn="r" rtl="1"/>
            <a:r>
              <a:rPr lang="fa-IR" dirty="0">
                <a:cs typeface="B Nazanin" pitchFamily="2" charset="-78"/>
              </a:rPr>
              <a:t>نویسنده (سال). عنوان نشریه. ناشر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4" name="Google Shape;915;p51">
            <a:extLst>
              <a:ext uri="{FF2B5EF4-FFF2-40B4-BE49-F238E27FC236}">
                <a16:creationId xmlns:a16="http://schemas.microsoft.com/office/drawing/2014/main" id="{85AE91A0-64A0-49B8-9F23-83BE8AC1321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73159" y="994647"/>
            <a:ext cx="7007403" cy="572697"/>
          </a:xfrm>
        </p:spPr>
        <p:txBody>
          <a:bodyPr/>
          <a:lstStyle/>
          <a:p>
            <a:pPr lvl="0" algn="ctr" rtl="1"/>
            <a:r>
              <a:rPr lang="fa-IR" sz="3600" dirty="0">
                <a:solidFill>
                  <a:srgbClr val="59FFAA"/>
                </a:solidFill>
                <a:cs typeface="B Nazanin" pitchFamily="2" charset="-78"/>
              </a:rPr>
              <a:t>منابع</a:t>
            </a:r>
            <a:endParaRPr lang="en-US" sz="3600" dirty="0">
              <a:solidFill>
                <a:srgbClr val="59FFAA"/>
              </a:solidFill>
              <a:cs typeface="B Nazanin" pitchFamily="2" charset="-78"/>
            </a:endParaRP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CE203D82-8107-C030-1A02-D5C3D9FD043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172200" y="558801"/>
            <a:ext cx="1808163" cy="4510087"/>
            <a:chOff x="3888" y="352"/>
            <a:chExt cx="1139" cy="2841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6E7D009C-DC7D-5E99-0E35-77C4E0543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" y="374"/>
              <a:ext cx="491" cy="615"/>
            </a:xfrm>
            <a:custGeom>
              <a:avLst/>
              <a:gdLst>
                <a:gd name="T0" fmla="*/ 125 w 131"/>
                <a:gd name="T1" fmla="*/ 0 h 165"/>
                <a:gd name="T2" fmla="*/ 128 w 131"/>
                <a:gd name="T3" fmla="*/ 8 h 165"/>
                <a:gd name="T4" fmla="*/ 118 w 131"/>
                <a:gd name="T5" fmla="*/ 98 h 165"/>
                <a:gd name="T6" fmla="*/ 114 w 131"/>
                <a:gd name="T7" fmla="*/ 141 h 165"/>
                <a:gd name="T8" fmla="*/ 98 w 131"/>
                <a:gd name="T9" fmla="*/ 159 h 165"/>
                <a:gd name="T10" fmla="*/ 62 w 131"/>
                <a:gd name="T11" fmla="*/ 162 h 165"/>
                <a:gd name="T12" fmla="*/ 40 w 131"/>
                <a:gd name="T13" fmla="*/ 161 h 165"/>
                <a:gd name="T14" fmla="*/ 13 w 131"/>
                <a:gd name="T15" fmla="*/ 131 h 165"/>
                <a:gd name="T16" fmla="*/ 0 w 131"/>
                <a:gd name="T17" fmla="*/ 15 h 165"/>
                <a:gd name="T18" fmla="*/ 0 w 131"/>
                <a:gd name="T19" fmla="*/ 3 h 165"/>
                <a:gd name="T20" fmla="*/ 16 w 131"/>
                <a:gd name="T21" fmla="*/ 1 h 165"/>
                <a:gd name="T22" fmla="*/ 122 w 131"/>
                <a:gd name="T23" fmla="*/ 1 h 165"/>
                <a:gd name="T24" fmla="*/ 125 w 131"/>
                <a:gd name="T25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65">
                  <a:moveTo>
                    <a:pt x="125" y="0"/>
                  </a:moveTo>
                  <a:cubicBezTo>
                    <a:pt x="131" y="0"/>
                    <a:pt x="129" y="5"/>
                    <a:pt x="128" y="8"/>
                  </a:cubicBezTo>
                  <a:cubicBezTo>
                    <a:pt x="125" y="38"/>
                    <a:pt x="121" y="68"/>
                    <a:pt x="118" y="98"/>
                  </a:cubicBezTo>
                  <a:cubicBezTo>
                    <a:pt x="116" y="112"/>
                    <a:pt x="115" y="126"/>
                    <a:pt x="114" y="141"/>
                  </a:cubicBezTo>
                  <a:cubicBezTo>
                    <a:pt x="112" y="156"/>
                    <a:pt x="112" y="156"/>
                    <a:pt x="98" y="159"/>
                  </a:cubicBezTo>
                  <a:cubicBezTo>
                    <a:pt x="86" y="162"/>
                    <a:pt x="74" y="160"/>
                    <a:pt x="62" y="162"/>
                  </a:cubicBezTo>
                  <a:cubicBezTo>
                    <a:pt x="54" y="164"/>
                    <a:pt x="47" y="165"/>
                    <a:pt x="40" y="161"/>
                  </a:cubicBezTo>
                  <a:cubicBezTo>
                    <a:pt x="11" y="154"/>
                    <a:pt x="16" y="161"/>
                    <a:pt x="13" y="131"/>
                  </a:cubicBezTo>
                  <a:cubicBezTo>
                    <a:pt x="9" y="92"/>
                    <a:pt x="4" y="53"/>
                    <a:pt x="0" y="15"/>
                  </a:cubicBezTo>
                  <a:cubicBezTo>
                    <a:pt x="0" y="11"/>
                    <a:pt x="0" y="7"/>
                    <a:pt x="0" y="3"/>
                  </a:cubicBezTo>
                  <a:cubicBezTo>
                    <a:pt x="5" y="0"/>
                    <a:pt x="10" y="0"/>
                    <a:pt x="16" y="1"/>
                  </a:cubicBezTo>
                  <a:cubicBezTo>
                    <a:pt x="52" y="4"/>
                    <a:pt x="87" y="3"/>
                    <a:pt x="122" y="1"/>
                  </a:cubicBezTo>
                  <a:cubicBezTo>
                    <a:pt x="123" y="1"/>
                    <a:pt x="124" y="0"/>
                    <a:pt x="125" y="0"/>
                  </a:cubicBezTo>
                  <a:close/>
                </a:path>
              </a:pathLst>
            </a:custGeom>
            <a:solidFill>
              <a:srgbClr val="77C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F47B6485-B065-9BBF-2EAA-469342C3D4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6" y="2471"/>
              <a:ext cx="326" cy="703"/>
            </a:xfrm>
            <a:custGeom>
              <a:avLst/>
              <a:gdLst>
                <a:gd name="T0" fmla="*/ 51 w 87"/>
                <a:gd name="T1" fmla="*/ 123 h 189"/>
                <a:gd name="T2" fmla="*/ 37 w 87"/>
                <a:gd name="T3" fmla="*/ 175 h 189"/>
                <a:gd name="T4" fmla="*/ 25 w 87"/>
                <a:gd name="T5" fmla="*/ 186 h 189"/>
                <a:gd name="T6" fmla="*/ 5 w 87"/>
                <a:gd name="T7" fmla="*/ 188 h 189"/>
                <a:gd name="T8" fmla="*/ 2 w 87"/>
                <a:gd name="T9" fmla="*/ 182 h 189"/>
                <a:gd name="T10" fmla="*/ 7 w 87"/>
                <a:gd name="T11" fmla="*/ 177 h 189"/>
                <a:gd name="T12" fmla="*/ 25 w 87"/>
                <a:gd name="T13" fmla="*/ 145 h 189"/>
                <a:gd name="T14" fmla="*/ 26 w 87"/>
                <a:gd name="T15" fmla="*/ 124 h 189"/>
                <a:gd name="T16" fmla="*/ 31 w 87"/>
                <a:gd name="T17" fmla="*/ 102 h 189"/>
                <a:gd name="T18" fmla="*/ 44 w 87"/>
                <a:gd name="T19" fmla="*/ 4 h 189"/>
                <a:gd name="T20" fmla="*/ 62 w 87"/>
                <a:gd name="T21" fmla="*/ 4 h 189"/>
                <a:gd name="T22" fmla="*/ 85 w 87"/>
                <a:gd name="T23" fmla="*/ 6 h 189"/>
                <a:gd name="T24" fmla="*/ 85 w 87"/>
                <a:gd name="T25" fmla="*/ 15 h 189"/>
                <a:gd name="T26" fmla="*/ 55 w 87"/>
                <a:gd name="T27" fmla="*/ 115 h 189"/>
                <a:gd name="T28" fmla="*/ 51 w 87"/>
                <a:gd name="T29" fmla="*/ 12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189">
                  <a:moveTo>
                    <a:pt x="51" y="123"/>
                  </a:moveTo>
                  <a:cubicBezTo>
                    <a:pt x="45" y="140"/>
                    <a:pt x="38" y="156"/>
                    <a:pt x="37" y="175"/>
                  </a:cubicBezTo>
                  <a:cubicBezTo>
                    <a:pt x="36" y="182"/>
                    <a:pt x="30" y="183"/>
                    <a:pt x="25" y="186"/>
                  </a:cubicBezTo>
                  <a:cubicBezTo>
                    <a:pt x="19" y="189"/>
                    <a:pt x="12" y="189"/>
                    <a:pt x="5" y="188"/>
                  </a:cubicBezTo>
                  <a:cubicBezTo>
                    <a:pt x="0" y="188"/>
                    <a:pt x="0" y="185"/>
                    <a:pt x="2" y="182"/>
                  </a:cubicBezTo>
                  <a:cubicBezTo>
                    <a:pt x="3" y="180"/>
                    <a:pt x="5" y="178"/>
                    <a:pt x="7" y="177"/>
                  </a:cubicBezTo>
                  <a:cubicBezTo>
                    <a:pt x="22" y="172"/>
                    <a:pt x="24" y="158"/>
                    <a:pt x="25" y="145"/>
                  </a:cubicBezTo>
                  <a:cubicBezTo>
                    <a:pt x="26" y="138"/>
                    <a:pt x="29" y="131"/>
                    <a:pt x="26" y="124"/>
                  </a:cubicBezTo>
                  <a:cubicBezTo>
                    <a:pt x="31" y="117"/>
                    <a:pt x="30" y="109"/>
                    <a:pt x="31" y="102"/>
                  </a:cubicBezTo>
                  <a:cubicBezTo>
                    <a:pt x="35" y="69"/>
                    <a:pt x="39" y="37"/>
                    <a:pt x="44" y="4"/>
                  </a:cubicBezTo>
                  <a:cubicBezTo>
                    <a:pt x="50" y="0"/>
                    <a:pt x="56" y="4"/>
                    <a:pt x="62" y="4"/>
                  </a:cubicBezTo>
                  <a:cubicBezTo>
                    <a:pt x="70" y="4"/>
                    <a:pt x="78" y="2"/>
                    <a:pt x="85" y="6"/>
                  </a:cubicBezTo>
                  <a:cubicBezTo>
                    <a:pt x="87" y="9"/>
                    <a:pt x="86" y="12"/>
                    <a:pt x="85" y="15"/>
                  </a:cubicBezTo>
                  <a:cubicBezTo>
                    <a:pt x="75" y="48"/>
                    <a:pt x="65" y="82"/>
                    <a:pt x="55" y="115"/>
                  </a:cubicBezTo>
                  <a:cubicBezTo>
                    <a:pt x="54" y="118"/>
                    <a:pt x="54" y="121"/>
                    <a:pt x="51" y="123"/>
                  </a:cubicBezTo>
                  <a:close/>
                </a:path>
              </a:pathLst>
            </a:custGeom>
            <a:solidFill>
              <a:srgbClr val="3343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4F98D659-AD50-F3E3-D159-64CF7CDD60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2" y="937"/>
              <a:ext cx="438" cy="320"/>
            </a:xfrm>
            <a:custGeom>
              <a:avLst/>
              <a:gdLst>
                <a:gd name="T0" fmla="*/ 87 w 117"/>
                <a:gd name="T1" fmla="*/ 12 h 86"/>
                <a:gd name="T2" fmla="*/ 97 w 117"/>
                <a:gd name="T3" fmla="*/ 21 h 86"/>
                <a:gd name="T4" fmla="*/ 106 w 117"/>
                <a:gd name="T5" fmla="*/ 37 h 86"/>
                <a:gd name="T6" fmla="*/ 115 w 117"/>
                <a:gd name="T7" fmla="*/ 77 h 86"/>
                <a:gd name="T8" fmla="*/ 107 w 117"/>
                <a:gd name="T9" fmla="*/ 85 h 86"/>
                <a:gd name="T10" fmla="*/ 84 w 117"/>
                <a:gd name="T11" fmla="*/ 76 h 86"/>
                <a:gd name="T12" fmla="*/ 72 w 117"/>
                <a:gd name="T13" fmla="*/ 78 h 86"/>
                <a:gd name="T14" fmla="*/ 60 w 117"/>
                <a:gd name="T15" fmla="*/ 85 h 86"/>
                <a:gd name="T16" fmla="*/ 64 w 117"/>
                <a:gd name="T17" fmla="*/ 72 h 86"/>
                <a:gd name="T18" fmla="*/ 62 w 117"/>
                <a:gd name="T19" fmla="*/ 56 h 86"/>
                <a:gd name="T20" fmla="*/ 39 w 117"/>
                <a:gd name="T21" fmla="*/ 30 h 86"/>
                <a:gd name="T22" fmla="*/ 26 w 117"/>
                <a:gd name="T23" fmla="*/ 69 h 86"/>
                <a:gd name="T24" fmla="*/ 18 w 117"/>
                <a:gd name="T25" fmla="*/ 76 h 86"/>
                <a:gd name="T26" fmla="*/ 11 w 117"/>
                <a:gd name="T27" fmla="*/ 22 h 86"/>
                <a:gd name="T28" fmla="*/ 39 w 117"/>
                <a:gd name="T29" fmla="*/ 15 h 86"/>
                <a:gd name="T30" fmla="*/ 42 w 117"/>
                <a:gd name="T31" fmla="*/ 13 h 86"/>
                <a:gd name="T32" fmla="*/ 87 w 117"/>
                <a:gd name="T33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86">
                  <a:moveTo>
                    <a:pt x="87" y="12"/>
                  </a:moveTo>
                  <a:cubicBezTo>
                    <a:pt x="90" y="15"/>
                    <a:pt x="94" y="18"/>
                    <a:pt x="97" y="21"/>
                  </a:cubicBezTo>
                  <a:cubicBezTo>
                    <a:pt x="103" y="24"/>
                    <a:pt x="105" y="31"/>
                    <a:pt x="106" y="37"/>
                  </a:cubicBezTo>
                  <a:cubicBezTo>
                    <a:pt x="110" y="50"/>
                    <a:pt x="112" y="64"/>
                    <a:pt x="115" y="77"/>
                  </a:cubicBezTo>
                  <a:cubicBezTo>
                    <a:pt x="117" y="84"/>
                    <a:pt x="114" y="86"/>
                    <a:pt x="107" y="85"/>
                  </a:cubicBezTo>
                  <a:cubicBezTo>
                    <a:pt x="99" y="84"/>
                    <a:pt x="91" y="81"/>
                    <a:pt x="84" y="76"/>
                  </a:cubicBezTo>
                  <a:cubicBezTo>
                    <a:pt x="79" y="73"/>
                    <a:pt x="76" y="74"/>
                    <a:pt x="72" y="78"/>
                  </a:cubicBezTo>
                  <a:cubicBezTo>
                    <a:pt x="69" y="81"/>
                    <a:pt x="66" y="86"/>
                    <a:pt x="60" y="85"/>
                  </a:cubicBezTo>
                  <a:cubicBezTo>
                    <a:pt x="56" y="79"/>
                    <a:pt x="61" y="76"/>
                    <a:pt x="64" y="72"/>
                  </a:cubicBezTo>
                  <a:cubicBezTo>
                    <a:pt x="68" y="66"/>
                    <a:pt x="67" y="61"/>
                    <a:pt x="62" y="56"/>
                  </a:cubicBezTo>
                  <a:cubicBezTo>
                    <a:pt x="54" y="48"/>
                    <a:pt x="45" y="41"/>
                    <a:pt x="39" y="30"/>
                  </a:cubicBezTo>
                  <a:cubicBezTo>
                    <a:pt x="30" y="41"/>
                    <a:pt x="26" y="54"/>
                    <a:pt x="26" y="69"/>
                  </a:cubicBezTo>
                  <a:cubicBezTo>
                    <a:pt x="26" y="73"/>
                    <a:pt x="26" y="79"/>
                    <a:pt x="18" y="76"/>
                  </a:cubicBezTo>
                  <a:cubicBezTo>
                    <a:pt x="3" y="63"/>
                    <a:pt x="0" y="39"/>
                    <a:pt x="11" y="22"/>
                  </a:cubicBezTo>
                  <a:cubicBezTo>
                    <a:pt x="18" y="12"/>
                    <a:pt x="26" y="9"/>
                    <a:pt x="39" y="15"/>
                  </a:cubicBezTo>
                  <a:cubicBezTo>
                    <a:pt x="41" y="16"/>
                    <a:pt x="41" y="14"/>
                    <a:pt x="42" y="13"/>
                  </a:cubicBezTo>
                  <a:cubicBezTo>
                    <a:pt x="56" y="0"/>
                    <a:pt x="69" y="0"/>
                    <a:pt x="87" y="12"/>
                  </a:cubicBezTo>
                  <a:close/>
                </a:path>
              </a:pathLst>
            </a:custGeom>
            <a:solidFill>
              <a:srgbClr val="3343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6B73FC50-5F07-0A70-19A5-FA8F51BE4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" y="352"/>
              <a:ext cx="472" cy="45"/>
            </a:xfrm>
            <a:custGeom>
              <a:avLst/>
              <a:gdLst>
                <a:gd name="T0" fmla="*/ 125 w 126"/>
                <a:gd name="T1" fmla="*/ 6 h 12"/>
                <a:gd name="T2" fmla="*/ 124 w 126"/>
                <a:gd name="T3" fmla="*/ 9 h 12"/>
                <a:gd name="T4" fmla="*/ 102 w 126"/>
                <a:gd name="T5" fmla="*/ 11 h 12"/>
                <a:gd name="T6" fmla="*/ 0 w 126"/>
                <a:gd name="T7" fmla="*/ 9 h 12"/>
                <a:gd name="T8" fmla="*/ 8 w 126"/>
                <a:gd name="T9" fmla="*/ 4 h 12"/>
                <a:gd name="T10" fmla="*/ 125 w 126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12">
                  <a:moveTo>
                    <a:pt x="125" y="6"/>
                  </a:moveTo>
                  <a:cubicBezTo>
                    <a:pt x="125" y="7"/>
                    <a:pt x="126" y="9"/>
                    <a:pt x="124" y="9"/>
                  </a:cubicBezTo>
                  <a:cubicBezTo>
                    <a:pt x="117" y="10"/>
                    <a:pt x="109" y="11"/>
                    <a:pt x="102" y="11"/>
                  </a:cubicBezTo>
                  <a:cubicBezTo>
                    <a:pt x="68" y="11"/>
                    <a:pt x="34" y="12"/>
                    <a:pt x="0" y="9"/>
                  </a:cubicBezTo>
                  <a:cubicBezTo>
                    <a:pt x="0" y="3"/>
                    <a:pt x="5" y="5"/>
                    <a:pt x="8" y="4"/>
                  </a:cubicBezTo>
                  <a:cubicBezTo>
                    <a:pt x="47" y="1"/>
                    <a:pt x="86" y="0"/>
                    <a:pt x="125" y="6"/>
                  </a:cubicBezTo>
                  <a:close/>
                </a:path>
              </a:pathLst>
            </a:custGeom>
            <a:solidFill>
              <a:srgbClr val="64B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E6603686-7DD8-18E2-3266-AB8CFCE52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8" y="970"/>
              <a:ext cx="83" cy="60"/>
            </a:xfrm>
            <a:custGeom>
              <a:avLst/>
              <a:gdLst>
                <a:gd name="T0" fmla="*/ 0 w 22"/>
                <a:gd name="T1" fmla="*/ 1 h 16"/>
                <a:gd name="T2" fmla="*/ 22 w 22"/>
                <a:gd name="T3" fmla="*/ 2 h 16"/>
                <a:gd name="T4" fmla="*/ 18 w 22"/>
                <a:gd name="T5" fmla="*/ 15 h 16"/>
                <a:gd name="T6" fmla="*/ 4 w 22"/>
                <a:gd name="T7" fmla="*/ 16 h 16"/>
                <a:gd name="T8" fmla="*/ 0 w 2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6">
                  <a:moveTo>
                    <a:pt x="0" y="1"/>
                  </a:moveTo>
                  <a:cubicBezTo>
                    <a:pt x="7" y="1"/>
                    <a:pt x="15" y="0"/>
                    <a:pt x="22" y="2"/>
                  </a:cubicBezTo>
                  <a:cubicBezTo>
                    <a:pt x="20" y="6"/>
                    <a:pt x="17" y="10"/>
                    <a:pt x="18" y="15"/>
                  </a:cubicBezTo>
                  <a:cubicBezTo>
                    <a:pt x="13" y="15"/>
                    <a:pt x="8" y="16"/>
                    <a:pt x="4" y="16"/>
                  </a:cubicBezTo>
                  <a:cubicBezTo>
                    <a:pt x="0" y="11"/>
                    <a:pt x="1" y="6"/>
                    <a:pt x="0" y="1"/>
                  </a:cubicBezTo>
                  <a:close/>
                </a:path>
              </a:pathLst>
            </a:custGeom>
            <a:solidFill>
              <a:srgbClr val="EFC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3DE58630-9AD6-1F6B-1116-19EB6FE50E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6" y="2478"/>
              <a:ext cx="199" cy="715"/>
            </a:xfrm>
            <a:custGeom>
              <a:avLst/>
              <a:gdLst>
                <a:gd name="T0" fmla="*/ 49 w 53"/>
                <a:gd name="T1" fmla="*/ 4 h 192"/>
                <a:gd name="T2" fmla="*/ 44 w 53"/>
                <a:gd name="T3" fmla="*/ 123 h 192"/>
                <a:gd name="T4" fmla="*/ 47 w 53"/>
                <a:gd name="T5" fmla="*/ 180 h 192"/>
                <a:gd name="T6" fmla="*/ 37 w 53"/>
                <a:gd name="T7" fmla="*/ 188 h 192"/>
                <a:gd name="T8" fmla="*/ 26 w 53"/>
                <a:gd name="T9" fmla="*/ 169 h 192"/>
                <a:gd name="T10" fmla="*/ 20 w 53"/>
                <a:gd name="T11" fmla="*/ 129 h 192"/>
                <a:gd name="T12" fmla="*/ 15 w 53"/>
                <a:gd name="T13" fmla="*/ 116 h 192"/>
                <a:gd name="T14" fmla="*/ 1 w 53"/>
                <a:gd name="T15" fmla="*/ 10 h 192"/>
                <a:gd name="T16" fmla="*/ 3 w 53"/>
                <a:gd name="T17" fmla="*/ 0 h 192"/>
                <a:gd name="T18" fmla="*/ 49 w 53"/>
                <a:gd name="T19" fmla="*/ 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192">
                  <a:moveTo>
                    <a:pt x="49" y="4"/>
                  </a:moveTo>
                  <a:cubicBezTo>
                    <a:pt x="48" y="44"/>
                    <a:pt x="46" y="83"/>
                    <a:pt x="44" y="123"/>
                  </a:cubicBezTo>
                  <a:cubicBezTo>
                    <a:pt x="41" y="142"/>
                    <a:pt x="37" y="161"/>
                    <a:pt x="47" y="180"/>
                  </a:cubicBezTo>
                  <a:cubicBezTo>
                    <a:pt x="53" y="192"/>
                    <a:pt x="40" y="186"/>
                    <a:pt x="37" y="188"/>
                  </a:cubicBezTo>
                  <a:cubicBezTo>
                    <a:pt x="29" y="184"/>
                    <a:pt x="26" y="177"/>
                    <a:pt x="26" y="169"/>
                  </a:cubicBezTo>
                  <a:cubicBezTo>
                    <a:pt x="27" y="155"/>
                    <a:pt x="23" y="142"/>
                    <a:pt x="20" y="129"/>
                  </a:cubicBezTo>
                  <a:cubicBezTo>
                    <a:pt x="16" y="125"/>
                    <a:pt x="16" y="120"/>
                    <a:pt x="15" y="116"/>
                  </a:cubicBezTo>
                  <a:cubicBezTo>
                    <a:pt x="9" y="81"/>
                    <a:pt x="6" y="45"/>
                    <a:pt x="1" y="10"/>
                  </a:cubicBezTo>
                  <a:cubicBezTo>
                    <a:pt x="0" y="6"/>
                    <a:pt x="0" y="3"/>
                    <a:pt x="3" y="0"/>
                  </a:cubicBezTo>
                  <a:cubicBezTo>
                    <a:pt x="18" y="0"/>
                    <a:pt x="34" y="5"/>
                    <a:pt x="49" y="4"/>
                  </a:cubicBezTo>
                  <a:close/>
                </a:path>
              </a:pathLst>
            </a:custGeom>
            <a:solidFill>
              <a:srgbClr val="3343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219B4306-3F5C-81C4-05D4-7D64B9943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2" y="467"/>
              <a:ext cx="408" cy="492"/>
            </a:xfrm>
            <a:custGeom>
              <a:avLst/>
              <a:gdLst>
                <a:gd name="T0" fmla="*/ 57 w 109"/>
                <a:gd name="T1" fmla="*/ 1 h 132"/>
                <a:gd name="T2" fmla="*/ 100 w 109"/>
                <a:gd name="T3" fmla="*/ 3 h 132"/>
                <a:gd name="T4" fmla="*/ 108 w 109"/>
                <a:gd name="T5" fmla="*/ 13 h 132"/>
                <a:gd name="T6" fmla="*/ 102 w 109"/>
                <a:gd name="T7" fmla="*/ 61 h 132"/>
                <a:gd name="T8" fmla="*/ 95 w 109"/>
                <a:gd name="T9" fmla="*/ 120 h 132"/>
                <a:gd name="T10" fmla="*/ 89 w 109"/>
                <a:gd name="T11" fmla="*/ 128 h 132"/>
                <a:gd name="T12" fmla="*/ 21 w 109"/>
                <a:gd name="T13" fmla="*/ 128 h 132"/>
                <a:gd name="T14" fmla="*/ 15 w 109"/>
                <a:gd name="T15" fmla="*/ 121 h 132"/>
                <a:gd name="T16" fmla="*/ 8 w 109"/>
                <a:gd name="T17" fmla="*/ 62 h 132"/>
                <a:gd name="T18" fmla="*/ 2 w 109"/>
                <a:gd name="T19" fmla="*/ 19 h 132"/>
                <a:gd name="T20" fmla="*/ 14 w 109"/>
                <a:gd name="T21" fmla="*/ 3 h 132"/>
                <a:gd name="T22" fmla="*/ 57 w 109"/>
                <a:gd name="T23" fmla="*/ 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132">
                  <a:moveTo>
                    <a:pt x="57" y="1"/>
                  </a:moveTo>
                  <a:cubicBezTo>
                    <a:pt x="69" y="0"/>
                    <a:pt x="84" y="3"/>
                    <a:pt x="100" y="3"/>
                  </a:cubicBezTo>
                  <a:cubicBezTo>
                    <a:pt x="108" y="3"/>
                    <a:pt x="109" y="7"/>
                    <a:pt x="108" y="13"/>
                  </a:cubicBezTo>
                  <a:cubicBezTo>
                    <a:pt x="106" y="29"/>
                    <a:pt x="104" y="45"/>
                    <a:pt x="102" y="61"/>
                  </a:cubicBezTo>
                  <a:cubicBezTo>
                    <a:pt x="100" y="81"/>
                    <a:pt x="97" y="100"/>
                    <a:pt x="95" y="120"/>
                  </a:cubicBezTo>
                  <a:cubicBezTo>
                    <a:pt x="95" y="125"/>
                    <a:pt x="93" y="127"/>
                    <a:pt x="89" y="128"/>
                  </a:cubicBezTo>
                  <a:cubicBezTo>
                    <a:pt x="66" y="132"/>
                    <a:pt x="44" y="131"/>
                    <a:pt x="21" y="128"/>
                  </a:cubicBezTo>
                  <a:cubicBezTo>
                    <a:pt x="17" y="127"/>
                    <a:pt x="15" y="125"/>
                    <a:pt x="15" y="121"/>
                  </a:cubicBezTo>
                  <a:cubicBezTo>
                    <a:pt x="13" y="101"/>
                    <a:pt x="10" y="81"/>
                    <a:pt x="8" y="62"/>
                  </a:cubicBezTo>
                  <a:cubicBezTo>
                    <a:pt x="6" y="47"/>
                    <a:pt x="5" y="33"/>
                    <a:pt x="2" y="19"/>
                  </a:cubicBezTo>
                  <a:cubicBezTo>
                    <a:pt x="0" y="5"/>
                    <a:pt x="1" y="4"/>
                    <a:pt x="14" y="3"/>
                  </a:cubicBezTo>
                  <a:cubicBezTo>
                    <a:pt x="27" y="1"/>
                    <a:pt x="40" y="1"/>
                    <a:pt x="57" y="1"/>
                  </a:cubicBezTo>
                  <a:close/>
                </a:path>
              </a:pathLst>
            </a:custGeom>
            <a:solidFill>
              <a:srgbClr val="CEE9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EC76C247-1309-7E4D-7577-6D2D1D0D2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0" y="1015"/>
              <a:ext cx="700" cy="1139"/>
            </a:xfrm>
            <a:custGeom>
              <a:avLst/>
              <a:gdLst>
                <a:gd name="T0" fmla="*/ 23 w 187"/>
                <a:gd name="T1" fmla="*/ 3 h 306"/>
                <a:gd name="T2" fmla="*/ 28 w 187"/>
                <a:gd name="T3" fmla="*/ 12 h 306"/>
                <a:gd name="T4" fmla="*/ 34 w 187"/>
                <a:gd name="T5" fmla="*/ 67 h 306"/>
                <a:gd name="T6" fmla="*/ 43 w 187"/>
                <a:gd name="T7" fmla="*/ 76 h 306"/>
                <a:gd name="T8" fmla="*/ 121 w 187"/>
                <a:gd name="T9" fmla="*/ 79 h 306"/>
                <a:gd name="T10" fmla="*/ 126 w 187"/>
                <a:gd name="T11" fmla="*/ 86 h 306"/>
                <a:gd name="T12" fmla="*/ 133 w 187"/>
                <a:gd name="T13" fmla="*/ 92 h 306"/>
                <a:gd name="T14" fmla="*/ 139 w 187"/>
                <a:gd name="T15" fmla="*/ 87 h 306"/>
                <a:gd name="T16" fmla="*/ 145 w 187"/>
                <a:gd name="T17" fmla="*/ 82 h 306"/>
                <a:gd name="T18" fmla="*/ 186 w 187"/>
                <a:gd name="T19" fmla="*/ 121 h 306"/>
                <a:gd name="T20" fmla="*/ 185 w 187"/>
                <a:gd name="T21" fmla="*/ 130 h 306"/>
                <a:gd name="T22" fmla="*/ 172 w 187"/>
                <a:gd name="T23" fmla="*/ 126 h 306"/>
                <a:gd name="T24" fmla="*/ 106 w 187"/>
                <a:gd name="T25" fmla="*/ 148 h 306"/>
                <a:gd name="T26" fmla="*/ 97 w 187"/>
                <a:gd name="T27" fmla="*/ 209 h 306"/>
                <a:gd name="T28" fmla="*/ 110 w 187"/>
                <a:gd name="T29" fmla="*/ 251 h 306"/>
                <a:gd name="T30" fmla="*/ 155 w 187"/>
                <a:gd name="T31" fmla="*/ 281 h 306"/>
                <a:gd name="T32" fmla="*/ 185 w 187"/>
                <a:gd name="T33" fmla="*/ 293 h 306"/>
                <a:gd name="T34" fmla="*/ 180 w 187"/>
                <a:gd name="T35" fmla="*/ 304 h 306"/>
                <a:gd name="T36" fmla="*/ 156 w 187"/>
                <a:gd name="T37" fmla="*/ 303 h 306"/>
                <a:gd name="T38" fmla="*/ 77 w 187"/>
                <a:gd name="T39" fmla="*/ 294 h 306"/>
                <a:gd name="T40" fmla="*/ 73 w 187"/>
                <a:gd name="T41" fmla="*/ 294 h 306"/>
                <a:gd name="T42" fmla="*/ 50 w 187"/>
                <a:gd name="T43" fmla="*/ 262 h 306"/>
                <a:gd name="T44" fmla="*/ 64 w 187"/>
                <a:gd name="T45" fmla="*/ 147 h 306"/>
                <a:gd name="T46" fmla="*/ 55 w 187"/>
                <a:gd name="T47" fmla="*/ 128 h 306"/>
                <a:gd name="T48" fmla="*/ 9 w 187"/>
                <a:gd name="T49" fmla="*/ 99 h 306"/>
                <a:gd name="T50" fmla="*/ 0 w 187"/>
                <a:gd name="T51" fmla="*/ 84 h 306"/>
                <a:gd name="T52" fmla="*/ 3 w 187"/>
                <a:gd name="T53" fmla="*/ 15 h 306"/>
                <a:gd name="T54" fmla="*/ 9 w 187"/>
                <a:gd name="T55" fmla="*/ 4 h 306"/>
                <a:gd name="T56" fmla="*/ 23 w 187"/>
                <a:gd name="T57" fmla="*/ 3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7" h="306">
                  <a:moveTo>
                    <a:pt x="23" y="3"/>
                  </a:moveTo>
                  <a:cubicBezTo>
                    <a:pt x="28" y="4"/>
                    <a:pt x="27" y="9"/>
                    <a:pt x="28" y="12"/>
                  </a:cubicBezTo>
                  <a:cubicBezTo>
                    <a:pt x="30" y="30"/>
                    <a:pt x="32" y="48"/>
                    <a:pt x="34" y="67"/>
                  </a:cubicBezTo>
                  <a:cubicBezTo>
                    <a:pt x="35" y="72"/>
                    <a:pt x="37" y="75"/>
                    <a:pt x="43" y="76"/>
                  </a:cubicBezTo>
                  <a:cubicBezTo>
                    <a:pt x="69" y="77"/>
                    <a:pt x="95" y="82"/>
                    <a:pt x="121" y="79"/>
                  </a:cubicBezTo>
                  <a:cubicBezTo>
                    <a:pt x="125" y="79"/>
                    <a:pt x="125" y="83"/>
                    <a:pt x="126" y="86"/>
                  </a:cubicBezTo>
                  <a:cubicBezTo>
                    <a:pt x="127" y="89"/>
                    <a:pt x="129" y="91"/>
                    <a:pt x="133" y="92"/>
                  </a:cubicBezTo>
                  <a:cubicBezTo>
                    <a:pt x="136" y="92"/>
                    <a:pt x="138" y="89"/>
                    <a:pt x="139" y="87"/>
                  </a:cubicBezTo>
                  <a:cubicBezTo>
                    <a:pt x="140" y="84"/>
                    <a:pt x="142" y="82"/>
                    <a:pt x="145" y="82"/>
                  </a:cubicBezTo>
                  <a:cubicBezTo>
                    <a:pt x="164" y="89"/>
                    <a:pt x="181" y="99"/>
                    <a:pt x="186" y="121"/>
                  </a:cubicBezTo>
                  <a:cubicBezTo>
                    <a:pt x="186" y="124"/>
                    <a:pt x="187" y="127"/>
                    <a:pt x="185" y="130"/>
                  </a:cubicBezTo>
                  <a:cubicBezTo>
                    <a:pt x="180" y="132"/>
                    <a:pt x="175" y="129"/>
                    <a:pt x="172" y="126"/>
                  </a:cubicBezTo>
                  <a:cubicBezTo>
                    <a:pt x="146" y="110"/>
                    <a:pt x="117" y="126"/>
                    <a:pt x="106" y="148"/>
                  </a:cubicBezTo>
                  <a:cubicBezTo>
                    <a:pt x="97" y="167"/>
                    <a:pt x="94" y="187"/>
                    <a:pt x="97" y="209"/>
                  </a:cubicBezTo>
                  <a:cubicBezTo>
                    <a:pt x="100" y="223"/>
                    <a:pt x="102" y="238"/>
                    <a:pt x="110" y="251"/>
                  </a:cubicBezTo>
                  <a:cubicBezTo>
                    <a:pt x="120" y="269"/>
                    <a:pt x="133" y="281"/>
                    <a:pt x="155" y="281"/>
                  </a:cubicBezTo>
                  <a:cubicBezTo>
                    <a:pt x="167" y="281"/>
                    <a:pt x="177" y="285"/>
                    <a:pt x="185" y="293"/>
                  </a:cubicBezTo>
                  <a:cubicBezTo>
                    <a:pt x="187" y="298"/>
                    <a:pt x="184" y="301"/>
                    <a:pt x="180" y="304"/>
                  </a:cubicBezTo>
                  <a:cubicBezTo>
                    <a:pt x="172" y="306"/>
                    <a:pt x="164" y="304"/>
                    <a:pt x="156" y="303"/>
                  </a:cubicBezTo>
                  <a:cubicBezTo>
                    <a:pt x="129" y="300"/>
                    <a:pt x="103" y="298"/>
                    <a:pt x="77" y="294"/>
                  </a:cubicBezTo>
                  <a:cubicBezTo>
                    <a:pt x="75" y="294"/>
                    <a:pt x="74" y="294"/>
                    <a:pt x="73" y="294"/>
                  </a:cubicBezTo>
                  <a:cubicBezTo>
                    <a:pt x="45" y="287"/>
                    <a:pt x="49" y="289"/>
                    <a:pt x="50" y="262"/>
                  </a:cubicBezTo>
                  <a:cubicBezTo>
                    <a:pt x="59" y="224"/>
                    <a:pt x="56" y="185"/>
                    <a:pt x="64" y="147"/>
                  </a:cubicBezTo>
                  <a:cubicBezTo>
                    <a:pt x="65" y="138"/>
                    <a:pt x="63" y="133"/>
                    <a:pt x="55" y="128"/>
                  </a:cubicBezTo>
                  <a:cubicBezTo>
                    <a:pt x="39" y="119"/>
                    <a:pt x="24" y="109"/>
                    <a:pt x="9" y="99"/>
                  </a:cubicBezTo>
                  <a:cubicBezTo>
                    <a:pt x="3" y="95"/>
                    <a:pt x="0" y="91"/>
                    <a:pt x="0" y="84"/>
                  </a:cubicBezTo>
                  <a:cubicBezTo>
                    <a:pt x="2" y="61"/>
                    <a:pt x="4" y="38"/>
                    <a:pt x="3" y="15"/>
                  </a:cubicBezTo>
                  <a:cubicBezTo>
                    <a:pt x="3" y="10"/>
                    <a:pt x="6" y="7"/>
                    <a:pt x="9" y="4"/>
                  </a:cubicBezTo>
                  <a:cubicBezTo>
                    <a:pt x="13" y="0"/>
                    <a:pt x="18" y="2"/>
                    <a:pt x="23" y="3"/>
                  </a:cubicBezTo>
                  <a:close/>
                </a:path>
              </a:pathLst>
            </a:custGeom>
            <a:solidFill>
              <a:srgbClr val="435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85312AC3-E909-73E9-8349-BB2F56F0F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" y="1990"/>
              <a:ext cx="621" cy="518"/>
            </a:xfrm>
            <a:custGeom>
              <a:avLst/>
              <a:gdLst>
                <a:gd name="T0" fmla="*/ 27 w 166"/>
                <a:gd name="T1" fmla="*/ 0 h 139"/>
                <a:gd name="T2" fmla="*/ 52 w 166"/>
                <a:gd name="T3" fmla="*/ 29 h 139"/>
                <a:gd name="T4" fmla="*/ 158 w 166"/>
                <a:gd name="T5" fmla="*/ 39 h 139"/>
                <a:gd name="T6" fmla="*/ 163 w 166"/>
                <a:gd name="T7" fmla="*/ 49 h 139"/>
                <a:gd name="T8" fmla="*/ 162 w 166"/>
                <a:gd name="T9" fmla="*/ 121 h 139"/>
                <a:gd name="T10" fmla="*/ 142 w 166"/>
                <a:gd name="T11" fmla="*/ 138 h 139"/>
                <a:gd name="T12" fmla="*/ 95 w 166"/>
                <a:gd name="T13" fmla="*/ 134 h 139"/>
                <a:gd name="T14" fmla="*/ 85 w 166"/>
                <a:gd name="T15" fmla="*/ 125 h 139"/>
                <a:gd name="T16" fmla="*/ 60 w 166"/>
                <a:gd name="T17" fmla="*/ 136 h 139"/>
                <a:gd name="T18" fmla="*/ 20 w 166"/>
                <a:gd name="T19" fmla="*/ 133 h 139"/>
                <a:gd name="T20" fmla="*/ 18 w 166"/>
                <a:gd name="T21" fmla="*/ 132 h 139"/>
                <a:gd name="T22" fmla="*/ 5 w 166"/>
                <a:gd name="T23" fmla="*/ 109 h 139"/>
                <a:gd name="T24" fmla="*/ 24 w 166"/>
                <a:gd name="T25" fmla="*/ 27 h 139"/>
                <a:gd name="T26" fmla="*/ 27 w 166"/>
                <a:gd name="T2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39">
                  <a:moveTo>
                    <a:pt x="27" y="0"/>
                  </a:moveTo>
                  <a:cubicBezTo>
                    <a:pt x="27" y="24"/>
                    <a:pt x="27" y="25"/>
                    <a:pt x="52" y="29"/>
                  </a:cubicBezTo>
                  <a:cubicBezTo>
                    <a:pt x="87" y="34"/>
                    <a:pt x="122" y="39"/>
                    <a:pt x="158" y="39"/>
                  </a:cubicBezTo>
                  <a:cubicBezTo>
                    <a:pt x="162" y="41"/>
                    <a:pt x="162" y="45"/>
                    <a:pt x="163" y="49"/>
                  </a:cubicBezTo>
                  <a:cubicBezTo>
                    <a:pt x="166" y="73"/>
                    <a:pt x="165" y="97"/>
                    <a:pt x="162" y="121"/>
                  </a:cubicBezTo>
                  <a:cubicBezTo>
                    <a:pt x="160" y="137"/>
                    <a:pt x="159" y="138"/>
                    <a:pt x="142" y="138"/>
                  </a:cubicBezTo>
                  <a:cubicBezTo>
                    <a:pt x="126" y="139"/>
                    <a:pt x="111" y="135"/>
                    <a:pt x="95" y="134"/>
                  </a:cubicBezTo>
                  <a:cubicBezTo>
                    <a:pt x="90" y="133"/>
                    <a:pt x="86" y="132"/>
                    <a:pt x="85" y="125"/>
                  </a:cubicBezTo>
                  <a:cubicBezTo>
                    <a:pt x="79" y="136"/>
                    <a:pt x="70" y="136"/>
                    <a:pt x="60" y="136"/>
                  </a:cubicBezTo>
                  <a:cubicBezTo>
                    <a:pt x="47" y="135"/>
                    <a:pt x="33" y="137"/>
                    <a:pt x="20" y="133"/>
                  </a:cubicBezTo>
                  <a:cubicBezTo>
                    <a:pt x="19" y="133"/>
                    <a:pt x="19" y="132"/>
                    <a:pt x="18" y="132"/>
                  </a:cubicBezTo>
                  <a:cubicBezTo>
                    <a:pt x="0" y="127"/>
                    <a:pt x="0" y="127"/>
                    <a:pt x="5" y="109"/>
                  </a:cubicBezTo>
                  <a:cubicBezTo>
                    <a:pt x="11" y="81"/>
                    <a:pt x="17" y="54"/>
                    <a:pt x="24" y="27"/>
                  </a:cubicBezTo>
                  <a:cubicBezTo>
                    <a:pt x="26" y="18"/>
                    <a:pt x="22" y="9"/>
                    <a:pt x="27" y="0"/>
                  </a:cubicBezTo>
                  <a:close/>
                </a:path>
              </a:pathLst>
            </a:custGeom>
            <a:solidFill>
              <a:srgbClr val="C3C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40E0522F-787A-C43C-B46C-F21DD7C80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9" y="1033"/>
              <a:ext cx="198" cy="339"/>
            </a:xfrm>
            <a:custGeom>
              <a:avLst/>
              <a:gdLst>
                <a:gd name="T0" fmla="*/ 0 w 53"/>
                <a:gd name="T1" fmla="*/ 50 h 91"/>
                <a:gd name="T2" fmla="*/ 6 w 53"/>
                <a:gd name="T3" fmla="*/ 42 h 91"/>
                <a:gd name="T4" fmla="*/ 22 w 53"/>
                <a:gd name="T5" fmla="*/ 0 h 91"/>
                <a:gd name="T6" fmla="*/ 47 w 53"/>
                <a:gd name="T7" fmla="*/ 30 h 91"/>
                <a:gd name="T8" fmla="*/ 49 w 53"/>
                <a:gd name="T9" fmla="*/ 45 h 91"/>
                <a:gd name="T10" fmla="*/ 42 w 53"/>
                <a:gd name="T11" fmla="*/ 59 h 91"/>
                <a:gd name="T12" fmla="*/ 32 w 53"/>
                <a:gd name="T13" fmla="*/ 70 h 91"/>
                <a:gd name="T14" fmla="*/ 25 w 53"/>
                <a:gd name="T15" fmla="*/ 78 h 91"/>
                <a:gd name="T16" fmla="*/ 22 w 53"/>
                <a:gd name="T17" fmla="*/ 80 h 91"/>
                <a:gd name="T18" fmla="*/ 13 w 53"/>
                <a:gd name="T19" fmla="*/ 90 h 91"/>
                <a:gd name="T20" fmla="*/ 3 w 53"/>
                <a:gd name="T21" fmla="*/ 78 h 91"/>
                <a:gd name="T22" fmla="*/ 1 w 53"/>
                <a:gd name="T23" fmla="*/ 74 h 91"/>
                <a:gd name="T24" fmla="*/ 4 w 53"/>
                <a:gd name="T25" fmla="*/ 64 h 91"/>
                <a:gd name="T26" fmla="*/ 0 w 53"/>
                <a:gd name="T27" fmla="*/ 5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91">
                  <a:moveTo>
                    <a:pt x="0" y="50"/>
                  </a:moveTo>
                  <a:cubicBezTo>
                    <a:pt x="7" y="51"/>
                    <a:pt x="6" y="46"/>
                    <a:pt x="6" y="42"/>
                  </a:cubicBezTo>
                  <a:cubicBezTo>
                    <a:pt x="7" y="21"/>
                    <a:pt x="8" y="16"/>
                    <a:pt x="22" y="0"/>
                  </a:cubicBezTo>
                  <a:cubicBezTo>
                    <a:pt x="27" y="13"/>
                    <a:pt x="37" y="21"/>
                    <a:pt x="47" y="30"/>
                  </a:cubicBezTo>
                  <a:cubicBezTo>
                    <a:pt x="53" y="35"/>
                    <a:pt x="53" y="39"/>
                    <a:pt x="49" y="45"/>
                  </a:cubicBezTo>
                  <a:cubicBezTo>
                    <a:pt x="47" y="49"/>
                    <a:pt x="42" y="53"/>
                    <a:pt x="42" y="59"/>
                  </a:cubicBezTo>
                  <a:cubicBezTo>
                    <a:pt x="41" y="65"/>
                    <a:pt x="35" y="66"/>
                    <a:pt x="32" y="70"/>
                  </a:cubicBezTo>
                  <a:cubicBezTo>
                    <a:pt x="29" y="73"/>
                    <a:pt x="25" y="74"/>
                    <a:pt x="25" y="78"/>
                  </a:cubicBezTo>
                  <a:cubicBezTo>
                    <a:pt x="24" y="79"/>
                    <a:pt x="22" y="79"/>
                    <a:pt x="22" y="80"/>
                  </a:cubicBezTo>
                  <a:cubicBezTo>
                    <a:pt x="21" y="86"/>
                    <a:pt x="19" y="91"/>
                    <a:pt x="13" y="90"/>
                  </a:cubicBezTo>
                  <a:cubicBezTo>
                    <a:pt x="7" y="89"/>
                    <a:pt x="3" y="84"/>
                    <a:pt x="3" y="78"/>
                  </a:cubicBezTo>
                  <a:cubicBezTo>
                    <a:pt x="3" y="76"/>
                    <a:pt x="3" y="75"/>
                    <a:pt x="1" y="74"/>
                  </a:cubicBezTo>
                  <a:cubicBezTo>
                    <a:pt x="6" y="72"/>
                    <a:pt x="7" y="69"/>
                    <a:pt x="4" y="64"/>
                  </a:cubicBezTo>
                  <a:cubicBezTo>
                    <a:pt x="1" y="60"/>
                    <a:pt x="0" y="55"/>
                    <a:pt x="0" y="50"/>
                  </a:cubicBezTo>
                  <a:close/>
                </a:path>
              </a:pathLst>
            </a:custGeom>
            <a:solidFill>
              <a:srgbClr val="F8BF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00181AA4-04F0-A91D-37B3-ACBD4392F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5" y="1435"/>
              <a:ext cx="682" cy="671"/>
            </a:xfrm>
            <a:custGeom>
              <a:avLst/>
              <a:gdLst>
                <a:gd name="T0" fmla="*/ 113 w 182"/>
                <a:gd name="T1" fmla="*/ 20 h 180"/>
                <a:gd name="T2" fmla="*/ 121 w 182"/>
                <a:gd name="T3" fmla="*/ 19 h 180"/>
                <a:gd name="T4" fmla="*/ 181 w 182"/>
                <a:gd name="T5" fmla="*/ 68 h 180"/>
                <a:gd name="T6" fmla="*/ 149 w 182"/>
                <a:gd name="T7" fmla="*/ 149 h 180"/>
                <a:gd name="T8" fmla="*/ 142 w 182"/>
                <a:gd name="T9" fmla="*/ 152 h 180"/>
                <a:gd name="T10" fmla="*/ 137 w 182"/>
                <a:gd name="T11" fmla="*/ 154 h 180"/>
                <a:gd name="T12" fmla="*/ 130 w 182"/>
                <a:gd name="T13" fmla="*/ 156 h 180"/>
                <a:gd name="T14" fmla="*/ 124 w 182"/>
                <a:gd name="T15" fmla="*/ 155 h 180"/>
                <a:gd name="T16" fmla="*/ 122 w 182"/>
                <a:gd name="T17" fmla="*/ 163 h 180"/>
                <a:gd name="T18" fmla="*/ 124 w 182"/>
                <a:gd name="T19" fmla="*/ 172 h 180"/>
                <a:gd name="T20" fmla="*/ 97 w 182"/>
                <a:gd name="T21" fmla="*/ 180 h 180"/>
                <a:gd name="T22" fmla="*/ 59 w 182"/>
                <a:gd name="T23" fmla="*/ 170 h 180"/>
                <a:gd name="T24" fmla="*/ 24 w 182"/>
                <a:gd name="T25" fmla="*/ 145 h 180"/>
                <a:gd name="T26" fmla="*/ 14 w 182"/>
                <a:gd name="T27" fmla="*/ 40 h 180"/>
                <a:gd name="T28" fmla="*/ 73 w 182"/>
                <a:gd name="T29" fmla="*/ 5 h 180"/>
                <a:gd name="T30" fmla="*/ 94 w 182"/>
                <a:gd name="T31" fmla="*/ 15 h 180"/>
                <a:gd name="T32" fmla="*/ 98 w 182"/>
                <a:gd name="T33" fmla="*/ 16 h 180"/>
                <a:gd name="T34" fmla="*/ 113 w 182"/>
                <a:gd name="T35" fmla="*/ 2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2" h="180">
                  <a:moveTo>
                    <a:pt x="113" y="20"/>
                  </a:moveTo>
                  <a:cubicBezTo>
                    <a:pt x="116" y="19"/>
                    <a:pt x="118" y="19"/>
                    <a:pt x="121" y="19"/>
                  </a:cubicBezTo>
                  <a:cubicBezTo>
                    <a:pt x="153" y="13"/>
                    <a:pt x="180" y="35"/>
                    <a:pt x="181" y="68"/>
                  </a:cubicBezTo>
                  <a:cubicBezTo>
                    <a:pt x="182" y="99"/>
                    <a:pt x="168" y="125"/>
                    <a:pt x="149" y="149"/>
                  </a:cubicBezTo>
                  <a:cubicBezTo>
                    <a:pt x="148" y="152"/>
                    <a:pt x="145" y="152"/>
                    <a:pt x="142" y="152"/>
                  </a:cubicBezTo>
                  <a:cubicBezTo>
                    <a:pt x="140" y="152"/>
                    <a:pt x="138" y="152"/>
                    <a:pt x="137" y="154"/>
                  </a:cubicBezTo>
                  <a:cubicBezTo>
                    <a:pt x="136" y="158"/>
                    <a:pt x="133" y="158"/>
                    <a:pt x="130" y="156"/>
                  </a:cubicBezTo>
                  <a:cubicBezTo>
                    <a:pt x="128" y="154"/>
                    <a:pt x="126" y="152"/>
                    <a:pt x="124" y="155"/>
                  </a:cubicBezTo>
                  <a:cubicBezTo>
                    <a:pt x="121" y="157"/>
                    <a:pt x="121" y="160"/>
                    <a:pt x="122" y="163"/>
                  </a:cubicBezTo>
                  <a:cubicBezTo>
                    <a:pt x="123" y="166"/>
                    <a:pt x="127" y="168"/>
                    <a:pt x="124" y="172"/>
                  </a:cubicBezTo>
                  <a:cubicBezTo>
                    <a:pt x="116" y="178"/>
                    <a:pt x="107" y="179"/>
                    <a:pt x="97" y="180"/>
                  </a:cubicBezTo>
                  <a:cubicBezTo>
                    <a:pt x="85" y="173"/>
                    <a:pt x="73" y="170"/>
                    <a:pt x="59" y="170"/>
                  </a:cubicBezTo>
                  <a:cubicBezTo>
                    <a:pt x="42" y="170"/>
                    <a:pt x="31" y="158"/>
                    <a:pt x="24" y="145"/>
                  </a:cubicBezTo>
                  <a:cubicBezTo>
                    <a:pt x="6" y="112"/>
                    <a:pt x="0" y="76"/>
                    <a:pt x="14" y="40"/>
                  </a:cubicBezTo>
                  <a:cubicBezTo>
                    <a:pt x="22" y="19"/>
                    <a:pt x="44" y="0"/>
                    <a:pt x="73" y="5"/>
                  </a:cubicBezTo>
                  <a:cubicBezTo>
                    <a:pt x="81" y="7"/>
                    <a:pt x="87" y="13"/>
                    <a:pt x="94" y="15"/>
                  </a:cubicBezTo>
                  <a:cubicBezTo>
                    <a:pt x="95" y="16"/>
                    <a:pt x="96" y="16"/>
                    <a:pt x="98" y="16"/>
                  </a:cubicBezTo>
                  <a:cubicBezTo>
                    <a:pt x="103" y="16"/>
                    <a:pt x="108" y="17"/>
                    <a:pt x="113" y="20"/>
                  </a:cubicBezTo>
                  <a:close/>
                </a:path>
              </a:pathLst>
            </a:custGeom>
            <a:solidFill>
              <a:srgbClr val="EA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3C5D49E2-643F-BC26-0AEB-B841EEE12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9" y="1342"/>
              <a:ext cx="213" cy="172"/>
            </a:xfrm>
            <a:custGeom>
              <a:avLst/>
              <a:gdLst>
                <a:gd name="T0" fmla="*/ 16 w 57"/>
                <a:gd name="T1" fmla="*/ 45 h 46"/>
                <a:gd name="T2" fmla="*/ 1 w 57"/>
                <a:gd name="T3" fmla="*/ 41 h 46"/>
                <a:gd name="T4" fmla="*/ 0 w 57"/>
                <a:gd name="T5" fmla="*/ 34 h 46"/>
                <a:gd name="T6" fmla="*/ 25 w 57"/>
                <a:gd name="T7" fmla="*/ 3 h 46"/>
                <a:gd name="T8" fmla="*/ 50 w 57"/>
                <a:gd name="T9" fmla="*/ 0 h 46"/>
                <a:gd name="T10" fmla="*/ 55 w 57"/>
                <a:gd name="T11" fmla="*/ 6 h 46"/>
                <a:gd name="T12" fmla="*/ 16 w 57"/>
                <a:gd name="T13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6">
                  <a:moveTo>
                    <a:pt x="16" y="45"/>
                  </a:moveTo>
                  <a:cubicBezTo>
                    <a:pt x="10" y="46"/>
                    <a:pt x="5" y="44"/>
                    <a:pt x="1" y="41"/>
                  </a:cubicBezTo>
                  <a:cubicBezTo>
                    <a:pt x="0" y="38"/>
                    <a:pt x="0" y="36"/>
                    <a:pt x="0" y="34"/>
                  </a:cubicBezTo>
                  <a:cubicBezTo>
                    <a:pt x="0" y="17"/>
                    <a:pt x="11" y="8"/>
                    <a:pt x="25" y="3"/>
                  </a:cubicBezTo>
                  <a:cubicBezTo>
                    <a:pt x="33" y="1"/>
                    <a:pt x="42" y="0"/>
                    <a:pt x="50" y="0"/>
                  </a:cubicBezTo>
                  <a:cubicBezTo>
                    <a:pt x="55" y="0"/>
                    <a:pt x="57" y="1"/>
                    <a:pt x="55" y="6"/>
                  </a:cubicBezTo>
                  <a:cubicBezTo>
                    <a:pt x="45" y="22"/>
                    <a:pt x="35" y="38"/>
                    <a:pt x="16" y="45"/>
                  </a:cubicBezTo>
                  <a:close/>
                </a:path>
              </a:pathLst>
            </a:custGeom>
            <a:solidFill>
              <a:srgbClr val="5EB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0EDBCE7D-82F5-FEE6-D0C3-1A7CA33E4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" y="1968"/>
              <a:ext cx="132" cy="130"/>
            </a:xfrm>
            <a:custGeom>
              <a:avLst/>
              <a:gdLst>
                <a:gd name="T0" fmla="*/ 7 w 35"/>
                <a:gd name="T1" fmla="*/ 29 h 35"/>
                <a:gd name="T2" fmla="*/ 5 w 35"/>
                <a:gd name="T3" fmla="*/ 24 h 35"/>
                <a:gd name="T4" fmla="*/ 5 w 35"/>
                <a:gd name="T5" fmla="*/ 9 h 35"/>
                <a:gd name="T6" fmla="*/ 17 w 35"/>
                <a:gd name="T7" fmla="*/ 13 h 35"/>
                <a:gd name="T8" fmla="*/ 25 w 35"/>
                <a:gd name="T9" fmla="*/ 8 h 35"/>
                <a:gd name="T10" fmla="*/ 31 w 35"/>
                <a:gd name="T11" fmla="*/ 27 h 35"/>
                <a:gd name="T12" fmla="*/ 15 w 35"/>
                <a:gd name="T13" fmla="*/ 31 h 35"/>
                <a:gd name="T14" fmla="*/ 7 w 35"/>
                <a:gd name="T15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5">
                  <a:moveTo>
                    <a:pt x="7" y="29"/>
                  </a:moveTo>
                  <a:cubicBezTo>
                    <a:pt x="8" y="27"/>
                    <a:pt x="7" y="25"/>
                    <a:pt x="5" y="24"/>
                  </a:cubicBezTo>
                  <a:cubicBezTo>
                    <a:pt x="1" y="19"/>
                    <a:pt x="0" y="14"/>
                    <a:pt x="5" y="9"/>
                  </a:cubicBezTo>
                  <a:cubicBezTo>
                    <a:pt x="12" y="3"/>
                    <a:pt x="13" y="12"/>
                    <a:pt x="17" y="13"/>
                  </a:cubicBezTo>
                  <a:cubicBezTo>
                    <a:pt x="20" y="11"/>
                    <a:pt x="16" y="0"/>
                    <a:pt x="25" y="8"/>
                  </a:cubicBezTo>
                  <a:cubicBezTo>
                    <a:pt x="32" y="13"/>
                    <a:pt x="35" y="21"/>
                    <a:pt x="31" y="27"/>
                  </a:cubicBezTo>
                  <a:cubicBezTo>
                    <a:pt x="27" y="33"/>
                    <a:pt x="22" y="35"/>
                    <a:pt x="15" y="31"/>
                  </a:cubicBezTo>
                  <a:cubicBezTo>
                    <a:pt x="13" y="28"/>
                    <a:pt x="10" y="29"/>
                    <a:pt x="7" y="29"/>
                  </a:cubicBezTo>
                  <a:close/>
                </a:path>
              </a:pathLst>
            </a:custGeom>
            <a:solidFill>
              <a:srgbClr val="F6B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0DFF5A94-3C6C-29FF-5ECF-E0582E7D24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0" y="1990"/>
              <a:ext cx="101" cy="119"/>
            </a:xfrm>
            <a:custGeom>
              <a:avLst/>
              <a:gdLst>
                <a:gd name="T0" fmla="*/ 0 w 27"/>
                <a:gd name="T1" fmla="*/ 25 h 32"/>
                <a:gd name="T2" fmla="*/ 10 w 27"/>
                <a:gd name="T3" fmla="*/ 2 h 32"/>
                <a:gd name="T4" fmla="*/ 17 w 27"/>
                <a:gd name="T5" fmla="*/ 0 h 32"/>
                <a:gd name="T6" fmla="*/ 14 w 27"/>
                <a:gd name="T7" fmla="*/ 29 h 32"/>
                <a:gd name="T8" fmla="*/ 0 w 27"/>
                <a:gd name="T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2">
                  <a:moveTo>
                    <a:pt x="0" y="25"/>
                  </a:moveTo>
                  <a:cubicBezTo>
                    <a:pt x="17" y="24"/>
                    <a:pt x="20" y="17"/>
                    <a:pt x="10" y="2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27" y="9"/>
                    <a:pt x="26" y="23"/>
                    <a:pt x="14" y="29"/>
                  </a:cubicBezTo>
                  <a:cubicBezTo>
                    <a:pt x="8" y="31"/>
                    <a:pt x="3" y="32"/>
                    <a:pt x="0" y="25"/>
                  </a:cubicBezTo>
                  <a:close/>
                </a:path>
              </a:pathLst>
            </a:custGeom>
            <a:solidFill>
              <a:srgbClr val="525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20FC66DD-171D-C915-2357-271E70921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7" y="654"/>
              <a:ext cx="78" cy="100"/>
            </a:xfrm>
            <a:custGeom>
              <a:avLst/>
              <a:gdLst>
                <a:gd name="T0" fmla="*/ 0 w 21"/>
                <a:gd name="T1" fmla="*/ 14 h 27"/>
                <a:gd name="T2" fmla="*/ 10 w 21"/>
                <a:gd name="T3" fmla="*/ 0 h 27"/>
                <a:gd name="T4" fmla="*/ 21 w 21"/>
                <a:gd name="T5" fmla="*/ 14 h 27"/>
                <a:gd name="T6" fmla="*/ 10 w 21"/>
                <a:gd name="T7" fmla="*/ 27 h 27"/>
                <a:gd name="T8" fmla="*/ 0 w 21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7">
                  <a:moveTo>
                    <a:pt x="0" y="14"/>
                  </a:moveTo>
                  <a:cubicBezTo>
                    <a:pt x="2" y="9"/>
                    <a:pt x="0" y="1"/>
                    <a:pt x="10" y="0"/>
                  </a:cubicBezTo>
                  <a:cubicBezTo>
                    <a:pt x="16" y="0"/>
                    <a:pt x="21" y="7"/>
                    <a:pt x="21" y="14"/>
                  </a:cubicBezTo>
                  <a:cubicBezTo>
                    <a:pt x="20" y="21"/>
                    <a:pt x="17" y="26"/>
                    <a:pt x="10" y="27"/>
                  </a:cubicBezTo>
                  <a:cubicBezTo>
                    <a:pt x="5" y="27"/>
                    <a:pt x="0" y="20"/>
                    <a:pt x="0" y="14"/>
                  </a:cubicBezTo>
                  <a:close/>
                </a:path>
              </a:pathLst>
            </a:custGeom>
            <a:solidFill>
              <a:srgbClr val="E6F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1694AA83-2ED9-6604-0EEC-F3A53F0BD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4" y="646"/>
              <a:ext cx="72" cy="104"/>
            </a:xfrm>
            <a:custGeom>
              <a:avLst/>
              <a:gdLst>
                <a:gd name="T0" fmla="*/ 1 w 19"/>
                <a:gd name="T1" fmla="*/ 25 h 28"/>
                <a:gd name="T2" fmla="*/ 1 w 19"/>
                <a:gd name="T3" fmla="*/ 3 h 28"/>
                <a:gd name="T4" fmla="*/ 9 w 19"/>
                <a:gd name="T5" fmla="*/ 12 h 28"/>
                <a:gd name="T6" fmla="*/ 15 w 19"/>
                <a:gd name="T7" fmla="*/ 0 h 28"/>
                <a:gd name="T8" fmla="*/ 14 w 19"/>
                <a:gd name="T9" fmla="*/ 28 h 28"/>
                <a:gd name="T10" fmla="*/ 8 w 19"/>
                <a:gd name="T11" fmla="*/ 16 h 28"/>
                <a:gd name="T12" fmla="*/ 1 w 19"/>
                <a:gd name="T13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8">
                  <a:moveTo>
                    <a:pt x="1" y="25"/>
                  </a:moveTo>
                  <a:cubicBezTo>
                    <a:pt x="0" y="17"/>
                    <a:pt x="0" y="10"/>
                    <a:pt x="1" y="3"/>
                  </a:cubicBezTo>
                  <a:cubicBezTo>
                    <a:pt x="6" y="5"/>
                    <a:pt x="2" y="12"/>
                    <a:pt x="9" y="12"/>
                  </a:cubicBezTo>
                  <a:cubicBezTo>
                    <a:pt x="18" y="11"/>
                    <a:pt x="11" y="3"/>
                    <a:pt x="15" y="0"/>
                  </a:cubicBezTo>
                  <a:cubicBezTo>
                    <a:pt x="19" y="8"/>
                    <a:pt x="18" y="16"/>
                    <a:pt x="14" y="28"/>
                  </a:cubicBezTo>
                  <a:cubicBezTo>
                    <a:pt x="9" y="25"/>
                    <a:pt x="16" y="17"/>
                    <a:pt x="8" y="16"/>
                  </a:cubicBezTo>
                  <a:cubicBezTo>
                    <a:pt x="2" y="15"/>
                    <a:pt x="6" y="22"/>
                    <a:pt x="1" y="25"/>
                  </a:cubicBezTo>
                  <a:close/>
                </a:path>
              </a:pathLst>
            </a:custGeom>
            <a:solidFill>
              <a:srgbClr val="F0F8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23;p52">
            <a:extLst>
              <a:ext uri="{FF2B5EF4-FFF2-40B4-BE49-F238E27FC236}">
                <a16:creationId xmlns:a16="http://schemas.microsoft.com/office/drawing/2014/main" id="{BAEA52AD-5E69-4FB3-BAF7-0AAF7A7A31DD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1"/>
            <a:r>
              <a:rPr lang="fa-IR" dirty="0">
                <a:solidFill>
                  <a:srgbClr val="00B0FF"/>
                </a:solidFill>
                <a:latin typeface="110_Besmellah_1(MRT)" pitchFamily="2" charset="0"/>
                <a:cs typeface="B Nazanin" panose="00000700000000000000" pitchFamily="2" charset="-78"/>
              </a:rPr>
              <a:t>تیم ما</a:t>
            </a:r>
            <a:endParaRPr lang="en-US" dirty="0">
              <a:solidFill>
                <a:srgbClr val="000000"/>
              </a:solidFill>
              <a:latin typeface="110_Besmellah_1(MRT)" pitchFamily="2" charset="0"/>
              <a:cs typeface="B Nazanin" panose="00000700000000000000" pitchFamily="2" charset="-78"/>
            </a:endParaRPr>
          </a:p>
        </p:txBody>
      </p:sp>
      <p:sp>
        <p:nvSpPr>
          <p:cNvPr id="3" name="Google Shape;930;p52">
            <a:extLst>
              <a:ext uri="{FF2B5EF4-FFF2-40B4-BE49-F238E27FC236}">
                <a16:creationId xmlns:a16="http://schemas.microsoft.com/office/drawing/2014/main" id="{42476DF4-5D18-43D3-9CB0-81F5E4B3392D}"/>
              </a:ext>
            </a:extLst>
          </p:cNvPr>
          <p:cNvSpPr/>
          <p:nvPr/>
        </p:nvSpPr>
        <p:spPr>
          <a:xfrm>
            <a:off x="671645" y="3448476"/>
            <a:ext cx="1878899" cy="1106396"/>
          </a:xfrm>
          <a:prstGeom prst="rect">
            <a:avLst/>
          </a:pr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110_Besmellah_1(MRT)" pitchFamily="2" charset="0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4" name="Google Shape;931;p52">
            <a:extLst>
              <a:ext uri="{FF2B5EF4-FFF2-40B4-BE49-F238E27FC236}">
                <a16:creationId xmlns:a16="http://schemas.microsoft.com/office/drawing/2014/main" id="{7CF83961-E6F6-4FC7-BAF9-25502914E77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45015" y="3522040"/>
            <a:ext cx="1556400" cy="411297"/>
          </a:xfrm>
        </p:spPr>
        <p:txBody>
          <a:bodyPr/>
          <a:lstStyle/>
          <a:p>
            <a:pPr lvl="0" algn="r" rtl="1"/>
            <a:r>
              <a:rPr lang="ar-SA" sz="1600" dirty="0">
                <a:solidFill>
                  <a:srgbClr val="FFFFFF"/>
                </a:solidFill>
                <a:latin typeface="110_Besmellah_1(MRT)" pitchFamily="2" charset="0"/>
                <a:cs typeface="B Nazanin" panose="00000700000000000000" pitchFamily="2" charset="-78"/>
              </a:rPr>
              <a:t>نام </a:t>
            </a:r>
            <a:r>
              <a:rPr lang="fa-IR" sz="1600" dirty="0">
                <a:solidFill>
                  <a:srgbClr val="FFFFFF"/>
                </a:solidFill>
                <a:latin typeface="110_Besmellah_1(MRT)" pitchFamily="2" charset="0"/>
                <a:cs typeface="B Nazanin" panose="00000700000000000000" pitchFamily="2" charset="-78"/>
              </a:rPr>
              <a:t>طراحان </a:t>
            </a:r>
            <a:endParaRPr lang="en-US" sz="1600" dirty="0">
              <a:solidFill>
                <a:srgbClr val="FFFFFF"/>
              </a:solidFill>
              <a:latin typeface="110_Besmellah_1(MRT)" pitchFamily="2" charset="0"/>
              <a:cs typeface="B Nazanin" panose="00000700000000000000" pitchFamily="2" charset="-78"/>
            </a:endParaRPr>
          </a:p>
        </p:txBody>
      </p:sp>
      <p:sp>
        <p:nvSpPr>
          <p:cNvPr id="5" name="Google Shape;932;p52">
            <a:extLst>
              <a:ext uri="{FF2B5EF4-FFF2-40B4-BE49-F238E27FC236}">
                <a16:creationId xmlns:a16="http://schemas.microsoft.com/office/drawing/2014/main" id="{EB0F603B-FC7B-440D-BD44-75471CC81630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845015" y="3865433"/>
            <a:ext cx="1556400" cy="625504"/>
          </a:xfrm>
        </p:spPr>
        <p:txBody>
          <a:bodyPr/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sz="1400" dirty="0">
                <a:solidFill>
                  <a:srgbClr val="FFFFFF"/>
                </a:solidFill>
                <a:latin typeface="110_Besmellah_1(MRT)" pitchFamily="2" charset="0"/>
                <a:cs typeface="B Nazanin" panose="00000700000000000000" pitchFamily="2" charset="-78"/>
              </a:rPr>
              <a:t>تصاویر تیم خود را اضافه کنید</a:t>
            </a:r>
            <a:endParaRPr lang="en-US" sz="1400" dirty="0">
              <a:solidFill>
                <a:srgbClr val="FFFFFF"/>
              </a:solidFill>
              <a:latin typeface="110_Besmellah_1(MRT)" pitchFamily="2" charset="0"/>
              <a:cs typeface="B Nazanin" panose="00000700000000000000" pitchFamily="2" charset="-78"/>
            </a:endParaRPr>
          </a:p>
        </p:txBody>
      </p:sp>
      <p:sp>
        <p:nvSpPr>
          <p:cNvPr id="6" name="Google Shape;933;p52">
            <a:extLst>
              <a:ext uri="{FF2B5EF4-FFF2-40B4-BE49-F238E27FC236}">
                <a16:creationId xmlns:a16="http://schemas.microsoft.com/office/drawing/2014/main" id="{80DAF30B-AF64-4E18-89BB-E3959593DAB8}"/>
              </a:ext>
            </a:extLst>
          </p:cNvPr>
          <p:cNvSpPr/>
          <p:nvPr/>
        </p:nvSpPr>
        <p:spPr>
          <a:xfrm>
            <a:off x="6696516" y="990990"/>
            <a:ext cx="1878899" cy="1106396"/>
          </a:xfrm>
          <a:prstGeom prst="rect">
            <a:avLst/>
          </a:pr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110_Besmellah_1(MRT)" pitchFamily="2" charset="0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7" name="Google Shape;934;p52">
            <a:extLst>
              <a:ext uri="{FF2B5EF4-FFF2-40B4-BE49-F238E27FC236}">
                <a16:creationId xmlns:a16="http://schemas.microsoft.com/office/drawing/2014/main" id="{26C26E52-AA2E-4491-9786-E3A42FC4BE5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45646" y="1067872"/>
            <a:ext cx="1556400" cy="411297"/>
          </a:xfrm>
        </p:spPr>
        <p:txBody>
          <a:bodyPr/>
          <a:lstStyle/>
          <a:p>
            <a:pPr lvl="0" algn="r" rtl="1"/>
            <a:r>
              <a:rPr lang="ar-SA" sz="1600" dirty="0">
                <a:solidFill>
                  <a:srgbClr val="FFFFFF"/>
                </a:solidFill>
                <a:latin typeface="110_Besmellah_1(MRT)" pitchFamily="2" charset="0"/>
                <a:cs typeface="B Nazanin" panose="00000700000000000000" pitchFamily="2" charset="-78"/>
              </a:rPr>
              <a:t>نام </a:t>
            </a:r>
            <a:r>
              <a:rPr lang="fa-IR" sz="1600" dirty="0">
                <a:solidFill>
                  <a:srgbClr val="FFFFFF"/>
                </a:solidFill>
                <a:latin typeface="110_Besmellah_1(MRT)" pitchFamily="2" charset="0"/>
                <a:cs typeface="B Nazanin" panose="00000700000000000000" pitchFamily="2" charset="-78"/>
              </a:rPr>
              <a:t>طراحان </a:t>
            </a:r>
            <a:endParaRPr lang="en-US" sz="1600" dirty="0">
              <a:solidFill>
                <a:srgbClr val="FFFFFF"/>
              </a:solidFill>
              <a:latin typeface="110_Besmellah_1(MRT)" pitchFamily="2" charset="0"/>
              <a:cs typeface="B Nazanin" panose="00000700000000000000" pitchFamily="2" charset="-78"/>
            </a:endParaRPr>
          </a:p>
        </p:txBody>
      </p:sp>
      <p:sp>
        <p:nvSpPr>
          <p:cNvPr id="8" name="Google Shape;935;p52">
            <a:extLst>
              <a:ext uri="{FF2B5EF4-FFF2-40B4-BE49-F238E27FC236}">
                <a16:creationId xmlns:a16="http://schemas.microsoft.com/office/drawing/2014/main" id="{1A5A683B-EF25-41D5-BA8D-9B17CE7FFFB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845646" y="1411266"/>
            <a:ext cx="1556400" cy="625504"/>
          </a:xfrm>
        </p:spPr>
        <p:txBody>
          <a:bodyPr/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sz="1400" dirty="0">
                <a:solidFill>
                  <a:srgbClr val="FFFFFF"/>
                </a:solidFill>
                <a:latin typeface="110_Besmellah_1(MRT)" pitchFamily="2" charset="0"/>
                <a:cs typeface="B Nazanin" panose="00000700000000000000" pitchFamily="2" charset="-78"/>
              </a:rPr>
              <a:t>تصاویر تیم خود را اضافه کنید</a:t>
            </a:r>
            <a:endParaRPr lang="en-US" sz="1400" dirty="0">
              <a:solidFill>
                <a:srgbClr val="FFFFFF"/>
              </a:solidFill>
              <a:latin typeface="110_Besmellah_1(MRT)" pitchFamily="2" charset="0"/>
              <a:cs typeface="B Nazanin" panose="00000700000000000000" pitchFamily="2" charset="-78"/>
            </a:endParaRPr>
          </a:p>
        </p:txBody>
      </p:sp>
      <p:sp>
        <p:nvSpPr>
          <p:cNvPr id="9" name="Google Shape;908;p50">
            <a:extLst>
              <a:ext uri="{FF2B5EF4-FFF2-40B4-BE49-F238E27FC236}">
                <a16:creationId xmlns:a16="http://schemas.microsoft.com/office/drawing/2014/main" id="{AF8548B4-1F82-485A-BEBB-38FA623649B0}"/>
              </a:ext>
            </a:extLst>
          </p:cNvPr>
          <p:cNvSpPr txBox="1"/>
          <p:nvPr/>
        </p:nvSpPr>
        <p:spPr>
          <a:xfrm>
            <a:off x="269631" y="361480"/>
            <a:ext cx="2280913" cy="173099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 algn="r" rtl="1">
              <a:lnSpc>
                <a:spcPct val="150000"/>
              </a:lnSpc>
              <a:spcAft>
                <a:spcPts val="16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300" kern="0" dirty="0">
                <a:solidFill>
                  <a:srgbClr val="000000"/>
                </a:solidFill>
                <a:latin typeface="110_Besmellah_1(MRT)" pitchFamily="2" charset="0"/>
                <a:ea typeface="Cambria Math" pitchFamily="18" charset="0"/>
                <a:cs typeface="B Nazanin" panose="000007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1300" b="0" i="0" u="none" strike="noStrike" kern="0" cap="none" spc="0" baseline="0" dirty="0">
              <a:solidFill>
                <a:srgbClr val="000000"/>
              </a:solidFill>
              <a:uFillTx/>
              <a:latin typeface="110_Besmellah_1(MRT)" pitchFamily="2" charset="0"/>
              <a:ea typeface="Cambria Math" pitchFamily="18" charset="0"/>
              <a:cs typeface="B Nazanin" panose="00000700000000000000" pitchFamily="2" charset="-78"/>
            </a:endParaRPr>
          </a:p>
        </p:txBody>
      </p:sp>
      <p:sp>
        <p:nvSpPr>
          <p:cNvPr id="10" name="Google Shape;908;p50">
            <a:extLst>
              <a:ext uri="{FF2B5EF4-FFF2-40B4-BE49-F238E27FC236}">
                <a16:creationId xmlns:a16="http://schemas.microsoft.com/office/drawing/2014/main" id="{5052934A-32DF-4162-9E49-FDF73187FF25}"/>
              </a:ext>
            </a:extLst>
          </p:cNvPr>
          <p:cNvSpPr txBox="1"/>
          <p:nvPr/>
        </p:nvSpPr>
        <p:spPr>
          <a:xfrm>
            <a:off x="6529754" y="2202332"/>
            <a:ext cx="2532184" cy="173099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 algn="r" rtl="1">
              <a:lnSpc>
                <a:spcPct val="150000"/>
              </a:lnSpc>
              <a:spcAft>
                <a:spcPts val="16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300" kern="0" dirty="0">
                <a:solidFill>
                  <a:srgbClr val="000000"/>
                </a:solidFill>
                <a:latin typeface="110_Besmellah_1(MRT)" pitchFamily="2" charset="0"/>
                <a:ea typeface="Cambria Math" pitchFamily="18" charset="0"/>
                <a:cs typeface="B Nazanin" panose="000007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1300" kern="0" dirty="0">
              <a:solidFill>
                <a:srgbClr val="000000"/>
              </a:solidFill>
              <a:latin typeface="110_Besmellah_1(MRT)" pitchFamily="2" charset="0"/>
              <a:ea typeface="Cambria Math" pitchFamily="18" charset="0"/>
              <a:cs typeface="B Nazanin" panose="00000700000000000000" pitchFamily="2" charset="-78"/>
            </a:endParaRPr>
          </a:p>
        </p:txBody>
      </p:sp>
      <p:pic>
        <p:nvPicPr>
          <p:cNvPr id="11" name="Imagen 3">
            <a:extLst>
              <a:ext uri="{FF2B5EF4-FFF2-40B4-BE49-F238E27FC236}">
                <a16:creationId xmlns:a16="http://schemas.microsoft.com/office/drawing/2014/main" id="{8F813B58-DBB9-4702-9AC9-5C6B35C44AF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9472" y="2202332"/>
            <a:ext cx="3454493" cy="2316083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">
    <p:bg>
      <p:bgPr>
        <a:blipFill>
          <a:blip r:embed="rId3" cstate="print">
            <a:alphaModFix amt="18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40;p53">
            <a:extLst>
              <a:ext uri="{FF2B5EF4-FFF2-40B4-BE49-F238E27FC236}">
                <a16:creationId xmlns:a16="http://schemas.microsoft.com/office/drawing/2014/main" id="{0AAEBB0A-C5F0-4B17-825A-4EC7538AE1C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51865" y="2909995"/>
            <a:ext cx="4467721" cy="901497"/>
          </a:xfrm>
        </p:spPr>
        <p:txBody>
          <a:bodyPr/>
          <a:lstStyle/>
          <a:p>
            <a:pPr lvl="0" algn="r"/>
            <a:r>
              <a:rPr lang="en-US" sz="7200" dirty="0">
                <a:solidFill>
                  <a:srgbClr val="00B0F0"/>
                </a:solidFill>
                <a:cs typeface="B Nazanin" pitchFamily="2" charset="-78"/>
              </a:rPr>
              <a:t>!</a:t>
            </a:r>
            <a:r>
              <a:rPr lang="fa-IR" sz="7200" dirty="0">
                <a:solidFill>
                  <a:srgbClr val="00B0F0"/>
                </a:solidFill>
                <a:cs typeface="B Nazanin" pitchFamily="2" charset="-78"/>
              </a:rPr>
              <a:t>تشکر</a:t>
            </a:r>
            <a:endParaRPr lang="en-US" sz="7200" dirty="0">
              <a:solidFill>
                <a:srgbClr val="00B0F0"/>
              </a:solidFill>
              <a:cs typeface="B Nazanin" pitchFamily="2" charset="-78"/>
            </a:endParaRPr>
          </a:p>
        </p:txBody>
      </p:sp>
      <p:grpSp>
        <p:nvGrpSpPr>
          <p:cNvPr id="4" name="Group 45">
            <a:extLst>
              <a:ext uri="{FF2B5EF4-FFF2-40B4-BE49-F238E27FC236}">
                <a16:creationId xmlns:a16="http://schemas.microsoft.com/office/drawing/2014/main" id="{195EEAC2-52C3-4FD5-B5B0-CB7589791278}"/>
              </a:ext>
            </a:extLst>
          </p:cNvPr>
          <p:cNvGrpSpPr/>
          <p:nvPr/>
        </p:nvGrpSpPr>
        <p:grpSpPr>
          <a:xfrm>
            <a:off x="3556001" y="3664028"/>
            <a:ext cx="2257792" cy="400110"/>
            <a:chOff x="3264620" y="3675275"/>
            <a:chExt cx="2257792" cy="400110"/>
          </a:xfrm>
        </p:grpSpPr>
        <p:sp>
          <p:nvSpPr>
            <p:cNvPr id="5" name="TextBox 46">
              <a:extLst>
                <a:ext uri="{FF2B5EF4-FFF2-40B4-BE49-F238E27FC236}">
                  <a16:creationId xmlns:a16="http://schemas.microsoft.com/office/drawing/2014/main" id="{A8EA63C4-7C2A-4716-991A-F4BBEBBCE1DC}"/>
                </a:ext>
              </a:extLst>
            </p:cNvPr>
            <p:cNvSpPr txBox="1"/>
            <p:nvPr/>
          </p:nvSpPr>
          <p:spPr>
            <a:xfrm>
              <a:off x="3264620" y="3675275"/>
              <a:ext cx="2257792" cy="40011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000" kern="0" dirty="0">
                  <a:solidFill>
                    <a:srgbClr val="404040"/>
                  </a:solidFill>
                  <a:latin typeface="Arial"/>
                  <a:ea typeface="Arial"/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sz="10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6" name="TextBox 47">
              <a:extLst>
                <a:ext uri="{FF2B5EF4-FFF2-40B4-BE49-F238E27FC236}">
                  <a16:creationId xmlns:a16="http://schemas.microsoft.com/office/drawing/2014/main" id="{2B047D0D-47A7-49E2-80CC-7B1CA0742BF2}"/>
                </a:ext>
              </a:extLst>
            </p:cNvPr>
            <p:cNvSpPr txBox="1"/>
            <p:nvPr/>
          </p:nvSpPr>
          <p:spPr>
            <a:xfrm>
              <a:off x="3550029" y="3757315"/>
              <a:ext cx="1808738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67501" tIns="45720" rIns="80997" bIns="45720" anchor="t" anchorCtr="1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99FF99"/>
                  </a:solidFill>
                  <a:latin typeface="Arial"/>
                  <a:ea typeface="Arial"/>
                  <a:cs typeface="B Nazanin" pitchFamily="2" charset="-78"/>
                </a:rPr>
                <a:t>مطالب در اینجا</a:t>
              </a:r>
              <a:endParaRPr lang="en-US" sz="900" b="1" i="0" u="none" strike="noStrike" kern="0" cap="none" spc="0" baseline="0" dirty="0">
                <a:solidFill>
                  <a:srgbClr val="99FF99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7" name="Elipse 8">
            <a:extLst>
              <a:ext uri="{FF2B5EF4-FFF2-40B4-BE49-F238E27FC236}">
                <a16:creationId xmlns:a16="http://schemas.microsoft.com/office/drawing/2014/main" id="{F8764EE1-DA15-443F-BE4B-DCBE47E215EE}"/>
              </a:ext>
            </a:extLst>
          </p:cNvPr>
          <p:cNvSpPr/>
          <p:nvPr/>
        </p:nvSpPr>
        <p:spPr>
          <a:xfrm>
            <a:off x="2223500" y="71734"/>
            <a:ext cx="4696998" cy="46969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noFill/>
          <a:ln w="57150" cap="flat">
            <a:solidFill>
              <a:srgbClr val="66CCFF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itchFamily="2" charset="-78"/>
            </a:endParaRP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FEBCFF81-4371-ECBF-5F45-0BB4AB5A374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51075" y="373062"/>
            <a:ext cx="4411663" cy="2287588"/>
            <a:chOff x="1418" y="235"/>
            <a:chExt cx="2779" cy="1441"/>
          </a:xfrm>
        </p:grpSpPr>
        <p:grpSp>
          <p:nvGrpSpPr>
            <p:cNvPr id="10" name="Group 205">
              <a:extLst>
                <a:ext uri="{FF2B5EF4-FFF2-40B4-BE49-F238E27FC236}">
                  <a16:creationId xmlns:a16="http://schemas.microsoft.com/office/drawing/2014/main" id="{A93A5E5E-1683-9FD4-F7D9-CAFA95BACD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8" y="235"/>
              <a:ext cx="2779" cy="1441"/>
              <a:chOff x="1418" y="235"/>
              <a:chExt cx="2779" cy="1441"/>
            </a:xfrm>
          </p:grpSpPr>
          <p:sp>
            <p:nvSpPr>
              <p:cNvPr id="116" name="Freeform 5">
                <a:extLst>
                  <a:ext uri="{FF2B5EF4-FFF2-40B4-BE49-F238E27FC236}">
                    <a16:creationId xmlns:a16="http://schemas.microsoft.com/office/drawing/2014/main" id="{14CEE4E9-FC8E-ACC1-B76F-E4F0465EC7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0" y="1275"/>
                <a:ext cx="356" cy="370"/>
              </a:xfrm>
              <a:custGeom>
                <a:avLst/>
                <a:gdLst>
                  <a:gd name="T0" fmla="*/ 376 w 413"/>
                  <a:gd name="T1" fmla="*/ 411 h 428"/>
                  <a:gd name="T2" fmla="*/ 345 w 413"/>
                  <a:gd name="T3" fmla="*/ 414 h 428"/>
                  <a:gd name="T4" fmla="*/ 312 w 413"/>
                  <a:gd name="T5" fmla="*/ 397 h 428"/>
                  <a:gd name="T6" fmla="*/ 295 w 413"/>
                  <a:gd name="T7" fmla="*/ 398 h 428"/>
                  <a:gd name="T8" fmla="*/ 277 w 413"/>
                  <a:gd name="T9" fmla="*/ 414 h 428"/>
                  <a:gd name="T10" fmla="*/ 212 w 413"/>
                  <a:gd name="T11" fmla="*/ 402 h 428"/>
                  <a:gd name="T12" fmla="*/ 191 w 413"/>
                  <a:gd name="T13" fmla="*/ 403 h 428"/>
                  <a:gd name="T14" fmla="*/ 113 w 413"/>
                  <a:gd name="T15" fmla="*/ 409 h 428"/>
                  <a:gd name="T16" fmla="*/ 86 w 413"/>
                  <a:gd name="T17" fmla="*/ 410 h 428"/>
                  <a:gd name="T18" fmla="*/ 68 w 413"/>
                  <a:gd name="T19" fmla="*/ 422 h 428"/>
                  <a:gd name="T20" fmla="*/ 23 w 413"/>
                  <a:gd name="T21" fmla="*/ 419 h 428"/>
                  <a:gd name="T22" fmla="*/ 1 w 413"/>
                  <a:gd name="T23" fmla="*/ 380 h 428"/>
                  <a:gd name="T24" fmla="*/ 35 w 413"/>
                  <a:gd name="T25" fmla="*/ 332 h 428"/>
                  <a:gd name="T26" fmla="*/ 45 w 413"/>
                  <a:gd name="T27" fmla="*/ 324 h 428"/>
                  <a:gd name="T28" fmla="*/ 34 w 413"/>
                  <a:gd name="T29" fmla="*/ 319 h 428"/>
                  <a:gd name="T30" fmla="*/ 21 w 413"/>
                  <a:gd name="T31" fmla="*/ 305 h 428"/>
                  <a:gd name="T32" fmla="*/ 31 w 413"/>
                  <a:gd name="T33" fmla="*/ 174 h 428"/>
                  <a:gd name="T34" fmla="*/ 38 w 413"/>
                  <a:gd name="T35" fmla="*/ 25 h 428"/>
                  <a:gd name="T36" fmla="*/ 56 w 413"/>
                  <a:gd name="T37" fmla="*/ 5 h 428"/>
                  <a:gd name="T38" fmla="*/ 161 w 413"/>
                  <a:gd name="T39" fmla="*/ 2 h 428"/>
                  <a:gd name="T40" fmla="*/ 184 w 413"/>
                  <a:gd name="T41" fmla="*/ 25 h 428"/>
                  <a:gd name="T42" fmla="*/ 183 w 413"/>
                  <a:gd name="T43" fmla="*/ 35 h 428"/>
                  <a:gd name="T44" fmla="*/ 161 w 413"/>
                  <a:gd name="T45" fmla="*/ 44 h 428"/>
                  <a:gd name="T46" fmla="*/ 113 w 413"/>
                  <a:gd name="T47" fmla="*/ 45 h 428"/>
                  <a:gd name="T48" fmla="*/ 87 w 413"/>
                  <a:gd name="T49" fmla="*/ 73 h 428"/>
                  <a:gd name="T50" fmla="*/ 114 w 413"/>
                  <a:gd name="T51" fmla="*/ 100 h 428"/>
                  <a:gd name="T52" fmla="*/ 165 w 413"/>
                  <a:gd name="T53" fmla="*/ 101 h 428"/>
                  <a:gd name="T54" fmla="*/ 189 w 413"/>
                  <a:gd name="T55" fmla="*/ 107 h 428"/>
                  <a:gd name="T56" fmla="*/ 208 w 413"/>
                  <a:gd name="T57" fmla="*/ 150 h 428"/>
                  <a:gd name="T58" fmla="*/ 200 w 413"/>
                  <a:gd name="T59" fmla="*/ 168 h 428"/>
                  <a:gd name="T60" fmla="*/ 178 w 413"/>
                  <a:gd name="T61" fmla="*/ 191 h 428"/>
                  <a:gd name="T62" fmla="*/ 177 w 413"/>
                  <a:gd name="T63" fmla="*/ 217 h 428"/>
                  <a:gd name="T64" fmla="*/ 203 w 413"/>
                  <a:gd name="T65" fmla="*/ 217 h 428"/>
                  <a:gd name="T66" fmla="*/ 211 w 413"/>
                  <a:gd name="T67" fmla="*/ 210 h 428"/>
                  <a:gd name="T68" fmla="*/ 225 w 413"/>
                  <a:gd name="T69" fmla="*/ 200 h 428"/>
                  <a:gd name="T70" fmla="*/ 236 w 413"/>
                  <a:gd name="T71" fmla="*/ 207 h 428"/>
                  <a:gd name="T72" fmla="*/ 227 w 413"/>
                  <a:gd name="T73" fmla="*/ 233 h 428"/>
                  <a:gd name="T74" fmla="*/ 235 w 413"/>
                  <a:gd name="T75" fmla="*/ 254 h 428"/>
                  <a:gd name="T76" fmla="*/ 258 w 413"/>
                  <a:gd name="T77" fmla="*/ 246 h 428"/>
                  <a:gd name="T78" fmla="*/ 273 w 413"/>
                  <a:gd name="T79" fmla="*/ 216 h 428"/>
                  <a:gd name="T80" fmla="*/ 289 w 413"/>
                  <a:gd name="T81" fmla="*/ 198 h 428"/>
                  <a:gd name="T82" fmla="*/ 384 w 413"/>
                  <a:gd name="T83" fmla="*/ 277 h 428"/>
                  <a:gd name="T84" fmla="*/ 360 w 413"/>
                  <a:gd name="T85" fmla="*/ 316 h 428"/>
                  <a:gd name="T86" fmla="*/ 368 w 413"/>
                  <a:gd name="T87" fmla="*/ 322 h 428"/>
                  <a:gd name="T88" fmla="*/ 382 w 413"/>
                  <a:gd name="T89" fmla="*/ 404 h 428"/>
                  <a:gd name="T90" fmla="*/ 376 w 413"/>
                  <a:gd name="T91" fmla="*/ 411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3" h="428">
                    <a:moveTo>
                      <a:pt x="376" y="411"/>
                    </a:moveTo>
                    <a:cubicBezTo>
                      <a:pt x="366" y="416"/>
                      <a:pt x="355" y="413"/>
                      <a:pt x="345" y="414"/>
                    </a:cubicBezTo>
                    <a:cubicBezTo>
                      <a:pt x="332" y="412"/>
                      <a:pt x="320" y="409"/>
                      <a:pt x="312" y="397"/>
                    </a:cubicBezTo>
                    <a:cubicBezTo>
                      <a:pt x="306" y="389"/>
                      <a:pt x="300" y="388"/>
                      <a:pt x="295" y="398"/>
                    </a:cubicBezTo>
                    <a:cubicBezTo>
                      <a:pt x="291" y="405"/>
                      <a:pt x="285" y="411"/>
                      <a:pt x="277" y="414"/>
                    </a:cubicBezTo>
                    <a:cubicBezTo>
                      <a:pt x="253" y="422"/>
                      <a:pt x="230" y="423"/>
                      <a:pt x="212" y="402"/>
                    </a:cubicBezTo>
                    <a:cubicBezTo>
                      <a:pt x="204" y="393"/>
                      <a:pt x="199" y="394"/>
                      <a:pt x="191" y="403"/>
                    </a:cubicBezTo>
                    <a:cubicBezTo>
                      <a:pt x="174" y="425"/>
                      <a:pt x="133" y="428"/>
                      <a:pt x="113" y="409"/>
                    </a:cubicBezTo>
                    <a:cubicBezTo>
                      <a:pt x="102" y="398"/>
                      <a:pt x="95" y="398"/>
                      <a:pt x="86" y="410"/>
                    </a:cubicBezTo>
                    <a:cubicBezTo>
                      <a:pt x="82" y="416"/>
                      <a:pt x="75" y="420"/>
                      <a:pt x="68" y="422"/>
                    </a:cubicBezTo>
                    <a:cubicBezTo>
                      <a:pt x="53" y="422"/>
                      <a:pt x="38" y="424"/>
                      <a:pt x="23" y="419"/>
                    </a:cubicBezTo>
                    <a:cubicBezTo>
                      <a:pt x="13" y="408"/>
                      <a:pt x="2" y="397"/>
                      <a:pt x="1" y="380"/>
                    </a:cubicBezTo>
                    <a:cubicBezTo>
                      <a:pt x="0" y="358"/>
                      <a:pt x="11" y="342"/>
                      <a:pt x="35" y="332"/>
                    </a:cubicBezTo>
                    <a:cubicBezTo>
                      <a:pt x="39" y="330"/>
                      <a:pt x="45" y="331"/>
                      <a:pt x="45" y="324"/>
                    </a:cubicBezTo>
                    <a:cubicBezTo>
                      <a:pt x="44" y="317"/>
                      <a:pt x="38" y="319"/>
                      <a:pt x="34" y="319"/>
                    </a:cubicBezTo>
                    <a:cubicBezTo>
                      <a:pt x="22" y="320"/>
                      <a:pt x="21" y="314"/>
                      <a:pt x="21" y="305"/>
                    </a:cubicBezTo>
                    <a:cubicBezTo>
                      <a:pt x="19" y="261"/>
                      <a:pt x="22" y="217"/>
                      <a:pt x="31" y="174"/>
                    </a:cubicBezTo>
                    <a:cubicBezTo>
                      <a:pt x="41" y="125"/>
                      <a:pt x="44" y="75"/>
                      <a:pt x="38" y="25"/>
                    </a:cubicBezTo>
                    <a:cubicBezTo>
                      <a:pt x="35" y="9"/>
                      <a:pt x="40" y="5"/>
                      <a:pt x="56" y="5"/>
                    </a:cubicBezTo>
                    <a:cubicBezTo>
                      <a:pt x="91" y="5"/>
                      <a:pt x="126" y="4"/>
                      <a:pt x="161" y="2"/>
                    </a:cubicBezTo>
                    <a:cubicBezTo>
                      <a:pt x="181" y="0"/>
                      <a:pt x="189" y="5"/>
                      <a:pt x="184" y="25"/>
                    </a:cubicBezTo>
                    <a:cubicBezTo>
                      <a:pt x="183" y="29"/>
                      <a:pt x="184" y="32"/>
                      <a:pt x="183" y="35"/>
                    </a:cubicBezTo>
                    <a:cubicBezTo>
                      <a:pt x="179" y="45"/>
                      <a:pt x="169" y="44"/>
                      <a:pt x="161" y="44"/>
                    </a:cubicBezTo>
                    <a:cubicBezTo>
                      <a:pt x="145" y="45"/>
                      <a:pt x="129" y="44"/>
                      <a:pt x="113" y="45"/>
                    </a:cubicBezTo>
                    <a:cubicBezTo>
                      <a:pt x="95" y="46"/>
                      <a:pt x="88" y="54"/>
                      <a:pt x="87" y="73"/>
                    </a:cubicBezTo>
                    <a:cubicBezTo>
                      <a:pt x="87" y="92"/>
                      <a:pt x="94" y="99"/>
                      <a:pt x="114" y="100"/>
                    </a:cubicBezTo>
                    <a:cubicBezTo>
                      <a:pt x="131" y="102"/>
                      <a:pt x="148" y="100"/>
                      <a:pt x="165" y="101"/>
                    </a:cubicBezTo>
                    <a:cubicBezTo>
                      <a:pt x="174" y="101"/>
                      <a:pt x="183" y="100"/>
                      <a:pt x="189" y="107"/>
                    </a:cubicBezTo>
                    <a:cubicBezTo>
                      <a:pt x="193" y="123"/>
                      <a:pt x="199" y="137"/>
                      <a:pt x="208" y="150"/>
                    </a:cubicBezTo>
                    <a:cubicBezTo>
                      <a:pt x="213" y="160"/>
                      <a:pt x="204" y="163"/>
                      <a:pt x="200" y="168"/>
                    </a:cubicBezTo>
                    <a:cubicBezTo>
                      <a:pt x="193" y="176"/>
                      <a:pt x="185" y="183"/>
                      <a:pt x="178" y="191"/>
                    </a:cubicBezTo>
                    <a:cubicBezTo>
                      <a:pt x="171" y="199"/>
                      <a:pt x="167" y="208"/>
                      <a:pt x="177" y="217"/>
                    </a:cubicBezTo>
                    <a:cubicBezTo>
                      <a:pt x="186" y="226"/>
                      <a:pt x="195" y="225"/>
                      <a:pt x="203" y="217"/>
                    </a:cubicBezTo>
                    <a:cubicBezTo>
                      <a:pt x="206" y="214"/>
                      <a:pt x="208" y="212"/>
                      <a:pt x="211" y="210"/>
                    </a:cubicBezTo>
                    <a:cubicBezTo>
                      <a:pt x="216" y="207"/>
                      <a:pt x="220" y="203"/>
                      <a:pt x="225" y="200"/>
                    </a:cubicBezTo>
                    <a:cubicBezTo>
                      <a:pt x="232" y="196"/>
                      <a:pt x="236" y="199"/>
                      <a:pt x="236" y="207"/>
                    </a:cubicBezTo>
                    <a:cubicBezTo>
                      <a:pt x="233" y="216"/>
                      <a:pt x="230" y="225"/>
                      <a:pt x="227" y="233"/>
                    </a:cubicBezTo>
                    <a:cubicBezTo>
                      <a:pt x="223" y="243"/>
                      <a:pt x="226" y="250"/>
                      <a:pt x="235" y="254"/>
                    </a:cubicBezTo>
                    <a:cubicBezTo>
                      <a:pt x="245" y="259"/>
                      <a:pt x="253" y="257"/>
                      <a:pt x="258" y="246"/>
                    </a:cubicBezTo>
                    <a:cubicBezTo>
                      <a:pt x="263" y="236"/>
                      <a:pt x="268" y="226"/>
                      <a:pt x="273" y="216"/>
                    </a:cubicBezTo>
                    <a:cubicBezTo>
                      <a:pt x="276" y="208"/>
                      <a:pt x="279" y="199"/>
                      <a:pt x="289" y="198"/>
                    </a:cubicBezTo>
                    <a:cubicBezTo>
                      <a:pt x="348" y="205"/>
                      <a:pt x="376" y="228"/>
                      <a:pt x="384" y="277"/>
                    </a:cubicBezTo>
                    <a:cubicBezTo>
                      <a:pt x="388" y="302"/>
                      <a:pt x="384" y="309"/>
                      <a:pt x="360" y="316"/>
                    </a:cubicBezTo>
                    <a:cubicBezTo>
                      <a:pt x="360" y="321"/>
                      <a:pt x="365" y="321"/>
                      <a:pt x="368" y="322"/>
                    </a:cubicBezTo>
                    <a:cubicBezTo>
                      <a:pt x="406" y="337"/>
                      <a:pt x="413" y="378"/>
                      <a:pt x="382" y="404"/>
                    </a:cubicBezTo>
                    <a:cubicBezTo>
                      <a:pt x="380" y="406"/>
                      <a:pt x="376" y="407"/>
                      <a:pt x="376" y="411"/>
                    </a:cubicBezTo>
                    <a:close/>
                  </a:path>
                </a:pathLst>
              </a:custGeom>
              <a:solidFill>
                <a:srgbClr val="137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17" name="Freeform 6">
                <a:extLst>
                  <a:ext uri="{FF2B5EF4-FFF2-40B4-BE49-F238E27FC236}">
                    <a16:creationId xmlns:a16="http://schemas.microsoft.com/office/drawing/2014/main" id="{F269C7B1-89BC-819F-D493-2CA931F8FB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1" y="622"/>
                <a:ext cx="117" cy="550"/>
              </a:xfrm>
              <a:custGeom>
                <a:avLst/>
                <a:gdLst>
                  <a:gd name="T0" fmla="*/ 14 w 136"/>
                  <a:gd name="T1" fmla="*/ 292 h 638"/>
                  <a:gd name="T2" fmla="*/ 2 w 136"/>
                  <a:gd name="T3" fmla="*/ 148 h 638"/>
                  <a:gd name="T4" fmla="*/ 14 w 136"/>
                  <a:gd name="T5" fmla="*/ 140 h 638"/>
                  <a:gd name="T6" fmla="*/ 67 w 136"/>
                  <a:gd name="T7" fmla="*/ 135 h 638"/>
                  <a:gd name="T8" fmla="*/ 17 w 136"/>
                  <a:gd name="T9" fmla="*/ 132 h 638"/>
                  <a:gd name="T10" fmla="*/ 0 w 136"/>
                  <a:gd name="T11" fmla="*/ 113 h 638"/>
                  <a:gd name="T12" fmla="*/ 7 w 136"/>
                  <a:gd name="T13" fmla="*/ 48 h 638"/>
                  <a:gd name="T14" fmla="*/ 37 w 136"/>
                  <a:gd name="T15" fmla="*/ 5 h 638"/>
                  <a:gd name="T16" fmla="*/ 48 w 136"/>
                  <a:gd name="T17" fmla="*/ 9 h 638"/>
                  <a:gd name="T18" fmla="*/ 87 w 136"/>
                  <a:gd name="T19" fmla="*/ 11 h 638"/>
                  <a:gd name="T20" fmla="*/ 97 w 136"/>
                  <a:gd name="T21" fmla="*/ 5 h 638"/>
                  <a:gd name="T22" fmla="*/ 133 w 136"/>
                  <a:gd name="T23" fmla="*/ 80 h 638"/>
                  <a:gd name="T24" fmla="*/ 133 w 136"/>
                  <a:gd name="T25" fmla="*/ 178 h 638"/>
                  <a:gd name="T26" fmla="*/ 114 w 136"/>
                  <a:gd name="T27" fmla="*/ 198 h 638"/>
                  <a:gd name="T28" fmla="*/ 73 w 136"/>
                  <a:gd name="T29" fmla="*/ 201 h 638"/>
                  <a:gd name="T30" fmla="*/ 113 w 136"/>
                  <a:gd name="T31" fmla="*/ 206 h 638"/>
                  <a:gd name="T32" fmla="*/ 129 w 136"/>
                  <a:gd name="T33" fmla="*/ 221 h 638"/>
                  <a:gd name="T34" fmla="*/ 118 w 136"/>
                  <a:gd name="T35" fmla="*/ 353 h 638"/>
                  <a:gd name="T36" fmla="*/ 106 w 136"/>
                  <a:gd name="T37" fmla="*/ 365 h 638"/>
                  <a:gd name="T38" fmla="*/ 71 w 136"/>
                  <a:gd name="T39" fmla="*/ 369 h 638"/>
                  <a:gd name="T40" fmla="*/ 81 w 136"/>
                  <a:gd name="T41" fmla="*/ 372 h 638"/>
                  <a:gd name="T42" fmla="*/ 113 w 136"/>
                  <a:gd name="T43" fmla="*/ 411 h 638"/>
                  <a:gd name="T44" fmla="*/ 85 w 136"/>
                  <a:gd name="T45" fmla="*/ 603 h 638"/>
                  <a:gd name="T46" fmla="*/ 67 w 136"/>
                  <a:gd name="T47" fmla="*/ 638 h 638"/>
                  <a:gd name="T48" fmla="*/ 50 w 136"/>
                  <a:gd name="T49" fmla="*/ 603 h 638"/>
                  <a:gd name="T50" fmla="*/ 27 w 136"/>
                  <a:gd name="T51" fmla="*/ 453 h 638"/>
                  <a:gd name="T52" fmla="*/ 38 w 136"/>
                  <a:gd name="T53" fmla="*/ 440 h 638"/>
                  <a:gd name="T54" fmla="*/ 54 w 136"/>
                  <a:gd name="T55" fmla="*/ 434 h 638"/>
                  <a:gd name="T56" fmla="*/ 21 w 136"/>
                  <a:gd name="T57" fmla="*/ 399 h 638"/>
                  <a:gd name="T58" fmla="*/ 14 w 136"/>
                  <a:gd name="T59" fmla="*/ 322 h 638"/>
                  <a:gd name="T60" fmla="*/ 30 w 136"/>
                  <a:gd name="T61" fmla="*/ 303 h 638"/>
                  <a:gd name="T62" fmla="*/ 53 w 136"/>
                  <a:gd name="T63" fmla="*/ 299 h 638"/>
                  <a:gd name="T64" fmla="*/ 46 w 136"/>
                  <a:gd name="T65" fmla="*/ 294 h 638"/>
                  <a:gd name="T66" fmla="*/ 14 w 136"/>
                  <a:gd name="T67" fmla="*/ 292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6" h="638">
                    <a:moveTo>
                      <a:pt x="14" y="292"/>
                    </a:moveTo>
                    <a:cubicBezTo>
                      <a:pt x="4" y="245"/>
                      <a:pt x="5" y="196"/>
                      <a:pt x="2" y="148"/>
                    </a:cubicBezTo>
                    <a:cubicBezTo>
                      <a:pt x="1" y="138"/>
                      <a:pt x="8" y="140"/>
                      <a:pt x="14" y="140"/>
                    </a:cubicBezTo>
                    <a:cubicBezTo>
                      <a:pt x="30" y="139"/>
                      <a:pt x="46" y="144"/>
                      <a:pt x="67" y="135"/>
                    </a:cubicBezTo>
                    <a:cubicBezTo>
                      <a:pt x="47" y="133"/>
                      <a:pt x="32" y="132"/>
                      <a:pt x="17" y="132"/>
                    </a:cubicBezTo>
                    <a:cubicBezTo>
                      <a:pt x="5" y="131"/>
                      <a:pt x="0" y="126"/>
                      <a:pt x="0" y="113"/>
                    </a:cubicBezTo>
                    <a:cubicBezTo>
                      <a:pt x="1" y="91"/>
                      <a:pt x="2" y="69"/>
                      <a:pt x="7" y="48"/>
                    </a:cubicBezTo>
                    <a:cubicBezTo>
                      <a:pt x="12" y="30"/>
                      <a:pt x="21" y="15"/>
                      <a:pt x="37" y="5"/>
                    </a:cubicBezTo>
                    <a:cubicBezTo>
                      <a:pt x="43" y="0"/>
                      <a:pt x="45" y="6"/>
                      <a:pt x="48" y="9"/>
                    </a:cubicBezTo>
                    <a:cubicBezTo>
                      <a:pt x="60" y="19"/>
                      <a:pt x="74" y="17"/>
                      <a:pt x="87" y="11"/>
                    </a:cubicBezTo>
                    <a:cubicBezTo>
                      <a:pt x="89" y="7"/>
                      <a:pt x="91" y="3"/>
                      <a:pt x="97" y="5"/>
                    </a:cubicBezTo>
                    <a:cubicBezTo>
                      <a:pt x="126" y="22"/>
                      <a:pt x="131" y="51"/>
                      <a:pt x="133" y="80"/>
                    </a:cubicBezTo>
                    <a:cubicBezTo>
                      <a:pt x="136" y="113"/>
                      <a:pt x="134" y="146"/>
                      <a:pt x="133" y="178"/>
                    </a:cubicBezTo>
                    <a:cubicBezTo>
                      <a:pt x="132" y="191"/>
                      <a:pt x="127" y="198"/>
                      <a:pt x="114" y="198"/>
                    </a:cubicBezTo>
                    <a:cubicBezTo>
                      <a:pt x="101" y="199"/>
                      <a:pt x="88" y="200"/>
                      <a:pt x="73" y="201"/>
                    </a:cubicBezTo>
                    <a:cubicBezTo>
                      <a:pt x="86" y="211"/>
                      <a:pt x="100" y="207"/>
                      <a:pt x="113" y="206"/>
                    </a:cubicBezTo>
                    <a:cubicBezTo>
                      <a:pt x="125" y="206"/>
                      <a:pt x="131" y="208"/>
                      <a:pt x="129" y="221"/>
                    </a:cubicBezTo>
                    <a:cubicBezTo>
                      <a:pt x="125" y="265"/>
                      <a:pt x="122" y="309"/>
                      <a:pt x="118" y="353"/>
                    </a:cubicBezTo>
                    <a:cubicBezTo>
                      <a:pt x="118" y="361"/>
                      <a:pt x="115" y="365"/>
                      <a:pt x="106" y="365"/>
                    </a:cubicBezTo>
                    <a:cubicBezTo>
                      <a:pt x="96" y="366"/>
                      <a:pt x="86" y="367"/>
                      <a:pt x="71" y="369"/>
                    </a:cubicBezTo>
                    <a:cubicBezTo>
                      <a:pt x="78" y="371"/>
                      <a:pt x="80" y="372"/>
                      <a:pt x="81" y="372"/>
                    </a:cubicBezTo>
                    <a:cubicBezTo>
                      <a:pt x="117" y="376"/>
                      <a:pt x="117" y="376"/>
                      <a:pt x="113" y="411"/>
                    </a:cubicBezTo>
                    <a:cubicBezTo>
                      <a:pt x="106" y="475"/>
                      <a:pt x="99" y="540"/>
                      <a:pt x="85" y="603"/>
                    </a:cubicBezTo>
                    <a:cubicBezTo>
                      <a:pt x="82" y="616"/>
                      <a:pt x="83" y="638"/>
                      <a:pt x="67" y="638"/>
                    </a:cubicBezTo>
                    <a:cubicBezTo>
                      <a:pt x="54" y="638"/>
                      <a:pt x="53" y="616"/>
                      <a:pt x="50" y="603"/>
                    </a:cubicBezTo>
                    <a:cubicBezTo>
                      <a:pt x="38" y="554"/>
                      <a:pt x="33" y="503"/>
                      <a:pt x="27" y="453"/>
                    </a:cubicBezTo>
                    <a:cubicBezTo>
                      <a:pt x="26" y="444"/>
                      <a:pt x="28" y="440"/>
                      <a:pt x="38" y="440"/>
                    </a:cubicBezTo>
                    <a:cubicBezTo>
                      <a:pt x="44" y="440"/>
                      <a:pt x="50" y="441"/>
                      <a:pt x="54" y="434"/>
                    </a:cubicBezTo>
                    <a:cubicBezTo>
                      <a:pt x="24" y="431"/>
                      <a:pt x="24" y="431"/>
                      <a:pt x="21" y="399"/>
                    </a:cubicBezTo>
                    <a:cubicBezTo>
                      <a:pt x="19" y="373"/>
                      <a:pt x="17" y="347"/>
                      <a:pt x="14" y="322"/>
                    </a:cubicBezTo>
                    <a:cubicBezTo>
                      <a:pt x="12" y="308"/>
                      <a:pt x="15" y="301"/>
                      <a:pt x="30" y="303"/>
                    </a:cubicBezTo>
                    <a:cubicBezTo>
                      <a:pt x="38" y="305"/>
                      <a:pt x="46" y="302"/>
                      <a:pt x="53" y="299"/>
                    </a:cubicBezTo>
                    <a:cubicBezTo>
                      <a:pt x="55" y="292"/>
                      <a:pt x="49" y="294"/>
                      <a:pt x="46" y="294"/>
                    </a:cubicBezTo>
                    <a:cubicBezTo>
                      <a:pt x="35" y="293"/>
                      <a:pt x="24" y="296"/>
                      <a:pt x="14" y="292"/>
                    </a:cubicBezTo>
                    <a:close/>
                  </a:path>
                </a:pathLst>
              </a:custGeom>
              <a:solidFill>
                <a:srgbClr val="EC62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18" name="Freeform 7">
                <a:extLst>
                  <a:ext uri="{FF2B5EF4-FFF2-40B4-BE49-F238E27FC236}">
                    <a16:creationId xmlns:a16="http://schemas.microsoft.com/office/drawing/2014/main" id="{986E01BD-BE0D-9310-CA29-01810E74DD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9" y="605"/>
                <a:ext cx="331" cy="330"/>
              </a:xfrm>
              <a:custGeom>
                <a:avLst/>
                <a:gdLst>
                  <a:gd name="T0" fmla="*/ 1 w 384"/>
                  <a:gd name="T1" fmla="*/ 191 h 383"/>
                  <a:gd name="T2" fmla="*/ 193 w 384"/>
                  <a:gd name="T3" fmla="*/ 0 h 383"/>
                  <a:gd name="T4" fmla="*/ 383 w 384"/>
                  <a:gd name="T5" fmla="*/ 191 h 383"/>
                  <a:gd name="T6" fmla="*/ 192 w 384"/>
                  <a:gd name="T7" fmla="*/ 383 h 383"/>
                  <a:gd name="T8" fmla="*/ 1 w 384"/>
                  <a:gd name="T9" fmla="*/ 191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383">
                    <a:moveTo>
                      <a:pt x="1" y="191"/>
                    </a:moveTo>
                    <a:cubicBezTo>
                      <a:pt x="1" y="85"/>
                      <a:pt x="86" y="0"/>
                      <a:pt x="193" y="0"/>
                    </a:cubicBezTo>
                    <a:cubicBezTo>
                      <a:pt x="297" y="1"/>
                      <a:pt x="383" y="86"/>
                      <a:pt x="383" y="191"/>
                    </a:cubicBezTo>
                    <a:cubicBezTo>
                      <a:pt x="384" y="297"/>
                      <a:pt x="297" y="383"/>
                      <a:pt x="192" y="383"/>
                    </a:cubicBezTo>
                    <a:cubicBezTo>
                      <a:pt x="85" y="383"/>
                      <a:pt x="0" y="298"/>
                      <a:pt x="1" y="191"/>
                    </a:cubicBezTo>
                    <a:close/>
                  </a:path>
                </a:pathLst>
              </a:custGeom>
              <a:solidFill>
                <a:srgbClr val="593C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19" name="Freeform 8">
                <a:extLst>
                  <a:ext uri="{FF2B5EF4-FFF2-40B4-BE49-F238E27FC236}">
                    <a16:creationId xmlns:a16="http://schemas.microsoft.com/office/drawing/2014/main" id="{C07DF7E8-40B6-DC91-1B34-CFA7D86E90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7" y="359"/>
                <a:ext cx="454" cy="268"/>
              </a:xfrm>
              <a:custGeom>
                <a:avLst/>
                <a:gdLst>
                  <a:gd name="T0" fmla="*/ 215 w 526"/>
                  <a:gd name="T1" fmla="*/ 299 h 310"/>
                  <a:gd name="T2" fmla="*/ 209 w 526"/>
                  <a:gd name="T3" fmla="*/ 273 h 310"/>
                  <a:gd name="T4" fmla="*/ 89 w 526"/>
                  <a:gd name="T5" fmla="*/ 259 h 310"/>
                  <a:gd name="T6" fmla="*/ 15 w 526"/>
                  <a:gd name="T7" fmla="*/ 245 h 310"/>
                  <a:gd name="T8" fmla="*/ 71 w 526"/>
                  <a:gd name="T9" fmla="*/ 213 h 310"/>
                  <a:gd name="T10" fmla="*/ 113 w 526"/>
                  <a:gd name="T11" fmla="*/ 206 h 310"/>
                  <a:gd name="T12" fmla="*/ 186 w 526"/>
                  <a:gd name="T13" fmla="*/ 218 h 310"/>
                  <a:gd name="T14" fmla="*/ 198 w 526"/>
                  <a:gd name="T15" fmla="*/ 205 h 310"/>
                  <a:gd name="T16" fmla="*/ 184 w 526"/>
                  <a:gd name="T17" fmla="*/ 172 h 310"/>
                  <a:gd name="T18" fmla="*/ 145 w 526"/>
                  <a:gd name="T19" fmla="*/ 121 h 310"/>
                  <a:gd name="T20" fmla="*/ 93 w 526"/>
                  <a:gd name="T21" fmla="*/ 30 h 310"/>
                  <a:gd name="T22" fmla="*/ 181 w 526"/>
                  <a:gd name="T23" fmla="*/ 36 h 310"/>
                  <a:gd name="T24" fmla="*/ 217 w 526"/>
                  <a:gd name="T25" fmla="*/ 78 h 310"/>
                  <a:gd name="T26" fmla="*/ 229 w 526"/>
                  <a:gd name="T27" fmla="*/ 154 h 310"/>
                  <a:gd name="T28" fmla="*/ 252 w 526"/>
                  <a:gd name="T29" fmla="*/ 135 h 310"/>
                  <a:gd name="T30" fmla="*/ 271 w 526"/>
                  <a:gd name="T31" fmla="*/ 119 h 310"/>
                  <a:gd name="T32" fmla="*/ 308 w 526"/>
                  <a:gd name="T33" fmla="*/ 56 h 310"/>
                  <a:gd name="T34" fmla="*/ 345 w 526"/>
                  <a:gd name="T35" fmla="*/ 6 h 310"/>
                  <a:gd name="T36" fmla="*/ 440 w 526"/>
                  <a:gd name="T37" fmla="*/ 5 h 310"/>
                  <a:gd name="T38" fmla="*/ 378 w 526"/>
                  <a:gd name="T39" fmla="*/ 79 h 310"/>
                  <a:gd name="T40" fmla="*/ 352 w 526"/>
                  <a:gd name="T41" fmla="*/ 126 h 310"/>
                  <a:gd name="T42" fmla="*/ 351 w 526"/>
                  <a:gd name="T43" fmla="*/ 172 h 310"/>
                  <a:gd name="T44" fmla="*/ 341 w 526"/>
                  <a:gd name="T45" fmla="*/ 187 h 310"/>
                  <a:gd name="T46" fmla="*/ 382 w 526"/>
                  <a:gd name="T47" fmla="*/ 181 h 310"/>
                  <a:gd name="T48" fmla="*/ 475 w 526"/>
                  <a:gd name="T49" fmla="*/ 165 h 310"/>
                  <a:gd name="T50" fmla="*/ 526 w 526"/>
                  <a:gd name="T51" fmla="*/ 211 h 310"/>
                  <a:gd name="T52" fmla="*/ 362 w 526"/>
                  <a:gd name="T53" fmla="*/ 228 h 310"/>
                  <a:gd name="T54" fmla="*/ 355 w 526"/>
                  <a:gd name="T55" fmla="*/ 242 h 310"/>
                  <a:gd name="T56" fmla="*/ 331 w 526"/>
                  <a:gd name="T57" fmla="*/ 265 h 310"/>
                  <a:gd name="T58" fmla="*/ 331 w 526"/>
                  <a:gd name="T59" fmla="*/ 283 h 310"/>
                  <a:gd name="T60" fmla="*/ 284 w 526"/>
                  <a:gd name="T61" fmla="*/ 306 h 310"/>
                  <a:gd name="T62" fmla="*/ 275 w 526"/>
                  <a:gd name="T63" fmla="*/ 277 h 310"/>
                  <a:gd name="T64" fmla="*/ 234 w 526"/>
                  <a:gd name="T65" fmla="*/ 305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6" h="310">
                    <a:moveTo>
                      <a:pt x="234" y="305"/>
                    </a:moveTo>
                    <a:cubicBezTo>
                      <a:pt x="228" y="303"/>
                      <a:pt x="221" y="301"/>
                      <a:pt x="215" y="299"/>
                    </a:cubicBezTo>
                    <a:cubicBezTo>
                      <a:pt x="209" y="296"/>
                      <a:pt x="198" y="299"/>
                      <a:pt x="196" y="291"/>
                    </a:cubicBezTo>
                    <a:cubicBezTo>
                      <a:pt x="194" y="282"/>
                      <a:pt x="205" y="279"/>
                      <a:pt x="209" y="273"/>
                    </a:cubicBezTo>
                    <a:cubicBezTo>
                      <a:pt x="206" y="267"/>
                      <a:pt x="199" y="269"/>
                      <a:pt x="194" y="266"/>
                    </a:cubicBezTo>
                    <a:cubicBezTo>
                      <a:pt x="159" y="245"/>
                      <a:pt x="124" y="260"/>
                      <a:pt x="89" y="259"/>
                    </a:cubicBezTo>
                    <a:cubicBezTo>
                      <a:pt x="57" y="257"/>
                      <a:pt x="31" y="273"/>
                      <a:pt x="0" y="271"/>
                    </a:cubicBezTo>
                    <a:cubicBezTo>
                      <a:pt x="0" y="259"/>
                      <a:pt x="8" y="253"/>
                      <a:pt x="15" y="245"/>
                    </a:cubicBezTo>
                    <a:cubicBezTo>
                      <a:pt x="23" y="237"/>
                      <a:pt x="36" y="237"/>
                      <a:pt x="38" y="220"/>
                    </a:cubicBezTo>
                    <a:cubicBezTo>
                      <a:pt x="39" y="212"/>
                      <a:pt x="59" y="214"/>
                      <a:pt x="71" y="213"/>
                    </a:cubicBezTo>
                    <a:cubicBezTo>
                      <a:pt x="80" y="212"/>
                      <a:pt x="92" y="219"/>
                      <a:pt x="98" y="205"/>
                    </a:cubicBezTo>
                    <a:cubicBezTo>
                      <a:pt x="99" y="203"/>
                      <a:pt x="108" y="205"/>
                      <a:pt x="113" y="206"/>
                    </a:cubicBezTo>
                    <a:cubicBezTo>
                      <a:pt x="129" y="207"/>
                      <a:pt x="144" y="219"/>
                      <a:pt x="161" y="205"/>
                    </a:cubicBezTo>
                    <a:cubicBezTo>
                      <a:pt x="167" y="200"/>
                      <a:pt x="177" y="214"/>
                      <a:pt x="186" y="218"/>
                    </a:cubicBezTo>
                    <a:cubicBezTo>
                      <a:pt x="193" y="222"/>
                      <a:pt x="200" y="234"/>
                      <a:pt x="208" y="225"/>
                    </a:cubicBezTo>
                    <a:cubicBezTo>
                      <a:pt x="215" y="217"/>
                      <a:pt x="202" y="212"/>
                      <a:pt x="198" y="205"/>
                    </a:cubicBezTo>
                    <a:cubicBezTo>
                      <a:pt x="194" y="200"/>
                      <a:pt x="189" y="196"/>
                      <a:pt x="184" y="191"/>
                    </a:cubicBezTo>
                    <a:cubicBezTo>
                      <a:pt x="177" y="185"/>
                      <a:pt x="171" y="180"/>
                      <a:pt x="184" y="172"/>
                    </a:cubicBezTo>
                    <a:cubicBezTo>
                      <a:pt x="196" y="165"/>
                      <a:pt x="191" y="154"/>
                      <a:pt x="182" y="147"/>
                    </a:cubicBezTo>
                    <a:cubicBezTo>
                      <a:pt x="171" y="138"/>
                      <a:pt x="158" y="131"/>
                      <a:pt x="145" y="121"/>
                    </a:cubicBezTo>
                    <a:cubicBezTo>
                      <a:pt x="165" y="115"/>
                      <a:pt x="158" y="106"/>
                      <a:pt x="149" y="95"/>
                    </a:cubicBezTo>
                    <a:cubicBezTo>
                      <a:pt x="132" y="73"/>
                      <a:pt x="114" y="53"/>
                      <a:pt x="93" y="30"/>
                    </a:cubicBezTo>
                    <a:cubicBezTo>
                      <a:pt x="119" y="25"/>
                      <a:pt x="140" y="33"/>
                      <a:pt x="159" y="45"/>
                    </a:cubicBezTo>
                    <a:cubicBezTo>
                      <a:pt x="171" y="54"/>
                      <a:pt x="177" y="52"/>
                      <a:pt x="181" y="36"/>
                    </a:cubicBezTo>
                    <a:cubicBezTo>
                      <a:pt x="193" y="55"/>
                      <a:pt x="190" y="76"/>
                      <a:pt x="200" y="94"/>
                    </a:cubicBezTo>
                    <a:cubicBezTo>
                      <a:pt x="208" y="92"/>
                      <a:pt x="208" y="81"/>
                      <a:pt x="217" y="78"/>
                    </a:cubicBezTo>
                    <a:cubicBezTo>
                      <a:pt x="219" y="97"/>
                      <a:pt x="221" y="116"/>
                      <a:pt x="223" y="134"/>
                    </a:cubicBezTo>
                    <a:cubicBezTo>
                      <a:pt x="224" y="141"/>
                      <a:pt x="223" y="152"/>
                      <a:pt x="229" y="154"/>
                    </a:cubicBezTo>
                    <a:cubicBezTo>
                      <a:pt x="238" y="158"/>
                      <a:pt x="239" y="146"/>
                      <a:pt x="245" y="142"/>
                    </a:cubicBezTo>
                    <a:cubicBezTo>
                      <a:pt x="246" y="140"/>
                      <a:pt x="248" y="138"/>
                      <a:pt x="252" y="135"/>
                    </a:cubicBezTo>
                    <a:cubicBezTo>
                      <a:pt x="257" y="161"/>
                      <a:pt x="251" y="186"/>
                      <a:pt x="261" y="210"/>
                    </a:cubicBezTo>
                    <a:cubicBezTo>
                      <a:pt x="270" y="180"/>
                      <a:pt x="264" y="149"/>
                      <a:pt x="271" y="119"/>
                    </a:cubicBezTo>
                    <a:cubicBezTo>
                      <a:pt x="282" y="124"/>
                      <a:pt x="283" y="137"/>
                      <a:pt x="295" y="142"/>
                    </a:cubicBezTo>
                    <a:cubicBezTo>
                      <a:pt x="305" y="114"/>
                      <a:pt x="305" y="85"/>
                      <a:pt x="308" y="56"/>
                    </a:cubicBezTo>
                    <a:cubicBezTo>
                      <a:pt x="318" y="57"/>
                      <a:pt x="316" y="70"/>
                      <a:pt x="328" y="75"/>
                    </a:cubicBezTo>
                    <a:cubicBezTo>
                      <a:pt x="333" y="53"/>
                      <a:pt x="338" y="32"/>
                      <a:pt x="345" y="6"/>
                    </a:cubicBezTo>
                    <a:cubicBezTo>
                      <a:pt x="350" y="30"/>
                      <a:pt x="359" y="30"/>
                      <a:pt x="374" y="19"/>
                    </a:cubicBezTo>
                    <a:cubicBezTo>
                      <a:pt x="393" y="7"/>
                      <a:pt x="414" y="0"/>
                      <a:pt x="440" y="5"/>
                    </a:cubicBezTo>
                    <a:cubicBezTo>
                      <a:pt x="423" y="25"/>
                      <a:pt x="407" y="43"/>
                      <a:pt x="391" y="62"/>
                    </a:cubicBezTo>
                    <a:cubicBezTo>
                      <a:pt x="387" y="67"/>
                      <a:pt x="383" y="74"/>
                      <a:pt x="378" y="79"/>
                    </a:cubicBezTo>
                    <a:cubicBezTo>
                      <a:pt x="368" y="90"/>
                      <a:pt x="365" y="99"/>
                      <a:pt x="389" y="101"/>
                    </a:cubicBezTo>
                    <a:cubicBezTo>
                      <a:pt x="374" y="111"/>
                      <a:pt x="363" y="118"/>
                      <a:pt x="352" y="126"/>
                    </a:cubicBezTo>
                    <a:cubicBezTo>
                      <a:pt x="333" y="140"/>
                      <a:pt x="332" y="147"/>
                      <a:pt x="350" y="162"/>
                    </a:cubicBezTo>
                    <a:cubicBezTo>
                      <a:pt x="355" y="166"/>
                      <a:pt x="351" y="168"/>
                      <a:pt x="351" y="172"/>
                    </a:cubicBezTo>
                    <a:cubicBezTo>
                      <a:pt x="345" y="186"/>
                      <a:pt x="331" y="194"/>
                      <a:pt x="322" y="207"/>
                    </a:cubicBezTo>
                    <a:cubicBezTo>
                      <a:pt x="330" y="201"/>
                      <a:pt x="335" y="194"/>
                      <a:pt x="341" y="187"/>
                    </a:cubicBezTo>
                    <a:cubicBezTo>
                      <a:pt x="345" y="182"/>
                      <a:pt x="349" y="174"/>
                      <a:pt x="358" y="181"/>
                    </a:cubicBezTo>
                    <a:cubicBezTo>
                      <a:pt x="366" y="193"/>
                      <a:pt x="375" y="186"/>
                      <a:pt x="382" y="181"/>
                    </a:cubicBezTo>
                    <a:cubicBezTo>
                      <a:pt x="409" y="163"/>
                      <a:pt x="442" y="175"/>
                      <a:pt x="471" y="165"/>
                    </a:cubicBezTo>
                    <a:cubicBezTo>
                      <a:pt x="472" y="165"/>
                      <a:pt x="474" y="165"/>
                      <a:pt x="475" y="165"/>
                    </a:cubicBezTo>
                    <a:cubicBezTo>
                      <a:pt x="484" y="188"/>
                      <a:pt x="517" y="183"/>
                      <a:pt x="526" y="206"/>
                    </a:cubicBezTo>
                    <a:cubicBezTo>
                      <a:pt x="526" y="207"/>
                      <a:pt x="526" y="208"/>
                      <a:pt x="526" y="211"/>
                    </a:cubicBezTo>
                    <a:cubicBezTo>
                      <a:pt x="506" y="211"/>
                      <a:pt x="484" y="207"/>
                      <a:pt x="465" y="211"/>
                    </a:cubicBezTo>
                    <a:cubicBezTo>
                      <a:pt x="431" y="220"/>
                      <a:pt x="396" y="219"/>
                      <a:pt x="362" y="228"/>
                    </a:cubicBezTo>
                    <a:cubicBezTo>
                      <a:pt x="359" y="229"/>
                      <a:pt x="354" y="231"/>
                      <a:pt x="358" y="234"/>
                    </a:cubicBezTo>
                    <a:cubicBezTo>
                      <a:pt x="369" y="241"/>
                      <a:pt x="359" y="241"/>
                      <a:pt x="355" y="242"/>
                    </a:cubicBezTo>
                    <a:cubicBezTo>
                      <a:pt x="343" y="247"/>
                      <a:pt x="331" y="251"/>
                      <a:pt x="320" y="261"/>
                    </a:cubicBezTo>
                    <a:cubicBezTo>
                      <a:pt x="325" y="263"/>
                      <a:pt x="328" y="264"/>
                      <a:pt x="331" y="265"/>
                    </a:cubicBezTo>
                    <a:cubicBezTo>
                      <a:pt x="336" y="267"/>
                      <a:pt x="340" y="270"/>
                      <a:pt x="341" y="275"/>
                    </a:cubicBezTo>
                    <a:cubicBezTo>
                      <a:pt x="342" y="281"/>
                      <a:pt x="335" y="281"/>
                      <a:pt x="331" y="283"/>
                    </a:cubicBezTo>
                    <a:cubicBezTo>
                      <a:pt x="322" y="289"/>
                      <a:pt x="312" y="295"/>
                      <a:pt x="302" y="300"/>
                    </a:cubicBezTo>
                    <a:cubicBezTo>
                      <a:pt x="300" y="300"/>
                      <a:pt x="287" y="304"/>
                      <a:pt x="284" y="306"/>
                    </a:cubicBezTo>
                    <a:cubicBezTo>
                      <a:pt x="279" y="310"/>
                      <a:pt x="273" y="310"/>
                      <a:pt x="269" y="304"/>
                    </a:cubicBezTo>
                    <a:cubicBezTo>
                      <a:pt x="267" y="294"/>
                      <a:pt x="276" y="286"/>
                      <a:pt x="275" y="277"/>
                    </a:cubicBezTo>
                    <a:cubicBezTo>
                      <a:pt x="273" y="285"/>
                      <a:pt x="271" y="295"/>
                      <a:pt x="263" y="302"/>
                    </a:cubicBezTo>
                    <a:cubicBezTo>
                      <a:pt x="254" y="303"/>
                      <a:pt x="245" y="308"/>
                      <a:pt x="234" y="305"/>
                    </a:cubicBezTo>
                    <a:close/>
                  </a:path>
                </a:pathLst>
              </a:custGeom>
              <a:solidFill>
                <a:srgbClr val="85BE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20" name="Freeform 9">
                <a:extLst>
                  <a:ext uri="{FF2B5EF4-FFF2-40B4-BE49-F238E27FC236}">
                    <a16:creationId xmlns:a16="http://schemas.microsoft.com/office/drawing/2014/main" id="{FF636F56-8C33-77A4-E7F2-D165FBA6CE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8" y="450"/>
                <a:ext cx="478" cy="239"/>
              </a:xfrm>
              <a:custGeom>
                <a:avLst/>
                <a:gdLst>
                  <a:gd name="T0" fmla="*/ 347 w 555"/>
                  <a:gd name="T1" fmla="*/ 160 h 277"/>
                  <a:gd name="T2" fmla="*/ 313 w 555"/>
                  <a:gd name="T3" fmla="*/ 160 h 277"/>
                  <a:gd name="T4" fmla="*/ 280 w 555"/>
                  <a:gd name="T5" fmla="*/ 152 h 277"/>
                  <a:gd name="T6" fmla="*/ 255 w 555"/>
                  <a:gd name="T7" fmla="*/ 148 h 277"/>
                  <a:gd name="T8" fmla="*/ 234 w 555"/>
                  <a:gd name="T9" fmla="*/ 140 h 277"/>
                  <a:gd name="T10" fmla="*/ 229 w 555"/>
                  <a:gd name="T11" fmla="*/ 149 h 277"/>
                  <a:gd name="T12" fmla="*/ 341 w 555"/>
                  <a:gd name="T13" fmla="*/ 7 h 277"/>
                  <a:gd name="T14" fmla="*/ 552 w 555"/>
                  <a:gd name="T15" fmla="*/ 132 h 277"/>
                  <a:gd name="T16" fmla="*/ 521 w 555"/>
                  <a:gd name="T17" fmla="*/ 194 h 277"/>
                  <a:gd name="T18" fmla="*/ 502 w 555"/>
                  <a:gd name="T19" fmla="*/ 218 h 277"/>
                  <a:gd name="T20" fmla="*/ 476 w 555"/>
                  <a:gd name="T21" fmla="*/ 229 h 277"/>
                  <a:gd name="T22" fmla="*/ 439 w 555"/>
                  <a:gd name="T23" fmla="*/ 245 h 277"/>
                  <a:gd name="T24" fmla="*/ 396 w 555"/>
                  <a:gd name="T25" fmla="*/ 248 h 277"/>
                  <a:gd name="T26" fmla="*/ 358 w 555"/>
                  <a:gd name="T27" fmla="*/ 253 h 277"/>
                  <a:gd name="T28" fmla="*/ 316 w 555"/>
                  <a:gd name="T29" fmla="*/ 252 h 277"/>
                  <a:gd name="T30" fmla="*/ 281 w 555"/>
                  <a:gd name="T31" fmla="*/ 245 h 277"/>
                  <a:gd name="T32" fmla="*/ 261 w 555"/>
                  <a:gd name="T33" fmla="*/ 239 h 277"/>
                  <a:gd name="T34" fmla="*/ 240 w 555"/>
                  <a:gd name="T35" fmla="*/ 230 h 277"/>
                  <a:gd name="T36" fmla="*/ 215 w 555"/>
                  <a:gd name="T37" fmla="*/ 211 h 277"/>
                  <a:gd name="T38" fmla="*/ 198 w 555"/>
                  <a:gd name="T39" fmla="*/ 194 h 277"/>
                  <a:gd name="T40" fmla="*/ 172 w 555"/>
                  <a:gd name="T41" fmla="*/ 174 h 277"/>
                  <a:gd name="T42" fmla="*/ 149 w 555"/>
                  <a:gd name="T43" fmla="*/ 156 h 277"/>
                  <a:gd name="T44" fmla="*/ 118 w 555"/>
                  <a:gd name="T45" fmla="*/ 138 h 277"/>
                  <a:gd name="T46" fmla="*/ 90 w 555"/>
                  <a:gd name="T47" fmla="*/ 128 h 277"/>
                  <a:gd name="T48" fmla="*/ 57 w 555"/>
                  <a:gd name="T49" fmla="*/ 118 h 277"/>
                  <a:gd name="T50" fmla="*/ 24 w 555"/>
                  <a:gd name="T51" fmla="*/ 114 h 277"/>
                  <a:gd name="T52" fmla="*/ 7 w 555"/>
                  <a:gd name="T53" fmla="*/ 133 h 277"/>
                  <a:gd name="T54" fmla="*/ 16 w 555"/>
                  <a:gd name="T55" fmla="*/ 99 h 277"/>
                  <a:gd name="T56" fmla="*/ 277 w 555"/>
                  <a:gd name="T57" fmla="*/ 225 h 277"/>
                  <a:gd name="T58" fmla="*/ 529 w 555"/>
                  <a:gd name="T59" fmla="*/ 89 h 277"/>
                  <a:gd name="T60" fmla="*/ 503 w 555"/>
                  <a:gd name="T61" fmla="*/ 59 h 277"/>
                  <a:gd name="T62" fmla="*/ 469 w 555"/>
                  <a:gd name="T63" fmla="*/ 38 h 277"/>
                  <a:gd name="T64" fmla="*/ 454 w 555"/>
                  <a:gd name="T65" fmla="*/ 40 h 277"/>
                  <a:gd name="T66" fmla="*/ 411 w 555"/>
                  <a:gd name="T67" fmla="*/ 37 h 277"/>
                  <a:gd name="T68" fmla="*/ 361 w 555"/>
                  <a:gd name="T69" fmla="*/ 39 h 277"/>
                  <a:gd name="T70" fmla="*/ 321 w 555"/>
                  <a:gd name="T71" fmla="*/ 45 h 277"/>
                  <a:gd name="T72" fmla="*/ 291 w 555"/>
                  <a:gd name="T73" fmla="*/ 54 h 277"/>
                  <a:gd name="T74" fmla="*/ 269 w 555"/>
                  <a:gd name="T75" fmla="*/ 63 h 277"/>
                  <a:gd name="T76" fmla="*/ 248 w 555"/>
                  <a:gd name="T77" fmla="*/ 75 h 277"/>
                  <a:gd name="T78" fmla="*/ 234 w 555"/>
                  <a:gd name="T79" fmla="*/ 89 h 277"/>
                  <a:gd name="T80" fmla="*/ 269 w 555"/>
                  <a:gd name="T81" fmla="*/ 137 h 277"/>
                  <a:gd name="T82" fmla="*/ 451 w 555"/>
                  <a:gd name="T83" fmla="*/ 123 h 277"/>
                  <a:gd name="T84" fmla="*/ 437 w 555"/>
                  <a:gd name="T85" fmla="*/ 80 h 277"/>
                  <a:gd name="T86" fmla="*/ 405 w 555"/>
                  <a:gd name="T87" fmla="*/ 72 h 277"/>
                  <a:gd name="T88" fmla="*/ 375 w 555"/>
                  <a:gd name="T89" fmla="*/ 72 h 277"/>
                  <a:gd name="T90" fmla="*/ 348 w 555"/>
                  <a:gd name="T91" fmla="*/ 76 h 277"/>
                  <a:gd name="T92" fmla="*/ 336 w 555"/>
                  <a:gd name="T93" fmla="*/ 99 h 277"/>
                  <a:gd name="T94" fmla="*/ 340 w 555"/>
                  <a:gd name="T95" fmla="*/ 63 h 277"/>
                  <a:gd name="T96" fmla="*/ 457 w 555"/>
                  <a:gd name="T97" fmla="*/ 146 h 277"/>
                  <a:gd name="T98" fmla="*/ 438 w 555"/>
                  <a:gd name="T99" fmla="*/ 163 h 277"/>
                  <a:gd name="T100" fmla="*/ 414 w 555"/>
                  <a:gd name="T101" fmla="*/ 175 h 277"/>
                  <a:gd name="T102" fmla="*/ 377 w 555"/>
                  <a:gd name="T103" fmla="*/ 183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55" h="277">
                    <a:moveTo>
                      <a:pt x="377" y="183"/>
                    </a:moveTo>
                    <a:cubicBezTo>
                      <a:pt x="359" y="187"/>
                      <a:pt x="346" y="183"/>
                      <a:pt x="347" y="160"/>
                    </a:cubicBezTo>
                    <a:cubicBezTo>
                      <a:pt x="336" y="166"/>
                      <a:pt x="351" y="181"/>
                      <a:pt x="334" y="184"/>
                    </a:cubicBezTo>
                    <a:cubicBezTo>
                      <a:pt x="313" y="189"/>
                      <a:pt x="319" y="168"/>
                      <a:pt x="313" y="160"/>
                    </a:cubicBezTo>
                    <a:cubicBezTo>
                      <a:pt x="304" y="166"/>
                      <a:pt x="319" y="180"/>
                      <a:pt x="302" y="182"/>
                    </a:cubicBezTo>
                    <a:cubicBezTo>
                      <a:pt x="280" y="183"/>
                      <a:pt x="283" y="165"/>
                      <a:pt x="280" y="152"/>
                    </a:cubicBezTo>
                    <a:cubicBezTo>
                      <a:pt x="266" y="156"/>
                      <a:pt x="287" y="174"/>
                      <a:pt x="269" y="174"/>
                    </a:cubicBezTo>
                    <a:cubicBezTo>
                      <a:pt x="253" y="173"/>
                      <a:pt x="258" y="158"/>
                      <a:pt x="255" y="148"/>
                    </a:cubicBezTo>
                    <a:cubicBezTo>
                      <a:pt x="249" y="153"/>
                      <a:pt x="256" y="160"/>
                      <a:pt x="251" y="165"/>
                    </a:cubicBezTo>
                    <a:cubicBezTo>
                      <a:pt x="236" y="164"/>
                      <a:pt x="235" y="152"/>
                      <a:pt x="234" y="140"/>
                    </a:cubicBezTo>
                    <a:cubicBezTo>
                      <a:pt x="233" y="138"/>
                      <a:pt x="233" y="136"/>
                      <a:pt x="232" y="130"/>
                    </a:cubicBezTo>
                    <a:cubicBezTo>
                      <a:pt x="231" y="139"/>
                      <a:pt x="230" y="144"/>
                      <a:pt x="229" y="149"/>
                    </a:cubicBezTo>
                    <a:cubicBezTo>
                      <a:pt x="206" y="119"/>
                      <a:pt x="217" y="65"/>
                      <a:pt x="252" y="40"/>
                    </a:cubicBezTo>
                    <a:cubicBezTo>
                      <a:pt x="279" y="21"/>
                      <a:pt x="310" y="13"/>
                      <a:pt x="341" y="7"/>
                    </a:cubicBezTo>
                    <a:cubicBezTo>
                      <a:pt x="372" y="1"/>
                      <a:pt x="404" y="0"/>
                      <a:pt x="435" y="2"/>
                    </a:cubicBezTo>
                    <a:cubicBezTo>
                      <a:pt x="513" y="7"/>
                      <a:pt x="555" y="54"/>
                      <a:pt x="552" y="132"/>
                    </a:cubicBezTo>
                    <a:cubicBezTo>
                      <a:pt x="550" y="155"/>
                      <a:pt x="549" y="179"/>
                      <a:pt x="535" y="199"/>
                    </a:cubicBezTo>
                    <a:cubicBezTo>
                      <a:pt x="531" y="206"/>
                      <a:pt x="527" y="210"/>
                      <a:pt x="521" y="194"/>
                    </a:cubicBezTo>
                    <a:cubicBezTo>
                      <a:pt x="524" y="211"/>
                      <a:pt x="522" y="223"/>
                      <a:pt x="509" y="227"/>
                    </a:cubicBezTo>
                    <a:cubicBezTo>
                      <a:pt x="502" y="230"/>
                      <a:pt x="508" y="219"/>
                      <a:pt x="502" y="218"/>
                    </a:cubicBezTo>
                    <a:cubicBezTo>
                      <a:pt x="503" y="229"/>
                      <a:pt x="501" y="239"/>
                      <a:pt x="490" y="242"/>
                    </a:cubicBezTo>
                    <a:cubicBezTo>
                      <a:pt x="479" y="246"/>
                      <a:pt x="485" y="232"/>
                      <a:pt x="476" y="229"/>
                    </a:cubicBezTo>
                    <a:cubicBezTo>
                      <a:pt x="482" y="250"/>
                      <a:pt x="468" y="255"/>
                      <a:pt x="454" y="259"/>
                    </a:cubicBezTo>
                    <a:cubicBezTo>
                      <a:pt x="438" y="265"/>
                      <a:pt x="450" y="245"/>
                      <a:pt x="439" y="245"/>
                    </a:cubicBezTo>
                    <a:cubicBezTo>
                      <a:pt x="442" y="264"/>
                      <a:pt x="430" y="268"/>
                      <a:pt x="414" y="271"/>
                    </a:cubicBezTo>
                    <a:cubicBezTo>
                      <a:pt x="397" y="274"/>
                      <a:pt x="405" y="257"/>
                      <a:pt x="396" y="248"/>
                    </a:cubicBezTo>
                    <a:cubicBezTo>
                      <a:pt x="399" y="269"/>
                      <a:pt x="393" y="276"/>
                      <a:pt x="375" y="276"/>
                    </a:cubicBezTo>
                    <a:cubicBezTo>
                      <a:pt x="360" y="276"/>
                      <a:pt x="355" y="271"/>
                      <a:pt x="358" y="253"/>
                    </a:cubicBezTo>
                    <a:cubicBezTo>
                      <a:pt x="347" y="261"/>
                      <a:pt x="357" y="277"/>
                      <a:pt x="339" y="276"/>
                    </a:cubicBezTo>
                    <a:cubicBezTo>
                      <a:pt x="321" y="275"/>
                      <a:pt x="317" y="265"/>
                      <a:pt x="316" y="252"/>
                    </a:cubicBezTo>
                    <a:cubicBezTo>
                      <a:pt x="306" y="256"/>
                      <a:pt x="320" y="271"/>
                      <a:pt x="306" y="270"/>
                    </a:cubicBezTo>
                    <a:cubicBezTo>
                      <a:pt x="291" y="269"/>
                      <a:pt x="280" y="263"/>
                      <a:pt x="281" y="245"/>
                    </a:cubicBezTo>
                    <a:cubicBezTo>
                      <a:pt x="275" y="250"/>
                      <a:pt x="283" y="260"/>
                      <a:pt x="274" y="260"/>
                    </a:cubicBezTo>
                    <a:cubicBezTo>
                      <a:pt x="261" y="260"/>
                      <a:pt x="263" y="247"/>
                      <a:pt x="261" y="239"/>
                    </a:cubicBezTo>
                    <a:cubicBezTo>
                      <a:pt x="255" y="241"/>
                      <a:pt x="263" y="252"/>
                      <a:pt x="254" y="251"/>
                    </a:cubicBezTo>
                    <a:cubicBezTo>
                      <a:pt x="242" y="250"/>
                      <a:pt x="240" y="240"/>
                      <a:pt x="240" y="230"/>
                    </a:cubicBezTo>
                    <a:cubicBezTo>
                      <a:pt x="235" y="232"/>
                      <a:pt x="241" y="242"/>
                      <a:pt x="233" y="240"/>
                    </a:cubicBezTo>
                    <a:cubicBezTo>
                      <a:pt x="219" y="236"/>
                      <a:pt x="217" y="224"/>
                      <a:pt x="215" y="211"/>
                    </a:cubicBezTo>
                    <a:cubicBezTo>
                      <a:pt x="214" y="216"/>
                      <a:pt x="213" y="220"/>
                      <a:pt x="213" y="225"/>
                    </a:cubicBezTo>
                    <a:cubicBezTo>
                      <a:pt x="199" y="220"/>
                      <a:pt x="195" y="210"/>
                      <a:pt x="198" y="194"/>
                    </a:cubicBezTo>
                    <a:cubicBezTo>
                      <a:pt x="191" y="209"/>
                      <a:pt x="182" y="207"/>
                      <a:pt x="177" y="195"/>
                    </a:cubicBezTo>
                    <a:cubicBezTo>
                      <a:pt x="175" y="188"/>
                      <a:pt x="178" y="180"/>
                      <a:pt x="172" y="174"/>
                    </a:cubicBezTo>
                    <a:cubicBezTo>
                      <a:pt x="165" y="175"/>
                      <a:pt x="173" y="188"/>
                      <a:pt x="164" y="186"/>
                    </a:cubicBezTo>
                    <a:cubicBezTo>
                      <a:pt x="150" y="182"/>
                      <a:pt x="152" y="167"/>
                      <a:pt x="149" y="156"/>
                    </a:cubicBezTo>
                    <a:cubicBezTo>
                      <a:pt x="140" y="157"/>
                      <a:pt x="149" y="170"/>
                      <a:pt x="141" y="168"/>
                    </a:cubicBezTo>
                    <a:cubicBezTo>
                      <a:pt x="126" y="165"/>
                      <a:pt x="119" y="154"/>
                      <a:pt x="118" y="138"/>
                    </a:cubicBezTo>
                    <a:cubicBezTo>
                      <a:pt x="109" y="139"/>
                      <a:pt x="119" y="153"/>
                      <a:pt x="107" y="151"/>
                    </a:cubicBezTo>
                    <a:cubicBezTo>
                      <a:pt x="94" y="149"/>
                      <a:pt x="90" y="140"/>
                      <a:pt x="90" y="128"/>
                    </a:cubicBezTo>
                    <a:cubicBezTo>
                      <a:pt x="82" y="131"/>
                      <a:pt x="90" y="143"/>
                      <a:pt x="78" y="141"/>
                    </a:cubicBezTo>
                    <a:cubicBezTo>
                      <a:pt x="65" y="139"/>
                      <a:pt x="57" y="135"/>
                      <a:pt x="57" y="118"/>
                    </a:cubicBezTo>
                    <a:cubicBezTo>
                      <a:pt x="51" y="125"/>
                      <a:pt x="56" y="136"/>
                      <a:pt x="43" y="136"/>
                    </a:cubicBezTo>
                    <a:cubicBezTo>
                      <a:pt x="28" y="135"/>
                      <a:pt x="24" y="127"/>
                      <a:pt x="24" y="114"/>
                    </a:cubicBezTo>
                    <a:cubicBezTo>
                      <a:pt x="16" y="119"/>
                      <a:pt x="20" y="124"/>
                      <a:pt x="19" y="128"/>
                    </a:cubicBezTo>
                    <a:cubicBezTo>
                      <a:pt x="18" y="136"/>
                      <a:pt x="11" y="136"/>
                      <a:pt x="7" y="133"/>
                    </a:cubicBezTo>
                    <a:cubicBezTo>
                      <a:pt x="0" y="126"/>
                      <a:pt x="2" y="116"/>
                      <a:pt x="2" y="107"/>
                    </a:cubicBezTo>
                    <a:cubicBezTo>
                      <a:pt x="3" y="98"/>
                      <a:pt x="10" y="99"/>
                      <a:pt x="16" y="99"/>
                    </a:cubicBezTo>
                    <a:cubicBezTo>
                      <a:pt x="77" y="96"/>
                      <a:pt x="129" y="117"/>
                      <a:pt x="175" y="157"/>
                    </a:cubicBezTo>
                    <a:cubicBezTo>
                      <a:pt x="206" y="184"/>
                      <a:pt x="238" y="211"/>
                      <a:pt x="277" y="225"/>
                    </a:cubicBezTo>
                    <a:cubicBezTo>
                      <a:pt x="356" y="254"/>
                      <a:pt x="433" y="245"/>
                      <a:pt x="503" y="201"/>
                    </a:cubicBezTo>
                    <a:cubicBezTo>
                      <a:pt x="555" y="169"/>
                      <a:pt x="555" y="143"/>
                      <a:pt x="529" y="89"/>
                    </a:cubicBezTo>
                    <a:cubicBezTo>
                      <a:pt x="522" y="74"/>
                      <a:pt x="509" y="62"/>
                      <a:pt x="511" y="42"/>
                    </a:cubicBezTo>
                    <a:cubicBezTo>
                      <a:pt x="501" y="46"/>
                      <a:pt x="514" y="60"/>
                      <a:pt x="503" y="59"/>
                    </a:cubicBezTo>
                    <a:cubicBezTo>
                      <a:pt x="488" y="56"/>
                      <a:pt x="491" y="41"/>
                      <a:pt x="487" y="26"/>
                    </a:cubicBezTo>
                    <a:cubicBezTo>
                      <a:pt x="487" y="46"/>
                      <a:pt x="484" y="58"/>
                      <a:pt x="469" y="38"/>
                    </a:cubicBezTo>
                    <a:cubicBezTo>
                      <a:pt x="466" y="33"/>
                      <a:pt x="469" y="24"/>
                      <a:pt x="464" y="18"/>
                    </a:cubicBezTo>
                    <a:cubicBezTo>
                      <a:pt x="454" y="23"/>
                      <a:pt x="471" y="39"/>
                      <a:pt x="454" y="40"/>
                    </a:cubicBezTo>
                    <a:cubicBezTo>
                      <a:pt x="434" y="42"/>
                      <a:pt x="426" y="32"/>
                      <a:pt x="427" y="11"/>
                    </a:cubicBezTo>
                    <a:cubicBezTo>
                      <a:pt x="416" y="18"/>
                      <a:pt x="431" y="35"/>
                      <a:pt x="411" y="37"/>
                    </a:cubicBezTo>
                    <a:cubicBezTo>
                      <a:pt x="390" y="38"/>
                      <a:pt x="388" y="26"/>
                      <a:pt x="384" y="11"/>
                    </a:cubicBezTo>
                    <a:cubicBezTo>
                      <a:pt x="385" y="28"/>
                      <a:pt x="381" y="38"/>
                      <a:pt x="361" y="39"/>
                    </a:cubicBezTo>
                    <a:cubicBezTo>
                      <a:pt x="342" y="40"/>
                      <a:pt x="354" y="22"/>
                      <a:pt x="344" y="16"/>
                    </a:cubicBezTo>
                    <a:cubicBezTo>
                      <a:pt x="343" y="32"/>
                      <a:pt x="341" y="46"/>
                      <a:pt x="321" y="45"/>
                    </a:cubicBezTo>
                    <a:cubicBezTo>
                      <a:pt x="306" y="45"/>
                      <a:pt x="319" y="30"/>
                      <a:pt x="309" y="25"/>
                    </a:cubicBezTo>
                    <a:cubicBezTo>
                      <a:pt x="304" y="35"/>
                      <a:pt x="312" y="55"/>
                      <a:pt x="291" y="54"/>
                    </a:cubicBezTo>
                    <a:cubicBezTo>
                      <a:pt x="281" y="54"/>
                      <a:pt x="288" y="44"/>
                      <a:pt x="281" y="40"/>
                    </a:cubicBezTo>
                    <a:cubicBezTo>
                      <a:pt x="282" y="51"/>
                      <a:pt x="282" y="61"/>
                      <a:pt x="269" y="63"/>
                    </a:cubicBezTo>
                    <a:cubicBezTo>
                      <a:pt x="258" y="65"/>
                      <a:pt x="264" y="53"/>
                      <a:pt x="259" y="50"/>
                    </a:cubicBezTo>
                    <a:cubicBezTo>
                      <a:pt x="257" y="59"/>
                      <a:pt x="261" y="71"/>
                      <a:pt x="248" y="75"/>
                    </a:cubicBezTo>
                    <a:cubicBezTo>
                      <a:pt x="239" y="79"/>
                      <a:pt x="243" y="69"/>
                      <a:pt x="239" y="65"/>
                    </a:cubicBezTo>
                    <a:cubicBezTo>
                      <a:pt x="237" y="74"/>
                      <a:pt x="241" y="83"/>
                      <a:pt x="234" y="89"/>
                    </a:cubicBezTo>
                    <a:cubicBezTo>
                      <a:pt x="220" y="102"/>
                      <a:pt x="227" y="111"/>
                      <a:pt x="238" y="121"/>
                    </a:cubicBezTo>
                    <a:cubicBezTo>
                      <a:pt x="247" y="129"/>
                      <a:pt x="258" y="134"/>
                      <a:pt x="269" y="137"/>
                    </a:cubicBezTo>
                    <a:cubicBezTo>
                      <a:pt x="319" y="153"/>
                      <a:pt x="369" y="154"/>
                      <a:pt x="419" y="139"/>
                    </a:cubicBezTo>
                    <a:cubicBezTo>
                      <a:pt x="430" y="136"/>
                      <a:pt x="441" y="130"/>
                      <a:pt x="451" y="123"/>
                    </a:cubicBezTo>
                    <a:cubicBezTo>
                      <a:pt x="458" y="117"/>
                      <a:pt x="458" y="111"/>
                      <a:pt x="450" y="107"/>
                    </a:cubicBezTo>
                    <a:cubicBezTo>
                      <a:pt x="438" y="102"/>
                      <a:pt x="435" y="93"/>
                      <a:pt x="437" y="80"/>
                    </a:cubicBezTo>
                    <a:cubicBezTo>
                      <a:pt x="430" y="86"/>
                      <a:pt x="439" y="97"/>
                      <a:pt x="427" y="98"/>
                    </a:cubicBezTo>
                    <a:cubicBezTo>
                      <a:pt x="409" y="100"/>
                      <a:pt x="408" y="85"/>
                      <a:pt x="405" y="72"/>
                    </a:cubicBezTo>
                    <a:cubicBezTo>
                      <a:pt x="397" y="78"/>
                      <a:pt x="409" y="95"/>
                      <a:pt x="390" y="95"/>
                    </a:cubicBezTo>
                    <a:cubicBezTo>
                      <a:pt x="372" y="95"/>
                      <a:pt x="381" y="80"/>
                      <a:pt x="375" y="72"/>
                    </a:cubicBezTo>
                    <a:cubicBezTo>
                      <a:pt x="364" y="77"/>
                      <a:pt x="381" y="97"/>
                      <a:pt x="361" y="96"/>
                    </a:cubicBezTo>
                    <a:cubicBezTo>
                      <a:pt x="346" y="95"/>
                      <a:pt x="353" y="82"/>
                      <a:pt x="348" y="76"/>
                    </a:cubicBezTo>
                    <a:cubicBezTo>
                      <a:pt x="346" y="77"/>
                      <a:pt x="344" y="77"/>
                      <a:pt x="344" y="78"/>
                    </a:cubicBezTo>
                    <a:cubicBezTo>
                      <a:pt x="341" y="85"/>
                      <a:pt x="352" y="97"/>
                      <a:pt x="336" y="99"/>
                    </a:cubicBezTo>
                    <a:cubicBezTo>
                      <a:pt x="325" y="100"/>
                      <a:pt x="328" y="90"/>
                      <a:pt x="327" y="84"/>
                    </a:cubicBezTo>
                    <a:cubicBezTo>
                      <a:pt x="326" y="74"/>
                      <a:pt x="324" y="64"/>
                      <a:pt x="340" y="63"/>
                    </a:cubicBezTo>
                    <a:cubicBezTo>
                      <a:pt x="366" y="61"/>
                      <a:pt x="393" y="57"/>
                      <a:pt x="419" y="61"/>
                    </a:cubicBezTo>
                    <a:cubicBezTo>
                      <a:pt x="465" y="67"/>
                      <a:pt x="483" y="106"/>
                      <a:pt x="457" y="146"/>
                    </a:cubicBezTo>
                    <a:cubicBezTo>
                      <a:pt x="455" y="149"/>
                      <a:pt x="452" y="152"/>
                      <a:pt x="449" y="155"/>
                    </a:cubicBezTo>
                    <a:cubicBezTo>
                      <a:pt x="440" y="151"/>
                      <a:pt x="440" y="159"/>
                      <a:pt x="438" y="163"/>
                    </a:cubicBezTo>
                    <a:cubicBezTo>
                      <a:pt x="433" y="167"/>
                      <a:pt x="429" y="174"/>
                      <a:pt x="421" y="167"/>
                    </a:cubicBezTo>
                    <a:cubicBezTo>
                      <a:pt x="417" y="164"/>
                      <a:pt x="417" y="164"/>
                      <a:pt x="414" y="175"/>
                    </a:cubicBezTo>
                    <a:cubicBezTo>
                      <a:pt x="404" y="174"/>
                      <a:pt x="388" y="193"/>
                      <a:pt x="385" y="167"/>
                    </a:cubicBezTo>
                    <a:cubicBezTo>
                      <a:pt x="384" y="168"/>
                      <a:pt x="379" y="178"/>
                      <a:pt x="377" y="183"/>
                    </a:cubicBezTo>
                    <a:close/>
                  </a:path>
                </a:pathLst>
              </a:custGeom>
              <a:solidFill>
                <a:srgbClr val="187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21" name="Freeform 10">
                <a:extLst>
                  <a:ext uri="{FF2B5EF4-FFF2-40B4-BE49-F238E27FC236}">
                    <a16:creationId xmlns:a16="http://schemas.microsoft.com/office/drawing/2014/main" id="{A670F8C5-6BBB-7BC1-CDE7-8A291D051E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7" y="1213"/>
                <a:ext cx="179" cy="183"/>
              </a:xfrm>
              <a:custGeom>
                <a:avLst/>
                <a:gdLst>
                  <a:gd name="T0" fmla="*/ 189 w 208"/>
                  <a:gd name="T1" fmla="*/ 195 h 212"/>
                  <a:gd name="T2" fmla="*/ 77 w 208"/>
                  <a:gd name="T3" fmla="*/ 184 h 212"/>
                  <a:gd name="T4" fmla="*/ 42 w 208"/>
                  <a:gd name="T5" fmla="*/ 171 h 212"/>
                  <a:gd name="T6" fmla="*/ 8 w 208"/>
                  <a:gd name="T7" fmla="*/ 139 h 212"/>
                  <a:gd name="T8" fmla="*/ 3 w 208"/>
                  <a:gd name="T9" fmla="*/ 65 h 212"/>
                  <a:gd name="T10" fmla="*/ 53 w 208"/>
                  <a:gd name="T11" fmla="*/ 7 h 212"/>
                  <a:gd name="T12" fmla="*/ 76 w 208"/>
                  <a:gd name="T13" fmla="*/ 2 h 212"/>
                  <a:gd name="T14" fmla="*/ 98 w 208"/>
                  <a:gd name="T15" fmla="*/ 2 h 212"/>
                  <a:gd name="T16" fmla="*/ 136 w 208"/>
                  <a:gd name="T17" fmla="*/ 15 h 212"/>
                  <a:gd name="T18" fmla="*/ 148 w 208"/>
                  <a:gd name="T19" fmla="*/ 22 h 212"/>
                  <a:gd name="T20" fmla="*/ 182 w 208"/>
                  <a:gd name="T21" fmla="*/ 44 h 212"/>
                  <a:gd name="T22" fmla="*/ 188 w 208"/>
                  <a:gd name="T23" fmla="*/ 50 h 212"/>
                  <a:gd name="T24" fmla="*/ 190 w 208"/>
                  <a:gd name="T25" fmla="*/ 55 h 212"/>
                  <a:gd name="T26" fmla="*/ 208 w 208"/>
                  <a:gd name="T27" fmla="*/ 108 h 212"/>
                  <a:gd name="T28" fmla="*/ 206 w 208"/>
                  <a:gd name="T29" fmla="*/ 144 h 212"/>
                  <a:gd name="T30" fmla="*/ 205 w 208"/>
                  <a:gd name="T31" fmla="*/ 153 h 212"/>
                  <a:gd name="T32" fmla="*/ 201 w 208"/>
                  <a:gd name="T33" fmla="*/ 163 h 212"/>
                  <a:gd name="T34" fmla="*/ 189 w 208"/>
                  <a:gd name="T35" fmla="*/ 195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8" h="212">
                    <a:moveTo>
                      <a:pt x="189" y="195"/>
                    </a:moveTo>
                    <a:cubicBezTo>
                      <a:pt x="150" y="212"/>
                      <a:pt x="112" y="212"/>
                      <a:pt x="77" y="184"/>
                    </a:cubicBezTo>
                    <a:cubicBezTo>
                      <a:pt x="67" y="176"/>
                      <a:pt x="54" y="174"/>
                      <a:pt x="42" y="171"/>
                    </a:cubicBezTo>
                    <a:cubicBezTo>
                      <a:pt x="23" y="168"/>
                      <a:pt x="13" y="156"/>
                      <a:pt x="8" y="139"/>
                    </a:cubicBezTo>
                    <a:cubicBezTo>
                      <a:pt x="2" y="114"/>
                      <a:pt x="0" y="90"/>
                      <a:pt x="3" y="65"/>
                    </a:cubicBezTo>
                    <a:cubicBezTo>
                      <a:pt x="7" y="29"/>
                      <a:pt x="18" y="17"/>
                      <a:pt x="53" y="7"/>
                    </a:cubicBezTo>
                    <a:cubicBezTo>
                      <a:pt x="60" y="5"/>
                      <a:pt x="68" y="4"/>
                      <a:pt x="76" y="2"/>
                    </a:cubicBezTo>
                    <a:cubicBezTo>
                      <a:pt x="83" y="0"/>
                      <a:pt x="90" y="0"/>
                      <a:pt x="98" y="2"/>
                    </a:cubicBezTo>
                    <a:cubicBezTo>
                      <a:pt x="109" y="8"/>
                      <a:pt x="123" y="12"/>
                      <a:pt x="136" y="15"/>
                    </a:cubicBezTo>
                    <a:cubicBezTo>
                      <a:pt x="141" y="16"/>
                      <a:pt x="144" y="19"/>
                      <a:pt x="148" y="22"/>
                    </a:cubicBezTo>
                    <a:cubicBezTo>
                      <a:pt x="159" y="30"/>
                      <a:pt x="169" y="40"/>
                      <a:pt x="182" y="44"/>
                    </a:cubicBezTo>
                    <a:cubicBezTo>
                      <a:pt x="185" y="45"/>
                      <a:pt x="187" y="47"/>
                      <a:pt x="188" y="50"/>
                    </a:cubicBezTo>
                    <a:cubicBezTo>
                      <a:pt x="189" y="52"/>
                      <a:pt x="190" y="54"/>
                      <a:pt x="190" y="55"/>
                    </a:cubicBezTo>
                    <a:cubicBezTo>
                      <a:pt x="196" y="73"/>
                      <a:pt x="207" y="89"/>
                      <a:pt x="208" y="108"/>
                    </a:cubicBezTo>
                    <a:cubicBezTo>
                      <a:pt x="206" y="120"/>
                      <a:pt x="207" y="132"/>
                      <a:pt x="206" y="144"/>
                    </a:cubicBezTo>
                    <a:cubicBezTo>
                      <a:pt x="206" y="147"/>
                      <a:pt x="206" y="150"/>
                      <a:pt x="205" y="153"/>
                    </a:cubicBezTo>
                    <a:cubicBezTo>
                      <a:pt x="204" y="156"/>
                      <a:pt x="202" y="160"/>
                      <a:pt x="201" y="163"/>
                    </a:cubicBezTo>
                    <a:cubicBezTo>
                      <a:pt x="197" y="174"/>
                      <a:pt x="202" y="187"/>
                      <a:pt x="189" y="195"/>
                    </a:cubicBezTo>
                    <a:close/>
                  </a:path>
                </a:pathLst>
              </a:custGeom>
              <a:solidFill>
                <a:srgbClr val="EC62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22" name="Freeform 11">
                <a:extLst>
                  <a:ext uri="{FF2B5EF4-FFF2-40B4-BE49-F238E27FC236}">
                    <a16:creationId xmlns:a16="http://schemas.microsoft.com/office/drawing/2014/main" id="{53384CE9-DCAA-8701-9FC5-61871323AC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623"/>
                <a:ext cx="132" cy="282"/>
              </a:xfrm>
              <a:custGeom>
                <a:avLst/>
                <a:gdLst>
                  <a:gd name="T0" fmla="*/ 148 w 153"/>
                  <a:gd name="T1" fmla="*/ 302 h 327"/>
                  <a:gd name="T2" fmla="*/ 30 w 153"/>
                  <a:gd name="T3" fmla="*/ 311 h 327"/>
                  <a:gd name="T4" fmla="*/ 20 w 153"/>
                  <a:gd name="T5" fmla="*/ 291 h 327"/>
                  <a:gd name="T6" fmla="*/ 33 w 153"/>
                  <a:gd name="T7" fmla="*/ 42 h 327"/>
                  <a:gd name="T8" fmla="*/ 106 w 153"/>
                  <a:gd name="T9" fmla="*/ 19 h 327"/>
                  <a:gd name="T10" fmla="*/ 112 w 153"/>
                  <a:gd name="T11" fmla="*/ 39 h 327"/>
                  <a:gd name="T12" fmla="*/ 126 w 153"/>
                  <a:gd name="T13" fmla="*/ 205 h 327"/>
                  <a:gd name="T14" fmla="*/ 148 w 153"/>
                  <a:gd name="T15" fmla="*/ 275 h 327"/>
                  <a:gd name="T16" fmla="*/ 148 w 153"/>
                  <a:gd name="T17" fmla="*/ 302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" h="327">
                    <a:moveTo>
                      <a:pt x="148" y="302"/>
                    </a:moveTo>
                    <a:cubicBezTo>
                      <a:pt x="110" y="319"/>
                      <a:pt x="71" y="327"/>
                      <a:pt x="30" y="311"/>
                    </a:cubicBezTo>
                    <a:cubicBezTo>
                      <a:pt x="24" y="306"/>
                      <a:pt x="22" y="299"/>
                      <a:pt x="20" y="291"/>
                    </a:cubicBezTo>
                    <a:cubicBezTo>
                      <a:pt x="0" y="207"/>
                      <a:pt x="6" y="124"/>
                      <a:pt x="33" y="42"/>
                    </a:cubicBezTo>
                    <a:cubicBezTo>
                      <a:pt x="43" y="10"/>
                      <a:pt x="80" y="0"/>
                      <a:pt x="106" y="19"/>
                    </a:cubicBezTo>
                    <a:cubicBezTo>
                      <a:pt x="113" y="25"/>
                      <a:pt x="114" y="32"/>
                      <a:pt x="112" y="39"/>
                    </a:cubicBezTo>
                    <a:cubicBezTo>
                      <a:pt x="93" y="96"/>
                      <a:pt x="107" y="151"/>
                      <a:pt x="126" y="205"/>
                    </a:cubicBezTo>
                    <a:cubicBezTo>
                      <a:pt x="134" y="228"/>
                      <a:pt x="142" y="251"/>
                      <a:pt x="148" y="275"/>
                    </a:cubicBezTo>
                    <a:cubicBezTo>
                      <a:pt x="151" y="284"/>
                      <a:pt x="153" y="293"/>
                      <a:pt x="148" y="302"/>
                    </a:cubicBezTo>
                    <a:close/>
                  </a:path>
                </a:pathLst>
              </a:custGeom>
              <a:solidFill>
                <a:srgbClr val="EC62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23" name="Freeform 12">
                <a:extLst>
                  <a:ext uri="{FF2B5EF4-FFF2-40B4-BE49-F238E27FC236}">
                    <a16:creationId xmlns:a16="http://schemas.microsoft.com/office/drawing/2014/main" id="{37228404-24BE-C858-969B-B40B994C22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1" y="241"/>
                <a:ext cx="217" cy="193"/>
              </a:xfrm>
              <a:custGeom>
                <a:avLst/>
                <a:gdLst>
                  <a:gd name="T0" fmla="*/ 4 w 251"/>
                  <a:gd name="T1" fmla="*/ 222 h 223"/>
                  <a:gd name="T2" fmla="*/ 0 w 251"/>
                  <a:gd name="T3" fmla="*/ 209 h 223"/>
                  <a:gd name="T4" fmla="*/ 1 w 251"/>
                  <a:gd name="T5" fmla="*/ 57 h 223"/>
                  <a:gd name="T6" fmla="*/ 3 w 251"/>
                  <a:gd name="T7" fmla="*/ 11 h 223"/>
                  <a:gd name="T8" fmla="*/ 10 w 251"/>
                  <a:gd name="T9" fmla="*/ 2 h 223"/>
                  <a:gd name="T10" fmla="*/ 15 w 251"/>
                  <a:gd name="T11" fmla="*/ 23 h 223"/>
                  <a:gd name="T12" fmla="*/ 41 w 251"/>
                  <a:gd name="T13" fmla="*/ 47 h 223"/>
                  <a:gd name="T14" fmla="*/ 180 w 251"/>
                  <a:gd name="T15" fmla="*/ 47 h 223"/>
                  <a:gd name="T16" fmla="*/ 241 w 251"/>
                  <a:gd name="T17" fmla="*/ 49 h 223"/>
                  <a:gd name="T18" fmla="*/ 245 w 251"/>
                  <a:gd name="T19" fmla="*/ 126 h 223"/>
                  <a:gd name="T20" fmla="*/ 238 w 251"/>
                  <a:gd name="T21" fmla="*/ 171 h 223"/>
                  <a:gd name="T22" fmla="*/ 210 w 251"/>
                  <a:gd name="T23" fmla="*/ 209 h 223"/>
                  <a:gd name="T24" fmla="*/ 188 w 251"/>
                  <a:gd name="T25" fmla="*/ 216 h 223"/>
                  <a:gd name="T26" fmla="*/ 47 w 251"/>
                  <a:gd name="T27" fmla="*/ 213 h 223"/>
                  <a:gd name="T28" fmla="*/ 10 w 251"/>
                  <a:gd name="T29" fmla="*/ 171 h 223"/>
                  <a:gd name="T30" fmla="*/ 12 w 251"/>
                  <a:gd name="T31" fmla="*/ 185 h 223"/>
                  <a:gd name="T32" fmla="*/ 4 w 251"/>
                  <a:gd name="T33" fmla="*/ 22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1" h="223">
                    <a:moveTo>
                      <a:pt x="4" y="222"/>
                    </a:moveTo>
                    <a:cubicBezTo>
                      <a:pt x="0" y="218"/>
                      <a:pt x="0" y="213"/>
                      <a:pt x="0" y="209"/>
                    </a:cubicBezTo>
                    <a:cubicBezTo>
                      <a:pt x="0" y="158"/>
                      <a:pt x="0" y="108"/>
                      <a:pt x="1" y="57"/>
                    </a:cubicBezTo>
                    <a:cubicBezTo>
                      <a:pt x="5" y="42"/>
                      <a:pt x="1" y="26"/>
                      <a:pt x="3" y="11"/>
                    </a:cubicBezTo>
                    <a:cubicBezTo>
                      <a:pt x="3" y="7"/>
                      <a:pt x="1" y="0"/>
                      <a:pt x="10" y="2"/>
                    </a:cubicBezTo>
                    <a:cubicBezTo>
                      <a:pt x="15" y="8"/>
                      <a:pt x="14" y="16"/>
                      <a:pt x="15" y="23"/>
                    </a:cubicBezTo>
                    <a:cubicBezTo>
                      <a:pt x="16" y="46"/>
                      <a:pt x="17" y="47"/>
                      <a:pt x="41" y="47"/>
                    </a:cubicBezTo>
                    <a:cubicBezTo>
                      <a:pt x="87" y="47"/>
                      <a:pt x="134" y="47"/>
                      <a:pt x="180" y="47"/>
                    </a:cubicBezTo>
                    <a:cubicBezTo>
                      <a:pt x="200" y="47"/>
                      <a:pt x="221" y="44"/>
                      <a:pt x="241" y="49"/>
                    </a:cubicBezTo>
                    <a:cubicBezTo>
                      <a:pt x="251" y="74"/>
                      <a:pt x="245" y="100"/>
                      <a:pt x="245" y="126"/>
                    </a:cubicBezTo>
                    <a:cubicBezTo>
                      <a:pt x="242" y="141"/>
                      <a:pt x="239" y="156"/>
                      <a:pt x="238" y="171"/>
                    </a:cubicBezTo>
                    <a:cubicBezTo>
                      <a:pt x="237" y="190"/>
                      <a:pt x="227" y="202"/>
                      <a:pt x="210" y="209"/>
                    </a:cubicBezTo>
                    <a:cubicBezTo>
                      <a:pt x="203" y="212"/>
                      <a:pt x="196" y="216"/>
                      <a:pt x="188" y="216"/>
                    </a:cubicBezTo>
                    <a:cubicBezTo>
                      <a:pt x="141" y="219"/>
                      <a:pt x="94" y="223"/>
                      <a:pt x="47" y="213"/>
                    </a:cubicBezTo>
                    <a:cubicBezTo>
                      <a:pt x="23" y="208"/>
                      <a:pt x="13" y="195"/>
                      <a:pt x="10" y="171"/>
                    </a:cubicBezTo>
                    <a:cubicBezTo>
                      <a:pt x="11" y="176"/>
                      <a:pt x="11" y="180"/>
                      <a:pt x="12" y="185"/>
                    </a:cubicBezTo>
                    <a:cubicBezTo>
                      <a:pt x="8" y="197"/>
                      <a:pt x="15" y="211"/>
                      <a:pt x="4" y="222"/>
                    </a:cubicBezTo>
                    <a:close/>
                  </a:path>
                </a:pathLst>
              </a:custGeom>
              <a:solidFill>
                <a:srgbClr val="A7CE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24" name="Freeform 13">
                <a:extLst>
                  <a:ext uri="{FF2B5EF4-FFF2-40B4-BE49-F238E27FC236}">
                    <a16:creationId xmlns:a16="http://schemas.microsoft.com/office/drawing/2014/main" id="{FF742424-5B6A-1050-5EB6-E8AB4D15AC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9" y="642"/>
                <a:ext cx="141" cy="240"/>
              </a:xfrm>
              <a:custGeom>
                <a:avLst/>
                <a:gdLst>
                  <a:gd name="T0" fmla="*/ 159 w 163"/>
                  <a:gd name="T1" fmla="*/ 93 h 278"/>
                  <a:gd name="T2" fmla="*/ 66 w 163"/>
                  <a:gd name="T3" fmla="*/ 272 h 278"/>
                  <a:gd name="T4" fmla="*/ 50 w 163"/>
                  <a:gd name="T5" fmla="*/ 261 h 278"/>
                  <a:gd name="T6" fmla="*/ 3 w 163"/>
                  <a:gd name="T7" fmla="*/ 95 h 278"/>
                  <a:gd name="T8" fmla="*/ 8 w 163"/>
                  <a:gd name="T9" fmla="*/ 27 h 278"/>
                  <a:gd name="T10" fmla="*/ 45 w 163"/>
                  <a:gd name="T11" fmla="*/ 9 h 278"/>
                  <a:gd name="T12" fmla="*/ 159 w 163"/>
                  <a:gd name="T13" fmla="*/ 93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278">
                    <a:moveTo>
                      <a:pt x="159" y="93"/>
                    </a:moveTo>
                    <a:cubicBezTo>
                      <a:pt x="163" y="171"/>
                      <a:pt x="130" y="229"/>
                      <a:pt x="66" y="272"/>
                    </a:cubicBezTo>
                    <a:cubicBezTo>
                      <a:pt x="55" y="278"/>
                      <a:pt x="52" y="268"/>
                      <a:pt x="50" y="261"/>
                    </a:cubicBezTo>
                    <a:cubicBezTo>
                      <a:pt x="35" y="206"/>
                      <a:pt x="10" y="153"/>
                      <a:pt x="3" y="95"/>
                    </a:cubicBezTo>
                    <a:cubicBezTo>
                      <a:pt x="0" y="72"/>
                      <a:pt x="2" y="49"/>
                      <a:pt x="8" y="27"/>
                    </a:cubicBezTo>
                    <a:cubicBezTo>
                      <a:pt x="14" y="5"/>
                      <a:pt x="23" y="0"/>
                      <a:pt x="45" y="9"/>
                    </a:cubicBezTo>
                    <a:cubicBezTo>
                      <a:pt x="89" y="28"/>
                      <a:pt x="131" y="51"/>
                      <a:pt x="159" y="93"/>
                    </a:cubicBezTo>
                    <a:close/>
                  </a:path>
                </a:pathLst>
              </a:custGeom>
              <a:solidFill>
                <a:srgbClr val="EC62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25" name="Freeform 14">
                <a:extLst>
                  <a:ext uri="{FF2B5EF4-FFF2-40B4-BE49-F238E27FC236}">
                    <a16:creationId xmlns:a16="http://schemas.microsoft.com/office/drawing/2014/main" id="{898D9870-4911-74C9-D0DA-BD45A3F26E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7" y="611"/>
                <a:ext cx="498" cy="418"/>
              </a:xfrm>
              <a:custGeom>
                <a:avLst/>
                <a:gdLst>
                  <a:gd name="T0" fmla="*/ 143 w 577"/>
                  <a:gd name="T1" fmla="*/ 207 h 484"/>
                  <a:gd name="T2" fmla="*/ 178 w 577"/>
                  <a:gd name="T3" fmla="*/ 279 h 484"/>
                  <a:gd name="T4" fmla="*/ 205 w 577"/>
                  <a:gd name="T5" fmla="*/ 323 h 484"/>
                  <a:gd name="T6" fmla="*/ 196 w 577"/>
                  <a:gd name="T7" fmla="*/ 386 h 484"/>
                  <a:gd name="T8" fmla="*/ 131 w 577"/>
                  <a:gd name="T9" fmla="*/ 397 h 484"/>
                  <a:gd name="T10" fmla="*/ 77 w 577"/>
                  <a:gd name="T11" fmla="*/ 341 h 484"/>
                  <a:gd name="T12" fmla="*/ 110 w 577"/>
                  <a:gd name="T13" fmla="*/ 130 h 484"/>
                  <a:gd name="T14" fmla="*/ 369 w 577"/>
                  <a:gd name="T15" fmla="*/ 140 h 484"/>
                  <a:gd name="T16" fmla="*/ 400 w 577"/>
                  <a:gd name="T17" fmla="*/ 377 h 484"/>
                  <a:gd name="T18" fmla="*/ 243 w 577"/>
                  <a:gd name="T19" fmla="*/ 479 h 484"/>
                  <a:gd name="T20" fmla="*/ 131 w 577"/>
                  <a:gd name="T21" fmla="*/ 470 h 484"/>
                  <a:gd name="T22" fmla="*/ 12 w 577"/>
                  <a:gd name="T23" fmla="*/ 320 h 484"/>
                  <a:gd name="T24" fmla="*/ 48 w 577"/>
                  <a:gd name="T25" fmla="*/ 118 h 484"/>
                  <a:gd name="T26" fmla="*/ 280 w 577"/>
                  <a:gd name="T27" fmla="*/ 18 h 484"/>
                  <a:gd name="T28" fmla="*/ 495 w 577"/>
                  <a:gd name="T29" fmla="*/ 132 h 484"/>
                  <a:gd name="T30" fmla="*/ 564 w 577"/>
                  <a:gd name="T31" fmla="*/ 195 h 484"/>
                  <a:gd name="T32" fmla="*/ 571 w 577"/>
                  <a:gd name="T33" fmla="*/ 209 h 484"/>
                  <a:gd name="T34" fmla="*/ 557 w 577"/>
                  <a:gd name="T35" fmla="*/ 201 h 484"/>
                  <a:gd name="T36" fmla="*/ 413 w 577"/>
                  <a:gd name="T37" fmla="*/ 84 h 484"/>
                  <a:gd name="T38" fmla="*/ 254 w 577"/>
                  <a:gd name="T39" fmla="*/ 25 h 484"/>
                  <a:gd name="T40" fmla="*/ 27 w 577"/>
                  <a:gd name="T41" fmla="*/ 196 h 484"/>
                  <a:gd name="T42" fmla="*/ 25 w 577"/>
                  <a:gd name="T43" fmla="*/ 333 h 484"/>
                  <a:gd name="T44" fmla="*/ 162 w 577"/>
                  <a:gd name="T45" fmla="*/ 467 h 484"/>
                  <a:gd name="T46" fmla="*/ 316 w 577"/>
                  <a:gd name="T47" fmla="*/ 448 h 484"/>
                  <a:gd name="T48" fmla="*/ 408 w 577"/>
                  <a:gd name="T49" fmla="*/ 320 h 484"/>
                  <a:gd name="T50" fmla="*/ 312 w 577"/>
                  <a:gd name="T51" fmla="*/ 104 h 484"/>
                  <a:gd name="T52" fmla="*/ 96 w 577"/>
                  <a:gd name="T53" fmla="*/ 171 h 484"/>
                  <a:gd name="T54" fmla="*/ 91 w 577"/>
                  <a:gd name="T55" fmla="*/ 346 h 484"/>
                  <a:gd name="T56" fmla="*/ 154 w 577"/>
                  <a:gd name="T57" fmla="*/ 392 h 484"/>
                  <a:gd name="T58" fmla="*/ 198 w 577"/>
                  <a:gd name="T59" fmla="*/ 332 h 484"/>
                  <a:gd name="T60" fmla="*/ 167 w 577"/>
                  <a:gd name="T61" fmla="*/ 281 h 484"/>
                  <a:gd name="T62" fmla="*/ 138 w 577"/>
                  <a:gd name="T63" fmla="*/ 221 h 484"/>
                  <a:gd name="T64" fmla="*/ 143 w 577"/>
                  <a:gd name="T65" fmla="*/ 207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77" h="484">
                    <a:moveTo>
                      <a:pt x="143" y="207"/>
                    </a:moveTo>
                    <a:cubicBezTo>
                      <a:pt x="149" y="234"/>
                      <a:pt x="163" y="257"/>
                      <a:pt x="178" y="279"/>
                    </a:cubicBezTo>
                    <a:cubicBezTo>
                      <a:pt x="188" y="293"/>
                      <a:pt x="198" y="307"/>
                      <a:pt x="205" y="323"/>
                    </a:cubicBezTo>
                    <a:cubicBezTo>
                      <a:pt x="215" y="347"/>
                      <a:pt x="212" y="370"/>
                      <a:pt x="196" y="386"/>
                    </a:cubicBezTo>
                    <a:cubicBezTo>
                      <a:pt x="179" y="403"/>
                      <a:pt x="155" y="407"/>
                      <a:pt x="131" y="397"/>
                    </a:cubicBezTo>
                    <a:cubicBezTo>
                      <a:pt x="105" y="387"/>
                      <a:pt x="86" y="367"/>
                      <a:pt x="77" y="341"/>
                    </a:cubicBezTo>
                    <a:cubicBezTo>
                      <a:pt x="51" y="265"/>
                      <a:pt x="60" y="192"/>
                      <a:pt x="110" y="130"/>
                    </a:cubicBezTo>
                    <a:cubicBezTo>
                      <a:pt x="178" y="47"/>
                      <a:pt x="297" y="52"/>
                      <a:pt x="369" y="140"/>
                    </a:cubicBezTo>
                    <a:cubicBezTo>
                      <a:pt x="426" y="211"/>
                      <a:pt x="437" y="293"/>
                      <a:pt x="400" y="377"/>
                    </a:cubicBezTo>
                    <a:cubicBezTo>
                      <a:pt x="371" y="443"/>
                      <a:pt x="312" y="471"/>
                      <a:pt x="243" y="479"/>
                    </a:cubicBezTo>
                    <a:cubicBezTo>
                      <a:pt x="206" y="484"/>
                      <a:pt x="168" y="482"/>
                      <a:pt x="131" y="470"/>
                    </a:cubicBezTo>
                    <a:cubicBezTo>
                      <a:pt x="58" y="446"/>
                      <a:pt x="24" y="391"/>
                      <a:pt x="12" y="320"/>
                    </a:cubicBezTo>
                    <a:cubicBezTo>
                      <a:pt x="0" y="249"/>
                      <a:pt x="12" y="181"/>
                      <a:pt x="48" y="118"/>
                    </a:cubicBezTo>
                    <a:cubicBezTo>
                      <a:pt x="94" y="39"/>
                      <a:pt x="188" y="0"/>
                      <a:pt x="280" y="18"/>
                    </a:cubicBezTo>
                    <a:cubicBezTo>
                      <a:pt x="364" y="34"/>
                      <a:pt x="432" y="79"/>
                      <a:pt x="495" y="132"/>
                    </a:cubicBezTo>
                    <a:cubicBezTo>
                      <a:pt x="519" y="152"/>
                      <a:pt x="542" y="174"/>
                      <a:pt x="564" y="195"/>
                    </a:cubicBezTo>
                    <a:cubicBezTo>
                      <a:pt x="568" y="199"/>
                      <a:pt x="577" y="203"/>
                      <a:pt x="571" y="209"/>
                    </a:cubicBezTo>
                    <a:cubicBezTo>
                      <a:pt x="565" y="214"/>
                      <a:pt x="561" y="205"/>
                      <a:pt x="557" y="201"/>
                    </a:cubicBezTo>
                    <a:cubicBezTo>
                      <a:pt x="512" y="159"/>
                      <a:pt x="466" y="117"/>
                      <a:pt x="413" y="84"/>
                    </a:cubicBezTo>
                    <a:cubicBezTo>
                      <a:pt x="364" y="53"/>
                      <a:pt x="312" y="29"/>
                      <a:pt x="254" y="25"/>
                    </a:cubicBezTo>
                    <a:cubicBezTo>
                      <a:pt x="140" y="17"/>
                      <a:pt x="54" y="82"/>
                      <a:pt x="27" y="196"/>
                    </a:cubicBezTo>
                    <a:cubicBezTo>
                      <a:pt x="16" y="241"/>
                      <a:pt x="14" y="287"/>
                      <a:pt x="25" y="333"/>
                    </a:cubicBezTo>
                    <a:cubicBezTo>
                      <a:pt x="42" y="407"/>
                      <a:pt x="86" y="453"/>
                      <a:pt x="162" y="467"/>
                    </a:cubicBezTo>
                    <a:cubicBezTo>
                      <a:pt x="216" y="476"/>
                      <a:pt x="267" y="471"/>
                      <a:pt x="316" y="448"/>
                    </a:cubicBezTo>
                    <a:cubicBezTo>
                      <a:pt x="369" y="422"/>
                      <a:pt x="398" y="378"/>
                      <a:pt x="408" y="320"/>
                    </a:cubicBezTo>
                    <a:cubicBezTo>
                      <a:pt x="422" y="236"/>
                      <a:pt x="382" y="145"/>
                      <a:pt x="312" y="104"/>
                    </a:cubicBezTo>
                    <a:cubicBezTo>
                      <a:pt x="232" y="58"/>
                      <a:pt x="135" y="87"/>
                      <a:pt x="96" y="171"/>
                    </a:cubicBezTo>
                    <a:cubicBezTo>
                      <a:pt x="70" y="228"/>
                      <a:pt x="63" y="287"/>
                      <a:pt x="91" y="346"/>
                    </a:cubicBezTo>
                    <a:cubicBezTo>
                      <a:pt x="104" y="372"/>
                      <a:pt x="124" y="390"/>
                      <a:pt x="154" y="392"/>
                    </a:cubicBezTo>
                    <a:cubicBezTo>
                      <a:pt x="188" y="393"/>
                      <a:pt x="209" y="364"/>
                      <a:pt x="198" y="332"/>
                    </a:cubicBezTo>
                    <a:cubicBezTo>
                      <a:pt x="191" y="313"/>
                      <a:pt x="178" y="298"/>
                      <a:pt x="167" y="281"/>
                    </a:cubicBezTo>
                    <a:cubicBezTo>
                      <a:pt x="155" y="262"/>
                      <a:pt x="141" y="244"/>
                      <a:pt x="138" y="221"/>
                    </a:cubicBezTo>
                    <a:cubicBezTo>
                      <a:pt x="137" y="215"/>
                      <a:pt x="132" y="208"/>
                      <a:pt x="143" y="207"/>
                    </a:cubicBezTo>
                    <a:close/>
                  </a:path>
                </a:pathLst>
              </a:custGeom>
              <a:solidFill>
                <a:srgbClr val="8BB7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26" name="Freeform 15">
                <a:extLst>
                  <a:ext uri="{FF2B5EF4-FFF2-40B4-BE49-F238E27FC236}">
                    <a16:creationId xmlns:a16="http://schemas.microsoft.com/office/drawing/2014/main" id="{FC99DED3-5A24-A94F-F812-075A97BD75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7" y="287"/>
                <a:ext cx="239" cy="323"/>
              </a:xfrm>
              <a:custGeom>
                <a:avLst/>
                <a:gdLst>
                  <a:gd name="T0" fmla="*/ 91 w 278"/>
                  <a:gd name="T1" fmla="*/ 357 h 374"/>
                  <a:gd name="T2" fmla="*/ 5 w 278"/>
                  <a:gd name="T3" fmla="*/ 221 h 374"/>
                  <a:gd name="T4" fmla="*/ 24 w 278"/>
                  <a:gd name="T5" fmla="*/ 83 h 374"/>
                  <a:gd name="T6" fmla="*/ 233 w 278"/>
                  <a:gd name="T7" fmla="*/ 68 h 374"/>
                  <a:gd name="T8" fmla="*/ 209 w 278"/>
                  <a:gd name="T9" fmla="*/ 330 h 374"/>
                  <a:gd name="T10" fmla="*/ 175 w 278"/>
                  <a:gd name="T11" fmla="*/ 355 h 374"/>
                  <a:gd name="T12" fmla="*/ 91 w 278"/>
                  <a:gd name="T13" fmla="*/ 357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374">
                    <a:moveTo>
                      <a:pt x="91" y="357"/>
                    </a:moveTo>
                    <a:cubicBezTo>
                      <a:pt x="38" y="327"/>
                      <a:pt x="12" y="279"/>
                      <a:pt x="5" y="221"/>
                    </a:cubicBezTo>
                    <a:cubicBezTo>
                      <a:pt x="0" y="174"/>
                      <a:pt x="4" y="127"/>
                      <a:pt x="24" y="83"/>
                    </a:cubicBezTo>
                    <a:cubicBezTo>
                      <a:pt x="58" y="3"/>
                      <a:pt x="188" y="0"/>
                      <a:pt x="233" y="68"/>
                    </a:cubicBezTo>
                    <a:cubicBezTo>
                      <a:pt x="270" y="124"/>
                      <a:pt x="278" y="269"/>
                      <a:pt x="209" y="330"/>
                    </a:cubicBezTo>
                    <a:cubicBezTo>
                      <a:pt x="198" y="340"/>
                      <a:pt x="187" y="348"/>
                      <a:pt x="175" y="355"/>
                    </a:cubicBezTo>
                    <a:cubicBezTo>
                      <a:pt x="152" y="373"/>
                      <a:pt x="116" y="374"/>
                      <a:pt x="91" y="357"/>
                    </a:cubicBezTo>
                    <a:close/>
                  </a:path>
                </a:pathLst>
              </a:custGeom>
              <a:solidFill>
                <a:srgbClr val="36A8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27" name="Freeform 16">
                <a:extLst>
                  <a:ext uri="{FF2B5EF4-FFF2-40B4-BE49-F238E27FC236}">
                    <a16:creationId xmlns:a16="http://schemas.microsoft.com/office/drawing/2014/main" id="{917C8BE1-FAEA-4748-FA79-B8E0A6606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1" y="471"/>
                <a:ext cx="384" cy="126"/>
              </a:xfrm>
              <a:custGeom>
                <a:avLst/>
                <a:gdLst>
                  <a:gd name="T0" fmla="*/ 28 w 446"/>
                  <a:gd name="T1" fmla="*/ 141 h 146"/>
                  <a:gd name="T2" fmla="*/ 22 w 446"/>
                  <a:gd name="T3" fmla="*/ 92 h 146"/>
                  <a:gd name="T4" fmla="*/ 8 w 446"/>
                  <a:gd name="T5" fmla="*/ 64 h 146"/>
                  <a:gd name="T6" fmla="*/ 3 w 446"/>
                  <a:gd name="T7" fmla="*/ 52 h 146"/>
                  <a:gd name="T8" fmla="*/ 16 w 446"/>
                  <a:gd name="T9" fmla="*/ 48 h 146"/>
                  <a:gd name="T10" fmla="*/ 43 w 446"/>
                  <a:gd name="T11" fmla="*/ 55 h 146"/>
                  <a:gd name="T12" fmla="*/ 195 w 446"/>
                  <a:gd name="T13" fmla="*/ 28 h 146"/>
                  <a:gd name="T14" fmla="*/ 237 w 446"/>
                  <a:gd name="T15" fmla="*/ 27 h 146"/>
                  <a:gd name="T16" fmla="*/ 308 w 446"/>
                  <a:gd name="T17" fmla="*/ 38 h 146"/>
                  <a:gd name="T18" fmla="*/ 370 w 446"/>
                  <a:gd name="T19" fmla="*/ 27 h 146"/>
                  <a:gd name="T20" fmla="*/ 373 w 446"/>
                  <a:gd name="T21" fmla="*/ 18 h 146"/>
                  <a:gd name="T22" fmla="*/ 445 w 446"/>
                  <a:gd name="T23" fmla="*/ 12 h 146"/>
                  <a:gd name="T24" fmla="*/ 414 w 446"/>
                  <a:gd name="T25" fmla="*/ 60 h 146"/>
                  <a:gd name="T26" fmla="*/ 267 w 446"/>
                  <a:gd name="T27" fmla="*/ 105 h 146"/>
                  <a:gd name="T28" fmla="*/ 176 w 446"/>
                  <a:gd name="T29" fmla="*/ 101 h 146"/>
                  <a:gd name="T30" fmla="*/ 44 w 446"/>
                  <a:gd name="T31" fmla="*/ 139 h 146"/>
                  <a:gd name="T32" fmla="*/ 28 w 446"/>
                  <a:gd name="T33" fmla="*/ 14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46" h="146">
                    <a:moveTo>
                      <a:pt x="28" y="141"/>
                    </a:moveTo>
                    <a:cubicBezTo>
                      <a:pt x="26" y="125"/>
                      <a:pt x="25" y="108"/>
                      <a:pt x="22" y="92"/>
                    </a:cubicBezTo>
                    <a:cubicBezTo>
                      <a:pt x="21" y="81"/>
                      <a:pt x="16" y="72"/>
                      <a:pt x="8" y="64"/>
                    </a:cubicBezTo>
                    <a:cubicBezTo>
                      <a:pt x="5" y="61"/>
                      <a:pt x="0" y="58"/>
                      <a:pt x="3" y="52"/>
                    </a:cubicBezTo>
                    <a:cubicBezTo>
                      <a:pt x="6" y="48"/>
                      <a:pt x="11" y="47"/>
                      <a:pt x="16" y="48"/>
                    </a:cubicBezTo>
                    <a:cubicBezTo>
                      <a:pt x="25" y="50"/>
                      <a:pt x="35" y="51"/>
                      <a:pt x="43" y="55"/>
                    </a:cubicBezTo>
                    <a:cubicBezTo>
                      <a:pt x="101" y="85"/>
                      <a:pt x="149" y="65"/>
                      <a:pt x="195" y="28"/>
                    </a:cubicBezTo>
                    <a:cubicBezTo>
                      <a:pt x="209" y="20"/>
                      <a:pt x="223" y="25"/>
                      <a:pt x="237" y="27"/>
                    </a:cubicBezTo>
                    <a:cubicBezTo>
                      <a:pt x="260" y="31"/>
                      <a:pt x="284" y="37"/>
                      <a:pt x="308" y="38"/>
                    </a:cubicBezTo>
                    <a:cubicBezTo>
                      <a:pt x="329" y="38"/>
                      <a:pt x="350" y="36"/>
                      <a:pt x="370" y="27"/>
                    </a:cubicBezTo>
                    <a:cubicBezTo>
                      <a:pt x="371" y="24"/>
                      <a:pt x="371" y="18"/>
                      <a:pt x="373" y="18"/>
                    </a:cubicBezTo>
                    <a:cubicBezTo>
                      <a:pt x="397" y="14"/>
                      <a:pt x="420" y="0"/>
                      <a:pt x="445" y="12"/>
                    </a:cubicBezTo>
                    <a:cubicBezTo>
                      <a:pt x="446" y="35"/>
                      <a:pt x="430" y="48"/>
                      <a:pt x="414" y="60"/>
                    </a:cubicBezTo>
                    <a:cubicBezTo>
                      <a:pt x="370" y="91"/>
                      <a:pt x="321" y="106"/>
                      <a:pt x="267" y="105"/>
                    </a:cubicBezTo>
                    <a:cubicBezTo>
                      <a:pt x="237" y="104"/>
                      <a:pt x="207" y="103"/>
                      <a:pt x="176" y="101"/>
                    </a:cubicBezTo>
                    <a:cubicBezTo>
                      <a:pt x="128" y="98"/>
                      <a:pt x="81" y="104"/>
                      <a:pt x="44" y="139"/>
                    </a:cubicBezTo>
                    <a:cubicBezTo>
                      <a:pt x="39" y="143"/>
                      <a:pt x="34" y="146"/>
                      <a:pt x="28" y="141"/>
                    </a:cubicBezTo>
                    <a:close/>
                  </a:path>
                </a:pathLst>
              </a:custGeom>
              <a:solidFill>
                <a:srgbClr val="5B3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28" name="Freeform 17">
                <a:extLst>
                  <a:ext uri="{FF2B5EF4-FFF2-40B4-BE49-F238E27FC236}">
                    <a16:creationId xmlns:a16="http://schemas.microsoft.com/office/drawing/2014/main" id="{9F77A9DD-0D38-9762-A407-2C74FC0A94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256"/>
                <a:ext cx="275" cy="232"/>
              </a:xfrm>
              <a:custGeom>
                <a:avLst/>
                <a:gdLst>
                  <a:gd name="T0" fmla="*/ 5 w 319"/>
                  <a:gd name="T1" fmla="*/ 205 h 269"/>
                  <a:gd name="T2" fmla="*/ 9 w 319"/>
                  <a:gd name="T3" fmla="*/ 168 h 269"/>
                  <a:gd name="T4" fmla="*/ 93 w 319"/>
                  <a:gd name="T5" fmla="*/ 200 h 269"/>
                  <a:gd name="T6" fmla="*/ 170 w 319"/>
                  <a:gd name="T7" fmla="*/ 200 h 269"/>
                  <a:gd name="T8" fmla="*/ 238 w 319"/>
                  <a:gd name="T9" fmla="*/ 158 h 269"/>
                  <a:gd name="T10" fmla="*/ 255 w 319"/>
                  <a:gd name="T11" fmla="*/ 144 h 269"/>
                  <a:gd name="T12" fmla="*/ 284 w 319"/>
                  <a:gd name="T13" fmla="*/ 66 h 269"/>
                  <a:gd name="T14" fmla="*/ 260 w 319"/>
                  <a:gd name="T15" fmla="*/ 39 h 269"/>
                  <a:gd name="T16" fmla="*/ 246 w 319"/>
                  <a:gd name="T17" fmla="*/ 0 h 269"/>
                  <a:gd name="T18" fmla="*/ 265 w 319"/>
                  <a:gd name="T19" fmla="*/ 4 h 269"/>
                  <a:gd name="T20" fmla="*/ 319 w 319"/>
                  <a:gd name="T21" fmla="*/ 67 h 269"/>
                  <a:gd name="T22" fmla="*/ 306 w 319"/>
                  <a:gd name="T23" fmla="*/ 137 h 269"/>
                  <a:gd name="T24" fmla="*/ 259 w 319"/>
                  <a:gd name="T25" fmla="*/ 180 h 269"/>
                  <a:gd name="T26" fmla="*/ 246 w 319"/>
                  <a:gd name="T27" fmla="*/ 196 h 269"/>
                  <a:gd name="T28" fmla="*/ 232 w 319"/>
                  <a:gd name="T29" fmla="*/ 221 h 269"/>
                  <a:gd name="T30" fmla="*/ 200 w 319"/>
                  <a:gd name="T31" fmla="*/ 261 h 269"/>
                  <a:gd name="T32" fmla="*/ 184 w 319"/>
                  <a:gd name="T33" fmla="*/ 269 h 269"/>
                  <a:gd name="T34" fmla="*/ 64 w 319"/>
                  <a:gd name="T35" fmla="*/ 269 h 269"/>
                  <a:gd name="T36" fmla="*/ 45 w 319"/>
                  <a:gd name="T37" fmla="*/ 251 h 269"/>
                  <a:gd name="T38" fmla="*/ 31 w 319"/>
                  <a:gd name="T39" fmla="*/ 230 h 269"/>
                  <a:gd name="T40" fmla="*/ 5 w 319"/>
                  <a:gd name="T41" fmla="*/ 205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19" h="269">
                    <a:moveTo>
                      <a:pt x="5" y="205"/>
                    </a:moveTo>
                    <a:cubicBezTo>
                      <a:pt x="8" y="193"/>
                      <a:pt x="0" y="180"/>
                      <a:pt x="9" y="168"/>
                    </a:cubicBezTo>
                    <a:cubicBezTo>
                      <a:pt x="31" y="195"/>
                      <a:pt x="61" y="200"/>
                      <a:pt x="93" y="200"/>
                    </a:cubicBezTo>
                    <a:cubicBezTo>
                      <a:pt x="119" y="200"/>
                      <a:pt x="145" y="201"/>
                      <a:pt x="170" y="200"/>
                    </a:cubicBezTo>
                    <a:cubicBezTo>
                      <a:pt x="210" y="198"/>
                      <a:pt x="236" y="183"/>
                      <a:pt x="238" y="158"/>
                    </a:cubicBezTo>
                    <a:cubicBezTo>
                      <a:pt x="242" y="150"/>
                      <a:pt x="249" y="148"/>
                      <a:pt x="255" y="144"/>
                    </a:cubicBezTo>
                    <a:cubicBezTo>
                      <a:pt x="281" y="124"/>
                      <a:pt x="282" y="94"/>
                      <a:pt x="284" y="66"/>
                    </a:cubicBezTo>
                    <a:cubicBezTo>
                      <a:pt x="284" y="51"/>
                      <a:pt x="272" y="44"/>
                      <a:pt x="260" y="39"/>
                    </a:cubicBezTo>
                    <a:cubicBezTo>
                      <a:pt x="239" y="31"/>
                      <a:pt x="235" y="22"/>
                      <a:pt x="246" y="0"/>
                    </a:cubicBezTo>
                    <a:cubicBezTo>
                      <a:pt x="251" y="5"/>
                      <a:pt x="258" y="3"/>
                      <a:pt x="265" y="4"/>
                    </a:cubicBezTo>
                    <a:cubicBezTo>
                      <a:pt x="299" y="10"/>
                      <a:pt x="318" y="32"/>
                      <a:pt x="319" y="67"/>
                    </a:cubicBezTo>
                    <a:cubicBezTo>
                      <a:pt x="319" y="91"/>
                      <a:pt x="316" y="115"/>
                      <a:pt x="306" y="137"/>
                    </a:cubicBezTo>
                    <a:cubicBezTo>
                      <a:pt x="297" y="158"/>
                      <a:pt x="282" y="174"/>
                      <a:pt x="259" y="180"/>
                    </a:cubicBezTo>
                    <a:cubicBezTo>
                      <a:pt x="250" y="182"/>
                      <a:pt x="246" y="186"/>
                      <a:pt x="246" y="196"/>
                    </a:cubicBezTo>
                    <a:cubicBezTo>
                      <a:pt x="246" y="206"/>
                      <a:pt x="241" y="215"/>
                      <a:pt x="232" y="221"/>
                    </a:cubicBezTo>
                    <a:cubicBezTo>
                      <a:pt x="218" y="232"/>
                      <a:pt x="198" y="236"/>
                      <a:pt x="200" y="261"/>
                    </a:cubicBezTo>
                    <a:cubicBezTo>
                      <a:pt x="201" y="267"/>
                      <a:pt x="191" y="269"/>
                      <a:pt x="184" y="269"/>
                    </a:cubicBezTo>
                    <a:cubicBezTo>
                      <a:pt x="144" y="269"/>
                      <a:pt x="104" y="269"/>
                      <a:pt x="64" y="269"/>
                    </a:cubicBezTo>
                    <a:cubicBezTo>
                      <a:pt x="52" y="269"/>
                      <a:pt x="45" y="263"/>
                      <a:pt x="45" y="251"/>
                    </a:cubicBezTo>
                    <a:cubicBezTo>
                      <a:pt x="46" y="239"/>
                      <a:pt x="41" y="234"/>
                      <a:pt x="31" y="230"/>
                    </a:cubicBezTo>
                    <a:cubicBezTo>
                      <a:pt x="19" y="226"/>
                      <a:pt x="9" y="218"/>
                      <a:pt x="5" y="205"/>
                    </a:cubicBezTo>
                    <a:close/>
                  </a:path>
                </a:pathLst>
              </a:custGeom>
              <a:solidFill>
                <a:srgbClr val="61AF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29" name="Freeform 18">
                <a:extLst>
                  <a:ext uri="{FF2B5EF4-FFF2-40B4-BE49-F238E27FC236}">
                    <a16:creationId xmlns:a16="http://schemas.microsoft.com/office/drawing/2014/main" id="{E94934E6-1CD6-BAD7-175F-E745920FB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6" y="632"/>
                <a:ext cx="462" cy="388"/>
              </a:xfrm>
              <a:custGeom>
                <a:avLst/>
                <a:gdLst>
                  <a:gd name="T0" fmla="*/ 133 w 536"/>
                  <a:gd name="T1" fmla="*/ 183 h 449"/>
                  <a:gd name="T2" fmla="*/ 128 w 536"/>
                  <a:gd name="T3" fmla="*/ 197 h 449"/>
                  <a:gd name="T4" fmla="*/ 213 w 536"/>
                  <a:gd name="T5" fmla="*/ 80 h 449"/>
                  <a:gd name="T6" fmla="*/ 360 w 536"/>
                  <a:gd name="T7" fmla="*/ 181 h 449"/>
                  <a:gd name="T8" fmla="*/ 373 w 536"/>
                  <a:gd name="T9" fmla="*/ 283 h 449"/>
                  <a:gd name="T10" fmla="*/ 259 w 536"/>
                  <a:gd name="T11" fmla="*/ 416 h 449"/>
                  <a:gd name="T12" fmla="*/ 144 w 536"/>
                  <a:gd name="T13" fmla="*/ 423 h 449"/>
                  <a:gd name="T14" fmla="*/ 68 w 536"/>
                  <a:gd name="T15" fmla="*/ 376 h 449"/>
                  <a:gd name="T16" fmla="*/ 59 w 536"/>
                  <a:gd name="T17" fmla="*/ 107 h 449"/>
                  <a:gd name="T18" fmla="*/ 291 w 536"/>
                  <a:gd name="T19" fmla="*/ 26 h 449"/>
                  <a:gd name="T20" fmla="*/ 430 w 536"/>
                  <a:gd name="T21" fmla="*/ 438 h 449"/>
                  <a:gd name="T22" fmla="*/ 416 w 536"/>
                  <a:gd name="T23" fmla="*/ 448 h 449"/>
                  <a:gd name="T24" fmla="*/ 417 w 536"/>
                  <a:gd name="T25" fmla="*/ 448 h 449"/>
                  <a:gd name="T26" fmla="*/ 427 w 536"/>
                  <a:gd name="T27" fmla="*/ 425 h 449"/>
                  <a:gd name="T28" fmla="*/ 432 w 536"/>
                  <a:gd name="T29" fmla="*/ 135 h 449"/>
                  <a:gd name="T30" fmla="*/ 180 w 536"/>
                  <a:gd name="T31" fmla="*/ 33 h 449"/>
                  <a:gd name="T32" fmla="*/ 34 w 536"/>
                  <a:gd name="T33" fmla="*/ 246 h 449"/>
                  <a:gd name="T34" fmla="*/ 65 w 536"/>
                  <a:gd name="T35" fmla="*/ 352 h 449"/>
                  <a:gd name="T36" fmla="*/ 145 w 536"/>
                  <a:gd name="T37" fmla="*/ 413 h 449"/>
                  <a:gd name="T38" fmla="*/ 305 w 536"/>
                  <a:gd name="T39" fmla="*/ 381 h 449"/>
                  <a:gd name="T40" fmla="*/ 358 w 536"/>
                  <a:gd name="T41" fmla="*/ 211 h 449"/>
                  <a:gd name="T42" fmla="*/ 279 w 536"/>
                  <a:gd name="T43" fmla="*/ 102 h 449"/>
                  <a:gd name="T44" fmla="*/ 133 w 536"/>
                  <a:gd name="T45" fmla="*/ 183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6" h="449">
                    <a:moveTo>
                      <a:pt x="133" y="183"/>
                    </a:moveTo>
                    <a:cubicBezTo>
                      <a:pt x="128" y="186"/>
                      <a:pt x="129" y="192"/>
                      <a:pt x="128" y="197"/>
                    </a:cubicBezTo>
                    <a:cubicBezTo>
                      <a:pt x="112" y="156"/>
                      <a:pt x="143" y="86"/>
                      <a:pt x="213" y="80"/>
                    </a:cubicBezTo>
                    <a:cubicBezTo>
                      <a:pt x="278" y="74"/>
                      <a:pt x="338" y="116"/>
                      <a:pt x="360" y="181"/>
                    </a:cubicBezTo>
                    <a:cubicBezTo>
                      <a:pt x="371" y="214"/>
                      <a:pt x="376" y="248"/>
                      <a:pt x="373" y="283"/>
                    </a:cubicBezTo>
                    <a:cubicBezTo>
                      <a:pt x="365" y="353"/>
                      <a:pt x="321" y="393"/>
                      <a:pt x="259" y="416"/>
                    </a:cubicBezTo>
                    <a:cubicBezTo>
                      <a:pt x="222" y="430"/>
                      <a:pt x="183" y="431"/>
                      <a:pt x="144" y="423"/>
                    </a:cubicBezTo>
                    <a:cubicBezTo>
                      <a:pt x="113" y="417"/>
                      <a:pt x="87" y="402"/>
                      <a:pt x="68" y="376"/>
                    </a:cubicBezTo>
                    <a:cubicBezTo>
                      <a:pt x="23" y="315"/>
                      <a:pt x="0" y="193"/>
                      <a:pt x="59" y="107"/>
                    </a:cubicBezTo>
                    <a:cubicBezTo>
                      <a:pt x="111" y="31"/>
                      <a:pt x="197" y="0"/>
                      <a:pt x="291" y="26"/>
                    </a:cubicBezTo>
                    <a:cubicBezTo>
                      <a:pt x="481" y="80"/>
                      <a:pt x="536" y="286"/>
                      <a:pt x="430" y="438"/>
                    </a:cubicBezTo>
                    <a:cubicBezTo>
                      <a:pt x="427" y="443"/>
                      <a:pt x="424" y="449"/>
                      <a:pt x="416" y="448"/>
                    </a:cubicBezTo>
                    <a:cubicBezTo>
                      <a:pt x="417" y="448"/>
                      <a:pt x="417" y="448"/>
                      <a:pt x="417" y="448"/>
                    </a:cubicBezTo>
                    <a:cubicBezTo>
                      <a:pt x="414" y="438"/>
                      <a:pt x="422" y="432"/>
                      <a:pt x="427" y="425"/>
                    </a:cubicBezTo>
                    <a:cubicBezTo>
                      <a:pt x="487" y="334"/>
                      <a:pt x="489" y="220"/>
                      <a:pt x="432" y="135"/>
                    </a:cubicBezTo>
                    <a:cubicBezTo>
                      <a:pt x="379" y="57"/>
                      <a:pt x="271" y="13"/>
                      <a:pt x="180" y="33"/>
                    </a:cubicBezTo>
                    <a:cubicBezTo>
                      <a:pt x="90" y="52"/>
                      <a:pt x="23" y="150"/>
                      <a:pt x="34" y="246"/>
                    </a:cubicBezTo>
                    <a:cubicBezTo>
                      <a:pt x="38" y="283"/>
                      <a:pt x="46" y="319"/>
                      <a:pt x="65" y="352"/>
                    </a:cubicBezTo>
                    <a:cubicBezTo>
                      <a:pt x="83" y="384"/>
                      <a:pt x="108" y="406"/>
                      <a:pt x="145" y="413"/>
                    </a:cubicBezTo>
                    <a:cubicBezTo>
                      <a:pt x="202" y="423"/>
                      <a:pt x="257" y="415"/>
                      <a:pt x="305" y="381"/>
                    </a:cubicBezTo>
                    <a:cubicBezTo>
                      <a:pt x="364" y="337"/>
                      <a:pt x="372" y="277"/>
                      <a:pt x="358" y="211"/>
                    </a:cubicBezTo>
                    <a:cubicBezTo>
                      <a:pt x="348" y="163"/>
                      <a:pt x="324" y="125"/>
                      <a:pt x="279" y="102"/>
                    </a:cubicBezTo>
                    <a:cubicBezTo>
                      <a:pt x="216" y="69"/>
                      <a:pt x="134" y="99"/>
                      <a:pt x="133" y="183"/>
                    </a:cubicBezTo>
                    <a:close/>
                  </a:path>
                </a:pathLst>
              </a:custGeom>
              <a:solidFill>
                <a:srgbClr val="8CB8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30" name="Freeform 19">
                <a:extLst>
                  <a:ext uri="{FF2B5EF4-FFF2-40B4-BE49-F238E27FC236}">
                    <a16:creationId xmlns:a16="http://schemas.microsoft.com/office/drawing/2014/main" id="{46D9E523-5124-C7C3-2E01-4729790205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9" y="565"/>
                <a:ext cx="318" cy="329"/>
              </a:xfrm>
              <a:custGeom>
                <a:avLst/>
                <a:gdLst>
                  <a:gd name="T0" fmla="*/ 368 w 369"/>
                  <a:gd name="T1" fmla="*/ 182 h 381"/>
                  <a:gd name="T2" fmla="*/ 248 w 369"/>
                  <a:gd name="T3" fmla="*/ 101 h 381"/>
                  <a:gd name="T4" fmla="*/ 223 w 369"/>
                  <a:gd name="T5" fmla="*/ 113 h 381"/>
                  <a:gd name="T6" fmla="*/ 223 w 369"/>
                  <a:gd name="T7" fmla="*/ 215 h 381"/>
                  <a:gd name="T8" fmla="*/ 265 w 369"/>
                  <a:gd name="T9" fmla="*/ 352 h 381"/>
                  <a:gd name="T10" fmla="*/ 275 w 369"/>
                  <a:gd name="T11" fmla="*/ 361 h 381"/>
                  <a:gd name="T12" fmla="*/ 254 w 369"/>
                  <a:gd name="T13" fmla="*/ 369 h 381"/>
                  <a:gd name="T14" fmla="*/ 219 w 369"/>
                  <a:gd name="T15" fmla="*/ 251 h 381"/>
                  <a:gd name="T16" fmla="*/ 214 w 369"/>
                  <a:gd name="T17" fmla="*/ 101 h 381"/>
                  <a:gd name="T18" fmla="*/ 206 w 369"/>
                  <a:gd name="T19" fmla="*/ 89 h 381"/>
                  <a:gd name="T20" fmla="*/ 165 w 369"/>
                  <a:gd name="T21" fmla="*/ 83 h 381"/>
                  <a:gd name="T22" fmla="*/ 149 w 369"/>
                  <a:gd name="T23" fmla="*/ 99 h 381"/>
                  <a:gd name="T24" fmla="*/ 134 w 369"/>
                  <a:gd name="T25" fmla="*/ 366 h 381"/>
                  <a:gd name="T26" fmla="*/ 136 w 369"/>
                  <a:gd name="T27" fmla="*/ 378 h 381"/>
                  <a:gd name="T28" fmla="*/ 112 w 369"/>
                  <a:gd name="T29" fmla="*/ 374 h 381"/>
                  <a:gd name="T30" fmla="*/ 106 w 369"/>
                  <a:gd name="T31" fmla="*/ 318 h 381"/>
                  <a:gd name="T32" fmla="*/ 125 w 369"/>
                  <a:gd name="T33" fmla="*/ 109 h 381"/>
                  <a:gd name="T34" fmla="*/ 124 w 369"/>
                  <a:gd name="T35" fmla="*/ 89 h 381"/>
                  <a:gd name="T36" fmla="*/ 103 w 369"/>
                  <a:gd name="T37" fmla="*/ 100 h 381"/>
                  <a:gd name="T38" fmla="*/ 30 w 369"/>
                  <a:gd name="T39" fmla="*/ 253 h 381"/>
                  <a:gd name="T40" fmla="*/ 16 w 369"/>
                  <a:gd name="T41" fmla="*/ 294 h 381"/>
                  <a:gd name="T42" fmla="*/ 0 w 369"/>
                  <a:gd name="T43" fmla="*/ 258 h 381"/>
                  <a:gd name="T44" fmla="*/ 72 w 369"/>
                  <a:gd name="T45" fmla="*/ 115 h 381"/>
                  <a:gd name="T46" fmla="*/ 74 w 369"/>
                  <a:gd name="T47" fmla="*/ 98 h 381"/>
                  <a:gd name="T48" fmla="*/ 57 w 369"/>
                  <a:gd name="T49" fmla="*/ 99 h 381"/>
                  <a:gd name="T50" fmla="*/ 20 w 369"/>
                  <a:gd name="T51" fmla="*/ 106 h 381"/>
                  <a:gd name="T52" fmla="*/ 28 w 369"/>
                  <a:gd name="T53" fmla="*/ 82 h 381"/>
                  <a:gd name="T54" fmla="*/ 57 w 369"/>
                  <a:gd name="T55" fmla="*/ 76 h 381"/>
                  <a:gd name="T56" fmla="*/ 84 w 369"/>
                  <a:gd name="T57" fmla="*/ 34 h 381"/>
                  <a:gd name="T58" fmla="*/ 100 w 369"/>
                  <a:gd name="T59" fmla="*/ 26 h 381"/>
                  <a:gd name="T60" fmla="*/ 109 w 369"/>
                  <a:gd name="T61" fmla="*/ 44 h 381"/>
                  <a:gd name="T62" fmla="*/ 120 w 369"/>
                  <a:gd name="T63" fmla="*/ 64 h 381"/>
                  <a:gd name="T64" fmla="*/ 150 w 369"/>
                  <a:gd name="T65" fmla="*/ 53 h 381"/>
                  <a:gd name="T66" fmla="*/ 177 w 369"/>
                  <a:gd name="T67" fmla="*/ 16 h 381"/>
                  <a:gd name="T68" fmla="*/ 144 w 369"/>
                  <a:gd name="T69" fmla="*/ 11 h 381"/>
                  <a:gd name="T70" fmla="*/ 204 w 369"/>
                  <a:gd name="T71" fmla="*/ 14 h 381"/>
                  <a:gd name="T72" fmla="*/ 182 w 369"/>
                  <a:gd name="T73" fmla="*/ 46 h 381"/>
                  <a:gd name="T74" fmla="*/ 190 w 369"/>
                  <a:gd name="T75" fmla="*/ 68 h 381"/>
                  <a:gd name="T76" fmla="*/ 245 w 369"/>
                  <a:gd name="T77" fmla="*/ 53 h 381"/>
                  <a:gd name="T78" fmla="*/ 275 w 369"/>
                  <a:gd name="T79" fmla="*/ 34 h 381"/>
                  <a:gd name="T80" fmla="*/ 295 w 369"/>
                  <a:gd name="T81" fmla="*/ 47 h 381"/>
                  <a:gd name="T82" fmla="*/ 256 w 369"/>
                  <a:gd name="T83" fmla="*/ 71 h 381"/>
                  <a:gd name="T84" fmla="*/ 257 w 369"/>
                  <a:gd name="T85" fmla="*/ 85 h 381"/>
                  <a:gd name="T86" fmla="*/ 357 w 369"/>
                  <a:gd name="T87" fmla="*/ 147 h 381"/>
                  <a:gd name="T88" fmla="*/ 363 w 369"/>
                  <a:gd name="T89" fmla="*/ 146 h 381"/>
                  <a:gd name="T90" fmla="*/ 367 w 369"/>
                  <a:gd name="T91" fmla="*/ 156 h 381"/>
                  <a:gd name="T92" fmla="*/ 368 w 369"/>
                  <a:gd name="T93" fmla="*/ 182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69" h="381">
                    <a:moveTo>
                      <a:pt x="368" y="182"/>
                    </a:moveTo>
                    <a:cubicBezTo>
                      <a:pt x="333" y="146"/>
                      <a:pt x="294" y="119"/>
                      <a:pt x="248" y="101"/>
                    </a:cubicBezTo>
                    <a:cubicBezTo>
                      <a:pt x="233" y="95"/>
                      <a:pt x="228" y="99"/>
                      <a:pt x="223" y="113"/>
                    </a:cubicBezTo>
                    <a:cubicBezTo>
                      <a:pt x="212" y="147"/>
                      <a:pt x="214" y="181"/>
                      <a:pt x="223" y="215"/>
                    </a:cubicBezTo>
                    <a:cubicBezTo>
                      <a:pt x="236" y="261"/>
                      <a:pt x="251" y="307"/>
                      <a:pt x="265" y="352"/>
                    </a:cubicBezTo>
                    <a:cubicBezTo>
                      <a:pt x="267" y="358"/>
                      <a:pt x="268" y="363"/>
                      <a:pt x="275" y="361"/>
                    </a:cubicBezTo>
                    <a:cubicBezTo>
                      <a:pt x="270" y="369"/>
                      <a:pt x="261" y="365"/>
                      <a:pt x="254" y="369"/>
                    </a:cubicBezTo>
                    <a:cubicBezTo>
                      <a:pt x="248" y="328"/>
                      <a:pt x="231" y="290"/>
                      <a:pt x="219" y="251"/>
                    </a:cubicBezTo>
                    <a:cubicBezTo>
                      <a:pt x="204" y="201"/>
                      <a:pt x="193" y="152"/>
                      <a:pt x="214" y="101"/>
                    </a:cubicBezTo>
                    <a:cubicBezTo>
                      <a:pt x="218" y="92"/>
                      <a:pt x="213" y="90"/>
                      <a:pt x="206" y="89"/>
                    </a:cubicBezTo>
                    <a:cubicBezTo>
                      <a:pt x="193" y="87"/>
                      <a:pt x="179" y="85"/>
                      <a:pt x="165" y="83"/>
                    </a:cubicBezTo>
                    <a:cubicBezTo>
                      <a:pt x="153" y="81"/>
                      <a:pt x="151" y="92"/>
                      <a:pt x="149" y="99"/>
                    </a:cubicBezTo>
                    <a:cubicBezTo>
                      <a:pt x="116" y="187"/>
                      <a:pt x="112" y="276"/>
                      <a:pt x="134" y="366"/>
                    </a:cubicBezTo>
                    <a:cubicBezTo>
                      <a:pt x="135" y="370"/>
                      <a:pt x="135" y="374"/>
                      <a:pt x="136" y="378"/>
                    </a:cubicBezTo>
                    <a:cubicBezTo>
                      <a:pt x="128" y="377"/>
                      <a:pt x="119" y="381"/>
                      <a:pt x="112" y="374"/>
                    </a:cubicBezTo>
                    <a:cubicBezTo>
                      <a:pt x="117" y="355"/>
                      <a:pt x="108" y="336"/>
                      <a:pt x="106" y="318"/>
                    </a:cubicBezTo>
                    <a:cubicBezTo>
                      <a:pt x="97" y="246"/>
                      <a:pt x="102" y="177"/>
                      <a:pt x="125" y="109"/>
                    </a:cubicBezTo>
                    <a:cubicBezTo>
                      <a:pt x="128" y="103"/>
                      <a:pt x="135" y="93"/>
                      <a:pt x="124" y="89"/>
                    </a:cubicBezTo>
                    <a:cubicBezTo>
                      <a:pt x="114" y="85"/>
                      <a:pt x="106" y="91"/>
                      <a:pt x="103" y="100"/>
                    </a:cubicBezTo>
                    <a:cubicBezTo>
                      <a:pt x="87" y="155"/>
                      <a:pt x="51" y="200"/>
                      <a:pt x="30" y="253"/>
                    </a:cubicBezTo>
                    <a:cubicBezTo>
                      <a:pt x="24" y="266"/>
                      <a:pt x="24" y="281"/>
                      <a:pt x="16" y="294"/>
                    </a:cubicBezTo>
                    <a:cubicBezTo>
                      <a:pt x="10" y="282"/>
                      <a:pt x="5" y="270"/>
                      <a:pt x="0" y="258"/>
                    </a:cubicBezTo>
                    <a:cubicBezTo>
                      <a:pt x="23" y="210"/>
                      <a:pt x="52" y="164"/>
                      <a:pt x="72" y="115"/>
                    </a:cubicBezTo>
                    <a:cubicBezTo>
                      <a:pt x="74" y="110"/>
                      <a:pt x="79" y="103"/>
                      <a:pt x="74" y="98"/>
                    </a:cubicBezTo>
                    <a:cubicBezTo>
                      <a:pt x="69" y="93"/>
                      <a:pt x="63" y="98"/>
                      <a:pt x="57" y="99"/>
                    </a:cubicBezTo>
                    <a:cubicBezTo>
                      <a:pt x="45" y="101"/>
                      <a:pt x="34" y="112"/>
                      <a:pt x="20" y="106"/>
                    </a:cubicBezTo>
                    <a:cubicBezTo>
                      <a:pt x="26" y="99"/>
                      <a:pt x="20" y="88"/>
                      <a:pt x="28" y="82"/>
                    </a:cubicBezTo>
                    <a:cubicBezTo>
                      <a:pt x="38" y="82"/>
                      <a:pt x="47" y="79"/>
                      <a:pt x="57" y="76"/>
                    </a:cubicBezTo>
                    <a:cubicBezTo>
                      <a:pt x="89" y="66"/>
                      <a:pt x="89" y="66"/>
                      <a:pt x="84" y="34"/>
                    </a:cubicBezTo>
                    <a:cubicBezTo>
                      <a:pt x="89" y="31"/>
                      <a:pt x="94" y="29"/>
                      <a:pt x="100" y="26"/>
                    </a:cubicBezTo>
                    <a:cubicBezTo>
                      <a:pt x="108" y="30"/>
                      <a:pt x="108" y="37"/>
                      <a:pt x="109" y="44"/>
                    </a:cubicBezTo>
                    <a:cubicBezTo>
                      <a:pt x="110" y="53"/>
                      <a:pt x="107" y="63"/>
                      <a:pt x="120" y="64"/>
                    </a:cubicBezTo>
                    <a:cubicBezTo>
                      <a:pt x="132" y="66"/>
                      <a:pt x="144" y="66"/>
                      <a:pt x="150" y="53"/>
                    </a:cubicBezTo>
                    <a:cubicBezTo>
                      <a:pt x="157" y="39"/>
                      <a:pt x="167" y="27"/>
                      <a:pt x="177" y="16"/>
                    </a:cubicBezTo>
                    <a:cubicBezTo>
                      <a:pt x="166" y="13"/>
                      <a:pt x="154" y="18"/>
                      <a:pt x="144" y="11"/>
                    </a:cubicBezTo>
                    <a:cubicBezTo>
                      <a:pt x="165" y="0"/>
                      <a:pt x="185" y="3"/>
                      <a:pt x="204" y="14"/>
                    </a:cubicBezTo>
                    <a:cubicBezTo>
                      <a:pt x="204" y="30"/>
                      <a:pt x="189" y="35"/>
                      <a:pt x="182" y="46"/>
                    </a:cubicBezTo>
                    <a:cubicBezTo>
                      <a:pt x="170" y="62"/>
                      <a:pt x="171" y="62"/>
                      <a:pt x="190" y="68"/>
                    </a:cubicBezTo>
                    <a:cubicBezTo>
                      <a:pt x="212" y="74"/>
                      <a:pt x="230" y="72"/>
                      <a:pt x="245" y="53"/>
                    </a:cubicBezTo>
                    <a:cubicBezTo>
                      <a:pt x="252" y="43"/>
                      <a:pt x="262" y="36"/>
                      <a:pt x="275" y="34"/>
                    </a:cubicBezTo>
                    <a:cubicBezTo>
                      <a:pt x="280" y="42"/>
                      <a:pt x="290" y="40"/>
                      <a:pt x="295" y="47"/>
                    </a:cubicBezTo>
                    <a:cubicBezTo>
                      <a:pt x="282" y="55"/>
                      <a:pt x="268" y="60"/>
                      <a:pt x="256" y="71"/>
                    </a:cubicBezTo>
                    <a:cubicBezTo>
                      <a:pt x="250" y="76"/>
                      <a:pt x="247" y="82"/>
                      <a:pt x="257" y="85"/>
                    </a:cubicBezTo>
                    <a:cubicBezTo>
                      <a:pt x="295" y="99"/>
                      <a:pt x="327" y="121"/>
                      <a:pt x="357" y="147"/>
                    </a:cubicBezTo>
                    <a:cubicBezTo>
                      <a:pt x="359" y="148"/>
                      <a:pt x="361" y="147"/>
                      <a:pt x="363" y="146"/>
                    </a:cubicBezTo>
                    <a:cubicBezTo>
                      <a:pt x="367" y="148"/>
                      <a:pt x="369" y="153"/>
                      <a:pt x="367" y="156"/>
                    </a:cubicBezTo>
                    <a:cubicBezTo>
                      <a:pt x="357" y="165"/>
                      <a:pt x="366" y="173"/>
                      <a:pt x="368" y="182"/>
                    </a:cubicBezTo>
                    <a:close/>
                  </a:path>
                </a:pathLst>
              </a:custGeom>
              <a:solidFill>
                <a:srgbClr val="FFF7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31" name="Freeform 20">
                <a:extLst>
                  <a:ext uri="{FF2B5EF4-FFF2-40B4-BE49-F238E27FC236}">
                    <a16:creationId xmlns:a16="http://schemas.microsoft.com/office/drawing/2014/main" id="{EFB11B50-0AA8-21A2-36D2-2887A2DEB2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1" y="1464"/>
                <a:ext cx="240" cy="84"/>
              </a:xfrm>
              <a:custGeom>
                <a:avLst/>
                <a:gdLst>
                  <a:gd name="T0" fmla="*/ 255 w 278"/>
                  <a:gd name="T1" fmla="*/ 94 h 97"/>
                  <a:gd name="T2" fmla="*/ 102 w 278"/>
                  <a:gd name="T3" fmla="*/ 89 h 97"/>
                  <a:gd name="T4" fmla="*/ 9 w 278"/>
                  <a:gd name="T5" fmla="*/ 82 h 97"/>
                  <a:gd name="T6" fmla="*/ 3 w 278"/>
                  <a:gd name="T7" fmla="*/ 61 h 97"/>
                  <a:gd name="T8" fmla="*/ 2 w 278"/>
                  <a:gd name="T9" fmla="*/ 12 h 97"/>
                  <a:gd name="T10" fmla="*/ 16 w 278"/>
                  <a:gd name="T11" fmla="*/ 2 h 97"/>
                  <a:gd name="T12" fmla="*/ 99 w 278"/>
                  <a:gd name="T13" fmla="*/ 17 h 97"/>
                  <a:gd name="T14" fmla="*/ 206 w 278"/>
                  <a:gd name="T15" fmla="*/ 22 h 97"/>
                  <a:gd name="T16" fmla="*/ 268 w 278"/>
                  <a:gd name="T17" fmla="*/ 13 h 97"/>
                  <a:gd name="T18" fmla="*/ 278 w 278"/>
                  <a:gd name="T19" fmla="*/ 26 h 97"/>
                  <a:gd name="T20" fmla="*/ 272 w 278"/>
                  <a:gd name="T21" fmla="*/ 76 h 97"/>
                  <a:gd name="T22" fmla="*/ 255 w 278"/>
                  <a:gd name="T23" fmla="*/ 9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8" h="97">
                    <a:moveTo>
                      <a:pt x="255" y="94"/>
                    </a:moveTo>
                    <a:cubicBezTo>
                      <a:pt x="204" y="97"/>
                      <a:pt x="153" y="90"/>
                      <a:pt x="102" y="89"/>
                    </a:cubicBezTo>
                    <a:cubicBezTo>
                      <a:pt x="71" y="89"/>
                      <a:pt x="40" y="84"/>
                      <a:pt x="9" y="82"/>
                    </a:cubicBezTo>
                    <a:cubicBezTo>
                      <a:pt x="19" y="71"/>
                      <a:pt x="0" y="70"/>
                      <a:pt x="3" y="61"/>
                    </a:cubicBezTo>
                    <a:cubicBezTo>
                      <a:pt x="0" y="45"/>
                      <a:pt x="2" y="28"/>
                      <a:pt x="2" y="12"/>
                    </a:cubicBezTo>
                    <a:cubicBezTo>
                      <a:pt x="1" y="1"/>
                      <a:pt x="8" y="0"/>
                      <a:pt x="16" y="2"/>
                    </a:cubicBezTo>
                    <a:cubicBezTo>
                      <a:pt x="41" y="20"/>
                      <a:pt x="72" y="15"/>
                      <a:pt x="99" y="17"/>
                    </a:cubicBezTo>
                    <a:cubicBezTo>
                      <a:pt x="135" y="19"/>
                      <a:pt x="170" y="23"/>
                      <a:pt x="206" y="22"/>
                    </a:cubicBezTo>
                    <a:cubicBezTo>
                      <a:pt x="227" y="22"/>
                      <a:pt x="249" y="23"/>
                      <a:pt x="268" y="13"/>
                    </a:cubicBezTo>
                    <a:cubicBezTo>
                      <a:pt x="278" y="13"/>
                      <a:pt x="277" y="19"/>
                      <a:pt x="278" y="26"/>
                    </a:cubicBezTo>
                    <a:cubicBezTo>
                      <a:pt x="278" y="43"/>
                      <a:pt x="277" y="60"/>
                      <a:pt x="272" y="76"/>
                    </a:cubicBezTo>
                    <a:cubicBezTo>
                      <a:pt x="269" y="85"/>
                      <a:pt x="261" y="88"/>
                      <a:pt x="255" y="94"/>
                    </a:cubicBezTo>
                    <a:close/>
                  </a:path>
                </a:pathLst>
              </a:custGeom>
              <a:solidFill>
                <a:srgbClr val="147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32" name="Freeform 21">
                <a:extLst>
                  <a:ext uri="{FF2B5EF4-FFF2-40B4-BE49-F238E27FC236}">
                    <a16:creationId xmlns:a16="http://schemas.microsoft.com/office/drawing/2014/main" id="{CCDB9D3C-9E2F-892C-3C50-FF2C63F58A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" y="983"/>
                <a:ext cx="147" cy="177"/>
              </a:xfrm>
              <a:custGeom>
                <a:avLst/>
                <a:gdLst>
                  <a:gd name="T0" fmla="*/ 167 w 171"/>
                  <a:gd name="T1" fmla="*/ 154 h 205"/>
                  <a:gd name="T2" fmla="*/ 50 w 171"/>
                  <a:gd name="T3" fmla="*/ 190 h 205"/>
                  <a:gd name="T4" fmla="*/ 46 w 171"/>
                  <a:gd name="T5" fmla="*/ 166 h 205"/>
                  <a:gd name="T6" fmla="*/ 18 w 171"/>
                  <a:gd name="T7" fmla="*/ 74 h 205"/>
                  <a:gd name="T8" fmla="*/ 7 w 171"/>
                  <a:gd name="T9" fmla="*/ 50 h 205"/>
                  <a:gd name="T10" fmla="*/ 122 w 171"/>
                  <a:gd name="T11" fmla="*/ 14 h 205"/>
                  <a:gd name="T12" fmla="*/ 127 w 171"/>
                  <a:gd name="T13" fmla="*/ 39 h 205"/>
                  <a:gd name="T14" fmla="*/ 151 w 171"/>
                  <a:gd name="T15" fmla="*/ 125 h 205"/>
                  <a:gd name="T16" fmla="*/ 167 w 171"/>
                  <a:gd name="T17" fmla="*/ 154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1" h="205">
                    <a:moveTo>
                      <a:pt x="167" y="154"/>
                    </a:moveTo>
                    <a:cubicBezTo>
                      <a:pt x="133" y="195"/>
                      <a:pt x="99" y="205"/>
                      <a:pt x="50" y="190"/>
                    </a:cubicBezTo>
                    <a:cubicBezTo>
                      <a:pt x="42" y="183"/>
                      <a:pt x="44" y="175"/>
                      <a:pt x="46" y="166"/>
                    </a:cubicBezTo>
                    <a:cubicBezTo>
                      <a:pt x="55" y="130"/>
                      <a:pt x="44" y="100"/>
                      <a:pt x="18" y="74"/>
                    </a:cubicBezTo>
                    <a:cubicBezTo>
                      <a:pt x="11" y="68"/>
                      <a:pt x="0" y="63"/>
                      <a:pt x="7" y="50"/>
                    </a:cubicBezTo>
                    <a:cubicBezTo>
                      <a:pt x="37" y="11"/>
                      <a:pt x="76" y="0"/>
                      <a:pt x="122" y="14"/>
                    </a:cubicBezTo>
                    <a:cubicBezTo>
                      <a:pt x="133" y="21"/>
                      <a:pt x="129" y="30"/>
                      <a:pt x="127" y="39"/>
                    </a:cubicBezTo>
                    <a:cubicBezTo>
                      <a:pt x="119" y="72"/>
                      <a:pt x="129" y="100"/>
                      <a:pt x="151" y="125"/>
                    </a:cubicBezTo>
                    <a:cubicBezTo>
                      <a:pt x="158" y="133"/>
                      <a:pt x="171" y="139"/>
                      <a:pt x="167" y="154"/>
                    </a:cubicBezTo>
                    <a:close/>
                  </a:path>
                </a:pathLst>
              </a:custGeom>
              <a:solidFill>
                <a:srgbClr val="61B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33" name="Freeform 22">
                <a:extLst>
                  <a:ext uri="{FF2B5EF4-FFF2-40B4-BE49-F238E27FC236}">
                    <a16:creationId xmlns:a16="http://schemas.microsoft.com/office/drawing/2014/main" id="{7B564736-F785-05A6-A621-EF9DD25282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0" y="634"/>
                <a:ext cx="109" cy="255"/>
              </a:xfrm>
              <a:custGeom>
                <a:avLst/>
                <a:gdLst>
                  <a:gd name="T0" fmla="*/ 3 w 126"/>
                  <a:gd name="T1" fmla="*/ 214 h 296"/>
                  <a:gd name="T2" fmla="*/ 20 w 126"/>
                  <a:gd name="T3" fmla="*/ 153 h 296"/>
                  <a:gd name="T4" fmla="*/ 73 w 126"/>
                  <a:gd name="T5" fmla="*/ 50 h 296"/>
                  <a:gd name="T6" fmla="*/ 80 w 126"/>
                  <a:gd name="T7" fmla="*/ 32 h 296"/>
                  <a:gd name="T8" fmla="*/ 126 w 126"/>
                  <a:gd name="T9" fmla="*/ 4 h 296"/>
                  <a:gd name="T10" fmla="*/ 102 w 126"/>
                  <a:gd name="T11" fmla="*/ 90 h 296"/>
                  <a:gd name="T12" fmla="*/ 106 w 126"/>
                  <a:gd name="T13" fmla="*/ 281 h 296"/>
                  <a:gd name="T14" fmla="*/ 99 w 126"/>
                  <a:gd name="T15" fmla="*/ 294 h 296"/>
                  <a:gd name="T16" fmla="*/ 3 w 126"/>
                  <a:gd name="T17" fmla="*/ 21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296">
                    <a:moveTo>
                      <a:pt x="3" y="214"/>
                    </a:moveTo>
                    <a:cubicBezTo>
                      <a:pt x="0" y="191"/>
                      <a:pt x="11" y="173"/>
                      <a:pt x="20" y="153"/>
                    </a:cubicBezTo>
                    <a:cubicBezTo>
                      <a:pt x="36" y="118"/>
                      <a:pt x="58" y="86"/>
                      <a:pt x="73" y="50"/>
                    </a:cubicBezTo>
                    <a:cubicBezTo>
                      <a:pt x="75" y="44"/>
                      <a:pt x="78" y="38"/>
                      <a:pt x="80" y="32"/>
                    </a:cubicBezTo>
                    <a:cubicBezTo>
                      <a:pt x="90" y="1"/>
                      <a:pt x="91" y="0"/>
                      <a:pt x="126" y="4"/>
                    </a:cubicBezTo>
                    <a:cubicBezTo>
                      <a:pt x="117" y="33"/>
                      <a:pt x="107" y="61"/>
                      <a:pt x="102" y="90"/>
                    </a:cubicBezTo>
                    <a:cubicBezTo>
                      <a:pt x="90" y="154"/>
                      <a:pt x="92" y="217"/>
                      <a:pt x="106" y="281"/>
                    </a:cubicBezTo>
                    <a:cubicBezTo>
                      <a:pt x="108" y="287"/>
                      <a:pt x="113" y="296"/>
                      <a:pt x="99" y="294"/>
                    </a:cubicBezTo>
                    <a:cubicBezTo>
                      <a:pt x="58" y="277"/>
                      <a:pt x="27" y="250"/>
                      <a:pt x="3" y="214"/>
                    </a:cubicBezTo>
                    <a:close/>
                  </a:path>
                </a:pathLst>
              </a:custGeom>
              <a:solidFill>
                <a:srgbClr val="EC62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34" name="Freeform 23">
                <a:extLst>
                  <a:ext uri="{FF2B5EF4-FFF2-40B4-BE49-F238E27FC236}">
                    <a16:creationId xmlns:a16="http://schemas.microsoft.com/office/drawing/2014/main" id="{27FA2BFD-EADC-324D-2FE5-A8FDFDC2D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9" y="311"/>
                <a:ext cx="212" cy="107"/>
              </a:xfrm>
              <a:custGeom>
                <a:avLst/>
                <a:gdLst>
                  <a:gd name="T0" fmla="*/ 14 w 246"/>
                  <a:gd name="T1" fmla="*/ 95 h 124"/>
                  <a:gd name="T2" fmla="*/ 50 w 246"/>
                  <a:gd name="T3" fmla="*/ 9 h 124"/>
                  <a:gd name="T4" fmla="*/ 114 w 246"/>
                  <a:gd name="T5" fmla="*/ 28 h 124"/>
                  <a:gd name="T6" fmla="*/ 141 w 246"/>
                  <a:gd name="T7" fmla="*/ 26 h 124"/>
                  <a:gd name="T8" fmla="*/ 215 w 246"/>
                  <a:gd name="T9" fmla="*/ 17 h 124"/>
                  <a:gd name="T10" fmla="*/ 233 w 246"/>
                  <a:gd name="T11" fmla="*/ 96 h 124"/>
                  <a:gd name="T12" fmla="*/ 209 w 246"/>
                  <a:gd name="T13" fmla="*/ 101 h 124"/>
                  <a:gd name="T14" fmla="*/ 131 w 246"/>
                  <a:gd name="T15" fmla="*/ 107 h 124"/>
                  <a:gd name="T16" fmla="*/ 121 w 246"/>
                  <a:gd name="T17" fmla="*/ 100 h 124"/>
                  <a:gd name="T18" fmla="*/ 115 w 246"/>
                  <a:gd name="T19" fmla="*/ 78 h 124"/>
                  <a:gd name="T20" fmla="*/ 104 w 246"/>
                  <a:gd name="T21" fmla="*/ 112 h 124"/>
                  <a:gd name="T22" fmla="*/ 95 w 246"/>
                  <a:gd name="T23" fmla="*/ 124 h 124"/>
                  <a:gd name="T24" fmla="*/ 86 w 246"/>
                  <a:gd name="T25" fmla="*/ 112 h 124"/>
                  <a:gd name="T26" fmla="*/ 77 w 246"/>
                  <a:gd name="T27" fmla="*/ 73 h 124"/>
                  <a:gd name="T28" fmla="*/ 14 w 246"/>
                  <a:gd name="T29" fmla="*/ 9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124">
                    <a:moveTo>
                      <a:pt x="14" y="95"/>
                    </a:moveTo>
                    <a:cubicBezTo>
                      <a:pt x="0" y="54"/>
                      <a:pt x="15" y="18"/>
                      <a:pt x="50" y="9"/>
                    </a:cubicBezTo>
                    <a:cubicBezTo>
                      <a:pt x="75" y="2"/>
                      <a:pt x="96" y="11"/>
                      <a:pt x="114" y="28"/>
                    </a:cubicBezTo>
                    <a:cubicBezTo>
                      <a:pt x="125" y="38"/>
                      <a:pt x="131" y="36"/>
                      <a:pt x="141" y="26"/>
                    </a:cubicBezTo>
                    <a:cubicBezTo>
                      <a:pt x="164" y="3"/>
                      <a:pt x="192" y="0"/>
                      <a:pt x="215" y="17"/>
                    </a:cubicBezTo>
                    <a:cubicBezTo>
                      <a:pt x="239" y="34"/>
                      <a:pt x="246" y="66"/>
                      <a:pt x="233" y="96"/>
                    </a:cubicBezTo>
                    <a:cubicBezTo>
                      <a:pt x="226" y="103"/>
                      <a:pt x="217" y="101"/>
                      <a:pt x="209" y="101"/>
                    </a:cubicBezTo>
                    <a:cubicBezTo>
                      <a:pt x="183" y="104"/>
                      <a:pt x="156" y="95"/>
                      <a:pt x="131" y="107"/>
                    </a:cubicBezTo>
                    <a:cubicBezTo>
                      <a:pt x="124" y="110"/>
                      <a:pt x="122" y="104"/>
                      <a:pt x="121" y="100"/>
                    </a:cubicBezTo>
                    <a:cubicBezTo>
                      <a:pt x="119" y="93"/>
                      <a:pt x="118" y="86"/>
                      <a:pt x="115" y="78"/>
                    </a:cubicBezTo>
                    <a:cubicBezTo>
                      <a:pt x="111" y="90"/>
                      <a:pt x="108" y="101"/>
                      <a:pt x="104" y="112"/>
                    </a:cubicBezTo>
                    <a:cubicBezTo>
                      <a:pt x="103" y="117"/>
                      <a:pt x="102" y="124"/>
                      <a:pt x="95" y="124"/>
                    </a:cubicBezTo>
                    <a:cubicBezTo>
                      <a:pt x="89" y="123"/>
                      <a:pt x="88" y="117"/>
                      <a:pt x="86" y="112"/>
                    </a:cubicBezTo>
                    <a:cubicBezTo>
                      <a:pt x="83" y="99"/>
                      <a:pt x="79" y="86"/>
                      <a:pt x="77" y="73"/>
                    </a:cubicBezTo>
                    <a:cubicBezTo>
                      <a:pt x="68" y="103"/>
                      <a:pt x="43" y="111"/>
                      <a:pt x="14" y="95"/>
                    </a:cubicBezTo>
                    <a:close/>
                  </a:path>
                </a:pathLst>
              </a:custGeom>
              <a:solidFill>
                <a:srgbClr val="EB6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35" name="Freeform 24">
                <a:extLst>
                  <a:ext uri="{FF2B5EF4-FFF2-40B4-BE49-F238E27FC236}">
                    <a16:creationId xmlns:a16="http://schemas.microsoft.com/office/drawing/2014/main" id="{4FFA6F7F-71BA-E38F-EAEC-491807639C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7" y="842"/>
                <a:ext cx="155" cy="147"/>
              </a:xfrm>
              <a:custGeom>
                <a:avLst/>
                <a:gdLst>
                  <a:gd name="T0" fmla="*/ 168 w 180"/>
                  <a:gd name="T1" fmla="*/ 76 h 171"/>
                  <a:gd name="T2" fmla="*/ 166 w 180"/>
                  <a:gd name="T3" fmla="*/ 94 h 171"/>
                  <a:gd name="T4" fmla="*/ 173 w 180"/>
                  <a:gd name="T5" fmla="*/ 110 h 171"/>
                  <a:gd name="T6" fmla="*/ 180 w 180"/>
                  <a:gd name="T7" fmla="*/ 127 h 171"/>
                  <a:gd name="T8" fmla="*/ 143 w 180"/>
                  <a:gd name="T9" fmla="*/ 170 h 171"/>
                  <a:gd name="T10" fmla="*/ 96 w 180"/>
                  <a:gd name="T11" fmla="*/ 125 h 171"/>
                  <a:gd name="T12" fmla="*/ 63 w 180"/>
                  <a:gd name="T13" fmla="*/ 136 h 171"/>
                  <a:gd name="T14" fmla="*/ 48 w 180"/>
                  <a:gd name="T15" fmla="*/ 123 h 171"/>
                  <a:gd name="T16" fmla="*/ 44 w 180"/>
                  <a:gd name="T17" fmla="*/ 112 h 171"/>
                  <a:gd name="T18" fmla="*/ 16 w 180"/>
                  <a:gd name="T19" fmla="*/ 82 h 171"/>
                  <a:gd name="T20" fmla="*/ 3 w 180"/>
                  <a:gd name="T21" fmla="*/ 62 h 171"/>
                  <a:gd name="T22" fmla="*/ 27 w 180"/>
                  <a:gd name="T23" fmla="*/ 11 h 171"/>
                  <a:gd name="T24" fmla="*/ 75 w 180"/>
                  <a:gd name="T25" fmla="*/ 15 h 171"/>
                  <a:gd name="T26" fmla="*/ 95 w 180"/>
                  <a:gd name="T27" fmla="*/ 17 h 171"/>
                  <a:gd name="T28" fmla="*/ 136 w 180"/>
                  <a:gd name="T29" fmla="*/ 34 h 171"/>
                  <a:gd name="T30" fmla="*/ 168 w 180"/>
                  <a:gd name="T31" fmla="*/ 7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0" h="171">
                    <a:moveTo>
                      <a:pt x="168" y="76"/>
                    </a:moveTo>
                    <a:cubicBezTo>
                      <a:pt x="167" y="82"/>
                      <a:pt x="169" y="89"/>
                      <a:pt x="166" y="94"/>
                    </a:cubicBezTo>
                    <a:cubicBezTo>
                      <a:pt x="161" y="103"/>
                      <a:pt x="162" y="107"/>
                      <a:pt x="173" y="110"/>
                    </a:cubicBezTo>
                    <a:cubicBezTo>
                      <a:pt x="180" y="112"/>
                      <a:pt x="180" y="120"/>
                      <a:pt x="180" y="127"/>
                    </a:cubicBezTo>
                    <a:cubicBezTo>
                      <a:pt x="180" y="149"/>
                      <a:pt x="162" y="169"/>
                      <a:pt x="143" y="170"/>
                    </a:cubicBezTo>
                    <a:cubicBezTo>
                      <a:pt x="119" y="171"/>
                      <a:pt x="97" y="151"/>
                      <a:pt x="96" y="125"/>
                    </a:cubicBezTo>
                    <a:cubicBezTo>
                      <a:pt x="85" y="129"/>
                      <a:pt x="74" y="133"/>
                      <a:pt x="63" y="136"/>
                    </a:cubicBezTo>
                    <a:cubicBezTo>
                      <a:pt x="57" y="133"/>
                      <a:pt x="51" y="130"/>
                      <a:pt x="48" y="123"/>
                    </a:cubicBezTo>
                    <a:cubicBezTo>
                      <a:pt x="47" y="119"/>
                      <a:pt x="45" y="115"/>
                      <a:pt x="44" y="112"/>
                    </a:cubicBezTo>
                    <a:cubicBezTo>
                      <a:pt x="39" y="98"/>
                      <a:pt x="30" y="89"/>
                      <a:pt x="16" y="82"/>
                    </a:cubicBezTo>
                    <a:cubicBezTo>
                      <a:pt x="8" y="78"/>
                      <a:pt x="4" y="71"/>
                      <a:pt x="3" y="62"/>
                    </a:cubicBezTo>
                    <a:cubicBezTo>
                      <a:pt x="0" y="40"/>
                      <a:pt x="9" y="23"/>
                      <a:pt x="27" y="11"/>
                    </a:cubicBezTo>
                    <a:cubicBezTo>
                      <a:pt x="44" y="0"/>
                      <a:pt x="60" y="3"/>
                      <a:pt x="75" y="15"/>
                    </a:cubicBezTo>
                    <a:cubicBezTo>
                      <a:pt x="82" y="21"/>
                      <a:pt x="88" y="19"/>
                      <a:pt x="95" y="17"/>
                    </a:cubicBezTo>
                    <a:cubicBezTo>
                      <a:pt x="113" y="13"/>
                      <a:pt x="129" y="19"/>
                      <a:pt x="136" y="34"/>
                    </a:cubicBezTo>
                    <a:cubicBezTo>
                      <a:pt x="143" y="52"/>
                      <a:pt x="154" y="65"/>
                      <a:pt x="168" y="76"/>
                    </a:cubicBezTo>
                    <a:close/>
                  </a:path>
                </a:pathLst>
              </a:custGeom>
              <a:solidFill>
                <a:srgbClr val="A7CE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36" name="Freeform 25">
                <a:extLst>
                  <a:ext uri="{FF2B5EF4-FFF2-40B4-BE49-F238E27FC236}">
                    <a16:creationId xmlns:a16="http://schemas.microsoft.com/office/drawing/2014/main" id="{C4497F4D-8B5F-9455-AEB7-89DF69706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2" y="781"/>
                <a:ext cx="203" cy="132"/>
              </a:xfrm>
              <a:custGeom>
                <a:avLst/>
                <a:gdLst>
                  <a:gd name="T0" fmla="*/ 57 w 236"/>
                  <a:gd name="T1" fmla="*/ 119 h 153"/>
                  <a:gd name="T2" fmla="*/ 22 w 236"/>
                  <a:gd name="T3" fmla="*/ 85 h 153"/>
                  <a:gd name="T4" fmla="*/ 10 w 236"/>
                  <a:gd name="T5" fmla="*/ 29 h 153"/>
                  <a:gd name="T6" fmla="*/ 68 w 236"/>
                  <a:gd name="T7" fmla="*/ 8 h 153"/>
                  <a:gd name="T8" fmla="*/ 81 w 236"/>
                  <a:gd name="T9" fmla="*/ 13 h 153"/>
                  <a:gd name="T10" fmla="*/ 112 w 236"/>
                  <a:gd name="T11" fmla="*/ 18 h 153"/>
                  <a:gd name="T12" fmla="*/ 165 w 236"/>
                  <a:gd name="T13" fmla="*/ 35 h 153"/>
                  <a:gd name="T14" fmla="*/ 188 w 236"/>
                  <a:gd name="T15" fmla="*/ 46 h 153"/>
                  <a:gd name="T16" fmla="*/ 235 w 236"/>
                  <a:gd name="T17" fmla="*/ 75 h 153"/>
                  <a:gd name="T18" fmla="*/ 232 w 236"/>
                  <a:gd name="T19" fmla="*/ 88 h 153"/>
                  <a:gd name="T20" fmla="*/ 219 w 236"/>
                  <a:gd name="T21" fmla="*/ 86 h 153"/>
                  <a:gd name="T22" fmla="*/ 148 w 236"/>
                  <a:gd name="T23" fmla="*/ 119 h 153"/>
                  <a:gd name="T24" fmla="*/ 106 w 236"/>
                  <a:gd name="T25" fmla="*/ 139 h 153"/>
                  <a:gd name="T26" fmla="*/ 65 w 236"/>
                  <a:gd name="T27" fmla="*/ 124 h 153"/>
                  <a:gd name="T28" fmla="*/ 57 w 236"/>
                  <a:gd name="T29" fmla="*/ 11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6" h="153">
                    <a:moveTo>
                      <a:pt x="57" y="119"/>
                    </a:moveTo>
                    <a:cubicBezTo>
                      <a:pt x="47" y="106"/>
                      <a:pt x="44" y="90"/>
                      <a:pt x="22" y="85"/>
                    </a:cubicBezTo>
                    <a:cubicBezTo>
                      <a:pt x="5" y="81"/>
                      <a:pt x="0" y="49"/>
                      <a:pt x="10" y="29"/>
                    </a:cubicBezTo>
                    <a:cubicBezTo>
                      <a:pt x="20" y="8"/>
                      <a:pt x="41" y="0"/>
                      <a:pt x="68" y="8"/>
                    </a:cubicBezTo>
                    <a:cubicBezTo>
                      <a:pt x="73" y="8"/>
                      <a:pt x="78" y="9"/>
                      <a:pt x="81" y="13"/>
                    </a:cubicBezTo>
                    <a:cubicBezTo>
                      <a:pt x="90" y="29"/>
                      <a:pt x="98" y="29"/>
                      <a:pt x="112" y="18"/>
                    </a:cubicBezTo>
                    <a:cubicBezTo>
                      <a:pt x="131" y="3"/>
                      <a:pt x="153" y="11"/>
                      <a:pt x="165" y="35"/>
                    </a:cubicBezTo>
                    <a:cubicBezTo>
                      <a:pt x="170" y="47"/>
                      <a:pt x="175" y="49"/>
                      <a:pt x="188" y="46"/>
                    </a:cubicBezTo>
                    <a:cubicBezTo>
                      <a:pt x="209" y="39"/>
                      <a:pt x="231" y="54"/>
                      <a:pt x="235" y="75"/>
                    </a:cubicBezTo>
                    <a:cubicBezTo>
                      <a:pt x="235" y="80"/>
                      <a:pt x="236" y="85"/>
                      <a:pt x="232" y="88"/>
                    </a:cubicBezTo>
                    <a:cubicBezTo>
                      <a:pt x="227" y="91"/>
                      <a:pt x="223" y="89"/>
                      <a:pt x="219" y="86"/>
                    </a:cubicBezTo>
                    <a:cubicBezTo>
                      <a:pt x="184" y="66"/>
                      <a:pt x="156" y="79"/>
                      <a:pt x="148" y="119"/>
                    </a:cubicBezTo>
                    <a:cubicBezTo>
                      <a:pt x="143" y="143"/>
                      <a:pt x="125" y="153"/>
                      <a:pt x="106" y="139"/>
                    </a:cubicBezTo>
                    <a:cubicBezTo>
                      <a:pt x="93" y="130"/>
                      <a:pt x="82" y="122"/>
                      <a:pt x="65" y="124"/>
                    </a:cubicBezTo>
                    <a:cubicBezTo>
                      <a:pt x="62" y="124"/>
                      <a:pt x="59" y="122"/>
                      <a:pt x="57" y="119"/>
                    </a:cubicBezTo>
                    <a:close/>
                  </a:path>
                </a:pathLst>
              </a:custGeom>
              <a:solidFill>
                <a:srgbClr val="A7CE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37" name="Freeform 26">
                <a:extLst>
                  <a:ext uri="{FF2B5EF4-FFF2-40B4-BE49-F238E27FC236}">
                    <a16:creationId xmlns:a16="http://schemas.microsoft.com/office/drawing/2014/main" id="{A9D42A2B-5F42-1970-8985-B82D2E01B5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1" y="891"/>
                <a:ext cx="150" cy="170"/>
              </a:xfrm>
              <a:custGeom>
                <a:avLst/>
                <a:gdLst>
                  <a:gd name="T0" fmla="*/ 162 w 174"/>
                  <a:gd name="T1" fmla="*/ 67 h 197"/>
                  <a:gd name="T2" fmla="*/ 174 w 174"/>
                  <a:gd name="T3" fmla="*/ 79 h 197"/>
                  <a:gd name="T4" fmla="*/ 71 w 174"/>
                  <a:gd name="T5" fmla="*/ 176 h 197"/>
                  <a:gd name="T6" fmla="*/ 31 w 174"/>
                  <a:gd name="T7" fmla="*/ 187 h 197"/>
                  <a:gd name="T8" fmla="*/ 5 w 174"/>
                  <a:gd name="T9" fmla="*/ 148 h 197"/>
                  <a:gd name="T10" fmla="*/ 23 w 174"/>
                  <a:gd name="T11" fmla="*/ 64 h 197"/>
                  <a:gd name="T12" fmla="*/ 25 w 174"/>
                  <a:gd name="T13" fmla="*/ 13 h 197"/>
                  <a:gd name="T14" fmla="*/ 30 w 174"/>
                  <a:gd name="T15" fmla="*/ 2 h 197"/>
                  <a:gd name="T16" fmla="*/ 43 w 174"/>
                  <a:gd name="T17" fmla="*/ 9 h 197"/>
                  <a:gd name="T18" fmla="*/ 47 w 174"/>
                  <a:gd name="T19" fmla="*/ 36 h 197"/>
                  <a:gd name="T20" fmla="*/ 50 w 174"/>
                  <a:gd name="T21" fmla="*/ 16 h 197"/>
                  <a:gd name="T22" fmla="*/ 59 w 174"/>
                  <a:gd name="T23" fmla="*/ 8 h 197"/>
                  <a:gd name="T24" fmla="*/ 69 w 174"/>
                  <a:gd name="T25" fmla="*/ 16 h 197"/>
                  <a:gd name="T26" fmla="*/ 70 w 174"/>
                  <a:gd name="T27" fmla="*/ 44 h 197"/>
                  <a:gd name="T28" fmla="*/ 94 w 174"/>
                  <a:gd name="T29" fmla="*/ 18 h 197"/>
                  <a:gd name="T30" fmla="*/ 98 w 174"/>
                  <a:gd name="T31" fmla="*/ 45 h 197"/>
                  <a:gd name="T32" fmla="*/ 128 w 174"/>
                  <a:gd name="T33" fmla="*/ 27 h 197"/>
                  <a:gd name="T34" fmla="*/ 150 w 174"/>
                  <a:gd name="T35" fmla="*/ 67 h 197"/>
                  <a:gd name="T36" fmla="*/ 148 w 174"/>
                  <a:gd name="T37" fmla="*/ 70 h 197"/>
                  <a:gd name="T38" fmla="*/ 120 w 174"/>
                  <a:gd name="T39" fmla="*/ 89 h 197"/>
                  <a:gd name="T40" fmla="*/ 149 w 174"/>
                  <a:gd name="T41" fmla="*/ 69 h 197"/>
                  <a:gd name="T42" fmla="*/ 162 w 174"/>
                  <a:gd name="T43" fmla="*/ 6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4" h="197">
                    <a:moveTo>
                      <a:pt x="162" y="67"/>
                    </a:moveTo>
                    <a:cubicBezTo>
                      <a:pt x="166" y="71"/>
                      <a:pt x="170" y="75"/>
                      <a:pt x="174" y="79"/>
                    </a:cubicBezTo>
                    <a:cubicBezTo>
                      <a:pt x="125" y="96"/>
                      <a:pt x="94" y="131"/>
                      <a:pt x="71" y="176"/>
                    </a:cubicBezTo>
                    <a:cubicBezTo>
                      <a:pt x="61" y="196"/>
                      <a:pt x="55" y="197"/>
                      <a:pt x="31" y="187"/>
                    </a:cubicBezTo>
                    <a:cubicBezTo>
                      <a:pt x="7" y="177"/>
                      <a:pt x="0" y="166"/>
                      <a:pt x="5" y="148"/>
                    </a:cubicBezTo>
                    <a:cubicBezTo>
                      <a:pt x="12" y="120"/>
                      <a:pt x="22" y="93"/>
                      <a:pt x="23" y="64"/>
                    </a:cubicBezTo>
                    <a:cubicBezTo>
                      <a:pt x="27" y="47"/>
                      <a:pt x="24" y="30"/>
                      <a:pt x="25" y="13"/>
                    </a:cubicBezTo>
                    <a:cubicBezTo>
                      <a:pt x="25" y="8"/>
                      <a:pt x="24" y="3"/>
                      <a:pt x="30" y="2"/>
                    </a:cubicBezTo>
                    <a:cubicBezTo>
                      <a:pt x="37" y="0"/>
                      <a:pt x="40" y="4"/>
                      <a:pt x="43" y="9"/>
                    </a:cubicBezTo>
                    <a:cubicBezTo>
                      <a:pt x="47" y="19"/>
                      <a:pt x="47" y="28"/>
                      <a:pt x="47" y="36"/>
                    </a:cubicBezTo>
                    <a:cubicBezTo>
                      <a:pt x="46" y="31"/>
                      <a:pt x="48" y="23"/>
                      <a:pt x="50" y="16"/>
                    </a:cubicBezTo>
                    <a:cubicBezTo>
                      <a:pt x="51" y="12"/>
                      <a:pt x="53" y="7"/>
                      <a:pt x="59" y="8"/>
                    </a:cubicBezTo>
                    <a:cubicBezTo>
                      <a:pt x="64" y="8"/>
                      <a:pt x="68" y="11"/>
                      <a:pt x="69" y="16"/>
                    </a:cubicBezTo>
                    <a:cubicBezTo>
                      <a:pt x="73" y="25"/>
                      <a:pt x="72" y="35"/>
                      <a:pt x="70" y="44"/>
                    </a:cubicBezTo>
                    <a:cubicBezTo>
                      <a:pt x="75" y="34"/>
                      <a:pt x="74" y="13"/>
                      <a:pt x="94" y="18"/>
                    </a:cubicBezTo>
                    <a:cubicBezTo>
                      <a:pt x="109" y="22"/>
                      <a:pt x="98" y="34"/>
                      <a:pt x="98" y="45"/>
                    </a:cubicBezTo>
                    <a:cubicBezTo>
                      <a:pt x="106" y="35"/>
                      <a:pt x="112" y="20"/>
                      <a:pt x="128" y="27"/>
                    </a:cubicBezTo>
                    <a:cubicBezTo>
                      <a:pt x="140" y="32"/>
                      <a:pt x="152" y="55"/>
                      <a:pt x="150" y="67"/>
                    </a:cubicBezTo>
                    <a:cubicBezTo>
                      <a:pt x="150" y="68"/>
                      <a:pt x="149" y="69"/>
                      <a:pt x="148" y="70"/>
                    </a:cubicBezTo>
                    <a:cubicBezTo>
                      <a:pt x="138" y="76"/>
                      <a:pt x="130" y="83"/>
                      <a:pt x="120" y="89"/>
                    </a:cubicBezTo>
                    <a:cubicBezTo>
                      <a:pt x="130" y="83"/>
                      <a:pt x="139" y="76"/>
                      <a:pt x="149" y="69"/>
                    </a:cubicBezTo>
                    <a:cubicBezTo>
                      <a:pt x="153" y="66"/>
                      <a:pt x="157" y="64"/>
                      <a:pt x="162" y="67"/>
                    </a:cubicBezTo>
                    <a:close/>
                  </a:path>
                </a:pathLst>
              </a:custGeom>
              <a:solidFill>
                <a:srgbClr val="62B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38" name="Freeform 27">
                <a:extLst>
                  <a:ext uri="{FF2B5EF4-FFF2-40B4-BE49-F238E27FC236}">
                    <a16:creationId xmlns:a16="http://schemas.microsoft.com/office/drawing/2014/main" id="{48530472-04EE-F446-6F39-6D28187CA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5" y="516"/>
                <a:ext cx="340" cy="116"/>
              </a:xfrm>
              <a:custGeom>
                <a:avLst/>
                <a:gdLst>
                  <a:gd name="T0" fmla="*/ 0 w 395"/>
                  <a:gd name="T1" fmla="*/ 89 h 135"/>
                  <a:gd name="T2" fmla="*/ 5 w 395"/>
                  <a:gd name="T3" fmla="*/ 88 h 135"/>
                  <a:gd name="T4" fmla="*/ 163 w 395"/>
                  <a:gd name="T5" fmla="*/ 45 h 135"/>
                  <a:gd name="T6" fmla="*/ 352 w 395"/>
                  <a:gd name="T7" fmla="*/ 22 h 135"/>
                  <a:gd name="T8" fmla="*/ 386 w 395"/>
                  <a:gd name="T9" fmla="*/ 3 h 135"/>
                  <a:gd name="T10" fmla="*/ 395 w 395"/>
                  <a:gd name="T11" fmla="*/ 7 h 135"/>
                  <a:gd name="T12" fmla="*/ 293 w 395"/>
                  <a:gd name="T13" fmla="*/ 72 h 135"/>
                  <a:gd name="T14" fmla="*/ 169 w 395"/>
                  <a:gd name="T15" fmla="*/ 88 h 135"/>
                  <a:gd name="T16" fmla="*/ 87 w 395"/>
                  <a:gd name="T17" fmla="*/ 111 h 135"/>
                  <a:gd name="T18" fmla="*/ 78 w 395"/>
                  <a:gd name="T19" fmla="*/ 124 h 135"/>
                  <a:gd name="T20" fmla="*/ 14 w 395"/>
                  <a:gd name="T21" fmla="*/ 120 h 135"/>
                  <a:gd name="T22" fmla="*/ 0 w 395"/>
                  <a:gd name="T23" fmla="*/ 8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5" h="135">
                    <a:moveTo>
                      <a:pt x="0" y="89"/>
                    </a:moveTo>
                    <a:cubicBezTo>
                      <a:pt x="2" y="89"/>
                      <a:pt x="4" y="89"/>
                      <a:pt x="5" y="88"/>
                    </a:cubicBezTo>
                    <a:cubicBezTo>
                      <a:pt x="49" y="42"/>
                      <a:pt x="105" y="41"/>
                      <a:pt x="163" y="45"/>
                    </a:cubicBezTo>
                    <a:cubicBezTo>
                      <a:pt x="227" y="50"/>
                      <a:pt x="292" y="53"/>
                      <a:pt x="352" y="22"/>
                    </a:cubicBezTo>
                    <a:cubicBezTo>
                      <a:pt x="364" y="16"/>
                      <a:pt x="375" y="9"/>
                      <a:pt x="386" y="3"/>
                    </a:cubicBezTo>
                    <a:cubicBezTo>
                      <a:pt x="391" y="0"/>
                      <a:pt x="394" y="1"/>
                      <a:pt x="395" y="7"/>
                    </a:cubicBezTo>
                    <a:cubicBezTo>
                      <a:pt x="372" y="45"/>
                      <a:pt x="333" y="58"/>
                      <a:pt x="293" y="72"/>
                    </a:cubicBezTo>
                    <a:cubicBezTo>
                      <a:pt x="253" y="85"/>
                      <a:pt x="211" y="83"/>
                      <a:pt x="169" y="88"/>
                    </a:cubicBezTo>
                    <a:cubicBezTo>
                      <a:pt x="140" y="92"/>
                      <a:pt x="112" y="97"/>
                      <a:pt x="87" y="111"/>
                    </a:cubicBezTo>
                    <a:cubicBezTo>
                      <a:pt x="82" y="114"/>
                      <a:pt x="75" y="115"/>
                      <a:pt x="78" y="124"/>
                    </a:cubicBezTo>
                    <a:cubicBezTo>
                      <a:pt x="56" y="130"/>
                      <a:pt x="35" y="135"/>
                      <a:pt x="14" y="120"/>
                    </a:cubicBezTo>
                    <a:cubicBezTo>
                      <a:pt x="7" y="111"/>
                      <a:pt x="2" y="101"/>
                      <a:pt x="0" y="89"/>
                    </a:cubicBezTo>
                    <a:close/>
                  </a:path>
                </a:pathLst>
              </a:custGeom>
              <a:solidFill>
                <a:srgbClr val="85BE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39" name="Freeform 28">
                <a:extLst>
                  <a:ext uri="{FF2B5EF4-FFF2-40B4-BE49-F238E27FC236}">
                    <a16:creationId xmlns:a16="http://schemas.microsoft.com/office/drawing/2014/main" id="{14DE93FA-B78A-92AB-8FC0-12CF147887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4" y="504"/>
                <a:ext cx="380" cy="171"/>
              </a:xfrm>
              <a:custGeom>
                <a:avLst/>
                <a:gdLst>
                  <a:gd name="T0" fmla="*/ 16 w 440"/>
                  <a:gd name="T1" fmla="*/ 164 h 198"/>
                  <a:gd name="T2" fmla="*/ 0 w 440"/>
                  <a:gd name="T3" fmla="*/ 141 h 198"/>
                  <a:gd name="T4" fmla="*/ 34 w 440"/>
                  <a:gd name="T5" fmla="*/ 140 h 198"/>
                  <a:gd name="T6" fmla="*/ 149 w 440"/>
                  <a:gd name="T7" fmla="*/ 121 h 198"/>
                  <a:gd name="T8" fmla="*/ 255 w 440"/>
                  <a:gd name="T9" fmla="*/ 103 h 198"/>
                  <a:gd name="T10" fmla="*/ 395 w 440"/>
                  <a:gd name="T11" fmla="*/ 45 h 198"/>
                  <a:gd name="T12" fmla="*/ 419 w 440"/>
                  <a:gd name="T13" fmla="*/ 7 h 198"/>
                  <a:gd name="T14" fmla="*/ 424 w 440"/>
                  <a:gd name="T15" fmla="*/ 0 h 198"/>
                  <a:gd name="T16" fmla="*/ 427 w 440"/>
                  <a:gd name="T17" fmla="*/ 37 h 198"/>
                  <a:gd name="T18" fmla="*/ 359 w 440"/>
                  <a:gd name="T19" fmla="*/ 100 h 198"/>
                  <a:gd name="T20" fmla="*/ 213 w 440"/>
                  <a:gd name="T21" fmla="*/ 143 h 198"/>
                  <a:gd name="T22" fmla="*/ 151 w 440"/>
                  <a:gd name="T23" fmla="*/ 164 h 198"/>
                  <a:gd name="T24" fmla="*/ 33 w 440"/>
                  <a:gd name="T25" fmla="*/ 197 h 198"/>
                  <a:gd name="T26" fmla="*/ 16 w 440"/>
                  <a:gd name="T27" fmla="*/ 173 h 198"/>
                  <a:gd name="T28" fmla="*/ 67 w 440"/>
                  <a:gd name="T29" fmla="*/ 160 h 198"/>
                  <a:gd name="T30" fmla="*/ 116 w 440"/>
                  <a:gd name="T31" fmla="*/ 152 h 198"/>
                  <a:gd name="T32" fmla="*/ 32 w 440"/>
                  <a:gd name="T33" fmla="*/ 166 h 198"/>
                  <a:gd name="T34" fmla="*/ 16 w 440"/>
                  <a:gd name="T35" fmla="*/ 164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0" h="198">
                    <a:moveTo>
                      <a:pt x="16" y="164"/>
                    </a:moveTo>
                    <a:cubicBezTo>
                      <a:pt x="7" y="159"/>
                      <a:pt x="0" y="152"/>
                      <a:pt x="0" y="141"/>
                    </a:cubicBezTo>
                    <a:cubicBezTo>
                      <a:pt x="11" y="133"/>
                      <a:pt x="23" y="140"/>
                      <a:pt x="34" y="140"/>
                    </a:cubicBezTo>
                    <a:cubicBezTo>
                      <a:pt x="73" y="137"/>
                      <a:pt x="111" y="126"/>
                      <a:pt x="149" y="121"/>
                    </a:cubicBezTo>
                    <a:cubicBezTo>
                      <a:pt x="185" y="117"/>
                      <a:pt x="220" y="111"/>
                      <a:pt x="255" y="103"/>
                    </a:cubicBezTo>
                    <a:cubicBezTo>
                      <a:pt x="306" y="95"/>
                      <a:pt x="353" y="75"/>
                      <a:pt x="395" y="45"/>
                    </a:cubicBezTo>
                    <a:cubicBezTo>
                      <a:pt x="408" y="36"/>
                      <a:pt x="415" y="22"/>
                      <a:pt x="419" y="7"/>
                    </a:cubicBezTo>
                    <a:cubicBezTo>
                      <a:pt x="420" y="4"/>
                      <a:pt x="421" y="2"/>
                      <a:pt x="424" y="0"/>
                    </a:cubicBezTo>
                    <a:cubicBezTo>
                      <a:pt x="440" y="11"/>
                      <a:pt x="432" y="25"/>
                      <a:pt x="427" y="37"/>
                    </a:cubicBezTo>
                    <a:cubicBezTo>
                      <a:pt x="412" y="66"/>
                      <a:pt x="387" y="84"/>
                      <a:pt x="359" y="100"/>
                    </a:cubicBezTo>
                    <a:cubicBezTo>
                      <a:pt x="313" y="125"/>
                      <a:pt x="264" y="138"/>
                      <a:pt x="213" y="143"/>
                    </a:cubicBezTo>
                    <a:cubicBezTo>
                      <a:pt x="190" y="145"/>
                      <a:pt x="170" y="153"/>
                      <a:pt x="151" y="164"/>
                    </a:cubicBezTo>
                    <a:cubicBezTo>
                      <a:pt x="115" y="186"/>
                      <a:pt x="76" y="198"/>
                      <a:pt x="33" y="197"/>
                    </a:cubicBezTo>
                    <a:cubicBezTo>
                      <a:pt x="14" y="197"/>
                      <a:pt x="11" y="192"/>
                      <a:pt x="16" y="173"/>
                    </a:cubicBezTo>
                    <a:cubicBezTo>
                      <a:pt x="32" y="164"/>
                      <a:pt x="50" y="163"/>
                      <a:pt x="67" y="160"/>
                    </a:cubicBezTo>
                    <a:cubicBezTo>
                      <a:pt x="83" y="158"/>
                      <a:pt x="100" y="156"/>
                      <a:pt x="116" y="152"/>
                    </a:cubicBezTo>
                    <a:cubicBezTo>
                      <a:pt x="88" y="156"/>
                      <a:pt x="60" y="160"/>
                      <a:pt x="32" y="166"/>
                    </a:cubicBezTo>
                    <a:cubicBezTo>
                      <a:pt x="26" y="168"/>
                      <a:pt x="20" y="169"/>
                      <a:pt x="16" y="164"/>
                    </a:cubicBezTo>
                    <a:close/>
                  </a:path>
                </a:pathLst>
              </a:custGeom>
              <a:solidFill>
                <a:srgbClr val="EB6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40" name="Freeform 29">
                <a:extLst>
                  <a:ext uri="{FF2B5EF4-FFF2-40B4-BE49-F238E27FC236}">
                    <a16:creationId xmlns:a16="http://schemas.microsoft.com/office/drawing/2014/main" id="{6EE25761-01C7-AB1A-B8C4-E84A9BCCF4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7" y="793"/>
                <a:ext cx="273" cy="746"/>
              </a:xfrm>
              <a:custGeom>
                <a:avLst/>
                <a:gdLst>
                  <a:gd name="T0" fmla="*/ 268 w 317"/>
                  <a:gd name="T1" fmla="*/ 857 h 865"/>
                  <a:gd name="T2" fmla="*/ 20 w 317"/>
                  <a:gd name="T3" fmla="*/ 860 h 865"/>
                  <a:gd name="T4" fmla="*/ 46 w 317"/>
                  <a:gd name="T5" fmla="*/ 857 h 865"/>
                  <a:gd name="T6" fmla="*/ 34 w 317"/>
                  <a:gd name="T7" fmla="*/ 849 h 865"/>
                  <a:gd name="T8" fmla="*/ 0 w 317"/>
                  <a:gd name="T9" fmla="*/ 787 h 865"/>
                  <a:gd name="T10" fmla="*/ 0 w 317"/>
                  <a:gd name="T11" fmla="*/ 419 h 865"/>
                  <a:gd name="T12" fmla="*/ 6 w 317"/>
                  <a:gd name="T13" fmla="*/ 384 h 865"/>
                  <a:gd name="T14" fmla="*/ 28 w 317"/>
                  <a:gd name="T15" fmla="*/ 328 h 865"/>
                  <a:gd name="T16" fmla="*/ 88 w 317"/>
                  <a:gd name="T17" fmla="*/ 80 h 865"/>
                  <a:gd name="T18" fmla="*/ 95 w 317"/>
                  <a:gd name="T19" fmla="*/ 27 h 865"/>
                  <a:gd name="T20" fmla="*/ 126 w 317"/>
                  <a:gd name="T21" fmla="*/ 1 h 865"/>
                  <a:gd name="T22" fmla="*/ 188 w 317"/>
                  <a:gd name="T23" fmla="*/ 1 h 865"/>
                  <a:gd name="T24" fmla="*/ 218 w 317"/>
                  <a:gd name="T25" fmla="*/ 28 h 865"/>
                  <a:gd name="T26" fmla="*/ 241 w 317"/>
                  <a:gd name="T27" fmla="*/ 208 h 865"/>
                  <a:gd name="T28" fmla="*/ 247 w 317"/>
                  <a:gd name="T29" fmla="*/ 233 h 865"/>
                  <a:gd name="T30" fmla="*/ 277 w 317"/>
                  <a:gd name="T31" fmla="*/ 298 h 865"/>
                  <a:gd name="T32" fmla="*/ 315 w 317"/>
                  <a:gd name="T33" fmla="*/ 478 h 865"/>
                  <a:gd name="T34" fmla="*/ 314 w 317"/>
                  <a:gd name="T35" fmla="*/ 757 h 865"/>
                  <a:gd name="T36" fmla="*/ 268 w 317"/>
                  <a:gd name="T37" fmla="*/ 857 h 8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7" h="865">
                    <a:moveTo>
                      <a:pt x="268" y="857"/>
                    </a:moveTo>
                    <a:cubicBezTo>
                      <a:pt x="185" y="865"/>
                      <a:pt x="102" y="860"/>
                      <a:pt x="20" y="860"/>
                    </a:cubicBezTo>
                    <a:cubicBezTo>
                      <a:pt x="28" y="859"/>
                      <a:pt x="37" y="858"/>
                      <a:pt x="46" y="857"/>
                    </a:cubicBezTo>
                    <a:cubicBezTo>
                      <a:pt x="44" y="851"/>
                      <a:pt x="38" y="851"/>
                      <a:pt x="34" y="849"/>
                    </a:cubicBezTo>
                    <a:cubicBezTo>
                      <a:pt x="13" y="833"/>
                      <a:pt x="0" y="814"/>
                      <a:pt x="0" y="787"/>
                    </a:cubicBezTo>
                    <a:cubicBezTo>
                      <a:pt x="0" y="664"/>
                      <a:pt x="0" y="542"/>
                      <a:pt x="0" y="419"/>
                    </a:cubicBezTo>
                    <a:cubicBezTo>
                      <a:pt x="0" y="407"/>
                      <a:pt x="3" y="395"/>
                      <a:pt x="6" y="384"/>
                    </a:cubicBezTo>
                    <a:cubicBezTo>
                      <a:pt x="13" y="365"/>
                      <a:pt x="18" y="346"/>
                      <a:pt x="28" y="328"/>
                    </a:cubicBezTo>
                    <a:cubicBezTo>
                      <a:pt x="69" y="251"/>
                      <a:pt x="81" y="166"/>
                      <a:pt x="88" y="80"/>
                    </a:cubicBezTo>
                    <a:cubicBezTo>
                      <a:pt x="90" y="62"/>
                      <a:pt x="93" y="45"/>
                      <a:pt x="95" y="27"/>
                    </a:cubicBezTo>
                    <a:cubicBezTo>
                      <a:pt x="97" y="8"/>
                      <a:pt x="108" y="0"/>
                      <a:pt x="126" y="1"/>
                    </a:cubicBezTo>
                    <a:cubicBezTo>
                      <a:pt x="147" y="1"/>
                      <a:pt x="167" y="1"/>
                      <a:pt x="188" y="1"/>
                    </a:cubicBezTo>
                    <a:cubicBezTo>
                      <a:pt x="207" y="1"/>
                      <a:pt x="216" y="9"/>
                      <a:pt x="218" y="28"/>
                    </a:cubicBezTo>
                    <a:cubicBezTo>
                      <a:pt x="225" y="88"/>
                      <a:pt x="233" y="148"/>
                      <a:pt x="241" y="208"/>
                    </a:cubicBezTo>
                    <a:cubicBezTo>
                      <a:pt x="242" y="217"/>
                      <a:pt x="244" y="225"/>
                      <a:pt x="247" y="233"/>
                    </a:cubicBezTo>
                    <a:cubicBezTo>
                      <a:pt x="258" y="254"/>
                      <a:pt x="267" y="276"/>
                      <a:pt x="277" y="298"/>
                    </a:cubicBezTo>
                    <a:cubicBezTo>
                      <a:pt x="303" y="355"/>
                      <a:pt x="317" y="414"/>
                      <a:pt x="315" y="478"/>
                    </a:cubicBezTo>
                    <a:cubicBezTo>
                      <a:pt x="311" y="571"/>
                      <a:pt x="312" y="664"/>
                      <a:pt x="314" y="757"/>
                    </a:cubicBezTo>
                    <a:cubicBezTo>
                      <a:pt x="315" y="800"/>
                      <a:pt x="307" y="835"/>
                      <a:pt x="268" y="857"/>
                    </a:cubicBezTo>
                    <a:close/>
                  </a:path>
                </a:pathLst>
              </a:custGeom>
              <a:solidFill>
                <a:srgbClr val="2E71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41" name="Freeform 30">
                <a:extLst>
                  <a:ext uri="{FF2B5EF4-FFF2-40B4-BE49-F238E27FC236}">
                    <a16:creationId xmlns:a16="http://schemas.microsoft.com/office/drawing/2014/main" id="{6833BD1D-6AB4-724B-B276-E99AA4051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1" y="1161"/>
                <a:ext cx="167" cy="79"/>
              </a:xfrm>
              <a:custGeom>
                <a:avLst/>
                <a:gdLst>
                  <a:gd name="T0" fmla="*/ 128 w 194"/>
                  <a:gd name="T1" fmla="*/ 78 h 91"/>
                  <a:gd name="T2" fmla="*/ 76 w 194"/>
                  <a:gd name="T3" fmla="*/ 84 h 91"/>
                  <a:gd name="T4" fmla="*/ 27 w 194"/>
                  <a:gd name="T5" fmla="*/ 89 h 91"/>
                  <a:gd name="T6" fmla="*/ 0 w 194"/>
                  <a:gd name="T7" fmla="*/ 67 h 91"/>
                  <a:gd name="T8" fmla="*/ 1 w 194"/>
                  <a:gd name="T9" fmla="*/ 39 h 91"/>
                  <a:gd name="T10" fmla="*/ 49 w 194"/>
                  <a:gd name="T11" fmla="*/ 7 h 91"/>
                  <a:gd name="T12" fmla="*/ 165 w 194"/>
                  <a:gd name="T13" fmla="*/ 24 h 91"/>
                  <a:gd name="T14" fmla="*/ 191 w 194"/>
                  <a:gd name="T15" fmla="*/ 38 h 91"/>
                  <a:gd name="T16" fmla="*/ 176 w 194"/>
                  <a:gd name="T17" fmla="*/ 59 h 91"/>
                  <a:gd name="T18" fmla="*/ 128 w 194"/>
                  <a:gd name="T19" fmla="*/ 7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91">
                    <a:moveTo>
                      <a:pt x="128" y="78"/>
                    </a:moveTo>
                    <a:cubicBezTo>
                      <a:pt x="111" y="79"/>
                      <a:pt x="93" y="77"/>
                      <a:pt x="76" y="84"/>
                    </a:cubicBezTo>
                    <a:cubicBezTo>
                      <a:pt x="60" y="85"/>
                      <a:pt x="43" y="87"/>
                      <a:pt x="27" y="89"/>
                    </a:cubicBezTo>
                    <a:cubicBezTo>
                      <a:pt x="11" y="91"/>
                      <a:pt x="1" y="83"/>
                      <a:pt x="0" y="67"/>
                    </a:cubicBezTo>
                    <a:cubicBezTo>
                      <a:pt x="0" y="58"/>
                      <a:pt x="0" y="48"/>
                      <a:pt x="1" y="39"/>
                    </a:cubicBezTo>
                    <a:cubicBezTo>
                      <a:pt x="7" y="7"/>
                      <a:pt x="18" y="0"/>
                      <a:pt x="49" y="7"/>
                    </a:cubicBezTo>
                    <a:cubicBezTo>
                      <a:pt x="88" y="15"/>
                      <a:pt x="126" y="25"/>
                      <a:pt x="165" y="24"/>
                    </a:cubicBezTo>
                    <a:cubicBezTo>
                      <a:pt x="176" y="24"/>
                      <a:pt x="188" y="26"/>
                      <a:pt x="191" y="38"/>
                    </a:cubicBezTo>
                    <a:cubicBezTo>
                      <a:pt x="194" y="50"/>
                      <a:pt x="183" y="53"/>
                      <a:pt x="176" y="59"/>
                    </a:cubicBezTo>
                    <a:cubicBezTo>
                      <a:pt x="162" y="71"/>
                      <a:pt x="144" y="72"/>
                      <a:pt x="128" y="78"/>
                    </a:cubicBezTo>
                    <a:close/>
                  </a:path>
                </a:pathLst>
              </a:custGeom>
              <a:solidFill>
                <a:srgbClr val="EC6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42" name="Freeform 31">
                <a:extLst>
                  <a:ext uri="{FF2B5EF4-FFF2-40B4-BE49-F238E27FC236}">
                    <a16:creationId xmlns:a16="http://schemas.microsoft.com/office/drawing/2014/main" id="{A3050192-4FE5-B995-D2CB-4C9C8937A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1" y="779"/>
                <a:ext cx="147" cy="149"/>
              </a:xfrm>
              <a:custGeom>
                <a:avLst/>
                <a:gdLst>
                  <a:gd name="T0" fmla="*/ 161 w 171"/>
                  <a:gd name="T1" fmla="*/ 114 h 173"/>
                  <a:gd name="T2" fmla="*/ 155 w 171"/>
                  <a:gd name="T3" fmla="*/ 141 h 173"/>
                  <a:gd name="T4" fmla="*/ 99 w 171"/>
                  <a:gd name="T5" fmla="*/ 142 h 173"/>
                  <a:gd name="T6" fmla="*/ 14 w 171"/>
                  <a:gd name="T7" fmla="*/ 57 h 173"/>
                  <a:gd name="T8" fmla="*/ 15 w 171"/>
                  <a:gd name="T9" fmla="*/ 24 h 173"/>
                  <a:gd name="T10" fmla="*/ 30 w 171"/>
                  <a:gd name="T11" fmla="*/ 8 h 173"/>
                  <a:gd name="T12" fmla="*/ 53 w 171"/>
                  <a:gd name="T13" fmla="*/ 6 h 173"/>
                  <a:gd name="T14" fmla="*/ 68 w 171"/>
                  <a:gd name="T15" fmla="*/ 16 h 173"/>
                  <a:gd name="T16" fmla="*/ 152 w 171"/>
                  <a:gd name="T17" fmla="*/ 99 h 173"/>
                  <a:gd name="T18" fmla="*/ 161 w 171"/>
                  <a:gd name="T19" fmla="*/ 114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1" h="173">
                    <a:moveTo>
                      <a:pt x="161" y="114"/>
                    </a:moveTo>
                    <a:cubicBezTo>
                      <a:pt x="171" y="126"/>
                      <a:pt x="163" y="133"/>
                      <a:pt x="155" y="141"/>
                    </a:cubicBezTo>
                    <a:cubicBezTo>
                      <a:pt x="123" y="173"/>
                      <a:pt x="130" y="172"/>
                      <a:pt x="99" y="142"/>
                    </a:cubicBezTo>
                    <a:cubicBezTo>
                      <a:pt x="71" y="114"/>
                      <a:pt x="43" y="85"/>
                      <a:pt x="14" y="57"/>
                    </a:cubicBezTo>
                    <a:cubicBezTo>
                      <a:pt x="0" y="44"/>
                      <a:pt x="1" y="35"/>
                      <a:pt x="15" y="24"/>
                    </a:cubicBezTo>
                    <a:cubicBezTo>
                      <a:pt x="21" y="19"/>
                      <a:pt x="26" y="14"/>
                      <a:pt x="30" y="8"/>
                    </a:cubicBezTo>
                    <a:cubicBezTo>
                      <a:pt x="38" y="0"/>
                      <a:pt x="45" y="0"/>
                      <a:pt x="53" y="6"/>
                    </a:cubicBezTo>
                    <a:cubicBezTo>
                      <a:pt x="59" y="8"/>
                      <a:pt x="64" y="11"/>
                      <a:pt x="68" y="16"/>
                    </a:cubicBezTo>
                    <a:cubicBezTo>
                      <a:pt x="96" y="44"/>
                      <a:pt x="124" y="72"/>
                      <a:pt x="152" y="99"/>
                    </a:cubicBezTo>
                    <a:cubicBezTo>
                      <a:pt x="156" y="104"/>
                      <a:pt x="160" y="108"/>
                      <a:pt x="161" y="114"/>
                    </a:cubicBezTo>
                    <a:close/>
                  </a:path>
                </a:pathLst>
              </a:custGeom>
              <a:solidFill>
                <a:srgbClr val="5B3D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43" name="Freeform 32">
                <a:extLst>
                  <a:ext uri="{FF2B5EF4-FFF2-40B4-BE49-F238E27FC236}">
                    <a16:creationId xmlns:a16="http://schemas.microsoft.com/office/drawing/2014/main" id="{C746F253-212F-B7CA-1772-273AC42D0F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8" y="956"/>
                <a:ext cx="143" cy="145"/>
              </a:xfrm>
              <a:custGeom>
                <a:avLst/>
                <a:gdLst>
                  <a:gd name="T0" fmla="*/ 2 w 165"/>
                  <a:gd name="T1" fmla="*/ 48 h 168"/>
                  <a:gd name="T2" fmla="*/ 38 w 165"/>
                  <a:gd name="T3" fmla="*/ 0 h 168"/>
                  <a:gd name="T4" fmla="*/ 51 w 165"/>
                  <a:gd name="T5" fmla="*/ 8 h 168"/>
                  <a:gd name="T6" fmla="*/ 154 w 165"/>
                  <a:gd name="T7" fmla="*/ 110 h 168"/>
                  <a:gd name="T8" fmla="*/ 154 w 165"/>
                  <a:gd name="T9" fmla="*/ 137 h 168"/>
                  <a:gd name="T10" fmla="*/ 115 w 165"/>
                  <a:gd name="T11" fmla="*/ 160 h 168"/>
                  <a:gd name="T12" fmla="*/ 99 w 165"/>
                  <a:gd name="T13" fmla="*/ 151 h 168"/>
                  <a:gd name="T14" fmla="*/ 11 w 165"/>
                  <a:gd name="T15" fmla="*/ 63 h 168"/>
                  <a:gd name="T16" fmla="*/ 2 w 165"/>
                  <a:gd name="T17" fmla="*/ 4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5" h="168">
                    <a:moveTo>
                      <a:pt x="2" y="48"/>
                    </a:moveTo>
                    <a:cubicBezTo>
                      <a:pt x="0" y="34"/>
                      <a:pt x="25" y="1"/>
                      <a:pt x="38" y="0"/>
                    </a:cubicBezTo>
                    <a:cubicBezTo>
                      <a:pt x="44" y="0"/>
                      <a:pt x="48" y="4"/>
                      <a:pt x="51" y="8"/>
                    </a:cubicBezTo>
                    <a:cubicBezTo>
                      <a:pt x="86" y="42"/>
                      <a:pt x="120" y="76"/>
                      <a:pt x="154" y="110"/>
                    </a:cubicBezTo>
                    <a:cubicBezTo>
                      <a:pt x="164" y="120"/>
                      <a:pt x="165" y="129"/>
                      <a:pt x="154" y="137"/>
                    </a:cubicBezTo>
                    <a:cubicBezTo>
                      <a:pt x="141" y="145"/>
                      <a:pt x="137" y="168"/>
                      <a:pt x="115" y="160"/>
                    </a:cubicBezTo>
                    <a:cubicBezTo>
                      <a:pt x="108" y="159"/>
                      <a:pt x="104" y="156"/>
                      <a:pt x="99" y="151"/>
                    </a:cubicBezTo>
                    <a:cubicBezTo>
                      <a:pt x="70" y="122"/>
                      <a:pt x="41" y="92"/>
                      <a:pt x="11" y="63"/>
                    </a:cubicBezTo>
                    <a:cubicBezTo>
                      <a:pt x="7" y="59"/>
                      <a:pt x="3" y="54"/>
                      <a:pt x="2" y="48"/>
                    </a:cubicBezTo>
                    <a:close/>
                  </a:path>
                </a:pathLst>
              </a:custGeom>
              <a:solidFill>
                <a:srgbClr val="5B3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44" name="Freeform 33">
                <a:extLst>
                  <a:ext uri="{FF2B5EF4-FFF2-40B4-BE49-F238E27FC236}">
                    <a16:creationId xmlns:a16="http://schemas.microsoft.com/office/drawing/2014/main" id="{A8277E09-56EA-4D11-302A-EAEAEDD28C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4" y="382"/>
                <a:ext cx="186" cy="96"/>
              </a:xfrm>
              <a:custGeom>
                <a:avLst/>
                <a:gdLst>
                  <a:gd name="T0" fmla="*/ 211 w 216"/>
                  <a:gd name="T1" fmla="*/ 30 h 111"/>
                  <a:gd name="T2" fmla="*/ 117 w 216"/>
                  <a:gd name="T3" fmla="*/ 108 h 111"/>
                  <a:gd name="T4" fmla="*/ 101 w 216"/>
                  <a:gd name="T5" fmla="*/ 107 h 111"/>
                  <a:gd name="T6" fmla="*/ 0 w 216"/>
                  <a:gd name="T7" fmla="*/ 26 h 111"/>
                  <a:gd name="T8" fmla="*/ 18 w 216"/>
                  <a:gd name="T9" fmla="*/ 18 h 111"/>
                  <a:gd name="T10" fmla="*/ 54 w 216"/>
                  <a:gd name="T11" fmla="*/ 9 h 111"/>
                  <a:gd name="T12" fmla="*/ 66 w 216"/>
                  <a:gd name="T13" fmla="*/ 16 h 111"/>
                  <a:gd name="T14" fmla="*/ 77 w 216"/>
                  <a:gd name="T15" fmla="*/ 55 h 111"/>
                  <a:gd name="T16" fmla="*/ 88 w 216"/>
                  <a:gd name="T17" fmla="*/ 22 h 111"/>
                  <a:gd name="T18" fmla="*/ 97 w 216"/>
                  <a:gd name="T19" fmla="*/ 10 h 111"/>
                  <a:gd name="T20" fmla="*/ 103 w 216"/>
                  <a:gd name="T21" fmla="*/ 21 h 111"/>
                  <a:gd name="T22" fmla="*/ 109 w 216"/>
                  <a:gd name="T23" fmla="*/ 41 h 111"/>
                  <a:gd name="T24" fmla="*/ 138 w 216"/>
                  <a:gd name="T25" fmla="*/ 18 h 111"/>
                  <a:gd name="T26" fmla="*/ 198 w 216"/>
                  <a:gd name="T27" fmla="*/ 18 h 111"/>
                  <a:gd name="T28" fmla="*/ 211 w 216"/>
                  <a:gd name="T29" fmla="*/ 3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6" h="111">
                    <a:moveTo>
                      <a:pt x="211" y="30"/>
                    </a:moveTo>
                    <a:cubicBezTo>
                      <a:pt x="188" y="66"/>
                      <a:pt x="152" y="86"/>
                      <a:pt x="117" y="108"/>
                    </a:cubicBezTo>
                    <a:cubicBezTo>
                      <a:pt x="111" y="111"/>
                      <a:pt x="106" y="110"/>
                      <a:pt x="101" y="107"/>
                    </a:cubicBezTo>
                    <a:cubicBezTo>
                      <a:pt x="63" y="85"/>
                      <a:pt x="24" y="64"/>
                      <a:pt x="0" y="26"/>
                    </a:cubicBezTo>
                    <a:cubicBezTo>
                      <a:pt x="2" y="14"/>
                      <a:pt x="12" y="20"/>
                      <a:pt x="18" y="18"/>
                    </a:cubicBezTo>
                    <a:cubicBezTo>
                      <a:pt x="30" y="16"/>
                      <a:pt x="44" y="23"/>
                      <a:pt x="54" y="9"/>
                    </a:cubicBezTo>
                    <a:cubicBezTo>
                      <a:pt x="60" y="0"/>
                      <a:pt x="64" y="12"/>
                      <a:pt x="66" y="16"/>
                    </a:cubicBezTo>
                    <a:cubicBezTo>
                      <a:pt x="69" y="29"/>
                      <a:pt x="72" y="41"/>
                      <a:pt x="77" y="55"/>
                    </a:cubicBezTo>
                    <a:cubicBezTo>
                      <a:pt x="82" y="44"/>
                      <a:pt x="85" y="33"/>
                      <a:pt x="88" y="22"/>
                    </a:cubicBezTo>
                    <a:cubicBezTo>
                      <a:pt x="89" y="16"/>
                      <a:pt x="90" y="10"/>
                      <a:pt x="97" y="10"/>
                    </a:cubicBezTo>
                    <a:cubicBezTo>
                      <a:pt x="103" y="10"/>
                      <a:pt x="103" y="16"/>
                      <a:pt x="103" y="21"/>
                    </a:cubicBezTo>
                    <a:cubicBezTo>
                      <a:pt x="104" y="26"/>
                      <a:pt x="108" y="30"/>
                      <a:pt x="109" y="41"/>
                    </a:cubicBezTo>
                    <a:cubicBezTo>
                      <a:pt x="114" y="22"/>
                      <a:pt x="123" y="17"/>
                      <a:pt x="138" y="18"/>
                    </a:cubicBezTo>
                    <a:cubicBezTo>
                      <a:pt x="158" y="19"/>
                      <a:pt x="178" y="18"/>
                      <a:pt x="198" y="18"/>
                    </a:cubicBezTo>
                    <a:cubicBezTo>
                      <a:pt x="205" y="19"/>
                      <a:pt x="216" y="16"/>
                      <a:pt x="211" y="30"/>
                    </a:cubicBezTo>
                    <a:close/>
                  </a:path>
                </a:pathLst>
              </a:custGeom>
              <a:solidFill>
                <a:srgbClr val="EB6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45" name="Freeform 34">
                <a:extLst>
                  <a:ext uri="{FF2B5EF4-FFF2-40B4-BE49-F238E27FC236}">
                    <a16:creationId xmlns:a16="http://schemas.microsoft.com/office/drawing/2014/main" id="{A28D48F2-053F-1F64-5C95-629257A50F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0" y="745"/>
                <a:ext cx="129" cy="129"/>
              </a:xfrm>
              <a:custGeom>
                <a:avLst/>
                <a:gdLst>
                  <a:gd name="T0" fmla="*/ 112 w 150"/>
                  <a:gd name="T1" fmla="*/ 71 h 149"/>
                  <a:gd name="T2" fmla="*/ 116 w 150"/>
                  <a:gd name="T3" fmla="*/ 75 h 149"/>
                  <a:gd name="T4" fmla="*/ 117 w 150"/>
                  <a:gd name="T5" fmla="*/ 145 h 149"/>
                  <a:gd name="T6" fmla="*/ 92 w 150"/>
                  <a:gd name="T7" fmla="*/ 139 h 149"/>
                  <a:gd name="T8" fmla="*/ 11 w 150"/>
                  <a:gd name="T9" fmla="*/ 57 h 149"/>
                  <a:gd name="T10" fmla="*/ 4 w 150"/>
                  <a:gd name="T11" fmla="*/ 33 h 149"/>
                  <a:gd name="T12" fmla="*/ 74 w 150"/>
                  <a:gd name="T13" fmla="*/ 34 h 149"/>
                  <a:gd name="T14" fmla="*/ 78 w 150"/>
                  <a:gd name="T15" fmla="*/ 38 h 149"/>
                  <a:gd name="T16" fmla="*/ 112 w 150"/>
                  <a:gd name="T17" fmla="*/ 71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149">
                    <a:moveTo>
                      <a:pt x="112" y="71"/>
                    </a:moveTo>
                    <a:cubicBezTo>
                      <a:pt x="113" y="72"/>
                      <a:pt x="114" y="74"/>
                      <a:pt x="116" y="75"/>
                    </a:cubicBezTo>
                    <a:cubicBezTo>
                      <a:pt x="150" y="110"/>
                      <a:pt x="150" y="110"/>
                      <a:pt x="117" y="145"/>
                    </a:cubicBezTo>
                    <a:cubicBezTo>
                      <a:pt x="107" y="149"/>
                      <a:pt x="99" y="146"/>
                      <a:pt x="92" y="139"/>
                    </a:cubicBezTo>
                    <a:cubicBezTo>
                      <a:pt x="65" y="111"/>
                      <a:pt x="38" y="84"/>
                      <a:pt x="11" y="57"/>
                    </a:cubicBezTo>
                    <a:cubicBezTo>
                      <a:pt x="3" y="50"/>
                      <a:pt x="0" y="43"/>
                      <a:pt x="4" y="33"/>
                    </a:cubicBezTo>
                    <a:cubicBezTo>
                      <a:pt x="40" y="0"/>
                      <a:pt x="40" y="0"/>
                      <a:pt x="74" y="34"/>
                    </a:cubicBezTo>
                    <a:cubicBezTo>
                      <a:pt x="75" y="35"/>
                      <a:pt x="77" y="36"/>
                      <a:pt x="78" y="38"/>
                    </a:cubicBezTo>
                    <a:cubicBezTo>
                      <a:pt x="92" y="46"/>
                      <a:pt x="103" y="57"/>
                      <a:pt x="112" y="71"/>
                    </a:cubicBezTo>
                    <a:close/>
                  </a:path>
                </a:pathLst>
              </a:custGeom>
              <a:solidFill>
                <a:srgbClr val="5B3D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46" name="Freeform 35">
                <a:extLst>
                  <a:ext uri="{FF2B5EF4-FFF2-40B4-BE49-F238E27FC236}">
                    <a16:creationId xmlns:a16="http://schemas.microsoft.com/office/drawing/2014/main" id="{E966B8AD-EE86-FADD-0C4A-8CC365859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4" y="859"/>
                <a:ext cx="158" cy="161"/>
              </a:xfrm>
              <a:custGeom>
                <a:avLst/>
                <a:gdLst>
                  <a:gd name="T0" fmla="*/ 183 w 183"/>
                  <a:gd name="T1" fmla="*/ 33 h 186"/>
                  <a:gd name="T2" fmla="*/ 173 w 183"/>
                  <a:gd name="T3" fmla="*/ 44 h 186"/>
                  <a:gd name="T4" fmla="*/ 46 w 183"/>
                  <a:gd name="T5" fmla="*/ 171 h 186"/>
                  <a:gd name="T6" fmla="*/ 20 w 183"/>
                  <a:gd name="T7" fmla="*/ 166 h 186"/>
                  <a:gd name="T8" fmla="*/ 15 w 183"/>
                  <a:gd name="T9" fmla="*/ 140 h 186"/>
                  <a:gd name="T10" fmla="*/ 143 w 183"/>
                  <a:gd name="T11" fmla="*/ 13 h 186"/>
                  <a:gd name="T12" fmla="*/ 159 w 183"/>
                  <a:gd name="T13" fmla="*/ 6 h 186"/>
                  <a:gd name="T14" fmla="*/ 183 w 183"/>
                  <a:gd name="T1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3" h="186">
                    <a:moveTo>
                      <a:pt x="183" y="33"/>
                    </a:moveTo>
                    <a:cubicBezTo>
                      <a:pt x="179" y="37"/>
                      <a:pt x="177" y="41"/>
                      <a:pt x="173" y="44"/>
                    </a:cubicBezTo>
                    <a:cubicBezTo>
                      <a:pt x="131" y="86"/>
                      <a:pt x="88" y="128"/>
                      <a:pt x="46" y="171"/>
                    </a:cubicBezTo>
                    <a:cubicBezTo>
                      <a:pt x="33" y="186"/>
                      <a:pt x="27" y="173"/>
                      <a:pt x="20" y="166"/>
                    </a:cubicBezTo>
                    <a:cubicBezTo>
                      <a:pt x="13" y="159"/>
                      <a:pt x="0" y="154"/>
                      <a:pt x="15" y="140"/>
                    </a:cubicBezTo>
                    <a:cubicBezTo>
                      <a:pt x="58" y="98"/>
                      <a:pt x="100" y="55"/>
                      <a:pt x="143" y="13"/>
                    </a:cubicBezTo>
                    <a:cubicBezTo>
                      <a:pt x="147" y="9"/>
                      <a:pt x="151" y="0"/>
                      <a:pt x="159" y="6"/>
                    </a:cubicBezTo>
                    <a:cubicBezTo>
                      <a:pt x="168" y="14"/>
                      <a:pt x="177" y="22"/>
                      <a:pt x="183" y="33"/>
                    </a:cubicBezTo>
                    <a:close/>
                  </a:path>
                </a:pathLst>
              </a:custGeom>
              <a:solidFill>
                <a:srgbClr val="86B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47" name="Freeform 36">
                <a:extLst>
                  <a:ext uri="{FF2B5EF4-FFF2-40B4-BE49-F238E27FC236}">
                    <a16:creationId xmlns:a16="http://schemas.microsoft.com/office/drawing/2014/main" id="{5786EBBC-BDC3-2C42-8052-0E85F8C04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0" y="747"/>
                <a:ext cx="172" cy="82"/>
              </a:xfrm>
              <a:custGeom>
                <a:avLst/>
                <a:gdLst>
                  <a:gd name="T0" fmla="*/ 9 w 199"/>
                  <a:gd name="T1" fmla="*/ 35 h 95"/>
                  <a:gd name="T2" fmla="*/ 71 w 199"/>
                  <a:gd name="T3" fmla="*/ 33 h 95"/>
                  <a:gd name="T4" fmla="*/ 104 w 199"/>
                  <a:gd name="T5" fmla="*/ 2 h 95"/>
                  <a:gd name="T6" fmla="*/ 122 w 199"/>
                  <a:gd name="T7" fmla="*/ 25 h 95"/>
                  <a:gd name="T8" fmla="*/ 192 w 199"/>
                  <a:gd name="T9" fmla="*/ 47 h 95"/>
                  <a:gd name="T10" fmla="*/ 144 w 199"/>
                  <a:gd name="T11" fmla="*/ 87 h 95"/>
                  <a:gd name="T12" fmla="*/ 116 w 199"/>
                  <a:gd name="T13" fmla="*/ 85 h 95"/>
                  <a:gd name="T14" fmla="*/ 97 w 199"/>
                  <a:gd name="T15" fmla="*/ 75 h 95"/>
                  <a:gd name="T16" fmla="*/ 38 w 199"/>
                  <a:gd name="T17" fmla="*/ 60 h 95"/>
                  <a:gd name="T18" fmla="*/ 19 w 199"/>
                  <a:gd name="T19" fmla="*/ 60 h 95"/>
                  <a:gd name="T20" fmla="*/ 9 w 199"/>
                  <a:gd name="T21" fmla="*/ 3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9" h="95">
                    <a:moveTo>
                      <a:pt x="9" y="35"/>
                    </a:moveTo>
                    <a:cubicBezTo>
                      <a:pt x="37" y="12"/>
                      <a:pt x="51" y="11"/>
                      <a:pt x="71" y="33"/>
                    </a:cubicBezTo>
                    <a:cubicBezTo>
                      <a:pt x="80" y="21"/>
                      <a:pt x="81" y="0"/>
                      <a:pt x="104" y="2"/>
                    </a:cubicBezTo>
                    <a:cubicBezTo>
                      <a:pt x="117" y="4"/>
                      <a:pt x="119" y="14"/>
                      <a:pt x="122" y="25"/>
                    </a:cubicBezTo>
                    <a:cubicBezTo>
                      <a:pt x="163" y="8"/>
                      <a:pt x="178" y="13"/>
                      <a:pt x="192" y="47"/>
                    </a:cubicBezTo>
                    <a:cubicBezTo>
                      <a:pt x="199" y="81"/>
                      <a:pt x="182" y="95"/>
                      <a:pt x="144" y="87"/>
                    </a:cubicBezTo>
                    <a:cubicBezTo>
                      <a:pt x="135" y="85"/>
                      <a:pt x="126" y="81"/>
                      <a:pt x="116" y="85"/>
                    </a:cubicBezTo>
                    <a:cubicBezTo>
                      <a:pt x="107" y="89"/>
                      <a:pt x="102" y="82"/>
                      <a:pt x="97" y="75"/>
                    </a:cubicBezTo>
                    <a:cubicBezTo>
                      <a:pt x="79" y="47"/>
                      <a:pt x="68" y="45"/>
                      <a:pt x="38" y="60"/>
                    </a:cubicBezTo>
                    <a:cubicBezTo>
                      <a:pt x="31" y="64"/>
                      <a:pt x="24" y="67"/>
                      <a:pt x="19" y="60"/>
                    </a:cubicBezTo>
                    <a:cubicBezTo>
                      <a:pt x="14" y="53"/>
                      <a:pt x="0" y="48"/>
                      <a:pt x="9" y="35"/>
                    </a:cubicBezTo>
                    <a:close/>
                  </a:path>
                </a:pathLst>
              </a:custGeom>
              <a:solidFill>
                <a:srgbClr val="A8CE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48" name="Freeform 37">
                <a:extLst>
                  <a:ext uri="{FF2B5EF4-FFF2-40B4-BE49-F238E27FC236}">
                    <a16:creationId xmlns:a16="http://schemas.microsoft.com/office/drawing/2014/main" id="{49481A28-564E-23C8-DBBE-A4640E3A98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1" y="777"/>
                <a:ext cx="227" cy="177"/>
              </a:xfrm>
              <a:custGeom>
                <a:avLst/>
                <a:gdLst>
                  <a:gd name="T0" fmla="*/ 20 w 263"/>
                  <a:gd name="T1" fmla="*/ 0 h 205"/>
                  <a:gd name="T2" fmla="*/ 52 w 263"/>
                  <a:gd name="T3" fmla="*/ 17 h 205"/>
                  <a:gd name="T4" fmla="*/ 110 w 263"/>
                  <a:gd name="T5" fmla="*/ 34 h 205"/>
                  <a:gd name="T6" fmla="*/ 132 w 263"/>
                  <a:gd name="T7" fmla="*/ 45 h 205"/>
                  <a:gd name="T8" fmla="*/ 148 w 263"/>
                  <a:gd name="T9" fmla="*/ 46 h 205"/>
                  <a:gd name="T10" fmla="*/ 180 w 263"/>
                  <a:gd name="T11" fmla="*/ 49 h 205"/>
                  <a:gd name="T12" fmla="*/ 203 w 263"/>
                  <a:gd name="T13" fmla="*/ 12 h 205"/>
                  <a:gd name="T14" fmla="*/ 228 w 263"/>
                  <a:gd name="T15" fmla="*/ 27 h 205"/>
                  <a:gd name="T16" fmla="*/ 188 w 263"/>
                  <a:gd name="T17" fmla="*/ 65 h 205"/>
                  <a:gd name="T18" fmla="*/ 196 w 263"/>
                  <a:gd name="T19" fmla="*/ 82 h 205"/>
                  <a:gd name="T20" fmla="*/ 239 w 263"/>
                  <a:gd name="T21" fmla="*/ 121 h 205"/>
                  <a:gd name="T22" fmla="*/ 263 w 263"/>
                  <a:gd name="T23" fmla="*/ 140 h 205"/>
                  <a:gd name="T24" fmla="*/ 256 w 263"/>
                  <a:gd name="T25" fmla="*/ 151 h 205"/>
                  <a:gd name="T26" fmla="*/ 244 w 263"/>
                  <a:gd name="T27" fmla="*/ 145 h 205"/>
                  <a:gd name="T28" fmla="*/ 227 w 263"/>
                  <a:gd name="T29" fmla="*/ 127 h 205"/>
                  <a:gd name="T30" fmla="*/ 180 w 263"/>
                  <a:gd name="T31" fmla="*/ 98 h 205"/>
                  <a:gd name="T32" fmla="*/ 159 w 263"/>
                  <a:gd name="T33" fmla="*/ 93 h 205"/>
                  <a:gd name="T34" fmla="*/ 113 w 263"/>
                  <a:gd name="T35" fmla="*/ 92 h 205"/>
                  <a:gd name="T36" fmla="*/ 97 w 263"/>
                  <a:gd name="T37" fmla="*/ 145 h 205"/>
                  <a:gd name="T38" fmla="*/ 138 w 263"/>
                  <a:gd name="T39" fmla="*/ 157 h 205"/>
                  <a:gd name="T40" fmla="*/ 139 w 263"/>
                  <a:gd name="T41" fmla="*/ 199 h 205"/>
                  <a:gd name="T42" fmla="*/ 128 w 263"/>
                  <a:gd name="T43" fmla="*/ 204 h 205"/>
                  <a:gd name="T44" fmla="*/ 123 w 263"/>
                  <a:gd name="T45" fmla="*/ 199 h 205"/>
                  <a:gd name="T46" fmla="*/ 126 w 263"/>
                  <a:gd name="T47" fmla="*/ 189 h 205"/>
                  <a:gd name="T48" fmla="*/ 107 w 263"/>
                  <a:gd name="T49" fmla="*/ 164 h 205"/>
                  <a:gd name="T50" fmla="*/ 87 w 263"/>
                  <a:gd name="T51" fmla="*/ 168 h 205"/>
                  <a:gd name="T52" fmla="*/ 64 w 263"/>
                  <a:gd name="T53" fmla="*/ 193 h 205"/>
                  <a:gd name="T54" fmla="*/ 73 w 263"/>
                  <a:gd name="T55" fmla="*/ 164 h 205"/>
                  <a:gd name="T56" fmla="*/ 71 w 263"/>
                  <a:gd name="T57" fmla="*/ 153 h 205"/>
                  <a:gd name="T58" fmla="*/ 58 w 263"/>
                  <a:gd name="T59" fmla="*/ 158 h 205"/>
                  <a:gd name="T60" fmla="*/ 45 w 263"/>
                  <a:gd name="T61" fmla="*/ 188 h 205"/>
                  <a:gd name="T62" fmla="*/ 45 w 263"/>
                  <a:gd name="T63" fmla="*/ 154 h 205"/>
                  <a:gd name="T64" fmla="*/ 36 w 263"/>
                  <a:gd name="T65" fmla="*/ 143 h 205"/>
                  <a:gd name="T66" fmla="*/ 30 w 263"/>
                  <a:gd name="T67" fmla="*/ 153 h 205"/>
                  <a:gd name="T68" fmla="*/ 22 w 263"/>
                  <a:gd name="T69" fmla="*/ 188 h 205"/>
                  <a:gd name="T70" fmla="*/ 16 w 263"/>
                  <a:gd name="T71" fmla="*/ 146 h 205"/>
                  <a:gd name="T72" fmla="*/ 8 w 263"/>
                  <a:gd name="T73" fmla="*/ 136 h 205"/>
                  <a:gd name="T74" fmla="*/ 3 w 263"/>
                  <a:gd name="T75" fmla="*/ 147 h 205"/>
                  <a:gd name="T76" fmla="*/ 0 w 263"/>
                  <a:gd name="T77" fmla="*/ 196 h 205"/>
                  <a:gd name="T78" fmla="*/ 0 w 263"/>
                  <a:gd name="T79" fmla="*/ 123 h 205"/>
                  <a:gd name="T80" fmla="*/ 14 w 263"/>
                  <a:gd name="T81" fmla="*/ 124 h 205"/>
                  <a:gd name="T82" fmla="*/ 47 w 263"/>
                  <a:gd name="T83" fmla="*/ 136 h 205"/>
                  <a:gd name="T84" fmla="*/ 85 w 263"/>
                  <a:gd name="T85" fmla="*/ 129 h 205"/>
                  <a:gd name="T86" fmla="*/ 173 w 263"/>
                  <a:gd name="T87" fmla="*/ 90 h 205"/>
                  <a:gd name="T88" fmla="*/ 121 w 263"/>
                  <a:gd name="T89" fmla="*/ 59 h 205"/>
                  <a:gd name="T90" fmla="*/ 107 w 263"/>
                  <a:gd name="T91" fmla="*/ 52 h 205"/>
                  <a:gd name="T92" fmla="*/ 82 w 263"/>
                  <a:gd name="T93" fmla="*/ 21 h 205"/>
                  <a:gd name="T94" fmla="*/ 47 w 263"/>
                  <a:gd name="T95" fmla="*/ 34 h 205"/>
                  <a:gd name="T96" fmla="*/ 28 w 263"/>
                  <a:gd name="T97" fmla="*/ 31 h 205"/>
                  <a:gd name="T98" fmla="*/ 11 w 263"/>
                  <a:gd name="T99" fmla="*/ 12 h 205"/>
                  <a:gd name="T100" fmla="*/ 20 w 263"/>
                  <a:gd name="T101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3" h="205">
                    <a:moveTo>
                      <a:pt x="20" y="0"/>
                    </a:moveTo>
                    <a:cubicBezTo>
                      <a:pt x="25" y="23"/>
                      <a:pt x="34" y="28"/>
                      <a:pt x="52" y="17"/>
                    </a:cubicBezTo>
                    <a:cubicBezTo>
                      <a:pt x="73" y="5"/>
                      <a:pt x="98" y="11"/>
                      <a:pt x="110" y="34"/>
                    </a:cubicBezTo>
                    <a:cubicBezTo>
                      <a:pt x="115" y="44"/>
                      <a:pt x="119" y="50"/>
                      <a:pt x="132" y="45"/>
                    </a:cubicBezTo>
                    <a:cubicBezTo>
                      <a:pt x="136" y="43"/>
                      <a:pt x="143" y="44"/>
                      <a:pt x="148" y="46"/>
                    </a:cubicBezTo>
                    <a:cubicBezTo>
                      <a:pt x="158" y="52"/>
                      <a:pt x="169" y="44"/>
                      <a:pt x="180" y="49"/>
                    </a:cubicBezTo>
                    <a:cubicBezTo>
                      <a:pt x="191" y="55"/>
                      <a:pt x="202" y="36"/>
                      <a:pt x="203" y="12"/>
                    </a:cubicBezTo>
                    <a:cubicBezTo>
                      <a:pt x="206" y="25"/>
                      <a:pt x="220" y="22"/>
                      <a:pt x="228" y="27"/>
                    </a:cubicBezTo>
                    <a:cubicBezTo>
                      <a:pt x="210" y="35"/>
                      <a:pt x="203" y="54"/>
                      <a:pt x="188" y="65"/>
                    </a:cubicBezTo>
                    <a:cubicBezTo>
                      <a:pt x="180" y="71"/>
                      <a:pt x="188" y="80"/>
                      <a:pt x="196" y="82"/>
                    </a:cubicBezTo>
                    <a:cubicBezTo>
                      <a:pt x="219" y="86"/>
                      <a:pt x="232" y="100"/>
                      <a:pt x="239" y="121"/>
                    </a:cubicBezTo>
                    <a:cubicBezTo>
                      <a:pt x="243" y="133"/>
                      <a:pt x="257" y="132"/>
                      <a:pt x="263" y="140"/>
                    </a:cubicBezTo>
                    <a:cubicBezTo>
                      <a:pt x="262" y="144"/>
                      <a:pt x="255" y="145"/>
                      <a:pt x="256" y="151"/>
                    </a:cubicBezTo>
                    <a:cubicBezTo>
                      <a:pt x="252" y="149"/>
                      <a:pt x="248" y="145"/>
                      <a:pt x="244" y="145"/>
                    </a:cubicBezTo>
                    <a:cubicBezTo>
                      <a:pt x="231" y="145"/>
                      <a:pt x="228" y="139"/>
                      <a:pt x="227" y="127"/>
                    </a:cubicBezTo>
                    <a:cubicBezTo>
                      <a:pt x="224" y="102"/>
                      <a:pt x="203" y="90"/>
                      <a:pt x="180" y="98"/>
                    </a:cubicBezTo>
                    <a:cubicBezTo>
                      <a:pt x="170" y="102"/>
                      <a:pt x="166" y="100"/>
                      <a:pt x="159" y="93"/>
                    </a:cubicBezTo>
                    <a:cubicBezTo>
                      <a:pt x="145" y="80"/>
                      <a:pt x="127" y="81"/>
                      <a:pt x="113" y="92"/>
                    </a:cubicBezTo>
                    <a:cubicBezTo>
                      <a:pt x="97" y="105"/>
                      <a:pt x="89" y="132"/>
                      <a:pt x="97" y="145"/>
                    </a:cubicBezTo>
                    <a:cubicBezTo>
                      <a:pt x="102" y="154"/>
                      <a:pt x="111" y="156"/>
                      <a:pt x="138" y="157"/>
                    </a:cubicBezTo>
                    <a:cubicBezTo>
                      <a:pt x="123" y="172"/>
                      <a:pt x="143" y="185"/>
                      <a:pt x="139" y="199"/>
                    </a:cubicBezTo>
                    <a:cubicBezTo>
                      <a:pt x="135" y="199"/>
                      <a:pt x="131" y="202"/>
                      <a:pt x="128" y="204"/>
                    </a:cubicBezTo>
                    <a:cubicBezTo>
                      <a:pt x="124" y="205"/>
                      <a:pt x="122" y="203"/>
                      <a:pt x="123" y="199"/>
                    </a:cubicBezTo>
                    <a:cubicBezTo>
                      <a:pt x="124" y="196"/>
                      <a:pt x="127" y="194"/>
                      <a:pt x="126" y="189"/>
                    </a:cubicBezTo>
                    <a:cubicBezTo>
                      <a:pt x="123" y="178"/>
                      <a:pt x="107" y="178"/>
                      <a:pt x="107" y="164"/>
                    </a:cubicBezTo>
                    <a:cubicBezTo>
                      <a:pt x="106" y="161"/>
                      <a:pt x="93" y="158"/>
                      <a:pt x="87" y="168"/>
                    </a:cubicBezTo>
                    <a:cubicBezTo>
                      <a:pt x="82" y="177"/>
                      <a:pt x="77" y="188"/>
                      <a:pt x="64" y="193"/>
                    </a:cubicBezTo>
                    <a:cubicBezTo>
                      <a:pt x="64" y="181"/>
                      <a:pt x="70" y="173"/>
                      <a:pt x="73" y="164"/>
                    </a:cubicBezTo>
                    <a:cubicBezTo>
                      <a:pt x="74" y="160"/>
                      <a:pt x="79" y="155"/>
                      <a:pt x="71" y="153"/>
                    </a:cubicBezTo>
                    <a:cubicBezTo>
                      <a:pt x="66" y="151"/>
                      <a:pt x="60" y="151"/>
                      <a:pt x="58" y="158"/>
                    </a:cubicBezTo>
                    <a:cubicBezTo>
                      <a:pt x="54" y="168"/>
                      <a:pt x="52" y="179"/>
                      <a:pt x="45" y="188"/>
                    </a:cubicBezTo>
                    <a:cubicBezTo>
                      <a:pt x="45" y="176"/>
                      <a:pt x="45" y="165"/>
                      <a:pt x="45" y="154"/>
                    </a:cubicBezTo>
                    <a:cubicBezTo>
                      <a:pt x="45" y="148"/>
                      <a:pt x="41" y="144"/>
                      <a:pt x="36" y="143"/>
                    </a:cubicBezTo>
                    <a:cubicBezTo>
                      <a:pt x="28" y="142"/>
                      <a:pt x="31" y="149"/>
                      <a:pt x="30" y="153"/>
                    </a:cubicBezTo>
                    <a:cubicBezTo>
                      <a:pt x="28" y="164"/>
                      <a:pt x="27" y="176"/>
                      <a:pt x="22" y="188"/>
                    </a:cubicBezTo>
                    <a:cubicBezTo>
                      <a:pt x="20" y="174"/>
                      <a:pt x="18" y="160"/>
                      <a:pt x="16" y="146"/>
                    </a:cubicBezTo>
                    <a:cubicBezTo>
                      <a:pt x="16" y="141"/>
                      <a:pt x="16" y="135"/>
                      <a:pt x="8" y="136"/>
                    </a:cubicBezTo>
                    <a:cubicBezTo>
                      <a:pt x="1" y="137"/>
                      <a:pt x="3" y="143"/>
                      <a:pt x="3" y="147"/>
                    </a:cubicBezTo>
                    <a:cubicBezTo>
                      <a:pt x="3" y="164"/>
                      <a:pt x="6" y="180"/>
                      <a:pt x="0" y="196"/>
                    </a:cubicBezTo>
                    <a:cubicBezTo>
                      <a:pt x="0" y="172"/>
                      <a:pt x="0" y="148"/>
                      <a:pt x="0" y="123"/>
                    </a:cubicBezTo>
                    <a:cubicBezTo>
                      <a:pt x="4" y="124"/>
                      <a:pt x="10" y="125"/>
                      <a:pt x="14" y="124"/>
                    </a:cubicBezTo>
                    <a:cubicBezTo>
                      <a:pt x="28" y="120"/>
                      <a:pt x="37" y="124"/>
                      <a:pt x="47" y="136"/>
                    </a:cubicBezTo>
                    <a:cubicBezTo>
                      <a:pt x="60" y="150"/>
                      <a:pt x="81" y="145"/>
                      <a:pt x="85" y="129"/>
                    </a:cubicBezTo>
                    <a:cubicBezTo>
                      <a:pt x="100" y="74"/>
                      <a:pt x="124" y="64"/>
                      <a:pt x="173" y="90"/>
                    </a:cubicBezTo>
                    <a:cubicBezTo>
                      <a:pt x="173" y="60"/>
                      <a:pt x="148" y="44"/>
                      <a:pt x="121" y="59"/>
                    </a:cubicBezTo>
                    <a:cubicBezTo>
                      <a:pt x="109" y="65"/>
                      <a:pt x="108" y="63"/>
                      <a:pt x="107" y="52"/>
                    </a:cubicBezTo>
                    <a:cubicBezTo>
                      <a:pt x="106" y="36"/>
                      <a:pt x="97" y="25"/>
                      <a:pt x="82" y="21"/>
                    </a:cubicBezTo>
                    <a:cubicBezTo>
                      <a:pt x="68" y="17"/>
                      <a:pt x="56" y="22"/>
                      <a:pt x="47" y="34"/>
                    </a:cubicBezTo>
                    <a:cubicBezTo>
                      <a:pt x="39" y="45"/>
                      <a:pt x="34" y="46"/>
                      <a:pt x="28" y="31"/>
                    </a:cubicBezTo>
                    <a:cubicBezTo>
                      <a:pt x="25" y="24"/>
                      <a:pt x="17" y="19"/>
                      <a:pt x="11" y="12"/>
                    </a:cubicBezTo>
                    <a:cubicBezTo>
                      <a:pt x="14" y="8"/>
                      <a:pt x="14" y="2"/>
                      <a:pt x="20" y="0"/>
                    </a:cubicBezTo>
                    <a:close/>
                  </a:path>
                </a:pathLst>
              </a:custGeom>
              <a:solidFill>
                <a:srgbClr val="EEF4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49" name="Freeform 38">
                <a:extLst>
                  <a:ext uri="{FF2B5EF4-FFF2-40B4-BE49-F238E27FC236}">
                    <a16:creationId xmlns:a16="http://schemas.microsoft.com/office/drawing/2014/main" id="{21EE3E90-9678-2A98-6985-8F31823EE9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3" y="1001"/>
                <a:ext cx="131" cy="130"/>
              </a:xfrm>
              <a:custGeom>
                <a:avLst/>
                <a:gdLst>
                  <a:gd name="T0" fmla="*/ 38 w 152"/>
                  <a:gd name="T1" fmla="*/ 81 h 151"/>
                  <a:gd name="T2" fmla="*/ 34 w 152"/>
                  <a:gd name="T3" fmla="*/ 77 h 151"/>
                  <a:gd name="T4" fmla="*/ 35 w 152"/>
                  <a:gd name="T5" fmla="*/ 5 h 151"/>
                  <a:gd name="T6" fmla="*/ 53 w 152"/>
                  <a:gd name="T7" fmla="*/ 10 h 151"/>
                  <a:gd name="T8" fmla="*/ 142 w 152"/>
                  <a:gd name="T9" fmla="*/ 98 h 151"/>
                  <a:gd name="T10" fmla="*/ 147 w 152"/>
                  <a:gd name="T11" fmla="*/ 117 h 151"/>
                  <a:gd name="T12" fmla="*/ 73 w 152"/>
                  <a:gd name="T13" fmla="*/ 115 h 151"/>
                  <a:gd name="T14" fmla="*/ 70 w 152"/>
                  <a:gd name="T15" fmla="*/ 113 h 151"/>
                  <a:gd name="T16" fmla="*/ 38 w 152"/>
                  <a:gd name="T17" fmla="*/ 8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1">
                    <a:moveTo>
                      <a:pt x="38" y="81"/>
                    </a:moveTo>
                    <a:cubicBezTo>
                      <a:pt x="37" y="80"/>
                      <a:pt x="36" y="78"/>
                      <a:pt x="34" y="77"/>
                    </a:cubicBezTo>
                    <a:cubicBezTo>
                      <a:pt x="0" y="41"/>
                      <a:pt x="0" y="41"/>
                      <a:pt x="35" y="5"/>
                    </a:cubicBezTo>
                    <a:cubicBezTo>
                      <a:pt x="43" y="0"/>
                      <a:pt x="48" y="4"/>
                      <a:pt x="53" y="10"/>
                    </a:cubicBezTo>
                    <a:cubicBezTo>
                      <a:pt x="83" y="39"/>
                      <a:pt x="112" y="69"/>
                      <a:pt x="142" y="98"/>
                    </a:cubicBezTo>
                    <a:cubicBezTo>
                      <a:pt x="147" y="103"/>
                      <a:pt x="152" y="109"/>
                      <a:pt x="147" y="117"/>
                    </a:cubicBezTo>
                    <a:cubicBezTo>
                      <a:pt x="110" y="151"/>
                      <a:pt x="110" y="151"/>
                      <a:pt x="73" y="115"/>
                    </a:cubicBezTo>
                    <a:cubicBezTo>
                      <a:pt x="72" y="115"/>
                      <a:pt x="71" y="114"/>
                      <a:pt x="70" y="113"/>
                    </a:cubicBezTo>
                    <a:cubicBezTo>
                      <a:pt x="57" y="105"/>
                      <a:pt x="46" y="94"/>
                      <a:pt x="38" y="81"/>
                    </a:cubicBezTo>
                    <a:close/>
                  </a:path>
                </a:pathLst>
              </a:custGeom>
              <a:solidFill>
                <a:srgbClr val="5B3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50" name="Freeform 39">
                <a:extLst>
                  <a:ext uri="{FF2B5EF4-FFF2-40B4-BE49-F238E27FC236}">
                    <a16:creationId xmlns:a16="http://schemas.microsoft.com/office/drawing/2014/main" id="{37B663A5-86B9-1437-41B3-E18633DF17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5" y="597"/>
                <a:ext cx="73" cy="259"/>
              </a:xfrm>
              <a:custGeom>
                <a:avLst/>
                <a:gdLst>
                  <a:gd name="T0" fmla="*/ 84 w 84"/>
                  <a:gd name="T1" fmla="*/ 2 h 300"/>
                  <a:gd name="T2" fmla="*/ 82 w 84"/>
                  <a:gd name="T3" fmla="*/ 10 h 300"/>
                  <a:gd name="T4" fmla="*/ 53 w 84"/>
                  <a:gd name="T5" fmla="*/ 147 h 300"/>
                  <a:gd name="T6" fmla="*/ 53 w 84"/>
                  <a:gd name="T7" fmla="*/ 279 h 300"/>
                  <a:gd name="T8" fmla="*/ 41 w 84"/>
                  <a:gd name="T9" fmla="*/ 300 h 300"/>
                  <a:gd name="T10" fmla="*/ 29 w 84"/>
                  <a:gd name="T11" fmla="*/ 278 h 300"/>
                  <a:gd name="T12" fmla="*/ 30 w 84"/>
                  <a:gd name="T13" fmla="*/ 124 h 300"/>
                  <a:gd name="T14" fmla="*/ 0 w 84"/>
                  <a:gd name="T15" fmla="*/ 9 h 300"/>
                  <a:gd name="T16" fmla="*/ 33 w 84"/>
                  <a:gd name="T17" fmla="*/ 12 h 300"/>
                  <a:gd name="T18" fmla="*/ 42 w 84"/>
                  <a:gd name="T19" fmla="*/ 24 h 300"/>
                  <a:gd name="T20" fmla="*/ 84 w 84"/>
                  <a:gd name="T21" fmla="*/ 2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" h="300">
                    <a:moveTo>
                      <a:pt x="84" y="2"/>
                    </a:moveTo>
                    <a:cubicBezTo>
                      <a:pt x="83" y="5"/>
                      <a:pt x="83" y="8"/>
                      <a:pt x="82" y="10"/>
                    </a:cubicBezTo>
                    <a:cubicBezTo>
                      <a:pt x="54" y="52"/>
                      <a:pt x="51" y="98"/>
                      <a:pt x="53" y="147"/>
                    </a:cubicBezTo>
                    <a:cubicBezTo>
                      <a:pt x="55" y="191"/>
                      <a:pt x="53" y="235"/>
                      <a:pt x="53" y="279"/>
                    </a:cubicBezTo>
                    <a:cubicBezTo>
                      <a:pt x="53" y="288"/>
                      <a:pt x="59" y="300"/>
                      <a:pt x="41" y="300"/>
                    </a:cubicBezTo>
                    <a:cubicBezTo>
                      <a:pt x="23" y="299"/>
                      <a:pt x="29" y="286"/>
                      <a:pt x="29" y="278"/>
                    </a:cubicBezTo>
                    <a:cubicBezTo>
                      <a:pt x="29" y="227"/>
                      <a:pt x="27" y="175"/>
                      <a:pt x="30" y="124"/>
                    </a:cubicBezTo>
                    <a:cubicBezTo>
                      <a:pt x="32" y="81"/>
                      <a:pt x="21" y="44"/>
                      <a:pt x="0" y="9"/>
                    </a:cubicBezTo>
                    <a:cubicBezTo>
                      <a:pt x="9" y="1"/>
                      <a:pt x="24" y="3"/>
                      <a:pt x="33" y="12"/>
                    </a:cubicBezTo>
                    <a:cubicBezTo>
                      <a:pt x="36" y="15"/>
                      <a:pt x="36" y="21"/>
                      <a:pt x="42" y="24"/>
                    </a:cubicBezTo>
                    <a:cubicBezTo>
                      <a:pt x="51" y="8"/>
                      <a:pt x="65" y="0"/>
                      <a:pt x="84" y="2"/>
                    </a:cubicBezTo>
                    <a:close/>
                  </a:path>
                </a:pathLst>
              </a:custGeom>
              <a:solidFill>
                <a:srgbClr val="1A71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51" name="Freeform 40">
                <a:extLst>
                  <a:ext uri="{FF2B5EF4-FFF2-40B4-BE49-F238E27FC236}">
                    <a16:creationId xmlns:a16="http://schemas.microsoft.com/office/drawing/2014/main" id="{2FEB775A-0560-3060-3D6D-718397A89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0" y="1305"/>
                <a:ext cx="115" cy="63"/>
              </a:xfrm>
              <a:custGeom>
                <a:avLst/>
                <a:gdLst>
                  <a:gd name="T0" fmla="*/ 108 w 133"/>
                  <a:gd name="T1" fmla="*/ 72 h 72"/>
                  <a:gd name="T2" fmla="*/ 29 w 133"/>
                  <a:gd name="T3" fmla="*/ 71 h 72"/>
                  <a:gd name="T4" fmla="*/ 0 w 133"/>
                  <a:gd name="T5" fmla="*/ 36 h 72"/>
                  <a:gd name="T6" fmla="*/ 30 w 133"/>
                  <a:gd name="T7" fmla="*/ 4 h 72"/>
                  <a:gd name="T8" fmla="*/ 102 w 133"/>
                  <a:gd name="T9" fmla="*/ 0 h 72"/>
                  <a:gd name="T10" fmla="*/ 108 w 133"/>
                  <a:gd name="T1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72">
                    <a:moveTo>
                      <a:pt x="108" y="72"/>
                    </a:moveTo>
                    <a:cubicBezTo>
                      <a:pt x="82" y="72"/>
                      <a:pt x="56" y="72"/>
                      <a:pt x="29" y="71"/>
                    </a:cubicBezTo>
                    <a:cubicBezTo>
                      <a:pt x="6" y="71"/>
                      <a:pt x="0" y="63"/>
                      <a:pt x="0" y="36"/>
                    </a:cubicBezTo>
                    <a:cubicBezTo>
                      <a:pt x="0" y="13"/>
                      <a:pt x="8" y="5"/>
                      <a:pt x="30" y="4"/>
                    </a:cubicBezTo>
                    <a:cubicBezTo>
                      <a:pt x="54" y="2"/>
                      <a:pt x="78" y="8"/>
                      <a:pt x="102" y="0"/>
                    </a:cubicBezTo>
                    <a:cubicBezTo>
                      <a:pt x="131" y="22"/>
                      <a:pt x="133" y="49"/>
                      <a:pt x="108" y="72"/>
                    </a:cubicBezTo>
                    <a:close/>
                  </a:path>
                </a:pathLst>
              </a:custGeom>
              <a:solidFill>
                <a:srgbClr val="A6CD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52" name="Freeform 41">
                <a:extLst>
                  <a:ext uri="{FF2B5EF4-FFF2-40B4-BE49-F238E27FC236}">
                    <a16:creationId xmlns:a16="http://schemas.microsoft.com/office/drawing/2014/main" id="{D9738870-811D-2FDE-5997-B1F242DAB3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8" y="639"/>
                <a:ext cx="86" cy="154"/>
              </a:xfrm>
              <a:custGeom>
                <a:avLst/>
                <a:gdLst>
                  <a:gd name="T0" fmla="*/ 33 w 100"/>
                  <a:gd name="T1" fmla="*/ 20 h 178"/>
                  <a:gd name="T2" fmla="*/ 78 w 100"/>
                  <a:gd name="T3" fmla="*/ 6 h 178"/>
                  <a:gd name="T4" fmla="*/ 95 w 100"/>
                  <a:gd name="T5" fmla="*/ 5 h 178"/>
                  <a:gd name="T6" fmla="*/ 93 w 100"/>
                  <a:gd name="T7" fmla="*/ 22 h 178"/>
                  <a:gd name="T8" fmla="*/ 60 w 100"/>
                  <a:gd name="T9" fmla="*/ 92 h 178"/>
                  <a:gd name="T10" fmla="*/ 23 w 100"/>
                  <a:gd name="T11" fmla="*/ 166 h 178"/>
                  <a:gd name="T12" fmla="*/ 13 w 100"/>
                  <a:gd name="T13" fmla="*/ 172 h 178"/>
                  <a:gd name="T14" fmla="*/ 17 w 100"/>
                  <a:gd name="T15" fmla="*/ 42 h 178"/>
                  <a:gd name="T16" fmla="*/ 33 w 100"/>
                  <a:gd name="T17" fmla="*/ 2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0" h="178">
                    <a:moveTo>
                      <a:pt x="33" y="20"/>
                    </a:moveTo>
                    <a:cubicBezTo>
                      <a:pt x="48" y="15"/>
                      <a:pt x="63" y="10"/>
                      <a:pt x="78" y="6"/>
                    </a:cubicBezTo>
                    <a:cubicBezTo>
                      <a:pt x="84" y="4"/>
                      <a:pt x="90" y="0"/>
                      <a:pt x="95" y="5"/>
                    </a:cubicBezTo>
                    <a:cubicBezTo>
                      <a:pt x="100" y="10"/>
                      <a:pt x="95" y="16"/>
                      <a:pt x="93" y="22"/>
                    </a:cubicBezTo>
                    <a:cubicBezTo>
                      <a:pt x="85" y="46"/>
                      <a:pt x="73" y="69"/>
                      <a:pt x="60" y="92"/>
                    </a:cubicBezTo>
                    <a:cubicBezTo>
                      <a:pt x="47" y="116"/>
                      <a:pt x="33" y="140"/>
                      <a:pt x="23" y="166"/>
                    </a:cubicBezTo>
                    <a:cubicBezTo>
                      <a:pt x="22" y="171"/>
                      <a:pt x="20" y="178"/>
                      <a:pt x="13" y="172"/>
                    </a:cubicBezTo>
                    <a:cubicBezTo>
                      <a:pt x="0" y="128"/>
                      <a:pt x="0" y="85"/>
                      <a:pt x="17" y="42"/>
                    </a:cubicBezTo>
                    <a:cubicBezTo>
                      <a:pt x="20" y="33"/>
                      <a:pt x="24" y="25"/>
                      <a:pt x="33" y="20"/>
                    </a:cubicBezTo>
                    <a:close/>
                  </a:path>
                </a:pathLst>
              </a:custGeom>
              <a:solidFill>
                <a:srgbClr val="EB6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53" name="Freeform 42">
                <a:extLst>
                  <a:ext uri="{FF2B5EF4-FFF2-40B4-BE49-F238E27FC236}">
                    <a16:creationId xmlns:a16="http://schemas.microsoft.com/office/drawing/2014/main" id="{FC37B592-ABF8-7C32-232A-ADDD4526D0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9" y="680"/>
                <a:ext cx="113" cy="59"/>
              </a:xfrm>
              <a:custGeom>
                <a:avLst/>
                <a:gdLst>
                  <a:gd name="T0" fmla="*/ 80 w 132"/>
                  <a:gd name="T1" fmla="*/ 8 h 68"/>
                  <a:gd name="T2" fmla="*/ 107 w 132"/>
                  <a:gd name="T3" fmla="*/ 8 h 68"/>
                  <a:gd name="T4" fmla="*/ 130 w 132"/>
                  <a:gd name="T5" fmla="*/ 32 h 68"/>
                  <a:gd name="T6" fmla="*/ 130 w 132"/>
                  <a:gd name="T7" fmla="*/ 50 h 68"/>
                  <a:gd name="T8" fmla="*/ 112 w 132"/>
                  <a:gd name="T9" fmla="*/ 68 h 68"/>
                  <a:gd name="T10" fmla="*/ 19 w 132"/>
                  <a:gd name="T11" fmla="*/ 68 h 68"/>
                  <a:gd name="T12" fmla="*/ 3 w 132"/>
                  <a:gd name="T13" fmla="*/ 52 h 68"/>
                  <a:gd name="T14" fmla="*/ 42 w 132"/>
                  <a:gd name="T15" fmla="*/ 9 h 68"/>
                  <a:gd name="T16" fmla="*/ 54 w 132"/>
                  <a:gd name="T17" fmla="*/ 8 h 68"/>
                  <a:gd name="T18" fmla="*/ 80 w 132"/>
                  <a:gd name="T19" fmla="*/ 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68">
                    <a:moveTo>
                      <a:pt x="80" y="8"/>
                    </a:moveTo>
                    <a:cubicBezTo>
                      <a:pt x="89" y="8"/>
                      <a:pt x="98" y="9"/>
                      <a:pt x="107" y="8"/>
                    </a:cubicBezTo>
                    <a:cubicBezTo>
                      <a:pt x="125" y="7"/>
                      <a:pt x="132" y="15"/>
                      <a:pt x="130" y="32"/>
                    </a:cubicBezTo>
                    <a:cubicBezTo>
                      <a:pt x="129" y="38"/>
                      <a:pt x="130" y="44"/>
                      <a:pt x="130" y="50"/>
                    </a:cubicBezTo>
                    <a:cubicBezTo>
                      <a:pt x="130" y="62"/>
                      <a:pt x="125" y="68"/>
                      <a:pt x="112" y="68"/>
                    </a:cubicBezTo>
                    <a:cubicBezTo>
                      <a:pt x="81" y="67"/>
                      <a:pt x="50" y="68"/>
                      <a:pt x="19" y="68"/>
                    </a:cubicBezTo>
                    <a:cubicBezTo>
                      <a:pt x="8" y="68"/>
                      <a:pt x="3" y="63"/>
                      <a:pt x="3" y="52"/>
                    </a:cubicBezTo>
                    <a:cubicBezTo>
                      <a:pt x="3" y="0"/>
                      <a:pt x="0" y="9"/>
                      <a:pt x="42" y="9"/>
                    </a:cubicBezTo>
                    <a:cubicBezTo>
                      <a:pt x="46" y="9"/>
                      <a:pt x="50" y="8"/>
                      <a:pt x="54" y="8"/>
                    </a:cubicBezTo>
                    <a:cubicBezTo>
                      <a:pt x="63" y="2"/>
                      <a:pt x="71" y="2"/>
                      <a:pt x="80" y="8"/>
                    </a:cubicBezTo>
                    <a:close/>
                  </a:path>
                </a:pathLst>
              </a:custGeom>
              <a:solidFill>
                <a:srgbClr val="35AA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54" name="Freeform 43">
                <a:extLst>
                  <a:ext uri="{FF2B5EF4-FFF2-40B4-BE49-F238E27FC236}">
                    <a16:creationId xmlns:a16="http://schemas.microsoft.com/office/drawing/2014/main" id="{8737BB9F-0CCA-55EF-519B-E54FCB1E2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2" y="485"/>
                <a:ext cx="318" cy="139"/>
              </a:xfrm>
              <a:custGeom>
                <a:avLst/>
                <a:gdLst>
                  <a:gd name="T0" fmla="*/ 369 w 369"/>
                  <a:gd name="T1" fmla="*/ 22 h 160"/>
                  <a:gd name="T2" fmla="*/ 368 w 369"/>
                  <a:gd name="T3" fmla="*/ 28 h 160"/>
                  <a:gd name="T4" fmla="*/ 321 w 369"/>
                  <a:gd name="T5" fmla="*/ 82 h 160"/>
                  <a:gd name="T6" fmla="*/ 192 w 369"/>
                  <a:gd name="T7" fmla="*/ 128 h 160"/>
                  <a:gd name="T8" fmla="*/ 42 w 369"/>
                  <a:gd name="T9" fmla="*/ 154 h 160"/>
                  <a:gd name="T10" fmla="*/ 9 w 369"/>
                  <a:gd name="T11" fmla="*/ 156 h 160"/>
                  <a:gd name="T12" fmla="*/ 14 w 369"/>
                  <a:gd name="T13" fmla="*/ 144 h 160"/>
                  <a:gd name="T14" fmla="*/ 101 w 369"/>
                  <a:gd name="T15" fmla="*/ 118 h 160"/>
                  <a:gd name="T16" fmla="*/ 186 w 369"/>
                  <a:gd name="T17" fmla="*/ 110 h 160"/>
                  <a:gd name="T18" fmla="*/ 328 w 369"/>
                  <a:gd name="T19" fmla="*/ 41 h 160"/>
                  <a:gd name="T20" fmla="*/ 350 w 369"/>
                  <a:gd name="T21" fmla="*/ 7 h 160"/>
                  <a:gd name="T22" fmla="*/ 361 w 369"/>
                  <a:gd name="T23" fmla="*/ 1 h 160"/>
                  <a:gd name="T24" fmla="*/ 369 w 369"/>
                  <a:gd name="T25" fmla="*/ 2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160">
                    <a:moveTo>
                      <a:pt x="369" y="22"/>
                    </a:moveTo>
                    <a:cubicBezTo>
                      <a:pt x="369" y="24"/>
                      <a:pt x="369" y="26"/>
                      <a:pt x="368" y="28"/>
                    </a:cubicBezTo>
                    <a:cubicBezTo>
                      <a:pt x="359" y="52"/>
                      <a:pt x="342" y="68"/>
                      <a:pt x="321" y="82"/>
                    </a:cubicBezTo>
                    <a:cubicBezTo>
                      <a:pt x="281" y="107"/>
                      <a:pt x="238" y="121"/>
                      <a:pt x="192" y="128"/>
                    </a:cubicBezTo>
                    <a:cubicBezTo>
                      <a:pt x="142" y="135"/>
                      <a:pt x="92" y="143"/>
                      <a:pt x="42" y="154"/>
                    </a:cubicBezTo>
                    <a:cubicBezTo>
                      <a:pt x="32" y="156"/>
                      <a:pt x="21" y="160"/>
                      <a:pt x="9" y="156"/>
                    </a:cubicBezTo>
                    <a:cubicBezTo>
                      <a:pt x="0" y="148"/>
                      <a:pt x="11" y="146"/>
                      <a:pt x="14" y="144"/>
                    </a:cubicBezTo>
                    <a:cubicBezTo>
                      <a:pt x="40" y="127"/>
                      <a:pt x="70" y="121"/>
                      <a:pt x="101" y="118"/>
                    </a:cubicBezTo>
                    <a:cubicBezTo>
                      <a:pt x="129" y="115"/>
                      <a:pt x="158" y="114"/>
                      <a:pt x="186" y="110"/>
                    </a:cubicBezTo>
                    <a:cubicBezTo>
                      <a:pt x="240" y="102"/>
                      <a:pt x="290" y="84"/>
                      <a:pt x="328" y="41"/>
                    </a:cubicBezTo>
                    <a:cubicBezTo>
                      <a:pt x="335" y="29"/>
                      <a:pt x="343" y="19"/>
                      <a:pt x="350" y="7"/>
                    </a:cubicBezTo>
                    <a:cubicBezTo>
                      <a:pt x="353" y="3"/>
                      <a:pt x="356" y="0"/>
                      <a:pt x="361" y="1"/>
                    </a:cubicBezTo>
                    <a:cubicBezTo>
                      <a:pt x="368" y="6"/>
                      <a:pt x="369" y="14"/>
                      <a:pt x="369" y="22"/>
                    </a:cubicBezTo>
                    <a:close/>
                  </a:path>
                </a:pathLst>
              </a:custGeom>
              <a:solidFill>
                <a:srgbClr val="563D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55" name="Freeform 44">
                <a:extLst>
                  <a:ext uri="{FF2B5EF4-FFF2-40B4-BE49-F238E27FC236}">
                    <a16:creationId xmlns:a16="http://schemas.microsoft.com/office/drawing/2014/main" id="{92841F3C-ACFB-1708-708B-5785581FAF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3" y="1004"/>
                <a:ext cx="58" cy="115"/>
              </a:xfrm>
              <a:custGeom>
                <a:avLst/>
                <a:gdLst>
                  <a:gd name="T0" fmla="*/ 7 w 67"/>
                  <a:gd name="T1" fmla="*/ 66 h 133"/>
                  <a:gd name="T2" fmla="*/ 7 w 67"/>
                  <a:gd name="T3" fmla="*/ 38 h 133"/>
                  <a:gd name="T4" fmla="*/ 12 w 67"/>
                  <a:gd name="T5" fmla="*/ 7 h 133"/>
                  <a:gd name="T6" fmla="*/ 57 w 67"/>
                  <a:gd name="T7" fmla="*/ 5 h 133"/>
                  <a:gd name="T8" fmla="*/ 66 w 67"/>
                  <a:gd name="T9" fmla="*/ 19 h 133"/>
                  <a:gd name="T10" fmla="*/ 66 w 67"/>
                  <a:gd name="T11" fmla="*/ 112 h 133"/>
                  <a:gd name="T12" fmla="*/ 48 w 67"/>
                  <a:gd name="T13" fmla="*/ 129 h 133"/>
                  <a:gd name="T14" fmla="*/ 7 w 67"/>
                  <a:gd name="T15" fmla="*/ 89 h 133"/>
                  <a:gd name="T16" fmla="*/ 7 w 67"/>
                  <a:gd name="T17" fmla="*/ 6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133">
                    <a:moveTo>
                      <a:pt x="7" y="66"/>
                    </a:moveTo>
                    <a:cubicBezTo>
                      <a:pt x="7" y="56"/>
                      <a:pt x="6" y="47"/>
                      <a:pt x="7" y="38"/>
                    </a:cubicBezTo>
                    <a:cubicBezTo>
                      <a:pt x="8" y="27"/>
                      <a:pt x="1" y="12"/>
                      <a:pt x="12" y="7"/>
                    </a:cubicBezTo>
                    <a:cubicBezTo>
                      <a:pt x="26" y="0"/>
                      <a:pt x="42" y="3"/>
                      <a:pt x="57" y="5"/>
                    </a:cubicBezTo>
                    <a:cubicBezTo>
                      <a:pt x="65" y="6"/>
                      <a:pt x="66" y="12"/>
                      <a:pt x="66" y="19"/>
                    </a:cubicBezTo>
                    <a:cubicBezTo>
                      <a:pt x="64" y="50"/>
                      <a:pt x="63" y="81"/>
                      <a:pt x="66" y="112"/>
                    </a:cubicBezTo>
                    <a:cubicBezTo>
                      <a:pt x="67" y="124"/>
                      <a:pt x="60" y="129"/>
                      <a:pt x="48" y="129"/>
                    </a:cubicBezTo>
                    <a:cubicBezTo>
                      <a:pt x="0" y="129"/>
                      <a:pt x="7" y="133"/>
                      <a:pt x="7" y="89"/>
                    </a:cubicBezTo>
                    <a:cubicBezTo>
                      <a:pt x="7" y="82"/>
                      <a:pt x="7" y="74"/>
                      <a:pt x="7" y="66"/>
                    </a:cubicBezTo>
                    <a:close/>
                  </a:path>
                </a:pathLst>
              </a:custGeom>
              <a:solidFill>
                <a:srgbClr val="37AA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56" name="Freeform 45">
                <a:extLst>
                  <a:ext uri="{FF2B5EF4-FFF2-40B4-BE49-F238E27FC236}">
                    <a16:creationId xmlns:a16="http://schemas.microsoft.com/office/drawing/2014/main" id="{39A91DC7-2003-1795-E84D-978248D6B4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8" y="889"/>
                <a:ext cx="114" cy="51"/>
              </a:xfrm>
              <a:custGeom>
                <a:avLst/>
                <a:gdLst>
                  <a:gd name="T0" fmla="*/ 66 w 133"/>
                  <a:gd name="T1" fmla="*/ 58 h 59"/>
                  <a:gd name="T2" fmla="*/ 19 w 133"/>
                  <a:gd name="T3" fmla="*/ 58 h 59"/>
                  <a:gd name="T4" fmla="*/ 4 w 133"/>
                  <a:gd name="T5" fmla="*/ 44 h 59"/>
                  <a:gd name="T6" fmla="*/ 43 w 133"/>
                  <a:gd name="T7" fmla="*/ 1 h 59"/>
                  <a:gd name="T8" fmla="*/ 113 w 133"/>
                  <a:gd name="T9" fmla="*/ 1 h 59"/>
                  <a:gd name="T10" fmla="*/ 131 w 133"/>
                  <a:gd name="T11" fmla="*/ 18 h 59"/>
                  <a:gd name="T12" fmla="*/ 92 w 133"/>
                  <a:gd name="T13" fmla="*/ 58 h 59"/>
                  <a:gd name="T14" fmla="*/ 66 w 133"/>
                  <a:gd name="T15" fmla="*/ 5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59">
                    <a:moveTo>
                      <a:pt x="66" y="58"/>
                    </a:moveTo>
                    <a:cubicBezTo>
                      <a:pt x="51" y="58"/>
                      <a:pt x="35" y="58"/>
                      <a:pt x="19" y="58"/>
                    </a:cubicBezTo>
                    <a:cubicBezTo>
                      <a:pt x="9" y="59"/>
                      <a:pt x="5" y="54"/>
                      <a:pt x="4" y="44"/>
                    </a:cubicBezTo>
                    <a:cubicBezTo>
                      <a:pt x="0" y="2"/>
                      <a:pt x="1" y="1"/>
                      <a:pt x="43" y="1"/>
                    </a:cubicBezTo>
                    <a:cubicBezTo>
                      <a:pt x="67" y="1"/>
                      <a:pt x="90" y="1"/>
                      <a:pt x="113" y="1"/>
                    </a:cubicBezTo>
                    <a:cubicBezTo>
                      <a:pt x="126" y="0"/>
                      <a:pt x="131" y="5"/>
                      <a:pt x="131" y="18"/>
                    </a:cubicBezTo>
                    <a:cubicBezTo>
                      <a:pt x="133" y="59"/>
                      <a:pt x="133" y="59"/>
                      <a:pt x="92" y="58"/>
                    </a:cubicBezTo>
                    <a:cubicBezTo>
                      <a:pt x="84" y="58"/>
                      <a:pt x="75" y="58"/>
                      <a:pt x="66" y="58"/>
                    </a:cubicBezTo>
                    <a:close/>
                  </a:path>
                </a:pathLst>
              </a:custGeom>
              <a:solidFill>
                <a:srgbClr val="3AAB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57" name="Freeform 46">
                <a:extLst>
                  <a:ext uri="{FF2B5EF4-FFF2-40B4-BE49-F238E27FC236}">
                    <a16:creationId xmlns:a16="http://schemas.microsoft.com/office/drawing/2014/main" id="{D0007A7D-67FE-5571-3E1E-A64D78EBC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2" y="1003"/>
                <a:ext cx="63" cy="117"/>
              </a:xfrm>
              <a:custGeom>
                <a:avLst/>
                <a:gdLst>
                  <a:gd name="T0" fmla="*/ 7 w 73"/>
                  <a:gd name="T1" fmla="*/ 68 h 135"/>
                  <a:gd name="T2" fmla="*/ 7 w 73"/>
                  <a:gd name="T3" fmla="*/ 20 h 135"/>
                  <a:gd name="T4" fmla="*/ 22 w 73"/>
                  <a:gd name="T5" fmla="*/ 5 h 135"/>
                  <a:gd name="T6" fmla="*/ 64 w 73"/>
                  <a:gd name="T7" fmla="*/ 45 h 135"/>
                  <a:gd name="T8" fmla="*/ 65 w 73"/>
                  <a:gd name="T9" fmla="*/ 111 h 135"/>
                  <a:gd name="T10" fmla="*/ 47 w 73"/>
                  <a:gd name="T11" fmla="*/ 130 h 135"/>
                  <a:gd name="T12" fmla="*/ 7 w 73"/>
                  <a:gd name="T13" fmla="*/ 92 h 135"/>
                  <a:gd name="T14" fmla="*/ 7 w 73"/>
                  <a:gd name="T15" fmla="*/ 68 h 135"/>
                  <a:gd name="T16" fmla="*/ 7 w 73"/>
                  <a:gd name="T17" fmla="*/ 6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135">
                    <a:moveTo>
                      <a:pt x="7" y="68"/>
                    </a:moveTo>
                    <a:cubicBezTo>
                      <a:pt x="7" y="52"/>
                      <a:pt x="7" y="36"/>
                      <a:pt x="7" y="20"/>
                    </a:cubicBezTo>
                    <a:cubicBezTo>
                      <a:pt x="7" y="9"/>
                      <a:pt x="12" y="5"/>
                      <a:pt x="22" y="5"/>
                    </a:cubicBezTo>
                    <a:cubicBezTo>
                      <a:pt x="73" y="5"/>
                      <a:pt x="64" y="0"/>
                      <a:pt x="64" y="45"/>
                    </a:cubicBezTo>
                    <a:cubicBezTo>
                      <a:pt x="65" y="67"/>
                      <a:pt x="64" y="89"/>
                      <a:pt x="65" y="111"/>
                    </a:cubicBezTo>
                    <a:cubicBezTo>
                      <a:pt x="65" y="124"/>
                      <a:pt x="61" y="131"/>
                      <a:pt x="47" y="130"/>
                    </a:cubicBezTo>
                    <a:cubicBezTo>
                      <a:pt x="0" y="129"/>
                      <a:pt x="8" y="135"/>
                      <a:pt x="7" y="92"/>
                    </a:cubicBezTo>
                    <a:cubicBezTo>
                      <a:pt x="7" y="84"/>
                      <a:pt x="7" y="76"/>
                      <a:pt x="7" y="68"/>
                    </a:cubicBezTo>
                    <a:cubicBezTo>
                      <a:pt x="7" y="68"/>
                      <a:pt x="7" y="68"/>
                      <a:pt x="7" y="68"/>
                    </a:cubicBezTo>
                    <a:close/>
                  </a:path>
                </a:pathLst>
              </a:custGeom>
              <a:solidFill>
                <a:srgbClr val="37AA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58" name="Freeform 47">
                <a:extLst>
                  <a:ext uri="{FF2B5EF4-FFF2-40B4-BE49-F238E27FC236}">
                    <a16:creationId xmlns:a16="http://schemas.microsoft.com/office/drawing/2014/main" id="{D06E4266-D6A4-6D72-8DB1-24B703B005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2" y="712"/>
                <a:ext cx="100" cy="49"/>
              </a:xfrm>
              <a:custGeom>
                <a:avLst/>
                <a:gdLst>
                  <a:gd name="T0" fmla="*/ 58 w 116"/>
                  <a:gd name="T1" fmla="*/ 56 h 57"/>
                  <a:gd name="T2" fmla="*/ 26 w 116"/>
                  <a:gd name="T3" fmla="*/ 56 h 57"/>
                  <a:gd name="T4" fmla="*/ 0 w 116"/>
                  <a:gd name="T5" fmla="*/ 28 h 57"/>
                  <a:gd name="T6" fmla="*/ 26 w 116"/>
                  <a:gd name="T7" fmla="*/ 1 h 57"/>
                  <a:gd name="T8" fmla="*/ 96 w 116"/>
                  <a:gd name="T9" fmla="*/ 1 h 57"/>
                  <a:gd name="T10" fmla="*/ 115 w 116"/>
                  <a:gd name="T11" fmla="*/ 28 h 57"/>
                  <a:gd name="T12" fmla="*/ 95 w 116"/>
                  <a:gd name="T13" fmla="*/ 56 h 57"/>
                  <a:gd name="T14" fmla="*/ 58 w 116"/>
                  <a:gd name="T15" fmla="*/ 5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6" h="57">
                    <a:moveTo>
                      <a:pt x="58" y="56"/>
                    </a:moveTo>
                    <a:cubicBezTo>
                      <a:pt x="47" y="56"/>
                      <a:pt x="36" y="56"/>
                      <a:pt x="26" y="56"/>
                    </a:cubicBezTo>
                    <a:cubicBezTo>
                      <a:pt x="4" y="55"/>
                      <a:pt x="0" y="51"/>
                      <a:pt x="0" y="28"/>
                    </a:cubicBezTo>
                    <a:cubicBezTo>
                      <a:pt x="0" y="6"/>
                      <a:pt x="4" y="1"/>
                      <a:pt x="26" y="1"/>
                    </a:cubicBezTo>
                    <a:cubicBezTo>
                      <a:pt x="49" y="1"/>
                      <a:pt x="72" y="1"/>
                      <a:pt x="96" y="1"/>
                    </a:cubicBezTo>
                    <a:cubicBezTo>
                      <a:pt x="116" y="0"/>
                      <a:pt x="115" y="15"/>
                      <a:pt x="115" y="28"/>
                    </a:cubicBezTo>
                    <a:cubicBezTo>
                      <a:pt x="115" y="41"/>
                      <a:pt x="116" y="57"/>
                      <a:pt x="95" y="56"/>
                    </a:cubicBezTo>
                    <a:cubicBezTo>
                      <a:pt x="83" y="55"/>
                      <a:pt x="70" y="56"/>
                      <a:pt x="58" y="56"/>
                    </a:cubicBezTo>
                    <a:close/>
                  </a:path>
                </a:pathLst>
              </a:custGeom>
              <a:solidFill>
                <a:srgbClr val="5C3E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59" name="Freeform 48">
                <a:extLst>
                  <a:ext uri="{FF2B5EF4-FFF2-40B4-BE49-F238E27FC236}">
                    <a16:creationId xmlns:a16="http://schemas.microsoft.com/office/drawing/2014/main" id="{C49B9619-85BC-31BB-C4CB-E4ED0E2832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8" y="1251"/>
                <a:ext cx="250" cy="210"/>
              </a:xfrm>
              <a:custGeom>
                <a:avLst/>
                <a:gdLst>
                  <a:gd name="T0" fmla="*/ 290 w 290"/>
                  <a:gd name="T1" fmla="*/ 42 h 243"/>
                  <a:gd name="T2" fmla="*/ 283 w 290"/>
                  <a:gd name="T3" fmla="*/ 55 h 243"/>
                  <a:gd name="T4" fmla="*/ 260 w 290"/>
                  <a:gd name="T5" fmla="*/ 52 h 243"/>
                  <a:gd name="T6" fmla="*/ 22 w 290"/>
                  <a:gd name="T7" fmla="*/ 198 h 243"/>
                  <a:gd name="T8" fmla="*/ 15 w 290"/>
                  <a:gd name="T9" fmla="*/ 243 h 243"/>
                  <a:gd name="T10" fmla="*/ 2 w 290"/>
                  <a:gd name="T11" fmla="*/ 225 h 243"/>
                  <a:gd name="T12" fmla="*/ 33 w 290"/>
                  <a:gd name="T13" fmla="*/ 114 h 243"/>
                  <a:gd name="T14" fmla="*/ 290 w 290"/>
                  <a:gd name="T15" fmla="*/ 4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0" h="243">
                    <a:moveTo>
                      <a:pt x="290" y="42"/>
                    </a:moveTo>
                    <a:cubicBezTo>
                      <a:pt x="289" y="47"/>
                      <a:pt x="287" y="51"/>
                      <a:pt x="283" y="55"/>
                    </a:cubicBezTo>
                    <a:cubicBezTo>
                      <a:pt x="275" y="59"/>
                      <a:pt x="268" y="54"/>
                      <a:pt x="260" y="52"/>
                    </a:cubicBezTo>
                    <a:cubicBezTo>
                      <a:pt x="169" y="24"/>
                      <a:pt x="44" y="70"/>
                      <a:pt x="22" y="198"/>
                    </a:cubicBezTo>
                    <a:cubicBezTo>
                      <a:pt x="19" y="213"/>
                      <a:pt x="23" y="229"/>
                      <a:pt x="15" y="243"/>
                    </a:cubicBezTo>
                    <a:cubicBezTo>
                      <a:pt x="2" y="243"/>
                      <a:pt x="3" y="234"/>
                      <a:pt x="2" y="225"/>
                    </a:cubicBezTo>
                    <a:cubicBezTo>
                      <a:pt x="0" y="185"/>
                      <a:pt x="11" y="148"/>
                      <a:pt x="33" y="114"/>
                    </a:cubicBezTo>
                    <a:cubicBezTo>
                      <a:pt x="87" y="32"/>
                      <a:pt x="202" y="0"/>
                      <a:pt x="290" y="42"/>
                    </a:cubicBezTo>
                    <a:close/>
                  </a:path>
                </a:pathLst>
              </a:custGeom>
              <a:solidFill>
                <a:srgbClr val="ABD0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60" name="Freeform 49">
                <a:extLst>
                  <a:ext uri="{FF2B5EF4-FFF2-40B4-BE49-F238E27FC236}">
                    <a16:creationId xmlns:a16="http://schemas.microsoft.com/office/drawing/2014/main" id="{CAAA57EE-A2DB-849D-4CD1-D1D97C1FB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1" y="1046"/>
                <a:ext cx="145" cy="32"/>
              </a:xfrm>
              <a:custGeom>
                <a:avLst/>
                <a:gdLst>
                  <a:gd name="T0" fmla="*/ 84 w 168"/>
                  <a:gd name="T1" fmla="*/ 36 h 37"/>
                  <a:gd name="T2" fmla="*/ 16 w 168"/>
                  <a:gd name="T3" fmla="*/ 36 h 37"/>
                  <a:gd name="T4" fmla="*/ 0 w 168"/>
                  <a:gd name="T5" fmla="*/ 18 h 37"/>
                  <a:gd name="T6" fmla="*/ 15 w 168"/>
                  <a:gd name="T7" fmla="*/ 1 h 37"/>
                  <a:gd name="T8" fmla="*/ 153 w 168"/>
                  <a:gd name="T9" fmla="*/ 1 h 37"/>
                  <a:gd name="T10" fmla="*/ 167 w 168"/>
                  <a:gd name="T11" fmla="*/ 18 h 37"/>
                  <a:gd name="T12" fmla="*/ 154 w 168"/>
                  <a:gd name="T13" fmla="*/ 36 h 37"/>
                  <a:gd name="T14" fmla="*/ 84 w 168"/>
                  <a:gd name="T1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8" h="37">
                    <a:moveTo>
                      <a:pt x="84" y="36"/>
                    </a:moveTo>
                    <a:cubicBezTo>
                      <a:pt x="61" y="36"/>
                      <a:pt x="38" y="35"/>
                      <a:pt x="16" y="36"/>
                    </a:cubicBezTo>
                    <a:cubicBezTo>
                      <a:pt x="1" y="37"/>
                      <a:pt x="1" y="29"/>
                      <a:pt x="0" y="18"/>
                    </a:cubicBezTo>
                    <a:cubicBezTo>
                      <a:pt x="0" y="7"/>
                      <a:pt x="2" y="0"/>
                      <a:pt x="15" y="1"/>
                    </a:cubicBezTo>
                    <a:cubicBezTo>
                      <a:pt x="61" y="1"/>
                      <a:pt x="107" y="1"/>
                      <a:pt x="153" y="1"/>
                    </a:cubicBezTo>
                    <a:cubicBezTo>
                      <a:pt x="167" y="0"/>
                      <a:pt x="168" y="8"/>
                      <a:pt x="167" y="18"/>
                    </a:cubicBezTo>
                    <a:cubicBezTo>
                      <a:pt x="167" y="28"/>
                      <a:pt x="168" y="37"/>
                      <a:pt x="154" y="36"/>
                    </a:cubicBezTo>
                    <a:cubicBezTo>
                      <a:pt x="130" y="35"/>
                      <a:pt x="107" y="36"/>
                      <a:pt x="84" y="36"/>
                    </a:cubicBezTo>
                    <a:close/>
                  </a:path>
                </a:pathLst>
              </a:custGeom>
              <a:solidFill>
                <a:srgbClr val="EB68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61" name="Freeform 50">
                <a:extLst>
                  <a:ext uri="{FF2B5EF4-FFF2-40B4-BE49-F238E27FC236}">
                    <a16:creationId xmlns:a16="http://schemas.microsoft.com/office/drawing/2014/main" id="{44B1FD9F-8E16-E138-4C2D-04747A10D4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9" y="800"/>
                <a:ext cx="96" cy="98"/>
              </a:xfrm>
              <a:custGeom>
                <a:avLst/>
                <a:gdLst>
                  <a:gd name="T0" fmla="*/ 91 w 111"/>
                  <a:gd name="T1" fmla="*/ 114 h 114"/>
                  <a:gd name="T2" fmla="*/ 60 w 111"/>
                  <a:gd name="T3" fmla="*/ 90 h 114"/>
                  <a:gd name="T4" fmla="*/ 24 w 111"/>
                  <a:gd name="T5" fmla="*/ 62 h 114"/>
                  <a:gd name="T6" fmla="*/ 6 w 111"/>
                  <a:gd name="T7" fmla="*/ 42 h 114"/>
                  <a:gd name="T8" fmla="*/ 17 w 111"/>
                  <a:gd name="T9" fmla="*/ 31 h 114"/>
                  <a:gd name="T10" fmla="*/ 31 w 111"/>
                  <a:gd name="T11" fmla="*/ 15 h 114"/>
                  <a:gd name="T12" fmla="*/ 56 w 111"/>
                  <a:gd name="T13" fmla="*/ 1 h 114"/>
                  <a:gd name="T14" fmla="*/ 60 w 111"/>
                  <a:gd name="T15" fmla="*/ 53 h 114"/>
                  <a:gd name="T16" fmla="*/ 98 w 111"/>
                  <a:gd name="T17" fmla="*/ 49 h 114"/>
                  <a:gd name="T18" fmla="*/ 104 w 111"/>
                  <a:gd name="T19" fmla="*/ 91 h 114"/>
                  <a:gd name="T20" fmla="*/ 91 w 111"/>
                  <a:gd name="T21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1" h="114">
                    <a:moveTo>
                      <a:pt x="91" y="114"/>
                    </a:moveTo>
                    <a:cubicBezTo>
                      <a:pt x="76" y="113"/>
                      <a:pt x="65" y="108"/>
                      <a:pt x="60" y="90"/>
                    </a:cubicBezTo>
                    <a:cubicBezTo>
                      <a:pt x="55" y="74"/>
                      <a:pt x="44" y="61"/>
                      <a:pt x="24" y="62"/>
                    </a:cubicBezTo>
                    <a:cubicBezTo>
                      <a:pt x="9" y="63"/>
                      <a:pt x="10" y="50"/>
                      <a:pt x="6" y="42"/>
                    </a:cubicBezTo>
                    <a:cubicBezTo>
                      <a:pt x="0" y="31"/>
                      <a:pt x="13" y="34"/>
                      <a:pt x="17" y="31"/>
                    </a:cubicBezTo>
                    <a:cubicBezTo>
                      <a:pt x="24" y="27"/>
                      <a:pt x="29" y="22"/>
                      <a:pt x="31" y="15"/>
                    </a:cubicBezTo>
                    <a:cubicBezTo>
                      <a:pt x="35" y="2"/>
                      <a:pt x="44" y="0"/>
                      <a:pt x="56" y="1"/>
                    </a:cubicBezTo>
                    <a:cubicBezTo>
                      <a:pt x="77" y="16"/>
                      <a:pt x="78" y="20"/>
                      <a:pt x="60" y="53"/>
                    </a:cubicBezTo>
                    <a:cubicBezTo>
                      <a:pt x="73" y="43"/>
                      <a:pt x="85" y="37"/>
                      <a:pt x="98" y="49"/>
                    </a:cubicBezTo>
                    <a:cubicBezTo>
                      <a:pt x="111" y="62"/>
                      <a:pt x="110" y="77"/>
                      <a:pt x="104" y="91"/>
                    </a:cubicBezTo>
                    <a:cubicBezTo>
                      <a:pt x="101" y="99"/>
                      <a:pt x="96" y="106"/>
                      <a:pt x="91" y="114"/>
                    </a:cubicBezTo>
                    <a:close/>
                  </a:path>
                </a:pathLst>
              </a:custGeom>
              <a:solidFill>
                <a:srgbClr val="A9C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62" name="Freeform 51">
                <a:extLst>
                  <a:ext uri="{FF2B5EF4-FFF2-40B4-BE49-F238E27FC236}">
                    <a16:creationId xmlns:a16="http://schemas.microsoft.com/office/drawing/2014/main" id="{5C72A3AF-7EAC-5CC4-1AFB-AFF6615BA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3" y="1198"/>
                <a:ext cx="218" cy="183"/>
              </a:xfrm>
              <a:custGeom>
                <a:avLst/>
                <a:gdLst>
                  <a:gd name="T0" fmla="*/ 113 w 254"/>
                  <a:gd name="T1" fmla="*/ 212 h 212"/>
                  <a:gd name="T2" fmla="*/ 121 w 254"/>
                  <a:gd name="T3" fmla="*/ 180 h 212"/>
                  <a:gd name="T4" fmla="*/ 129 w 254"/>
                  <a:gd name="T5" fmla="*/ 189 h 212"/>
                  <a:gd name="T6" fmla="*/ 161 w 254"/>
                  <a:gd name="T7" fmla="*/ 188 h 212"/>
                  <a:gd name="T8" fmla="*/ 185 w 254"/>
                  <a:gd name="T9" fmla="*/ 182 h 212"/>
                  <a:gd name="T10" fmla="*/ 218 w 254"/>
                  <a:gd name="T11" fmla="*/ 133 h 212"/>
                  <a:gd name="T12" fmla="*/ 221 w 254"/>
                  <a:gd name="T13" fmla="*/ 125 h 212"/>
                  <a:gd name="T14" fmla="*/ 217 w 254"/>
                  <a:gd name="T15" fmla="*/ 108 h 212"/>
                  <a:gd name="T16" fmla="*/ 210 w 254"/>
                  <a:gd name="T17" fmla="*/ 76 h 212"/>
                  <a:gd name="T18" fmla="*/ 183 w 254"/>
                  <a:gd name="T19" fmla="*/ 43 h 212"/>
                  <a:gd name="T20" fmla="*/ 167 w 254"/>
                  <a:gd name="T21" fmla="*/ 35 h 212"/>
                  <a:gd name="T22" fmla="*/ 130 w 254"/>
                  <a:gd name="T23" fmla="*/ 27 h 212"/>
                  <a:gd name="T24" fmla="*/ 116 w 254"/>
                  <a:gd name="T25" fmla="*/ 35 h 212"/>
                  <a:gd name="T26" fmla="*/ 69 w 254"/>
                  <a:gd name="T27" fmla="*/ 44 h 212"/>
                  <a:gd name="T28" fmla="*/ 62 w 254"/>
                  <a:gd name="T29" fmla="*/ 36 h 212"/>
                  <a:gd name="T30" fmla="*/ 22 w 254"/>
                  <a:gd name="T31" fmla="*/ 24 h 212"/>
                  <a:gd name="T32" fmla="*/ 0 w 254"/>
                  <a:gd name="T33" fmla="*/ 19 h 212"/>
                  <a:gd name="T34" fmla="*/ 157 w 254"/>
                  <a:gd name="T35" fmla="*/ 14 h 212"/>
                  <a:gd name="T36" fmla="*/ 237 w 254"/>
                  <a:gd name="T37" fmla="*/ 158 h 212"/>
                  <a:gd name="T38" fmla="*/ 192 w 254"/>
                  <a:gd name="T39" fmla="*/ 200 h 212"/>
                  <a:gd name="T40" fmla="*/ 113 w 254"/>
                  <a:gd name="T41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212">
                    <a:moveTo>
                      <a:pt x="113" y="212"/>
                    </a:moveTo>
                    <a:cubicBezTo>
                      <a:pt x="120" y="202"/>
                      <a:pt x="116" y="190"/>
                      <a:pt x="121" y="180"/>
                    </a:cubicBezTo>
                    <a:cubicBezTo>
                      <a:pt x="126" y="180"/>
                      <a:pt x="128" y="185"/>
                      <a:pt x="129" y="189"/>
                    </a:cubicBezTo>
                    <a:cubicBezTo>
                      <a:pt x="140" y="202"/>
                      <a:pt x="150" y="185"/>
                      <a:pt x="161" y="188"/>
                    </a:cubicBezTo>
                    <a:cubicBezTo>
                      <a:pt x="170" y="192"/>
                      <a:pt x="177" y="186"/>
                      <a:pt x="185" y="182"/>
                    </a:cubicBezTo>
                    <a:cubicBezTo>
                      <a:pt x="215" y="177"/>
                      <a:pt x="220" y="170"/>
                      <a:pt x="218" y="133"/>
                    </a:cubicBezTo>
                    <a:cubicBezTo>
                      <a:pt x="218" y="130"/>
                      <a:pt x="220" y="128"/>
                      <a:pt x="221" y="125"/>
                    </a:cubicBezTo>
                    <a:cubicBezTo>
                      <a:pt x="221" y="119"/>
                      <a:pt x="233" y="110"/>
                      <a:pt x="217" y="108"/>
                    </a:cubicBezTo>
                    <a:cubicBezTo>
                      <a:pt x="209" y="98"/>
                      <a:pt x="215" y="86"/>
                      <a:pt x="210" y="76"/>
                    </a:cubicBezTo>
                    <a:cubicBezTo>
                      <a:pt x="203" y="63"/>
                      <a:pt x="195" y="52"/>
                      <a:pt x="183" y="43"/>
                    </a:cubicBezTo>
                    <a:cubicBezTo>
                      <a:pt x="178" y="40"/>
                      <a:pt x="172" y="38"/>
                      <a:pt x="167" y="35"/>
                    </a:cubicBezTo>
                    <a:cubicBezTo>
                      <a:pt x="155" y="30"/>
                      <a:pt x="143" y="25"/>
                      <a:pt x="130" y="27"/>
                    </a:cubicBezTo>
                    <a:cubicBezTo>
                      <a:pt x="124" y="28"/>
                      <a:pt x="125" y="39"/>
                      <a:pt x="116" y="35"/>
                    </a:cubicBezTo>
                    <a:cubicBezTo>
                      <a:pt x="100" y="12"/>
                      <a:pt x="85" y="15"/>
                      <a:pt x="69" y="44"/>
                    </a:cubicBezTo>
                    <a:cubicBezTo>
                      <a:pt x="66" y="41"/>
                      <a:pt x="64" y="38"/>
                      <a:pt x="62" y="36"/>
                    </a:cubicBezTo>
                    <a:cubicBezTo>
                      <a:pt x="52" y="20"/>
                      <a:pt x="35" y="29"/>
                      <a:pt x="22" y="24"/>
                    </a:cubicBezTo>
                    <a:cubicBezTo>
                      <a:pt x="16" y="17"/>
                      <a:pt x="7" y="21"/>
                      <a:pt x="0" y="19"/>
                    </a:cubicBezTo>
                    <a:cubicBezTo>
                      <a:pt x="52" y="5"/>
                      <a:pt x="105" y="0"/>
                      <a:pt x="157" y="14"/>
                    </a:cubicBezTo>
                    <a:cubicBezTo>
                      <a:pt x="215" y="30"/>
                      <a:pt x="254" y="101"/>
                      <a:pt x="237" y="158"/>
                    </a:cubicBezTo>
                    <a:cubicBezTo>
                      <a:pt x="230" y="181"/>
                      <a:pt x="213" y="193"/>
                      <a:pt x="192" y="200"/>
                    </a:cubicBezTo>
                    <a:cubicBezTo>
                      <a:pt x="166" y="209"/>
                      <a:pt x="140" y="209"/>
                      <a:pt x="113" y="212"/>
                    </a:cubicBezTo>
                    <a:close/>
                  </a:path>
                </a:pathLst>
              </a:custGeom>
              <a:solidFill>
                <a:srgbClr val="E368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63" name="Freeform 52">
                <a:extLst>
                  <a:ext uri="{FF2B5EF4-FFF2-40B4-BE49-F238E27FC236}">
                    <a16:creationId xmlns:a16="http://schemas.microsoft.com/office/drawing/2014/main" id="{CBED5621-941F-2C87-17F1-6D0EE3D2F3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1" y="743"/>
                <a:ext cx="30" cy="144"/>
              </a:xfrm>
              <a:custGeom>
                <a:avLst/>
                <a:gdLst>
                  <a:gd name="T0" fmla="*/ 34 w 35"/>
                  <a:gd name="T1" fmla="*/ 82 h 167"/>
                  <a:gd name="T2" fmla="*/ 35 w 35"/>
                  <a:gd name="T3" fmla="*/ 151 h 167"/>
                  <a:gd name="T4" fmla="*/ 18 w 35"/>
                  <a:gd name="T5" fmla="*/ 166 h 167"/>
                  <a:gd name="T6" fmla="*/ 0 w 35"/>
                  <a:gd name="T7" fmla="*/ 152 h 167"/>
                  <a:gd name="T8" fmla="*/ 0 w 35"/>
                  <a:gd name="T9" fmla="*/ 14 h 167"/>
                  <a:gd name="T10" fmla="*/ 17 w 35"/>
                  <a:gd name="T11" fmla="*/ 0 h 167"/>
                  <a:gd name="T12" fmla="*/ 35 w 35"/>
                  <a:gd name="T13" fmla="*/ 14 h 167"/>
                  <a:gd name="T14" fmla="*/ 34 w 35"/>
                  <a:gd name="T15" fmla="*/ 8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67">
                    <a:moveTo>
                      <a:pt x="34" y="82"/>
                    </a:moveTo>
                    <a:cubicBezTo>
                      <a:pt x="34" y="105"/>
                      <a:pt x="34" y="128"/>
                      <a:pt x="35" y="151"/>
                    </a:cubicBezTo>
                    <a:cubicBezTo>
                      <a:pt x="35" y="165"/>
                      <a:pt x="29" y="167"/>
                      <a:pt x="18" y="166"/>
                    </a:cubicBezTo>
                    <a:cubicBezTo>
                      <a:pt x="7" y="166"/>
                      <a:pt x="0" y="166"/>
                      <a:pt x="0" y="152"/>
                    </a:cubicBezTo>
                    <a:cubicBezTo>
                      <a:pt x="1" y="106"/>
                      <a:pt x="1" y="60"/>
                      <a:pt x="0" y="14"/>
                    </a:cubicBezTo>
                    <a:cubicBezTo>
                      <a:pt x="0" y="1"/>
                      <a:pt x="7" y="0"/>
                      <a:pt x="17" y="0"/>
                    </a:cubicBezTo>
                    <a:cubicBezTo>
                      <a:pt x="28" y="0"/>
                      <a:pt x="35" y="0"/>
                      <a:pt x="35" y="14"/>
                    </a:cubicBezTo>
                    <a:cubicBezTo>
                      <a:pt x="34" y="37"/>
                      <a:pt x="34" y="59"/>
                      <a:pt x="34" y="82"/>
                    </a:cubicBezTo>
                    <a:close/>
                  </a:path>
                </a:pathLst>
              </a:custGeom>
              <a:solidFill>
                <a:srgbClr val="EB63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64" name="Freeform 53">
                <a:extLst>
                  <a:ext uri="{FF2B5EF4-FFF2-40B4-BE49-F238E27FC236}">
                    <a16:creationId xmlns:a16="http://schemas.microsoft.com/office/drawing/2014/main" id="{EB3B9132-7A47-04AB-D589-A04C42936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3" y="605"/>
                <a:ext cx="109" cy="95"/>
              </a:xfrm>
              <a:custGeom>
                <a:avLst/>
                <a:gdLst>
                  <a:gd name="T0" fmla="*/ 126 w 126"/>
                  <a:gd name="T1" fmla="*/ 99 h 110"/>
                  <a:gd name="T2" fmla="*/ 117 w 126"/>
                  <a:gd name="T3" fmla="*/ 103 h 110"/>
                  <a:gd name="T4" fmla="*/ 48 w 126"/>
                  <a:gd name="T5" fmla="*/ 56 h 110"/>
                  <a:gd name="T6" fmla="*/ 22 w 126"/>
                  <a:gd name="T7" fmla="*/ 45 h 110"/>
                  <a:gd name="T8" fmla="*/ 18 w 126"/>
                  <a:gd name="T9" fmla="*/ 19 h 110"/>
                  <a:gd name="T10" fmla="*/ 58 w 126"/>
                  <a:gd name="T11" fmla="*/ 0 h 110"/>
                  <a:gd name="T12" fmla="*/ 126 w 126"/>
                  <a:gd name="T13" fmla="*/ 9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10">
                    <a:moveTo>
                      <a:pt x="126" y="99"/>
                    </a:moveTo>
                    <a:cubicBezTo>
                      <a:pt x="126" y="108"/>
                      <a:pt x="124" y="110"/>
                      <a:pt x="117" y="103"/>
                    </a:cubicBezTo>
                    <a:cubicBezTo>
                      <a:pt x="96" y="84"/>
                      <a:pt x="73" y="69"/>
                      <a:pt x="48" y="56"/>
                    </a:cubicBezTo>
                    <a:cubicBezTo>
                      <a:pt x="40" y="52"/>
                      <a:pt x="31" y="48"/>
                      <a:pt x="22" y="45"/>
                    </a:cubicBezTo>
                    <a:cubicBezTo>
                      <a:pt x="0" y="35"/>
                      <a:pt x="0" y="34"/>
                      <a:pt x="18" y="19"/>
                    </a:cubicBezTo>
                    <a:cubicBezTo>
                      <a:pt x="29" y="9"/>
                      <a:pt x="42" y="0"/>
                      <a:pt x="58" y="0"/>
                    </a:cubicBezTo>
                    <a:cubicBezTo>
                      <a:pt x="90" y="27"/>
                      <a:pt x="112" y="60"/>
                      <a:pt x="126" y="99"/>
                    </a:cubicBezTo>
                    <a:close/>
                  </a:path>
                </a:pathLst>
              </a:custGeom>
              <a:solidFill>
                <a:srgbClr val="EB64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65" name="Freeform 54">
                <a:extLst>
                  <a:ext uri="{FF2B5EF4-FFF2-40B4-BE49-F238E27FC236}">
                    <a16:creationId xmlns:a16="http://schemas.microsoft.com/office/drawing/2014/main" id="{85B4AF2A-047A-8EC3-FD0B-D1F0807763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0" y="811"/>
                <a:ext cx="87" cy="118"/>
              </a:xfrm>
              <a:custGeom>
                <a:avLst/>
                <a:gdLst>
                  <a:gd name="T0" fmla="*/ 26 w 101"/>
                  <a:gd name="T1" fmla="*/ 5 h 137"/>
                  <a:gd name="T2" fmla="*/ 89 w 101"/>
                  <a:gd name="T3" fmla="*/ 95 h 137"/>
                  <a:gd name="T4" fmla="*/ 86 w 101"/>
                  <a:gd name="T5" fmla="*/ 128 h 137"/>
                  <a:gd name="T6" fmla="*/ 56 w 101"/>
                  <a:gd name="T7" fmla="*/ 116 h 137"/>
                  <a:gd name="T8" fmla="*/ 3 w 101"/>
                  <a:gd name="T9" fmla="*/ 23 h 137"/>
                  <a:gd name="T10" fmla="*/ 4 w 101"/>
                  <a:gd name="T11" fmla="*/ 12 h 137"/>
                  <a:gd name="T12" fmla="*/ 26 w 101"/>
                  <a:gd name="T13" fmla="*/ 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137">
                    <a:moveTo>
                      <a:pt x="26" y="5"/>
                    </a:moveTo>
                    <a:cubicBezTo>
                      <a:pt x="49" y="34"/>
                      <a:pt x="70" y="63"/>
                      <a:pt x="89" y="95"/>
                    </a:cubicBezTo>
                    <a:cubicBezTo>
                      <a:pt x="95" y="106"/>
                      <a:pt x="101" y="119"/>
                      <a:pt x="86" y="128"/>
                    </a:cubicBezTo>
                    <a:cubicBezTo>
                      <a:pt x="72" y="137"/>
                      <a:pt x="62" y="126"/>
                      <a:pt x="56" y="116"/>
                    </a:cubicBezTo>
                    <a:cubicBezTo>
                      <a:pt x="38" y="85"/>
                      <a:pt x="20" y="54"/>
                      <a:pt x="3" y="23"/>
                    </a:cubicBezTo>
                    <a:cubicBezTo>
                      <a:pt x="1" y="19"/>
                      <a:pt x="0" y="15"/>
                      <a:pt x="4" y="12"/>
                    </a:cubicBezTo>
                    <a:cubicBezTo>
                      <a:pt x="11" y="6"/>
                      <a:pt x="16" y="0"/>
                      <a:pt x="26" y="5"/>
                    </a:cubicBezTo>
                    <a:close/>
                  </a:path>
                </a:pathLst>
              </a:custGeom>
              <a:solidFill>
                <a:srgbClr val="EB64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66" name="Freeform 55">
                <a:extLst>
                  <a:ext uri="{FF2B5EF4-FFF2-40B4-BE49-F238E27FC236}">
                    <a16:creationId xmlns:a16="http://schemas.microsoft.com/office/drawing/2014/main" id="{DFF52C8D-AB46-D83F-986E-7A242D56BC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9" y="1272"/>
                <a:ext cx="233" cy="209"/>
              </a:xfrm>
              <a:custGeom>
                <a:avLst/>
                <a:gdLst>
                  <a:gd name="T0" fmla="*/ 2 w 270"/>
                  <a:gd name="T1" fmla="*/ 219 h 242"/>
                  <a:gd name="T2" fmla="*/ 51 w 270"/>
                  <a:gd name="T3" fmla="*/ 76 h 242"/>
                  <a:gd name="T4" fmla="*/ 270 w 270"/>
                  <a:gd name="T5" fmla="*/ 31 h 242"/>
                  <a:gd name="T6" fmla="*/ 252 w 270"/>
                  <a:gd name="T7" fmla="*/ 35 h 242"/>
                  <a:gd name="T8" fmla="*/ 11 w 270"/>
                  <a:gd name="T9" fmla="*/ 183 h 242"/>
                  <a:gd name="T10" fmla="*/ 10 w 270"/>
                  <a:gd name="T11" fmla="*/ 242 h 242"/>
                  <a:gd name="T12" fmla="*/ 2 w 270"/>
                  <a:gd name="T13" fmla="*/ 219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0" h="242">
                    <a:moveTo>
                      <a:pt x="2" y="219"/>
                    </a:moveTo>
                    <a:cubicBezTo>
                      <a:pt x="0" y="165"/>
                      <a:pt x="12" y="115"/>
                      <a:pt x="51" y="76"/>
                    </a:cubicBezTo>
                    <a:cubicBezTo>
                      <a:pt x="113" y="12"/>
                      <a:pt x="188" y="0"/>
                      <a:pt x="270" y="31"/>
                    </a:cubicBezTo>
                    <a:cubicBezTo>
                      <a:pt x="268" y="45"/>
                      <a:pt x="259" y="37"/>
                      <a:pt x="252" y="35"/>
                    </a:cubicBezTo>
                    <a:cubicBezTo>
                      <a:pt x="141" y="4"/>
                      <a:pt x="33" y="70"/>
                      <a:pt x="11" y="183"/>
                    </a:cubicBezTo>
                    <a:cubicBezTo>
                      <a:pt x="8" y="203"/>
                      <a:pt x="10" y="223"/>
                      <a:pt x="10" y="242"/>
                    </a:cubicBezTo>
                    <a:cubicBezTo>
                      <a:pt x="2" y="236"/>
                      <a:pt x="10" y="225"/>
                      <a:pt x="2" y="219"/>
                    </a:cubicBezTo>
                    <a:close/>
                  </a:path>
                </a:pathLst>
              </a:custGeom>
              <a:solidFill>
                <a:srgbClr val="FBFA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67" name="Freeform 56">
                <a:extLst>
                  <a:ext uri="{FF2B5EF4-FFF2-40B4-BE49-F238E27FC236}">
                    <a16:creationId xmlns:a16="http://schemas.microsoft.com/office/drawing/2014/main" id="{93FDEBA7-176E-B7AB-5702-32FC619963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7" y="1030"/>
                <a:ext cx="96" cy="98"/>
              </a:xfrm>
              <a:custGeom>
                <a:avLst/>
                <a:gdLst>
                  <a:gd name="T0" fmla="*/ 109 w 112"/>
                  <a:gd name="T1" fmla="*/ 23 h 114"/>
                  <a:gd name="T2" fmla="*/ 42 w 112"/>
                  <a:gd name="T3" fmla="*/ 99 h 114"/>
                  <a:gd name="T4" fmla="*/ 26 w 112"/>
                  <a:gd name="T5" fmla="*/ 110 h 114"/>
                  <a:gd name="T6" fmla="*/ 6 w 112"/>
                  <a:gd name="T7" fmla="*/ 107 h 114"/>
                  <a:gd name="T8" fmla="*/ 3 w 112"/>
                  <a:gd name="T9" fmla="*/ 87 h 114"/>
                  <a:gd name="T10" fmla="*/ 15 w 112"/>
                  <a:gd name="T11" fmla="*/ 71 h 114"/>
                  <a:gd name="T12" fmla="*/ 89 w 112"/>
                  <a:gd name="T13" fmla="*/ 3 h 114"/>
                  <a:gd name="T14" fmla="*/ 109 w 112"/>
                  <a:gd name="T15" fmla="*/ 2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114">
                    <a:moveTo>
                      <a:pt x="109" y="23"/>
                    </a:moveTo>
                    <a:cubicBezTo>
                      <a:pt x="89" y="50"/>
                      <a:pt x="66" y="74"/>
                      <a:pt x="42" y="99"/>
                    </a:cubicBezTo>
                    <a:cubicBezTo>
                      <a:pt x="38" y="103"/>
                      <a:pt x="32" y="107"/>
                      <a:pt x="26" y="110"/>
                    </a:cubicBezTo>
                    <a:cubicBezTo>
                      <a:pt x="19" y="114"/>
                      <a:pt x="12" y="113"/>
                      <a:pt x="6" y="107"/>
                    </a:cubicBezTo>
                    <a:cubicBezTo>
                      <a:pt x="0" y="101"/>
                      <a:pt x="0" y="94"/>
                      <a:pt x="3" y="87"/>
                    </a:cubicBezTo>
                    <a:cubicBezTo>
                      <a:pt x="6" y="81"/>
                      <a:pt x="10" y="75"/>
                      <a:pt x="15" y="71"/>
                    </a:cubicBezTo>
                    <a:cubicBezTo>
                      <a:pt x="38" y="47"/>
                      <a:pt x="63" y="24"/>
                      <a:pt x="89" y="3"/>
                    </a:cubicBezTo>
                    <a:cubicBezTo>
                      <a:pt x="108" y="0"/>
                      <a:pt x="112" y="4"/>
                      <a:pt x="109" y="23"/>
                    </a:cubicBezTo>
                    <a:close/>
                  </a:path>
                </a:pathLst>
              </a:custGeom>
              <a:solidFill>
                <a:srgbClr val="EB64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68" name="Freeform 57">
                <a:extLst>
                  <a:ext uri="{FF2B5EF4-FFF2-40B4-BE49-F238E27FC236}">
                    <a16:creationId xmlns:a16="http://schemas.microsoft.com/office/drawing/2014/main" id="{C7EF7C41-ADC3-3233-1F76-4A49C9F16C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0" y="573"/>
                <a:ext cx="96" cy="60"/>
              </a:xfrm>
              <a:custGeom>
                <a:avLst/>
                <a:gdLst>
                  <a:gd name="T0" fmla="*/ 111 w 111"/>
                  <a:gd name="T1" fmla="*/ 24 h 69"/>
                  <a:gd name="T2" fmla="*/ 66 w 111"/>
                  <a:gd name="T3" fmla="*/ 63 h 69"/>
                  <a:gd name="T4" fmla="*/ 52 w 111"/>
                  <a:gd name="T5" fmla="*/ 68 h 69"/>
                  <a:gd name="T6" fmla="*/ 0 w 111"/>
                  <a:gd name="T7" fmla="*/ 58 h 69"/>
                  <a:gd name="T8" fmla="*/ 40 w 111"/>
                  <a:gd name="T9" fmla="*/ 4 h 69"/>
                  <a:gd name="T10" fmla="*/ 111 w 111"/>
                  <a:gd name="T11" fmla="*/ 2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69">
                    <a:moveTo>
                      <a:pt x="111" y="24"/>
                    </a:moveTo>
                    <a:cubicBezTo>
                      <a:pt x="96" y="37"/>
                      <a:pt x="78" y="46"/>
                      <a:pt x="66" y="63"/>
                    </a:cubicBezTo>
                    <a:cubicBezTo>
                      <a:pt x="63" y="69"/>
                      <a:pt x="58" y="69"/>
                      <a:pt x="52" y="68"/>
                    </a:cubicBezTo>
                    <a:cubicBezTo>
                      <a:pt x="35" y="64"/>
                      <a:pt x="18" y="61"/>
                      <a:pt x="0" y="58"/>
                    </a:cubicBezTo>
                    <a:cubicBezTo>
                      <a:pt x="8" y="35"/>
                      <a:pt x="25" y="21"/>
                      <a:pt x="40" y="4"/>
                    </a:cubicBezTo>
                    <a:cubicBezTo>
                      <a:pt x="67" y="0"/>
                      <a:pt x="88" y="14"/>
                      <a:pt x="111" y="24"/>
                    </a:cubicBezTo>
                    <a:close/>
                  </a:path>
                </a:pathLst>
              </a:custGeom>
              <a:solidFill>
                <a:srgbClr val="EB64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69" name="Freeform 58">
                <a:extLst>
                  <a:ext uri="{FF2B5EF4-FFF2-40B4-BE49-F238E27FC236}">
                    <a16:creationId xmlns:a16="http://schemas.microsoft.com/office/drawing/2014/main" id="{E9C4E016-115B-F0FE-0818-C7D664AA5D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1002"/>
                <a:ext cx="63" cy="102"/>
              </a:xfrm>
              <a:custGeom>
                <a:avLst/>
                <a:gdLst>
                  <a:gd name="T0" fmla="*/ 18 w 73"/>
                  <a:gd name="T1" fmla="*/ 4 h 119"/>
                  <a:gd name="T2" fmla="*/ 37 w 73"/>
                  <a:gd name="T3" fmla="*/ 13 h 119"/>
                  <a:gd name="T4" fmla="*/ 58 w 73"/>
                  <a:gd name="T5" fmla="*/ 115 h 119"/>
                  <a:gd name="T6" fmla="*/ 48 w 73"/>
                  <a:gd name="T7" fmla="*/ 116 h 119"/>
                  <a:gd name="T8" fmla="*/ 11 w 73"/>
                  <a:gd name="T9" fmla="*/ 15 h 119"/>
                  <a:gd name="T10" fmla="*/ 18 w 73"/>
                  <a:gd name="T11" fmla="*/ 4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119">
                    <a:moveTo>
                      <a:pt x="18" y="4"/>
                    </a:moveTo>
                    <a:cubicBezTo>
                      <a:pt x="28" y="0"/>
                      <a:pt x="32" y="8"/>
                      <a:pt x="37" y="13"/>
                    </a:cubicBezTo>
                    <a:cubicBezTo>
                      <a:pt x="65" y="42"/>
                      <a:pt x="73" y="76"/>
                      <a:pt x="58" y="115"/>
                    </a:cubicBezTo>
                    <a:cubicBezTo>
                      <a:pt x="55" y="119"/>
                      <a:pt x="51" y="118"/>
                      <a:pt x="48" y="116"/>
                    </a:cubicBezTo>
                    <a:cubicBezTo>
                      <a:pt x="18" y="98"/>
                      <a:pt x="0" y="48"/>
                      <a:pt x="11" y="15"/>
                    </a:cubicBezTo>
                    <a:cubicBezTo>
                      <a:pt x="13" y="11"/>
                      <a:pt x="15" y="7"/>
                      <a:pt x="18" y="4"/>
                    </a:cubicBezTo>
                    <a:close/>
                  </a:path>
                </a:pathLst>
              </a:custGeom>
              <a:solidFill>
                <a:srgbClr val="65B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70" name="Freeform 59">
                <a:extLst>
                  <a:ext uri="{FF2B5EF4-FFF2-40B4-BE49-F238E27FC236}">
                    <a16:creationId xmlns:a16="http://schemas.microsoft.com/office/drawing/2014/main" id="{AB7BFD6B-D5F2-C096-9485-AFDF8BBFA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6" y="1036"/>
                <a:ext cx="61" cy="103"/>
              </a:xfrm>
              <a:custGeom>
                <a:avLst/>
                <a:gdLst>
                  <a:gd name="T0" fmla="*/ 54 w 71"/>
                  <a:gd name="T1" fmla="*/ 115 h 119"/>
                  <a:gd name="T2" fmla="*/ 43 w 71"/>
                  <a:gd name="T3" fmla="*/ 114 h 119"/>
                  <a:gd name="T4" fmla="*/ 15 w 71"/>
                  <a:gd name="T5" fmla="*/ 5 h 119"/>
                  <a:gd name="T6" fmla="*/ 40 w 71"/>
                  <a:gd name="T7" fmla="*/ 17 h 119"/>
                  <a:gd name="T8" fmla="*/ 63 w 71"/>
                  <a:gd name="T9" fmla="*/ 101 h 119"/>
                  <a:gd name="T10" fmla="*/ 54 w 71"/>
                  <a:gd name="T11" fmla="*/ 11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119">
                    <a:moveTo>
                      <a:pt x="54" y="115"/>
                    </a:moveTo>
                    <a:cubicBezTo>
                      <a:pt x="50" y="119"/>
                      <a:pt x="47" y="118"/>
                      <a:pt x="43" y="114"/>
                    </a:cubicBezTo>
                    <a:cubicBezTo>
                      <a:pt x="11" y="87"/>
                      <a:pt x="0" y="47"/>
                      <a:pt x="15" y="5"/>
                    </a:cubicBezTo>
                    <a:cubicBezTo>
                      <a:pt x="28" y="0"/>
                      <a:pt x="33" y="10"/>
                      <a:pt x="40" y="17"/>
                    </a:cubicBezTo>
                    <a:cubicBezTo>
                      <a:pt x="61" y="41"/>
                      <a:pt x="71" y="68"/>
                      <a:pt x="63" y="101"/>
                    </a:cubicBezTo>
                    <a:cubicBezTo>
                      <a:pt x="62" y="107"/>
                      <a:pt x="59" y="112"/>
                      <a:pt x="54" y="115"/>
                    </a:cubicBezTo>
                    <a:close/>
                  </a:path>
                </a:pathLst>
              </a:custGeom>
              <a:solidFill>
                <a:srgbClr val="64AF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71" name="Freeform 60">
                <a:extLst>
                  <a:ext uri="{FF2B5EF4-FFF2-40B4-BE49-F238E27FC236}">
                    <a16:creationId xmlns:a16="http://schemas.microsoft.com/office/drawing/2014/main" id="{F38654A1-59B4-8916-5297-E92EBE1B0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" y="451"/>
                <a:ext cx="155" cy="56"/>
              </a:xfrm>
              <a:custGeom>
                <a:avLst/>
                <a:gdLst>
                  <a:gd name="T0" fmla="*/ 20 w 180"/>
                  <a:gd name="T1" fmla="*/ 42 h 65"/>
                  <a:gd name="T2" fmla="*/ 2 w 180"/>
                  <a:gd name="T3" fmla="*/ 23 h 65"/>
                  <a:gd name="T4" fmla="*/ 7 w 180"/>
                  <a:gd name="T5" fmla="*/ 5 h 65"/>
                  <a:gd name="T6" fmla="*/ 21 w 180"/>
                  <a:gd name="T7" fmla="*/ 9 h 65"/>
                  <a:gd name="T8" fmla="*/ 160 w 180"/>
                  <a:gd name="T9" fmla="*/ 42 h 65"/>
                  <a:gd name="T10" fmla="*/ 180 w 180"/>
                  <a:gd name="T11" fmla="*/ 46 h 65"/>
                  <a:gd name="T12" fmla="*/ 158 w 180"/>
                  <a:gd name="T13" fmla="*/ 61 h 65"/>
                  <a:gd name="T14" fmla="*/ 20 w 180"/>
                  <a:gd name="T15" fmla="*/ 4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65">
                    <a:moveTo>
                      <a:pt x="20" y="42"/>
                    </a:moveTo>
                    <a:cubicBezTo>
                      <a:pt x="12" y="38"/>
                      <a:pt x="4" y="34"/>
                      <a:pt x="2" y="23"/>
                    </a:cubicBezTo>
                    <a:cubicBezTo>
                      <a:pt x="0" y="16"/>
                      <a:pt x="2" y="10"/>
                      <a:pt x="7" y="5"/>
                    </a:cubicBezTo>
                    <a:cubicBezTo>
                      <a:pt x="13" y="0"/>
                      <a:pt x="16" y="7"/>
                      <a:pt x="21" y="9"/>
                    </a:cubicBezTo>
                    <a:cubicBezTo>
                      <a:pt x="64" y="33"/>
                      <a:pt x="112" y="39"/>
                      <a:pt x="160" y="42"/>
                    </a:cubicBezTo>
                    <a:cubicBezTo>
                      <a:pt x="167" y="42"/>
                      <a:pt x="175" y="38"/>
                      <a:pt x="180" y="46"/>
                    </a:cubicBezTo>
                    <a:cubicBezTo>
                      <a:pt x="177" y="56"/>
                      <a:pt x="167" y="60"/>
                      <a:pt x="158" y="61"/>
                    </a:cubicBezTo>
                    <a:cubicBezTo>
                      <a:pt x="111" y="65"/>
                      <a:pt x="65" y="60"/>
                      <a:pt x="20" y="42"/>
                    </a:cubicBezTo>
                    <a:close/>
                  </a:path>
                </a:pathLst>
              </a:custGeom>
              <a:solidFill>
                <a:srgbClr val="5A3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72" name="Freeform 61">
                <a:extLst>
                  <a:ext uri="{FF2B5EF4-FFF2-40B4-BE49-F238E27FC236}">
                    <a16:creationId xmlns:a16="http://schemas.microsoft.com/office/drawing/2014/main" id="{6CD0625E-847A-084F-F70E-2ECE091A6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3" y="1426"/>
                <a:ext cx="67" cy="79"/>
              </a:xfrm>
              <a:custGeom>
                <a:avLst/>
                <a:gdLst>
                  <a:gd name="T0" fmla="*/ 77 w 77"/>
                  <a:gd name="T1" fmla="*/ 23 h 91"/>
                  <a:gd name="T2" fmla="*/ 51 w 77"/>
                  <a:gd name="T3" fmla="*/ 75 h 91"/>
                  <a:gd name="T4" fmla="*/ 22 w 77"/>
                  <a:gd name="T5" fmla="*/ 85 h 91"/>
                  <a:gd name="T6" fmla="*/ 10 w 77"/>
                  <a:gd name="T7" fmla="*/ 58 h 91"/>
                  <a:gd name="T8" fmla="*/ 21 w 77"/>
                  <a:gd name="T9" fmla="*/ 32 h 91"/>
                  <a:gd name="T10" fmla="*/ 28 w 77"/>
                  <a:gd name="T11" fmla="*/ 10 h 91"/>
                  <a:gd name="T12" fmla="*/ 29 w 77"/>
                  <a:gd name="T13" fmla="*/ 8 h 91"/>
                  <a:gd name="T14" fmla="*/ 77 w 77"/>
                  <a:gd name="T15" fmla="*/ 2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91">
                    <a:moveTo>
                      <a:pt x="77" y="23"/>
                    </a:moveTo>
                    <a:cubicBezTo>
                      <a:pt x="64" y="38"/>
                      <a:pt x="59" y="58"/>
                      <a:pt x="51" y="75"/>
                    </a:cubicBezTo>
                    <a:cubicBezTo>
                      <a:pt x="44" y="91"/>
                      <a:pt x="33" y="90"/>
                      <a:pt x="22" y="85"/>
                    </a:cubicBezTo>
                    <a:cubicBezTo>
                      <a:pt x="10" y="80"/>
                      <a:pt x="0" y="73"/>
                      <a:pt x="10" y="58"/>
                    </a:cubicBezTo>
                    <a:cubicBezTo>
                      <a:pt x="15" y="50"/>
                      <a:pt x="13" y="39"/>
                      <a:pt x="21" y="32"/>
                    </a:cubicBezTo>
                    <a:cubicBezTo>
                      <a:pt x="25" y="25"/>
                      <a:pt x="25" y="17"/>
                      <a:pt x="28" y="10"/>
                    </a:cubicBezTo>
                    <a:cubicBezTo>
                      <a:pt x="28" y="9"/>
                      <a:pt x="29" y="8"/>
                      <a:pt x="29" y="8"/>
                    </a:cubicBezTo>
                    <a:cubicBezTo>
                      <a:pt x="54" y="0"/>
                      <a:pt x="66" y="4"/>
                      <a:pt x="77" y="23"/>
                    </a:cubicBezTo>
                    <a:close/>
                  </a:path>
                </a:pathLst>
              </a:custGeom>
              <a:solidFill>
                <a:srgbClr val="A6CE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73" name="Freeform 62">
                <a:extLst>
                  <a:ext uri="{FF2B5EF4-FFF2-40B4-BE49-F238E27FC236}">
                    <a16:creationId xmlns:a16="http://schemas.microsoft.com/office/drawing/2014/main" id="{0E4DFA40-AABD-73CD-30F1-CCC5708924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8" y="1399"/>
                <a:ext cx="75" cy="82"/>
              </a:xfrm>
              <a:custGeom>
                <a:avLst/>
                <a:gdLst>
                  <a:gd name="T0" fmla="*/ 52 w 87"/>
                  <a:gd name="T1" fmla="*/ 71 h 95"/>
                  <a:gd name="T2" fmla="*/ 18 w 87"/>
                  <a:gd name="T3" fmla="*/ 82 h 95"/>
                  <a:gd name="T4" fmla="*/ 14 w 87"/>
                  <a:gd name="T5" fmla="*/ 46 h 95"/>
                  <a:gd name="T6" fmla="*/ 48 w 87"/>
                  <a:gd name="T7" fmla="*/ 7 h 95"/>
                  <a:gd name="T8" fmla="*/ 77 w 87"/>
                  <a:gd name="T9" fmla="*/ 16 h 95"/>
                  <a:gd name="T10" fmla="*/ 81 w 87"/>
                  <a:gd name="T11" fmla="*/ 40 h 95"/>
                  <a:gd name="T12" fmla="*/ 81 w 87"/>
                  <a:gd name="T13" fmla="*/ 40 h 95"/>
                  <a:gd name="T14" fmla="*/ 52 w 87"/>
                  <a:gd name="T15" fmla="*/ 7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95">
                    <a:moveTo>
                      <a:pt x="52" y="71"/>
                    </a:moveTo>
                    <a:cubicBezTo>
                      <a:pt x="42" y="79"/>
                      <a:pt x="36" y="95"/>
                      <a:pt x="18" y="82"/>
                    </a:cubicBezTo>
                    <a:cubicBezTo>
                      <a:pt x="1" y="69"/>
                      <a:pt x="0" y="62"/>
                      <a:pt x="14" y="46"/>
                    </a:cubicBezTo>
                    <a:cubicBezTo>
                      <a:pt x="26" y="33"/>
                      <a:pt x="40" y="23"/>
                      <a:pt x="48" y="7"/>
                    </a:cubicBezTo>
                    <a:cubicBezTo>
                      <a:pt x="61" y="0"/>
                      <a:pt x="68" y="8"/>
                      <a:pt x="77" y="16"/>
                    </a:cubicBezTo>
                    <a:cubicBezTo>
                      <a:pt x="85" y="23"/>
                      <a:pt x="87" y="30"/>
                      <a:pt x="81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54"/>
                      <a:pt x="61" y="60"/>
                      <a:pt x="52" y="71"/>
                    </a:cubicBezTo>
                    <a:close/>
                  </a:path>
                </a:pathLst>
              </a:custGeom>
              <a:solidFill>
                <a:srgbClr val="A7CE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74" name="Freeform 63">
                <a:extLst>
                  <a:ext uri="{FF2B5EF4-FFF2-40B4-BE49-F238E27FC236}">
                    <a16:creationId xmlns:a16="http://schemas.microsoft.com/office/drawing/2014/main" id="{D667A328-0BC0-88CD-4C5F-F1E1C86A51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8" y="1028"/>
                <a:ext cx="162" cy="73"/>
              </a:xfrm>
              <a:custGeom>
                <a:avLst/>
                <a:gdLst>
                  <a:gd name="T0" fmla="*/ 15 w 188"/>
                  <a:gd name="T1" fmla="*/ 65 h 84"/>
                  <a:gd name="T2" fmla="*/ 0 w 188"/>
                  <a:gd name="T3" fmla="*/ 61 h 84"/>
                  <a:gd name="T4" fmla="*/ 12 w 188"/>
                  <a:gd name="T5" fmla="*/ 32 h 84"/>
                  <a:gd name="T6" fmla="*/ 86 w 188"/>
                  <a:gd name="T7" fmla="*/ 16 h 84"/>
                  <a:gd name="T8" fmla="*/ 165 w 188"/>
                  <a:gd name="T9" fmla="*/ 55 h 84"/>
                  <a:gd name="T10" fmla="*/ 181 w 188"/>
                  <a:gd name="T11" fmla="*/ 71 h 84"/>
                  <a:gd name="T12" fmla="*/ 158 w 188"/>
                  <a:gd name="T13" fmla="*/ 68 h 84"/>
                  <a:gd name="T14" fmla="*/ 87 w 188"/>
                  <a:gd name="T15" fmla="*/ 35 h 84"/>
                  <a:gd name="T16" fmla="*/ 25 w 188"/>
                  <a:gd name="T17" fmla="*/ 50 h 84"/>
                  <a:gd name="T18" fmla="*/ 15 w 188"/>
                  <a:gd name="T19" fmla="*/ 6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8" h="84">
                    <a:moveTo>
                      <a:pt x="15" y="65"/>
                    </a:moveTo>
                    <a:cubicBezTo>
                      <a:pt x="10" y="65"/>
                      <a:pt x="5" y="64"/>
                      <a:pt x="0" y="61"/>
                    </a:cubicBezTo>
                    <a:cubicBezTo>
                      <a:pt x="4" y="51"/>
                      <a:pt x="6" y="41"/>
                      <a:pt x="12" y="32"/>
                    </a:cubicBezTo>
                    <a:cubicBezTo>
                      <a:pt x="32" y="4"/>
                      <a:pt x="56" y="0"/>
                      <a:pt x="86" y="16"/>
                    </a:cubicBezTo>
                    <a:cubicBezTo>
                      <a:pt x="112" y="30"/>
                      <a:pt x="139" y="41"/>
                      <a:pt x="165" y="55"/>
                    </a:cubicBezTo>
                    <a:cubicBezTo>
                      <a:pt x="171" y="58"/>
                      <a:pt x="188" y="57"/>
                      <a:pt x="181" y="71"/>
                    </a:cubicBezTo>
                    <a:cubicBezTo>
                      <a:pt x="174" y="84"/>
                      <a:pt x="165" y="71"/>
                      <a:pt x="158" y="68"/>
                    </a:cubicBezTo>
                    <a:cubicBezTo>
                      <a:pt x="134" y="58"/>
                      <a:pt x="111" y="44"/>
                      <a:pt x="87" y="35"/>
                    </a:cubicBezTo>
                    <a:cubicBezTo>
                      <a:pt x="51" y="22"/>
                      <a:pt x="43" y="21"/>
                      <a:pt x="25" y="50"/>
                    </a:cubicBezTo>
                    <a:cubicBezTo>
                      <a:pt x="21" y="55"/>
                      <a:pt x="16" y="58"/>
                      <a:pt x="15" y="65"/>
                    </a:cubicBezTo>
                    <a:close/>
                  </a:path>
                </a:pathLst>
              </a:custGeom>
              <a:solidFill>
                <a:srgbClr val="1E6F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75" name="Freeform 64">
                <a:extLst>
                  <a:ext uri="{FF2B5EF4-FFF2-40B4-BE49-F238E27FC236}">
                    <a16:creationId xmlns:a16="http://schemas.microsoft.com/office/drawing/2014/main" id="{337AB61D-9385-DEDE-9465-0155FFEC94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9" y="1186"/>
                <a:ext cx="182" cy="63"/>
              </a:xfrm>
              <a:custGeom>
                <a:avLst/>
                <a:gdLst>
                  <a:gd name="T0" fmla="*/ 7 w 211"/>
                  <a:gd name="T1" fmla="*/ 38 h 73"/>
                  <a:gd name="T2" fmla="*/ 0 w 211"/>
                  <a:gd name="T3" fmla="*/ 26 h 73"/>
                  <a:gd name="T4" fmla="*/ 199 w 211"/>
                  <a:gd name="T5" fmla="*/ 53 h 73"/>
                  <a:gd name="T6" fmla="*/ 208 w 211"/>
                  <a:gd name="T7" fmla="*/ 66 h 73"/>
                  <a:gd name="T8" fmla="*/ 190 w 211"/>
                  <a:gd name="T9" fmla="*/ 69 h 73"/>
                  <a:gd name="T10" fmla="*/ 183 w 211"/>
                  <a:gd name="T11" fmla="*/ 65 h 73"/>
                  <a:gd name="T12" fmla="*/ 7 w 211"/>
                  <a:gd name="T13" fmla="*/ 38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73">
                    <a:moveTo>
                      <a:pt x="7" y="38"/>
                    </a:moveTo>
                    <a:cubicBezTo>
                      <a:pt x="3" y="35"/>
                      <a:pt x="1" y="31"/>
                      <a:pt x="0" y="26"/>
                    </a:cubicBezTo>
                    <a:cubicBezTo>
                      <a:pt x="71" y="0"/>
                      <a:pt x="137" y="10"/>
                      <a:pt x="199" y="53"/>
                    </a:cubicBezTo>
                    <a:cubicBezTo>
                      <a:pt x="203" y="56"/>
                      <a:pt x="211" y="59"/>
                      <a:pt x="208" y="66"/>
                    </a:cubicBezTo>
                    <a:cubicBezTo>
                      <a:pt x="205" y="73"/>
                      <a:pt x="197" y="70"/>
                      <a:pt x="190" y="69"/>
                    </a:cubicBezTo>
                    <a:cubicBezTo>
                      <a:pt x="188" y="69"/>
                      <a:pt x="185" y="67"/>
                      <a:pt x="183" y="65"/>
                    </a:cubicBezTo>
                    <a:cubicBezTo>
                      <a:pt x="129" y="26"/>
                      <a:pt x="70" y="20"/>
                      <a:pt x="7" y="38"/>
                    </a:cubicBezTo>
                    <a:close/>
                  </a:path>
                </a:pathLst>
              </a:custGeom>
              <a:solidFill>
                <a:srgbClr val="ABD0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76" name="Freeform 65">
                <a:extLst>
                  <a:ext uri="{FF2B5EF4-FFF2-40B4-BE49-F238E27FC236}">
                    <a16:creationId xmlns:a16="http://schemas.microsoft.com/office/drawing/2014/main" id="{EB778D0B-305A-EC91-C155-A68E0DA90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5" y="764"/>
                <a:ext cx="115" cy="23"/>
              </a:xfrm>
              <a:custGeom>
                <a:avLst/>
                <a:gdLst>
                  <a:gd name="T0" fmla="*/ 66 w 134"/>
                  <a:gd name="T1" fmla="*/ 26 h 26"/>
                  <a:gd name="T2" fmla="*/ 18 w 134"/>
                  <a:gd name="T3" fmla="*/ 26 h 26"/>
                  <a:gd name="T4" fmla="*/ 0 w 134"/>
                  <a:gd name="T5" fmla="*/ 12 h 26"/>
                  <a:gd name="T6" fmla="*/ 17 w 134"/>
                  <a:gd name="T7" fmla="*/ 0 h 26"/>
                  <a:gd name="T8" fmla="*/ 117 w 134"/>
                  <a:gd name="T9" fmla="*/ 0 h 26"/>
                  <a:gd name="T10" fmla="*/ 134 w 134"/>
                  <a:gd name="T11" fmla="*/ 12 h 26"/>
                  <a:gd name="T12" fmla="*/ 116 w 134"/>
                  <a:gd name="T13" fmla="*/ 26 h 26"/>
                  <a:gd name="T14" fmla="*/ 66 w 134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4" h="26">
                    <a:moveTo>
                      <a:pt x="66" y="26"/>
                    </a:moveTo>
                    <a:cubicBezTo>
                      <a:pt x="50" y="26"/>
                      <a:pt x="34" y="26"/>
                      <a:pt x="18" y="26"/>
                    </a:cubicBezTo>
                    <a:cubicBezTo>
                      <a:pt x="8" y="26"/>
                      <a:pt x="0" y="23"/>
                      <a:pt x="0" y="12"/>
                    </a:cubicBezTo>
                    <a:cubicBezTo>
                      <a:pt x="0" y="3"/>
                      <a:pt x="8" y="0"/>
                      <a:pt x="17" y="0"/>
                    </a:cubicBezTo>
                    <a:cubicBezTo>
                      <a:pt x="50" y="0"/>
                      <a:pt x="83" y="0"/>
                      <a:pt x="117" y="0"/>
                    </a:cubicBezTo>
                    <a:cubicBezTo>
                      <a:pt x="126" y="0"/>
                      <a:pt x="133" y="3"/>
                      <a:pt x="134" y="12"/>
                    </a:cubicBezTo>
                    <a:cubicBezTo>
                      <a:pt x="134" y="23"/>
                      <a:pt x="125" y="26"/>
                      <a:pt x="116" y="26"/>
                    </a:cubicBezTo>
                    <a:cubicBezTo>
                      <a:pt x="99" y="26"/>
                      <a:pt x="82" y="26"/>
                      <a:pt x="66" y="26"/>
                    </a:cubicBezTo>
                    <a:close/>
                  </a:path>
                </a:pathLst>
              </a:custGeom>
              <a:solidFill>
                <a:srgbClr val="5F42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77" name="Freeform 66">
                <a:extLst>
                  <a:ext uri="{FF2B5EF4-FFF2-40B4-BE49-F238E27FC236}">
                    <a16:creationId xmlns:a16="http://schemas.microsoft.com/office/drawing/2014/main" id="{4ED4C85F-34DB-8872-8F0B-129892CA81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4" y="571"/>
                <a:ext cx="76" cy="59"/>
              </a:xfrm>
              <a:custGeom>
                <a:avLst/>
                <a:gdLst>
                  <a:gd name="T0" fmla="*/ 46 w 89"/>
                  <a:gd name="T1" fmla="*/ 4 h 69"/>
                  <a:gd name="T2" fmla="*/ 89 w 89"/>
                  <a:gd name="T3" fmla="*/ 4 h 69"/>
                  <a:gd name="T4" fmla="*/ 52 w 89"/>
                  <a:gd name="T5" fmla="*/ 55 h 69"/>
                  <a:gd name="T6" fmla="*/ 11 w 89"/>
                  <a:gd name="T7" fmla="*/ 62 h 69"/>
                  <a:gd name="T8" fmla="*/ 6 w 89"/>
                  <a:gd name="T9" fmla="*/ 42 h 69"/>
                  <a:gd name="T10" fmla="*/ 2 w 89"/>
                  <a:gd name="T11" fmla="*/ 19 h 69"/>
                  <a:gd name="T12" fmla="*/ 46 w 89"/>
                  <a:gd name="T13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69">
                    <a:moveTo>
                      <a:pt x="46" y="4"/>
                    </a:moveTo>
                    <a:cubicBezTo>
                      <a:pt x="60" y="4"/>
                      <a:pt x="73" y="0"/>
                      <a:pt x="89" y="4"/>
                    </a:cubicBezTo>
                    <a:cubicBezTo>
                      <a:pt x="76" y="21"/>
                      <a:pt x="63" y="38"/>
                      <a:pt x="52" y="55"/>
                    </a:cubicBezTo>
                    <a:cubicBezTo>
                      <a:pt x="43" y="69"/>
                      <a:pt x="25" y="63"/>
                      <a:pt x="11" y="62"/>
                    </a:cubicBezTo>
                    <a:cubicBezTo>
                      <a:pt x="0" y="62"/>
                      <a:pt x="7" y="49"/>
                      <a:pt x="6" y="42"/>
                    </a:cubicBezTo>
                    <a:cubicBezTo>
                      <a:pt x="4" y="35"/>
                      <a:pt x="5" y="27"/>
                      <a:pt x="2" y="19"/>
                    </a:cubicBezTo>
                    <a:cubicBezTo>
                      <a:pt x="17" y="14"/>
                      <a:pt x="31" y="9"/>
                      <a:pt x="46" y="4"/>
                    </a:cubicBezTo>
                    <a:close/>
                  </a:path>
                </a:pathLst>
              </a:custGeom>
              <a:solidFill>
                <a:srgbClr val="EB65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78" name="Freeform 67">
                <a:extLst>
                  <a:ext uri="{FF2B5EF4-FFF2-40B4-BE49-F238E27FC236}">
                    <a16:creationId xmlns:a16="http://schemas.microsoft.com/office/drawing/2014/main" id="{01C28FB1-FFFB-0D2C-CE6F-09230F7A28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0" y="360"/>
                <a:ext cx="192" cy="83"/>
              </a:xfrm>
              <a:custGeom>
                <a:avLst/>
                <a:gdLst>
                  <a:gd name="T0" fmla="*/ 216 w 223"/>
                  <a:gd name="T1" fmla="*/ 55 h 96"/>
                  <a:gd name="T2" fmla="*/ 202 w 223"/>
                  <a:gd name="T3" fmla="*/ 46 h 96"/>
                  <a:gd name="T4" fmla="*/ 149 w 223"/>
                  <a:gd name="T5" fmla="*/ 46 h 96"/>
                  <a:gd name="T6" fmla="*/ 119 w 223"/>
                  <a:gd name="T7" fmla="*/ 68 h 96"/>
                  <a:gd name="T8" fmla="*/ 115 w 223"/>
                  <a:gd name="T9" fmla="*/ 78 h 96"/>
                  <a:gd name="T10" fmla="*/ 101 w 223"/>
                  <a:gd name="T11" fmla="*/ 34 h 96"/>
                  <a:gd name="T12" fmla="*/ 84 w 223"/>
                  <a:gd name="T13" fmla="*/ 96 h 96"/>
                  <a:gd name="T14" fmla="*/ 63 w 223"/>
                  <a:gd name="T15" fmla="*/ 33 h 96"/>
                  <a:gd name="T16" fmla="*/ 43 w 223"/>
                  <a:gd name="T17" fmla="*/ 46 h 96"/>
                  <a:gd name="T18" fmla="*/ 5 w 223"/>
                  <a:gd name="T19" fmla="*/ 51 h 96"/>
                  <a:gd name="T20" fmla="*/ 1 w 223"/>
                  <a:gd name="T21" fmla="*/ 38 h 96"/>
                  <a:gd name="T22" fmla="*/ 11 w 223"/>
                  <a:gd name="T23" fmla="*/ 38 h 96"/>
                  <a:gd name="T24" fmla="*/ 62 w 223"/>
                  <a:gd name="T25" fmla="*/ 0 h 96"/>
                  <a:gd name="T26" fmla="*/ 83 w 223"/>
                  <a:gd name="T27" fmla="*/ 65 h 96"/>
                  <a:gd name="T28" fmla="*/ 100 w 223"/>
                  <a:gd name="T29" fmla="*/ 5 h 96"/>
                  <a:gd name="T30" fmla="*/ 104 w 223"/>
                  <a:gd name="T31" fmla="*/ 5 h 96"/>
                  <a:gd name="T32" fmla="*/ 115 w 223"/>
                  <a:gd name="T33" fmla="*/ 49 h 96"/>
                  <a:gd name="T34" fmla="*/ 134 w 223"/>
                  <a:gd name="T35" fmla="*/ 38 h 96"/>
                  <a:gd name="T36" fmla="*/ 220 w 223"/>
                  <a:gd name="T37" fmla="*/ 39 h 96"/>
                  <a:gd name="T38" fmla="*/ 216 w 223"/>
                  <a:gd name="T39" fmla="*/ 5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3" h="96">
                    <a:moveTo>
                      <a:pt x="216" y="55"/>
                    </a:moveTo>
                    <a:cubicBezTo>
                      <a:pt x="217" y="44"/>
                      <a:pt x="209" y="46"/>
                      <a:pt x="202" y="46"/>
                    </a:cubicBezTo>
                    <a:cubicBezTo>
                      <a:pt x="185" y="46"/>
                      <a:pt x="167" y="47"/>
                      <a:pt x="149" y="46"/>
                    </a:cubicBezTo>
                    <a:cubicBezTo>
                      <a:pt x="131" y="44"/>
                      <a:pt x="121" y="49"/>
                      <a:pt x="119" y="68"/>
                    </a:cubicBezTo>
                    <a:cubicBezTo>
                      <a:pt x="118" y="71"/>
                      <a:pt x="116" y="74"/>
                      <a:pt x="115" y="78"/>
                    </a:cubicBezTo>
                    <a:cubicBezTo>
                      <a:pt x="106" y="65"/>
                      <a:pt x="107" y="50"/>
                      <a:pt x="101" y="34"/>
                    </a:cubicBezTo>
                    <a:cubicBezTo>
                      <a:pt x="95" y="56"/>
                      <a:pt x="89" y="74"/>
                      <a:pt x="84" y="96"/>
                    </a:cubicBezTo>
                    <a:cubicBezTo>
                      <a:pt x="71" y="76"/>
                      <a:pt x="74" y="54"/>
                      <a:pt x="63" y="33"/>
                    </a:cubicBezTo>
                    <a:cubicBezTo>
                      <a:pt x="60" y="46"/>
                      <a:pt x="52" y="46"/>
                      <a:pt x="43" y="46"/>
                    </a:cubicBezTo>
                    <a:cubicBezTo>
                      <a:pt x="30" y="47"/>
                      <a:pt x="16" y="42"/>
                      <a:pt x="5" y="51"/>
                    </a:cubicBezTo>
                    <a:cubicBezTo>
                      <a:pt x="0" y="48"/>
                      <a:pt x="1" y="43"/>
                      <a:pt x="1" y="38"/>
                    </a:cubicBezTo>
                    <a:cubicBezTo>
                      <a:pt x="5" y="38"/>
                      <a:pt x="8" y="38"/>
                      <a:pt x="11" y="38"/>
                    </a:cubicBezTo>
                    <a:cubicBezTo>
                      <a:pt x="50" y="38"/>
                      <a:pt x="50" y="38"/>
                      <a:pt x="62" y="0"/>
                    </a:cubicBezTo>
                    <a:cubicBezTo>
                      <a:pt x="74" y="21"/>
                      <a:pt x="72" y="45"/>
                      <a:pt x="83" y="65"/>
                    </a:cubicBezTo>
                    <a:cubicBezTo>
                      <a:pt x="89" y="44"/>
                      <a:pt x="95" y="25"/>
                      <a:pt x="100" y="5"/>
                    </a:cubicBezTo>
                    <a:cubicBezTo>
                      <a:pt x="101" y="5"/>
                      <a:pt x="102" y="5"/>
                      <a:pt x="104" y="5"/>
                    </a:cubicBezTo>
                    <a:cubicBezTo>
                      <a:pt x="107" y="19"/>
                      <a:pt x="111" y="33"/>
                      <a:pt x="115" y="49"/>
                    </a:cubicBezTo>
                    <a:cubicBezTo>
                      <a:pt x="119" y="40"/>
                      <a:pt x="126" y="38"/>
                      <a:pt x="134" y="38"/>
                    </a:cubicBezTo>
                    <a:cubicBezTo>
                      <a:pt x="163" y="39"/>
                      <a:pt x="192" y="38"/>
                      <a:pt x="220" y="39"/>
                    </a:cubicBezTo>
                    <a:cubicBezTo>
                      <a:pt x="220" y="44"/>
                      <a:pt x="223" y="51"/>
                      <a:pt x="216" y="55"/>
                    </a:cubicBezTo>
                    <a:close/>
                  </a:path>
                </a:pathLst>
              </a:custGeom>
              <a:solidFill>
                <a:srgbClr val="FCDE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79" name="Freeform 68">
                <a:extLst>
                  <a:ext uri="{FF2B5EF4-FFF2-40B4-BE49-F238E27FC236}">
                    <a16:creationId xmlns:a16="http://schemas.microsoft.com/office/drawing/2014/main" id="{5AD898DA-2089-166E-7B85-371189C106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1" y="1187"/>
                <a:ext cx="57" cy="370"/>
              </a:xfrm>
              <a:custGeom>
                <a:avLst/>
                <a:gdLst>
                  <a:gd name="T0" fmla="*/ 15 w 66"/>
                  <a:gd name="T1" fmla="*/ 429 h 429"/>
                  <a:gd name="T2" fmla="*/ 11 w 66"/>
                  <a:gd name="T3" fmla="*/ 412 h 429"/>
                  <a:gd name="T4" fmla="*/ 10 w 66"/>
                  <a:gd name="T5" fmla="*/ 371 h 429"/>
                  <a:gd name="T6" fmla="*/ 14 w 66"/>
                  <a:gd name="T7" fmla="*/ 337 h 429"/>
                  <a:gd name="T8" fmla="*/ 22 w 66"/>
                  <a:gd name="T9" fmla="*/ 268 h 429"/>
                  <a:gd name="T10" fmla="*/ 48 w 66"/>
                  <a:gd name="T11" fmla="*/ 47 h 429"/>
                  <a:gd name="T12" fmla="*/ 53 w 66"/>
                  <a:gd name="T13" fmla="*/ 17 h 429"/>
                  <a:gd name="T14" fmla="*/ 62 w 66"/>
                  <a:gd name="T15" fmla="*/ 0 h 429"/>
                  <a:gd name="T16" fmla="*/ 66 w 66"/>
                  <a:gd name="T17" fmla="*/ 13 h 429"/>
                  <a:gd name="T18" fmla="*/ 46 w 66"/>
                  <a:gd name="T19" fmla="*/ 190 h 429"/>
                  <a:gd name="T20" fmla="*/ 18 w 66"/>
                  <a:gd name="T21" fmla="*/ 416 h 429"/>
                  <a:gd name="T22" fmla="*/ 15 w 66"/>
                  <a:gd name="T23" fmla="*/ 429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429">
                    <a:moveTo>
                      <a:pt x="15" y="429"/>
                    </a:moveTo>
                    <a:cubicBezTo>
                      <a:pt x="13" y="424"/>
                      <a:pt x="16" y="417"/>
                      <a:pt x="11" y="412"/>
                    </a:cubicBezTo>
                    <a:cubicBezTo>
                      <a:pt x="0" y="399"/>
                      <a:pt x="10" y="384"/>
                      <a:pt x="10" y="371"/>
                    </a:cubicBezTo>
                    <a:cubicBezTo>
                      <a:pt x="10" y="360"/>
                      <a:pt x="13" y="348"/>
                      <a:pt x="14" y="337"/>
                    </a:cubicBezTo>
                    <a:cubicBezTo>
                      <a:pt x="18" y="314"/>
                      <a:pt x="21" y="291"/>
                      <a:pt x="22" y="268"/>
                    </a:cubicBezTo>
                    <a:cubicBezTo>
                      <a:pt x="30" y="194"/>
                      <a:pt x="40" y="121"/>
                      <a:pt x="48" y="47"/>
                    </a:cubicBezTo>
                    <a:cubicBezTo>
                      <a:pt x="50" y="37"/>
                      <a:pt x="51" y="27"/>
                      <a:pt x="53" y="17"/>
                    </a:cubicBezTo>
                    <a:cubicBezTo>
                      <a:pt x="54" y="10"/>
                      <a:pt x="53" y="3"/>
                      <a:pt x="62" y="0"/>
                    </a:cubicBezTo>
                    <a:cubicBezTo>
                      <a:pt x="63" y="4"/>
                      <a:pt x="61" y="9"/>
                      <a:pt x="66" y="13"/>
                    </a:cubicBezTo>
                    <a:cubicBezTo>
                      <a:pt x="59" y="72"/>
                      <a:pt x="53" y="131"/>
                      <a:pt x="46" y="190"/>
                    </a:cubicBezTo>
                    <a:cubicBezTo>
                      <a:pt x="37" y="266"/>
                      <a:pt x="27" y="341"/>
                      <a:pt x="18" y="416"/>
                    </a:cubicBezTo>
                    <a:cubicBezTo>
                      <a:pt x="17" y="420"/>
                      <a:pt x="16" y="425"/>
                      <a:pt x="15" y="429"/>
                    </a:cubicBezTo>
                    <a:close/>
                  </a:path>
                </a:pathLst>
              </a:custGeom>
              <a:solidFill>
                <a:srgbClr val="7042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80" name="Freeform 69">
                <a:extLst>
                  <a:ext uri="{FF2B5EF4-FFF2-40B4-BE49-F238E27FC236}">
                    <a16:creationId xmlns:a16="http://schemas.microsoft.com/office/drawing/2014/main" id="{B4C6AEE9-89FD-61EF-110E-6B2894B63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8" y="1212"/>
                <a:ext cx="30" cy="318"/>
              </a:xfrm>
              <a:custGeom>
                <a:avLst/>
                <a:gdLst>
                  <a:gd name="T0" fmla="*/ 9 w 35"/>
                  <a:gd name="T1" fmla="*/ 368 h 368"/>
                  <a:gd name="T2" fmla="*/ 13 w 35"/>
                  <a:gd name="T3" fmla="*/ 323 h 368"/>
                  <a:gd name="T4" fmla="*/ 5 w 35"/>
                  <a:gd name="T5" fmla="*/ 308 h 368"/>
                  <a:gd name="T6" fmla="*/ 8 w 35"/>
                  <a:gd name="T7" fmla="*/ 227 h 368"/>
                  <a:gd name="T8" fmla="*/ 15 w 35"/>
                  <a:gd name="T9" fmla="*/ 97 h 368"/>
                  <a:gd name="T10" fmla="*/ 18 w 35"/>
                  <a:gd name="T11" fmla="*/ 10 h 368"/>
                  <a:gd name="T12" fmla="*/ 21 w 35"/>
                  <a:gd name="T13" fmla="*/ 3 h 368"/>
                  <a:gd name="T14" fmla="*/ 33 w 35"/>
                  <a:gd name="T15" fmla="*/ 19 h 368"/>
                  <a:gd name="T16" fmla="*/ 24 w 35"/>
                  <a:gd name="T17" fmla="*/ 202 h 368"/>
                  <a:gd name="T18" fmla="*/ 16 w 35"/>
                  <a:gd name="T19" fmla="*/ 338 h 368"/>
                  <a:gd name="T20" fmla="*/ 9 w 35"/>
                  <a:gd name="T21" fmla="*/ 368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68">
                    <a:moveTo>
                      <a:pt x="9" y="368"/>
                    </a:moveTo>
                    <a:cubicBezTo>
                      <a:pt x="8" y="353"/>
                      <a:pt x="15" y="338"/>
                      <a:pt x="13" y="323"/>
                    </a:cubicBezTo>
                    <a:cubicBezTo>
                      <a:pt x="12" y="317"/>
                      <a:pt x="15" y="309"/>
                      <a:pt x="5" y="308"/>
                    </a:cubicBezTo>
                    <a:cubicBezTo>
                      <a:pt x="0" y="280"/>
                      <a:pt x="10" y="254"/>
                      <a:pt x="8" y="227"/>
                    </a:cubicBezTo>
                    <a:cubicBezTo>
                      <a:pt x="10" y="183"/>
                      <a:pt x="13" y="140"/>
                      <a:pt x="15" y="97"/>
                    </a:cubicBezTo>
                    <a:cubicBezTo>
                      <a:pt x="12" y="68"/>
                      <a:pt x="19" y="39"/>
                      <a:pt x="18" y="10"/>
                    </a:cubicBezTo>
                    <a:cubicBezTo>
                      <a:pt x="18" y="7"/>
                      <a:pt x="19" y="5"/>
                      <a:pt x="21" y="3"/>
                    </a:cubicBezTo>
                    <a:cubicBezTo>
                      <a:pt x="35" y="0"/>
                      <a:pt x="33" y="10"/>
                      <a:pt x="33" y="19"/>
                    </a:cubicBezTo>
                    <a:cubicBezTo>
                      <a:pt x="30" y="80"/>
                      <a:pt x="27" y="141"/>
                      <a:pt x="24" y="202"/>
                    </a:cubicBezTo>
                    <a:cubicBezTo>
                      <a:pt x="21" y="248"/>
                      <a:pt x="19" y="293"/>
                      <a:pt x="16" y="338"/>
                    </a:cubicBezTo>
                    <a:cubicBezTo>
                      <a:pt x="16" y="349"/>
                      <a:pt x="16" y="359"/>
                      <a:pt x="9" y="368"/>
                    </a:cubicBezTo>
                    <a:close/>
                  </a:path>
                </a:pathLst>
              </a:custGeom>
              <a:solidFill>
                <a:srgbClr val="3A7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81" name="Freeform 70">
                <a:extLst>
                  <a:ext uri="{FF2B5EF4-FFF2-40B4-BE49-F238E27FC236}">
                    <a16:creationId xmlns:a16="http://schemas.microsoft.com/office/drawing/2014/main" id="{629B865C-864F-632F-2B39-C898C8F21C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7" y="1205"/>
                <a:ext cx="34" cy="312"/>
              </a:xfrm>
              <a:custGeom>
                <a:avLst/>
                <a:gdLst>
                  <a:gd name="T0" fmla="*/ 22 w 39"/>
                  <a:gd name="T1" fmla="*/ 307 h 361"/>
                  <a:gd name="T2" fmla="*/ 9 w 39"/>
                  <a:gd name="T3" fmla="*/ 316 h 361"/>
                  <a:gd name="T4" fmla="*/ 8 w 39"/>
                  <a:gd name="T5" fmla="*/ 361 h 361"/>
                  <a:gd name="T6" fmla="*/ 5 w 39"/>
                  <a:gd name="T7" fmla="*/ 326 h 361"/>
                  <a:gd name="T8" fmla="*/ 21 w 39"/>
                  <a:gd name="T9" fmla="*/ 16 h 361"/>
                  <a:gd name="T10" fmla="*/ 23 w 39"/>
                  <a:gd name="T11" fmla="*/ 7 h 361"/>
                  <a:gd name="T12" fmla="*/ 27 w 39"/>
                  <a:gd name="T13" fmla="*/ 0 h 361"/>
                  <a:gd name="T14" fmla="*/ 33 w 39"/>
                  <a:gd name="T15" fmla="*/ 7 h 361"/>
                  <a:gd name="T16" fmla="*/ 29 w 39"/>
                  <a:gd name="T17" fmla="*/ 127 h 361"/>
                  <a:gd name="T18" fmla="*/ 23 w 39"/>
                  <a:gd name="T19" fmla="*/ 245 h 361"/>
                  <a:gd name="T20" fmla="*/ 22 w 39"/>
                  <a:gd name="T21" fmla="*/ 307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61">
                    <a:moveTo>
                      <a:pt x="22" y="307"/>
                    </a:moveTo>
                    <a:cubicBezTo>
                      <a:pt x="14" y="304"/>
                      <a:pt x="8" y="304"/>
                      <a:pt x="9" y="316"/>
                    </a:cubicBezTo>
                    <a:cubicBezTo>
                      <a:pt x="9" y="331"/>
                      <a:pt x="8" y="346"/>
                      <a:pt x="8" y="361"/>
                    </a:cubicBezTo>
                    <a:cubicBezTo>
                      <a:pt x="0" y="350"/>
                      <a:pt x="4" y="338"/>
                      <a:pt x="5" y="326"/>
                    </a:cubicBezTo>
                    <a:cubicBezTo>
                      <a:pt x="10" y="223"/>
                      <a:pt x="16" y="119"/>
                      <a:pt x="21" y="16"/>
                    </a:cubicBezTo>
                    <a:cubicBezTo>
                      <a:pt x="23" y="13"/>
                      <a:pt x="23" y="10"/>
                      <a:pt x="23" y="7"/>
                    </a:cubicBezTo>
                    <a:cubicBezTo>
                      <a:pt x="23" y="4"/>
                      <a:pt x="23" y="0"/>
                      <a:pt x="27" y="0"/>
                    </a:cubicBezTo>
                    <a:cubicBezTo>
                      <a:pt x="31" y="0"/>
                      <a:pt x="32" y="4"/>
                      <a:pt x="33" y="7"/>
                    </a:cubicBezTo>
                    <a:cubicBezTo>
                      <a:pt x="39" y="47"/>
                      <a:pt x="29" y="87"/>
                      <a:pt x="29" y="127"/>
                    </a:cubicBezTo>
                    <a:cubicBezTo>
                      <a:pt x="26" y="166"/>
                      <a:pt x="24" y="205"/>
                      <a:pt x="23" y="245"/>
                    </a:cubicBezTo>
                    <a:cubicBezTo>
                      <a:pt x="18" y="265"/>
                      <a:pt x="17" y="286"/>
                      <a:pt x="22" y="307"/>
                    </a:cubicBezTo>
                    <a:close/>
                  </a:path>
                </a:pathLst>
              </a:custGeom>
              <a:solidFill>
                <a:srgbClr val="367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82" name="Freeform 71">
                <a:extLst>
                  <a:ext uri="{FF2B5EF4-FFF2-40B4-BE49-F238E27FC236}">
                    <a16:creationId xmlns:a16="http://schemas.microsoft.com/office/drawing/2014/main" id="{38472894-6F60-CA0B-5F0C-526518955B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5" y="1292"/>
                <a:ext cx="70" cy="227"/>
              </a:xfrm>
              <a:custGeom>
                <a:avLst/>
                <a:gdLst>
                  <a:gd name="T0" fmla="*/ 0 w 81"/>
                  <a:gd name="T1" fmla="*/ 263 h 263"/>
                  <a:gd name="T2" fmla="*/ 29 w 81"/>
                  <a:gd name="T3" fmla="*/ 0 h 263"/>
                  <a:gd name="T4" fmla="*/ 0 w 81"/>
                  <a:gd name="T5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263">
                    <a:moveTo>
                      <a:pt x="0" y="263"/>
                    </a:moveTo>
                    <a:cubicBezTo>
                      <a:pt x="66" y="181"/>
                      <a:pt x="74" y="94"/>
                      <a:pt x="29" y="0"/>
                    </a:cubicBezTo>
                    <a:cubicBezTo>
                      <a:pt x="81" y="52"/>
                      <a:pt x="81" y="198"/>
                      <a:pt x="0" y="263"/>
                    </a:cubicBezTo>
                    <a:close/>
                  </a:path>
                </a:pathLst>
              </a:custGeom>
              <a:solidFill>
                <a:srgbClr val="67A9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83" name="Freeform 72">
                <a:extLst>
                  <a:ext uri="{FF2B5EF4-FFF2-40B4-BE49-F238E27FC236}">
                    <a16:creationId xmlns:a16="http://schemas.microsoft.com/office/drawing/2014/main" id="{CDBEA62A-7583-621B-8334-169C15CD5A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3" y="1059"/>
                <a:ext cx="68" cy="49"/>
              </a:xfrm>
              <a:custGeom>
                <a:avLst/>
                <a:gdLst>
                  <a:gd name="T0" fmla="*/ 60 w 79"/>
                  <a:gd name="T1" fmla="*/ 0 h 57"/>
                  <a:gd name="T2" fmla="*/ 79 w 79"/>
                  <a:gd name="T3" fmla="*/ 23 h 57"/>
                  <a:gd name="T4" fmla="*/ 29 w 79"/>
                  <a:gd name="T5" fmla="*/ 51 h 57"/>
                  <a:gd name="T6" fmla="*/ 5 w 79"/>
                  <a:gd name="T7" fmla="*/ 46 h 57"/>
                  <a:gd name="T8" fmla="*/ 14 w 79"/>
                  <a:gd name="T9" fmla="*/ 23 h 57"/>
                  <a:gd name="T10" fmla="*/ 60 w 79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57">
                    <a:moveTo>
                      <a:pt x="60" y="0"/>
                    </a:moveTo>
                    <a:cubicBezTo>
                      <a:pt x="71" y="4"/>
                      <a:pt x="72" y="16"/>
                      <a:pt x="79" y="23"/>
                    </a:cubicBezTo>
                    <a:cubicBezTo>
                      <a:pt x="63" y="33"/>
                      <a:pt x="46" y="42"/>
                      <a:pt x="29" y="51"/>
                    </a:cubicBezTo>
                    <a:cubicBezTo>
                      <a:pt x="20" y="56"/>
                      <a:pt x="11" y="57"/>
                      <a:pt x="5" y="46"/>
                    </a:cubicBezTo>
                    <a:cubicBezTo>
                      <a:pt x="0" y="37"/>
                      <a:pt x="5" y="28"/>
                      <a:pt x="14" y="23"/>
                    </a:cubicBezTo>
                    <a:cubicBezTo>
                      <a:pt x="29" y="15"/>
                      <a:pt x="45" y="8"/>
                      <a:pt x="60" y="0"/>
                    </a:cubicBezTo>
                    <a:close/>
                  </a:path>
                </a:pathLst>
              </a:custGeom>
              <a:solidFill>
                <a:srgbClr val="AACF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84" name="Freeform 73">
                <a:extLst>
                  <a:ext uri="{FF2B5EF4-FFF2-40B4-BE49-F238E27FC236}">
                    <a16:creationId xmlns:a16="http://schemas.microsoft.com/office/drawing/2014/main" id="{F68D63CB-8120-404B-3AB6-D9F56FE0DC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1" y="235"/>
                <a:ext cx="211" cy="55"/>
              </a:xfrm>
              <a:custGeom>
                <a:avLst/>
                <a:gdLst>
                  <a:gd name="T0" fmla="*/ 10 w 244"/>
                  <a:gd name="T1" fmla="*/ 9 h 64"/>
                  <a:gd name="T2" fmla="*/ 5 w 244"/>
                  <a:gd name="T3" fmla="*/ 36 h 64"/>
                  <a:gd name="T4" fmla="*/ 1 w 244"/>
                  <a:gd name="T5" fmla="*/ 64 h 64"/>
                  <a:gd name="T6" fmla="*/ 0 w 244"/>
                  <a:gd name="T7" fmla="*/ 14 h 64"/>
                  <a:gd name="T8" fmla="*/ 12 w 244"/>
                  <a:gd name="T9" fmla="*/ 0 h 64"/>
                  <a:gd name="T10" fmla="*/ 238 w 244"/>
                  <a:gd name="T11" fmla="*/ 1 h 64"/>
                  <a:gd name="T12" fmla="*/ 244 w 244"/>
                  <a:gd name="T13" fmla="*/ 4 h 64"/>
                  <a:gd name="T14" fmla="*/ 232 w 244"/>
                  <a:gd name="T15" fmla="*/ 13 h 64"/>
                  <a:gd name="T16" fmla="*/ 24 w 244"/>
                  <a:gd name="T17" fmla="*/ 14 h 64"/>
                  <a:gd name="T18" fmla="*/ 10 w 244"/>
                  <a:gd name="T19" fmla="*/ 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4" h="64">
                    <a:moveTo>
                      <a:pt x="10" y="9"/>
                    </a:moveTo>
                    <a:cubicBezTo>
                      <a:pt x="0" y="16"/>
                      <a:pt x="6" y="27"/>
                      <a:pt x="5" y="36"/>
                    </a:cubicBezTo>
                    <a:cubicBezTo>
                      <a:pt x="3" y="45"/>
                      <a:pt x="8" y="55"/>
                      <a:pt x="1" y="64"/>
                    </a:cubicBezTo>
                    <a:cubicBezTo>
                      <a:pt x="1" y="47"/>
                      <a:pt x="1" y="31"/>
                      <a:pt x="0" y="14"/>
                    </a:cubicBezTo>
                    <a:cubicBezTo>
                      <a:pt x="0" y="5"/>
                      <a:pt x="2" y="0"/>
                      <a:pt x="12" y="0"/>
                    </a:cubicBezTo>
                    <a:cubicBezTo>
                      <a:pt x="87" y="0"/>
                      <a:pt x="163" y="0"/>
                      <a:pt x="238" y="1"/>
                    </a:cubicBezTo>
                    <a:cubicBezTo>
                      <a:pt x="240" y="1"/>
                      <a:pt x="242" y="3"/>
                      <a:pt x="244" y="4"/>
                    </a:cubicBezTo>
                    <a:cubicBezTo>
                      <a:pt x="241" y="8"/>
                      <a:pt x="237" y="12"/>
                      <a:pt x="232" y="13"/>
                    </a:cubicBezTo>
                    <a:cubicBezTo>
                      <a:pt x="163" y="16"/>
                      <a:pt x="94" y="14"/>
                      <a:pt x="24" y="14"/>
                    </a:cubicBezTo>
                    <a:cubicBezTo>
                      <a:pt x="19" y="14"/>
                      <a:pt x="14" y="13"/>
                      <a:pt x="10" y="9"/>
                    </a:cubicBezTo>
                    <a:close/>
                  </a:path>
                </a:pathLst>
              </a:custGeom>
              <a:solidFill>
                <a:srgbClr val="94B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85" name="Freeform 74">
                <a:extLst>
                  <a:ext uri="{FF2B5EF4-FFF2-40B4-BE49-F238E27FC236}">
                    <a16:creationId xmlns:a16="http://schemas.microsoft.com/office/drawing/2014/main" id="{302C81FC-520A-2420-89F7-694611A50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9" y="976"/>
                <a:ext cx="44" cy="51"/>
              </a:xfrm>
              <a:custGeom>
                <a:avLst/>
                <a:gdLst>
                  <a:gd name="T0" fmla="*/ 1 w 51"/>
                  <a:gd name="T1" fmla="*/ 0 h 60"/>
                  <a:gd name="T2" fmla="*/ 40 w 51"/>
                  <a:gd name="T3" fmla="*/ 19 h 60"/>
                  <a:gd name="T4" fmla="*/ 50 w 51"/>
                  <a:gd name="T5" fmla="*/ 42 h 60"/>
                  <a:gd name="T6" fmla="*/ 34 w 51"/>
                  <a:gd name="T7" fmla="*/ 56 h 60"/>
                  <a:gd name="T8" fmla="*/ 1 w 51"/>
                  <a:gd name="T9" fmla="*/ 27 h 60"/>
                  <a:gd name="T10" fmla="*/ 1 w 51"/>
                  <a:gd name="T1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60">
                    <a:moveTo>
                      <a:pt x="1" y="0"/>
                    </a:moveTo>
                    <a:cubicBezTo>
                      <a:pt x="16" y="8"/>
                      <a:pt x="28" y="14"/>
                      <a:pt x="40" y="19"/>
                    </a:cubicBezTo>
                    <a:cubicBezTo>
                      <a:pt x="51" y="24"/>
                      <a:pt x="51" y="33"/>
                      <a:pt x="50" y="42"/>
                    </a:cubicBezTo>
                    <a:cubicBezTo>
                      <a:pt x="49" y="51"/>
                      <a:pt x="42" y="55"/>
                      <a:pt x="34" y="56"/>
                    </a:cubicBezTo>
                    <a:cubicBezTo>
                      <a:pt x="8" y="60"/>
                      <a:pt x="0" y="53"/>
                      <a:pt x="1" y="27"/>
                    </a:cubicBezTo>
                    <a:cubicBezTo>
                      <a:pt x="1" y="19"/>
                      <a:pt x="1" y="11"/>
                      <a:pt x="1" y="0"/>
                    </a:cubicBezTo>
                    <a:close/>
                  </a:path>
                </a:pathLst>
              </a:custGeom>
              <a:solidFill>
                <a:srgbClr val="5D4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86" name="Freeform 75">
                <a:extLst>
                  <a:ext uri="{FF2B5EF4-FFF2-40B4-BE49-F238E27FC236}">
                    <a16:creationId xmlns:a16="http://schemas.microsoft.com/office/drawing/2014/main" id="{68BF72E6-80B4-1F19-E75F-A9AB3B5F12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4" y="591"/>
                <a:ext cx="224" cy="36"/>
              </a:xfrm>
              <a:custGeom>
                <a:avLst/>
                <a:gdLst>
                  <a:gd name="T0" fmla="*/ 64 w 260"/>
                  <a:gd name="T1" fmla="*/ 34 h 42"/>
                  <a:gd name="T2" fmla="*/ 128 w 260"/>
                  <a:gd name="T3" fmla="*/ 22 h 42"/>
                  <a:gd name="T4" fmla="*/ 251 w 260"/>
                  <a:gd name="T5" fmla="*/ 3 h 42"/>
                  <a:gd name="T6" fmla="*/ 259 w 260"/>
                  <a:gd name="T7" fmla="*/ 8 h 42"/>
                  <a:gd name="T8" fmla="*/ 38 w 260"/>
                  <a:gd name="T9" fmla="*/ 41 h 42"/>
                  <a:gd name="T10" fmla="*/ 0 w 260"/>
                  <a:gd name="T11" fmla="*/ 41 h 42"/>
                  <a:gd name="T12" fmla="*/ 3 w 260"/>
                  <a:gd name="T13" fmla="*/ 33 h 42"/>
                  <a:gd name="T14" fmla="*/ 64 w 260"/>
                  <a:gd name="T15" fmla="*/ 3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0" h="42">
                    <a:moveTo>
                      <a:pt x="64" y="34"/>
                    </a:moveTo>
                    <a:cubicBezTo>
                      <a:pt x="86" y="32"/>
                      <a:pt x="107" y="28"/>
                      <a:pt x="128" y="22"/>
                    </a:cubicBezTo>
                    <a:cubicBezTo>
                      <a:pt x="169" y="10"/>
                      <a:pt x="210" y="6"/>
                      <a:pt x="251" y="3"/>
                    </a:cubicBezTo>
                    <a:cubicBezTo>
                      <a:pt x="255" y="2"/>
                      <a:pt x="260" y="0"/>
                      <a:pt x="259" y="8"/>
                    </a:cubicBezTo>
                    <a:cubicBezTo>
                      <a:pt x="186" y="22"/>
                      <a:pt x="112" y="35"/>
                      <a:pt x="38" y="41"/>
                    </a:cubicBezTo>
                    <a:cubicBezTo>
                      <a:pt x="25" y="42"/>
                      <a:pt x="13" y="41"/>
                      <a:pt x="0" y="41"/>
                    </a:cubicBezTo>
                    <a:cubicBezTo>
                      <a:pt x="1" y="38"/>
                      <a:pt x="2" y="35"/>
                      <a:pt x="3" y="33"/>
                    </a:cubicBezTo>
                    <a:cubicBezTo>
                      <a:pt x="24" y="37"/>
                      <a:pt x="44" y="37"/>
                      <a:pt x="64" y="34"/>
                    </a:cubicBezTo>
                    <a:close/>
                  </a:path>
                </a:pathLst>
              </a:custGeom>
              <a:solidFill>
                <a:srgbClr val="FAEB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87" name="Freeform 76">
                <a:extLst>
                  <a:ext uri="{FF2B5EF4-FFF2-40B4-BE49-F238E27FC236}">
                    <a16:creationId xmlns:a16="http://schemas.microsoft.com/office/drawing/2014/main" id="{4009C582-6079-E8DE-C989-F8FAF6F0E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2" y="1252"/>
                <a:ext cx="68" cy="189"/>
              </a:xfrm>
              <a:custGeom>
                <a:avLst/>
                <a:gdLst>
                  <a:gd name="T0" fmla="*/ 79 w 79"/>
                  <a:gd name="T1" fmla="*/ 0 h 219"/>
                  <a:gd name="T2" fmla="*/ 32 w 79"/>
                  <a:gd name="T3" fmla="*/ 219 h 219"/>
                  <a:gd name="T4" fmla="*/ 79 w 79"/>
                  <a:gd name="T5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219">
                    <a:moveTo>
                      <a:pt x="79" y="0"/>
                    </a:moveTo>
                    <a:cubicBezTo>
                      <a:pt x="31" y="66"/>
                      <a:pt x="16" y="139"/>
                      <a:pt x="32" y="219"/>
                    </a:cubicBezTo>
                    <a:cubicBezTo>
                      <a:pt x="0" y="168"/>
                      <a:pt x="27" y="34"/>
                      <a:pt x="79" y="0"/>
                    </a:cubicBezTo>
                    <a:close/>
                  </a:path>
                </a:pathLst>
              </a:custGeom>
              <a:solidFill>
                <a:srgbClr val="68A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88" name="Freeform 77">
                <a:extLst>
                  <a:ext uri="{FF2B5EF4-FFF2-40B4-BE49-F238E27FC236}">
                    <a16:creationId xmlns:a16="http://schemas.microsoft.com/office/drawing/2014/main" id="{B3F1A7DD-2886-C426-F6D8-C41DC6B4CF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" y="1200"/>
                <a:ext cx="233" cy="26"/>
              </a:xfrm>
              <a:custGeom>
                <a:avLst/>
                <a:gdLst>
                  <a:gd name="T0" fmla="*/ 12 w 271"/>
                  <a:gd name="T1" fmla="*/ 11 h 30"/>
                  <a:gd name="T2" fmla="*/ 3 w 271"/>
                  <a:gd name="T3" fmla="*/ 22 h 30"/>
                  <a:gd name="T4" fmla="*/ 17 w 271"/>
                  <a:gd name="T5" fmla="*/ 1 h 30"/>
                  <a:gd name="T6" fmla="*/ 265 w 271"/>
                  <a:gd name="T7" fmla="*/ 15 h 30"/>
                  <a:gd name="T8" fmla="*/ 271 w 271"/>
                  <a:gd name="T9" fmla="*/ 17 h 30"/>
                  <a:gd name="T10" fmla="*/ 271 w 271"/>
                  <a:gd name="T11" fmla="*/ 21 h 30"/>
                  <a:gd name="T12" fmla="*/ 241 w 271"/>
                  <a:gd name="T13" fmla="*/ 27 h 30"/>
                  <a:gd name="T14" fmla="*/ 112 w 271"/>
                  <a:gd name="T15" fmla="*/ 20 h 30"/>
                  <a:gd name="T16" fmla="*/ 26 w 271"/>
                  <a:gd name="T17" fmla="*/ 15 h 30"/>
                  <a:gd name="T18" fmla="*/ 12 w 271"/>
                  <a:gd name="T19" fmla="*/ 1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1" h="30">
                    <a:moveTo>
                      <a:pt x="12" y="11"/>
                    </a:moveTo>
                    <a:cubicBezTo>
                      <a:pt x="1" y="8"/>
                      <a:pt x="10" y="21"/>
                      <a:pt x="3" y="22"/>
                    </a:cubicBezTo>
                    <a:cubicBezTo>
                      <a:pt x="2" y="11"/>
                      <a:pt x="0" y="0"/>
                      <a:pt x="17" y="1"/>
                    </a:cubicBezTo>
                    <a:cubicBezTo>
                      <a:pt x="100" y="6"/>
                      <a:pt x="183" y="10"/>
                      <a:pt x="265" y="15"/>
                    </a:cubicBezTo>
                    <a:cubicBezTo>
                      <a:pt x="267" y="15"/>
                      <a:pt x="269" y="16"/>
                      <a:pt x="271" y="17"/>
                    </a:cubicBezTo>
                    <a:cubicBezTo>
                      <a:pt x="271" y="18"/>
                      <a:pt x="271" y="20"/>
                      <a:pt x="271" y="21"/>
                    </a:cubicBezTo>
                    <a:cubicBezTo>
                      <a:pt x="262" y="30"/>
                      <a:pt x="251" y="28"/>
                      <a:pt x="241" y="27"/>
                    </a:cubicBezTo>
                    <a:cubicBezTo>
                      <a:pt x="198" y="23"/>
                      <a:pt x="155" y="21"/>
                      <a:pt x="112" y="20"/>
                    </a:cubicBezTo>
                    <a:cubicBezTo>
                      <a:pt x="83" y="19"/>
                      <a:pt x="55" y="14"/>
                      <a:pt x="26" y="15"/>
                    </a:cubicBezTo>
                    <a:cubicBezTo>
                      <a:pt x="21" y="16"/>
                      <a:pt x="16" y="14"/>
                      <a:pt x="12" y="11"/>
                    </a:cubicBezTo>
                    <a:close/>
                  </a:path>
                </a:pathLst>
              </a:custGeom>
              <a:solidFill>
                <a:srgbClr val="6C92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89" name="Freeform 78">
                <a:extLst>
                  <a:ext uri="{FF2B5EF4-FFF2-40B4-BE49-F238E27FC236}">
                    <a16:creationId xmlns:a16="http://schemas.microsoft.com/office/drawing/2014/main" id="{4F47F5E9-A503-F1BA-B80A-982291EC1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3" y="594"/>
                <a:ext cx="61" cy="47"/>
              </a:xfrm>
              <a:custGeom>
                <a:avLst/>
                <a:gdLst>
                  <a:gd name="T0" fmla="*/ 56 w 71"/>
                  <a:gd name="T1" fmla="*/ 0 h 54"/>
                  <a:gd name="T2" fmla="*/ 42 w 71"/>
                  <a:gd name="T3" fmla="*/ 43 h 54"/>
                  <a:gd name="T4" fmla="*/ 8 w 71"/>
                  <a:gd name="T5" fmla="*/ 53 h 54"/>
                  <a:gd name="T6" fmla="*/ 0 w 71"/>
                  <a:gd name="T7" fmla="*/ 48 h 54"/>
                  <a:gd name="T8" fmla="*/ 0 w 71"/>
                  <a:gd name="T9" fmla="*/ 48 h 54"/>
                  <a:gd name="T10" fmla="*/ 36 w 71"/>
                  <a:gd name="T11" fmla="*/ 12 h 54"/>
                  <a:gd name="T12" fmla="*/ 56 w 71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54">
                    <a:moveTo>
                      <a:pt x="56" y="0"/>
                    </a:moveTo>
                    <a:cubicBezTo>
                      <a:pt x="71" y="21"/>
                      <a:pt x="65" y="38"/>
                      <a:pt x="42" y="43"/>
                    </a:cubicBezTo>
                    <a:cubicBezTo>
                      <a:pt x="30" y="46"/>
                      <a:pt x="19" y="49"/>
                      <a:pt x="8" y="53"/>
                    </a:cubicBezTo>
                    <a:cubicBezTo>
                      <a:pt x="3" y="54"/>
                      <a:pt x="0" y="54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0" y="34"/>
                      <a:pt x="22" y="22"/>
                      <a:pt x="36" y="12"/>
                    </a:cubicBezTo>
                    <a:cubicBezTo>
                      <a:pt x="43" y="8"/>
                      <a:pt x="49" y="4"/>
                      <a:pt x="56" y="0"/>
                    </a:cubicBezTo>
                    <a:close/>
                  </a:path>
                </a:pathLst>
              </a:custGeom>
              <a:solidFill>
                <a:srgbClr val="EA68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90" name="Freeform 79">
                <a:extLst>
                  <a:ext uri="{FF2B5EF4-FFF2-40B4-BE49-F238E27FC236}">
                    <a16:creationId xmlns:a16="http://schemas.microsoft.com/office/drawing/2014/main" id="{4CBE6F65-64B5-5683-8A6D-109BFBB196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7" y="958"/>
                <a:ext cx="52" cy="35"/>
              </a:xfrm>
              <a:custGeom>
                <a:avLst/>
                <a:gdLst>
                  <a:gd name="T0" fmla="*/ 61 w 61"/>
                  <a:gd name="T1" fmla="*/ 13 h 40"/>
                  <a:gd name="T2" fmla="*/ 43 w 61"/>
                  <a:gd name="T3" fmla="*/ 40 h 40"/>
                  <a:gd name="T4" fmla="*/ 18 w 61"/>
                  <a:gd name="T5" fmla="*/ 34 h 40"/>
                  <a:gd name="T6" fmla="*/ 3 w 61"/>
                  <a:gd name="T7" fmla="*/ 13 h 40"/>
                  <a:gd name="T8" fmla="*/ 25 w 61"/>
                  <a:gd name="T9" fmla="*/ 3 h 40"/>
                  <a:gd name="T10" fmla="*/ 61 w 61"/>
                  <a:gd name="T11" fmla="*/ 1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40">
                    <a:moveTo>
                      <a:pt x="61" y="13"/>
                    </a:moveTo>
                    <a:cubicBezTo>
                      <a:pt x="46" y="16"/>
                      <a:pt x="45" y="29"/>
                      <a:pt x="43" y="40"/>
                    </a:cubicBezTo>
                    <a:cubicBezTo>
                      <a:pt x="35" y="38"/>
                      <a:pt x="27" y="36"/>
                      <a:pt x="18" y="34"/>
                    </a:cubicBezTo>
                    <a:cubicBezTo>
                      <a:pt x="7" y="31"/>
                      <a:pt x="0" y="25"/>
                      <a:pt x="3" y="13"/>
                    </a:cubicBezTo>
                    <a:cubicBezTo>
                      <a:pt x="6" y="1"/>
                      <a:pt x="15" y="0"/>
                      <a:pt x="25" y="3"/>
                    </a:cubicBezTo>
                    <a:cubicBezTo>
                      <a:pt x="37" y="5"/>
                      <a:pt x="49" y="9"/>
                      <a:pt x="61" y="13"/>
                    </a:cubicBezTo>
                    <a:close/>
                  </a:path>
                </a:pathLst>
              </a:custGeom>
              <a:solidFill>
                <a:srgbClr val="ABCF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91" name="Freeform 80">
                <a:extLst>
                  <a:ext uri="{FF2B5EF4-FFF2-40B4-BE49-F238E27FC236}">
                    <a16:creationId xmlns:a16="http://schemas.microsoft.com/office/drawing/2014/main" id="{A9049EC6-321A-A2D7-E8B6-2F59FCC8C8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7" y="763"/>
                <a:ext cx="44" cy="44"/>
              </a:xfrm>
              <a:custGeom>
                <a:avLst/>
                <a:gdLst>
                  <a:gd name="T0" fmla="*/ 34 w 51"/>
                  <a:gd name="T1" fmla="*/ 50 h 50"/>
                  <a:gd name="T2" fmla="*/ 0 w 51"/>
                  <a:gd name="T3" fmla="*/ 17 h 50"/>
                  <a:gd name="T4" fmla="*/ 19 w 51"/>
                  <a:gd name="T5" fmla="*/ 4 h 50"/>
                  <a:gd name="T6" fmla="*/ 47 w 51"/>
                  <a:gd name="T7" fmla="*/ 32 h 50"/>
                  <a:gd name="T8" fmla="*/ 34 w 51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0">
                    <a:moveTo>
                      <a:pt x="34" y="50"/>
                    </a:moveTo>
                    <a:cubicBezTo>
                      <a:pt x="21" y="40"/>
                      <a:pt x="10" y="29"/>
                      <a:pt x="0" y="17"/>
                    </a:cubicBezTo>
                    <a:cubicBezTo>
                      <a:pt x="5" y="9"/>
                      <a:pt x="9" y="0"/>
                      <a:pt x="19" y="4"/>
                    </a:cubicBezTo>
                    <a:cubicBezTo>
                      <a:pt x="32" y="8"/>
                      <a:pt x="43" y="19"/>
                      <a:pt x="47" y="32"/>
                    </a:cubicBezTo>
                    <a:cubicBezTo>
                      <a:pt x="51" y="42"/>
                      <a:pt x="41" y="46"/>
                      <a:pt x="34" y="50"/>
                    </a:cubicBezTo>
                    <a:close/>
                  </a:path>
                </a:pathLst>
              </a:custGeom>
              <a:solidFill>
                <a:srgbClr val="9AC5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92" name="Freeform 81">
                <a:extLst>
                  <a:ext uri="{FF2B5EF4-FFF2-40B4-BE49-F238E27FC236}">
                    <a16:creationId xmlns:a16="http://schemas.microsoft.com/office/drawing/2014/main" id="{270E401D-90C5-C18C-2E34-EB3363EB5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0" y="944"/>
                <a:ext cx="45" cy="47"/>
              </a:xfrm>
              <a:custGeom>
                <a:avLst/>
                <a:gdLst>
                  <a:gd name="T0" fmla="*/ 44 w 52"/>
                  <a:gd name="T1" fmla="*/ 23 h 55"/>
                  <a:gd name="T2" fmla="*/ 50 w 52"/>
                  <a:gd name="T3" fmla="*/ 55 h 55"/>
                  <a:gd name="T4" fmla="*/ 9 w 52"/>
                  <a:gd name="T5" fmla="*/ 35 h 55"/>
                  <a:gd name="T6" fmla="*/ 0 w 52"/>
                  <a:gd name="T7" fmla="*/ 19 h 55"/>
                  <a:gd name="T8" fmla="*/ 24 w 52"/>
                  <a:gd name="T9" fmla="*/ 8 h 55"/>
                  <a:gd name="T10" fmla="*/ 44 w 52"/>
                  <a:gd name="T11" fmla="*/ 2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55">
                    <a:moveTo>
                      <a:pt x="44" y="23"/>
                    </a:moveTo>
                    <a:cubicBezTo>
                      <a:pt x="52" y="32"/>
                      <a:pt x="46" y="42"/>
                      <a:pt x="50" y="55"/>
                    </a:cubicBezTo>
                    <a:cubicBezTo>
                      <a:pt x="34" y="47"/>
                      <a:pt x="21" y="41"/>
                      <a:pt x="9" y="35"/>
                    </a:cubicBezTo>
                    <a:cubicBezTo>
                      <a:pt x="1" y="32"/>
                      <a:pt x="0" y="26"/>
                      <a:pt x="0" y="19"/>
                    </a:cubicBezTo>
                    <a:cubicBezTo>
                      <a:pt x="5" y="2"/>
                      <a:pt x="8" y="0"/>
                      <a:pt x="24" y="8"/>
                    </a:cubicBezTo>
                    <a:cubicBezTo>
                      <a:pt x="32" y="11"/>
                      <a:pt x="40" y="14"/>
                      <a:pt x="44" y="23"/>
                    </a:cubicBezTo>
                    <a:close/>
                  </a:path>
                </a:pathLst>
              </a:custGeom>
              <a:solidFill>
                <a:srgbClr val="7A6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93" name="Freeform 82">
                <a:extLst>
                  <a:ext uri="{FF2B5EF4-FFF2-40B4-BE49-F238E27FC236}">
                    <a16:creationId xmlns:a16="http://schemas.microsoft.com/office/drawing/2014/main" id="{5CBDF366-8E0C-472E-47B0-AB903F52D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1026"/>
                <a:ext cx="55" cy="121"/>
              </a:xfrm>
              <a:custGeom>
                <a:avLst/>
                <a:gdLst>
                  <a:gd name="T0" fmla="*/ 39 w 64"/>
                  <a:gd name="T1" fmla="*/ 127 h 141"/>
                  <a:gd name="T2" fmla="*/ 0 w 64"/>
                  <a:gd name="T3" fmla="*/ 17 h 141"/>
                  <a:gd name="T4" fmla="*/ 8 w 64"/>
                  <a:gd name="T5" fmla="*/ 0 h 141"/>
                  <a:gd name="T6" fmla="*/ 17 w 64"/>
                  <a:gd name="T7" fmla="*/ 16 h 141"/>
                  <a:gd name="T8" fmla="*/ 50 w 64"/>
                  <a:gd name="T9" fmla="*/ 123 h 141"/>
                  <a:gd name="T10" fmla="*/ 51 w 64"/>
                  <a:gd name="T11" fmla="*/ 140 h 141"/>
                  <a:gd name="T12" fmla="*/ 39 w 64"/>
                  <a:gd name="T13" fmla="*/ 127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41">
                    <a:moveTo>
                      <a:pt x="39" y="127"/>
                    </a:moveTo>
                    <a:cubicBezTo>
                      <a:pt x="54" y="78"/>
                      <a:pt x="40" y="38"/>
                      <a:pt x="0" y="17"/>
                    </a:cubicBezTo>
                    <a:cubicBezTo>
                      <a:pt x="3" y="11"/>
                      <a:pt x="1" y="4"/>
                      <a:pt x="8" y="0"/>
                    </a:cubicBezTo>
                    <a:cubicBezTo>
                      <a:pt x="6" y="8"/>
                      <a:pt x="12" y="11"/>
                      <a:pt x="17" y="16"/>
                    </a:cubicBezTo>
                    <a:cubicBezTo>
                      <a:pt x="50" y="45"/>
                      <a:pt x="64" y="80"/>
                      <a:pt x="50" y="123"/>
                    </a:cubicBezTo>
                    <a:cubicBezTo>
                      <a:pt x="48" y="129"/>
                      <a:pt x="47" y="135"/>
                      <a:pt x="51" y="140"/>
                    </a:cubicBezTo>
                    <a:cubicBezTo>
                      <a:pt x="42" y="141"/>
                      <a:pt x="45" y="130"/>
                      <a:pt x="39" y="127"/>
                    </a:cubicBezTo>
                    <a:close/>
                  </a:path>
                </a:pathLst>
              </a:custGeom>
              <a:solidFill>
                <a:srgbClr val="DDEA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94" name="Freeform 83">
                <a:extLst>
                  <a:ext uri="{FF2B5EF4-FFF2-40B4-BE49-F238E27FC236}">
                    <a16:creationId xmlns:a16="http://schemas.microsoft.com/office/drawing/2014/main" id="{4D99A7EA-0E54-2AB1-A885-DE75F7DE4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4" y="993"/>
                <a:ext cx="56" cy="122"/>
              </a:xfrm>
              <a:custGeom>
                <a:avLst/>
                <a:gdLst>
                  <a:gd name="T0" fmla="*/ 24 w 64"/>
                  <a:gd name="T1" fmla="*/ 14 h 142"/>
                  <a:gd name="T2" fmla="*/ 54 w 64"/>
                  <a:gd name="T3" fmla="*/ 120 h 142"/>
                  <a:gd name="T4" fmla="*/ 64 w 64"/>
                  <a:gd name="T5" fmla="*/ 125 h 142"/>
                  <a:gd name="T6" fmla="*/ 57 w 64"/>
                  <a:gd name="T7" fmla="*/ 142 h 142"/>
                  <a:gd name="T8" fmla="*/ 47 w 64"/>
                  <a:gd name="T9" fmla="*/ 126 h 142"/>
                  <a:gd name="T10" fmla="*/ 14 w 64"/>
                  <a:gd name="T11" fmla="*/ 18 h 142"/>
                  <a:gd name="T12" fmla="*/ 12 w 64"/>
                  <a:gd name="T13" fmla="*/ 2 h 142"/>
                  <a:gd name="T14" fmla="*/ 24 w 64"/>
                  <a:gd name="T15" fmla="*/ 14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142">
                    <a:moveTo>
                      <a:pt x="24" y="14"/>
                    </a:moveTo>
                    <a:cubicBezTo>
                      <a:pt x="11" y="56"/>
                      <a:pt x="19" y="92"/>
                      <a:pt x="54" y="120"/>
                    </a:cubicBezTo>
                    <a:cubicBezTo>
                      <a:pt x="57" y="122"/>
                      <a:pt x="61" y="123"/>
                      <a:pt x="64" y="125"/>
                    </a:cubicBezTo>
                    <a:cubicBezTo>
                      <a:pt x="61" y="130"/>
                      <a:pt x="63" y="138"/>
                      <a:pt x="57" y="142"/>
                    </a:cubicBezTo>
                    <a:cubicBezTo>
                      <a:pt x="58" y="133"/>
                      <a:pt x="52" y="130"/>
                      <a:pt x="47" y="126"/>
                    </a:cubicBezTo>
                    <a:cubicBezTo>
                      <a:pt x="14" y="97"/>
                      <a:pt x="0" y="62"/>
                      <a:pt x="14" y="18"/>
                    </a:cubicBezTo>
                    <a:cubicBezTo>
                      <a:pt x="16" y="12"/>
                      <a:pt x="17" y="7"/>
                      <a:pt x="12" y="2"/>
                    </a:cubicBezTo>
                    <a:cubicBezTo>
                      <a:pt x="22" y="0"/>
                      <a:pt x="20" y="11"/>
                      <a:pt x="24" y="14"/>
                    </a:cubicBezTo>
                    <a:close/>
                  </a:path>
                </a:pathLst>
              </a:custGeom>
              <a:solidFill>
                <a:srgbClr val="E2E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95" name="Freeform 84">
                <a:extLst>
                  <a:ext uri="{FF2B5EF4-FFF2-40B4-BE49-F238E27FC236}">
                    <a16:creationId xmlns:a16="http://schemas.microsoft.com/office/drawing/2014/main" id="{C64485EE-21BD-149B-FA54-2A1FEB8403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9" y="487"/>
                <a:ext cx="151" cy="23"/>
              </a:xfrm>
              <a:custGeom>
                <a:avLst/>
                <a:gdLst>
                  <a:gd name="T0" fmla="*/ 11 w 175"/>
                  <a:gd name="T1" fmla="*/ 0 h 27"/>
                  <a:gd name="T2" fmla="*/ 125 w 175"/>
                  <a:gd name="T3" fmla="*/ 17 h 27"/>
                  <a:gd name="T4" fmla="*/ 171 w 175"/>
                  <a:gd name="T5" fmla="*/ 4 h 27"/>
                  <a:gd name="T6" fmla="*/ 175 w 175"/>
                  <a:gd name="T7" fmla="*/ 8 h 27"/>
                  <a:gd name="T8" fmla="*/ 135 w 175"/>
                  <a:gd name="T9" fmla="*/ 25 h 27"/>
                  <a:gd name="T10" fmla="*/ 25 w 175"/>
                  <a:gd name="T11" fmla="*/ 10 h 27"/>
                  <a:gd name="T12" fmla="*/ 0 w 175"/>
                  <a:gd name="T13" fmla="*/ 9 h 27"/>
                  <a:gd name="T14" fmla="*/ 11 w 175"/>
                  <a:gd name="T1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5" h="27">
                    <a:moveTo>
                      <a:pt x="11" y="0"/>
                    </a:moveTo>
                    <a:cubicBezTo>
                      <a:pt x="49" y="8"/>
                      <a:pt x="86" y="18"/>
                      <a:pt x="125" y="17"/>
                    </a:cubicBezTo>
                    <a:cubicBezTo>
                      <a:pt x="142" y="17"/>
                      <a:pt x="159" y="19"/>
                      <a:pt x="171" y="4"/>
                    </a:cubicBezTo>
                    <a:cubicBezTo>
                      <a:pt x="172" y="5"/>
                      <a:pt x="173" y="6"/>
                      <a:pt x="175" y="8"/>
                    </a:cubicBezTo>
                    <a:cubicBezTo>
                      <a:pt x="166" y="24"/>
                      <a:pt x="150" y="24"/>
                      <a:pt x="135" y="25"/>
                    </a:cubicBezTo>
                    <a:cubicBezTo>
                      <a:pt x="98" y="27"/>
                      <a:pt x="61" y="18"/>
                      <a:pt x="25" y="10"/>
                    </a:cubicBezTo>
                    <a:cubicBezTo>
                      <a:pt x="17" y="8"/>
                      <a:pt x="8" y="6"/>
                      <a:pt x="0" y="9"/>
                    </a:cubicBezTo>
                    <a:cubicBezTo>
                      <a:pt x="1" y="2"/>
                      <a:pt x="8" y="5"/>
                      <a:pt x="11" y="0"/>
                    </a:cubicBezTo>
                    <a:close/>
                  </a:path>
                </a:pathLst>
              </a:custGeom>
              <a:solidFill>
                <a:srgbClr val="E6DA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96" name="Freeform 85">
                <a:extLst>
                  <a:ext uri="{FF2B5EF4-FFF2-40B4-BE49-F238E27FC236}">
                    <a16:creationId xmlns:a16="http://schemas.microsoft.com/office/drawing/2014/main" id="{65B4A718-D465-2B9A-AFDD-2DEBD86CDF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3" y="1286"/>
                <a:ext cx="35" cy="113"/>
              </a:xfrm>
              <a:custGeom>
                <a:avLst/>
                <a:gdLst>
                  <a:gd name="T0" fmla="*/ 41 w 41"/>
                  <a:gd name="T1" fmla="*/ 0 h 132"/>
                  <a:gd name="T2" fmla="*/ 15 w 41"/>
                  <a:gd name="T3" fmla="*/ 132 h 132"/>
                  <a:gd name="T4" fmla="*/ 41 w 41"/>
                  <a:gd name="T5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132">
                    <a:moveTo>
                      <a:pt x="41" y="0"/>
                    </a:moveTo>
                    <a:cubicBezTo>
                      <a:pt x="20" y="42"/>
                      <a:pt x="14" y="87"/>
                      <a:pt x="15" y="132"/>
                    </a:cubicBezTo>
                    <a:cubicBezTo>
                      <a:pt x="0" y="94"/>
                      <a:pt x="16" y="16"/>
                      <a:pt x="41" y="0"/>
                    </a:cubicBezTo>
                    <a:close/>
                  </a:path>
                </a:pathLst>
              </a:custGeom>
              <a:solidFill>
                <a:srgbClr val="71A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97" name="Freeform 86">
                <a:extLst>
                  <a:ext uri="{FF2B5EF4-FFF2-40B4-BE49-F238E27FC236}">
                    <a16:creationId xmlns:a16="http://schemas.microsoft.com/office/drawing/2014/main" id="{D163C0A7-E006-D2ED-A44B-16369CF8C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9" y="919"/>
                <a:ext cx="41" cy="41"/>
              </a:xfrm>
              <a:custGeom>
                <a:avLst/>
                <a:gdLst>
                  <a:gd name="T0" fmla="*/ 8 w 48"/>
                  <a:gd name="T1" fmla="*/ 28 h 48"/>
                  <a:gd name="T2" fmla="*/ 5 w 48"/>
                  <a:gd name="T3" fmla="*/ 0 h 48"/>
                  <a:gd name="T4" fmla="*/ 48 w 48"/>
                  <a:gd name="T5" fmla="*/ 44 h 48"/>
                  <a:gd name="T6" fmla="*/ 8 w 48"/>
                  <a:gd name="T7" fmla="*/ 2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48">
                    <a:moveTo>
                      <a:pt x="8" y="28"/>
                    </a:moveTo>
                    <a:cubicBezTo>
                      <a:pt x="0" y="20"/>
                      <a:pt x="5" y="10"/>
                      <a:pt x="5" y="0"/>
                    </a:cubicBezTo>
                    <a:cubicBezTo>
                      <a:pt x="44" y="11"/>
                      <a:pt x="47" y="15"/>
                      <a:pt x="48" y="44"/>
                    </a:cubicBezTo>
                    <a:cubicBezTo>
                      <a:pt x="31" y="48"/>
                      <a:pt x="21" y="36"/>
                      <a:pt x="8" y="28"/>
                    </a:cubicBezTo>
                    <a:close/>
                  </a:path>
                </a:pathLst>
              </a:custGeom>
              <a:solidFill>
                <a:srgbClr val="5D41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98" name="Freeform 87">
                <a:extLst>
                  <a:ext uri="{FF2B5EF4-FFF2-40B4-BE49-F238E27FC236}">
                    <a16:creationId xmlns:a16="http://schemas.microsoft.com/office/drawing/2014/main" id="{C2807805-4898-4202-D8FE-6F7058AA9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8" y="629"/>
                <a:ext cx="102" cy="25"/>
              </a:xfrm>
              <a:custGeom>
                <a:avLst/>
                <a:gdLst>
                  <a:gd name="T0" fmla="*/ 0 w 118"/>
                  <a:gd name="T1" fmla="*/ 20 h 29"/>
                  <a:gd name="T2" fmla="*/ 97 w 118"/>
                  <a:gd name="T3" fmla="*/ 2 h 29"/>
                  <a:gd name="T4" fmla="*/ 117 w 118"/>
                  <a:gd name="T5" fmla="*/ 0 h 29"/>
                  <a:gd name="T6" fmla="*/ 118 w 118"/>
                  <a:gd name="T7" fmla="*/ 6 h 29"/>
                  <a:gd name="T8" fmla="*/ 0 w 118"/>
                  <a:gd name="T9" fmla="*/ 29 h 29"/>
                  <a:gd name="T10" fmla="*/ 0 w 118"/>
                  <a:gd name="T1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9">
                    <a:moveTo>
                      <a:pt x="0" y="20"/>
                    </a:moveTo>
                    <a:cubicBezTo>
                      <a:pt x="33" y="18"/>
                      <a:pt x="64" y="6"/>
                      <a:pt x="97" y="2"/>
                    </a:cubicBezTo>
                    <a:cubicBezTo>
                      <a:pt x="104" y="2"/>
                      <a:pt x="110" y="1"/>
                      <a:pt x="117" y="0"/>
                    </a:cubicBezTo>
                    <a:cubicBezTo>
                      <a:pt x="117" y="2"/>
                      <a:pt x="118" y="4"/>
                      <a:pt x="118" y="6"/>
                    </a:cubicBezTo>
                    <a:cubicBezTo>
                      <a:pt x="82" y="26"/>
                      <a:pt x="39" y="18"/>
                      <a:pt x="0" y="29"/>
                    </a:cubicBezTo>
                    <a:cubicBezTo>
                      <a:pt x="0" y="26"/>
                      <a:pt x="0" y="23"/>
                      <a:pt x="0" y="20"/>
                    </a:cubicBezTo>
                    <a:close/>
                  </a:path>
                </a:pathLst>
              </a:custGeom>
              <a:solidFill>
                <a:srgbClr val="FDE5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199" name="Freeform 88">
                <a:extLst>
                  <a:ext uri="{FF2B5EF4-FFF2-40B4-BE49-F238E27FC236}">
                    <a16:creationId xmlns:a16="http://schemas.microsoft.com/office/drawing/2014/main" id="{3DFD0FC3-F265-C468-BF8C-1FA681C48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3" y="1004"/>
                <a:ext cx="50" cy="46"/>
              </a:xfrm>
              <a:custGeom>
                <a:avLst/>
                <a:gdLst>
                  <a:gd name="T0" fmla="*/ 20 w 58"/>
                  <a:gd name="T1" fmla="*/ 53 h 53"/>
                  <a:gd name="T2" fmla="*/ 0 w 58"/>
                  <a:gd name="T3" fmla="*/ 33 h 53"/>
                  <a:gd name="T4" fmla="*/ 7 w 58"/>
                  <a:gd name="T5" fmla="*/ 25 h 53"/>
                  <a:gd name="T6" fmla="*/ 37 w 58"/>
                  <a:gd name="T7" fmla="*/ 17 h 53"/>
                  <a:gd name="T8" fmla="*/ 36 w 58"/>
                  <a:gd name="T9" fmla="*/ 17 h 53"/>
                  <a:gd name="T10" fmla="*/ 20 w 58"/>
                  <a:gd name="T1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3">
                    <a:moveTo>
                      <a:pt x="20" y="53"/>
                    </a:moveTo>
                    <a:cubicBezTo>
                      <a:pt x="20" y="39"/>
                      <a:pt x="14" y="33"/>
                      <a:pt x="0" y="33"/>
                    </a:cubicBezTo>
                    <a:cubicBezTo>
                      <a:pt x="3" y="30"/>
                      <a:pt x="6" y="28"/>
                      <a:pt x="7" y="25"/>
                    </a:cubicBezTo>
                    <a:cubicBezTo>
                      <a:pt x="11" y="0"/>
                      <a:pt x="23" y="7"/>
                      <a:pt x="37" y="17"/>
                    </a:cubicBezTo>
                    <a:cubicBezTo>
                      <a:pt x="37" y="17"/>
                      <a:pt x="36" y="17"/>
                      <a:pt x="36" y="17"/>
                    </a:cubicBezTo>
                    <a:cubicBezTo>
                      <a:pt x="58" y="41"/>
                      <a:pt x="32" y="43"/>
                      <a:pt x="20" y="53"/>
                    </a:cubicBezTo>
                    <a:close/>
                  </a:path>
                </a:pathLst>
              </a:custGeom>
              <a:solidFill>
                <a:srgbClr val="EA7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00" name="Freeform 89">
                <a:extLst>
                  <a:ext uri="{FF2B5EF4-FFF2-40B4-BE49-F238E27FC236}">
                    <a16:creationId xmlns:a16="http://schemas.microsoft.com/office/drawing/2014/main" id="{6E28576C-B025-4E62-FD3A-D605AD0D66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4" y="861"/>
                <a:ext cx="33" cy="36"/>
              </a:xfrm>
              <a:custGeom>
                <a:avLst/>
                <a:gdLst>
                  <a:gd name="T0" fmla="*/ 38 w 38"/>
                  <a:gd name="T1" fmla="*/ 42 h 42"/>
                  <a:gd name="T2" fmla="*/ 10 w 38"/>
                  <a:gd name="T3" fmla="*/ 28 h 42"/>
                  <a:gd name="T4" fmla="*/ 4 w 38"/>
                  <a:gd name="T5" fmla="*/ 10 h 42"/>
                  <a:gd name="T6" fmla="*/ 20 w 38"/>
                  <a:gd name="T7" fmla="*/ 0 h 42"/>
                  <a:gd name="T8" fmla="*/ 35 w 38"/>
                  <a:gd name="T9" fmla="*/ 11 h 42"/>
                  <a:gd name="T10" fmla="*/ 38 w 38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42">
                    <a:moveTo>
                      <a:pt x="38" y="42"/>
                    </a:moveTo>
                    <a:cubicBezTo>
                      <a:pt x="26" y="36"/>
                      <a:pt x="18" y="31"/>
                      <a:pt x="10" y="28"/>
                    </a:cubicBezTo>
                    <a:cubicBezTo>
                      <a:pt x="0" y="24"/>
                      <a:pt x="3" y="17"/>
                      <a:pt x="4" y="10"/>
                    </a:cubicBezTo>
                    <a:cubicBezTo>
                      <a:pt x="5" y="0"/>
                      <a:pt x="12" y="0"/>
                      <a:pt x="20" y="0"/>
                    </a:cubicBezTo>
                    <a:cubicBezTo>
                      <a:pt x="28" y="0"/>
                      <a:pt x="34" y="1"/>
                      <a:pt x="35" y="11"/>
                    </a:cubicBezTo>
                    <a:cubicBezTo>
                      <a:pt x="35" y="20"/>
                      <a:pt x="37" y="29"/>
                      <a:pt x="38" y="42"/>
                    </a:cubicBezTo>
                    <a:close/>
                  </a:path>
                </a:pathLst>
              </a:custGeom>
              <a:solidFill>
                <a:srgbClr val="5D42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01" name="Freeform 90">
                <a:extLst>
                  <a:ext uri="{FF2B5EF4-FFF2-40B4-BE49-F238E27FC236}">
                    <a16:creationId xmlns:a16="http://schemas.microsoft.com/office/drawing/2014/main" id="{2CA81795-45A8-EB1C-E5F0-ECB40ACC0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890"/>
                <a:ext cx="38" cy="36"/>
              </a:xfrm>
              <a:custGeom>
                <a:avLst/>
                <a:gdLst>
                  <a:gd name="T0" fmla="*/ 41 w 44"/>
                  <a:gd name="T1" fmla="*/ 41 h 41"/>
                  <a:gd name="T2" fmla="*/ 6 w 44"/>
                  <a:gd name="T3" fmla="*/ 0 h 41"/>
                  <a:gd name="T4" fmla="*/ 41 w 44"/>
                  <a:gd name="T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41">
                    <a:moveTo>
                      <a:pt x="41" y="41"/>
                    </a:moveTo>
                    <a:cubicBezTo>
                      <a:pt x="0" y="26"/>
                      <a:pt x="0" y="26"/>
                      <a:pt x="6" y="0"/>
                    </a:cubicBezTo>
                    <a:cubicBezTo>
                      <a:pt x="42" y="10"/>
                      <a:pt x="44" y="12"/>
                      <a:pt x="41" y="41"/>
                    </a:cubicBezTo>
                    <a:close/>
                  </a:path>
                </a:pathLst>
              </a:custGeom>
              <a:solidFill>
                <a:srgbClr val="5F4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02" name="Freeform 91">
                <a:extLst>
                  <a:ext uri="{FF2B5EF4-FFF2-40B4-BE49-F238E27FC236}">
                    <a16:creationId xmlns:a16="http://schemas.microsoft.com/office/drawing/2014/main" id="{D58BA514-DE61-C1A0-D8C8-37E9A510B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0" y="593"/>
                <a:ext cx="78" cy="38"/>
              </a:xfrm>
              <a:custGeom>
                <a:avLst/>
                <a:gdLst>
                  <a:gd name="T0" fmla="*/ 90 w 90"/>
                  <a:gd name="T1" fmla="*/ 6 h 44"/>
                  <a:gd name="T2" fmla="*/ 50 w 90"/>
                  <a:gd name="T3" fmla="*/ 44 h 44"/>
                  <a:gd name="T4" fmla="*/ 6 w 90"/>
                  <a:gd name="T5" fmla="*/ 13 h 44"/>
                  <a:gd name="T6" fmla="*/ 6 w 90"/>
                  <a:gd name="T7" fmla="*/ 2 h 44"/>
                  <a:gd name="T8" fmla="*/ 90 w 90"/>
                  <a:gd name="T9" fmla="*/ 0 h 44"/>
                  <a:gd name="T10" fmla="*/ 90 w 90"/>
                  <a:gd name="T11" fmla="*/ 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44">
                    <a:moveTo>
                      <a:pt x="90" y="6"/>
                    </a:moveTo>
                    <a:cubicBezTo>
                      <a:pt x="71" y="10"/>
                      <a:pt x="54" y="18"/>
                      <a:pt x="50" y="44"/>
                    </a:cubicBezTo>
                    <a:cubicBezTo>
                      <a:pt x="36" y="28"/>
                      <a:pt x="33" y="0"/>
                      <a:pt x="6" y="13"/>
                    </a:cubicBezTo>
                    <a:cubicBezTo>
                      <a:pt x="0" y="9"/>
                      <a:pt x="5" y="5"/>
                      <a:pt x="6" y="2"/>
                    </a:cubicBezTo>
                    <a:cubicBezTo>
                      <a:pt x="34" y="9"/>
                      <a:pt x="62" y="11"/>
                      <a:pt x="90" y="0"/>
                    </a:cubicBezTo>
                    <a:cubicBezTo>
                      <a:pt x="90" y="2"/>
                      <a:pt x="90" y="4"/>
                      <a:pt x="90" y="6"/>
                    </a:cubicBezTo>
                    <a:close/>
                  </a:path>
                </a:pathLst>
              </a:custGeom>
              <a:solidFill>
                <a:srgbClr val="DCEE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03" name="Freeform 92">
                <a:extLst>
                  <a:ext uri="{FF2B5EF4-FFF2-40B4-BE49-F238E27FC236}">
                    <a16:creationId xmlns:a16="http://schemas.microsoft.com/office/drawing/2014/main" id="{31A560D5-5666-0B17-0F43-3E1ACA028B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4" y="1071"/>
                <a:ext cx="39" cy="40"/>
              </a:xfrm>
              <a:custGeom>
                <a:avLst/>
                <a:gdLst>
                  <a:gd name="T0" fmla="*/ 41 w 46"/>
                  <a:gd name="T1" fmla="*/ 31 h 46"/>
                  <a:gd name="T2" fmla="*/ 31 w 46"/>
                  <a:gd name="T3" fmla="*/ 45 h 46"/>
                  <a:gd name="T4" fmla="*/ 0 w 46"/>
                  <a:gd name="T5" fmla="*/ 15 h 46"/>
                  <a:gd name="T6" fmla="*/ 15 w 46"/>
                  <a:gd name="T7" fmla="*/ 4 h 46"/>
                  <a:gd name="T8" fmla="*/ 41 w 46"/>
                  <a:gd name="T9" fmla="*/ 3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6">
                    <a:moveTo>
                      <a:pt x="41" y="31"/>
                    </a:moveTo>
                    <a:cubicBezTo>
                      <a:pt x="46" y="41"/>
                      <a:pt x="39" y="44"/>
                      <a:pt x="31" y="45"/>
                    </a:cubicBezTo>
                    <a:cubicBezTo>
                      <a:pt x="25" y="46"/>
                      <a:pt x="0" y="23"/>
                      <a:pt x="0" y="15"/>
                    </a:cubicBezTo>
                    <a:cubicBezTo>
                      <a:pt x="0" y="7"/>
                      <a:pt x="4" y="0"/>
                      <a:pt x="15" y="4"/>
                    </a:cubicBezTo>
                    <a:cubicBezTo>
                      <a:pt x="26" y="11"/>
                      <a:pt x="35" y="19"/>
                      <a:pt x="41" y="31"/>
                    </a:cubicBezTo>
                    <a:close/>
                  </a:path>
                </a:pathLst>
              </a:custGeom>
              <a:solidFill>
                <a:srgbClr val="8CBF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04" name="Freeform 93">
                <a:extLst>
                  <a:ext uri="{FF2B5EF4-FFF2-40B4-BE49-F238E27FC236}">
                    <a16:creationId xmlns:a16="http://schemas.microsoft.com/office/drawing/2014/main" id="{81D7DA90-6476-9E5F-0481-AA0FBA1547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5" y="791"/>
                <a:ext cx="38" cy="33"/>
              </a:xfrm>
              <a:custGeom>
                <a:avLst/>
                <a:gdLst>
                  <a:gd name="T0" fmla="*/ 44 w 44"/>
                  <a:gd name="T1" fmla="*/ 28 h 38"/>
                  <a:gd name="T2" fmla="*/ 22 w 44"/>
                  <a:gd name="T3" fmla="*/ 35 h 38"/>
                  <a:gd name="T4" fmla="*/ 3 w 44"/>
                  <a:gd name="T5" fmla="*/ 28 h 38"/>
                  <a:gd name="T6" fmla="*/ 8 w 44"/>
                  <a:gd name="T7" fmla="*/ 15 h 38"/>
                  <a:gd name="T8" fmla="*/ 36 w 44"/>
                  <a:gd name="T9" fmla="*/ 3 h 38"/>
                  <a:gd name="T10" fmla="*/ 41 w 44"/>
                  <a:gd name="T11" fmla="*/ 14 h 38"/>
                  <a:gd name="T12" fmla="*/ 44 w 44"/>
                  <a:gd name="T13" fmla="*/ 2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38">
                    <a:moveTo>
                      <a:pt x="44" y="28"/>
                    </a:moveTo>
                    <a:cubicBezTo>
                      <a:pt x="37" y="30"/>
                      <a:pt x="30" y="33"/>
                      <a:pt x="22" y="35"/>
                    </a:cubicBezTo>
                    <a:cubicBezTo>
                      <a:pt x="16" y="33"/>
                      <a:pt x="7" y="38"/>
                      <a:pt x="3" y="28"/>
                    </a:cubicBezTo>
                    <a:cubicBezTo>
                      <a:pt x="0" y="22"/>
                      <a:pt x="3" y="17"/>
                      <a:pt x="8" y="15"/>
                    </a:cubicBezTo>
                    <a:cubicBezTo>
                      <a:pt x="17" y="10"/>
                      <a:pt x="24" y="0"/>
                      <a:pt x="36" y="3"/>
                    </a:cubicBezTo>
                    <a:cubicBezTo>
                      <a:pt x="40" y="4"/>
                      <a:pt x="43" y="10"/>
                      <a:pt x="41" y="14"/>
                    </a:cubicBezTo>
                    <a:cubicBezTo>
                      <a:pt x="38" y="20"/>
                      <a:pt x="41" y="24"/>
                      <a:pt x="44" y="28"/>
                    </a:cubicBezTo>
                    <a:close/>
                  </a:path>
                </a:pathLst>
              </a:custGeom>
              <a:solidFill>
                <a:srgbClr val="EB7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05" name="Freeform 94">
                <a:extLst>
                  <a:ext uri="{FF2B5EF4-FFF2-40B4-BE49-F238E27FC236}">
                    <a16:creationId xmlns:a16="http://schemas.microsoft.com/office/drawing/2014/main" id="{BAD40BA8-C99A-030B-D54D-C0174080FE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3" y="997"/>
                <a:ext cx="105" cy="105"/>
              </a:xfrm>
              <a:custGeom>
                <a:avLst/>
                <a:gdLst>
                  <a:gd name="T0" fmla="*/ 112 w 121"/>
                  <a:gd name="T1" fmla="*/ 121 h 121"/>
                  <a:gd name="T2" fmla="*/ 104 w 121"/>
                  <a:gd name="T3" fmla="*/ 103 h 121"/>
                  <a:gd name="T4" fmla="*/ 17 w 121"/>
                  <a:gd name="T5" fmla="*/ 16 h 121"/>
                  <a:gd name="T6" fmla="*/ 0 w 121"/>
                  <a:gd name="T7" fmla="*/ 9 h 121"/>
                  <a:gd name="T8" fmla="*/ 8 w 121"/>
                  <a:gd name="T9" fmla="*/ 0 h 121"/>
                  <a:gd name="T10" fmla="*/ 121 w 121"/>
                  <a:gd name="T11" fmla="*/ 112 h 121"/>
                  <a:gd name="T12" fmla="*/ 112 w 121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121">
                    <a:moveTo>
                      <a:pt x="112" y="121"/>
                    </a:moveTo>
                    <a:cubicBezTo>
                      <a:pt x="113" y="113"/>
                      <a:pt x="109" y="108"/>
                      <a:pt x="104" y="103"/>
                    </a:cubicBezTo>
                    <a:cubicBezTo>
                      <a:pt x="75" y="75"/>
                      <a:pt x="46" y="45"/>
                      <a:pt x="17" y="16"/>
                    </a:cubicBezTo>
                    <a:cubicBezTo>
                      <a:pt x="12" y="11"/>
                      <a:pt x="7" y="7"/>
                      <a:pt x="0" y="9"/>
                    </a:cubicBezTo>
                    <a:cubicBezTo>
                      <a:pt x="2" y="6"/>
                      <a:pt x="5" y="3"/>
                      <a:pt x="8" y="0"/>
                    </a:cubicBezTo>
                    <a:cubicBezTo>
                      <a:pt x="47" y="36"/>
                      <a:pt x="84" y="73"/>
                      <a:pt x="121" y="112"/>
                    </a:cubicBezTo>
                    <a:cubicBezTo>
                      <a:pt x="118" y="115"/>
                      <a:pt x="115" y="118"/>
                      <a:pt x="112" y="121"/>
                    </a:cubicBezTo>
                    <a:close/>
                  </a:path>
                </a:pathLst>
              </a:custGeom>
              <a:solidFill>
                <a:srgbClr val="F9ED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06" name="Freeform 95">
                <a:extLst>
                  <a:ext uri="{FF2B5EF4-FFF2-40B4-BE49-F238E27FC236}">
                    <a16:creationId xmlns:a16="http://schemas.microsoft.com/office/drawing/2014/main" id="{D68FF73F-8901-F8F2-DE48-E49B81F898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6" y="774"/>
                <a:ext cx="105" cy="103"/>
              </a:xfrm>
              <a:custGeom>
                <a:avLst/>
                <a:gdLst>
                  <a:gd name="T0" fmla="*/ 8 w 121"/>
                  <a:gd name="T1" fmla="*/ 0 h 120"/>
                  <a:gd name="T2" fmla="*/ 16 w 121"/>
                  <a:gd name="T3" fmla="*/ 20 h 120"/>
                  <a:gd name="T4" fmla="*/ 100 w 121"/>
                  <a:gd name="T5" fmla="*/ 104 h 120"/>
                  <a:gd name="T6" fmla="*/ 121 w 121"/>
                  <a:gd name="T7" fmla="*/ 112 h 120"/>
                  <a:gd name="T8" fmla="*/ 108 w 121"/>
                  <a:gd name="T9" fmla="*/ 120 h 120"/>
                  <a:gd name="T10" fmla="*/ 0 w 121"/>
                  <a:gd name="T11" fmla="*/ 12 h 120"/>
                  <a:gd name="T12" fmla="*/ 8 w 121"/>
                  <a:gd name="T1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120">
                    <a:moveTo>
                      <a:pt x="8" y="0"/>
                    </a:moveTo>
                    <a:cubicBezTo>
                      <a:pt x="5" y="9"/>
                      <a:pt x="10" y="14"/>
                      <a:pt x="16" y="20"/>
                    </a:cubicBezTo>
                    <a:cubicBezTo>
                      <a:pt x="44" y="48"/>
                      <a:pt x="72" y="76"/>
                      <a:pt x="100" y="104"/>
                    </a:cubicBezTo>
                    <a:cubicBezTo>
                      <a:pt x="106" y="110"/>
                      <a:pt x="112" y="115"/>
                      <a:pt x="121" y="112"/>
                    </a:cubicBezTo>
                    <a:cubicBezTo>
                      <a:pt x="116" y="115"/>
                      <a:pt x="112" y="118"/>
                      <a:pt x="108" y="120"/>
                    </a:cubicBezTo>
                    <a:cubicBezTo>
                      <a:pt x="71" y="86"/>
                      <a:pt x="35" y="50"/>
                      <a:pt x="0" y="12"/>
                    </a:cubicBezTo>
                    <a:cubicBezTo>
                      <a:pt x="3" y="8"/>
                      <a:pt x="6" y="4"/>
                      <a:pt x="8" y="0"/>
                    </a:cubicBezTo>
                    <a:close/>
                  </a:path>
                </a:pathLst>
              </a:custGeom>
              <a:solidFill>
                <a:srgbClr val="F4E9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07" name="Freeform 96">
                <a:extLst>
                  <a:ext uri="{FF2B5EF4-FFF2-40B4-BE49-F238E27FC236}">
                    <a16:creationId xmlns:a16="http://schemas.microsoft.com/office/drawing/2014/main" id="{DAA00835-7BE6-7C03-E3B2-2E6ED958D0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1" y="239"/>
                <a:ext cx="29" cy="151"/>
              </a:xfrm>
              <a:custGeom>
                <a:avLst/>
                <a:gdLst>
                  <a:gd name="T0" fmla="*/ 5 w 33"/>
                  <a:gd name="T1" fmla="*/ 4 h 176"/>
                  <a:gd name="T2" fmla="*/ 12 w 33"/>
                  <a:gd name="T3" fmla="*/ 0 h 176"/>
                  <a:gd name="T4" fmla="*/ 13 w 33"/>
                  <a:gd name="T5" fmla="*/ 20 h 176"/>
                  <a:gd name="T6" fmla="*/ 33 w 33"/>
                  <a:gd name="T7" fmla="*/ 56 h 176"/>
                  <a:gd name="T8" fmla="*/ 18 w 33"/>
                  <a:gd name="T9" fmla="*/ 88 h 176"/>
                  <a:gd name="T10" fmla="*/ 24 w 33"/>
                  <a:gd name="T11" fmla="*/ 168 h 176"/>
                  <a:gd name="T12" fmla="*/ 9 w 33"/>
                  <a:gd name="T13" fmla="*/ 176 h 176"/>
                  <a:gd name="T14" fmla="*/ 8 w 33"/>
                  <a:gd name="T15" fmla="*/ 133 h 176"/>
                  <a:gd name="T16" fmla="*/ 8 w 33"/>
                  <a:gd name="T17" fmla="*/ 51 h 176"/>
                  <a:gd name="T18" fmla="*/ 5 w 33"/>
                  <a:gd name="T19" fmla="*/ 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176">
                    <a:moveTo>
                      <a:pt x="5" y="4"/>
                    </a:moveTo>
                    <a:cubicBezTo>
                      <a:pt x="6" y="1"/>
                      <a:pt x="9" y="0"/>
                      <a:pt x="12" y="0"/>
                    </a:cubicBezTo>
                    <a:cubicBezTo>
                      <a:pt x="13" y="7"/>
                      <a:pt x="13" y="13"/>
                      <a:pt x="13" y="20"/>
                    </a:cubicBezTo>
                    <a:cubicBezTo>
                      <a:pt x="11" y="36"/>
                      <a:pt x="9" y="53"/>
                      <a:pt x="33" y="56"/>
                    </a:cubicBezTo>
                    <a:cubicBezTo>
                      <a:pt x="20" y="63"/>
                      <a:pt x="17" y="74"/>
                      <a:pt x="18" y="88"/>
                    </a:cubicBezTo>
                    <a:cubicBezTo>
                      <a:pt x="21" y="115"/>
                      <a:pt x="13" y="142"/>
                      <a:pt x="24" y="168"/>
                    </a:cubicBezTo>
                    <a:cubicBezTo>
                      <a:pt x="19" y="171"/>
                      <a:pt x="14" y="174"/>
                      <a:pt x="9" y="176"/>
                    </a:cubicBezTo>
                    <a:cubicBezTo>
                      <a:pt x="1" y="162"/>
                      <a:pt x="8" y="147"/>
                      <a:pt x="8" y="133"/>
                    </a:cubicBezTo>
                    <a:cubicBezTo>
                      <a:pt x="8" y="106"/>
                      <a:pt x="8" y="78"/>
                      <a:pt x="8" y="51"/>
                    </a:cubicBezTo>
                    <a:cubicBezTo>
                      <a:pt x="0" y="36"/>
                      <a:pt x="3" y="20"/>
                      <a:pt x="5" y="4"/>
                    </a:cubicBezTo>
                    <a:close/>
                  </a:path>
                </a:pathLst>
              </a:custGeom>
              <a:solidFill>
                <a:srgbClr val="7DAC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08" name="Freeform 97">
                <a:extLst>
                  <a:ext uri="{FF2B5EF4-FFF2-40B4-BE49-F238E27FC236}">
                    <a16:creationId xmlns:a16="http://schemas.microsoft.com/office/drawing/2014/main" id="{A536B59F-0646-A44A-E04B-61821FEDD3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" y="605"/>
                <a:ext cx="59" cy="33"/>
              </a:xfrm>
              <a:custGeom>
                <a:avLst/>
                <a:gdLst>
                  <a:gd name="T0" fmla="*/ 37 w 68"/>
                  <a:gd name="T1" fmla="*/ 18 h 38"/>
                  <a:gd name="T2" fmla="*/ 49 w 68"/>
                  <a:gd name="T3" fmla="*/ 16 h 38"/>
                  <a:gd name="T4" fmla="*/ 68 w 68"/>
                  <a:gd name="T5" fmla="*/ 15 h 38"/>
                  <a:gd name="T6" fmla="*/ 64 w 68"/>
                  <a:gd name="T7" fmla="*/ 24 h 38"/>
                  <a:gd name="T8" fmla="*/ 56 w 68"/>
                  <a:gd name="T9" fmla="*/ 30 h 38"/>
                  <a:gd name="T10" fmla="*/ 12 w 68"/>
                  <a:gd name="T11" fmla="*/ 30 h 38"/>
                  <a:gd name="T12" fmla="*/ 4 w 68"/>
                  <a:gd name="T13" fmla="*/ 24 h 38"/>
                  <a:gd name="T14" fmla="*/ 0 w 68"/>
                  <a:gd name="T15" fmla="*/ 20 h 38"/>
                  <a:gd name="T16" fmla="*/ 29 w 68"/>
                  <a:gd name="T17" fmla="*/ 15 h 38"/>
                  <a:gd name="T18" fmla="*/ 37 w 68"/>
                  <a:gd name="T19" fmla="*/ 1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38">
                    <a:moveTo>
                      <a:pt x="37" y="18"/>
                    </a:moveTo>
                    <a:cubicBezTo>
                      <a:pt x="42" y="22"/>
                      <a:pt x="47" y="22"/>
                      <a:pt x="49" y="16"/>
                    </a:cubicBezTo>
                    <a:cubicBezTo>
                      <a:pt x="55" y="0"/>
                      <a:pt x="62" y="11"/>
                      <a:pt x="68" y="15"/>
                    </a:cubicBezTo>
                    <a:cubicBezTo>
                      <a:pt x="67" y="18"/>
                      <a:pt x="65" y="21"/>
                      <a:pt x="64" y="24"/>
                    </a:cubicBezTo>
                    <a:cubicBezTo>
                      <a:pt x="61" y="26"/>
                      <a:pt x="59" y="28"/>
                      <a:pt x="56" y="30"/>
                    </a:cubicBezTo>
                    <a:cubicBezTo>
                      <a:pt x="42" y="33"/>
                      <a:pt x="27" y="38"/>
                      <a:pt x="12" y="30"/>
                    </a:cubicBezTo>
                    <a:cubicBezTo>
                      <a:pt x="11" y="27"/>
                      <a:pt x="8" y="24"/>
                      <a:pt x="4" y="24"/>
                    </a:cubicBezTo>
                    <a:cubicBezTo>
                      <a:pt x="3" y="22"/>
                      <a:pt x="2" y="21"/>
                      <a:pt x="0" y="20"/>
                    </a:cubicBezTo>
                    <a:cubicBezTo>
                      <a:pt x="10" y="20"/>
                      <a:pt x="18" y="9"/>
                      <a:pt x="29" y="15"/>
                    </a:cubicBezTo>
                    <a:cubicBezTo>
                      <a:pt x="32" y="15"/>
                      <a:pt x="34" y="16"/>
                      <a:pt x="37" y="18"/>
                    </a:cubicBezTo>
                    <a:close/>
                  </a:path>
                </a:pathLst>
              </a:custGeom>
              <a:solidFill>
                <a:srgbClr val="ADB5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09" name="Freeform 98">
                <a:extLst>
                  <a:ext uri="{FF2B5EF4-FFF2-40B4-BE49-F238E27FC236}">
                    <a16:creationId xmlns:a16="http://schemas.microsoft.com/office/drawing/2014/main" id="{07DFA5D9-56AE-193A-D6F0-C158F97C85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4" y="671"/>
                <a:ext cx="44" cy="16"/>
              </a:xfrm>
              <a:custGeom>
                <a:avLst/>
                <a:gdLst>
                  <a:gd name="T0" fmla="*/ 39 w 51"/>
                  <a:gd name="T1" fmla="*/ 19 h 19"/>
                  <a:gd name="T2" fmla="*/ 13 w 51"/>
                  <a:gd name="T3" fmla="*/ 19 h 19"/>
                  <a:gd name="T4" fmla="*/ 15 w 51"/>
                  <a:gd name="T5" fmla="*/ 1 h 19"/>
                  <a:gd name="T6" fmla="*/ 35 w 51"/>
                  <a:gd name="T7" fmla="*/ 1 h 19"/>
                  <a:gd name="T8" fmla="*/ 39 w 5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9">
                    <a:moveTo>
                      <a:pt x="39" y="19"/>
                    </a:moveTo>
                    <a:cubicBezTo>
                      <a:pt x="30" y="19"/>
                      <a:pt x="22" y="19"/>
                      <a:pt x="13" y="19"/>
                    </a:cubicBezTo>
                    <a:cubicBezTo>
                      <a:pt x="0" y="11"/>
                      <a:pt x="2" y="5"/>
                      <a:pt x="15" y="1"/>
                    </a:cubicBezTo>
                    <a:cubicBezTo>
                      <a:pt x="21" y="0"/>
                      <a:pt x="29" y="0"/>
                      <a:pt x="35" y="1"/>
                    </a:cubicBezTo>
                    <a:cubicBezTo>
                      <a:pt x="47" y="4"/>
                      <a:pt x="51" y="10"/>
                      <a:pt x="39" y="19"/>
                    </a:cubicBezTo>
                    <a:close/>
                  </a:path>
                </a:pathLst>
              </a:custGeom>
              <a:solidFill>
                <a:srgbClr val="E77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10" name="Freeform 99">
                <a:extLst>
                  <a:ext uri="{FF2B5EF4-FFF2-40B4-BE49-F238E27FC236}">
                    <a16:creationId xmlns:a16="http://schemas.microsoft.com/office/drawing/2014/main" id="{CE825502-D611-81A9-4D85-3EFD93F3B3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9" y="938"/>
                <a:ext cx="34" cy="21"/>
              </a:xfrm>
              <a:custGeom>
                <a:avLst/>
                <a:gdLst>
                  <a:gd name="T0" fmla="*/ 20 w 39"/>
                  <a:gd name="T1" fmla="*/ 5 h 25"/>
                  <a:gd name="T2" fmla="*/ 39 w 39"/>
                  <a:gd name="T3" fmla="*/ 13 h 25"/>
                  <a:gd name="T4" fmla="*/ 20 w 39"/>
                  <a:gd name="T5" fmla="*/ 22 h 25"/>
                  <a:gd name="T6" fmla="*/ 0 w 39"/>
                  <a:gd name="T7" fmla="*/ 12 h 25"/>
                  <a:gd name="T8" fmla="*/ 20 w 39"/>
                  <a:gd name="T9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5">
                    <a:moveTo>
                      <a:pt x="20" y="5"/>
                    </a:moveTo>
                    <a:cubicBezTo>
                      <a:pt x="26" y="8"/>
                      <a:pt x="38" y="0"/>
                      <a:pt x="39" y="13"/>
                    </a:cubicBezTo>
                    <a:cubicBezTo>
                      <a:pt x="39" y="24"/>
                      <a:pt x="28" y="22"/>
                      <a:pt x="20" y="22"/>
                    </a:cubicBezTo>
                    <a:cubicBezTo>
                      <a:pt x="12" y="22"/>
                      <a:pt x="0" y="25"/>
                      <a:pt x="0" y="12"/>
                    </a:cubicBezTo>
                    <a:cubicBezTo>
                      <a:pt x="1" y="0"/>
                      <a:pt x="13" y="8"/>
                      <a:pt x="20" y="5"/>
                    </a:cubicBezTo>
                    <a:close/>
                  </a:path>
                </a:pathLst>
              </a:custGeom>
              <a:solidFill>
                <a:srgbClr val="E472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11" name="Freeform 100">
                <a:extLst>
                  <a:ext uri="{FF2B5EF4-FFF2-40B4-BE49-F238E27FC236}">
                    <a16:creationId xmlns:a16="http://schemas.microsoft.com/office/drawing/2014/main" id="{742DB233-A0E9-35EF-6941-D2629D9FB7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8" y="1045"/>
                <a:ext cx="20" cy="33"/>
              </a:xfrm>
              <a:custGeom>
                <a:avLst/>
                <a:gdLst>
                  <a:gd name="T0" fmla="*/ 4 w 24"/>
                  <a:gd name="T1" fmla="*/ 19 h 39"/>
                  <a:gd name="T2" fmla="*/ 13 w 24"/>
                  <a:gd name="T3" fmla="*/ 0 h 39"/>
                  <a:gd name="T4" fmla="*/ 20 w 24"/>
                  <a:gd name="T5" fmla="*/ 20 h 39"/>
                  <a:gd name="T6" fmla="*/ 12 w 24"/>
                  <a:gd name="T7" fmla="*/ 38 h 39"/>
                  <a:gd name="T8" fmla="*/ 4 w 24"/>
                  <a:gd name="T9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9">
                    <a:moveTo>
                      <a:pt x="4" y="19"/>
                    </a:moveTo>
                    <a:cubicBezTo>
                      <a:pt x="7" y="12"/>
                      <a:pt x="0" y="0"/>
                      <a:pt x="13" y="0"/>
                    </a:cubicBezTo>
                    <a:cubicBezTo>
                      <a:pt x="24" y="1"/>
                      <a:pt x="20" y="13"/>
                      <a:pt x="20" y="20"/>
                    </a:cubicBezTo>
                    <a:cubicBezTo>
                      <a:pt x="20" y="27"/>
                      <a:pt x="24" y="39"/>
                      <a:pt x="12" y="38"/>
                    </a:cubicBezTo>
                    <a:cubicBezTo>
                      <a:pt x="0" y="37"/>
                      <a:pt x="7" y="25"/>
                      <a:pt x="4" y="19"/>
                    </a:cubicBezTo>
                    <a:close/>
                  </a:path>
                </a:pathLst>
              </a:custGeom>
              <a:solidFill>
                <a:srgbClr val="E665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12" name="Freeform 101">
                <a:extLst>
                  <a:ext uri="{FF2B5EF4-FFF2-40B4-BE49-F238E27FC236}">
                    <a16:creationId xmlns:a16="http://schemas.microsoft.com/office/drawing/2014/main" id="{682C14F7-3A51-8CF3-6263-F8D25F5A3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9" y="1045"/>
                <a:ext cx="21" cy="33"/>
              </a:xfrm>
              <a:custGeom>
                <a:avLst/>
                <a:gdLst>
                  <a:gd name="T0" fmla="*/ 19 w 25"/>
                  <a:gd name="T1" fmla="*/ 20 h 38"/>
                  <a:gd name="T2" fmla="*/ 11 w 25"/>
                  <a:gd name="T3" fmla="*/ 38 h 38"/>
                  <a:gd name="T4" fmla="*/ 4 w 25"/>
                  <a:gd name="T5" fmla="*/ 19 h 38"/>
                  <a:gd name="T6" fmla="*/ 12 w 25"/>
                  <a:gd name="T7" fmla="*/ 0 h 38"/>
                  <a:gd name="T8" fmla="*/ 19 w 25"/>
                  <a:gd name="T9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8">
                    <a:moveTo>
                      <a:pt x="19" y="20"/>
                    </a:moveTo>
                    <a:cubicBezTo>
                      <a:pt x="17" y="26"/>
                      <a:pt x="24" y="38"/>
                      <a:pt x="11" y="38"/>
                    </a:cubicBezTo>
                    <a:cubicBezTo>
                      <a:pt x="0" y="38"/>
                      <a:pt x="4" y="26"/>
                      <a:pt x="4" y="19"/>
                    </a:cubicBezTo>
                    <a:cubicBezTo>
                      <a:pt x="4" y="12"/>
                      <a:pt x="0" y="0"/>
                      <a:pt x="12" y="0"/>
                    </a:cubicBezTo>
                    <a:cubicBezTo>
                      <a:pt x="25" y="1"/>
                      <a:pt x="17" y="13"/>
                      <a:pt x="19" y="20"/>
                    </a:cubicBezTo>
                    <a:close/>
                  </a:path>
                </a:pathLst>
              </a:custGeom>
              <a:solidFill>
                <a:srgbClr val="E666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13" name="Freeform 102">
                <a:extLst>
                  <a:ext uri="{FF2B5EF4-FFF2-40B4-BE49-F238E27FC236}">
                    <a16:creationId xmlns:a16="http://schemas.microsoft.com/office/drawing/2014/main" id="{1AF228EE-5537-7B59-E1BF-05F28DD052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6" y="508"/>
                <a:ext cx="40" cy="38"/>
              </a:xfrm>
              <a:custGeom>
                <a:avLst/>
                <a:gdLst>
                  <a:gd name="T0" fmla="*/ 47 w 47"/>
                  <a:gd name="T1" fmla="*/ 9 h 44"/>
                  <a:gd name="T2" fmla="*/ 24 w 47"/>
                  <a:gd name="T3" fmla="*/ 29 h 44"/>
                  <a:gd name="T4" fmla="*/ 0 w 47"/>
                  <a:gd name="T5" fmla="*/ 44 h 44"/>
                  <a:gd name="T6" fmla="*/ 40 w 47"/>
                  <a:gd name="T7" fmla="*/ 0 h 44"/>
                  <a:gd name="T8" fmla="*/ 47 w 47"/>
                  <a:gd name="T9" fmla="*/ 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4">
                    <a:moveTo>
                      <a:pt x="47" y="9"/>
                    </a:moveTo>
                    <a:cubicBezTo>
                      <a:pt x="35" y="10"/>
                      <a:pt x="32" y="23"/>
                      <a:pt x="24" y="29"/>
                    </a:cubicBezTo>
                    <a:cubicBezTo>
                      <a:pt x="17" y="34"/>
                      <a:pt x="14" y="43"/>
                      <a:pt x="0" y="44"/>
                    </a:cubicBezTo>
                    <a:cubicBezTo>
                      <a:pt x="11" y="25"/>
                      <a:pt x="25" y="12"/>
                      <a:pt x="40" y="0"/>
                    </a:cubicBezTo>
                    <a:cubicBezTo>
                      <a:pt x="42" y="3"/>
                      <a:pt x="45" y="6"/>
                      <a:pt x="47" y="9"/>
                    </a:cubicBezTo>
                    <a:close/>
                  </a:path>
                </a:pathLst>
              </a:custGeom>
              <a:solidFill>
                <a:srgbClr val="E8F1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14" name="Freeform 103">
                <a:extLst>
                  <a:ext uri="{FF2B5EF4-FFF2-40B4-BE49-F238E27FC236}">
                    <a16:creationId xmlns:a16="http://schemas.microsoft.com/office/drawing/2014/main" id="{4CA963BC-40A0-2238-FDA4-F5CC094699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8" y="481"/>
                <a:ext cx="35" cy="40"/>
              </a:xfrm>
              <a:custGeom>
                <a:avLst/>
                <a:gdLst>
                  <a:gd name="T0" fmla="*/ 41 w 41"/>
                  <a:gd name="T1" fmla="*/ 6 h 46"/>
                  <a:gd name="T2" fmla="*/ 8 w 41"/>
                  <a:gd name="T3" fmla="*/ 46 h 46"/>
                  <a:gd name="T4" fmla="*/ 0 w 41"/>
                  <a:gd name="T5" fmla="*/ 43 h 46"/>
                  <a:gd name="T6" fmla="*/ 31 w 41"/>
                  <a:gd name="T7" fmla="*/ 0 h 46"/>
                  <a:gd name="T8" fmla="*/ 41 w 41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6">
                    <a:moveTo>
                      <a:pt x="41" y="6"/>
                    </a:moveTo>
                    <a:cubicBezTo>
                      <a:pt x="27" y="16"/>
                      <a:pt x="24" y="37"/>
                      <a:pt x="8" y="46"/>
                    </a:cubicBezTo>
                    <a:cubicBezTo>
                      <a:pt x="5" y="45"/>
                      <a:pt x="3" y="44"/>
                      <a:pt x="0" y="43"/>
                    </a:cubicBezTo>
                    <a:cubicBezTo>
                      <a:pt x="14" y="31"/>
                      <a:pt x="25" y="17"/>
                      <a:pt x="31" y="0"/>
                    </a:cubicBezTo>
                    <a:cubicBezTo>
                      <a:pt x="35" y="1"/>
                      <a:pt x="39" y="1"/>
                      <a:pt x="41" y="6"/>
                    </a:cubicBezTo>
                    <a:close/>
                  </a:path>
                </a:pathLst>
              </a:custGeom>
              <a:solidFill>
                <a:srgbClr val="8DA8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15" name="Freeform 104">
                <a:extLst>
                  <a:ext uri="{FF2B5EF4-FFF2-40B4-BE49-F238E27FC236}">
                    <a16:creationId xmlns:a16="http://schemas.microsoft.com/office/drawing/2014/main" id="{CAED7327-52A3-62F2-58E6-9411164DA3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7" y="943"/>
                <a:ext cx="43" cy="21"/>
              </a:xfrm>
              <a:custGeom>
                <a:avLst/>
                <a:gdLst>
                  <a:gd name="T0" fmla="*/ 10 w 50"/>
                  <a:gd name="T1" fmla="*/ 0 h 24"/>
                  <a:gd name="T2" fmla="*/ 50 w 50"/>
                  <a:gd name="T3" fmla="*/ 16 h 24"/>
                  <a:gd name="T4" fmla="*/ 47 w 50"/>
                  <a:gd name="T5" fmla="*/ 24 h 24"/>
                  <a:gd name="T6" fmla="*/ 20 w 50"/>
                  <a:gd name="T7" fmla="*/ 11 h 24"/>
                  <a:gd name="T8" fmla="*/ 3 w 50"/>
                  <a:gd name="T9" fmla="*/ 20 h 24"/>
                  <a:gd name="T10" fmla="*/ 10 w 5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24">
                    <a:moveTo>
                      <a:pt x="10" y="0"/>
                    </a:moveTo>
                    <a:cubicBezTo>
                      <a:pt x="25" y="3"/>
                      <a:pt x="35" y="16"/>
                      <a:pt x="50" y="16"/>
                    </a:cubicBezTo>
                    <a:cubicBezTo>
                      <a:pt x="49" y="18"/>
                      <a:pt x="48" y="21"/>
                      <a:pt x="47" y="24"/>
                    </a:cubicBezTo>
                    <a:cubicBezTo>
                      <a:pt x="38" y="20"/>
                      <a:pt x="28" y="17"/>
                      <a:pt x="20" y="11"/>
                    </a:cubicBezTo>
                    <a:cubicBezTo>
                      <a:pt x="8" y="3"/>
                      <a:pt x="5" y="10"/>
                      <a:pt x="3" y="20"/>
                    </a:cubicBezTo>
                    <a:cubicBezTo>
                      <a:pt x="0" y="12"/>
                      <a:pt x="3" y="5"/>
                      <a:pt x="10" y="0"/>
                    </a:cubicBezTo>
                    <a:close/>
                  </a:path>
                </a:pathLst>
              </a:custGeom>
              <a:solidFill>
                <a:srgbClr val="E5D7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16" name="Freeform 105">
                <a:extLst>
                  <a:ext uri="{FF2B5EF4-FFF2-40B4-BE49-F238E27FC236}">
                    <a16:creationId xmlns:a16="http://schemas.microsoft.com/office/drawing/2014/main" id="{BA34311F-498C-4EB8-44E9-2A7668F4E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3" y="605"/>
                <a:ext cx="31" cy="31"/>
              </a:xfrm>
              <a:custGeom>
                <a:avLst/>
                <a:gdLst>
                  <a:gd name="T0" fmla="*/ 36 w 36"/>
                  <a:gd name="T1" fmla="*/ 0 h 36"/>
                  <a:gd name="T2" fmla="*/ 0 w 36"/>
                  <a:gd name="T3" fmla="*/ 36 h 36"/>
                  <a:gd name="T4" fmla="*/ 36 w 36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36">
                    <a:moveTo>
                      <a:pt x="36" y="0"/>
                    </a:moveTo>
                    <a:cubicBezTo>
                      <a:pt x="24" y="12"/>
                      <a:pt x="12" y="24"/>
                      <a:pt x="0" y="36"/>
                    </a:cubicBezTo>
                    <a:cubicBezTo>
                      <a:pt x="7" y="19"/>
                      <a:pt x="19" y="7"/>
                      <a:pt x="36" y="0"/>
                    </a:cubicBezTo>
                    <a:close/>
                  </a:path>
                </a:pathLst>
              </a:custGeom>
              <a:solidFill>
                <a:srgbClr val="FFF7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17" name="Freeform 106">
                <a:extLst>
                  <a:ext uri="{FF2B5EF4-FFF2-40B4-BE49-F238E27FC236}">
                    <a16:creationId xmlns:a16="http://schemas.microsoft.com/office/drawing/2014/main" id="{9A93EF8D-CFEA-B1FA-55DB-96B15CCC3D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6" y="1071"/>
                <a:ext cx="27" cy="27"/>
              </a:xfrm>
              <a:custGeom>
                <a:avLst/>
                <a:gdLst>
                  <a:gd name="T0" fmla="*/ 27 w 32"/>
                  <a:gd name="T1" fmla="*/ 32 h 32"/>
                  <a:gd name="T2" fmla="*/ 1 w 32"/>
                  <a:gd name="T3" fmla="*/ 5 h 32"/>
                  <a:gd name="T4" fmla="*/ 0 w 32"/>
                  <a:gd name="T5" fmla="*/ 0 h 32"/>
                  <a:gd name="T6" fmla="*/ 32 w 32"/>
                  <a:gd name="T7" fmla="*/ 32 h 32"/>
                  <a:gd name="T8" fmla="*/ 27 w 32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2">
                    <a:moveTo>
                      <a:pt x="27" y="32"/>
                    </a:moveTo>
                    <a:cubicBezTo>
                      <a:pt x="17" y="24"/>
                      <a:pt x="8" y="16"/>
                      <a:pt x="1" y="5"/>
                    </a:cubicBezTo>
                    <a:cubicBezTo>
                      <a:pt x="1" y="3"/>
                      <a:pt x="0" y="2"/>
                      <a:pt x="0" y="0"/>
                    </a:cubicBezTo>
                    <a:cubicBezTo>
                      <a:pt x="12" y="9"/>
                      <a:pt x="23" y="20"/>
                      <a:pt x="32" y="32"/>
                    </a:cubicBezTo>
                    <a:cubicBezTo>
                      <a:pt x="31" y="32"/>
                      <a:pt x="29" y="32"/>
                      <a:pt x="27" y="32"/>
                    </a:cubicBezTo>
                    <a:close/>
                  </a:path>
                </a:pathLst>
              </a:custGeom>
              <a:solidFill>
                <a:srgbClr val="D3C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18" name="Freeform 107">
                <a:extLst>
                  <a:ext uri="{FF2B5EF4-FFF2-40B4-BE49-F238E27FC236}">
                    <a16:creationId xmlns:a16="http://schemas.microsoft.com/office/drawing/2014/main" id="{B8CFCB99-F2F5-56C8-A28B-699A7F6800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2" y="578"/>
                <a:ext cx="13" cy="23"/>
              </a:xfrm>
              <a:custGeom>
                <a:avLst/>
                <a:gdLst>
                  <a:gd name="T0" fmla="*/ 3 w 15"/>
                  <a:gd name="T1" fmla="*/ 27 h 27"/>
                  <a:gd name="T2" fmla="*/ 5 w 15"/>
                  <a:gd name="T3" fmla="*/ 0 h 27"/>
                  <a:gd name="T4" fmla="*/ 10 w 15"/>
                  <a:gd name="T5" fmla="*/ 19 h 27"/>
                  <a:gd name="T6" fmla="*/ 3 w 15"/>
                  <a:gd name="T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27">
                    <a:moveTo>
                      <a:pt x="3" y="27"/>
                    </a:moveTo>
                    <a:cubicBezTo>
                      <a:pt x="4" y="18"/>
                      <a:pt x="0" y="9"/>
                      <a:pt x="5" y="0"/>
                    </a:cubicBezTo>
                    <a:cubicBezTo>
                      <a:pt x="15" y="4"/>
                      <a:pt x="10" y="13"/>
                      <a:pt x="10" y="19"/>
                    </a:cubicBezTo>
                    <a:cubicBezTo>
                      <a:pt x="8" y="22"/>
                      <a:pt x="5" y="24"/>
                      <a:pt x="3" y="27"/>
                    </a:cubicBezTo>
                    <a:close/>
                  </a:path>
                </a:pathLst>
              </a:custGeom>
              <a:solidFill>
                <a:srgbClr val="BADE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19" name="Freeform 108">
                <a:extLst>
                  <a:ext uri="{FF2B5EF4-FFF2-40B4-BE49-F238E27FC236}">
                    <a16:creationId xmlns:a16="http://schemas.microsoft.com/office/drawing/2014/main" id="{C7666C43-A5A1-6D17-B1A1-8FDFE13D9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3" y="872"/>
                <a:ext cx="37" cy="11"/>
              </a:xfrm>
              <a:custGeom>
                <a:avLst/>
                <a:gdLst>
                  <a:gd name="T0" fmla="*/ 0 w 43"/>
                  <a:gd name="T1" fmla="*/ 2 h 13"/>
                  <a:gd name="T2" fmla="*/ 42 w 43"/>
                  <a:gd name="T3" fmla="*/ 6 h 13"/>
                  <a:gd name="T4" fmla="*/ 42 w 43"/>
                  <a:gd name="T5" fmla="*/ 7 h 13"/>
                  <a:gd name="T6" fmla="*/ 39 w 43"/>
                  <a:gd name="T7" fmla="*/ 9 h 13"/>
                  <a:gd name="T8" fmla="*/ 0 w 43"/>
                  <a:gd name="T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3">
                    <a:moveTo>
                      <a:pt x="0" y="2"/>
                    </a:moveTo>
                    <a:cubicBezTo>
                      <a:pt x="14" y="4"/>
                      <a:pt x="29" y="0"/>
                      <a:pt x="42" y="6"/>
                    </a:cubicBezTo>
                    <a:cubicBezTo>
                      <a:pt x="43" y="6"/>
                      <a:pt x="42" y="7"/>
                      <a:pt x="42" y="7"/>
                    </a:cubicBezTo>
                    <a:cubicBezTo>
                      <a:pt x="41" y="8"/>
                      <a:pt x="40" y="9"/>
                      <a:pt x="39" y="9"/>
                    </a:cubicBezTo>
                    <a:cubicBezTo>
                      <a:pt x="27" y="2"/>
                      <a:pt x="11" y="13"/>
                      <a:pt x="0" y="2"/>
                    </a:cubicBezTo>
                    <a:close/>
                  </a:path>
                </a:pathLst>
              </a:custGeom>
              <a:solidFill>
                <a:srgbClr val="F6C0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20" name="Freeform 109">
                <a:extLst>
                  <a:ext uri="{FF2B5EF4-FFF2-40B4-BE49-F238E27FC236}">
                    <a16:creationId xmlns:a16="http://schemas.microsoft.com/office/drawing/2014/main" id="{7FEB0CC5-9E57-9E56-B5F3-150FB58883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3" y="572"/>
                <a:ext cx="12" cy="19"/>
              </a:xfrm>
              <a:custGeom>
                <a:avLst/>
                <a:gdLst>
                  <a:gd name="T0" fmla="*/ 3 w 14"/>
                  <a:gd name="T1" fmla="*/ 22 h 22"/>
                  <a:gd name="T2" fmla="*/ 4 w 14"/>
                  <a:gd name="T3" fmla="*/ 0 h 22"/>
                  <a:gd name="T4" fmla="*/ 14 w 14"/>
                  <a:gd name="T5" fmla="*/ 14 h 22"/>
                  <a:gd name="T6" fmla="*/ 3 w 14"/>
                  <a:gd name="T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2">
                    <a:moveTo>
                      <a:pt x="3" y="22"/>
                    </a:moveTo>
                    <a:cubicBezTo>
                      <a:pt x="3" y="15"/>
                      <a:pt x="0" y="8"/>
                      <a:pt x="4" y="0"/>
                    </a:cubicBezTo>
                    <a:cubicBezTo>
                      <a:pt x="12" y="1"/>
                      <a:pt x="7" y="12"/>
                      <a:pt x="14" y="14"/>
                    </a:cubicBezTo>
                    <a:cubicBezTo>
                      <a:pt x="11" y="17"/>
                      <a:pt x="7" y="20"/>
                      <a:pt x="3" y="22"/>
                    </a:cubicBezTo>
                    <a:close/>
                  </a:path>
                </a:pathLst>
              </a:custGeom>
              <a:solidFill>
                <a:srgbClr val="8DC1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21" name="Freeform 110">
                <a:extLst>
                  <a:ext uri="{FF2B5EF4-FFF2-40B4-BE49-F238E27FC236}">
                    <a16:creationId xmlns:a16="http://schemas.microsoft.com/office/drawing/2014/main" id="{A7A05AB5-BFCC-FE9F-3108-D7145CC75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2" y="585"/>
                <a:ext cx="10" cy="23"/>
              </a:xfrm>
              <a:custGeom>
                <a:avLst/>
                <a:gdLst>
                  <a:gd name="T0" fmla="*/ 1 w 12"/>
                  <a:gd name="T1" fmla="*/ 27 h 27"/>
                  <a:gd name="T2" fmla="*/ 2 w 12"/>
                  <a:gd name="T3" fmla="*/ 10 h 27"/>
                  <a:gd name="T4" fmla="*/ 5 w 12"/>
                  <a:gd name="T5" fmla="*/ 1 h 27"/>
                  <a:gd name="T6" fmla="*/ 9 w 12"/>
                  <a:gd name="T7" fmla="*/ 11 h 27"/>
                  <a:gd name="T8" fmla="*/ 1 w 12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7">
                    <a:moveTo>
                      <a:pt x="1" y="27"/>
                    </a:moveTo>
                    <a:cubicBezTo>
                      <a:pt x="2" y="21"/>
                      <a:pt x="1" y="15"/>
                      <a:pt x="2" y="10"/>
                    </a:cubicBezTo>
                    <a:cubicBezTo>
                      <a:pt x="2" y="6"/>
                      <a:pt x="0" y="0"/>
                      <a:pt x="5" y="1"/>
                    </a:cubicBezTo>
                    <a:cubicBezTo>
                      <a:pt x="12" y="1"/>
                      <a:pt x="10" y="7"/>
                      <a:pt x="9" y="11"/>
                    </a:cubicBezTo>
                    <a:cubicBezTo>
                      <a:pt x="3" y="15"/>
                      <a:pt x="9" y="24"/>
                      <a:pt x="1" y="27"/>
                    </a:cubicBezTo>
                    <a:close/>
                  </a:path>
                </a:pathLst>
              </a:custGeom>
              <a:solidFill>
                <a:srgbClr val="BDD9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22" name="Freeform 111">
                <a:extLst>
                  <a:ext uri="{FF2B5EF4-FFF2-40B4-BE49-F238E27FC236}">
                    <a16:creationId xmlns:a16="http://schemas.microsoft.com/office/drawing/2014/main" id="{43273C5F-0B21-91D5-3816-97258BD92E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4" y="1190"/>
                <a:ext cx="236" cy="403"/>
              </a:xfrm>
              <a:custGeom>
                <a:avLst/>
                <a:gdLst>
                  <a:gd name="T0" fmla="*/ 274 w 274"/>
                  <a:gd name="T1" fmla="*/ 15 h 467"/>
                  <a:gd name="T2" fmla="*/ 244 w 274"/>
                  <a:gd name="T3" fmla="*/ 265 h 467"/>
                  <a:gd name="T4" fmla="*/ 235 w 274"/>
                  <a:gd name="T5" fmla="*/ 330 h 467"/>
                  <a:gd name="T6" fmla="*/ 223 w 274"/>
                  <a:gd name="T7" fmla="*/ 418 h 467"/>
                  <a:gd name="T8" fmla="*/ 163 w 274"/>
                  <a:gd name="T9" fmla="*/ 461 h 467"/>
                  <a:gd name="T10" fmla="*/ 45 w 274"/>
                  <a:gd name="T11" fmla="*/ 447 h 467"/>
                  <a:gd name="T12" fmla="*/ 0 w 274"/>
                  <a:gd name="T13" fmla="*/ 414 h 467"/>
                  <a:gd name="T14" fmla="*/ 6 w 274"/>
                  <a:gd name="T15" fmla="*/ 351 h 467"/>
                  <a:gd name="T16" fmla="*/ 16 w 274"/>
                  <a:gd name="T17" fmla="*/ 238 h 467"/>
                  <a:gd name="T18" fmla="*/ 46 w 274"/>
                  <a:gd name="T19" fmla="*/ 0 h 467"/>
                  <a:gd name="T20" fmla="*/ 202 w 274"/>
                  <a:gd name="T21" fmla="*/ 4 h 467"/>
                  <a:gd name="T22" fmla="*/ 220 w 274"/>
                  <a:gd name="T23" fmla="*/ 5 h 467"/>
                  <a:gd name="T24" fmla="*/ 255 w 274"/>
                  <a:gd name="T25" fmla="*/ 8 h 467"/>
                  <a:gd name="T26" fmla="*/ 274 w 274"/>
                  <a:gd name="T27" fmla="*/ 15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4" h="467">
                    <a:moveTo>
                      <a:pt x="274" y="15"/>
                    </a:moveTo>
                    <a:cubicBezTo>
                      <a:pt x="264" y="98"/>
                      <a:pt x="254" y="182"/>
                      <a:pt x="244" y="265"/>
                    </a:cubicBezTo>
                    <a:cubicBezTo>
                      <a:pt x="241" y="287"/>
                      <a:pt x="237" y="309"/>
                      <a:pt x="235" y="330"/>
                    </a:cubicBezTo>
                    <a:cubicBezTo>
                      <a:pt x="232" y="360"/>
                      <a:pt x="225" y="388"/>
                      <a:pt x="223" y="418"/>
                    </a:cubicBezTo>
                    <a:cubicBezTo>
                      <a:pt x="216" y="457"/>
                      <a:pt x="201" y="467"/>
                      <a:pt x="163" y="461"/>
                    </a:cubicBezTo>
                    <a:cubicBezTo>
                      <a:pt x="124" y="456"/>
                      <a:pt x="85" y="451"/>
                      <a:pt x="45" y="447"/>
                    </a:cubicBezTo>
                    <a:cubicBezTo>
                      <a:pt x="19" y="444"/>
                      <a:pt x="6" y="435"/>
                      <a:pt x="0" y="414"/>
                    </a:cubicBezTo>
                    <a:cubicBezTo>
                      <a:pt x="0" y="392"/>
                      <a:pt x="4" y="372"/>
                      <a:pt x="6" y="351"/>
                    </a:cubicBezTo>
                    <a:cubicBezTo>
                      <a:pt x="10" y="313"/>
                      <a:pt x="15" y="276"/>
                      <a:pt x="16" y="238"/>
                    </a:cubicBezTo>
                    <a:cubicBezTo>
                      <a:pt x="26" y="159"/>
                      <a:pt x="36" y="79"/>
                      <a:pt x="46" y="0"/>
                    </a:cubicBezTo>
                    <a:cubicBezTo>
                      <a:pt x="98" y="1"/>
                      <a:pt x="150" y="5"/>
                      <a:pt x="202" y="4"/>
                    </a:cubicBezTo>
                    <a:cubicBezTo>
                      <a:pt x="208" y="4"/>
                      <a:pt x="214" y="4"/>
                      <a:pt x="220" y="5"/>
                    </a:cubicBezTo>
                    <a:cubicBezTo>
                      <a:pt x="231" y="8"/>
                      <a:pt x="243" y="8"/>
                      <a:pt x="255" y="8"/>
                    </a:cubicBezTo>
                    <a:cubicBezTo>
                      <a:pt x="262" y="8"/>
                      <a:pt x="269" y="8"/>
                      <a:pt x="274" y="15"/>
                    </a:cubicBezTo>
                    <a:close/>
                  </a:path>
                </a:pathLst>
              </a:custGeom>
              <a:solidFill>
                <a:srgbClr val="EC62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23" name="Freeform 112">
                <a:extLst>
                  <a:ext uri="{FF2B5EF4-FFF2-40B4-BE49-F238E27FC236}">
                    <a16:creationId xmlns:a16="http://schemas.microsoft.com/office/drawing/2014/main" id="{6A01E23D-632C-B6EE-9570-8CACE6A95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0" y="1067"/>
                <a:ext cx="225" cy="124"/>
              </a:xfrm>
              <a:custGeom>
                <a:avLst/>
                <a:gdLst>
                  <a:gd name="T0" fmla="*/ 172 w 260"/>
                  <a:gd name="T1" fmla="*/ 107 h 144"/>
                  <a:gd name="T2" fmla="*/ 137 w 260"/>
                  <a:gd name="T3" fmla="*/ 79 h 144"/>
                  <a:gd name="T4" fmla="*/ 127 w 260"/>
                  <a:gd name="T5" fmla="*/ 84 h 144"/>
                  <a:gd name="T6" fmla="*/ 129 w 260"/>
                  <a:gd name="T7" fmla="*/ 95 h 144"/>
                  <a:gd name="T8" fmla="*/ 125 w 260"/>
                  <a:gd name="T9" fmla="*/ 127 h 144"/>
                  <a:gd name="T10" fmla="*/ 105 w 260"/>
                  <a:gd name="T11" fmla="*/ 135 h 144"/>
                  <a:gd name="T12" fmla="*/ 12 w 260"/>
                  <a:gd name="T13" fmla="*/ 144 h 144"/>
                  <a:gd name="T14" fmla="*/ 100 w 260"/>
                  <a:gd name="T15" fmla="*/ 112 h 144"/>
                  <a:gd name="T16" fmla="*/ 0 w 260"/>
                  <a:gd name="T17" fmla="*/ 76 h 144"/>
                  <a:gd name="T18" fmla="*/ 20 w 260"/>
                  <a:gd name="T19" fmla="*/ 24 h 144"/>
                  <a:gd name="T20" fmla="*/ 54 w 260"/>
                  <a:gd name="T21" fmla="*/ 3 h 144"/>
                  <a:gd name="T22" fmla="*/ 225 w 260"/>
                  <a:gd name="T23" fmla="*/ 24 h 144"/>
                  <a:gd name="T24" fmla="*/ 255 w 260"/>
                  <a:gd name="T25" fmla="*/ 58 h 144"/>
                  <a:gd name="T26" fmla="*/ 260 w 260"/>
                  <a:gd name="T27" fmla="*/ 109 h 144"/>
                  <a:gd name="T28" fmla="*/ 172 w 260"/>
                  <a:gd name="T29" fmla="*/ 107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0" h="144">
                    <a:moveTo>
                      <a:pt x="172" y="107"/>
                    </a:moveTo>
                    <a:cubicBezTo>
                      <a:pt x="170" y="86"/>
                      <a:pt x="151" y="85"/>
                      <a:pt x="137" y="79"/>
                    </a:cubicBezTo>
                    <a:cubicBezTo>
                      <a:pt x="133" y="77"/>
                      <a:pt x="129" y="80"/>
                      <a:pt x="127" y="84"/>
                    </a:cubicBezTo>
                    <a:cubicBezTo>
                      <a:pt x="125" y="88"/>
                      <a:pt x="126" y="92"/>
                      <a:pt x="129" y="95"/>
                    </a:cubicBezTo>
                    <a:cubicBezTo>
                      <a:pt x="145" y="108"/>
                      <a:pt x="127" y="116"/>
                      <a:pt x="125" y="127"/>
                    </a:cubicBezTo>
                    <a:cubicBezTo>
                      <a:pt x="122" y="138"/>
                      <a:pt x="113" y="135"/>
                      <a:pt x="105" y="135"/>
                    </a:cubicBezTo>
                    <a:cubicBezTo>
                      <a:pt x="74" y="133"/>
                      <a:pt x="43" y="138"/>
                      <a:pt x="12" y="144"/>
                    </a:cubicBezTo>
                    <a:cubicBezTo>
                      <a:pt x="41" y="134"/>
                      <a:pt x="69" y="123"/>
                      <a:pt x="100" y="112"/>
                    </a:cubicBezTo>
                    <a:cubicBezTo>
                      <a:pt x="74" y="79"/>
                      <a:pt x="40" y="72"/>
                      <a:pt x="0" y="76"/>
                    </a:cubicBezTo>
                    <a:cubicBezTo>
                      <a:pt x="7" y="58"/>
                      <a:pt x="13" y="41"/>
                      <a:pt x="20" y="24"/>
                    </a:cubicBezTo>
                    <a:cubicBezTo>
                      <a:pt x="26" y="11"/>
                      <a:pt x="38" y="4"/>
                      <a:pt x="54" y="3"/>
                    </a:cubicBezTo>
                    <a:cubicBezTo>
                      <a:pt x="112" y="0"/>
                      <a:pt x="169" y="8"/>
                      <a:pt x="225" y="24"/>
                    </a:cubicBezTo>
                    <a:cubicBezTo>
                      <a:pt x="242" y="30"/>
                      <a:pt x="253" y="41"/>
                      <a:pt x="255" y="58"/>
                    </a:cubicBezTo>
                    <a:cubicBezTo>
                      <a:pt x="257" y="74"/>
                      <a:pt x="258" y="91"/>
                      <a:pt x="260" y="109"/>
                    </a:cubicBezTo>
                    <a:cubicBezTo>
                      <a:pt x="230" y="98"/>
                      <a:pt x="201" y="95"/>
                      <a:pt x="172" y="10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24" name="Freeform 113">
                <a:extLst>
                  <a:ext uri="{FF2B5EF4-FFF2-40B4-BE49-F238E27FC236}">
                    <a16:creationId xmlns:a16="http://schemas.microsoft.com/office/drawing/2014/main" id="{CB5C41C9-2FDD-5AB4-7A36-21F615DB7F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18" y="970"/>
                <a:ext cx="2755" cy="706"/>
              </a:xfrm>
              <a:custGeom>
                <a:avLst/>
                <a:gdLst>
                  <a:gd name="T0" fmla="*/ 2911 w 3196"/>
                  <a:gd name="T1" fmla="*/ 768 h 818"/>
                  <a:gd name="T2" fmla="*/ 2659 w 3196"/>
                  <a:gd name="T3" fmla="*/ 773 h 818"/>
                  <a:gd name="T4" fmla="*/ 2590 w 3196"/>
                  <a:gd name="T5" fmla="*/ 664 h 818"/>
                  <a:gd name="T6" fmla="*/ 2396 w 3196"/>
                  <a:gd name="T7" fmla="*/ 702 h 818"/>
                  <a:gd name="T8" fmla="*/ 2384 w 3196"/>
                  <a:gd name="T9" fmla="*/ 493 h 818"/>
                  <a:gd name="T10" fmla="*/ 2427 w 3196"/>
                  <a:gd name="T11" fmla="*/ 146 h 818"/>
                  <a:gd name="T12" fmla="*/ 2630 w 3196"/>
                  <a:gd name="T13" fmla="*/ 150 h 818"/>
                  <a:gd name="T14" fmla="*/ 2645 w 3196"/>
                  <a:gd name="T15" fmla="*/ 265 h 818"/>
                  <a:gd name="T16" fmla="*/ 2622 w 3196"/>
                  <a:gd name="T17" fmla="*/ 129 h 818"/>
                  <a:gd name="T18" fmla="*/ 2416 w 3196"/>
                  <a:gd name="T19" fmla="*/ 123 h 818"/>
                  <a:gd name="T20" fmla="*/ 2360 w 3196"/>
                  <a:gd name="T21" fmla="*/ 746 h 818"/>
                  <a:gd name="T22" fmla="*/ 2236 w 3196"/>
                  <a:gd name="T23" fmla="*/ 663 h 818"/>
                  <a:gd name="T24" fmla="*/ 2319 w 3196"/>
                  <a:gd name="T25" fmla="*/ 347 h 818"/>
                  <a:gd name="T26" fmla="*/ 2285 w 3196"/>
                  <a:gd name="T27" fmla="*/ 233 h 818"/>
                  <a:gd name="T28" fmla="*/ 2264 w 3196"/>
                  <a:gd name="T29" fmla="*/ 186 h 818"/>
                  <a:gd name="T30" fmla="*/ 1998 w 3196"/>
                  <a:gd name="T31" fmla="*/ 165 h 818"/>
                  <a:gd name="T32" fmla="*/ 1969 w 3196"/>
                  <a:gd name="T33" fmla="*/ 186 h 818"/>
                  <a:gd name="T34" fmla="*/ 1987 w 3196"/>
                  <a:gd name="T35" fmla="*/ 270 h 818"/>
                  <a:gd name="T36" fmla="*/ 1903 w 3196"/>
                  <a:gd name="T37" fmla="*/ 675 h 818"/>
                  <a:gd name="T38" fmla="*/ 1684 w 3196"/>
                  <a:gd name="T39" fmla="*/ 662 h 818"/>
                  <a:gd name="T40" fmla="*/ 1369 w 3196"/>
                  <a:gd name="T41" fmla="*/ 652 h 818"/>
                  <a:gd name="T42" fmla="*/ 944 w 3196"/>
                  <a:gd name="T43" fmla="*/ 662 h 818"/>
                  <a:gd name="T44" fmla="*/ 828 w 3196"/>
                  <a:gd name="T45" fmla="*/ 301 h 818"/>
                  <a:gd name="T46" fmla="*/ 704 w 3196"/>
                  <a:gd name="T47" fmla="*/ 89 h 818"/>
                  <a:gd name="T48" fmla="*/ 628 w 3196"/>
                  <a:gd name="T49" fmla="*/ 0 h 818"/>
                  <a:gd name="T50" fmla="*/ 634 w 3196"/>
                  <a:gd name="T51" fmla="*/ 103 h 818"/>
                  <a:gd name="T52" fmla="*/ 692 w 3196"/>
                  <a:gd name="T53" fmla="*/ 122 h 818"/>
                  <a:gd name="T54" fmla="*/ 686 w 3196"/>
                  <a:gd name="T55" fmla="*/ 275 h 818"/>
                  <a:gd name="T56" fmla="*/ 562 w 3196"/>
                  <a:gd name="T57" fmla="*/ 454 h 818"/>
                  <a:gd name="T58" fmla="*/ 591 w 3196"/>
                  <a:gd name="T59" fmla="*/ 390 h 818"/>
                  <a:gd name="T60" fmla="*/ 518 w 3196"/>
                  <a:gd name="T61" fmla="*/ 418 h 818"/>
                  <a:gd name="T62" fmla="*/ 536 w 3196"/>
                  <a:gd name="T63" fmla="*/ 447 h 818"/>
                  <a:gd name="T64" fmla="*/ 346 w 3196"/>
                  <a:gd name="T65" fmla="*/ 306 h 818"/>
                  <a:gd name="T66" fmla="*/ 282 w 3196"/>
                  <a:gd name="T67" fmla="*/ 378 h 818"/>
                  <a:gd name="T68" fmla="*/ 52 w 3196"/>
                  <a:gd name="T69" fmla="*/ 618 h 818"/>
                  <a:gd name="T70" fmla="*/ 28 w 3196"/>
                  <a:gd name="T71" fmla="*/ 814 h 818"/>
                  <a:gd name="T72" fmla="*/ 1424 w 3196"/>
                  <a:gd name="T73" fmla="*/ 675 h 818"/>
                  <a:gd name="T74" fmla="*/ 3118 w 3196"/>
                  <a:gd name="T75" fmla="*/ 764 h 818"/>
                  <a:gd name="T76" fmla="*/ 367 w 3196"/>
                  <a:gd name="T77" fmla="*/ 308 h 818"/>
                  <a:gd name="T78" fmla="*/ 456 w 3196"/>
                  <a:gd name="T79" fmla="*/ 512 h 818"/>
                  <a:gd name="T80" fmla="*/ 389 w 3196"/>
                  <a:gd name="T81" fmla="*/ 433 h 818"/>
                  <a:gd name="T82" fmla="*/ 367 w 3196"/>
                  <a:gd name="T83" fmla="*/ 308 h 818"/>
                  <a:gd name="T84" fmla="*/ 421 w 3196"/>
                  <a:gd name="T85" fmla="*/ 562 h 818"/>
                  <a:gd name="T86" fmla="*/ 492 w 3196"/>
                  <a:gd name="T87" fmla="*/ 555 h 818"/>
                  <a:gd name="T88" fmla="*/ 495 w 3196"/>
                  <a:gd name="T89" fmla="*/ 596 h 818"/>
                  <a:gd name="T90" fmla="*/ 526 w 3196"/>
                  <a:gd name="T91" fmla="*/ 639 h 818"/>
                  <a:gd name="T92" fmla="*/ 522 w 3196"/>
                  <a:gd name="T93" fmla="*/ 592 h 818"/>
                  <a:gd name="T94" fmla="*/ 603 w 3196"/>
                  <a:gd name="T95" fmla="*/ 478 h 818"/>
                  <a:gd name="T96" fmla="*/ 776 w 3196"/>
                  <a:gd name="T97" fmla="*/ 285 h 818"/>
                  <a:gd name="T98" fmla="*/ 680 w 3196"/>
                  <a:gd name="T99" fmla="*/ 511 h 818"/>
                  <a:gd name="T100" fmla="*/ 327 w 3196"/>
                  <a:gd name="T101" fmla="*/ 734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96" h="818">
                    <a:moveTo>
                      <a:pt x="3012" y="765"/>
                    </a:moveTo>
                    <a:cubicBezTo>
                      <a:pt x="3001" y="763"/>
                      <a:pt x="2990" y="763"/>
                      <a:pt x="2979" y="763"/>
                    </a:cubicBezTo>
                    <a:cubicBezTo>
                      <a:pt x="2956" y="766"/>
                      <a:pt x="2934" y="766"/>
                      <a:pt x="2911" y="768"/>
                    </a:cubicBezTo>
                    <a:cubicBezTo>
                      <a:pt x="2897" y="772"/>
                      <a:pt x="2883" y="771"/>
                      <a:pt x="2870" y="771"/>
                    </a:cubicBezTo>
                    <a:cubicBezTo>
                      <a:pt x="2816" y="770"/>
                      <a:pt x="2762" y="771"/>
                      <a:pt x="2708" y="771"/>
                    </a:cubicBezTo>
                    <a:cubicBezTo>
                      <a:pt x="2692" y="771"/>
                      <a:pt x="2675" y="769"/>
                      <a:pt x="2659" y="773"/>
                    </a:cubicBezTo>
                    <a:cubicBezTo>
                      <a:pt x="2630" y="772"/>
                      <a:pt x="2601" y="770"/>
                      <a:pt x="2570" y="768"/>
                    </a:cubicBezTo>
                    <a:cubicBezTo>
                      <a:pt x="2596" y="741"/>
                      <a:pt x="2590" y="710"/>
                      <a:pt x="2594" y="681"/>
                    </a:cubicBezTo>
                    <a:cubicBezTo>
                      <a:pt x="2595" y="675"/>
                      <a:pt x="2599" y="668"/>
                      <a:pt x="2590" y="664"/>
                    </a:cubicBezTo>
                    <a:cubicBezTo>
                      <a:pt x="2583" y="669"/>
                      <a:pt x="2585" y="678"/>
                      <a:pt x="2582" y="685"/>
                    </a:cubicBezTo>
                    <a:cubicBezTo>
                      <a:pt x="2576" y="715"/>
                      <a:pt x="2565" y="722"/>
                      <a:pt x="2530" y="718"/>
                    </a:cubicBezTo>
                    <a:cubicBezTo>
                      <a:pt x="2485" y="713"/>
                      <a:pt x="2440" y="708"/>
                      <a:pt x="2396" y="702"/>
                    </a:cubicBezTo>
                    <a:cubicBezTo>
                      <a:pt x="2375" y="700"/>
                      <a:pt x="2365" y="688"/>
                      <a:pt x="2363" y="667"/>
                    </a:cubicBezTo>
                    <a:cubicBezTo>
                      <a:pt x="2365" y="642"/>
                      <a:pt x="2369" y="617"/>
                      <a:pt x="2371" y="593"/>
                    </a:cubicBezTo>
                    <a:cubicBezTo>
                      <a:pt x="2376" y="559"/>
                      <a:pt x="2379" y="526"/>
                      <a:pt x="2384" y="493"/>
                    </a:cubicBezTo>
                    <a:cubicBezTo>
                      <a:pt x="2386" y="474"/>
                      <a:pt x="2390" y="456"/>
                      <a:pt x="2392" y="437"/>
                    </a:cubicBezTo>
                    <a:cubicBezTo>
                      <a:pt x="2398" y="376"/>
                      <a:pt x="2406" y="314"/>
                      <a:pt x="2413" y="253"/>
                    </a:cubicBezTo>
                    <a:cubicBezTo>
                      <a:pt x="2419" y="218"/>
                      <a:pt x="2422" y="182"/>
                      <a:pt x="2427" y="146"/>
                    </a:cubicBezTo>
                    <a:cubicBezTo>
                      <a:pt x="2429" y="126"/>
                      <a:pt x="2431" y="124"/>
                      <a:pt x="2452" y="127"/>
                    </a:cubicBezTo>
                    <a:cubicBezTo>
                      <a:pt x="2505" y="134"/>
                      <a:pt x="2558" y="139"/>
                      <a:pt x="2610" y="147"/>
                    </a:cubicBezTo>
                    <a:cubicBezTo>
                      <a:pt x="2617" y="148"/>
                      <a:pt x="2623" y="150"/>
                      <a:pt x="2630" y="150"/>
                    </a:cubicBezTo>
                    <a:cubicBezTo>
                      <a:pt x="2644" y="149"/>
                      <a:pt x="2645" y="159"/>
                      <a:pt x="2644" y="170"/>
                    </a:cubicBezTo>
                    <a:cubicBezTo>
                      <a:pt x="2642" y="198"/>
                      <a:pt x="2635" y="225"/>
                      <a:pt x="2636" y="253"/>
                    </a:cubicBezTo>
                    <a:cubicBezTo>
                      <a:pt x="2638" y="258"/>
                      <a:pt x="2637" y="264"/>
                      <a:pt x="2645" y="265"/>
                    </a:cubicBezTo>
                    <a:cubicBezTo>
                      <a:pt x="2649" y="231"/>
                      <a:pt x="2652" y="197"/>
                      <a:pt x="2658" y="164"/>
                    </a:cubicBezTo>
                    <a:cubicBezTo>
                      <a:pt x="2663" y="143"/>
                      <a:pt x="2658" y="134"/>
                      <a:pt x="2637" y="133"/>
                    </a:cubicBezTo>
                    <a:cubicBezTo>
                      <a:pt x="2633" y="129"/>
                      <a:pt x="2628" y="127"/>
                      <a:pt x="2622" y="129"/>
                    </a:cubicBezTo>
                    <a:cubicBezTo>
                      <a:pt x="2618" y="133"/>
                      <a:pt x="2614" y="131"/>
                      <a:pt x="2609" y="131"/>
                    </a:cubicBezTo>
                    <a:cubicBezTo>
                      <a:pt x="2551" y="123"/>
                      <a:pt x="2493" y="117"/>
                      <a:pt x="2435" y="109"/>
                    </a:cubicBezTo>
                    <a:cubicBezTo>
                      <a:pt x="2423" y="108"/>
                      <a:pt x="2418" y="108"/>
                      <a:pt x="2416" y="123"/>
                    </a:cubicBezTo>
                    <a:cubicBezTo>
                      <a:pt x="2402" y="228"/>
                      <a:pt x="2390" y="334"/>
                      <a:pt x="2376" y="439"/>
                    </a:cubicBezTo>
                    <a:cubicBezTo>
                      <a:pt x="2366" y="512"/>
                      <a:pt x="2358" y="585"/>
                      <a:pt x="2351" y="657"/>
                    </a:cubicBezTo>
                    <a:cubicBezTo>
                      <a:pt x="2348" y="686"/>
                      <a:pt x="2333" y="716"/>
                      <a:pt x="2360" y="746"/>
                    </a:cubicBezTo>
                    <a:cubicBezTo>
                      <a:pt x="2324" y="741"/>
                      <a:pt x="2292" y="737"/>
                      <a:pt x="2259" y="733"/>
                    </a:cubicBezTo>
                    <a:cubicBezTo>
                      <a:pt x="2228" y="729"/>
                      <a:pt x="2228" y="729"/>
                      <a:pt x="2226" y="697"/>
                    </a:cubicBezTo>
                    <a:cubicBezTo>
                      <a:pt x="2225" y="684"/>
                      <a:pt x="2223" y="674"/>
                      <a:pt x="2236" y="663"/>
                    </a:cubicBezTo>
                    <a:cubicBezTo>
                      <a:pt x="2350" y="573"/>
                      <a:pt x="2357" y="410"/>
                      <a:pt x="2252" y="309"/>
                    </a:cubicBezTo>
                    <a:cubicBezTo>
                      <a:pt x="2248" y="306"/>
                      <a:pt x="2242" y="304"/>
                      <a:pt x="2242" y="294"/>
                    </a:cubicBezTo>
                    <a:cubicBezTo>
                      <a:pt x="2269" y="313"/>
                      <a:pt x="2294" y="330"/>
                      <a:pt x="2319" y="347"/>
                    </a:cubicBezTo>
                    <a:cubicBezTo>
                      <a:pt x="2325" y="340"/>
                      <a:pt x="2325" y="333"/>
                      <a:pt x="2325" y="326"/>
                    </a:cubicBezTo>
                    <a:cubicBezTo>
                      <a:pt x="2326" y="294"/>
                      <a:pt x="2314" y="269"/>
                      <a:pt x="2293" y="247"/>
                    </a:cubicBezTo>
                    <a:cubicBezTo>
                      <a:pt x="2289" y="243"/>
                      <a:pt x="2280" y="242"/>
                      <a:pt x="2285" y="233"/>
                    </a:cubicBezTo>
                    <a:cubicBezTo>
                      <a:pt x="2287" y="229"/>
                      <a:pt x="2292" y="224"/>
                      <a:pt x="2285" y="220"/>
                    </a:cubicBezTo>
                    <a:cubicBezTo>
                      <a:pt x="2278" y="214"/>
                      <a:pt x="2276" y="226"/>
                      <a:pt x="2270" y="225"/>
                    </a:cubicBezTo>
                    <a:cubicBezTo>
                      <a:pt x="2263" y="213"/>
                      <a:pt x="2266" y="199"/>
                      <a:pt x="2264" y="186"/>
                    </a:cubicBezTo>
                    <a:cubicBezTo>
                      <a:pt x="2259" y="145"/>
                      <a:pt x="2251" y="135"/>
                      <a:pt x="2211" y="124"/>
                    </a:cubicBezTo>
                    <a:cubicBezTo>
                      <a:pt x="2170" y="113"/>
                      <a:pt x="2128" y="108"/>
                      <a:pt x="2085" y="106"/>
                    </a:cubicBezTo>
                    <a:cubicBezTo>
                      <a:pt x="2027" y="104"/>
                      <a:pt x="2017" y="110"/>
                      <a:pt x="1998" y="165"/>
                    </a:cubicBezTo>
                    <a:cubicBezTo>
                      <a:pt x="1996" y="169"/>
                      <a:pt x="1996" y="172"/>
                      <a:pt x="1994" y="175"/>
                    </a:cubicBezTo>
                    <a:cubicBezTo>
                      <a:pt x="1990" y="179"/>
                      <a:pt x="1991" y="198"/>
                      <a:pt x="1978" y="181"/>
                    </a:cubicBezTo>
                    <a:cubicBezTo>
                      <a:pt x="1974" y="176"/>
                      <a:pt x="1967" y="180"/>
                      <a:pt x="1969" y="186"/>
                    </a:cubicBezTo>
                    <a:cubicBezTo>
                      <a:pt x="1974" y="200"/>
                      <a:pt x="1962" y="202"/>
                      <a:pt x="1954" y="207"/>
                    </a:cubicBezTo>
                    <a:cubicBezTo>
                      <a:pt x="1924" y="228"/>
                      <a:pt x="1905" y="254"/>
                      <a:pt x="1905" y="294"/>
                    </a:cubicBezTo>
                    <a:cubicBezTo>
                      <a:pt x="1934" y="287"/>
                      <a:pt x="1959" y="273"/>
                      <a:pt x="1987" y="270"/>
                    </a:cubicBezTo>
                    <a:cubicBezTo>
                      <a:pt x="1973" y="277"/>
                      <a:pt x="1962" y="287"/>
                      <a:pt x="1950" y="296"/>
                    </a:cubicBezTo>
                    <a:cubicBezTo>
                      <a:pt x="1855" y="370"/>
                      <a:pt x="1830" y="503"/>
                      <a:pt x="1896" y="604"/>
                    </a:cubicBezTo>
                    <a:cubicBezTo>
                      <a:pt x="1913" y="629"/>
                      <a:pt x="1917" y="649"/>
                      <a:pt x="1903" y="675"/>
                    </a:cubicBezTo>
                    <a:cubicBezTo>
                      <a:pt x="1899" y="683"/>
                      <a:pt x="1896" y="685"/>
                      <a:pt x="1888" y="685"/>
                    </a:cubicBezTo>
                    <a:cubicBezTo>
                      <a:pt x="1829" y="679"/>
                      <a:pt x="1769" y="673"/>
                      <a:pt x="1709" y="667"/>
                    </a:cubicBezTo>
                    <a:cubicBezTo>
                      <a:pt x="1702" y="661"/>
                      <a:pt x="1693" y="663"/>
                      <a:pt x="1684" y="662"/>
                    </a:cubicBezTo>
                    <a:cubicBezTo>
                      <a:pt x="1638" y="656"/>
                      <a:pt x="1590" y="659"/>
                      <a:pt x="1543" y="656"/>
                    </a:cubicBezTo>
                    <a:cubicBezTo>
                      <a:pt x="1517" y="654"/>
                      <a:pt x="1490" y="647"/>
                      <a:pt x="1463" y="655"/>
                    </a:cubicBezTo>
                    <a:cubicBezTo>
                      <a:pt x="1431" y="654"/>
                      <a:pt x="1400" y="653"/>
                      <a:pt x="1369" y="652"/>
                    </a:cubicBezTo>
                    <a:cubicBezTo>
                      <a:pt x="1356" y="643"/>
                      <a:pt x="1343" y="651"/>
                      <a:pt x="1330" y="651"/>
                    </a:cubicBezTo>
                    <a:cubicBezTo>
                      <a:pt x="1260" y="652"/>
                      <a:pt x="1190" y="648"/>
                      <a:pt x="1121" y="655"/>
                    </a:cubicBezTo>
                    <a:cubicBezTo>
                      <a:pt x="1062" y="658"/>
                      <a:pt x="1003" y="660"/>
                      <a:pt x="944" y="662"/>
                    </a:cubicBezTo>
                    <a:cubicBezTo>
                      <a:pt x="945" y="658"/>
                      <a:pt x="948" y="658"/>
                      <a:pt x="950" y="657"/>
                    </a:cubicBezTo>
                    <a:cubicBezTo>
                      <a:pt x="1047" y="616"/>
                      <a:pt x="1094" y="515"/>
                      <a:pt x="1061" y="419"/>
                    </a:cubicBezTo>
                    <a:cubicBezTo>
                      <a:pt x="1028" y="324"/>
                      <a:pt x="930" y="273"/>
                      <a:pt x="828" y="301"/>
                    </a:cubicBezTo>
                    <a:cubicBezTo>
                      <a:pt x="815" y="305"/>
                      <a:pt x="811" y="300"/>
                      <a:pt x="809" y="289"/>
                    </a:cubicBezTo>
                    <a:cubicBezTo>
                      <a:pt x="810" y="283"/>
                      <a:pt x="808" y="279"/>
                      <a:pt x="802" y="277"/>
                    </a:cubicBezTo>
                    <a:cubicBezTo>
                      <a:pt x="770" y="214"/>
                      <a:pt x="737" y="152"/>
                      <a:pt x="704" y="89"/>
                    </a:cubicBezTo>
                    <a:cubicBezTo>
                      <a:pt x="702" y="85"/>
                      <a:pt x="701" y="81"/>
                      <a:pt x="702" y="76"/>
                    </a:cubicBezTo>
                    <a:cubicBezTo>
                      <a:pt x="708" y="53"/>
                      <a:pt x="697" y="38"/>
                      <a:pt x="680" y="25"/>
                    </a:cubicBezTo>
                    <a:cubicBezTo>
                      <a:pt x="664" y="13"/>
                      <a:pt x="646" y="6"/>
                      <a:pt x="628" y="0"/>
                    </a:cubicBezTo>
                    <a:cubicBezTo>
                      <a:pt x="610" y="2"/>
                      <a:pt x="606" y="9"/>
                      <a:pt x="610" y="27"/>
                    </a:cubicBezTo>
                    <a:cubicBezTo>
                      <a:pt x="613" y="28"/>
                      <a:pt x="616" y="29"/>
                      <a:pt x="619" y="31"/>
                    </a:cubicBezTo>
                    <a:cubicBezTo>
                      <a:pt x="668" y="49"/>
                      <a:pt x="672" y="69"/>
                      <a:pt x="634" y="103"/>
                    </a:cubicBezTo>
                    <a:cubicBezTo>
                      <a:pt x="637" y="114"/>
                      <a:pt x="642" y="123"/>
                      <a:pt x="653" y="126"/>
                    </a:cubicBezTo>
                    <a:cubicBezTo>
                      <a:pt x="659" y="123"/>
                      <a:pt x="665" y="120"/>
                      <a:pt x="670" y="115"/>
                    </a:cubicBezTo>
                    <a:cubicBezTo>
                      <a:pt x="681" y="104"/>
                      <a:pt x="686" y="109"/>
                      <a:pt x="692" y="122"/>
                    </a:cubicBezTo>
                    <a:cubicBezTo>
                      <a:pt x="701" y="141"/>
                      <a:pt x="710" y="160"/>
                      <a:pt x="721" y="178"/>
                    </a:cubicBezTo>
                    <a:cubicBezTo>
                      <a:pt x="730" y="192"/>
                      <a:pt x="730" y="202"/>
                      <a:pt x="719" y="217"/>
                    </a:cubicBezTo>
                    <a:cubicBezTo>
                      <a:pt x="706" y="234"/>
                      <a:pt x="696" y="255"/>
                      <a:pt x="686" y="275"/>
                    </a:cubicBezTo>
                    <a:cubicBezTo>
                      <a:pt x="663" y="318"/>
                      <a:pt x="643" y="362"/>
                      <a:pt x="617" y="403"/>
                    </a:cubicBezTo>
                    <a:cubicBezTo>
                      <a:pt x="606" y="421"/>
                      <a:pt x="594" y="437"/>
                      <a:pt x="581" y="453"/>
                    </a:cubicBezTo>
                    <a:cubicBezTo>
                      <a:pt x="574" y="461"/>
                      <a:pt x="569" y="457"/>
                      <a:pt x="562" y="454"/>
                    </a:cubicBezTo>
                    <a:cubicBezTo>
                      <a:pt x="555" y="451"/>
                      <a:pt x="551" y="449"/>
                      <a:pt x="553" y="440"/>
                    </a:cubicBezTo>
                    <a:cubicBezTo>
                      <a:pt x="555" y="427"/>
                      <a:pt x="559" y="418"/>
                      <a:pt x="573" y="414"/>
                    </a:cubicBezTo>
                    <a:cubicBezTo>
                      <a:pt x="584" y="410"/>
                      <a:pt x="598" y="406"/>
                      <a:pt x="591" y="390"/>
                    </a:cubicBezTo>
                    <a:cubicBezTo>
                      <a:pt x="584" y="372"/>
                      <a:pt x="571" y="380"/>
                      <a:pt x="560" y="384"/>
                    </a:cubicBezTo>
                    <a:cubicBezTo>
                      <a:pt x="549" y="389"/>
                      <a:pt x="538" y="394"/>
                      <a:pt x="527" y="398"/>
                    </a:cubicBezTo>
                    <a:cubicBezTo>
                      <a:pt x="518" y="402"/>
                      <a:pt x="515" y="409"/>
                      <a:pt x="518" y="418"/>
                    </a:cubicBezTo>
                    <a:cubicBezTo>
                      <a:pt x="520" y="427"/>
                      <a:pt x="526" y="431"/>
                      <a:pt x="536" y="429"/>
                    </a:cubicBezTo>
                    <a:cubicBezTo>
                      <a:pt x="539" y="429"/>
                      <a:pt x="542" y="426"/>
                      <a:pt x="546" y="429"/>
                    </a:cubicBezTo>
                    <a:cubicBezTo>
                      <a:pt x="544" y="436"/>
                      <a:pt x="546" y="447"/>
                      <a:pt x="536" y="447"/>
                    </a:cubicBezTo>
                    <a:cubicBezTo>
                      <a:pt x="525" y="448"/>
                      <a:pt x="513" y="457"/>
                      <a:pt x="503" y="441"/>
                    </a:cubicBezTo>
                    <a:cubicBezTo>
                      <a:pt x="469" y="394"/>
                      <a:pt x="433" y="347"/>
                      <a:pt x="398" y="300"/>
                    </a:cubicBezTo>
                    <a:cubicBezTo>
                      <a:pt x="380" y="293"/>
                      <a:pt x="362" y="289"/>
                      <a:pt x="346" y="306"/>
                    </a:cubicBezTo>
                    <a:cubicBezTo>
                      <a:pt x="335" y="326"/>
                      <a:pt x="324" y="347"/>
                      <a:pt x="313" y="368"/>
                    </a:cubicBezTo>
                    <a:cubicBezTo>
                      <a:pt x="308" y="371"/>
                      <a:pt x="305" y="376"/>
                      <a:pt x="301" y="380"/>
                    </a:cubicBezTo>
                    <a:cubicBezTo>
                      <a:pt x="294" y="385"/>
                      <a:pt x="288" y="380"/>
                      <a:pt x="282" y="378"/>
                    </a:cubicBezTo>
                    <a:cubicBezTo>
                      <a:pt x="263" y="375"/>
                      <a:pt x="244" y="371"/>
                      <a:pt x="225" y="372"/>
                    </a:cubicBezTo>
                    <a:cubicBezTo>
                      <a:pt x="112" y="377"/>
                      <a:pt x="20" y="484"/>
                      <a:pt x="46" y="592"/>
                    </a:cubicBezTo>
                    <a:cubicBezTo>
                      <a:pt x="48" y="601"/>
                      <a:pt x="49" y="609"/>
                      <a:pt x="52" y="618"/>
                    </a:cubicBezTo>
                    <a:cubicBezTo>
                      <a:pt x="78" y="699"/>
                      <a:pt x="135" y="742"/>
                      <a:pt x="224" y="755"/>
                    </a:cubicBezTo>
                    <a:cubicBezTo>
                      <a:pt x="148" y="775"/>
                      <a:pt x="75" y="789"/>
                      <a:pt x="0" y="813"/>
                    </a:cubicBezTo>
                    <a:cubicBezTo>
                      <a:pt x="13" y="818"/>
                      <a:pt x="21" y="816"/>
                      <a:pt x="28" y="814"/>
                    </a:cubicBezTo>
                    <a:cubicBezTo>
                      <a:pt x="111" y="798"/>
                      <a:pt x="193" y="782"/>
                      <a:pt x="275" y="767"/>
                    </a:cubicBezTo>
                    <a:cubicBezTo>
                      <a:pt x="497" y="726"/>
                      <a:pt x="720" y="696"/>
                      <a:pt x="945" y="684"/>
                    </a:cubicBezTo>
                    <a:cubicBezTo>
                      <a:pt x="1105" y="676"/>
                      <a:pt x="1264" y="673"/>
                      <a:pt x="1424" y="675"/>
                    </a:cubicBezTo>
                    <a:cubicBezTo>
                      <a:pt x="1624" y="679"/>
                      <a:pt x="1822" y="693"/>
                      <a:pt x="2020" y="718"/>
                    </a:cubicBezTo>
                    <a:cubicBezTo>
                      <a:pt x="2207" y="742"/>
                      <a:pt x="2394" y="772"/>
                      <a:pt x="2583" y="786"/>
                    </a:cubicBezTo>
                    <a:cubicBezTo>
                      <a:pt x="2762" y="799"/>
                      <a:pt x="2941" y="798"/>
                      <a:pt x="3118" y="764"/>
                    </a:cubicBezTo>
                    <a:cubicBezTo>
                      <a:pt x="3145" y="759"/>
                      <a:pt x="3172" y="755"/>
                      <a:pt x="3196" y="740"/>
                    </a:cubicBezTo>
                    <a:cubicBezTo>
                      <a:pt x="3135" y="746"/>
                      <a:pt x="3074" y="760"/>
                      <a:pt x="3012" y="765"/>
                    </a:cubicBezTo>
                    <a:close/>
                    <a:moveTo>
                      <a:pt x="367" y="308"/>
                    </a:moveTo>
                    <a:cubicBezTo>
                      <a:pt x="376" y="320"/>
                      <a:pt x="384" y="330"/>
                      <a:pt x="392" y="340"/>
                    </a:cubicBezTo>
                    <a:cubicBezTo>
                      <a:pt x="420" y="380"/>
                      <a:pt x="449" y="419"/>
                      <a:pt x="477" y="458"/>
                    </a:cubicBezTo>
                    <a:cubicBezTo>
                      <a:pt x="488" y="474"/>
                      <a:pt x="475" y="509"/>
                      <a:pt x="456" y="512"/>
                    </a:cubicBezTo>
                    <a:cubicBezTo>
                      <a:pt x="420" y="519"/>
                      <a:pt x="420" y="519"/>
                      <a:pt x="404" y="485"/>
                    </a:cubicBezTo>
                    <a:cubicBezTo>
                      <a:pt x="400" y="476"/>
                      <a:pt x="394" y="468"/>
                      <a:pt x="389" y="459"/>
                    </a:cubicBezTo>
                    <a:cubicBezTo>
                      <a:pt x="399" y="450"/>
                      <a:pt x="398" y="442"/>
                      <a:pt x="389" y="433"/>
                    </a:cubicBezTo>
                    <a:cubicBezTo>
                      <a:pt x="374" y="418"/>
                      <a:pt x="361" y="403"/>
                      <a:pt x="344" y="390"/>
                    </a:cubicBezTo>
                    <a:cubicBezTo>
                      <a:pt x="339" y="387"/>
                      <a:pt x="332" y="385"/>
                      <a:pt x="333" y="376"/>
                    </a:cubicBezTo>
                    <a:cubicBezTo>
                      <a:pt x="344" y="354"/>
                      <a:pt x="355" y="332"/>
                      <a:pt x="367" y="308"/>
                    </a:cubicBezTo>
                    <a:close/>
                    <a:moveTo>
                      <a:pt x="327" y="734"/>
                    </a:moveTo>
                    <a:cubicBezTo>
                      <a:pt x="326" y="727"/>
                      <a:pt x="331" y="727"/>
                      <a:pt x="334" y="725"/>
                    </a:cubicBezTo>
                    <a:cubicBezTo>
                      <a:pt x="392" y="686"/>
                      <a:pt x="422" y="632"/>
                      <a:pt x="421" y="562"/>
                    </a:cubicBezTo>
                    <a:cubicBezTo>
                      <a:pt x="421" y="546"/>
                      <a:pt x="426" y="542"/>
                      <a:pt x="439" y="542"/>
                    </a:cubicBezTo>
                    <a:cubicBezTo>
                      <a:pt x="443" y="541"/>
                      <a:pt x="448" y="541"/>
                      <a:pt x="451" y="540"/>
                    </a:cubicBezTo>
                    <a:cubicBezTo>
                      <a:pt x="469" y="534"/>
                      <a:pt x="483" y="537"/>
                      <a:pt x="492" y="555"/>
                    </a:cubicBezTo>
                    <a:cubicBezTo>
                      <a:pt x="495" y="560"/>
                      <a:pt x="501" y="564"/>
                      <a:pt x="506" y="566"/>
                    </a:cubicBezTo>
                    <a:cubicBezTo>
                      <a:pt x="523" y="572"/>
                      <a:pt x="515" y="584"/>
                      <a:pt x="512" y="594"/>
                    </a:cubicBezTo>
                    <a:cubicBezTo>
                      <a:pt x="509" y="606"/>
                      <a:pt x="500" y="597"/>
                      <a:pt x="495" y="596"/>
                    </a:cubicBezTo>
                    <a:cubicBezTo>
                      <a:pt x="483" y="592"/>
                      <a:pt x="475" y="594"/>
                      <a:pt x="471" y="606"/>
                    </a:cubicBezTo>
                    <a:cubicBezTo>
                      <a:pt x="467" y="619"/>
                      <a:pt x="475" y="624"/>
                      <a:pt x="485" y="627"/>
                    </a:cubicBezTo>
                    <a:cubicBezTo>
                      <a:pt x="499" y="631"/>
                      <a:pt x="512" y="635"/>
                      <a:pt x="526" y="639"/>
                    </a:cubicBezTo>
                    <a:cubicBezTo>
                      <a:pt x="536" y="642"/>
                      <a:pt x="544" y="639"/>
                      <a:pt x="547" y="628"/>
                    </a:cubicBezTo>
                    <a:cubicBezTo>
                      <a:pt x="550" y="618"/>
                      <a:pt x="546" y="611"/>
                      <a:pt x="536" y="608"/>
                    </a:cubicBezTo>
                    <a:cubicBezTo>
                      <a:pt x="527" y="606"/>
                      <a:pt x="518" y="604"/>
                      <a:pt x="522" y="592"/>
                    </a:cubicBezTo>
                    <a:cubicBezTo>
                      <a:pt x="525" y="582"/>
                      <a:pt x="526" y="574"/>
                      <a:pt x="540" y="573"/>
                    </a:cubicBezTo>
                    <a:cubicBezTo>
                      <a:pt x="575" y="571"/>
                      <a:pt x="599" y="539"/>
                      <a:pt x="595" y="503"/>
                    </a:cubicBezTo>
                    <a:cubicBezTo>
                      <a:pt x="594" y="493"/>
                      <a:pt x="596" y="486"/>
                      <a:pt x="603" y="478"/>
                    </a:cubicBezTo>
                    <a:cubicBezTo>
                      <a:pt x="636" y="440"/>
                      <a:pt x="658" y="394"/>
                      <a:pt x="683" y="350"/>
                    </a:cubicBezTo>
                    <a:cubicBezTo>
                      <a:pt x="704" y="312"/>
                      <a:pt x="723" y="272"/>
                      <a:pt x="749" y="232"/>
                    </a:cubicBezTo>
                    <a:cubicBezTo>
                      <a:pt x="759" y="251"/>
                      <a:pt x="767" y="268"/>
                      <a:pt x="776" y="285"/>
                    </a:cubicBezTo>
                    <a:cubicBezTo>
                      <a:pt x="776" y="300"/>
                      <a:pt x="762" y="304"/>
                      <a:pt x="753" y="310"/>
                    </a:cubicBezTo>
                    <a:cubicBezTo>
                      <a:pt x="711" y="342"/>
                      <a:pt x="686" y="384"/>
                      <a:pt x="677" y="435"/>
                    </a:cubicBezTo>
                    <a:cubicBezTo>
                      <a:pt x="672" y="460"/>
                      <a:pt x="674" y="486"/>
                      <a:pt x="680" y="511"/>
                    </a:cubicBezTo>
                    <a:cubicBezTo>
                      <a:pt x="683" y="526"/>
                      <a:pt x="690" y="538"/>
                      <a:pt x="705" y="544"/>
                    </a:cubicBezTo>
                    <a:cubicBezTo>
                      <a:pt x="730" y="610"/>
                      <a:pt x="778" y="650"/>
                      <a:pt x="846" y="668"/>
                    </a:cubicBezTo>
                    <a:cubicBezTo>
                      <a:pt x="672" y="682"/>
                      <a:pt x="499" y="703"/>
                      <a:pt x="327" y="734"/>
                    </a:cubicBezTo>
                    <a:close/>
                  </a:path>
                </a:pathLst>
              </a:custGeom>
              <a:solidFill>
                <a:srgbClr val="5A3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25" name="Freeform 114">
                <a:extLst>
                  <a:ext uri="{FF2B5EF4-FFF2-40B4-BE49-F238E27FC236}">
                    <a16:creationId xmlns:a16="http://schemas.microsoft.com/office/drawing/2014/main" id="{757EB4B9-845B-9DD7-3F7D-68045134D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0" y="1201"/>
                <a:ext cx="366" cy="367"/>
              </a:xfrm>
              <a:custGeom>
                <a:avLst/>
                <a:gdLst>
                  <a:gd name="T0" fmla="*/ 211 w 425"/>
                  <a:gd name="T1" fmla="*/ 0 h 425"/>
                  <a:gd name="T2" fmla="*/ 424 w 425"/>
                  <a:gd name="T3" fmla="*/ 213 h 425"/>
                  <a:gd name="T4" fmla="*/ 212 w 425"/>
                  <a:gd name="T5" fmla="*/ 425 h 425"/>
                  <a:gd name="T6" fmla="*/ 0 w 425"/>
                  <a:gd name="T7" fmla="*/ 212 h 425"/>
                  <a:gd name="T8" fmla="*/ 211 w 425"/>
                  <a:gd name="T9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425">
                    <a:moveTo>
                      <a:pt x="211" y="0"/>
                    </a:moveTo>
                    <a:cubicBezTo>
                      <a:pt x="330" y="0"/>
                      <a:pt x="425" y="95"/>
                      <a:pt x="424" y="213"/>
                    </a:cubicBezTo>
                    <a:cubicBezTo>
                      <a:pt x="424" y="330"/>
                      <a:pt x="329" y="425"/>
                      <a:pt x="212" y="425"/>
                    </a:cubicBezTo>
                    <a:cubicBezTo>
                      <a:pt x="94" y="424"/>
                      <a:pt x="0" y="330"/>
                      <a:pt x="0" y="212"/>
                    </a:cubicBezTo>
                    <a:cubicBezTo>
                      <a:pt x="0" y="95"/>
                      <a:pt x="94" y="0"/>
                      <a:pt x="211" y="0"/>
                    </a:cubicBezTo>
                    <a:close/>
                  </a:path>
                </a:pathLst>
              </a:custGeom>
              <a:solidFill>
                <a:srgbClr val="FDF9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26" name="Freeform 115">
                <a:extLst>
                  <a:ext uri="{FF2B5EF4-FFF2-40B4-BE49-F238E27FC236}">
                    <a16:creationId xmlns:a16="http://schemas.microsoft.com/office/drawing/2014/main" id="{742F4F06-BD24-9079-2F38-9C1C29B4DA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0" y="1216"/>
                <a:ext cx="115" cy="227"/>
              </a:xfrm>
              <a:custGeom>
                <a:avLst/>
                <a:gdLst>
                  <a:gd name="T0" fmla="*/ 53 w 133"/>
                  <a:gd name="T1" fmla="*/ 259 h 264"/>
                  <a:gd name="T2" fmla="*/ 27 w 133"/>
                  <a:gd name="T3" fmla="*/ 242 h 264"/>
                  <a:gd name="T4" fmla="*/ 90 w 133"/>
                  <a:gd name="T5" fmla="*/ 27 h 264"/>
                  <a:gd name="T6" fmla="*/ 124 w 133"/>
                  <a:gd name="T7" fmla="*/ 0 h 264"/>
                  <a:gd name="T8" fmla="*/ 133 w 133"/>
                  <a:gd name="T9" fmla="*/ 19 h 264"/>
                  <a:gd name="T10" fmla="*/ 93 w 133"/>
                  <a:gd name="T11" fmla="*/ 53 h 264"/>
                  <a:gd name="T12" fmla="*/ 39 w 133"/>
                  <a:gd name="T13" fmla="*/ 210 h 264"/>
                  <a:gd name="T14" fmla="*/ 47 w 133"/>
                  <a:gd name="T15" fmla="*/ 240 h 264"/>
                  <a:gd name="T16" fmla="*/ 53 w 133"/>
                  <a:gd name="T17" fmla="*/ 259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264">
                    <a:moveTo>
                      <a:pt x="53" y="259"/>
                    </a:moveTo>
                    <a:cubicBezTo>
                      <a:pt x="37" y="264"/>
                      <a:pt x="32" y="254"/>
                      <a:pt x="27" y="242"/>
                    </a:cubicBezTo>
                    <a:cubicBezTo>
                      <a:pt x="0" y="170"/>
                      <a:pt x="27" y="78"/>
                      <a:pt x="90" y="27"/>
                    </a:cubicBezTo>
                    <a:cubicBezTo>
                      <a:pt x="101" y="18"/>
                      <a:pt x="115" y="13"/>
                      <a:pt x="124" y="0"/>
                    </a:cubicBezTo>
                    <a:cubicBezTo>
                      <a:pt x="127" y="6"/>
                      <a:pt x="130" y="13"/>
                      <a:pt x="133" y="19"/>
                    </a:cubicBezTo>
                    <a:cubicBezTo>
                      <a:pt x="122" y="33"/>
                      <a:pt x="106" y="42"/>
                      <a:pt x="93" y="53"/>
                    </a:cubicBezTo>
                    <a:cubicBezTo>
                      <a:pt x="44" y="96"/>
                      <a:pt x="35" y="151"/>
                      <a:pt x="39" y="210"/>
                    </a:cubicBezTo>
                    <a:cubicBezTo>
                      <a:pt x="39" y="220"/>
                      <a:pt x="39" y="231"/>
                      <a:pt x="47" y="240"/>
                    </a:cubicBezTo>
                    <a:cubicBezTo>
                      <a:pt x="51" y="245"/>
                      <a:pt x="52" y="252"/>
                      <a:pt x="53" y="259"/>
                    </a:cubicBezTo>
                    <a:close/>
                  </a:path>
                </a:pathLst>
              </a:custGeom>
              <a:solidFill>
                <a:srgbClr val="ADD1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27" name="Freeform 116">
                <a:extLst>
                  <a:ext uri="{FF2B5EF4-FFF2-40B4-BE49-F238E27FC236}">
                    <a16:creationId xmlns:a16="http://schemas.microsoft.com/office/drawing/2014/main" id="{9B4DE443-9B04-4A49-0437-2C8D0F108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8" y="1464"/>
                <a:ext cx="109" cy="59"/>
              </a:xfrm>
              <a:custGeom>
                <a:avLst/>
                <a:gdLst>
                  <a:gd name="T0" fmla="*/ 127 w 127"/>
                  <a:gd name="T1" fmla="*/ 3 h 68"/>
                  <a:gd name="T2" fmla="*/ 23 w 127"/>
                  <a:gd name="T3" fmla="*/ 65 h 68"/>
                  <a:gd name="T4" fmla="*/ 14 w 127"/>
                  <a:gd name="T5" fmla="*/ 62 h 68"/>
                  <a:gd name="T6" fmla="*/ 1 w 127"/>
                  <a:gd name="T7" fmla="*/ 24 h 68"/>
                  <a:gd name="T8" fmla="*/ 8 w 127"/>
                  <a:gd name="T9" fmla="*/ 15 h 68"/>
                  <a:gd name="T10" fmla="*/ 126 w 127"/>
                  <a:gd name="T11" fmla="*/ 0 h 68"/>
                  <a:gd name="T12" fmla="*/ 127 w 127"/>
                  <a:gd name="T13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68">
                    <a:moveTo>
                      <a:pt x="127" y="3"/>
                    </a:moveTo>
                    <a:cubicBezTo>
                      <a:pt x="92" y="24"/>
                      <a:pt x="58" y="44"/>
                      <a:pt x="23" y="65"/>
                    </a:cubicBezTo>
                    <a:cubicBezTo>
                      <a:pt x="18" y="68"/>
                      <a:pt x="16" y="65"/>
                      <a:pt x="14" y="62"/>
                    </a:cubicBezTo>
                    <a:cubicBezTo>
                      <a:pt x="8" y="50"/>
                      <a:pt x="4" y="37"/>
                      <a:pt x="1" y="24"/>
                    </a:cubicBezTo>
                    <a:cubicBezTo>
                      <a:pt x="0" y="18"/>
                      <a:pt x="2" y="16"/>
                      <a:pt x="8" y="15"/>
                    </a:cubicBezTo>
                    <a:cubicBezTo>
                      <a:pt x="47" y="10"/>
                      <a:pt x="86" y="5"/>
                      <a:pt x="126" y="0"/>
                    </a:cubicBezTo>
                    <a:cubicBezTo>
                      <a:pt x="126" y="1"/>
                      <a:pt x="126" y="2"/>
                      <a:pt x="127" y="3"/>
                    </a:cubicBezTo>
                    <a:close/>
                  </a:path>
                </a:pathLst>
              </a:custGeom>
              <a:solidFill>
                <a:srgbClr val="FD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28" name="Freeform 117">
                <a:extLst>
                  <a:ext uri="{FF2B5EF4-FFF2-40B4-BE49-F238E27FC236}">
                    <a16:creationId xmlns:a16="http://schemas.microsoft.com/office/drawing/2014/main" id="{D7FEE79A-5242-2CDF-AD0B-977B7918D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6" y="1481"/>
                <a:ext cx="58" cy="114"/>
              </a:xfrm>
              <a:custGeom>
                <a:avLst/>
                <a:gdLst>
                  <a:gd name="T0" fmla="*/ 4 w 67"/>
                  <a:gd name="T1" fmla="*/ 0 h 131"/>
                  <a:gd name="T2" fmla="*/ 63 w 67"/>
                  <a:gd name="T3" fmla="*/ 98 h 131"/>
                  <a:gd name="T4" fmla="*/ 59 w 67"/>
                  <a:gd name="T5" fmla="*/ 112 h 131"/>
                  <a:gd name="T6" fmla="*/ 57 w 67"/>
                  <a:gd name="T7" fmla="*/ 113 h 131"/>
                  <a:gd name="T8" fmla="*/ 12 w 67"/>
                  <a:gd name="T9" fmla="*/ 90 h 131"/>
                  <a:gd name="T10" fmla="*/ 0 w 67"/>
                  <a:gd name="T11" fmla="*/ 2 h 131"/>
                  <a:gd name="T12" fmla="*/ 4 w 67"/>
                  <a:gd name="T13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31">
                    <a:moveTo>
                      <a:pt x="4" y="0"/>
                    </a:moveTo>
                    <a:cubicBezTo>
                      <a:pt x="24" y="33"/>
                      <a:pt x="43" y="66"/>
                      <a:pt x="63" y="98"/>
                    </a:cubicBezTo>
                    <a:cubicBezTo>
                      <a:pt x="67" y="105"/>
                      <a:pt x="66" y="109"/>
                      <a:pt x="59" y="112"/>
                    </a:cubicBezTo>
                    <a:cubicBezTo>
                      <a:pt x="58" y="112"/>
                      <a:pt x="58" y="112"/>
                      <a:pt x="57" y="113"/>
                    </a:cubicBezTo>
                    <a:cubicBezTo>
                      <a:pt x="22" y="131"/>
                      <a:pt x="17" y="128"/>
                      <a:pt x="12" y="90"/>
                    </a:cubicBezTo>
                    <a:cubicBezTo>
                      <a:pt x="7" y="60"/>
                      <a:pt x="4" y="31"/>
                      <a:pt x="0" y="2"/>
                    </a:cubicBezTo>
                    <a:cubicBezTo>
                      <a:pt x="1" y="1"/>
                      <a:pt x="3" y="1"/>
                      <a:pt x="4" y="0"/>
                    </a:cubicBezTo>
                    <a:close/>
                  </a:path>
                </a:pathLst>
              </a:custGeom>
              <a:solidFill>
                <a:srgbClr val="FDF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29" name="Freeform 118">
                <a:extLst>
                  <a:ext uri="{FF2B5EF4-FFF2-40B4-BE49-F238E27FC236}">
                    <a16:creationId xmlns:a16="http://schemas.microsoft.com/office/drawing/2014/main" id="{14314C2E-08A4-C044-32BA-82E9F1F26A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0" y="1479"/>
                <a:ext cx="69" cy="107"/>
              </a:xfrm>
              <a:custGeom>
                <a:avLst/>
                <a:gdLst>
                  <a:gd name="T0" fmla="*/ 80 w 80"/>
                  <a:gd name="T1" fmla="*/ 2 h 124"/>
                  <a:gd name="T2" fmla="*/ 52 w 80"/>
                  <a:gd name="T3" fmla="*/ 114 h 124"/>
                  <a:gd name="T4" fmla="*/ 40 w 80"/>
                  <a:gd name="T5" fmla="*/ 121 h 124"/>
                  <a:gd name="T6" fmla="*/ 4 w 80"/>
                  <a:gd name="T7" fmla="*/ 101 h 124"/>
                  <a:gd name="T8" fmla="*/ 22 w 80"/>
                  <a:gd name="T9" fmla="*/ 73 h 124"/>
                  <a:gd name="T10" fmla="*/ 77 w 80"/>
                  <a:gd name="T11" fmla="*/ 0 h 124"/>
                  <a:gd name="T12" fmla="*/ 80 w 80"/>
                  <a:gd name="T13" fmla="*/ 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124">
                    <a:moveTo>
                      <a:pt x="80" y="2"/>
                    </a:moveTo>
                    <a:cubicBezTo>
                      <a:pt x="71" y="40"/>
                      <a:pt x="61" y="77"/>
                      <a:pt x="52" y="114"/>
                    </a:cubicBezTo>
                    <a:cubicBezTo>
                      <a:pt x="50" y="122"/>
                      <a:pt x="47" y="124"/>
                      <a:pt x="40" y="121"/>
                    </a:cubicBezTo>
                    <a:cubicBezTo>
                      <a:pt x="27" y="116"/>
                      <a:pt x="10" y="113"/>
                      <a:pt x="4" y="101"/>
                    </a:cubicBezTo>
                    <a:cubicBezTo>
                      <a:pt x="0" y="91"/>
                      <a:pt x="15" y="82"/>
                      <a:pt x="22" y="73"/>
                    </a:cubicBezTo>
                    <a:cubicBezTo>
                      <a:pt x="40" y="48"/>
                      <a:pt x="59" y="24"/>
                      <a:pt x="77" y="0"/>
                    </a:cubicBezTo>
                    <a:cubicBezTo>
                      <a:pt x="78" y="1"/>
                      <a:pt x="79" y="2"/>
                      <a:pt x="80" y="2"/>
                    </a:cubicBezTo>
                    <a:close/>
                  </a:path>
                </a:pathLst>
              </a:custGeom>
              <a:solidFill>
                <a:srgbClr val="FE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30" name="Freeform 119">
                <a:extLst>
                  <a:ext uri="{FF2B5EF4-FFF2-40B4-BE49-F238E27FC236}">
                    <a16:creationId xmlns:a16="http://schemas.microsoft.com/office/drawing/2014/main" id="{BE2D0FE6-EF69-7AF3-46A3-92F45B440B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2" y="1324"/>
                <a:ext cx="61" cy="112"/>
              </a:xfrm>
              <a:custGeom>
                <a:avLst/>
                <a:gdLst>
                  <a:gd name="T0" fmla="*/ 70 w 70"/>
                  <a:gd name="T1" fmla="*/ 130 h 130"/>
                  <a:gd name="T2" fmla="*/ 48 w 70"/>
                  <a:gd name="T3" fmla="*/ 98 h 130"/>
                  <a:gd name="T4" fmla="*/ 10 w 70"/>
                  <a:gd name="T5" fmla="*/ 37 h 130"/>
                  <a:gd name="T6" fmla="*/ 19 w 70"/>
                  <a:gd name="T7" fmla="*/ 12 h 130"/>
                  <a:gd name="T8" fmla="*/ 58 w 70"/>
                  <a:gd name="T9" fmla="*/ 36 h 130"/>
                  <a:gd name="T10" fmla="*/ 70 w 70"/>
                  <a:gd name="T11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130">
                    <a:moveTo>
                      <a:pt x="70" y="130"/>
                    </a:moveTo>
                    <a:cubicBezTo>
                      <a:pt x="58" y="119"/>
                      <a:pt x="54" y="108"/>
                      <a:pt x="48" y="98"/>
                    </a:cubicBezTo>
                    <a:cubicBezTo>
                      <a:pt x="35" y="78"/>
                      <a:pt x="24" y="56"/>
                      <a:pt x="10" y="37"/>
                    </a:cubicBezTo>
                    <a:cubicBezTo>
                      <a:pt x="0" y="22"/>
                      <a:pt x="5" y="18"/>
                      <a:pt x="19" y="12"/>
                    </a:cubicBezTo>
                    <a:cubicBezTo>
                      <a:pt x="53" y="0"/>
                      <a:pt x="54" y="0"/>
                      <a:pt x="58" y="36"/>
                    </a:cubicBezTo>
                    <a:cubicBezTo>
                      <a:pt x="61" y="66"/>
                      <a:pt x="65" y="96"/>
                      <a:pt x="70" y="130"/>
                    </a:cubicBezTo>
                    <a:close/>
                  </a:path>
                </a:pathLst>
              </a:custGeom>
              <a:solidFill>
                <a:srgbClr val="FD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31" name="Freeform 120">
                <a:extLst>
                  <a:ext uri="{FF2B5EF4-FFF2-40B4-BE49-F238E27FC236}">
                    <a16:creationId xmlns:a16="http://schemas.microsoft.com/office/drawing/2014/main" id="{127A0EA5-B23F-A5B8-FE91-94042265C4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0" y="1467"/>
                <a:ext cx="108" cy="71"/>
              </a:xfrm>
              <a:custGeom>
                <a:avLst/>
                <a:gdLst>
                  <a:gd name="T0" fmla="*/ 2 w 125"/>
                  <a:gd name="T1" fmla="*/ 0 h 83"/>
                  <a:gd name="T2" fmla="*/ 114 w 125"/>
                  <a:gd name="T3" fmla="*/ 29 h 83"/>
                  <a:gd name="T4" fmla="*/ 120 w 125"/>
                  <a:gd name="T5" fmla="*/ 42 h 83"/>
                  <a:gd name="T6" fmla="*/ 119 w 125"/>
                  <a:gd name="T7" fmla="*/ 46 h 83"/>
                  <a:gd name="T8" fmla="*/ 73 w 125"/>
                  <a:gd name="T9" fmla="*/ 60 h 83"/>
                  <a:gd name="T10" fmla="*/ 0 w 125"/>
                  <a:gd name="T11" fmla="*/ 4 h 83"/>
                  <a:gd name="T12" fmla="*/ 2 w 125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83">
                    <a:moveTo>
                      <a:pt x="2" y="0"/>
                    </a:moveTo>
                    <a:cubicBezTo>
                      <a:pt x="39" y="10"/>
                      <a:pt x="76" y="20"/>
                      <a:pt x="114" y="29"/>
                    </a:cubicBezTo>
                    <a:cubicBezTo>
                      <a:pt x="123" y="31"/>
                      <a:pt x="125" y="35"/>
                      <a:pt x="120" y="42"/>
                    </a:cubicBezTo>
                    <a:cubicBezTo>
                      <a:pt x="120" y="43"/>
                      <a:pt x="120" y="45"/>
                      <a:pt x="119" y="46"/>
                    </a:cubicBezTo>
                    <a:cubicBezTo>
                      <a:pt x="105" y="83"/>
                      <a:pt x="104" y="83"/>
                      <a:pt x="73" y="60"/>
                    </a:cubicBezTo>
                    <a:cubicBezTo>
                      <a:pt x="48" y="41"/>
                      <a:pt x="24" y="22"/>
                      <a:pt x="0" y="4"/>
                    </a:cubicBezTo>
                    <a:cubicBezTo>
                      <a:pt x="1" y="3"/>
                      <a:pt x="1" y="2"/>
                      <a:pt x="2" y="0"/>
                    </a:cubicBezTo>
                    <a:close/>
                  </a:path>
                </a:pathLst>
              </a:custGeom>
              <a:solidFill>
                <a:srgbClr val="FEFD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32" name="Freeform 121">
                <a:extLst>
                  <a:ext uri="{FF2B5EF4-FFF2-40B4-BE49-F238E27FC236}">
                    <a16:creationId xmlns:a16="http://schemas.microsoft.com/office/drawing/2014/main" id="{BAC136E8-50B9-6AFB-7ACE-537D056BDA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1" y="1378"/>
                <a:ext cx="105" cy="70"/>
              </a:xfrm>
              <a:custGeom>
                <a:avLst/>
                <a:gdLst>
                  <a:gd name="T0" fmla="*/ 120 w 122"/>
                  <a:gd name="T1" fmla="*/ 81 h 81"/>
                  <a:gd name="T2" fmla="*/ 7 w 122"/>
                  <a:gd name="T3" fmla="*/ 53 h 81"/>
                  <a:gd name="T4" fmla="*/ 2 w 122"/>
                  <a:gd name="T5" fmla="*/ 43 h 81"/>
                  <a:gd name="T6" fmla="*/ 3 w 122"/>
                  <a:gd name="T7" fmla="*/ 41 h 81"/>
                  <a:gd name="T8" fmla="*/ 51 w 122"/>
                  <a:gd name="T9" fmla="*/ 23 h 81"/>
                  <a:gd name="T10" fmla="*/ 122 w 122"/>
                  <a:gd name="T11" fmla="*/ 77 h 81"/>
                  <a:gd name="T12" fmla="*/ 120 w 122"/>
                  <a:gd name="T1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2" h="81">
                    <a:moveTo>
                      <a:pt x="120" y="81"/>
                    </a:moveTo>
                    <a:cubicBezTo>
                      <a:pt x="82" y="72"/>
                      <a:pt x="45" y="62"/>
                      <a:pt x="7" y="53"/>
                    </a:cubicBezTo>
                    <a:cubicBezTo>
                      <a:pt x="2" y="52"/>
                      <a:pt x="0" y="49"/>
                      <a:pt x="2" y="43"/>
                    </a:cubicBezTo>
                    <a:cubicBezTo>
                      <a:pt x="2" y="42"/>
                      <a:pt x="2" y="42"/>
                      <a:pt x="3" y="41"/>
                    </a:cubicBezTo>
                    <a:cubicBezTo>
                      <a:pt x="13" y="3"/>
                      <a:pt x="21" y="0"/>
                      <a:pt x="51" y="23"/>
                    </a:cubicBezTo>
                    <a:cubicBezTo>
                      <a:pt x="75" y="41"/>
                      <a:pt x="98" y="59"/>
                      <a:pt x="122" y="77"/>
                    </a:cubicBezTo>
                    <a:cubicBezTo>
                      <a:pt x="121" y="79"/>
                      <a:pt x="121" y="80"/>
                      <a:pt x="120" y="81"/>
                    </a:cubicBezTo>
                    <a:close/>
                  </a:path>
                </a:pathLst>
              </a:custGeom>
              <a:solidFill>
                <a:srgbClr val="FEFD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33" name="Freeform 122">
                <a:extLst>
                  <a:ext uri="{FF2B5EF4-FFF2-40B4-BE49-F238E27FC236}">
                    <a16:creationId xmlns:a16="http://schemas.microsoft.com/office/drawing/2014/main" id="{94AF8F95-AD52-E72D-D778-04BAB4146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" y="1394"/>
                <a:ext cx="105" cy="68"/>
              </a:xfrm>
              <a:custGeom>
                <a:avLst/>
                <a:gdLst>
                  <a:gd name="T0" fmla="*/ 2 w 122"/>
                  <a:gd name="T1" fmla="*/ 0 h 78"/>
                  <a:gd name="T2" fmla="*/ 115 w 122"/>
                  <a:gd name="T3" fmla="*/ 28 h 78"/>
                  <a:gd name="T4" fmla="*/ 120 w 122"/>
                  <a:gd name="T5" fmla="*/ 36 h 78"/>
                  <a:gd name="T6" fmla="*/ 103 w 122"/>
                  <a:gd name="T7" fmla="*/ 72 h 78"/>
                  <a:gd name="T8" fmla="*/ 92 w 122"/>
                  <a:gd name="T9" fmla="*/ 73 h 78"/>
                  <a:gd name="T10" fmla="*/ 0 w 122"/>
                  <a:gd name="T11" fmla="*/ 3 h 78"/>
                  <a:gd name="T12" fmla="*/ 2 w 122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2" h="78">
                    <a:moveTo>
                      <a:pt x="2" y="0"/>
                    </a:moveTo>
                    <a:cubicBezTo>
                      <a:pt x="40" y="9"/>
                      <a:pt x="77" y="19"/>
                      <a:pt x="115" y="28"/>
                    </a:cubicBezTo>
                    <a:cubicBezTo>
                      <a:pt x="120" y="29"/>
                      <a:pt x="122" y="31"/>
                      <a:pt x="120" y="36"/>
                    </a:cubicBezTo>
                    <a:cubicBezTo>
                      <a:pt x="116" y="49"/>
                      <a:pt x="110" y="61"/>
                      <a:pt x="103" y="72"/>
                    </a:cubicBezTo>
                    <a:cubicBezTo>
                      <a:pt x="99" y="78"/>
                      <a:pt x="96" y="76"/>
                      <a:pt x="92" y="73"/>
                    </a:cubicBezTo>
                    <a:cubicBezTo>
                      <a:pt x="61" y="50"/>
                      <a:pt x="31" y="26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FE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34" name="Freeform 123">
                <a:extLst>
                  <a:ext uri="{FF2B5EF4-FFF2-40B4-BE49-F238E27FC236}">
                    <a16:creationId xmlns:a16="http://schemas.microsoft.com/office/drawing/2014/main" id="{75456A92-39B8-F4DD-077E-067EFAD11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4" y="1391"/>
                <a:ext cx="112" cy="58"/>
              </a:xfrm>
              <a:custGeom>
                <a:avLst/>
                <a:gdLst>
                  <a:gd name="T0" fmla="*/ 130 w 130"/>
                  <a:gd name="T1" fmla="*/ 4 h 67"/>
                  <a:gd name="T2" fmla="*/ 32 w 130"/>
                  <a:gd name="T3" fmla="*/ 63 h 67"/>
                  <a:gd name="T4" fmla="*/ 20 w 130"/>
                  <a:gd name="T5" fmla="*/ 59 h 67"/>
                  <a:gd name="T6" fmla="*/ 40 w 130"/>
                  <a:gd name="T7" fmla="*/ 12 h 67"/>
                  <a:gd name="T8" fmla="*/ 129 w 130"/>
                  <a:gd name="T9" fmla="*/ 0 h 67"/>
                  <a:gd name="T10" fmla="*/ 130 w 130"/>
                  <a:gd name="T11" fmla="*/ 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67">
                    <a:moveTo>
                      <a:pt x="130" y="4"/>
                    </a:moveTo>
                    <a:cubicBezTo>
                      <a:pt x="97" y="24"/>
                      <a:pt x="65" y="43"/>
                      <a:pt x="32" y="63"/>
                    </a:cubicBezTo>
                    <a:cubicBezTo>
                      <a:pt x="26" y="67"/>
                      <a:pt x="23" y="64"/>
                      <a:pt x="20" y="59"/>
                    </a:cubicBezTo>
                    <a:cubicBezTo>
                      <a:pt x="0" y="27"/>
                      <a:pt x="4" y="17"/>
                      <a:pt x="40" y="12"/>
                    </a:cubicBezTo>
                    <a:cubicBezTo>
                      <a:pt x="70" y="8"/>
                      <a:pt x="99" y="4"/>
                      <a:pt x="129" y="0"/>
                    </a:cubicBezTo>
                    <a:cubicBezTo>
                      <a:pt x="129" y="2"/>
                      <a:pt x="130" y="3"/>
                      <a:pt x="130" y="4"/>
                    </a:cubicBezTo>
                    <a:close/>
                  </a:path>
                </a:pathLst>
              </a:custGeom>
              <a:solidFill>
                <a:srgbClr val="FDF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35" name="Freeform 124">
                <a:extLst>
                  <a:ext uri="{FF2B5EF4-FFF2-40B4-BE49-F238E27FC236}">
                    <a16:creationId xmlns:a16="http://schemas.microsoft.com/office/drawing/2014/main" id="{C97620C9-0CEE-B479-D92B-D47B67603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5" y="1407"/>
                <a:ext cx="58" cy="107"/>
              </a:xfrm>
              <a:custGeom>
                <a:avLst/>
                <a:gdLst>
                  <a:gd name="T0" fmla="*/ 3 w 67"/>
                  <a:gd name="T1" fmla="*/ 0 h 124"/>
                  <a:gd name="T2" fmla="*/ 63 w 67"/>
                  <a:gd name="T3" fmla="*/ 100 h 124"/>
                  <a:gd name="T4" fmla="*/ 62 w 67"/>
                  <a:gd name="T5" fmla="*/ 109 h 124"/>
                  <a:gd name="T6" fmla="*/ 22 w 67"/>
                  <a:gd name="T7" fmla="*/ 123 h 124"/>
                  <a:gd name="T8" fmla="*/ 15 w 67"/>
                  <a:gd name="T9" fmla="*/ 112 h 124"/>
                  <a:gd name="T10" fmla="*/ 0 w 67"/>
                  <a:gd name="T11" fmla="*/ 1 h 124"/>
                  <a:gd name="T12" fmla="*/ 3 w 67"/>
                  <a:gd name="T13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24">
                    <a:moveTo>
                      <a:pt x="3" y="0"/>
                    </a:moveTo>
                    <a:cubicBezTo>
                      <a:pt x="23" y="33"/>
                      <a:pt x="43" y="66"/>
                      <a:pt x="63" y="100"/>
                    </a:cubicBezTo>
                    <a:cubicBezTo>
                      <a:pt x="66" y="103"/>
                      <a:pt x="67" y="107"/>
                      <a:pt x="62" y="109"/>
                    </a:cubicBezTo>
                    <a:cubicBezTo>
                      <a:pt x="49" y="116"/>
                      <a:pt x="36" y="121"/>
                      <a:pt x="22" y="123"/>
                    </a:cubicBezTo>
                    <a:cubicBezTo>
                      <a:pt x="13" y="124"/>
                      <a:pt x="16" y="116"/>
                      <a:pt x="15" y="112"/>
                    </a:cubicBezTo>
                    <a:cubicBezTo>
                      <a:pt x="10" y="75"/>
                      <a:pt x="5" y="38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FDF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36" name="Freeform 125">
                <a:extLst>
                  <a:ext uri="{FF2B5EF4-FFF2-40B4-BE49-F238E27FC236}">
                    <a16:creationId xmlns:a16="http://schemas.microsoft.com/office/drawing/2014/main" id="{567D2DCF-D0AD-B6EC-AEF2-1BAAA4C05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0" y="1408"/>
                <a:ext cx="69" cy="103"/>
              </a:xfrm>
              <a:custGeom>
                <a:avLst/>
                <a:gdLst>
                  <a:gd name="T0" fmla="*/ 80 w 80"/>
                  <a:gd name="T1" fmla="*/ 2 h 119"/>
                  <a:gd name="T2" fmla="*/ 53 w 80"/>
                  <a:gd name="T3" fmla="*/ 110 h 119"/>
                  <a:gd name="T4" fmla="*/ 40 w 80"/>
                  <a:gd name="T5" fmla="*/ 116 h 119"/>
                  <a:gd name="T6" fmla="*/ 39 w 80"/>
                  <a:gd name="T7" fmla="*/ 115 h 119"/>
                  <a:gd name="T8" fmla="*/ 23 w 80"/>
                  <a:gd name="T9" fmla="*/ 69 h 119"/>
                  <a:gd name="T10" fmla="*/ 76 w 80"/>
                  <a:gd name="T11" fmla="*/ 0 h 119"/>
                  <a:gd name="T12" fmla="*/ 80 w 80"/>
                  <a:gd name="T13" fmla="*/ 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119">
                    <a:moveTo>
                      <a:pt x="80" y="2"/>
                    </a:moveTo>
                    <a:cubicBezTo>
                      <a:pt x="71" y="38"/>
                      <a:pt x="62" y="74"/>
                      <a:pt x="53" y="110"/>
                    </a:cubicBezTo>
                    <a:cubicBezTo>
                      <a:pt x="51" y="117"/>
                      <a:pt x="47" y="119"/>
                      <a:pt x="40" y="116"/>
                    </a:cubicBezTo>
                    <a:cubicBezTo>
                      <a:pt x="40" y="116"/>
                      <a:pt x="39" y="116"/>
                      <a:pt x="39" y="115"/>
                    </a:cubicBezTo>
                    <a:cubicBezTo>
                      <a:pt x="2" y="104"/>
                      <a:pt x="0" y="99"/>
                      <a:pt x="23" y="69"/>
                    </a:cubicBezTo>
                    <a:cubicBezTo>
                      <a:pt x="41" y="46"/>
                      <a:pt x="58" y="23"/>
                      <a:pt x="76" y="0"/>
                    </a:cubicBezTo>
                    <a:cubicBezTo>
                      <a:pt x="78" y="1"/>
                      <a:pt x="79" y="1"/>
                      <a:pt x="80" y="2"/>
                    </a:cubicBezTo>
                    <a:close/>
                  </a:path>
                </a:pathLst>
              </a:custGeom>
              <a:solidFill>
                <a:srgbClr val="FEFD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37" name="Freeform 126">
                <a:extLst>
                  <a:ext uri="{FF2B5EF4-FFF2-40B4-BE49-F238E27FC236}">
                    <a16:creationId xmlns:a16="http://schemas.microsoft.com/office/drawing/2014/main" id="{FD3EC7C1-B024-3A83-DC2F-670717F15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2" y="1307"/>
                <a:ext cx="106" cy="68"/>
              </a:xfrm>
              <a:custGeom>
                <a:avLst/>
                <a:gdLst>
                  <a:gd name="T0" fmla="*/ 120 w 122"/>
                  <a:gd name="T1" fmla="*/ 79 h 79"/>
                  <a:gd name="T2" fmla="*/ 7 w 122"/>
                  <a:gd name="T3" fmla="*/ 50 h 79"/>
                  <a:gd name="T4" fmla="*/ 2 w 122"/>
                  <a:gd name="T5" fmla="*/ 42 h 79"/>
                  <a:gd name="T6" fmla="*/ 20 w 122"/>
                  <a:gd name="T7" fmla="*/ 6 h 79"/>
                  <a:gd name="T8" fmla="*/ 31 w 122"/>
                  <a:gd name="T9" fmla="*/ 6 h 79"/>
                  <a:gd name="T10" fmla="*/ 122 w 122"/>
                  <a:gd name="T11" fmla="*/ 75 h 79"/>
                  <a:gd name="T12" fmla="*/ 120 w 122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2" h="79">
                    <a:moveTo>
                      <a:pt x="120" y="79"/>
                    </a:moveTo>
                    <a:cubicBezTo>
                      <a:pt x="82" y="69"/>
                      <a:pt x="45" y="60"/>
                      <a:pt x="7" y="50"/>
                    </a:cubicBezTo>
                    <a:cubicBezTo>
                      <a:pt x="2" y="49"/>
                      <a:pt x="0" y="46"/>
                      <a:pt x="2" y="42"/>
                    </a:cubicBezTo>
                    <a:cubicBezTo>
                      <a:pt x="8" y="30"/>
                      <a:pt x="14" y="18"/>
                      <a:pt x="20" y="6"/>
                    </a:cubicBezTo>
                    <a:cubicBezTo>
                      <a:pt x="23" y="0"/>
                      <a:pt x="27" y="2"/>
                      <a:pt x="31" y="6"/>
                    </a:cubicBezTo>
                    <a:cubicBezTo>
                      <a:pt x="61" y="29"/>
                      <a:pt x="91" y="52"/>
                      <a:pt x="122" y="75"/>
                    </a:cubicBezTo>
                    <a:cubicBezTo>
                      <a:pt x="121" y="77"/>
                      <a:pt x="120" y="78"/>
                      <a:pt x="120" y="79"/>
                    </a:cubicBezTo>
                    <a:close/>
                  </a:path>
                </a:pathLst>
              </a:custGeom>
              <a:solidFill>
                <a:srgbClr val="FE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38" name="Freeform 127">
                <a:extLst>
                  <a:ext uri="{FF2B5EF4-FFF2-40B4-BE49-F238E27FC236}">
                    <a16:creationId xmlns:a16="http://schemas.microsoft.com/office/drawing/2014/main" id="{E88C73FF-04F6-2919-E504-325D48FCC8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2" y="1321"/>
                <a:ext cx="111" cy="57"/>
              </a:xfrm>
              <a:custGeom>
                <a:avLst/>
                <a:gdLst>
                  <a:gd name="T0" fmla="*/ 0 w 128"/>
                  <a:gd name="T1" fmla="*/ 62 h 66"/>
                  <a:gd name="T2" fmla="*/ 95 w 128"/>
                  <a:gd name="T3" fmla="*/ 5 h 66"/>
                  <a:gd name="T4" fmla="*/ 111 w 128"/>
                  <a:gd name="T5" fmla="*/ 11 h 66"/>
                  <a:gd name="T6" fmla="*/ 113 w 128"/>
                  <a:gd name="T7" fmla="*/ 14 h 66"/>
                  <a:gd name="T8" fmla="*/ 91 w 128"/>
                  <a:gd name="T9" fmla="*/ 54 h 66"/>
                  <a:gd name="T10" fmla="*/ 0 w 128"/>
                  <a:gd name="T11" fmla="*/ 66 h 66"/>
                  <a:gd name="T12" fmla="*/ 0 w 128"/>
                  <a:gd name="T13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66">
                    <a:moveTo>
                      <a:pt x="0" y="62"/>
                    </a:moveTo>
                    <a:cubicBezTo>
                      <a:pt x="32" y="43"/>
                      <a:pt x="64" y="25"/>
                      <a:pt x="95" y="5"/>
                    </a:cubicBezTo>
                    <a:cubicBezTo>
                      <a:pt x="104" y="0"/>
                      <a:pt x="108" y="2"/>
                      <a:pt x="111" y="11"/>
                    </a:cubicBezTo>
                    <a:cubicBezTo>
                      <a:pt x="112" y="12"/>
                      <a:pt x="112" y="13"/>
                      <a:pt x="113" y="14"/>
                    </a:cubicBezTo>
                    <a:cubicBezTo>
                      <a:pt x="128" y="49"/>
                      <a:pt x="128" y="49"/>
                      <a:pt x="91" y="54"/>
                    </a:cubicBezTo>
                    <a:cubicBezTo>
                      <a:pt x="61" y="58"/>
                      <a:pt x="30" y="62"/>
                      <a:pt x="0" y="66"/>
                    </a:cubicBezTo>
                    <a:cubicBezTo>
                      <a:pt x="0" y="65"/>
                      <a:pt x="0" y="64"/>
                      <a:pt x="0" y="62"/>
                    </a:cubicBezTo>
                    <a:close/>
                  </a:path>
                </a:pathLst>
              </a:custGeom>
              <a:solidFill>
                <a:srgbClr val="FDF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39" name="Freeform 128">
                <a:extLst>
                  <a:ext uri="{FF2B5EF4-FFF2-40B4-BE49-F238E27FC236}">
                    <a16:creationId xmlns:a16="http://schemas.microsoft.com/office/drawing/2014/main" id="{9DA69661-7144-A9E8-E434-D4A4002B1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" y="1259"/>
                <a:ext cx="70" cy="103"/>
              </a:xfrm>
              <a:custGeom>
                <a:avLst/>
                <a:gdLst>
                  <a:gd name="T0" fmla="*/ 0 w 81"/>
                  <a:gd name="T1" fmla="*/ 117 h 120"/>
                  <a:gd name="T2" fmla="*/ 27 w 81"/>
                  <a:gd name="T3" fmla="*/ 12 h 120"/>
                  <a:gd name="T4" fmla="*/ 43 w 81"/>
                  <a:gd name="T5" fmla="*/ 4 h 120"/>
                  <a:gd name="T6" fmla="*/ 58 w 81"/>
                  <a:gd name="T7" fmla="*/ 50 h 120"/>
                  <a:gd name="T8" fmla="*/ 4 w 81"/>
                  <a:gd name="T9" fmla="*/ 120 h 120"/>
                  <a:gd name="T10" fmla="*/ 0 w 81"/>
                  <a:gd name="T11" fmla="*/ 117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20">
                    <a:moveTo>
                      <a:pt x="0" y="117"/>
                    </a:moveTo>
                    <a:cubicBezTo>
                      <a:pt x="9" y="82"/>
                      <a:pt x="19" y="47"/>
                      <a:pt x="27" y="12"/>
                    </a:cubicBezTo>
                    <a:cubicBezTo>
                      <a:pt x="29" y="0"/>
                      <a:pt x="34" y="1"/>
                      <a:pt x="43" y="4"/>
                    </a:cubicBezTo>
                    <a:cubicBezTo>
                      <a:pt x="80" y="17"/>
                      <a:pt x="81" y="20"/>
                      <a:pt x="58" y="50"/>
                    </a:cubicBezTo>
                    <a:cubicBezTo>
                      <a:pt x="40" y="73"/>
                      <a:pt x="22" y="97"/>
                      <a:pt x="4" y="120"/>
                    </a:cubicBezTo>
                    <a:cubicBezTo>
                      <a:pt x="2" y="119"/>
                      <a:pt x="1" y="118"/>
                      <a:pt x="0" y="117"/>
                    </a:cubicBezTo>
                    <a:close/>
                  </a:path>
                </a:pathLst>
              </a:custGeom>
              <a:solidFill>
                <a:srgbClr val="FEFD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40" name="Freeform 129">
                <a:extLst>
                  <a:ext uri="{FF2B5EF4-FFF2-40B4-BE49-F238E27FC236}">
                    <a16:creationId xmlns:a16="http://schemas.microsoft.com/office/drawing/2014/main" id="{73F6A72F-9DC7-A0D6-6E09-1E0F0C81A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9" y="1484"/>
                <a:ext cx="45" cy="107"/>
              </a:xfrm>
              <a:custGeom>
                <a:avLst/>
                <a:gdLst>
                  <a:gd name="T0" fmla="*/ 35 w 52"/>
                  <a:gd name="T1" fmla="*/ 1 h 124"/>
                  <a:gd name="T2" fmla="*/ 50 w 52"/>
                  <a:gd name="T3" fmla="*/ 107 h 124"/>
                  <a:gd name="T4" fmla="*/ 35 w 52"/>
                  <a:gd name="T5" fmla="*/ 124 h 124"/>
                  <a:gd name="T6" fmla="*/ 8 w 52"/>
                  <a:gd name="T7" fmla="*/ 91 h 124"/>
                  <a:gd name="T8" fmla="*/ 32 w 52"/>
                  <a:gd name="T9" fmla="*/ 0 h 124"/>
                  <a:gd name="T10" fmla="*/ 35 w 52"/>
                  <a:gd name="T11" fmla="*/ 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124">
                    <a:moveTo>
                      <a:pt x="35" y="1"/>
                    </a:moveTo>
                    <a:cubicBezTo>
                      <a:pt x="40" y="36"/>
                      <a:pt x="44" y="72"/>
                      <a:pt x="50" y="107"/>
                    </a:cubicBezTo>
                    <a:cubicBezTo>
                      <a:pt x="52" y="121"/>
                      <a:pt x="49" y="124"/>
                      <a:pt x="35" y="124"/>
                    </a:cubicBezTo>
                    <a:cubicBezTo>
                      <a:pt x="1" y="124"/>
                      <a:pt x="0" y="124"/>
                      <a:pt x="8" y="91"/>
                    </a:cubicBezTo>
                    <a:cubicBezTo>
                      <a:pt x="16" y="61"/>
                      <a:pt x="24" y="30"/>
                      <a:pt x="32" y="0"/>
                    </a:cubicBezTo>
                    <a:cubicBezTo>
                      <a:pt x="33" y="0"/>
                      <a:pt x="34" y="0"/>
                      <a:pt x="35" y="1"/>
                    </a:cubicBezTo>
                    <a:close/>
                  </a:path>
                </a:pathLst>
              </a:custGeom>
              <a:solidFill>
                <a:srgbClr val="FDF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41" name="Freeform 130">
                <a:extLst>
                  <a:ext uri="{FF2B5EF4-FFF2-40B4-BE49-F238E27FC236}">
                    <a16:creationId xmlns:a16="http://schemas.microsoft.com/office/drawing/2014/main" id="{96E8AC77-9F65-46E1-081A-746E66981E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3" y="1427"/>
                <a:ext cx="111" cy="48"/>
              </a:xfrm>
              <a:custGeom>
                <a:avLst/>
                <a:gdLst>
                  <a:gd name="T0" fmla="*/ 129 w 129"/>
                  <a:gd name="T1" fmla="*/ 35 h 56"/>
                  <a:gd name="T2" fmla="*/ 49 w 129"/>
                  <a:gd name="T3" fmla="*/ 46 h 56"/>
                  <a:gd name="T4" fmla="*/ 31 w 129"/>
                  <a:gd name="T5" fmla="*/ 48 h 56"/>
                  <a:gd name="T6" fmla="*/ 5 w 129"/>
                  <a:gd name="T7" fmla="*/ 47 h 56"/>
                  <a:gd name="T8" fmla="*/ 7 w 129"/>
                  <a:gd name="T9" fmla="*/ 6 h 56"/>
                  <a:gd name="T10" fmla="*/ 19 w 129"/>
                  <a:gd name="T11" fmla="*/ 4 h 56"/>
                  <a:gd name="T12" fmla="*/ 129 w 129"/>
                  <a:gd name="T13" fmla="*/ 32 h 56"/>
                  <a:gd name="T14" fmla="*/ 129 w 129"/>
                  <a:gd name="T15" fmla="*/ 3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9" h="56">
                    <a:moveTo>
                      <a:pt x="129" y="35"/>
                    </a:moveTo>
                    <a:cubicBezTo>
                      <a:pt x="102" y="39"/>
                      <a:pt x="75" y="43"/>
                      <a:pt x="49" y="46"/>
                    </a:cubicBezTo>
                    <a:cubicBezTo>
                      <a:pt x="43" y="47"/>
                      <a:pt x="37" y="48"/>
                      <a:pt x="31" y="48"/>
                    </a:cubicBezTo>
                    <a:cubicBezTo>
                      <a:pt x="22" y="49"/>
                      <a:pt x="9" y="56"/>
                      <a:pt x="5" y="47"/>
                    </a:cubicBezTo>
                    <a:cubicBezTo>
                      <a:pt x="0" y="35"/>
                      <a:pt x="3" y="20"/>
                      <a:pt x="7" y="6"/>
                    </a:cubicBezTo>
                    <a:cubicBezTo>
                      <a:pt x="9" y="0"/>
                      <a:pt x="15" y="3"/>
                      <a:pt x="19" y="4"/>
                    </a:cubicBezTo>
                    <a:cubicBezTo>
                      <a:pt x="56" y="14"/>
                      <a:pt x="92" y="23"/>
                      <a:pt x="129" y="32"/>
                    </a:cubicBezTo>
                    <a:cubicBezTo>
                      <a:pt x="129" y="33"/>
                      <a:pt x="129" y="34"/>
                      <a:pt x="129" y="35"/>
                    </a:cubicBezTo>
                    <a:close/>
                  </a:path>
                </a:pathLst>
              </a:custGeom>
              <a:solidFill>
                <a:srgbClr val="FCFB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42" name="Freeform 131">
                <a:extLst>
                  <a:ext uri="{FF2B5EF4-FFF2-40B4-BE49-F238E27FC236}">
                    <a16:creationId xmlns:a16="http://schemas.microsoft.com/office/drawing/2014/main" id="{4048213C-DB1B-9AA1-3A05-3AC84875CA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3" y="1444"/>
                <a:ext cx="112" cy="44"/>
              </a:xfrm>
              <a:custGeom>
                <a:avLst/>
                <a:gdLst>
                  <a:gd name="T0" fmla="*/ 0 w 130"/>
                  <a:gd name="T1" fmla="*/ 16 h 51"/>
                  <a:gd name="T2" fmla="*/ 114 w 130"/>
                  <a:gd name="T3" fmla="*/ 1 h 51"/>
                  <a:gd name="T4" fmla="*/ 127 w 130"/>
                  <a:gd name="T5" fmla="*/ 10 h 51"/>
                  <a:gd name="T6" fmla="*/ 91 w 130"/>
                  <a:gd name="T7" fmla="*/ 42 h 51"/>
                  <a:gd name="T8" fmla="*/ 8 w 130"/>
                  <a:gd name="T9" fmla="*/ 22 h 51"/>
                  <a:gd name="T10" fmla="*/ 0 w 130"/>
                  <a:gd name="T11" fmla="*/ 1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51">
                    <a:moveTo>
                      <a:pt x="0" y="16"/>
                    </a:moveTo>
                    <a:cubicBezTo>
                      <a:pt x="40" y="11"/>
                      <a:pt x="77" y="6"/>
                      <a:pt x="114" y="1"/>
                    </a:cubicBezTo>
                    <a:cubicBezTo>
                      <a:pt x="123" y="0"/>
                      <a:pt x="126" y="2"/>
                      <a:pt x="127" y="10"/>
                    </a:cubicBezTo>
                    <a:cubicBezTo>
                      <a:pt x="130" y="47"/>
                      <a:pt x="126" y="51"/>
                      <a:pt x="91" y="42"/>
                    </a:cubicBezTo>
                    <a:cubicBezTo>
                      <a:pt x="63" y="35"/>
                      <a:pt x="35" y="29"/>
                      <a:pt x="8" y="22"/>
                    </a:cubicBezTo>
                    <a:cubicBezTo>
                      <a:pt x="6" y="21"/>
                      <a:pt x="4" y="19"/>
                      <a:pt x="0" y="16"/>
                    </a:cubicBezTo>
                    <a:close/>
                  </a:path>
                </a:pathLst>
              </a:custGeom>
              <a:solidFill>
                <a:srgbClr val="FE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43" name="Freeform 132">
                <a:extLst>
                  <a:ext uri="{FF2B5EF4-FFF2-40B4-BE49-F238E27FC236}">
                    <a16:creationId xmlns:a16="http://schemas.microsoft.com/office/drawing/2014/main" id="{FA0FD2D0-848D-5AC3-838D-6B8F9664E5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6" y="1342"/>
                <a:ext cx="86" cy="97"/>
              </a:xfrm>
              <a:custGeom>
                <a:avLst/>
                <a:gdLst>
                  <a:gd name="T0" fmla="*/ 98 w 100"/>
                  <a:gd name="T1" fmla="*/ 113 h 113"/>
                  <a:gd name="T2" fmla="*/ 10 w 100"/>
                  <a:gd name="T3" fmla="*/ 47 h 113"/>
                  <a:gd name="T4" fmla="*/ 9 w 100"/>
                  <a:gd name="T5" fmla="*/ 26 h 113"/>
                  <a:gd name="T6" fmla="*/ 53 w 100"/>
                  <a:gd name="T7" fmla="*/ 31 h 113"/>
                  <a:gd name="T8" fmla="*/ 100 w 100"/>
                  <a:gd name="T9" fmla="*/ 111 h 113"/>
                  <a:gd name="T10" fmla="*/ 98 w 100"/>
                  <a:gd name="T11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13">
                    <a:moveTo>
                      <a:pt x="98" y="113"/>
                    </a:moveTo>
                    <a:cubicBezTo>
                      <a:pt x="69" y="91"/>
                      <a:pt x="40" y="68"/>
                      <a:pt x="10" y="47"/>
                    </a:cubicBezTo>
                    <a:cubicBezTo>
                      <a:pt x="0" y="39"/>
                      <a:pt x="1" y="34"/>
                      <a:pt x="9" y="26"/>
                    </a:cubicBezTo>
                    <a:cubicBezTo>
                      <a:pt x="35" y="1"/>
                      <a:pt x="35" y="0"/>
                      <a:pt x="53" y="31"/>
                    </a:cubicBezTo>
                    <a:cubicBezTo>
                      <a:pt x="69" y="57"/>
                      <a:pt x="84" y="84"/>
                      <a:pt x="100" y="111"/>
                    </a:cubicBezTo>
                    <a:cubicBezTo>
                      <a:pt x="99" y="111"/>
                      <a:pt x="98" y="112"/>
                      <a:pt x="98" y="113"/>
                    </a:cubicBezTo>
                    <a:close/>
                  </a:path>
                </a:pathLst>
              </a:custGeom>
              <a:solidFill>
                <a:srgbClr val="FE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44" name="Freeform 133">
                <a:extLst>
                  <a:ext uri="{FF2B5EF4-FFF2-40B4-BE49-F238E27FC236}">
                    <a16:creationId xmlns:a16="http://schemas.microsoft.com/office/drawing/2014/main" id="{71BD32F2-E5EC-617E-5EE3-F9431D0B22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4" y="1474"/>
                <a:ext cx="97" cy="87"/>
              </a:xfrm>
              <a:custGeom>
                <a:avLst/>
                <a:gdLst>
                  <a:gd name="T0" fmla="*/ 112 w 112"/>
                  <a:gd name="T1" fmla="*/ 3 h 101"/>
                  <a:gd name="T2" fmla="*/ 43 w 112"/>
                  <a:gd name="T3" fmla="*/ 93 h 101"/>
                  <a:gd name="T4" fmla="*/ 28 w 112"/>
                  <a:gd name="T5" fmla="*/ 95 h 101"/>
                  <a:gd name="T6" fmla="*/ 31 w 112"/>
                  <a:gd name="T7" fmla="*/ 47 h 101"/>
                  <a:gd name="T8" fmla="*/ 109 w 112"/>
                  <a:gd name="T9" fmla="*/ 0 h 101"/>
                  <a:gd name="T10" fmla="*/ 112 w 112"/>
                  <a:gd name="T11" fmla="*/ 3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101">
                    <a:moveTo>
                      <a:pt x="112" y="3"/>
                    </a:moveTo>
                    <a:cubicBezTo>
                      <a:pt x="89" y="33"/>
                      <a:pt x="66" y="63"/>
                      <a:pt x="43" y="93"/>
                    </a:cubicBezTo>
                    <a:cubicBezTo>
                      <a:pt x="38" y="100"/>
                      <a:pt x="35" y="101"/>
                      <a:pt x="28" y="95"/>
                    </a:cubicBezTo>
                    <a:cubicBezTo>
                      <a:pt x="0" y="71"/>
                      <a:pt x="0" y="66"/>
                      <a:pt x="31" y="47"/>
                    </a:cubicBezTo>
                    <a:cubicBezTo>
                      <a:pt x="57" y="32"/>
                      <a:pt x="83" y="16"/>
                      <a:pt x="109" y="0"/>
                    </a:cubicBezTo>
                    <a:cubicBezTo>
                      <a:pt x="110" y="1"/>
                      <a:pt x="111" y="2"/>
                      <a:pt x="112" y="3"/>
                    </a:cubicBezTo>
                    <a:close/>
                  </a:path>
                </a:pathLst>
              </a:custGeom>
              <a:solidFill>
                <a:srgbClr val="FE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45" name="Freeform 134">
                <a:extLst>
                  <a:ext uri="{FF2B5EF4-FFF2-40B4-BE49-F238E27FC236}">
                    <a16:creationId xmlns:a16="http://schemas.microsoft.com/office/drawing/2014/main" id="{23859C62-AFF3-5CFF-67B1-E9D351732F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" y="1477"/>
                <a:ext cx="86" cy="96"/>
              </a:xfrm>
              <a:custGeom>
                <a:avLst/>
                <a:gdLst>
                  <a:gd name="T0" fmla="*/ 3 w 100"/>
                  <a:gd name="T1" fmla="*/ 0 h 111"/>
                  <a:gd name="T2" fmla="*/ 91 w 100"/>
                  <a:gd name="T3" fmla="*/ 68 h 111"/>
                  <a:gd name="T4" fmla="*/ 92 w 100"/>
                  <a:gd name="T5" fmla="*/ 84 h 111"/>
                  <a:gd name="T6" fmla="*/ 46 w 100"/>
                  <a:gd name="T7" fmla="*/ 81 h 111"/>
                  <a:gd name="T8" fmla="*/ 0 w 100"/>
                  <a:gd name="T9" fmla="*/ 3 h 111"/>
                  <a:gd name="T10" fmla="*/ 3 w 100"/>
                  <a:gd name="T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11">
                    <a:moveTo>
                      <a:pt x="3" y="0"/>
                    </a:moveTo>
                    <a:cubicBezTo>
                      <a:pt x="32" y="23"/>
                      <a:pt x="62" y="46"/>
                      <a:pt x="91" y="68"/>
                    </a:cubicBezTo>
                    <a:cubicBezTo>
                      <a:pt x="100" y="74"/>
                      <a:pt x="98" y="78"/>
                      <a:pt x="92" y="84"/>
                    </a:cubicBezTo>
                    <a:cubicBezTo>
                      <a:pt x="67" y="111"/>
                      <a:pt x="64" y="111"/>
                      <a:pt x="46" y="81"/>
                    </a:cubicBezTo>
                    <a:cubicBezTo>
                      <a:pt x="31" y="55"/>
                      <a:pt x="15" y="29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solidFill>
                <a:srgbClr val="FEFD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46" name="Freeform 135">
                <a:extLst>
                  <a:ext uri="{FF2B5EF4-FFF2-40B4-BE49-F238E27FC236}">
                    <a16:creationId xmlns:a16="http://schemas.microsoft.com/office/drawing/2014/main" id="{A53369C8-5E89-A097-5BF4-8A10923F15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1" y="1544"/>
                <a:ext cx="202" cy="54"/>
              </a:xfrm>
              <a:custGeom>
                <a:avLst/>
                <a:gdLst>
                  <a:gd name="T0" fmla="*/ 7 w 234"/>
                  <a:gd name="T1" fmla="*/ 3 h 62"/>
                  <a:gd name="T2" fmla="*/ 45 w 234"/>
                  <a:gd name="T3" fmla="*/ 30 h 62"/>
                  <a:gd name="T4" fmla="*/ 172 w 234"/>
                  <a:gd name="T5" fmla="*/ 45 h 62"/>
                  <a:gd name="T6" fmla="*/ 224 w 234"/>
                  <a:gd name="T7" fmla="*/ 7 h 62"/>
                  <a:gd name="T8" fmla="*/ 228 w 234"/>
                  <a:gd name="T9" fmla="*/ 19 h 62"/>
                  <a:gd name="T10" fmla="*/ 184 w 234"/>
                  <a:gd name="T11" fmla="*/ 59 h 62"/>
                  <a:gd name="T12" fmla="*/ 34 w 234"/>
                  <a:gd name="T13" fmla="*/ 41 h 62"/>
                  <a:gd name="T14" fmla="*/ 0 w 234"/>
                  <a:gd name="T15" fmla="*/ 3 h 62"/>
                  <a:gd name="T16" fmla="*/ 7 w 234"/>
                  <a:gd name="T17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62">
                    <a:moveTo>
                      <a:pt x="7" y="3"/>
                    </a:moveTo>
                    <a:cubicBezTo>
                      <a:pt x="14" y="20"/>
                      <a:pt x="27" y="28"/>
                      <a:pt x="45" y="30"/>
                    </a:cubicBezTo>
                    <a:cubicBezTo>
                      <a:pt x="87" y="35"/>
                      <a:pt x="130" y="40"/>
                      <a:pt x="172" y="45"/>
                    </a:cubicBezTo>
                    <a:cubicBezTo>
                      <a:pt x="206" y="49"/>
                      <a:pt x="217" y="41"/>
                      <a:pt x="224" y="7"/>
                    </a:cubicBezTo>
                    <a:cubicBezTo>
                      <a:pt x="234" y="8"/>
                      <a:pt x="228" y="14"/>
                      <a:pt x="228" y="19"/>
                    </a:cubicBezTo>
                    <a:cubicBezTo>
                      <a:pt x="226" y="49"/>
                      <a:pt x="212" y="62"/>
                      <a:pt x="184" y="59"/>
                    </a:cubicBezTo>
                    <a:cubicBezTo>
                      <a:pt x="134" y="54"/>
                      <a:pt x="84" y="48"/>
                      <a:pt x="34" y="41"/>
                    </a:cubicBezTo>
                    <a:cubicBezTo>
                      <a:pt x="11" y="38"/>
                      <a:pt x="0" y="24"/>
                      <a:pt x="0" y="3"/>
                    </a:cubicBezTo>
                    <a:cubicBezTo>
                      <a:pt x="2" y="0"/>
                      <a:pt x="5" y="0"/>
                      <a:pt x="7" y="3"/>
                    </a:cubicBezTo>
                    <a:close/>
                  </a:path>
                </a:pathLst>
              </a:custGeom>
              <a:solidFill>
                <a:srgbClr val="FDF7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47" name="Freeform 136">
                <a:extLst>
                  <a:ext uri="{FF2B5EF4-FFF2-40B4-BE49-F238E27FC236}">
                    <a16:creationId xmlns:a16="http://schemas.microsoft.com/office/drawing/2014/main" id="{B10E49EC-4B09-5010-302C-583D3C84B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7" y="1355"/>
                <a:ext cx="107" cy="44"/>
              </a:xfrm>
              <a:custGeom>
                <a:avLst/>
                <a:gdLst>
                  <a:gd name="T0" fmla="*/ 124 w 124"/>
                  <a:gd name="T1" fmla="*/ 34 h 51"/>
                  <a:gd name="T2" fmla="*/ 12 w 124"/>
                  <a:gd name="T3" fmla="*/ 50 h 51"/>
                  <a:gd name="T4" fmla="*/ 0 w 124"/>
                  <a:gd name="T5" fmla="*/ 39 h 51"/>
                  <a:gd name="T6" fmla="*/ 0 w 124"/>
                  <a:gd name="T7" fmla="*/ 31 h 51"/>
                  <a:gd name="T8" fmla="*/ 30 w 124"/>
                  <a:gd name="T9" fmla="*/ 8 h 51"/>
                  <a:gd name="T10" fmla="*/ 124 w 124"/>
                  <a:gd name="T11" fmla="*/ 32 h 51"/>
                  <a:gd name="T12" fmla="*/ 124 w 124"/>
                  <a:gd name="T13" fmla="*/ 3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51">
                    <a:moveTo>
                      <a:pt x="124" y="34"/>
                    </a:moveTo>
                    <a:cubicBezTo>
                      <a:pt x="87" y="39"/>
                      <a:pt x="49" y="44"/>
                      <a:pt x="12" y="50"/>
                    </a:cubicBezTo>
                    <a:cubicBezTo>
                      <a:pt x="3" y="51"/>
                      <a:pt x="0" y="48"/>
                      <a:pt x="0" y="39"/>
                    </a:cubicBezTo>
                    <a:cubicBezTo>
                      <a:pt x="1" y="36"/>
                      <a:pt x="0" y="34"/>
                      <a:pt x="0" y="31"/>
                    </a:cubicBezTo>
                    <a:cubicBezTo>
                      <a:pt x="1" y="1"/>
                      <a:pt x="2" y="0"/>
                      <a:pt x="30" y="8"/>
                    </a:cubicBezTo>
                    <a:cubicBezTo>
                      <a:pt x="61" y="16"/>
                      <a:pt x="93" y="24"/>
                      <a:pt x="124" y="32"/>
                    </a:cubicBezTo>
                    <a:cubicBezTo>
                      <a:pt x="124" y="33"/>
                      <a:pt x="124" y="34"/>
                      <a:pt x="124" y="34"/>
                    </a:cubicBezTo>
                    <a:close/>
                  </a:path>
                </a:pathLst>
              </a:custGeom>
              <a:solidFill>
                <a:srgbClr val="FDF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48" name="Freeform 137">
                <a:extLst>
                  <a:ext uri="{FF2B5EF4-FFF2-40B4-BE49-F238E27FC236}">
                    <a16:creationId xmlns:a16="http://schemas.microsoft.com/office/drawing/2014/main" id="{D2098646-83CA-9E37-6704-75D4F3056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1411"/>
                <a:ext cx="46" cy="106"/>
              </a:xfrm>
              <a:custGeom>
                <a:avLst/>
                <a:gdLst>
                  <a:gd name="T0" fmla="*/ 34 w 53"/>
                  <a:gd name="T1" fmla="*/ 0 h 123"/>
                  <a:gd name="T2" fmla="*/ 45 w 53"/>
                  <a:gd name="T3" fmla="*/ 78 h 123"/>
                  <a:gd name="T4" fmla="*/ 49 w 53"/>
                  <a:gd name="T5" fmla="*/ 101 h 123"/>
                  <a:gd name="T6" fmla="*/ 30 w 53"/>
                  <a:gd name="T7" fmla="*/ 122 h 123"/>
                  <a:gd name="T8" fmla="*/ 8 w 53"/>
                  <a:gd name="T9" fmla="*/ 92 h 123"/>
                  <a:gd name="T10" fmla="*/ 31 w 53"/>
                  <a:gd name="T11" fmla="*/ 0 h 123"/>
                  <a:gd name="T12" fmla="*/ 34 w 53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123">
                    <a:moveTo>
                      <a:pt x="34" y="0"/>
                    </a:moveTo>
                    <a:cubicBezTo>
                      <a:pt x="38" y="26"/>
                      <a:pt x="42" y="52"/>
                      <a:pt x="45" y="78"/>
                    </a:cubicBezTo>
                    <a:cubicBezTo>
                      <a:pt x="46" y="86"/>
                      <a:pt x="47" y="94"/>
                      <a:pt x="49" y="101"/>
                    </a:cubicBezTo>
                    <a:cubicBezTo>
                      <a:pt x="53" y="118"/>
                      <a:pt x="47" y="123"/>
                      <a:pt x="30" y="122"/>
                    </a:cubicBezTo>
                    <a:cubicBezTo>
                      <a:pt x="1" y="120"/>
                      <a:pt x="0" y="121"/>
                      <a:pt x="8" y="92"/>
                    </a:cubicBezTo>
                    <a:cubicBezTo>
                      <a:pt x="16" y="61"/>
                      <a:pt x="24" y="30"/>
                      <a:pt x="31" y="0"/>
                    </a:cubicBezTo>
                    <a:cubicBezTo>
                      <a:pt x="32" y="0"/>
                      <a:pt x="33" y="0"/>
                      <a:pt x="34" y="0"/>
                    </a:cubicBezTo>
                    <a:close/>
                  </a:path>
                </a:pathLst>
              </a:custGeom>
              <a:solidFill>
                <a:srgbClr val="FDF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49" name="Freeform 138">
                <a:extLst>
                  <a:ext uri="{FF2B5EF4-FFF2-40B4-BE49-F238E27FC236}">
                    <a16:creationId xmlns:a16="http://schemas.microsoft.com/office/drawing/2014/main" id="{790E8BA1-F383-C02D-1A0B-0C117FE32D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6" y="1403"/>
                <a:ext cx="84" cy="96"/>
              </a:xfrm>
              <a:custGeom>
                <a:avLst/>
                <a:gdLst>
                  <a:gd name="T0" fmla="*/ 2 w 98"/>
                  <a:gd name="T1" fmla="*/ 0 h 111"/>
                  <a:gd name="T2" fmla="*/ 87 w 98"/>
                  <a:gd name="T3" fmla="*/ 65 h 111"/>
                  <a:gd name="T4" fmla="*/ 89 w 98"/>
                  <a:gd name="T5" fmla="*/ 86 h 111"/>
                  <a:gd name="T6" fmla="*/ 47 w 98"/>
                  <a:gd name="T7" fmla="*/ 82 h 111"/>
                  <a:gd name="T8" fmla="*/ 0 w 98"/>
                  <a:gd name="T9" fmla="*/ 3 h 111"/>
                  <a:gd name="T10" fmla="*/ 2 w 98"/>
                  <a:gd name="T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11">
                    <a:moveTo>
                      <a:pt x="2" y="0"/>
                    </a:moveTo>
                    <a:cubicBezTo>
                      <a:pt x="30" y="22"/>
                      <a:pt x="58" y="44"/>
                      <a:pt x="87" y="65"/>
                    </a:cubicBezTo>
                    <a:cubicBezTo>
                      <a:pt x="98" y="73"/>
                      <a:pt x="98" y="77"/>
                      <a:pt x="89" y="86"/>
                    </a:cubicBezTo>
                    <a:cubicBezTo>
                      <a:pt x="64" y="111"/>
                      <a:pt x="64" y="111"/>
                      <a:pt x="47" y="82"/>
                    </a:cubicBezTo>
                    <a:cubicBezTo>
                      <a:pt x="31" y="56"/>
                      <a:pt x="15" y="29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FD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50" name="Freeform 139">
                <a:extLst>
                  <a:ext uri="{FF2B5EF4-FFF2-40B4-BE49-F238E27FC236}">
                    <a16:creationId xmlns:a16="http://schemas.microsoft.com/office/drawing/2014/main" id="{AFDFC11B-129A-4B8C-B359-34E9AC2295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7" y="1270"/>
                <a:ext cx="85" cy="95"/>
              </a:xfrm>
              <a:custGeom>
                <a:avLst/>
                <a:gdLst>
                  <a:gd name="T0" fmla="*/ 95 w 98"/>
                  <a:gd name="T1" fmla="*/ 110 h 110"/>
                  <a:gd name="T2" fmla="*/ 5 w 98"/>
                  <a:gd name="T3" fmla="*/ 42 h 110"/>
                  <a:gd name="T4" fmla="*/ 4 w 98"/>
                  <a:gd name="T5" fmla="*/ 32 h 110"/>
                  <a:gd name="T6" fmla="*/ 8 w 98"/>
                  <a:gd name="T7" fmla="*/ 28 h 110"/>
                  <a:gd name="T8" fmla="*/ 53 w 98"/>
                  <a:gd name="T9" fmla="*/ 31 h 110"/>
                  <a:gd name="T10" fmla="*/ 98 w 98"/>
                  <a:gd name="T11" fmla="*/ 107 h 110"/>
                  <a:gd name="T12" fmla="*/ 95 w 98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10">
                    <a:moveTo>
                      <a:pt x="95" y="110"/>
                    </a:moveTo>
                    <a:cubicBezTo>
                      <a:pt x="65" y="87"/>
                      <a:pt x="35" y="64"/>
                      <a:pt x="5" y="42"/>
                    </a:cubicBezTo>
                    <a:cubicBezTo>
                      <a:pt x="1" y="38"/>
                      <a:pt x="0" y="36"/>
                      <a:pt x="4" y="32"/>
                    </a:cubicBezTo>
                    <a:cubicBezTo>
                      <a:pt x="6" y="30"/>
                      <a:pt x="7" y="29"/>
                      <a:pt x="8" y="28"/>
                    </a:cubicBezTo>
                    <a:cubicBezTo>
                      <a:pt x="33" y="0"/>
                      <a:pt x="34" y="0"/>
                      <a:pt x="53" y="31"/>
                    </a:cubicBezTo>
                    <a:cubicBezTo>
                      <a:pt x="68" y="57"/>
                      <a:pt x="83" y="82"/>
                      <a:pt x="98" y="107"/>
                    </a:cubicBezTo>
                    <a:cubicBezTo>
                      <a:pt x="97" y="108"/>
                      <a:pt x="96" y="109"/>
                      <a:pt x="95" y="110"/>
                    </a:cubicBezTo>
                    <a:close/>
                  </a:path>
                </a:pathLst>
              </a:custGeom>
              <a:solidFill>
                <a:srgbClr val="FDF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51" name="Freeform 140">
                <a:extLst>
                  <a:ext uri="{FF2B5EF4-FFF2-40B4-BE49-F238E27FC236}">
                    <a16:creationId xmlns:a16="http://schemas.microsoft.com/office/drawing/2014/main" id="{1E24BC48-10A9-5156-773C-A789550F1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5" y="1401"/>
                <a:ext cx="95" cy="85"/>
              </a:xfrm>
              <a:custGeom>
                <a:avLst/>
                <a:gdLst>
                  <a:gd name="T0" fmla="*/ 111 w 111"/>
                  <a:gd name="T1" fmla="*/ 3 h 98"/>
                  <a:gd name="T2" fmla="*/ 44 w 111"/>
                  <a:gd name="T3" fmla="*/ 91 h 98"/>
                  <a:gd name="T4" fmla="*/ 28 w 111"/>
                  <a:gd name="T5" fmla="*/ 91 h 98"/>
                  <a:gd name="T6" fmla="*/ 25 w 111"/>
                  <a:gd name="T7" fmla="*/ 88 h 98"/>
                  <a:gd name="T8" fmla="*/ 30 w 111"/>
                  <a:gd name="T9" fmla="*/ 47 h 98"/>
                  <a:gd name="T10" fmla="*/ 108 w 111"/>
                  <a:gd name="T11" fmla="*/ 0 h 98"/>
                  <a:gd name="T12" fmla="*/ 111 w 111"/>
                  <a:gd name="T13" fmla="*/ 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98">
                    <a:moveTo>
                      <a:pt x="111" y="3"/>
                    </a:moveTo>
                    <a:cubicBezTo>
                      <a:pt x="89" y="32"/>
                      <a:pt x="66" y="61"/>
                      <a:pt x="44" y="91"/>
                    </a:cubicBezTo>
                    <a:cubicBezTo>
                      <a:pt x="38" y="98"/>
                      <a:pt x="34" y="98"/>
                      <a:pt x="28" y="91"/>
                    </a:cubicBezTo>
                    <a:cubicBezTo>
                      <a:pt x="27" y="90"/>
                      <a:pt x="26" y="89"/>
                      <a:pt x="25" y="88"/>
                    </a:cubicBezTo>
                    <a:cubicBezTo>
                      <a:pt x="0" y="64"/>
                      <a:pt x="0" y="64"/>
                      <a:pt x="30" y="47"/>
                    </a:cubicBezTo>
                    <a:cubicBezTo>
                      <a:pt x="56" y="31"/>
                      <a:pt x="82" y="16"/>
                      <a:pt x="108" y="0"/>
                    </a:cubicBezTo>
                    <a:cubicBezTo>
                      <a:pt x="109" y="1"/>
                      <a:pt x="110" y="2"/>
                      <a:pt x="111" y="3"/>
                    </a:cubicBezTo>
                    <a:close/>
                  </a:path>
                </a:pathLst>
              </a:custGeom>
              <a:solidFill>
                <a:srgbClr val="FE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52" name="Freeform 141">
                <a:extLst>
                  <a:ext uri="{FF2B5EF4-FFF2-40B4-BE49-F238E27FC236}">
                    <a16:creationId xmlns:a16="http://schemas.microsoft.com/office/drawing/2014/main" id="{C57A4852-F4F5-08D8-7EEB-79CABEAF3A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4" y="1371"/>
                <a:ext cx="108" cy="44"/>
              </a:xfrm>
              <a:custGeom>
                <a:avLst/>
                <a:gdLst>
                  <a:gd name="T0" fmla="*/ 1 w 125"/>
                  <a:gd name="T1" fmla="*/ 16 h 51"/>
                  <a:gd name="T2" fmla="*/ 112 w 125"/>
                  <a:gd name="T3" fmla="*/ 1 h 51"/>
                  <a:gd name="T4" fmla="*/ 123 w 125"/>
                  <a:gd name="T5" fmla="*/ 9 h 51"/>
                  <a:gd name="T6" fmla="*/ 123 w 125"/>
                  <a:gd name="T7" fmla="*/ 13 h 51"/>
                  <a:gd name="T8" fmla="*/ 89 w 125"/>
                  <a:gd name="T9" fmla="*/ 42 h 51"/>
                  <a:gd name="T10" fmla="*/ 0 w 125"/>
                  <a:gd name="T11" fmla="*/ 19 h 51"/>
                  <a:gd name="T12" fmla="*/ 1 w 125"/>
                  <a:gd name="T13" fmla="*/ 1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51">
                    <a:moveTo>
                      <a:pt x="1" y="16"/>
                    </a:moveTo>
                    <a:cubicBezTo>
                      <a:pt x="38" y="11"/>
                      <a:pt x="75" y="6"/>
                      <a:pt x="112" y="1"/>
                    </a:cubicBezTo>
                    <a:cubicBezTo>
                      <a:pt x="119" y="0"/>
                      <a:pt x="123" y="2"/>
                      <a:pt x="123" y="9"/>
                    </a:cubicBezTo>
                    <a:cubicBezTo>
                      <a:pt x="123" y="10"/>
                      <a:pt x="123" y="11"/>
                      <a:pt x="123" y="13"/>
                    </a:cubicBezTo>
                    <a:cubicBezTo>
                      <a:pt x="125" y="49"/>
                      <a:pt x="123" y="51"/>
                      <a:pt x="89" y="42"/>
                    </a:cubicBezTo>
                    <a:cubicBezTo>
                      <a:pt x="59" y="34"/>
                      <a:pt x="30" y="27"/>
                      <a:pt x="0" y="19"/>
                    </a:cubicBezTo>
                    <a:cubicBezTo>
                      <a:pt x="0" y="18"/>
                      <a:pt x="1" y="17"/>
                      <a:pt x="1" y="16"/>
                    </a:cubicBezTo>
                    <a:close/>
                  </a:path>
                </a:pathLst>
              </a:custGeom>
              <a:solidFill>
                <a:srgbClr val="FDF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53" name="Freeform 142">
                <a:extLst>
                  <a:ext uri="{FF2B5EF4-FFF2-40B4-BE49-F238E27FC236}">
                    <a16:creationId xmlns:a16="http://schemas.microsoft.com/office/drawing/2014/main" id="{1D30F20C-3AB5-FE54-0155-116DA208A9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" y="1283"/>
                <a:ext cx="92" cy="83"/>
              </a:xfrm>
              <a:custGeom>
                <a:avLst/>
                <a:gdLst>
                  <a:gd name="T0" fmla="*/ 0 w 107"/>
                  <a:gd name="T1" fmla="*/ 92 h 96"/>
                  <a:gd name="T2" fmla="*/ 62 w 107"/>
                  <a:gd name="T3" fmla="*/ 12 h 96"/>
                  <a:gd name="T4" fmla="*/ 84 w 107"/>
                  <a:gd name="T5" fmla="*/ 11 h 96"/>
                  <a:gd name="T6" fmla="*/ 89 w 107"/>
                  <a:gd name="T7" fmla="*/ 17 h 96"/>
                  <a:gd name="T8" fmla="*/ 85 w 107"/>
                  <a:gd name="T9" fmla="*/ 48 h 96"/>
                  <a:gd name="T10" fmla="*/ 20 w 107"/>
                  <a:gd name="T11" fmla="*/ 87 h 96"/>
                  <a:gd name="T12" fmla="*/ 0 w 107"/>
                  <a:gd name="T13" fmla="*/ 9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96">
                    <a:moveTo>
                      <a:pt x="0" y="92"/>
                    </a:moveTo>
                    <a:cubicBezTo>
                      <a:pt x="21" y="66"/>
                      <a:pt x="42" y="39"/>
                      <a:pt x="62" y="12"/>
                    </a:cubicBezTo>
                    <a:cubicBezTo>
                      <a:pt x="70" y="1"/>
                      <a:pt x="76" y="0"/>
                      <a:pt x="84" y="11"/>
                    </a:cubicBezTo>
                    <a:cubicBezTo>
                      <a:pt x="85" y="13"/>
                      <a:pt x="88" y="15"/>
                      <a:pt x="89" y="17"/>
                    </a:cubicBezTo>
                    <a:cubicBezTo>
                      <a:pt x="107" y="36"/>
                      <a:pt x="107" y="36"/>
                      <a:pt x="85" y="48"/>
                    </a:cubicBezTo>
                    <a:cubicBezTo>
                      <a:pt x="63" y="61"/>
                      <a:pt x="42" y="74"/>
                      <a:pt x="20" y="87"/>
                    </a:cubicBezTo>
                    <a:cubicBezTo>
                      <a:pt x="14" y="91"/>
                      <a:pt x="8" y="96"/>
                      <a:pt x="0" y="92"/>
                    </a:cubicBezTo>
                    <a:close/>
                  </a:path>
                </a:pathLst>
              </a:custGeom>
              <a:solidFill>
                <a:srgbClr val="FEFD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54" name="Freeform 143">
                <a:extLst>
                  <a:ext uri="{FF2B5EF4-FFF2-40B4-BE49-F238E27FC236}">
                    <a16:creationId xmlns:a16="http://schemas.microsoft.com/office/drawing/2014/main" id="{23159423-3FDD-60C3-5587-37434FAB1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7" y="1232"/>
                <a:ext cx="104" cy="191"/>
              </a:xfrm>
              <a:custGeom>
                <a:avLst/>
                <a:gdLst>
                  <a:gd name="T0" fmla="*/ 27 w 120"/>
                  <a:gd name="T1" fmla="*/ 221 h 221"/>
                  <a:gd name="T2" fmla="*/ 16 w 120"/>
                  <a:gd name="T3" fmla="*/ 190 h 221"/>
                  <a:gd name="T4" fmla="*/ 113 w 120"/>
                  <a:gd name="T5" fmla="*/ 0 h 221"/>
                  <a:gd name="T6" fmla="*/ 111 w 120"/>
                  <a:gd name="T7" fmla="*/ 17 h 221"/>
                  <a:gd name="T8" fmla="*/ 22 w 120"/>
                  <a:gd name="T9" fmla="*/ 196 h 221"/>
                  <a:gd name="T10" fmla="*/ 27 w 120"/>
                  <a:gd name="T11" fmla="*/ 22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221">
                    <a:moveTo>
                      <a:pt x="27" y="221"/>
                    </a:moveTo>
                    <a:cubicBezTo>
                      <a:pt x="15" y="214"/>
                      <a:pt x="18" y="200"/>
                      <a:pt x="16" y="190"/>
                    </a:cubicBezTo>
                    <a:cubicBezTo>
                      <a:pt x="0" y="114"/>
                      <a:pt x="46" y="26"/>
                      <a:pt x="113" y="0"/>
                    </a:cubicBezTo>
                    <a:cubicBezTo>
                      <a:pt x="119" y="7"/>
                      <a:pt x="120" y="11"/>
                      <a:pt x="111" y="17"/>
                    </a:cubicBezTo>
                    <a:cubicBezTo>
                      <a:pt x="47" y="60"/>
                      <a:pt x="19" y="120"/>
                      <a:pt x="22" y="196"/>
                    </a:cubicBezTo>
                    <a:cubicBezTo>
                      <a:pt x="23" y="205"/>
                      <a:pt x="27" y="212"/>
                      <a:pt x="27" y="221"/>
                    </a:cubicBezTo>
                    <a:close/>
                  </a:path>
                </a:pathLst>
              </a:custGeom>
              <a:solidFill>
                <a:srgbClr val="FCFB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55" name="Freeform 144">
                <a:extLst>
                  <a:ext uri="{FF2B5EF4-FFF2-40B4-BE49-F238E27FC236}">
                    <a16:creationId xmlns:a16="http://schemas.microsoft.com/office/drawing/2014/main" id="{06969B68-9E2E-6085-0AE1-8951FE4312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7" y="1355"/>
                <a:ext cx="88" cy="75"/>
              </a:xfrm>
              <a:custGeom>
                <a:avLst/>
                <a:gdLst>
                  <a:gd name="T0" fmla="*/ 0 w 102"/>
                  <a:gd name="T1" fmla="*/ 83 h 86"/>
                  <a:gd name="T2" fmla="*/ 58 w 102"/>
                  <a:gd name="T3" fmla="*/ 7 h 86"/>
                  <a:gd name="T4" fmla="*/ 73 w 102"/>
                  <a:gd name="T5" fmla="*/ 6 h 86"/>
                  <a:gd name="T6" fmla="*/ 75 w 102"/>
                  <a:gd name="T7" fmla="*/ 8 h 86"/>
                  <a:gd name="T8" fmla="*/ 71 w 102"/>
                  <a:gd name="T9" fmla="*/ 52 h 86"/>
                  <a:gd name="T10" fmla="*/ 27 w 102"/>
                  <a:gd name="T11" fmla="*/ 79 h 86"/>
                  <a:gd name="T12" fmla="*/ 0 w 102"/>
                  <a:gd name="T13" fmla="*/ 8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86">
                    <a:moveTo>
                      <a:pt x="0" y="83"/>
                    </a:moveTo>
                    <a:cubicBezTo>
                      <a:pt x="20" y="57"/>
                      <a:pt x="39" y="32"/>
                      <a:pt x="58" y="7"/>
                    </a:cubicBezTo>
                    <a:cubicBezTo>
                      <a:pt x="63" y="0"/>
                      <a:pt x="68" y="0"/>
                      <a:pt x="73" y="6"/>
                    </a:cubicBezTo>
                    <a:cubicBezTo>
                      <a:pt x="74" y="7"/>
                      <a:pt x="74" y="7"/>
                      <a:pt x="75" y="8"/>
                    </a:cubicBezTo>
                    <a:cubicBezTo>
                      <a:pt x="102" y="32"/>
                      <a:pt x="101" y="34"/>
                      <a:pt x="71" y="52"/>
                    </a:cubicBezTo>
                    <a:cubicBezTo>
                      <a:pt x="56" y="61"/>
                      <a:pt x="41" y="69"/>
                      <a:pt x="27" y="79"/>
                    </a:cubicBezTo>
                    <a:cubicBezTo>
                      <a:pt x="19" y="84"/>
                      <a:pt x="11" y="86"/>
                      <a:pt x="0" y="83"/>
                    </a:cubicBezTo>
                    <a:close/>
                  </a:path>
                </a:pathLst>
              </a:custGeom>
              <a:solidFill>
                <a:srgbClr val="FDF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56" name="Freeform 145">
                <a:extLst>
                  <a:ext uri="{FF2B5EF4-FFF2-40B4-BE49-F238E27FC236}">
                    <a16:creationId xmlns:a16="http://schemas.microsoft.com/office/drawing/2014/main" id="{616D200C-F358-F798-0E04-4853CDFF3A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1252"/>
                <a:ext cx="44" cy="98"/>
              </a:xfrm>
              <a:custGeom>
                <a:avLst/>
                <a:gdLst>
                  <a:gd name="T0" fmla="*/ 23 w 51"/>
                  <a:gd name="T1" fmla="*/ 114 h 114"/>
                  <a:gd name="T2" fmla="*/ 12 w 51"/>
                  <a:gd name="T3" fmla="*/ 92 h 114"/>
                  <a:gd name="T4" fmla="*/ 3 w 51"/>
                  <a:gd name="T5" fmla="*/ 17 h 114"/>
                  <a:gd name="T6" fmla="*/ 17 w 51"/>
                  <a:gd name="T7" fmla="*/ 2 h 114"/>
                  <a:gd name="T8" fmla="*/ 21 w 51"/>
                  <a:gd name="T9" fmla="*/ 2 h 114"/>
                  <a:gd name="T10" fmla="*/ 44 w 51"/>
                  <a:gd name="T11" fmla="*/ 31 h 114"/>
                  <a:gd name="T12" fmla="*/ 23 w 51"/>
                  <a:gd name="T13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114">
                    <a:moveTo>
                      <a:pt x="23" y="114"/>
                    </a:moveTo>
                    <a:cubicBezTo>
                      <a:pt x="14" y="107"/>
                      <a:pt x="13" y="99"/>
                      <a:pt x="12" y="92"/>
                    </a:cubicBezTo>
                    <a:cubicBezTo>
                      <a:pt x="9" y="67"/>
                      <a:pt x="7" y="42"/>
                      <a:pt x="3" y="17"/>
                    </a:cubicBezTo>
                    <a:cubicBezTo>
                      <a:pt x="0" y="3"/>
                      <a:pt x="5" y="0"/>
                      <a:pt x="17" y="2"/>
                    </a:cubicBezTo>
                    <a:cubicBezTo>
                      <a:pt x="18" y="2"/>
                      <a:pt x="19" y="2"/>
                      <a:pt x="21" y="2"/>
                    </a:cubicBezTo>
                    <a:cubicBezTo>
                      <a:pt x="51" y="2"/>
                      <a:pt x="51" y="2"/>
                      <a:pt x="44" y="31"/>
                    </a:cubicBezTo>
                    <a:cubicBezTo>
                      <a:pt x="37" y="58"/>
                      <a:pt x="30" y="85"/>
                      <a:pt x="23" y="114"/>
                    </a:cubicBezTo>
                    <a:close/>
                  </a:path>
                </a:pathLst>
              </a:custGeom>
              <a:solidFill>
                <a:srgbClr val="FDF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57" name="Freeform 146">
                <a:extLst>
                  <a:ext uri="{FF2B5EF4-FFF2-40B4-BE49-F238E27FC236}">
                    <a16:creationId xmlns:a16="http://schemas.microsoft.com/office/drawing/2014/main" id="{762394B9-5C0C-4E6D-8D67-A3E02F3930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5" y="1323"/>
                <a:ext cx="45" cy="98"/>
              </a:xfrm>
              <a:custGeom>
                <a:avLst/>
                <a:gdLst>
                  <a:gd name="T0" fmla="*/ 15 w 52"/>
                  <a:gd name="T1" fmla="*/ 114 h 114"/>
                  <a:gd name="T2" fmla="*/ 2 w 52"/>
                  <a:gd name="T3" fmla="*/ 21 h 114"/>
                  <a:gd name="T4" fmla="*/ 17 w 52"/>
                  <a:gd name="T5" fmla="*/ 3 h 114"/>
                  <a:gd name="T6" fmla="*/ 25 w 52"/>
                  <a:gd name="T7" fmla="*/ 3 h 114"/>
                  <a:gd name="T8" fmla="*/ 45 w 52"/>
                  <a:gd name="T9" fmla="*/ 28 h 114"/>
                  <a:gd name="T10" fmla="*/ 15 w 52"/>
                  <a:gd name="T11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114">
                    <a:moveTo>
                      <a:pt x="15" y="114"/>
                    </a:moveTo>
                    <a:cubicBezTo>
                      <a:pt x="10" y="80"/>
                      <a:pt x="7" y="50"/>
                      <a:pt x="2" y="21"/>
                    </a:cubicBezTo>
                    <a:cubicBezTo>
                      <a:pt x="0" y="7"/>
                      <a:pt x="2" y="0"/>
                      <a:pt x="17" y="3"/>
                    </a:cubicBezTo>
                    <a:cubicBezTo>
                      <a:pt x="20" y="3"/>
                      <a:pt x="23" y="3"/>
                      <a:pt x="25" y="3"/>
                    </a:cubicBezTo>
                    <a:cubicBezTo>
                      <a:pt x="51" y="4"/>
                      <a:pt x="52" y="4"/>
                      <a:pt x="45" y="28"/>
                    </a:cubicBezTo>
                    <a:cubicBezTo>
                      <a:pt x="37" y="56"/>
                      <a:pt x="35" y="86"/>
                      <a:pt x="15" y="114"/>
                    </a:cubicBezTo>
                    <a:close/>
                  </a:path>
                </a:pathLst>
              </a:custGeom>
              <a:solidFill>
                <a:srgbClr val="FDF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58" name="Freeform 147">
                <a:extLst>
                  <a:ext uri="{FF2B5EF4-FFF2-40B4-BE49-F238E27FC236}">
                    <a16:creationId xmlns:a16="http://schemas.microsoft.com/office/drawing/2014/main" id="{F5EEE286-A101-8A34-F37E-233C550C0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9" y="1607"/>
                <a:ext cx="183" cy="39"/>
              </a:xfrm>
              <a:custGeom>
                <a:avLst/>
                <a:gdLst>
                  <a:gd name="T0" fmla="*/ 0 w 212"/>
                  <a:gd name="T1" fmla="*/ 38 h 46"/>
                  <a:gd name="T2" fmla="*/ 23 w 212"/>
                  <a:gd name="T3" fmla="*/ 13 h 46"/>
                  <a:gd name="T4" fmla="*/ 41 w 212"/>
                  <a:gd name="T5" fmla="*/ 12 h 46"/>
                  <a:gd name="T6" fmla="*/ 125 w 212"/>
                  <a:gd name="T7" fmla="*/ 9 h 46"/>
                  <a:gd name="T8" fmla="*/ 143 w 212"/>
                  <a:gd name="T9" fmla="*/ 8 h 46"/>
                  <a:gd name="T10" fmla="*/ 209 w 212"/>
                  <a:gd name="T11" fmla="*/ 27 h 46"/>
                  <a:gd name="T12" fmla="*/ 209 w 212"/>
                  <a:gd name="T13" fmla="*/ 35 h 46"/>
                  <a:gd name="T14" fmla="*/ 70 w 212"/>
                  <a:gd name="T15" fmla="*/ 39 h 46"/>
                  <a:gd name="T16" fmla="*/ 0 w 212"/>
                  <a:gd name="T17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" h="46">
                    <a:moveTo>
                      <a:pt x="0" y="38"/>
                    </a:moveTo>
                    <a:cubicBezTo>
                      <a:pt x="7" y="29"/>
                      <a:pt x="18" y="23"/>
                      <a:pt x="23" y="13"/>
                    </a:cubicBezTo>
                    <a:cubicBezTo>
                      <a:pt x="27" y="2"/>
                      <a:pt x="34" y="4"/>
                      <a:pt x="41" y="12"/>
                    </a:cubicBezTo>
                    <a:cubicBezTo>
                      <a:pt x="71" y="46"/>
                      <a:pt x="97" y="45"/>
                      <a:pt x="125" y="9"/>
                    </a:cubicBezTo>
                    <a:cubicBezTo>
                      <a:pt x="131" y="0"/>
                      <a:pt x="136" y="0"/>
                      <a:pt x="143" y="8"/>
                    </a:cubicBezTo>
                    <a:cubicBezTo>
                      <a:pt x="164" y="34"/>
                      <a:pt x="177" y="37"/>
                      <a:pt x="209" y="27"/>
                    </a:cubicBezTo>
                    <a:cubicBezTo>
                      <a:pt x="211" y="29"/>
                      <a:pt x="212" y="32"/>
                      <a:pt x="209" y="35"/>
                    </a:cubicBezTo>
                    <a:cubicBezTo>
                      <a:pt x="163" y="42"/>
                      <a:pt x="117" y="38"/>
                      <a:pt x="70" y="39"/>
                    </a:cubicBezTo>
                    <a:cubicBezTo>
                      <a:pt x="47" y="39"/>
                      <a:pt x="24" y="38"/>
                      <a:pt x="0" y="38"/>
                    </a:cubicBezTo>
                    <a:close/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59" name="Freeform 148">
                <a:extLst>
                  <a:ext uri="{FF2B5EF4-FFF2-40B4-BE49-F238E27FC236}">
                    <a16:creationId xmlns:a16="http://schemas.microsoft.com/office/drawing/2014/main" id="{4F6C7167-5DF7-8ACD-1B73-30324BA1DF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8" y="1092"/>
                <a:ext cx="57" cy="106"/>
              </a:xfrm>
              <a:custGeom>
                <a:avLst/>
                <a:gdLst>
                  <a:gd name="T0" fmla="*/ 66 w 66"/>
                  <a:gd name="T1" fmla="*/ 3 h 123"/>
                  <a:gd name="T2" fmla="*/ 16 w 66"/>
                  <a:gd name="T3" fmla="*/ 123 h 123"/>
                  <a:gd name="T4" fmla="*/ 0 w 66"/>
                  <a:gd name="T5" fmla="*/ 123 h 123"/>
                  <a:gd name="T6" fmla="*/ 51 w 66"/>
                  <a:gd name="T7" fmla="*/ 0 h 123"/>
                  <a:gd name="T8" fmla="*/ 66 w 66"/>
                  <a:gd name="T9" fmla="*/ 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23">
                    <a:moveTo>
                      <a:pt x="66" y="3"/>
                    </a:moveTo>
                    <a:cubicBezTo>
                      <a:pt x="50" y="43"/>
                      <a:pt x="33" y="83"/>
                      <a:pt x="16" y="123"/>
                    </a:cubicBezTo>
                    <a:cubicBezTo>
                      <a:pt x="11" y="123"/>
                      <a:pt x="5" y="123"/>
                      <a:pt x="0" y="123"/>
                    </a:cubicBezTo>
                    <a:cubicBezTo>
                      <a:pt x="17" y="82"/>
                      <a:pt x="34" y="41"/>
                      <a:pt x="51" y="0"/>
                    </a:cubicBezTo>
                    <a:cubicBezTo>
                      <a:pt x="56" y="1"/>
                      <a:pt x="61" y="2"/>
                      <a:pt x="66" y="3"/>
                    </a:cubicBezTo>
                    <a:close/>
                  </a:path>
                </a:pathLst>
              </a:custGeom>
              <a:solidFill>
                <a:srgbClr val="2370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60" name="Freeform 149">
                <a:extLst>
                  <a:ext uri="{FF2B5EF4-FFF2-40B4-BE49-F238E27FC236}">
                    <a16:creationId xmlns:a16="http://schemas.microsoft.com/office/drawing/2014/main" id="{D2EF3A3E-90E9-9275-619E-2FB1801C9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6" y="1294"/>
                <a:ext cx="75" cy="72"/>
              </a:xfrm>
              <a:custGeom>
                <a:avLst/>
                <a:gdLst>
                  <a:gd name="T0" fmla="*/ 10 w 87"/>
                  <a:gd name="T1" fmla="*/ 0 h 83"/>
                  <a:gd name="T2" fmla="*/ 75 w 87"/>
                  <a:gd name="T3" fmla="*/ 61 h 83"/>
                  <a:gd name="T4" fmla="*/ 66 w 87"/>
                  <a:gd name="T5" fmla="*/ 83 h 83"/>
                  <a:gd name="T6" fmla="*/ 39 w 87"/>
                  <a:gd name="T7" fmla="*/ 51 h 83"/>
                  <a:gd name="T8" fmla="*/ 0 w 87"/>
                  <a:gd name="T9" fmla="*/ 16 h 83"/>
                  <a:gd name="T10" fmla="*/ 10 w 87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83">
                    <a:moveTo>
                      <a:pt x="10" y="0"/>
                    </a:moveTo>
                    <a:cubicBezTo>
                      <a:pt x="34" y="17"/>
                      <a:pt x="57" y="36"/>
                      <a:pt x="75" y="61"/>
                    </a:cubicBezTo>
                    <a:cubicBezTo>
                      <a:pt x="87" y="77"/>
                      <a:pt x="87" y="78"/>
                      <a:pt x="66" y="83"/>
                    </a:cubicBezTo>
                    <a:cubicBezTo>
                      <a:pt x="57" y="72"/>
                      <a:pt x="48" y="62"/>
                      <a:pt x="39" y="51"/>
                    </a:cubicBezTo>
                    <a:cubicBezTo>
                      <a:pt x="29" y="36"/>
                      <a:pt x="12" y="29"/>
                      <a:pt x="0" y="16"/>
                    </a:cubicBezTo>
                    <a:cubicBezTo>
                      <a:pt x="4" y="11"/>
                      <a:pt x="7" y="5"/>
                      <a:pt x="10" y="0"/>
                    </a:cubicBezTo>
                    <a:close/>
                  </a:path>
                </a:pathLst>
              </a:custGeom>
              <a:solidFill>
                <a:srgbClr val="ACD0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61" name="Freeform 150">
                <a:extLst>
                  <a:ext uri="{FF2B5EF4-FFF2-40B4-BE49-F238E27FC236}">
                    <a16:creationId xmlns:a16="http://schemas.microsoft.com/office/drawing/2014/main" id="{95590C91-451D-EA6E-1369-995D586F2A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" y="1338"/>
                <a:ext cx="61" cy="88"/>
              </a:xfrm>
              <a:custGeom>
                <a:avLst/>
                <a:gdLst>
                  <a:gd name="T0" fmla="*/ 0 w 71"/>
                  <a:gd name="T1" fmla="*/ 99 h 102"/>
                  <a:gd name="T2" fmla="*/ 47 w 71"/>
                  <a:gd name="T3" fmla="*/ 10 h 102"/>
                  <a:gd name="T4" fmla="*/ 63 w 71"/>
                  <a:gd name="T5" fmla="*/ 8 h 102"/>
                  <a:gd name="T6" fmla="*/ 66 w 71"/>
                  <a:gd name="T7" fmla="*/ 22 h 102"/>
                  <a:gd name="T8" fmla="*/ 3 w 71"/>
                  <a:gd name="T9" fmla="*/ 102 h 102"/>
                  <a:gd name="T10" fmla="*/ 0 w 71"/>
                  <a:gd name="T11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102">
                    <a:moveTo>
                      <a:pt x="0" y="99"/>
                    </a:moveTo>
                    <a:cubicBezTo>
                      <a:pt x="16" y="69"/>
                      <a:pt x="31" y="40"/>
                      <a:pt x="47" y="10"/>
                    </a:cubicBezTo>
                    <a:cubicBezTo>
                      <a:pt x="52" y="0"/>
                      <a:pt x="57" y="4"/>
                      <a:pt x="63" y="8"/>
                    </a:cubicBezTo>
                    <a:cubicBezTo>
                      <a:pt x="69" y="12"/>
                      <a:pt x="71" y="15"/>
                      <a:pt x="66" y="22"/>
                    </a:cubicBezTo>
                    <a:cubicBezTo>
                      <a:pt x="45" y="48"/>
                      <a:pt x="24" y="75"/>
                      <a:pt x="3" y="102"/>
                    </a:cubicBezTo>
                    <a:cubicBezTo>
                      <a:pt x="2" y="101"/>
                      <a:pt x="1" y="100"/>
                      <a:pt x="0" y="99"/>
                    </a:cubicBezTo>
                    <a:close/>
                  </a:path>
                </a:pathLst>
              </a:custGeom>
              <a:solidFill>
                <a:srgbClr val="FA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62" name="Freeform 151">
                <a:extLst>
                  <a:ext uri="{FF2B5EF4-FFF2-40B4-BE49-F238E27FC236}">
                    <a16:creationId xmlns:a16="http://schemas.microsoft.com/office/drawing/2014/main" id="{05570F64-BE91-3F0A-498B-B644418B4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2" y="1565"/>
                <a:ext cx="78" cy="32"/>
              </a:xfrm>
              <a:custGeom>
                <a:avLst/>
                <a:gdLst>
                  <a:gd name="T0" fmla="*/ 91 w 91"/>
                  <a:gd name="T1" fmla="*/ 37 h 37"/>
                  <a:gd name="T2" fmla="*/ 0 w 91"/>
                  <a:gd name="T3" fmla="*/ 25 h 37"/>
                  <a:gd name="T4" fmla="*/ 63 w 91"/>
                  <a:gd name="T5" fmla="*/ 2 h 37"/>
                  <a:gd name="T6" fmla="*/ 73 w 91"/>
                  <a:gd name="T7" fmla="*/ 7 h 37"/>
                  <a:gd name="T8" fmla="*/ 91 w 91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7">
                    <a:moveTo>
                      <a:pt x="91" y="37"/>
                    </a:moveTo>
                    <a:cubicBezTo>
                      <a:pt x="57" y="32"/>
                      <a:pt x="29" y="29"/>
                      <a:pt x="0" y="25"/>
                    </a:cubicBezTo>
                    <a:cubicBezTo>
                      <a:pt x="22" y="16"/>
                      <a:pt x="43" y="12"/>
                      <a:pt x="63" y="2"/>
                    </a:cubicBezTo>
                    <a:cubicBezTo>
                      <a:pt x="68" y="0"/>
                      <a:pt x="71" y="3"/>
                      <a:pt x="73" y="7"/>
                    </a:cubicBezTo>
                    <a:cubicBezTo>
                      <a:pt x="78" y="15"/>
                      <a:pt x="83" y="24"/>
                      <a:pt x="91" y="37"/>
                    </a:cubicBezTo>
                    <a:close/>
                  </a:path>
                </a:pathLst>
              </a:custGeom>
              <a:solidFill>
                <a:srgbClr val="FBF8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63" name="Freeform 152">
                <a:extLst>
                  <a:ext uri="{FF2B5EF4-FFF2-40B4-BE49-F238E27FC236}">
                    <a16:creationId xmlns:a16="http://schemas.microsoft.com/office/drawing/2014/main" id="{45A89DA6-04B5-A8CA-948F-675A5E55D1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5" y="1538"/>
                <a:ext cx="74" cy="33"/>
              </a:xfrm>
              <a:custGeom>
                <a:avLst/>
                <a:gdLst>
                  <a:gd name="T0" fmla="*/ 85 w 85"/>
                  <a:gd name="T1" fmla="*/ 39 h 39"/>
                  <a:gd name="T2" fmla="*/ 4 w 85"/>
                  <a:gd name="T3" fmla="*/ 29 h 39"/>
                  <a:gd name="T4" fmla="*/ 0 w 85"/>
                  <a:gd name="T5" fmla="*/ 25 h 39"/>
                  <a:gd name="T6" fmla="*/ 25 w 85"/>
                  <a:gd name="T7" fmla="*/ 4 h 39"/>
                  <a:gd name="T8" fmla="*/ 35 w 85"/>
                  <a:gd name="T9" fmla="*/ 3 h 39"/>
                  <a:gd name="T10" fmla="*/ 85 w 85"/>
                  <a:gd name="T11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39">
                    <a:moveTo>
                      <a:pt x="85" y="39"/>
                    </a:moveTo>
                    <a:cubicBezTo>
                      <a:pt x="58" y="36"/>
                      <a:pt x="31" y="32"/>
                      <a:pt x="4" y="29"/>
                    </a:cubicBezTo>
                    <a:cubicBezTo>
                      <a:pt x="3" y="28"/>
                      <a:pt x="1" y="26"/>
                      <a:pt x="0" y="25"/>
                    </a:cubicBezTo>
                    <a:cubicBezTo>
                      <a:pt x="8" y="18"/>
                      <a:pt x="17" y="11"/>
                      <a:pt x="25" y="4"/>
                    </a:cubicBezTo>
                    <a:cubicBezTo>
                      <a:pt x="28" y="0"/>
                      <a:pt x="31" y="0"/>
                      <a:pt x="35" y="3"/>
                    </a:cubicBezTo>
                    <a:cubicBezTo>
                      <a:pt x="50" y="16"/>
                      <a:pt x="68" y="26"/>
                      <a:pt x="85" y="39"/>
                    </a:cubicBezTo>
                    <a:close/>
                  </a:path>
                </a:pathLst>
              </a:custGeom>
              <a:solidFill>
                <a:srgbClr val="F9F6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64" name="Freeform 153">
                <a:extLst>
                  <a:ext uri="{FF2B5EF4-FFF2-40B4-BE49-F238E27FC236}">
                    <a16:creationId xmlns:a16="http://schemas.microsoft.com/office/drawing/2014/main" id="{67BC60FB-5DA9-11E8-5B29-2ECD2DF76F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" y="1160"/>
                <a:ext cx="82" cy="56"/>
              </a:xfrm>
              <a:custGeom>
                <a:avLst/>
                <a:gdLst>
                  <a:gd name="T0" fmla="*/ 96 w 96"/>
                  <a:gd name="T1" fmla="*/ 65 h 65"/>
                  <a:gd name="T2" fmla="*/ 1 w 96"/>
                  <a:gd name="T3" fmla="*/ 30 h 65"/>
                  <a:gd name="T4" fmla="*/ 7 w 96"/>
                  <a:gd name="T5" fmla="*/ 13 h 65"/>
                  <a:gd name="T6" fmla="*/ 17 w 96"/>
                  <a:gd name="T7" fmla="*/ 0 h 65"/>
                  <a:gd name="T8" fmla="*/ 22 w 96"/>
                  <a:gd name="T9" fmla="*/ 12 h 65"/>
                  <a:gd name="T10" fmla="*/ 33 w 96"/>
                  <a:gd name="T11" fmla="*/ 20 h 65"/>
                  <a:gd name="T12" fmla="*/ 96 w 96"/>
                  <a:gd name="T13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65">
                    <a:moveTo>
                      <a:pt x="96" y="65"/>
                    </a:moveTo>
                    <a:cubicBezTo>
                      <a:pt x="65" y="50"/>
                      <a:pt x="34" y="36"/>
                      <a:pt x="1" y="30"/>
                    </a:cubicBezTo>
                    <a:cubicBezTo>
                      <a:pt x="0" y="23"/>
                      <a:pt x="4" y="18"/>
                      <a:pt x="7" y="13"/>
                    </a:cubicBezTo>
                    <a:cubicBezTo>
                      <a:pt x="10" y="8"/>
                      <a:pt x="9" y="0"/>
                      <a:pt x="17" y="0"/>
                    </a:cubicBezTo>
                    <a:cubicBezTo>
                      <a:pt x="27" y="0"/>
                      <a:pt x="21" y="7"/>
                      <a:pt x="22" y="12"/>
                    </a:cubicBezTo>
                    <a:cubicBezTo>
                      <a:pt x="23" y="15"/>
                      <a:pt x="29" y="18"/>
                      <a:pt x="33" y="20"/>
                    </a:cubicBezTo>
                    <a:cubicBezTo>
                      <a:pt x="54" y="35"/>
                      <a:pt x="75" y="50"/>
                      <a:pt x="96" y="65"/>
                    </a:cubicBezTo>
                    <a:close/>
                  </a:path>
                </a:pathLst>
              </a:custGeom>
              <a:solidFill>
                <a:srgbClr val="F8F3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65" name="Freeform 154">
                <a:extLst>
                  <a:ext uri="{FF2B5EF4-FFF2-40B4-BE49-F238E27FC236}">
                    <a16:creationId xmlns:a16="http://schemas.microsoft.com/office/drawing/2014/main" id="{466E5BF0-550D-001C-B633-591302D447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4" y="1391"/>
                <a:ext cx="62" cy="35"/>
              </a:xfrm>
              <a:custGeom>
                <a:avLst/>
                <a:gdLst>
                  <a:gd name="T0" fmla="*/ 0 w 71"/>
                  <a:gd name="T1" fmla="*/ 37 h 41"/>
                  <a:gd name="T2" fmla="*/ 49 w 71"/>
                  <a:gd name="T3" fmla="*/ 8 h 41"/>
                  <a:gd name="T4" fmla="*/ 61 w 71"/>
                  <a:gd name="T5" fmla="*/ 6 h 41"/>
                  <a:gd name="T6" fmla="*/ 71 w 71"/>
                  <a:gd name="T7" fmla="*/ 30 h 41"/>
                  <a:gd name="T8" fmla="*/ 60 w 71"/>
                  <a:gd name="T9" fmla="*/ 36 h 41"/>
                  <a:gd name="T10" fmla="*/ 0 w 71"/>
                  <a:gd name="T11" fmla="*/ 41 h 41"/>
                  <a:gd name="T12" fmla="*/ 0 w 71"/>
                  <a:gd name="T13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41">
                    <a:moveTo>
                      <a:pt x="0" y="37"/>
                    </a:moveTo>
                    <a:cubicBezTo>
                      <a:pt x="16" y="28"/>
                      <a:pt x="32" y="18"/>
                      <a:pt x="49" y="8"/>
                    </a:cubicBezTo>
                    <a:cubicBezTo>
                      <a:pt x="53" y="6"/>
                      <a:pt x="57" y="0"/>
                      <a:pt x="61" y="6"/>
                    </a:cubicBezTo>
                    <a:cubicBezTo>
                      <a:pt x="65" y="14"/>
                      <a:pt x="69" y="22"/>
                      <a:pt x="71" y="30"/>
                    </a:cubicBezTo>
                    <a:cubicBezTo>
                      <a:pt x="71" y="36"/>
                      <a:pt x="64" y="35"/>
                      <a:pt x="60" y="36"/>
                    </a:cubicBezTo>
                    <a:cubicBezTo>
                      <a:pt x="40" y="38"/>
                      <a:pt x="20" y="39"/>
                      <a:pt x="0" y="41"/>
                    </a:cubicBezTo>
                    <a:cubicBezTo>
                      <a:pt x="0" y="40"/>
                      <a:pt x="0" y="39"/>
                      <a:pt x="0" y="37"/>
                    </a:cubicBezTo>
                    <a:close/>
                  </a:path>
                </a:pathLst>
              </a:custGeom>
              <a:solidFill>
                <a:srgbClr val="F7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66" name="Freeform 155">
                <a:extLst>
                  <a:ext uri="{FF2B5EF4-FFF2-40B4-BE49-F238E27FC236}">
                    <a16:creationId xmlns:a16="http://schemas.microsoft.com/office/drawing/2014/main" id="{B5EF4418-EAE4-E5F5-9DD5-67DFAB87A7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9" y="1603"/>
                <a:ext cx="59" cy="35"/>
              </a:xfrm>
              <a:custGeom>
                <a:avLst/>
                <a:gdLst>
                  <a:gd name="T0" fmla="*/ 0 w 68"/>
                  <a:gd name="T1" fmla="*/ 39 h 40"/>
                  <a:gd name="T2" fmla="*/ 0 w 68"/>
                  <a:gd name="T3" fmla="*/ 31 h 40"/>
                  <a:gd name="T4" fmla="*/ 25 w 68"/>
                  <a:gd name="T5" fmla="*/ 4 h 40"/>
                  <a:gd name="T6" fmla="*/ 52 w 68"/>
                  <a:gd name="T7" fmla="*/ 26 h 40"/>
                  <a:gd name="T8" fmla="*/ 68 w 68"/>
                  <a:gd name="T9" fmla="*/ 34 h 40"/>
                  <a:gd name="T10" fmla="*/ 0 w 68"/>
                  <a:gd name="T11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40">
                    <a:moveTo>
                      <a:pt x="0" y="39"/>
                    </a:moveTo>
                    <a:cubicBezTo>
                      <a:pt x="0" y="36"/>
                      <a:pt x="0" y="33"/>
                      <a:pt x="0" y="31"/>
                    </a:cubicBezTo>
                    <a:cubicBezTo>
                      <a:pt x="8" y="21"/>
                      <a:pt x="15" y="7"/>
                      <a:pt x="25" y="4"/>
                    </a:cubicBezTo>
                    <a:cubicBezTo>
                      <a:pt x="39" y="0"/>
                      <a:pt x="40" y="22"/>
                      <a:pt x="52" y="26"/>
                    </a:cubicBezTo>
                    <a:cubicBezTo>
                      <a:pt x="57" y="28"/>
                      <a:pt x="62" y="31"/>
                      <a:pt x="68" y="34"/>
                    </a:cubicBezTo>
                    <a:cubicBezTo>
                      <a:pt x="45" y="37"/>
                      <a:pt x="23" y="40"/>
                      <a:pt x="0" y="39"/>
                    </a:cubicBezTo>
                    <a:close/>
                  </a:path>
                </a:pathLst>
              </a:custGeom>
              <a:solidFill>
                <a:srgbClr val="F7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67" name="Freeform 156">
                <a:extLst>
                  <a:ext uri="{FF2B5EF4-FFF2-40B4-BE49-F238E27FC236}">
                    <a16:creationId xmlns:a16="http://schemas.microsoft.com/office/drawing/2014/main" id="{567416C1-A497-9DDD-3A7E-5EBD855F09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" y="1252"/>
                <a:ext cx="31" cy="64"/>
              </a:xfrm>
              <a:custGeom>
                <a:avLst/>
                <a:gdLst>
                  <a:gd name="T0" fmla="*/ 34 w 36"/>
                  <a:gd name="T1" fmla="*/ 74 h 74"/>
                  <a:gd name="T2" fmla="*/ 5 w 36"/>
                  <a:gd name="T3" fmla="*/ 20 h 74"/>
                  <a:gd name="T4" fmla="*/ 11 w 36"/>
                  <a:gd name="T5" fmla="*/ 7 h 74"/>
                  <a:gd name="T6" fmla="*/ 29 w 36"/>
                  <a:gd name="T7" fmla="*/ 14 h 74"/>
                  <a:gd name="T8" fmla="*/ 36 w 36"/>
                  <a:gd name="T9" fmla="*/ 73 h 74"/>
                  <a:gd name="T10" fmla="*/ 34 w 36"/>
                  <a:gd name="T11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74">
                    <a:moveTo>
                      <a:pt x="34" y="74"/>
                    </a:moveTo>
                    <a:cubicBezTo>
                      <a:pt x="24" y="56"/>
                      <a:pt x="15" y="38"/>
                      <a:pt x="5" y="20"/>
                    </a:cubicBezTo>
                    <a:cubicBezTo>
                      <a:pt x="0" y="11"/>
                      <a:pt x="4" y="8"/>
                      <a:pt x="11" y="7"/>
                    </a:cubicBezTo>
                    <a:cubicBezTo>
                      <a:pt x="19" y="5"/>
                      <a:pt x="28" y="0"/>
                      <a:pt x="29" y="14"/>
                    </a:cubicBezTo>
                    <a:cubicBezTo>
                      <a:pt x="31" y="34"/>
                      <a:pt x="34" y="53"/>
                      <a:pt x="36" y="73"/>
                    </a:cubicBezTo>
                    <a:cubicBezTo>
                      <a:pt x="35" y="73"/>
                      <a:pt x="35" y="74"/>
                      <a:pt x="34" y="74"/>
                    </a:cubicBezTo>
                    <a:close/>
                  </a:path>
                </a:pathLst>
              </a:custGeom>
              <a:solidFill>
                <a:srgbClr val="F8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68" name="Freeform 157">
                <a:extLst>
                  <a:ext uri="{FF2B5EF4-FFF2-40B4-BE49-F238E27FC236}">
                    <a16:creationId xmlns:a16="http://schemas.microsoft.com/office/drawing/2014/main" id="{18E597B0-2F24-7F91-7E7F-E11565D41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7" y="1395"/>
                <a:ext cx="15" cy="97"/>
              </a:xfrm>
              <a:custGeom>
                <a:avLst/>
                <a:gdLst>
                  <a:gd name="T0" fmla="*/ 13 w 18"/>
                  <a:gd name="T1" fmla="*/ 0 h 112"/>
                  <a:gd name="T2" fmla="*/ 11 w 18"/>
                  <a:gd name="T3" fmla="*/ 71 h 112"/>
                  <a:gd name="T4" fmla="*/ 5 w 18"/>
                  <a:gd name="T5" fmla="*/ 112 h 112"/>
                  <a:gd name="T6" fmla="*/ 1 w 18"/>
                  <a:gd name="T7" fmla="*/ 100 h 112"/>
                  <a:gd name="T8" fmla="*/ 13 w 18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12">
                    <a:moveTo>
                      <a:pt x="13" y="0"/>
                    </a:moveTo>
                    <a:cubicBezTo>
                      <a:pt x="18" y="24"/>
                      <a:pt x="12" y="47"/>
                      <a:pt x="11" y="71"/>
                    </a:cubicBezTo>
                    <a:cubicBezTo>
                      <a:pt x="10" y="84"/>
                      <a:pt x="12" y="99"/>
                      <a:pt x="5" y="112"/>
                    </a:cubicBezTo>
                    <a:cubicBezTo>
                      <a:pt x="0" y="109"/>
                      <a:pt x="4" y="103"/>
                      <a:pt x="1" y="100"/>
                    </a:cubicBezTo>
                    <a:cubicBezTo>
                      <a:pt x="5" y="66"/>
                      <a:pt x="9" y="33"/>
                      <a:pt x="13" y="0"/>
                    </a:cubicBezTo>
                    <a:close/>
                  </a:path>
                </a:pathLst>
              </a:custGeom>
              <a:solidFill>
                <a:srgbClr val="E69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69" name="Freeform 158">
                <a:extLst>
                  <a:ext uri="{FF2B5EF4-FFF2-40B4-BE49-F238E27FC236}">
                    <a16:creationId xmlns:a16="http://schemas.microsoft.com/office/drawing/2014/main" id="{ED03CB89-6148-1A5D-E498-9914F38B54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4" y="1474"/>
                <a:ext cx="15" cy="87"/>
              </a:xfrm>
              <a:custGeom>
                <a:avLst/>
                <a:gdLst>
                  <a:gd name="T0" fmla="*/ 4 w 17"/>
                  <a:gd name="T1" fmla="*/ 101 h 101"/>
                  <a:gd name="T2" fmla="*/ 0 w 17"/>
                  <a:gd name="T3" fmla="*/ 89 h 101"/>
                  <a:gd name="T4" fmla="*/ 12 w 17"/>
                  <a:gd name="T5" fmla="*/ 1 h 101"/>
                  <a:gd name="T6" fmla="*/ 16 w 17"/>
                  <a:gd name="T7" fmla="*/ 4 h 101"/>
                  <a:gd name="T8" fmla="*/ 8 w 17"/>
                  <a:gd name="T9" fmla="*/ 80 h 101"/>
                  <a:gd name="T10" fmla="*/ 4 w 17"/>
                  <a:gd name="T11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01">
                    <a:moveTo>
                      <a:pt x="4" y="101"/>
                    </a:moveTo>
                    <a:cubicBezTo>
                      <a:pt x="2" y="97"/>
                      <a:pt x="4" y="92"/>
                      <a:pt x="0" y="89"/>
                    </a:cubicBezTo>
                    <a:cubicBezTo>
                      <a:pt x="4" y="60"/>
                      <a:pt x="8" y="30"/>
                      <a:pt x="12" y="1"/>
                    </a:cubicBezTo>
                    <a:cubicBezTo>
                      <a:pt x="15" y="0"/>
                      <a:pt x="17" y="1"/>
                      <a:pt x="16" y="4"/>
                    </a:cubicBezTo>
                    <a:cubicBezTo>
                      <a:pt x="13" y="30"/>
                      <a:pt x="11" y="55"/>
                      <a:pt x="8" y="80"/>
                    </a:cubicBezTo>
                    <a:cubicBezTo>
                      <a:pt x="6" y="87"/>
                      <a:pt x="8" y="95"/>
                      <a:pt x="4" y="101"/>
                    </a:cubicBezTo>
                    <a:close/>
                  </a:path>
                </a:pathLst>
              </a:custGeom>
              <a:solidFill>
                <a:srgbClr val="EFC5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70" name="Freeform 159">
                <a:extLst>
                  <a:ext uri="{FF2B5EF4-FFF2-40B4-BE49-F238E27FC236}">
                    <a16:creationId xmlns:a16="http://schemas.microsoft.com/office/drawing/2014/main" id="{7E4A2A8C-1066-34EB-60E9-CFEBF6A1AE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1" y="1481"/>
                <a:ext cx="10" cy="66"/>
              </a:xfrm>
              <a:custGeom>
                <a:avLst/>
                <a:gdLst>
                  <a:gd name="T0" fmla="*/ 8 w 12"/>
                  <a:gd name="T1" fmla="*/ 0 h 76"/>
                  <a:gd name="T2" fmla="*/ 12 w 12"/>
                  <a:gd name="T3" fmla="*/ 12 h 76"/>
                  <a:gd name="T4" fmla="*/ 7 w 12"/>
                  <a:gd name="T5" fmla="*/ 76 h 76"/>
                  <a:gd name="T6" fmla="*/ 0 w 12"/>
                  <a:gd name="T7" fmla="*/ 76 h 76"/>
                  <a:gd name="T8" fmla="*/ 8 w 12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6">
                    <a:moveTo>
                      <a:pt x="8" y="0"/>
                    </a:moveTo>
                    <a:cubicBezTo>
                      <a:pt x="12" y="3"/>
                      <a:pt x="10" y="8"/>
                      <a:pt x="12" y="12"/>
                    </a:cubicBezTo>
                    <a:cubicBezTo>
                      <a:pt x="11" y="33"/>
                      <a:pt x="9" y="54"/>
                      <a:pt x="7" y="76"/>
                    </a:cubicBezTo>
                    <a:cubicBezTo>
                      <a:pt x="5" y="76"/>
                      <a:pt x="2" y="76"/>
                      <a:pt x="0" y="76"/>
                    </a:cubicBezTo>
                    <a:cubicBezTo>
                      <a:pt x="3" y="50"/>
                      <a:pt x="5" y="25"/>
                      <a:pt x="8" y="0"/>
                    </a:cubicBezTo>
                    <a:close/>
                  </a:path>
                </a:pathLst>
              </a:custGeom>
              <a:solidFill>
                <a:srgbClr val="F5DB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71" name="Freeform 160">
                <a:extLst>
                  <a:ext uri="{FF2B5EF4-FFF2-40B4-BE49-F238E27FC236}">
                    <a16:creationId xmlns:a16="http://schemas.microsoft.com/office/drawing/2014/main" id="{CB72ACC0-3DB9-EBE8-B3AE-FD5F2871E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9" y="1429"/>
                <a:ext cx="20" cy="21"/>
              </a:xfrm>
              <a:custGeom>
                <a:avLst/>
                <a:gdLst>
                  <a:gd name="T0" fmla="*/ 10 w 23"/>
                  <a:gd name="T1" fmla="*/ 0 h 24"/>
                  <a:gd name="T2" fmla="*/ 23 w 23"/>
                  <a:gd name="T3" fmla="*/ 12 h 24"/>
                  <a:gd name="T4" fmla="*/ 12 w 23"/>
                  <a:gd name="T5" fmla="*/ 23 h 24"/>
                  <a:gd name="T6" fmla="*/ 0 w 23"/>
                  <a:gd name="T7" fmla="*/ 11 h 24"/>
                  <a:gd name="T8" fmla="*/ 10 w 23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10" y="0"/>
                    </a:moveTo>
                    <a:cubicBezTo>
                      <a:pt x="18" y="1"/>
                      <a:pt x="22" y="5"/>
                      <a:pt x="23" y="12"/>
                    </a:cubicBezTo>
                    <a:cubicBezTo>
                      <a:pt x="23" y="18"/>
                      <a:pt x="18" y="23"/>
                      <a:pt x="12" y="23"/>
                    </a:cubicBezTo>
                    <a:cubicBezTo>
                      <a:pt x="4" y="24"/>
                      <a:pt x="0" y="18"/>
                      <a:pt x="0" y="11"/>
                    </a:cubicBezTo>
                    <a:cubicBezTo>
                      <a:pt x="0" y="4"/>
                      <a:pt x="5" y="1"/>
                      <a:pt x="10" y="0"/>
                    </a:cubicBezTo>
                    <a:close/>
                  </a:path>
                </a:pathLst>
              </a:custGeom>
              <a:solidFill>
                <a:srgbClr val="EEE7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72" name="Freeform 161">
                <a:extLst>
                  <a:ext uri="{FF2B5EF4-FFF2-40B4-BE49-F238E27FC236}">
                    <a16:creationId xmlns:a16="http://schemas.microsoft.com/office/drawing/2014/main" id="{810CAD36-59CC-50B0-5C85-0870F2665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2" y="1402"/>
                <a:ext cx="21" cy="20"/>
              </a:xfrm>
              <a:custGeom>
                <a:avLst/>
                <a:gdLst>
                  <a:gd name="T0" fmla="*/ 24 w 24"/>
                  <a:gd name="T1" fmla="*/ 11 h 23"/>
                  <a:gd name="T2" fmla="*/ 13 w 24"/>
                  <a:gd name="T3" fmla="*/ 23 h 23"/>
                  <a:gd name="T4" fmla="*/ 1 w 24"/>
                  <a:gd name="T5" fmla="*/ 12 h 23"/>
                  <a:gd name="T6" fmla="*/ 14 w 24"/>
                  <a:gd name="T7" fmla="*/ 1 h 23"/>
                  <a:gd name="T8" fmla="*/ 24 w 24"/>
                  <a:gd name="T9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11"/>
                    </a:moveTo>
                    <a:cubicBezTo>
                      <a:pt x="23" y="18"/>
                      <a:pt x="19" y="22"/>
                      <a:pt x="13" y="23"/>
                    </a:cubicBezTo>
                    <a:cubicBezTo>
                      <a:pt x="6" y="23"/>
                      <a:pt x="1" y="19"/>
                      <a:pt x="1" y="12"/>
                    </a:cubicBezTo>
                    <a:cubicBezTo>
                      <a:pt x="0" y="4"/>
                      <a:pt x="8" y="1"/>
                      <a:pt x="14" y="1"/>
                    </a:cubicBezTo>
                    <a:cubicBezTo>
                      <a:pt x="19" y="0"/>
                      <a:pt x="23" y="5"/>
                      <a:pt x="24" y="11"/>
                    </a:cubicBezTo>
                    <a:close/>
                  </a:path>
                </a:pathLst>
              </a:custGeom>
              <a:solidFill>
                <a:srgbClr val="F1EB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73" name="Freeform 162">
                <a:extLst>
                  <a:ext uri="{FF2B5EF4-FFF2-40B4-BE49-F238E27FC236}">
                    <a16:creationId xmlns:a16="http://schemas.microsoft.com/office/drawing/2014/main" id="{458FAF3E-BDB0-72E3-3127-50E29BFA7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7" y="1330"/>
                <a:ext cx="18" cy="36"/>
              </a:xfrm>
              <a:custGeom>
                <a:avLst/>
                <a:gdLst>
                  <a:gd name="T0" fmla="*/ 1 w 21"/>
                  <a:gd name="T1" fmla="*/ 42 h 42"/>
                  <a:gd name="T2" fmla="*/ 7 w 21"/>
                  <a:gd name="T3" fmla="*/ 6 h 42"/>
                  <a:gd name="T4" fmla="*/ 16 w 21"/>
                  <a:gd name="T5" fmla="*/ 2 h 42"/>
                  <a:gd name="T6" fmla="*/ 17 w 21"/>
                  <a:gd name="T7" fmla="*/ 11 h 42"/>
                  <a:gd name="T8" fmla="*/ 1 w 21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42">
                    <a:moveTo>
                      <a:pt x="1" y="42"/>
                    </a:moveTo>
                    <a:cubicBezTo>
                      <a:pt x="0" y="27"/>
                      <a:pt x="5" y="17"/>
                      <a:pt x="7" y="6"/>
                    </a:cubicBezTo>
                    <a:cubicBezTo>
                      <a:pt x="8" y="1"/>
                      <a:pt x="11" y="0"/>
                      <a:pt x="16" y="2"/>
                    </a:cubicBezTo>
                    <a:cubicBezTo>
                      <a:pt x="21" y="4"/>
                      <a:pt x="20" y="7"/>
                      <a:pt x="17" y="11"/>
                    </a:cubicBezTo>
                    <a:cubicBezTo>
                      <a:pt x="12" y="20"/>
                      <a:pt x="8" y="30"/>
                      <a:pt x="1" y="42"/>
                    </a:cubicBezTo>
                    <a:close/>
                  </a:path>
                </a:pathLst>
              </a:custGeom>
              <a:solidFill>
                <a:srgbClr val="EAD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74" name="Freeform 163">
                <a:extLst>
                  <a:ext uri="{FF2B5EF4-FFF2-40B4-BE49-F238E27FC236}">
                    <a16:creationId xmlns:a16="http://schemas.microsoft.com/office/drawing/2014/main" id="{BA6BBC36-77B1-DB75-E6B5-09AD53B798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3" y="1308"/>
                <a:ext cx="37" cy="30"/>
              </a:xfrm>
              <a:custGeom>
                <a:avLst/>
                <a:gdLst>
                  <a:gd name="T0" fmla="*/ 4 w 43"/>
                  <a:gd name="T1" fmla="*/ 0 h 35"/>
                  <a:gd name="T2" fmla="*/ 43 w 43"/>
                  <a:gd name="T3" fmla="*/ 35 h 35"/>
                  <a:gd name="T4" fmla="*/ 8 w 43"/>
                  <a:gd name="T5" fmla="*/ 11 h 35"/>
                  <a:gd name="T6" fmla="*/ 4 w 43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35">
                    <a:moveTo>
                      <a:pt x="4" y="0"/>
                    </a:moveTo>
                    <a:cubicBezTo>
                      <a:pt x="21" y="7"/>
                      <a:pt x="35" y="18"/>
                      <a:pt x="43" y="35"/>
                    </a:cubicBezTo>
                    <a:cubicBezTo>
                      <a:pt x="31" y="27"/>
                      <a:pt x="20" y="19"/>
                      <a:pt x="8" y="11"/>
                    </a:cubicBezTo>
                    <a:cubicBezTo>
                      <a:pt x="4" y="8"/>
                      <a:pt x="0" y="6"/>
                      <a:pt x="4" y="0"/>
                    </a:cubicBezTo>
                    <a:close/>
                  </a:path>
                </a:pathLst>
              </a:custGeom>
              <a:solidFill>
                <a:srgbClr val="E9E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75" name="Freeform 164">
                <a:extLst>
                  <a:ext uri="{FF2B5EF4-FFF2-40B4-BE49-F238E27FC236}">
                    <a16:creationId xmlns:a16="http://schemas.microsoft.com/office/drawing/2014/main" id="{13D293FD-4E64-32C6-23C0-9116BD3688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5" y="1362"/>
                <a:ext cx="22" cy="21"/>
              </a:xfrm>
              <a:custGeom>
                <a:avLst/>
                <a:gdLst>
                  <a:gd name="T0" fmla="*/ 16 w 26"/>
                  <a:gd name="T1" fmla="*/ 24 h 24"/>
                  <a:gd name="T2" fmla="*/ 6 w 26"/>
                  <a:gd name="T3" fmla="*/ 6 h 24"/>
                  <a:gd name="T4" fmla="*/ 16 w 26"/>
                  <a:gd name="T5" fmla="*/ 3 h 24"/>
                  <a:gd name="T6" fmla="*/ 16 w 26"/>
                  <a:gd name="T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4">
                    <a:moveTo>
                      <a:pt x="16" y="24"/>
                    </a:moveTo>
                    <a:cubicBezTo>
                      <a:pt x="10" y="19"/>
                      <a:pt x="0" y="15"/>
                      <a:pt x="6" y="6"/>
                    </a:cubicBezTo>
                    <a:cubicBezTo>
                      <a:pt x="8" y="3"/>
                      <a:pt x="13" y="0"/>
                      <a:pt x="16" y="3"/>
                    </a:cubicBezTo>
                    <a:cubicBezTo>
                      <a:pt x="26" y="9"/>
                      <a:pt x="17" y="16"/>
                      <a:pt x="16" y="24"/>
                    </a:cubicBezTo>
                    <a:close/>
                  </a:path>
                </a:pathLst>
              </a:custGeom>
              <a:solidFill>
                <a:srgbClr val="E5DC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76" name="Freeform 165">
                <a:extLst>
                  <a:ext uri="{FF2B5EF4-FFF2-40B4-BE49-F238E27FC236}">
                    <a16:creationId xmlns:a16="http://schemas.microsoft.com/office/drawing/2014/main" id="{98125381-B86F-546B-F0B8-EAFF0CC166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6" y="1385"/>
                <a:ext cx="17" cy="18"/>
              </a:xfrm>
              <a:custGeom>
                <a:avLst/>
                <a:gdLst>
                  <a:gd name="T0" fmla="*/ 20 w 20"/>
                  <a:gd name="T1" fmla="*/ 15 h 21"/>
                  <a:gd name="T2" fmla="*/ 11 w 20"/>
                  <a:gd name="T3" fmla="*/ 21 h 21"/>
                  <a:gd name="T4" fmla="*/ 2 w 20"/>
                  <a:gd name="T5" fmla="*/ 9 h 21"/>
                  <a:gd name="T6" fmla="*/ 9 w 20"/>
                  <a:gd name="T7" fmla="*/ 3 h 21"/>
                  <a:gd name="T8" fmla="*/ 20 w 20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20" y="15"/>
                    </a:moveTo>
                    <a:cubicBezTo>
                      <a:pt x="19" y="21"/>
                      <a:pt x="14" y="21"/>
                      <a:pt x="11" y="21"/>
                    </a:cubicBezTo>
                    <a:cubicBezTo>
                      <a:pt x="4" y="21"/>
                      <a:pt x="0" y="16"/>
                      <a:pt x="2" y="9"/>
                    </a:cubicBezTo>
                    <a:cubicBezTo>
                      <a:pt x="2" y="5"/>
                      <a:pt x="5" y="0"/>
                      <a:pt x="9" y="3"/>
                    </a:cubicBezTo>
                    <a:cubicBezTo>
                      <a:pt x="14" y="6"/>
                      <a:pt x="17" y="11"/>
                      <a:pt x="20" y="15"/>
                    </a:cubicBezTo>
                    <a:close/>
                  </a:path>
                </a:pathLst>
              </a:custGeom>
              <a:solidFill>
                <a:srgbClr val="F0E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77" name="Freeform 166">
                <a:extLst>
                  <a:ext uri="{FF2B5EF4-FFF2-40B4-BE49-F238E27FC236}">
                    <a16:creationId xmlns:a16="http://schemas.microsoft.com/office/drawing/2014/main" id="{79F006D0-7F5D-D29F-9B3A-089CA49A1F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6" y="1432"/>
                <a:ext cx="18" cy="22"/>
              </a:xfrm>
              <a:custGeom>
                <a:avLst/>
                <a:gdLst>
                  <a:gd name="T0" fmla="*/ 13 w 21"/>
                  <a:gd name="T1" fmla="*/ 25 h 25"/>
                  <a:gd name="T2" fmla="*/ 6 w 21"/>
                  <a:gd name="T3" fmla="*/ 6 h 25"/>
                  <a:gd name="T4" fmla="*/ 14 w 21"/>
                  <a:gd name="T5" fmla="*/ 2 h 25"/>
                  <a:gd name="T6" fmla="*/ 13 w 21"/>
                  <a:gd name="T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5">
                    <a:moveTo>
                      <a:pt x="13" y="25"/>
                    </a:moveTo>
                    <a:cubicBezTo>
                      <a:pt x="2" y="19"/>
                      <a:pt x="0" y="13"/>
                      <a:pt x="6" y="6"/>
                    </a:cubicBezTo>
                    <a:cubicBezTo>
                      <a:pt x="8" y="3"/>
                      <a:pt x="12" y="0"/>
                      <a:pt x="14" y="2"/>
                    </a:cubicBezTo>
                    <a:cubicBezTo>
                      <a:pt x="21" y="10"/>
                      <a:pt x="13" y="16"/>
                      <a:pt x="13" y="25"/>
                    </a:cubicBezTo>
                    <a:close/>
                  </a:path>
                </a:pathLst>
              </a:custGeom>
              <a:solidFill>
                <a:srgbClr val="D1C5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78" name="Freeform 167">
                <a:extLst>
                  <a:ext uri="{FF2B5EF4-FFF2-40B4-BE49-F238E27FC236}">
                    <a16:creationId xmlns:a16="http://schemas.microsoft.com/office/drawing/2014/main" id="{B5A3B997-FD83-8DEC-EA02-286F35B696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3" y="1550"/>
                <a:ext cx="133" cy="42"/>
              </a:xfrm>
              <a:custGeom>
                <a:avLst/>
                <a:gdLst>
                  <a:gd name="T0" fmla="*/ 148 w 154"/>
                  <a:gd name="T1" fmla="*/ 16 h 49"/>
                  <a:gd name="T2" fmla="*/ 128 w 154"/>
                  <a:gd name="T3" fmla="*/ 39 h 49"/>
                  <a:gd name="T4" fmla="*/ 108 w 154"/>
                  <a:gd name="T5" fmla="*/ 20 h 49"/>
                  <a:gd name="T6" fmla="*/ 37 w 154"/>
                  <a:gd name="T7" fmla="*/ 31 h 49"/>
                  <a:gd name="T8" fmla="*/ 22 w 154"/>
                  <a:gd name="T9" fmla="*/ 42 h 49"/>
                  <a:gd name="T10" fmla="*/ 4 w 154"/>
                  <a:gd name="T11" fmla="*/ 10 h 49"/>
                  <a:gd name="T12" fmla="*/ 15 w 154"/>
                  <a:gd name="T13" fmla="*/ 3 h 49"/>
                  <a:gd name="T14" fmla="*/ 135 w 154"/>
                  <a:gd name="T15" fmla="*/ 4 h 49"/>
                  <a:gd name="T16" fmla="*/ 148 w 154"/>
                  <a:gd name="T17" fmla="*/ 1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49">
                    <a:moveTo>
                      <a:pt x="148" y="16"/>
                    </a:moveTo>
                    <a:cubicBezTo>
                      <a:pt x="140" y="22"/>
                      <a:pt x="139" y="37"/>
                      <a:pt x="128" y="39"/>
                    </a:cubicBezTo>
                    <a:cubicBezTo>
                      <a:pt x="116" y="41"/>
                      <a:pt x="116" y="26"/>
                      <a:pt x="108" y="20"/>
                    </a:cubicBezTo>
                    <a:cubicBezTo>
                      <a:pt x="86" y="1"/>
                      <a:pt x="54" y="6"/>
                      <a:pt x="37" y="31"/>
                    </a:cubicBezTo>
                    <a:cubicBezTo>
                      <a:pt x="33" y="37"/>
                      <a:pt x="30" y="49"/>
                      <a:pt x="22" y="42"/>
                    </a:cubicBezTo>
                    <a:cubicBezTo>
                      <a:pt x="14" y="34"/>
                      <a:pt x="0" y="27"/>
                      <a:pt x="4" y="10"/>
                    </a:cubicBezTo>
                    <a:cubicBezTo>
                      <a:pt x="5" y="4"/>
                      <a:pt x="9" y="3"/>
                      <a:pt x="15" y="3"/>
                    </a:cubicBezTo>
                    <a:cubicBezTo>
                      <a:pt x="55" y="3"/>
                      <a:pt x="95" y="4"/>
                      <a:pt x="135" y="4"/>
                    </a:cubicBezTo>
                    <a:cubicBezTo>
                      <a:pt x="144" y="2"/>
                      <a:pt x="154" y="0"/>
                      <a:pt x="148" y="16"/>
                    </a:cubicBezTo>
                    <a:close/>
                  </a:path>
                </a:pathLst>
              </a:custGeom>
              <a:solidFill>
                <a:srgbClr val="F4FA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79" name="Freeform 168">
                <a:extLst>
                  <a:ext uri="{FF2B5EF4-FFF2-40B4-BE49-F238E27FC236}">
                    <a16:creationId xmlns:a16="http://schemas.microsoft.com/office/drawing/2014/main" id="{812ED2A1-9321-3C4A-6E3E-641F6BB85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0" y="1548"/>
                <a:ext cx="104" cy="35"/>
              </a:xfrm>
              <a:custGeom>
                <a:avLst/>
                <a:gdLst>
                  <a:gd name="T0" fmla="*/ 13 w 121"/>
                  <a:gd name="T1" fmla="*/ 18 h 41"/>
                  <a:gd name="T2" fmla="*/ 0 w 121"/>
                  <a:gd name="T3" fmla="*/ 6 h 41"/>
                  <a:gd name="T4" fmla="*/ 109 w 121"/>
                  <a:gd name="T5" fmla="*/ 0 h 41"/>
                  <a:gd name="T6" fmla="*/ 118 w 121"/>
                  <a:gd name="T7" fmla="*/ 3 h 41"/>
                  <a:gd name="T8" fmla="*/ 100 w 121"/>
                  <a:gd name="T9" fmla="*/ 36 h 41"/>
                  <a:gd name="T10" fmla="*/ 85 w 121"/>
                  <a:gd name="T11" fmla="*/ 32 h 41"/>
                  <a:gd name="T12" fmla="*/ 13 w 121"/>
                  <a:gd name="T13" fmla="*/ 1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41">
                    <a:moveTo>
                      <a:pt x="13" y="18"/>
                    </a:moveTo>
                    <a:cubicBezTo>
                      <a:pt x="14" y="7"/>
                      <a:pt x="8" y="6"/>
                      <a:pt x="0" y="6"/>
                    </a:cubicBezTo>
                    <a:cubicBezTo>
                      <a:pt x="36" y="4"/>
                      <a:pt x="73" y="2"/>
                      <a:pt x="109" y="0"/>
                    </a:cubicBezTo>
                    <a:cubicBezTo>
                      <a:pt x="113" y="0"/>
                      <a:pt x="117" y="0"/>
                      <a:pt x="118" y="3"/>
                    </a:cubicBezTo>
                    <a:cubicBezTo>
                      <a:pt x="121" y="19"/>
                      <a:pt x="104" y="24"/>
                      <a:pt x="100" y="36"/>
                    </a:cubicBezTo>
                    <a:cubicBezTo>
                      <a:pt x="98" y="41"/>
                      <a:pt x="90" y="37"/>
                      <a:pt x="85" y="32"/>
                    </a:cubicBezTo>
                    <a:cubicBezTo>
                      <a:pt x="61" y="3"/>
                      <a:pt x="46" y="0"/>
                      <a:pt x="13" y="18"/>
                    </a:cubicBezTo>
                    <a:close/>
                  </a:path>
                </a:pathLst>
              </a:custGeom>
              <a:solidFill>
                <a:srgbClr val="F1F8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80" name="Freeform 169">
                <a:extLst>
                  <a:ext uri="{FF2B5EF4-FFF2-40B4-BE49-F238E27FC236}">
                    <a16:creationId xmlns:a16="http://schemas.microsoft.com/office/drawing/2014/main" id="{502247FB-1FF5-3744-9F40-09CBA802AA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9" y="1575"/>
                <a:ext cx="33" cy="32"/>
              </a:xfrm>
              <a:custGeom>
                <a:avLst/>
                <a:gdLst>
                  <a:gd name="T0" fmla="*/ 38 w 38"/>
                  <a:gd name="T1" fmla="*/ 18 h 38"/>
                  <a:gd name="T2" fmla="*/ 19 w 38"/>
                  <a:gd name="T3" fmla="*/ 38 h 38"/>
                  <a:gd name="T4" fmla="*/ 0 w 38"/>
                  <a:gd name="T5" fmla="*/ 19 h 38"/>
                  <a:gd name="T6" fmla="*/ 18 w 38"/>
                  <a:gd name="T7" fmla="*/ 1 h 38"/>
                  <a:gd name="T8" fmla="*/ 38 w 38"/>
                  <a:gd name="T9" fmla="*/ 1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8" y="18"/>
                    </a:moveTo>
                    <a:cubicBezTo>
                      <a:pt x="37" y="30"/>
                      <a:pt x="31" y="38"/>
                      <a:pt x="19" y="38"/>
                    </a:cubicBezTo>
                    <a:cubicBezTo>
                      <a:pt x="8" y="38"/>
                      <a:pt x="0" y="31"/>
                      <a:pt x="0" y="19"/>
                    </a:cubicBezTo>
                    <a:cubicBezTo>
                      <a:pt x="0" y="9"/>
                      <a:pt x="7" y="1"/>
                      <a:pt x="18" y="1"/>
                    </a:cubicBezTo>
                    <a:cubicBezTo>
                      <a:pt x="30" y="0"/>
                      <a:pt x="36" y="8"/>
                      <a:pt x="38" y="18"/>
                    </a:cubicBezTo>
                    <a:close/>
                  </a:path>
                </a:pathLst>
              </a:custGeom>
              <a:solidFill>
                <a:srgbClr val="F2F9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81" name="Freeform 170">
                <a:extLst>
                  <a:ext uri="{FF2B5EF4-FFF2-40B4-BE49-F238E27FC236}">
                    <a16:creationId xmlns:a16="http://schemas.microsoft.com/office/drawing/2014/main" id="{137F6EC5-EDE3-4B74-CA21-14880B04BF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3" y="1581"/>
                <a:ext cx="33" cy="33"/>
              </a:xfrm>
              <a:custGeom>
                <a:avLst/>
                <a:gdLst>
                  <a:gd name="T0" fmla="*/ 38 w 38"/>
                  <a:gd name="T1" fmla="*/ 18 h 38"/>
                  <a:gd name="T2" fmla="*/ 19 w 38"/>
                  <a:gd name="T3" fmla="*/ 38 h 38"/>
                  <a:gd name="T4" fmla="*/ 0 w 38"/>
                  <a:gd name="T5" fmla="*/ 21 h 38"/>
                  <a:gd name="T6" fmla="*/ 18 w 38"/>
                  <a:gd name="T7" fmla="*/ 1 h 38"/>
                  <a:gd name="T8" fmla="*/ 38 w 38"/>
                  <a:gd name="T9" fmla="*/ 1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8" y="18"/>
                    </a:moveTo>
                    <a:cubicBezTo>
                      <a:pt x="37" y="30"/>
                      <a:pt x="31" y="37"/>
                      <a:pt x="19" y="38"/>
                    </a:cubicBezTo>
                    <a:cubicBezTo>
                      <a:pt x="8" y="38"/>
                      <a:pt x="1" y="32"/>
                      <a:pt x="0" y="21"/>
                    </a:cubicBezTo>
                    <a:cubicBezTo>
                      <a:pt x="0" y="10"/>
                      <a:pt x="6" y="2"/>
                      <a:pt x="18" y="1"/>
                    </a:cubicBezTo>
                    <a:cubicBezTo>
                      <a:pt x="29" y="0"/>
                      <a:pt x="36" y="7"/>
                      <a:pt x="38" y="18"/>
                    </a:cubicBezTo>
                    <a:close/>
                  </a:path>
                </a:pathLst>
              </a:custGeom>
              <a:solidFill>
                <a:srgbClr val="F1F8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82" name="Freeform 171">
                <a:extLst>
                  <a:ext uri="{FF2B5EF4-FFF2-40B4-BE49-F238E27FC236}">
                    <a16:creationId xmlns:a16="http://schemas.microsoft.com/office/drawing/2014/main" id="{B775D41D-BF19-0FE7-EC08-875B75C218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1" y="1578"/>
                <a:ext cx="32" cy="33"/>
              </a:xfrm>
              <a:custGeom>
                <a:avLst/>
                <a:gdLst>
                  <a:gd name="T0" fmla="*/ 37 w 37"/>
                  <a:gd name="T1" fmla="*/ 16 h 38"/>
                  <a:gd name="T2" fmla="*/ 19 w 37"/>
                  <a:gd name="T3" fmla="*/ 38 h 38"/>
                  <a:gd name="T4" fmla="*/ 1 w 37"/>
                  <a:gd name="T5" fmla="*/ 20 h 38"/>
                  <a:gd name="T6" fmla="*/ 18 w 37"/>
                  <a:gd name="T7" fmla="*/ 0 h 38"/>
                  <a:gd name="T8" fmla="*/ 37 w 37"/>
                  <a:gd name="T9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8">
                    <a:moveTo>
                      <a:pt x="37" y="16"/>
                    </a:moveTo>
                    <a:cubicBezTo>
                      <a:pt x="37" y="31"/>
                      <a:pt x="30" y="38"/>
                      <a:pt x="19" y="38"/>
                    </a:cubicBezTo>
                    <a:cubicBezTo>
                      <a:pt x="9" y="38"/>
                      <a:pt x="1" y="31"/>
                      <a:pt x="1" y="20"/>
                    </a:cubicBezTo>
                    <a:cubicBezTo>
                      <a:pt x="0" y="9"/>
                      <a:pt x="6" y="1"/>
                      <a:pt x="18" y="0"/>
                    </a:cubicBezTo>
                    <a:cubicBezTo>
                      <a:pt x="30" y="0"/>
                      <a:pt x="36" y="7"/>
                      <a:pt x="37" y="16"/>
                    </a:cubicBezTo>
                    <a:close/>
                  </a:path>
                </a:pathLst>
              </a:custGeom>
              <a:solidFill>
                <a:srgbClr val="F3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83" name="Freeform 172">
                <a:extLst>
                  <a:ext uri="{FF2B5EF4-FFF2-40B4-BE49-F238E27FC236}">
                    <a16:creationId xmlns:a16="http://schemas.microsoft.com/office/drawing/2014/main" id="{3940A961-BB3E-4967-7557-086ACD5C96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5" y="1584"/>
                <a:ext cx="32" cy="32"/>
              </a:xfrm>
              <a:custGeom>
                <a:avLst/>
                <a:gdLst>
                  <a:gd name="T0" fmla="*/ 17 w 37"/>
                  <a:gd name="T1" fmla="*/ 0 h 37"/>
                  <a:gd name="T2" fmla="*/ 37 w 37"/>
                  <a:gd name="T3" fmla="*/ 19 h 37"/>
                  <a:gd name="T4" fmla="*/ 20 w 37"/>
                  <a:gd name="T5" fmla="*/ 37 h 37"/>
                  <a:gd name="T6" fmla="*/ 1 w 37"/>
                  <a:gd name="T7" fmla="*/ 19 h 37"/>
                  <a:gd name="T8" fmla="*/ 17 w 37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cubicBezTo>
                      <a:pt x="31" y="1"/>
                      <a:pt x="37" y="7"/>
                      <a:pt x="37" y="19"/>
                    </a:cubicBezTo>
                    <a:cubicBezTo>
                      <a:pt x="37" y="30"/>
                      <a:pt x="31" y="37"/>
                      <a:pt x="20" y="37"/>
                    </a:cubicBezTo>
                    <a:cubicBezTo>
                      <a:pt x="8" y="37"/>
                      <a:pt x="1" y="31"/>
                      <a:pt x="1" y="19"/>
                    </a:cubicBezTo>
                    <a:cubicBezTo>
                      <a:pt x="0" y="7"/>
                      <a:pt x="8" y="2"/>
                      <a:pt x="17" y="0"/>
                    </a:cubicBezTo>
                    <a:close/>
                  </a:path>
                </a:pathLst>
              </a:custGeom>
              <a:solidFill>
                <a:srgbClr val="F5FA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84" name="Freeform 173">
                <a:extLst>
                  <a:ext uri="{FF2B5EF4-FFF2-40B4-BE49-F238E27FC236}">
                    <a16:creationId xmlns:a16="http://schemas.microsoft.com/office/drawing/2014/main" id="{C0B588CF-5B7B-3196-9D12-A7FB707C98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3" y="1433"/>
                <a:ext cx="30" cy="27"/>
              </a:xfrm>
              <a:custGeom>
                <a:avLst/>
                <a:gdLst>
                  <a:gd name="T0" fmla="*/ 0 w 35"/>
                  <a:gd name="T1" fmla="*/ 31 h 31"/>
                  <a:gd name="T2" fmla="*/ 29 w 35"/>
                  <a:gd name="T3" fmla="*/ 0 h 31"/>
                  <a:gd name="T4" fmla="*/ 21 w 35"/>
                  <a:gd name="T5" fmla="*/ 24 h 31"/>
                  <a:gd name="T6" fmla="*/ 15 w 35"/>
                  <a:gd name="T7" fmla="*/ 20 h 31"/>
                  <a:gd name="T8" fmla="*/ 0 w 35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1">
                    <a:moveTo>
                      <a:pt x="0" y="31"/>
                    </a:moveTo>
                    <a:cubicBezTo>
                      <a:pt x="7" y="19"/>
                      <a:pt x="17" y="8"/>
                      <a:pt x="29" y="0"/>
                    </a:cubicBezTo>
                    <a:cubicBezTo>
                      <a:pt x="35" y="11"/>
                      <a:pt x="27" y="17"/>
                      <a:pt x="21" y="24"/>
                    </a:cubicBezTo>
                    <a:cubicBezTo>
                      <a:pt x="21" y="19"/>
                      <a:pt x="20" y="16"/>
                      <a:pt x="15" y="20"/>
                    </a:cubicBezTo>
                    <a:cubicBezTo>
                      <a:pt x="10" y="24"/>
                      <a:pt x="7" y="31"/>
                      <a:pt x="0" y="31"/>
                    </a:cubicBezTo>
                    <a:close/>
                  </a:path>
                </a:pathLst>
              </a:custGeom>
              <a:solidFill>
                <a:srgbClr val="2579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85" name="Freeform 174">
                <a:extLst>
                  <a:ext uri="{FF2B5EF4-FFF2-40B4-BE49-F238E27FC236}">
                    <a16:creationId xmlns:a16="http://schemas.microsoft.com/office/drawing/2014/main" id="{DA4FA3D6-B9C6-5348-2D24-C5040CC91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0" y="627"/>
                <a:ext cx="39" cy="16"/>
              </a:xfrm>
              <a:custGeom>
                <a:avLst/>
                <a:gdLst>
                  <a:gd name="T0" fmla="*/ 0 w 46"/>
                  <a:gd name="T1" fmla="*/ 5 h 19"/>
                  <a:gd name="T2" fmla="*/ 44 w 46"/>
                  <a:gd name="T3" fmla="*/ 5 h 19"/>
                  <a:gd name="T4" fmla="*/ 46 w 46"/>
                  <a:gd name="T5" fmla="*/ 6 h 19"/>
                  <a:gd name="T6" fmla="*/ 0 w 46"/>
                  <a:gd name="T7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19">
                    <a:moveTo>
                      <a:pt x="0" y="5"/>
                    </a:moveTo>
                    <a:cubicBezTo>
                      <a:pt x="15" y="7"/>
                      <a:pt x="30" y="0"/>
                      <a:pt x="44" y="5"/>
                    </a:cubicBezTo>
                    <a:cubicBezTo>
                      <a:pt x="45" y="5"/>
                      <a:pt x="46" y="6"/>
                      <a:pt x="46" y="6"/>
                    </a:cubicBezTo>
                    <a:cubicBezTo>
                      <a:pt x="37" y="19"/>
                      <a:pt x="9" y="18"/>
                      <a:pt x="0" y="5"/>
                    </a:cubicBezTo>
                    <a:close/>
                  </a:path>
                </a:pathLst>
              </a:custGeom>
              <a:solidFill>
                <a:srgbClr val="F4E3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86" name="Freeform 175">
                <a:extLst>
                  <a:ext uri="{FF2B5EF4-FFF2-40B4-BE49-F238E27FC236}">
                    <a16:creationId xmlns:a16="http://schemas.microsoft.com/office/drawing/2014/main" id="{B6FEBBCB-0EEA-60EC-ED3A-503CEC9BFE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5" y="702"/>
                <a:ext cx="133" cy="125"/>
              </a:xfrm>
              <a:custGeom>
                <a:avLst/>
                <a:gdLst>
                  <a:gd name="T0" fmla="*/ 57 w 154"/>
                  <a:gd name="T1" fmla="*/ 142 h 145"/>
                  <a:gd name="T2" fmla="*/ 39 w 154"/>
                  <a:gd name="T3" fmla="*/ 132 h 145"/>
                  <a:gd name="T4" fmla="*/ 30 w 154"/>
                  <a:gd name="T5" fmla="*/ 117 h 145"/>
                  <a:gd name="T6" fmla="*/ 33 w 154"/>
                  <a:gd name="T7" fmla="*/ 17 h 145"/>
                  <a:gd name="T8" fmla="*/ 35 w 154"/>
                  <a:gd name="T9" fmla="*/ 14 h 145"/>
                  <a:gd name="T10" fmla="*/ 123 w 154"/>
                  <a:gd name="T11" fmla="*/ 17 h 145"/>
                  <a:gd name="T12" fmla="*/ 133 w 154"/>
                  <a:gd name="T13" fmla="*/ 115 h 145"/>
                  <a:gd name="T14" fmla="*/ 96 w 154"/>
                  <a:gd name="T15" fmla="*/ 139 h 145"/>
                  <a:gd name="T16" fmla="*/ 57 w 154"/>
                  <a:gd name="T17" fmla="*/ 14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145">
                    <a:moveTo>
                      <a:pt x="57" y="142"/>
                    </a:moveTo>
                    <a:cubicBezTo>
                      <a:pt x="49" y="145"/>
                      <a:pt x="43" y="141"/>
                      <a:pt x="39" y="132"/>
                    </a:cubicBezTo>
                    <a:cubicBezTo>
                      <a:pt x="37" y="127"/>
                      <a:pt x="33" y="122"/>
                      <a:pt x="30" y="117"/>
                    </a:cubicBezTo>
                    <a:cubicBezTo>
                      <a:pt x="0" y="67"/>
                      <a:pt x="0" y="67"/>
                      <a:pt x="33" y="17"/>
                    </a:cubicBezTo>
                    <a:cubicBezTo>
                      <a:pt x="33" y="16"/>
                      <a:pt x="34" y="15"/>
                      <a:pt x="35" y="14"/>
                    </a:cubicBezTo>
                    <a:cubicBezTo>
                      <a:pt x="45" y="0"/>
                      <a:pt x="112" y="5"/>
                      <a:pt x="123" y="17"/>
                    </a:cubicBezTo>
                    <a:cubicBezTo>
                      <a:pt x="151" y="48"/>
                      <a:pt x="154" y="78"/>
                      <a:pt x="133" y="115"/>
                    </a:cubicBezTo>
                    <a:cubicBezTo>
                      <a:pt x="123" y="131"/>
                      <a:pt x="115" y="140"/>
                      <a:pt x="96" y="139"/>
                    </a:cubicBezTo>
                    <a:cubicBezTo>
                      <a:pt x="83" y="138"/>
                      <a:pt x="71" y="141"/>
                      <a:pt x="57" y="1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87" name="Freeform 176">
                <a:extLst>
                  <a:ext uri="{FF2B5EF4-FFF2-40B4-BE49-F238E27FC236}">
                    <a16:creationId xmlns:a16="http://schemas.microsoft.com/office/drawing/2014/main" id="{ADDC9F1B-9669-5A17-9D9F-F67731BD7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0" y="758"/>
                <a:ext cx="99" cy="120"/>
              </a:xfrm>
              <a:custGeom>
                <a:avLst/>
                <a:gdLst>
                  <a:gd name="T0" fmla="*/ 71 w 115"/>
                  <a:gd name="T1" fmla="*/ 130 h 139"/>
                  <a:gd name="T2" fmla="*/ 41 w 115"/>
                  <a:gd name="T3" fmla="*/ 126 h 139"/>
                  <a:gd name="T4" fmla="*/ 5 w 115"/>
                  <a:gd name="T5" fmla="*/ 72 h 139"/>
                  <a:gd name="T6" fmla="*/ 18 w 115"/>
                  <a:gd name="T7" fmla="*/ 9 h 139"/>
                  <a:gd name="T8" fmla="*/ 22 w 115"/>
                  <a:gd name="T9" fmla="*/ 6 h 139"/>
                  <a:gd name="T10" fmla="*/ 82 w 115"/>
                  <a:gd name="T11" fmla="*/ 27 h 139"/>
                  <a:gd name="T12" fmla="*/ 104 w 115"/>
                  <a:gd name="T13" fmla="*/ 63 h 139"/>
                  <a:gd name="T14" fmla="*/ 110 w 115"/>
                  <a:gd name="T15" fmla="*/ 107 h 139"/>
                  <a:gd name="T16" fmla="*/ 71 w 115"/>
                  <a:gd name="T17" fmla="*/ 13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39">
                    <a:moveTo>
                      <a:pt x="71" y="130"/>
                    </a:moveTo>
                    <a:cubicBezTo>
                      <a:pt x="61" y="128"/>
                      <a:pt x="48" y="134"/>
                      <a:pt x="41" y="126"/>
                    </a:cubicBezTo>
                    <a:cubicBezTo>
                      <a:pt x="27" y="109"/>
                      <a:pt x="10" y="92"/>
                      <a:pt x="5" y="72"/>
                    </a:cubicBezTo>
                    <a:cubicBezTo>
                      <a:pt x="0" y="52"/>
                      <a:pt x="11" y="30"/>
                      <a:pt x="18" y="9"/>
                    </a:cubicBezTo>
                    <a:cubicBezTo>
                      <a:pt x="18" y="8"/>
                      <a:pt x="20" y="6"/>
                      <a:pt x="22" y="6"/>
                    </a:cubicBezTo>
                    <a:cubicBezTo>
                      <a:pt x="37" y="0"/>
                      <a:pt x="74" y="13"/>
                      <a:pt x="82" y="27"/>
                    </a:cubicBezTo>
                    <a:cubicBezTo>
                      <a:pt x="90" y="39"/>
                      <a:pt x="96" y="52"/>
                      <a:pt x="104" y="63"/>
                    </a:cubicBezTo>
                    <a:cubicBezTo>
                      <a:pt x="115" y="77"/>
                      <a:pt x="114" y="90"/>
                      <a:pt x="110" y="107"/>
                    </a:cubicBezTo>
                    <a:cubicBezTo>
                      <a:pt x="103" y="129"/>
                      <a:pt x="94" y="139"/>
                      <a:pt x="71" y="130"/>
                    </a:cubicBezTo>
                    <a:close/>
                  </a:path>
                </a:pathLst>
              </a:custGeom>
              <a:solidFill>
                <a:srgbClr val="FFFF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88" name="Freeform 177">
                <a:extLst>
                  <a:ext uri="{FF2B5EF4-FFF2-40B4-BE49-F238E27FC236}">
                    <a16:creationId xmlns:a16="http://schemas.microsoft.com/office/drawing/2014/main" id="{581165DE-E13B-EF6B-2AA9-46B83F317C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7" y="751"/>
                <a:ext cx="95" cy="116"/>
              </a:xfrm>
              <a:custGeom>
                <a:avLst/>
                <a:gdLst>
                  <a:gd name="T0" fmla="*/ 111 w 111"/>
                  <a:gd name="T1" fmla="*/ 55 h 134"/>
                  <a:gd name="T2" fmla="*/ 94 w 111"/>
                  <a:gd name="T3" fmla="*/ 89 h 134"/>
                  <a:gd name="T4" fmla="*/ 35 w 111"/>
                  <a:gd name="T5" fmla="*/ 133 h 134"/>
                  <a:gd name="T6" fmla="*/ 26 w 111"/>
                  <a:gd name="T7" fmla="*/ 133 h 134"/>
                  <a:gd name="T8" fmla="*/ 3 w 111"/>
                  <a:gd name="T9" fmla="*/ 75 h 134"/>
                  <a:gd name="T10" fmla="*/ 13 w 111"/>
                  <a:gd name="T11" fmla="*/ 51 h 134"/>
                  <a:gd name="T12" fmla="*/ 87 w 111"/>
                  <a:gd name="T13" fmla="*/ 2 h 134"/>
                  <a:gd name="T14" fmla="*/ 111 w 111"/>
                  <a:gd name="T15" fmla="*/ 5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4">
                    <a:moveTo>
                      <a:pt x="111" y="55"/>
                    </a:moveTo>
                    <a:cubicBezTo>
                      <a:pt x="105" y="66"/>
                      <a:pt x="98" y="77"/>
                      <a:pt x="94" y="89"/>
                    </a:cubicBezTo>
                    <a:cubicBezTo>
                      <a:pt x="85" y="119"/>
                      <a:pt x="63" y="129"/>
                      <a:pt x="35" y="133"/>
                    </a:cubicBezTo>
                    <a:cubicBezTo>
                      <a:pt x="32" y="133"/>
                      <a:pt x="28" y="134"/>
                      <a:pt x="26" y="133"/>
                    </a:cubicBezTo>
                    <a:cubicBezTo>
                      <a:pt x="18" y="131"/>
                      <a:pt x="0" y="84"/>
                      <a:pt x="3" y="75"/>
                    </a:cubicBezTo>
                    <a:cubicBezTo>
                      <a:pt x="6" y="67"/>
                      <a:pt x="11" y="60"/>
                      <a:pt x="13" y="51"/>
                    </a:cubicBezTo>
                    <a:cubicBezTo>
                      <a:pt x="21" y="10"/>
                      <a:pt x="50" y="0"/>
                      <a:pt x="87" y="2"/>
                    </a:cubicBezTo>
                    <a:cubicBezTo>
                      <a:pt x="103" y="16"/>
                      <a:pt x="107" y="36"/>
                      <a:pt x="111" y="55"/>
                    </a:cubicBezTo>
                    <a:close/>
                  </a:path>
                </a:pathLst>
              </a:custGeom>
              <a:solidFill>
                <a:srgbClr val="FFFF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89" name="Freeform 178">
                <a:extLst>
                  <a:ext uri="{FF2B5EF4-FFF2-40B4-BE49-F238E27FC236}">
                    <a16:creationId xmlns:a16="http://schemas.microsoft.com/office/drawing/2014/main" id="{AC5171AF-2CFE-46AA-3949-328DE377D4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6" y="616"/>
                <a:ext cx="124" cy="91"/>
              </a:xfrm>
              <a:custGeom>
                <a:avLst/>
                <a:gdLst>
                  <a:gd name="T0" fmla="*/ 68 w 143"/>
                  <a:gd name="T1" fmla="*/ 98 h 106"/>
                  <a:gd name="T2" fmla="*/ 29 w 143"/>
                  <a:gd name="T3" fmla="*/ 93 h 106"/>
                  <a:gd name="T4" fmla="*/ 3 w 143"/>
                  <a:gd name="T5" fmla="*/ 63 h 106"/>
                  <a:gd name="T6" fmla="*/ 34 w 143"/>
                  <a:gd name="T7" fmla="*/ 19 h 106"/>
                  <a:gd name="T8" fmla="*/ 70 w 143"/>
                  <a:gd name="T9" fmla="*/ 13 h 106"/>
                  <a:gd name="T10" fmla="*/ 141 w 143"/>
                  <a:gd name="T11" fmla="*/ 50 h 106"/>
                  <a:gd name="T12" fmla="*/ 143 w 143"/>
                  <a:gd name="T13" fmla="*/ 57 h 106"/>
                  <a:gd name="T14" fmla="*/ 92 w 143"/>
                  <a:gd name="T15" fmla="*/ 98 h 106"/>
                  <a:gd name="T16" fmla="*/ 68 w 143"/>
                  <a:gd name="T17" fmla="*/ 9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06">
                    <a:moveTo>
                      <a:pt x="68" y="98"/>
                    </a:moveTo>
                    <a:cubicBezTo>
                      <a:pt x="55" y="96"/>
                      <a:pt x="40" y="106"/>
                      <a:pt x="29" y="93"/>
                    </a:cubicBezTo>
                    <a:cubicBezTo>
                      <a:pt x="20" y="82"/>
                      <a:pt x="0" y="74"/>
                      <a:pt x="3" y="63"/>
                    </a:cubicBezTo>
                    <a:cubicBezTo>
                      <a:pt x="8" y="46"/>
                      <a:pt x="21" y="32"/>
                      <a:pt x="34" y="19"/>
                    </a:cubicBezTo>
                    <a:cubicBezTo>
                      <a:pt x="43" y="10"/>
                      <a:pt x="58" y="18"/>
                      <a:pt x="70" y="13"/>
                    </a:cubicBezTo>
                    <a:cubicBezTo>
                      <a:pt x="107" y="0"/>
                      <a:pt x="122" y="29"/>
                      <a:pt x="141" y="50"/>
                    </a:cubicBezTo>
                    <a:cubicBezTo>
                      <a:pt x="143" y="52"/>
                      <a:pt x="143" y="54"/>
                      <a:pt x="143" y="57"/>
                    </a:cubicBezTo>
                    <a:cubicBezTo>
                      <a:pt x="138" y="73"/>
                      <a:pt x="110" y="97"/>
                      <a:pt x="92" y="98"/>
                    </a:cubicBezTo>
                    <a:cubicBezTo>
                      <a:pt x="84" y="98"/>
                      <a:pt x="76" y="98"/>
                      <a:pt x="68" y="98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90" name="Freeform 179">
                <a:extLst>
                  <a:ext uri="{FF2B5EF4-FFF2-40B4-BE49-F238E27FC236}">
                    <a16:creationId xmlns:a16="http://schemas.microsoft.com/office/drawing/2014/main" id="{A89BD00F-9F6B-923D-E236-DC5D5CD750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" y="873"/>
                <a:ext cx="111" cy="54"/>
              </a:xfrm>
              <a:custGeom>
                <a:avLst/>
                <a:gdLst>
                  <a:gd name="T0" fmla="*/ 129 w 129"/>
                  <a:gd name="T1" fmla="*/ 61 h 63"/>
                  <a:gd name="T2" fmla="*/ 9 w 129"/>
                  <a:gd name="T3" fmla="*/ 22 h 63"/>
                  <a:gd name="T4" fmla="*/ 3 w 129"/>
                  <a:gd name="T5" fmla="*/ 11 h 63"/>
                  <a:gd name="T6" fmla="*/ 16 w 129"/>
                  <a:gd name="T7" fmla="*/ 4 h 63"/>
                  <a:gd name="T8" fmla="*/ 122 w 129"/>
                  <a:gd name="T9" fmla="*/ 40 h 63"/>
                  <a:gd name="T10" fmla="*/ 129 w 129"/>
                  <a:gd name="T11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63">
                    <a:moveTo>
                      <a:pt x="129" y="61"/>
                    </a:moveTo>
                    <a:cubicBezTo>
                      <a:pt x="83" y="63"/>
                      <a:pt x="44" y="49"/>
                      <a:pt x="9" y="22"/>
                    </a:cubicBezTo>
                    <a:cubicBezTo>
                      <a:pt x="5" y="19"/>
                      <a:pt x="0" y="17"/>
                      <a:pt x="3" y="11"/>
                    </a:cubicBezTo>
                    <a:cubicBezTo>
                      <a:pt x="5" y="5"/>
                      <a:pt x="10" y="5"/>
                      <a:pt x="16" y="4"/>
                    </a:cubicBezTo>
                    <a:cubicBezTo>
                      <a:pt x="56" y="0"/>
                      <a:pt x="90" y="17"/>
                      <a:pt x="122" y="40"/>
                    </a:cubicBezTo>
                    <a:cubicBezTo>
                      <a:pt x="129" y="45"/>
                      <a:pt x="128" y="53"/>
                      <a:pt x="129" y="61"/>
                    </a:cubicBezTo>
                    <a:close/>
                  </a:path>
                </a:pathLst>
              </a:custGeom>
              <a:solidFill>
                <a:srgbClr val="FEFE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91" name="Freeform 180">
                <a:extLst>
                  <a:ext uri="{FF2B5EF4-FFF2-40B4-BE49-F238E27FC236}">
                    <a16:creationId xmlns:a16="http://schemas.microsoft.com/office/drawing/2014/main" id="{7D92F2ED-145B-5125-5DA0-7F2DA64E3D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3" y="864"/>
                <a:ext cx="103" cy="62"/>
              </a:xfrm>
              <a:custGeom>
                <a:avLst/>
                <a:gdLst>
                  <a:gd name="T0" fmla="*/ 14 w 120"/>
                  <a:gd name="T1" fmla="*/ 70 h 71"/>
                  <a:gd name="T2" fmla="*/ 4 w 120"/>
                  <a:gd name="T3" fmla="*/ 63 h 71"/>
                  <a:gd name="T4" fmla="*/ 7 w 120"/>
                  <a:gd name="T5" fmla="*/ 47 h 71"/>
                  <a:gd name="T6" fmla="*/ 107 w 120"/>
                  <a:gd name="T7" fmla="*/ 1 h 71"/>
                  <a:gd name="T8" fmla="*/ 117 w 120"/>
                  <a:gd name="T9" fmla="*/ 6 h 71"/>
                  <a:gd name="T10" fmla="*/ 115 w 120"/>
                  <a:gd name="T11" fmla="*/ 21 h 71"/>
                  <a:gd name="T12" fmla="*/ 14 w 120"/>
                  <a:gd name="T13" fmla="*/ 7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71">
                    <a:moveTo>
                      <a:pt x="14" y="70"/>
                    </a:moveTo>
                    <a:cubicBezTo>
                      <a:pt x="8" y="71"/>
                      <a:pt x="5" y="69"/>
                      <a:pt x="4" y="63"/>
                    </a:cubicBezTo>
                    <a:cubicBezTo>
                      <a:pt x="2" y="57"/>
                      <a:pt x="0" y="52"/>
                      <a:pt x="7" y="47"/>
                    </a:cubicBezTo>
                    <a:cubicBezTo>
                      <a:pt x="38" y="27"/>
                      <a:pt x="68" y="6"/>
                      <a:pt x="107" y="1"/>
                    </a:cubicBezTo>
                    <a:cubicBezTo>
                      <a:pt x="112" y="0"/>
                      <a:pt x="115" y="1"/>
                      <a:pt x="117" y="6"/>
                    </a:cubicBezTo>
                    <a:cubicBezTo>
                      <a:pt x="119" y="11"/>
                      <a:pt x="120" y="16"/>
                      <a:pt x="115" y="21"/>
                    </a:cubicBezTo>
                    <a:cubicBezTo>
                      <a:pt x="87" y="48"/>
                      <a:pt x="53" y="64"/>
                      <a:pt x="14" y="70"/>
                    </a:cubicBezTo>
                    <a:close/>
                  </a:path>
                </a:pathLst>
              </a:custGeom>
              <a:solidFill>
                <a:srgbClr val="FE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92" name="Freeform 181">
                <a:extLst>
                  <a:ext uri="{FF2B5EF4-FFF2-40B4-BE49-F238E27FC236}">
                    <a16:creationId xmlns:a16="http://schemas.microsoft.com/office/drawing/2014/main" id="{C2C298C7-4DD5-01CA-A03B-DB75068FD5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6" y="702"/>
                <a:ext cx="41" cy="111"/>
              </a:xfrm>
              <a:custGeom>
                <a:avLst/>
                <a:gdLst>
                  <a:gd name="T0" fmla="*/ 25 w 48"/>
                  <a:gd name="T1" fmla="*/ 0 h 129"/>
                  <a:gd name="T2" fmla="*/ 24 w 48"/>
                  <a:gd name="T3" fmla="*/ 129 h 129"/>
                  <a:gd name="T4" fmla="*/ 5 w 48"/>
                  <a:gd name="T5" fmla="*/ 111 h 129"/>
                  <a:gd name="T6" fmla="*/ 25 w 48"/>
                  <a:gd name="T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129">
                    <a:moveTo>
                      <a:pt x="25" y="0"/>
                    </a:moveTo>
                    <a:cubicBezTo>
                      <a:pt x="48" y="43"/>
                      <a:pt x="36" y="86"/>
                      <a:pt x="24" y="129"/>
                    </a:cubicBezTo>
                    <a:cubicBezTo>
                      <a:pt x="12" y="128"/>
                      <a:pt x="7" y="122"/>
                      <a:pt x="5" y="111"/>
                    </a:cubicBezTo>
                    <a:cubicBezTo>
                      <a:pt x="0" y="73"/>
                      <a:pt x="3" y="36"/>
                      <a:pt x="25" y="0"/>
                    </a:cubicBezTo>
                    <a:close/>
                  </a:path>
                </a:pathLst>
              </a:custGeom>
              <a:solidFill>
                <a:srgbClr val="FAF8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93" name="Freeform 182">
                <a:extLst>
                  <a:ext uri="{FF2B5EF4-FFF2-40B4-BE49-F238E27FC236}">
                    <a16:creationId xmlns:a16="http://schemas.microsoft.com/office/drawing/2014/main" id="{E36452A6-1BFE-AF26-620D-C47F7632F0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4" y="681"/>
                <a:ext cx="37" cy="113"/>
              </a:xfrm>
              <a:custGeom>
                <a:avLst/>
                <a:gdLst>
                  <a:gd name="T0" fmla="*/ 2 w 43"/>
                  <a:gd name="T1" fmla="*/ 70 h 131"/>
                  <a:gd name="T2" fmla="*/ 1 w 43"/>
                  <a:gd name="T3" fmla="*/ 12 h 131"/>
                  <a:gd name="T4" fmla="*/ 6 w 43"/>
                  <a:gd name="T5" fmla="*/ 1 h 131"/>
                  <a:gd name="T6" fmla="*/ 14 w 43"/>
                  <a:gd name="T7" fmla="*/ 8 h 131"/>
                  <a:gd name="T8" fmla="*/ 41 w 43"/>
                  <a:gd name="T9" fmla="*/ 115 h 131"/>
                  <a:gd name="T10" fmla="*/ 26 w 43"/>
                  <a:gd name="T11" fmla="*/ 131 h 131"/>
                  <a:gd name="T12" fmla="*/ 2 w 43"/>
                  <a:gd name="T13" fmla="*/ 7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31">
                    <a:moveTo>
                      <a:pt x="2" y="70"/>
                    </a:moveTo>
                    <a:cubicBezTo>
                      <a:pt x="2" y="50"/>
                      <a:pt x="1" y="31"/>
                      <a:pt x="1" y="12"/>
                    </a:cubicBezTo>
                    <a:cubicBezTo>
                      <a:pt x="1" y="7"/>
                      <a:pt x="0" y="2"/>
                      <a:pt x="6" y="1"/>
                    </a:cubicBezTo>
                    <a:cubicBezTo>
                      <a:pt x="11" y="0"/>
                      <a:pt x="12" y="5"/>
                      <a:pt x="14" y="8"/>
                    </a:cubicBezTo>
                    <a:cubicBezTo>
                      <a:pt x="35" y="41"/>
                      <a:pt x="43" y="77"/>
                      <a:pt x="41" y="115"/>
                    </a:cubicBezTo>
                    <a:cubicBezTo>
                      <a:pt x="41" y="125"/>
                      <a:pt x="37" y="131"/>
                      <a:pt x="26" y="131"/>
                    </a:cubicBezTo>
                    <a:cubicBezTo>
                      <a:pt x="11" y="113"/>
                      <a:pt x="5" y="92"/>
                      <a:pt x="2" y="70"/>
                    </a:cubicBezTo>
                    <a:close/>
                  </a:path>
                </a:pathLst>
              </a:custGeom>
              <a:solidFill>
                <a:srgbClr val="FDF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94" name="Freeform 183">
                <a:extLst>
                  <a:ext uri="{FF2B5EF4-FFF2-40B4-BE49-F238E27FC236}">
                    <a16:creationId xmlns:a16="http://schemas.microsoft.com/office/drawing/2014/main" id="{F4F7F361-DA52-DBD3-A364-6104FD0629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6" y="624"/>
                <a:ext cx="93" cy="77"/>
              </a:xfrm>
              <a:custGeom>
                <a:avLst/>
                <a:gdLst>
                  <a:gd name="T0" fmla="*/ 15 w 108"/>
                  <a:gd name="T1" fmla="*/ 90 h 90"/>
                  <a:gd name="T2" fmla="*/ 7 w 108"/>
                  <a:gd name="T3" fmla="*/ 75 h 90"/>
                  <a:gd name="T4" fmla="*/ 92 w 108"/>
                  <a:gd name="T5" fmla="*/ 3 h 90"/>
                  <a:gd name="T6" fmla="*/ 105 w 108"/>
                  <a:gd name="T7" fmla="*/ 4 h 90"/>
                  <a:gd name="T8" fmla="*/ 102 w 108"/>
                  <a:gd name="T9" fmla="*/ 15 h 90"/>
                  <a:gd name="T10" fmla="*/ 19 w 108"/>
                  <a:gd name="T11" fmla="*/ 88 h 90"/>
                  <a:gd name="T12" fmla="*/ 15 w 108"/>
                  <a:gd name="T13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90">
                    <a:moveTo>
                      <a:pt x="15" y="90"/>
                    </a:moveTo>
                    <a:cubicBezTo>
                      <a:pt x="9" y="87"/>
                      <a:pt x="0" y="85"/>
                      <a:pt x="7" y="75"/>
                    </a:cubicBezTo>
                    <a:cubicBezTo>
                      <a:pt x="28" y="42"/>
                      <a:pt x="56" y="18"/>
                      <a:pt x="92" y="3"/>
                    </a:cubicBezTo>
                    <a:cubicBezTo>
                      <a:pt x="97" y="1"/>
                      <a:pt x="102" y="0"/>
                      <a:pt x="105" y="4"/>
                    </a:cubicBezTo>
                    <a:cubicBezTo>
                      <a:pt x="108" y="8"/>
                      <a:pt x="103" y="11"/>
                      <a:pt x="102" y="15"/>
                    </a:cubicBezTo>
                    <a:cubicBezTo>
                      <a:pt x="83" y="49"/>
                      <a:pt x="48" y="65"/>
                      <a:pt x="19" y="88"/>
                    </a:cubicBezTo>
                    <a:cubicBezTo>
                      <a:pt x="18" y="89"/>
                      <a:pt x="17" y="89"/>
                      <a:pt x="15" y="90"/>
                    </a:cubicBezTo>
                    <a:close/>
                  </a:path>
                </a:pathLst>
              </a:custGeom>
              <a:solidFill>
                <a:srgbClr val="FE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95" name="Freeform 184">
                <a:extLst>
                  <a:ext uri="{FF2B5EF4-FFF2-40B4-BE49-F238E27FC236}">
                    <a16:creationId xmlns:a16="http://schemas.microsoft.com/office/drawing/2014/main" id="{B3B9BA03-A0E8-A750-2FBC-9F1661EF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3" y="617"/>
                <a:ext cx="94" cy="63"/>
              </a:xfrm>
              <a:custGeom>
                <a:avLst/>
                <a:gdLst>
                  <a:gd name="T0" fmla="*/ 0 w 109"/>
                  <a:gd name="T1" fmla="*/ 0 h 72"/>
                  <a:gd name="T2" fmla="*/ 104 w 109"/>
                  <a:gd name="T3" fmla="*/ 59 h 72"/>
                  <a:gd name="T4" fmla="*/ 106 w 109"/>
                  <a:gd name="T5" fmla="*/ 68 h 72"/>
                  <a:gd name="T6" fmla="*/ 93 w 109"/>
                  <a:gd name="T7" fmla="*/ 69 h 72"/>
                  <a:gd name="T8" fmla="*/ 0 w 109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72">
                    <a:moveTo>
                      <a:pt x="0" y="0"/>
                    </a:moveTo>
                    <a:cubicBezTo>
                      <a:pt x="43" y="8"/>
                      <a:pt x="77" y="28"/>
                      <a:pt x="104" y="59"/>
                    </a:cubicBezTo>
                    <a:cubicBezTo>
                      <a:pt x="106" y="62"/>
                      <a:pt x="109" y="65"/>
                      <a:pt x="106" y="68"/>
                    </a:cubicBezTo>
                    <a:cubicBezTo>
                      <a:pt x="103" y="72"/>
                      <a:pt x="98" y="70"/>
                      <a:pt x="93" y="69"/>
                    </a:cubicBezTo>
                    <a:cubicBezTo>
                      <a:pt x="54" y="59"/>
                      <a:pt x="22" y="39"/>
                      <a:pt x="0" y="0"/>
                    </a:cubicBezTo>
                    <a:close/>
                  </a:path>
                </a:pathLst>
              </a:custGeom>
              <a:solidFill>
                <a:srgbClr val="FDF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96" name="Freeform 185">
                <a:extLst>
                  <a:ext uri="{FF2B5EF4-FFF2-40B4-BE49-F238E27FC236}">
                    <a16:creationId xmlns:a16="http://schemas.microsoft.com/office/drawing/2014/main" id="{191D2015-2B9C-7B8B-CFA3-CDF2E2637B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2" y="742"/>
                <a:ext cx="25" cy="57"/>
              </a:xfrm>
              <a:custGeom>
                <a:avLst/>
                <a:gdLst>
                  <a:gd name="T0" fmla="*/ 5 w 29"/>
                  <a:gd name="T1" fmla="*/ 0 h 66"/>
                  <a:gd name="T2" fmla="*/ 29 w 29"/>
                  <a:gd name="T3" fmla="*/ 61 h 66"/>
                  <a:gd name="T4" fmla="*/ 24 w 29"/>
                  <a:gd name="T5" fmla="*/ 66 h 66"/>
                  <a:gd name="T6" fmla="*/ 0 w 29"/>
                  <a:gd name="T7" fmla="*/ 13 h 66"/>
                  <a:gd name="T8" fmla="*/ 5 w 29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66">
                    <a:moveTo>
                      <a:pt x="5" y="0"/>
                    </a:moveTo>
                    <a:cubicBezTo>
                      <a:pt x="13" y="20"/>
                      <a:pt x="21" y="41"/>
                      <a:pt x="29" y="61"/>
                    </a:cubicBezTo>
                    <a:cubicBezTo>
                      <a:pt x="27" y="63"/>
                      <a:pt x="26" y="64"/>
                      <a:pt x="24" y="66"/>
                    </a:cubicBezTo>
                    <a:cubicBezTo>
                      <a:pt x="16" y="49"/>
                      <a:pt x="8" y="31"/>
                      <a:pt x="0" y="13"/>
                    </a:cubicBezTo>
                    <a:cubicBezTo>
                      <a:pt x="6" y="10"/>
                      <a:pt x="4" y="4"/>
                      <a:pt x="5" y="0"/>
                    </a:cubicBezTo>
                    <a:close/>
                  </a:path>
                </a:pathLst>
              </a:custGeom>
              <a:solidFill>
                <a:srgbClr val="6E5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97" name="Freeform 186">
                <a:extLst>
                  <a:ext uri="{FF2B5EF4-FFF2-40B4-BE49-F238E27FC236}">
                    <a16:creationId xmlns:a16="http://schemas.microsoft.com/office/drawing/2014/main" id="{04C3AEE9-2180-7201-6451-4D04392BEB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1" y="384"/>
                <a:ext cx="94" cy="191"/>
              </a:xfrm>
              <a:custGeom>
                <a:avLst/>
                <a:gdLst>
                  <a:gd name="T0" fmla="*/ 0 w 109"/>
                  <a:gd name="T1" fmla="*/ 221 h 221"/>
                  <a:gd name="T2" fmla="*/ 109 w 109"/>
                  <a:gd name="T3" fmla="*/ 0 h 221"/>
                  <a:gd name="T4" fmla="*/ 0 w 109"/>
                  <a:gd name="T5" fmla="*/ 22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" h="221">
                    <a:moveTo>
                      <a:pt x="0" y="221"/>
                    </a:moveTo>
                    <a:cubicBezTo>
                      <a:pt x="21" y="140"/>
                      <a:pt x="57" y="66"/>
                      <a:pt x="109" y="0"/>
                    </a:cubicBezTo>
                    <a:cubicBezTo>
                      <a:pt x="65" y="70"/>
                      <a:pt x="30" y="144"/>
                      <a:pt x="0" y="221"/>
                    </a:cubicBezTo>
                    <a:close/>
                  </a:path>
                </a:pathLst>
              </a:custGeom>
              <a:solidFill>
                <a:srgbClr val="E5EF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98" name="Freeform 187">
                <a:extLst>
                  <a:ext uri="{FF2B5EF4-FFF2-40B4-BE49-F238E27FC236}">
                    <a16:creationId xmlns:a16="http://schemas.microsoft.com/office/drawing/2014/main" id="{C1E3B67F-7A10-87B0-8E7D-7BC2B84352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" y="403"/>
                <a:ext cx="86" cy="163"/>
              </a:xfrm>
              <a:custGeom>
                <a:avLst/>
                <a:gdLst>
                  <a:gd name="T0" fmla="*/ 100 w 100"/>
                  <a:gd name="T1" fmla="*/ 189 h 189"/>
                  <a:gd name="T2" fmla="*/ 0 w 100"/>
                  <a:gd name="T3" fmla="*/ 0 h 189"/>
                  <a:gd name="T4" fmla="*/ 100 w 100"/>
                  <a:gd name="T5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0" h="189">
                    <a:moveTo>
                      <a:pt x="100" y="189"/>
                    </a:moveTo>
                    <a:cubicBezTo>
                      <a:pt x="73" y="124"/>
                      <a:pt x="43" y="61"/>
                      <a:pt x="0" y="0"/>
                    </a:cubicBezTo>
                    <a:cubicBezTo>
                      <a:pt x="28" y="14"/>
                      <a:pt x="95" y="143"/>
                      <a:pt x="100" y="189"/>
                    </a:cubicBezTo>
                    <a:close/>
                  </a:path>
                </a:pathLst>
              </a:custGeom>
              <a:solidFill>
                <a:srgbClr val="E1EC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299" name="Freeform 188">
                <a:extLst>
                  <a:ext uri="{FF2B5EF4-FFF2-40B4-BE49-F238E27FC236}">
                    <a16:creationId xmlns:a16="http://schemas.microsoft.com/office/drawing/2014/main" id="{B34746F0-085A-20AE-95DF-21B199724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8" y="542"/>
                <a:ext cx="163" cy="51"/>
              </a:xfrm>
              <a:custGeom>
                <a:avLst/>
                <a:gdLst>
                  <a:gd name="T0" fmla="*/ 0 w 189"/>
                  <a:gd name="T1" fmla="*/ 35 h 59"/>
                  <a:gd name="T2" fmla="*/ 189 w 189"/>
                  <a:gd name="T3" fmla="*/ 59 h 59"/>
                  <a:gd name="T4" fmla="*/ 99 w 189"/>
                  <a:gd name="T5" fmla="*/ 16 h 59"/>
                  <a:gd name="T6" fmla="*/ 0 w 189"/>
                  <a:gd name="T7" fmla="*/ 3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59">
                    <a:moveTo>
                      <a:pt x="0" y="35"/>
                    </a:moveTo>
                    <a:cubicBezTo>
                      <a:pt x="67" y="0"/>
                      <a:pt x="147" y="2"/>
                      <a:pt x="189" y="59"/>
                    </a:cubicBezTo>
                    <a:cubicBezTo>
                      <a:pt x="162" y="38"/>
                      <a:pt x="134" y="19"/>
                      <a:pt x="99" y="16"/>
                    </a:cubicBezTo>
                    <a:cubicBezTo>
                      <a:pt x="65" y="14"/>
                      <a:pt x="33" y="28"/>
                      <a:pt x="0" y="35"/>
                    </a:cubicBezTo>
                    <a:close/>
                  </a:path>
                </a:pathLst>
              </a:custGeom>
              <a:solidFill>
                <a:srgbClr val="BAD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300" name="Freeform 189">
                <a:extLst>
                  <a:ext uri="{FF2B5EF4-FFF2-40B4-BE49-F238E27FC236}">
                    <a16:creationId xmlns:a16="http://schemas.microsoft.com/office/drawing/2014/main" id="{3795F8CE-478B-D632-F798-DAEDA2B8BA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6" y="517"/>
                <a:ext cx="102" cy="18"/>
              </a:xfrm>
              <a:custGeom>
                <a:avLst/>
                <a:gdLst>
                  <a:gd name="T0" fmla="*/ 118 w 118"/>
                  <a:gd name="T1" fmla="*/ 10 h 21"/>
                  <a:gd name="T2" fmla="*/ 0 w 118"/>
                  <a:gd name="T3" fmla="*/ 21 h 21"/>
                  <a:gd name="T4" fmla="*/ 118 w 118"/>
                  <a:gd name="T5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8" h="21">
                    <a:moveTo>
                      <a:pt x="118" y="10"/>
                    </a:moveTo>
                    <a:cubicBezTo>
                      <a:pt x="78" y="10"/>
                      <a:pt x="39" y="7"/>
                      <a:pt x="0" y="21"/>
                    </a:cubicBezTo>
                    <a:cubicBezTo>
                      <a:pt x="38" y="0"/>
                      <a:pt x="78" y="7"/>
                      <a:pt x="118" y="10"/>
                    </a:cubicBezTo>
                    <a:close/>
                  </a:path>
                </a:pathLst>
              </a:custGeom>
              <a:solidFill>
                <a:srgbClr val="B7D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301" name="Freeform 190">
                <a:extLst>
                  <a:ext uri="{FF2B5EF4-FFF2-40B4-BE49-F238E27FC236}">
                    <a16:creationId xmlns:a16="http://schemas.microsoft.com/office/drawing/2014/main" id="{EECBA0E6-6096-A0CA-7370-E9DFB1E6DF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4" y="552"/>
                <a:ext cx="28" cy="36"/>
              </a:xfrm>
              <a:custGeom>
                <a:avLst/>
                <a:gdLst>
                  <a:gd name="T0" fmla="*/ 0 w 33"/>
                  <a:gd name="T1" fmla="*/ 42 h 42"/>
                  <a:gd name="T2" fmla="*/ 33 w 33"/>
                  <a:gd name="T3" fmla="*/ 0 h 42"/>
                  <a:gd name="T4" fmla="*/ 0 w 33"/>
                  <a:gd name="T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42">
                    <a:moveTo>
                      <a:pt x="0" y="42"/>
                    </a:moveTo>
                    <a:cubicBezTo>
                      <a:pt x="3" y="22"/>
                      <a:pt x="15" y="8"/>
                      <a:pt x="33" y="0"/>
                    </a:cubicBezTo>
                    <a:cubicBezTo>
                      <a:pt x="22" y="14"/>
                      <a:pt x="11" y="28"/>
                      <a:pt x="0" y="42"/>
                    </a:cubicBezTo>
                    <a:close/>
                  </a:path>
                </a:pathLst>
              </a:custGeom>
              <a:solidFill>
                <a:srgbClr val="C9DF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302" name="Freeform 191">
                <a:extLst>
                  <a:ext uri="{FF2B5EF4-FFF2-40B4-BE49-F238E27FC236}">
                    <a16:creationId xmlns:a16="http://schemas.microsoft.com/office/drawing/2014/main" id="{01DB11CC-140F-CFA7-94E3-380B23BE1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4" y="592"/>
                <a:ext cx="15" cy="30"/>
              </a:xfrm>
              <a:custGeom>
                <a:avLst/>
                <a:gdLst>
                  <a:gd name="T0" fmla="*/ 8 w 17"/>
                  <a:gd name="T1" fmla="*/ 33 h 34"/>
                  <a:gd name="T2" fmla="*/ 0 w 17"/>
                  <a:gd name="T3" fmla="*/ 30 h 34"/>
                  <a:gd name="T4" fmla="*/ 13 w 17"/>
                  <a:gd name="T5" fmla="*/ 0 h 34"/>
                  <a:gd name="T6" fmla="*/ 8 w 17"/>
                  <a:gd name="T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4">
                    <a:moveTo>
                      <a:pt x="8" y="33"/>
                    </a:moveTo>
                    <a:cubicBezTo>
                      <a:pt x="4" y="34"/>
                      <a:pt x="1" y="33"/>
                      <a:pt x="0" y="30"/>
                    </a:cubicBezTo>
                    <a:cubicBezTo>
                      <a:pt x="4" y="21"/>
                      <a:pt x="8" y="12"/>
                      <a:pt x="13" y="0"/>
                    </a:cubicBezTo>
                    <a:cubicBezTo>
                      <a:pt x="17" y="15"/>
                      <a:pt x="9" y="24"/>
                      <a:pt x="8" y="33"/>
                    </a:cubicBezTo>
                    <a:close/>
                  </a:path>
                </a:pathLst>
              </a:custGeom>
              <a:solidFill>
                <a:srgbClr val="D3E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303" name="Freeform 192">
                <a:extLst>
                  <a:ext uri="{FF2B5EF4-FFF2-40B4-BE49-F238E27FC236}">
                    <a16:creationId xmlns:a16="http://schemas.microsoft.com/office/drawing/2014/main" id="{1F28DFAC-5F0B-62B3-8BC0-42FA2C42B3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6" y="1226"/>
                <a:ext cx="102" cy="144"/>
              </a:xfrm>
              <a:custGeom>
                <a:avLst/>
                <a:gdLst>
                  <a:gd name="T0" fmla="*/ 76 w 118"/>
                  <a:gd name="T1" fmla="*/ 152 h 167"/>
                  <a:gd name="T2" fmla="*/ 51 w 118"/>
                  <a:gd name="T3" fmla="*/ 159 h 167"/>
                  <a:gd name="T4" fmla="*/ 55 w 118"/>
                  <a:gd name="T5" fmla="*/ 148 h 167"/>
                  <a:gd name="T6" fmla="*/ 51 w 118"/>
                  <a:gd name="T7" fmla="*/ 131 h 167"/>
                  <a:gd name="T8" fmla="*/ 38 w 118"/>
                  <a:gd name="T9" fmla="*/ 140 h 167"/>
                  <a:gd name="T10" fmla="*/ 16 w 118"/>
                  <a:gd name="T11" fmla="*/ 159 h 167"/>
                  <a:gd name="T12" fmla="*/ 12 w 118"/>
                  <a:gd name="T13" fmla="*/ 148 h 167"/>
                  <a:gd name="T14" fmla="*/ 16 w 118"/>
                  <a:gd name="T15" fmla="*/ 140 h 167"/>
                  <a:gd name="T16" fmla="*/ 32 w 118"/>
                  <a:gd name="T17" fmla="*/ 109 h 167"/>
                  <a:gd name="T18" fmla="*/ 17 w 118"/>
                  <a:gd name="T19" fmla="*/ 132 h 167"/>
                  <a:gd name="T20" fmla="*/ 20 w 118"/>
                  <a:gd name="T21" fmla="*/ 91 h 167"/>
                  <a:gd name="T22" fmla="*/ 49 w 118"/>
                  <a:gd name="T23" fmla="*/ 70 h 167"/>
                  <a:gd name="T24" fmla="*/ 32 w 118"/>
                  <a:gd name="T25" fmla="*/ 45 h 167"/>
                  <a:gd name="T26" fmla="*/ 1 w 118"/>
                  <a:gd name="T27" fmla="*/ 41 h 167"/>
                  <a:gd name="T28" fmla="*/ 0 w 118"/>
                  <a:gd name="T29" fmla="*/ 36 h 167"/>
                  <a:gd name="T30" fmla="*/ 31 w 118"/>
                  <a:gd name="T31" fmla="*/ 28 h 167"/>
                  <a:gd name="T32" fmla="*/ 41 w 118"/>
                  <a:gd name="T33" fmla="*/ 28 h 167"/>
                  <a:gd name="T34" fmla="*/ 55 w 118"/>
                  <a:gd name="T35" fmla="*/ 16 h 167"/>
                  <a:gd name="T36" fmla="*/ 61 w 118"/>
                  <a:gd name="T37" fmla="*/ 0 h 167"/>
                  <a:gd name="T38" fmla="*/ 76 w 118"/>
                  <a:gd name="T39" fmla="*/ 7 h 167"/>
                  <a:gd name="T40" fmla="*/ 98 w 118"/>
                  <a:gd name="T41" fmla="*/ 59 h 167"/>
                  <a:gd name="T42" fmla="*/ 105 w 118"/>
                  <a:gd name="T43" fmla="*/ 40 h 167"/>
                  <a:gd name="T44" fmla="*/ 111 w 118"/>
                  <a:gd name="T45" fmla="*/ 75 h 167"/>
                  <a:gd name="T46" fmla="*/ 116 w 118"/>
                  <a:gd name="T47" fmla="*/ 96 h 167"/>
                  <a:gd name="T48" fmla="*/ 112 w 118"/>
                  <a:gd name="T49" fmla="*/ 101 h 167"/>
                  <a:gd name="T50" fmla="*/ 76 w 118"/>
                  <a:gd name="T51" fmla="*/ 15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67">
                    <a:moveTo>
                      <a:pt x="76" y="152"/>
                    </a:moveTo>
                    <a:cubicBezTo>
                      <a:pt x="71" y="165"/>
                      <a:pt x="62" y="167"/>
                      <a:pt x="51" y="159"/>
                    </a:cubicBezTo>
                    <a:cubicBezTo>
                      <a:pt x="51" y="154"/>
                      <a:pt x="53" y="151"/>
                      <a:pt x="55" y="148"/>
                    </a:cubicBezTo>
                    <a:cubicBezTo>
                      <a:pt x="57" y="141"/>
                      <a:pt x="57" y="135"/>
                      <a:pt x="51" y="131"/>
                    </a:cubicBezTo>
                    <a:cubicBezTo>
                      <a:pt x="43" y="127"/>
                      <a:pt x="42" y="136"/>
                      <a:pt x="38" y="140"/>
                    </a:cubicBezTo>
                    <a:cubicBezTo>
                      <a:pt x="31" y="146"/>
                      <a:pt x="29" y="159"/>
                      <a:pt x="16" y="159"/>
                    </a:cubicBezTo>
                    <a:cubicBezTo>
                      <a:pt x="15" y="155"/>
                      <a:pt x="13" y="151"/>
                      <a:pt x="12" y="148"/>
                    </a:cubicBezTo>
                    <a:cubicBezTo>
                      <a:pt x="13" y="145"/>
                      <a:pt x="14" y="142"/>
                      <a:pt x="16" y="140"/>
                    </a:cubicBezTo>
                    <a:cubicBezTo>
                      <a:pt x="25" y="133"/>
                      <a:pt x="28" y="122"/>
                      <a:pt x="32" y="109"/>
                    </a:cubicBezTo>
                    <a:cubicBezTo>
                      <a:pt x="20" y="115"/>
                      <a:pt x="30" y="131"/>
                      <a:pt x="17" y="132"/>
                    </a:cubicBezTo>
                    <a:cubicBezTo>
                      <a:pt x="17" y="118"/>
                      <a:pt x="14" y="104"/>
                      <a:pt x="20" y="91"/>
                    </a:cubicBezTo>
                    <a:cubicBezTo>
                      <a:pt x="34" y="90"/>
                      <a:pt x="47" y="89"/>
                      <a:pt x="49" y="70"/>
                    </a:cubicBezTo>
                    <a:cubicBezTo>
                      <a:pt x="51" y="55"/>
                      <a:pt x="48" y="49"/>
                      <a:pt x="32" y="45"/>
                    </a:cubicBezTo>
                    <a:cubicBezTo>
                      <a:pt x="22" y="43"/>
                      <a:pt x="11" y="47"/>
                      <a:pt x="1" y="41"/>
                    </a:cubicBezTo>
                    <a:cubicBezTo>
                      <a:pt x="1" y="39"/>
                      <a:pt x="1" y="37"/>
                      <a:pt x="0" y="36"/>
                    </a:cubicBezTo>
                    <a:cubicBezTo>
                      <a:pt x="9" y="27"/>
                      <a:pt x="21" y="32"/>
                      <a:pt x="31" y="28"/>
                    </a:cubicBezTo>
                    <a:cubicBezTo>
                      <a:pt x="34" y="28"/>
                      <a:pt x="37" y="27"/>
                      <a:pt x="41" y="28"/>
                    </a:cubicBezTo>
                    <a:cubicBezTo>
                      <a:pt x="52" y="32"/>
                      <a:pt x="56" y="28"/>
                      <a:pt x="55" y="16"/>
                    </a:cubicBezTo>
                    <a:cubicBezTo>
                      <a:pt x="55" y="10"/>
                      <a:pt x="55" y="4"/>
                      <a:pt x="61" y="0"/>
                    </a:cubicBezTo>
                    <a:cubicBezTo>
                      <a:pt x="66" y="2"/>
                      <a:pt x="71" y="4"/>
                      <a:pt x="76" y="7"/>
                    </a:cubicBezTo>
                    <a:cubicBezTo>
                      <a:pt x="67" y="31"/>
                      <a:pt x="78" y="47"/>
                      <a:pt x="98" y="59"/>
                    </a:cubicBezTo>
                    <a:cubicBezTo>
                      <a:pt x="102" y="54"/>
                      <a:pt x="97" y="44"/>
                      <a:pt x="105" y="40"/>
                    </a:cubicBezTo>
                    <a:cubicBezTo>
                      <a:pt x="114" y="50"/>
                      <a:pt x="104" y="65"/>
                      <a:pt x="111" y="75"/>
                    </a:cubicBezTo>
                    <a:cubicBezTo>
                      <a:pt x="118" y="81"/>
                      <a:pt x="117" y="88"/>
                      <a:pt x="116" y="96"/>
                    </a:cubicBezTo>
                    <a:cubicBezTo>
                      <a:pt x="115" y="97"/>
                      <a:pt x="113" y="99"/>
                      <a:pt x="112" y="101"/>
                    </a:cubicBezTo>
                    <a:cubicBezTo>
                      <a:pt x="101" y="118"/>
                      <a:pt x="94" y="139"/>
                      <a:pt x="76" y="152"/>
                    </a:cubicBezTo>
                    <a:close/>
                  </a:path>
                </a:pathLst>
              </a:custGeom>
              <a:solidFill>
                <a:srgbClr val="DE79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304" name="Freeform 193">
                <a:extLst>
                  <a:ext uri="{FF2B5EF4-FFF2-40B4-BE49-F238E27FC236}">
                    <a16:creationId xmlns:a16="http://schemas.microsoft.com/office/drawing/2014/main" id="{174244F6-1EA3-E4AD-0F2F-6D2831DDC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7" y="1259"/>
                <a:ext cx="56" cy="53"/>
              </a:xfrm>
              <a:custGeom>
                <a:avLst/>
                <a:gdLst>
                  <a:gd name="T0" fmla="*/ 0 w 64"/>
                  <a:gd name="T1" fmla="*/ 3 h 62"/>
                  <a:gd name="T2" fmla="*/ 16 w 64"/>
                  <a:gd name="T3" fmla="*/ 1 h 62"/>
                  <a:gd name="T4" fmla="*/ 46 w 64"/>
                  <a:gd name="T5" fmla="*/ 55 h 62"/>
                  <a:gd name="T6" fmla="*/ 34 w 64"/>
                  <a:gd name="T7" fmla="*/ 58 h 62"/>
                  <a:gd name="T8" fmla="*/ 19 w 64"/>
                  <a:gd name="T9" fmla="*/ 53 h 62"/>
                  <a:gd name="T10" fmla="*/ 0 w 64"/>
                  <a:gd name="T11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62">
                    <a:moveTo>
                      <a:pt x="0" y="3"/>
                    </a:moveTo>
                    <a:cubicBezTo>
                      <a:pt x="5" y="2"/>
                      <a:pt x="11" y="0"/>
                      <a:pt x="16" y="1"/>
                    </a:cubicBezTo>
                    <a:cubicBezTo>
                      <a:pt x="64" y="4"/>
                      <a:pt x="62" y="11"/>
                      <a:pt x="46" y="55"/>
                    </a:cubicBezTo>
                    <a:cubicBezTo>
                      <a:pt x="44" y="62"/>
                      <a:pt x="40" y="61"/>
                      <a:pt x="34" y="58"/>
                    </a:cubicBezTo>
                    <a:cubicBezTo>
                      <a:pt x="29" y="56"/>
                      <a:pt x="24" y="55"/>
                      <a:pt x="19" y="53"/>
                    </a:cubicBezTo>
                    <a:cubicBezTo>
                      <a:pt x="15" y="36"/>
                      <a:pt x="3" y="21"/>
                      <a:pt x="0" y="3"/>
                    </a:cubicBezTo>
                    <a:close/>
                  </a:path>
                </a:pathLst>
              </a:custGeom>
              <a:solidFill>
                <a:srgbClr val="FFFC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305" name="Freeform 194">
                <a:extLst>
                  <a:ext uri="{FF2B5EF4-FFF2-40B4-BE49-F238E27FC236}">
                    <a16:creationId xmlns:a16="http://schemas.microsoft.com/office/drawing/2014/main" id="{5EBDA2DE-0F19-D00B-95F9-4672C053C7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9" y="1210"/>
                <a:ext cx="48" cy="44"/>
              </a:xfrm>
              <a:custGeom>
                <a:avLst/>
                <a:gdLst>
                  <a:gd name="T0" fmla="*/ 4 w 56"/>
                  <a:gd name="T1" fmla="*/ 30 h 50"/>
                  <a:gd name="T2" fmla="*/ 10 w 56"/>
                  <a:gd name="T3" fmla="*/ 5 h 50"/>
                  <a:gd name="T4" fmla="*/ 47 w 56"/>
                  <a:gd name="T5" fmla="*/ 4 h 50"/>
                  <a:gd name="T6" fmla="*/ 52 w 56"/>
                  <a:gd name="T7" fmla="*/ 22 h 50"/>
                  <a:gd name="T8" fmla="*/ 52 w 56"/>
                  <a:gd name="T9" fmla="*/ 38 h 50"/>
                  <a:gd name="T10" fmla="*/ 40 w 56"/>
                  <a:gd name="T11" fmla="*/ 49 h 50"/>
                  <a:gd name="T12" fmla="*/ 4 w 56"/>
                  <a:gd name="T13" fmla="*/ 3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50">
                    <a:moveTo>
                      <a:pt x="4" y="30"/>
                    </a:moveTo>
                    <a:cubicBezTo>
                      <a:pt x="5" y="21"/>
                      <a:pt x="0" y="9"/>
                      <a:pt x="10" y="5"/>
                    </a:cubicBezTo>
                    <a:cubicBezTo>
                      <a:pt x="21" y="0"/>
                      <a:pt x="35" y="1"/>
                      <a:pt x="47" y="4"/>
                    </a:cubicBezTo>
                    <a:cubicBezTo>
                      <a:pt x="55" y="6"/>
                      <a:pt x="50" y="16"/>
                      <a:pt x="52" y="22"/>
                    </a:cubicBezTo>
                    <a:cubicBezTo>
                      <a:pt x="56" y="27"/>
                      <a:pt x="53" y="33"/>
                      <a:pt x="52" y="38"/>
                    </a:cubicBezTo>
                    <a:cubicBezTo>
                      <a:pt x="50" y="44"/>
                      <a:pt x="46" y="48"/>
                      <a:pt x="40" y="49"/>
                    </a:cubicBezTo>
                    <a:cubicBezTo>
                      <a:pt x="24" y="50"/>
                      <a:pt x="17" y="34"/>
                      <a:pt x="4" y="30"/>
                    </a:cubicBezTo>
                    <a:close/>
                  </a:path>
                </a:pathLst>
              </a:custGeom>
              <a:solidFill>
                <a:srgbClr val="FFF6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306" name="Freeform 195">
                <a:extLst>
                  <a:ext uri="{FF2B5EF4-FFF2-40B4-BE49-F238E27FC236}">
                    <a16:creationId xmlns:a16="http://schemas.microsoft.com/office/drawing/2014/main" id="{77A0C0DC-4164-DFC1-8902-266716FE54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0" y="1312"/>
                <a:ext cx="21" cy="35"/>
              </a:xfrm>
              <a:custGeom>
                <a:avLst/>
                <a:gdLst>
                  <a:gd name="T0" fmla="*/ 1 w 24"/>
                  <a:gd name="T1" fmla="*/ 32 h 40"/>
                  <a:gd name="T2" fmla="*/ 4 w 24"/>
                  <a:gd name="T3" fmla="*/ 11 h 40"/>
                  <a:gd name="T4" fmla="*/ 10 w 24"/>
                  <a:gd name="T5" fmla="*/ 2 h 40"/>
                  <a:gd name="T6" fmla="*/ 22 w 24"/>
                  <a:gd name="T7" fmla="*/ 11 h 40"/>
                  <a:gd name="T8" fmla="*/ 0 w 24"/>
                  <a:gd name="T9" fmla="*/ 40 h 40"/>
                  <a:gd name="T10" fmla="*/ 1 w 24"/>
                  <a:gd name="T11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40">
                    <a:moveTo>
                      <a:pt x="1" y="32"/>
                    </a:moveTo>
                    <a:cubicBezTo>
                      <a:pt x="5" y="26"/>
                      <a:pt x="3" y="18"/>
                      <a:pt x="4" y="11"/>
                    </a:cubicBezTo>
                    <a:cubicBezTo>
                      <a:pt x="5" y="7"/>
                      <a:pt x="2" y="0"/>
                      <a:pt x="10" y="2"/>
                    </a:cubicBezTo>
                    <a:cubicBezTo>
                      <a:pt x="16" y="3"/>
                      <a:pt x="24" y="6"/>
                      <a:pt x="22" y="11"/>
                    </a:cubicBezTo>
                    <a:cubicBezTo>
                      <a:pt x="18" y="22"/>
                      <a:pt x="16" y="37"/>
                      <a:pt x="0" y="40"/>
                    </a:cubicBezTo>
                    <a:cubicBezTo>
                      <a:pt x="0" y="37"/>
                      <a:pt x="0" y="35"/>
                      <a:pt x="1" y="32"/>
                    </a:cubicBezTo>
                    <a:close/>
                  </a:path>
                </a:pathLst>
              </a:custGeom>
              <a:solidFill>
                <a:srgbClr val="FDE8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307" name="Freeform 196">
                <a:extLst>
                  <a:ext uri="{FF2B5EF4-FFF2-40B4-BE49-F238E27FC236}">
                    <a16:creationId xmlns:a16="http://schemas.microsoft.com/office/drawing/2014/main" id="{040E6BAD-A923-3869-DFF2-F764D03C5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1" y="1213"/>
                <a:ext cx="37" cy="16"/>
              </a:xfrm>
              <a:custGeom>
                <a:avLst/>
                <a:gdLst>
                  <a:gd name="T0" fmla="*/ 0 w 42"/>
                  <a:gd name="T1" fmla="*/ 7 h 19"/>
                  <a:gd name="T2" fmla="*/ 23 w 42"/>
                  <a:gd name="T3" fmla="*/ 3 h 19"/>
                  <a:gd name="T4" fmla="*/ 40 w 42"/>
                  <a:gd name="T5" fmla="*/ 19 h 19"/>
                  <a:gd name="T6" fmla="*/ 0 w 42"/>
                  <a:gd name="T7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19">
                    <a:moveTo>
                      <a:pt x="0" y="7"/>
                    </a:moveTo>
                    <a:cubicBezTo>
                      <a:pt x="7" y="6"/>
                      <a:pt x="15" y="5"/>
                      <a:pt x="23" y="3"/>
                    </a:cubicBezTo>
                    <a:cubicBezTo>
                      <a:pt x="36" y="0"/>
                      <a:pt x="42" y="4"/>
                      <a:pt x="40" y="19"/>
                    </a:cubicBezTo>
                    <a:cubicBezTo>
                      <a:pt x="25" y="19"/>
                      <a:pt x="12" y="14"/>
                      <a:pt x="0" y="7"/>
                    </a:cubicBezTo>
                    <a:close/>
                  </a:path>
                </a:pathLst>
              </a:custGeom>
              <a:solidFill>
                <a:srgbClr val="FCDE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308" name="Freeform 197">
                <a:extLst>
                  <a:ext uri="{FF2B5EF4-FFF2-40B4-BE49-F238E27FC236}">
                    <a16:creationId xmlns:a16="http://schemas.microsoft.com/office/drawing/2014/main" id="{012681ED-A630-1131-1642-9589B65A0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5" y="1331"/>
                <a:ext cx="19" cy="20"/>
              </a:xfrm>
              <a:custGeom>
                <a:avLst/>
                <a:gdLst>
                  <a:gd name="T0" fmla="*/ 23 w 23"/>
                  <a:gd name="T1" fmla="*/ 9 h 23"/>
                  <a:gd name="T2" fmla="*/ 11 w 23"/>
                  <a:gd name="T3" fmla="*/ 22 h 23"/>
                  <a:gd name="T4" fmla="*/ 0 w 23"/>
                  <a:gd name="T5" fmla="*/ 14 h 23"/>
                  <a:gd name="T6" fmla="*/ 12 w 23"/>
                  <a:gd name="T7" fmla="*/ 1 h 23"/>
                  <a:gd name="T8" fmla="*/ 23 w 23"/>
                  <a:gd name="T9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3" y="9"/>
                    </a:moveTo>
                    <a:cubicBezTo>
                      <a:pt x="22" y="16"/>
                      <a:pt x="19" y="22"/>
                      <a:pt x="11" y="22"/>
                    </a:cubicBezTo>
                    <a:cubicBezTo>
                      <a:pt x="6" y="23"/>
                      <a:pt x="0" y="20"/>
                      <a:pt x="0" y="14"/>
                    </a:cubicBezTo>
                    <a:cubicBezTo>
                      <a:pt x="0" y="6"/>
                      <a:pt x="5" y="2"/>
                      <a:pt x="12" y="1"/>
                    </a:cubicBezTo>
                    <a:cubicBezTo>
                      <a:pt x="18" y="0"/>
                      <a:pt x="22" y="2"/>
                      <a:pt x="23" y="9"/>
                    </a:cubicBezTo>
                    <a:close/>
                  </a:path>
                </a:pathLst>
              </a:custGeom>
              <a:solidFill>
                <a:srgbClr val="FEEF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309" name="Freeform 198">
                <a:extLst>
                  <a:ext uri="{FF2B5EF4-FFF2-40B4-BE49-F238E27FC236}">
                    <a16:creationId xmlns:a16="http://schemas.microsoft.com/office/drawing/2014/main" id="{0066D975-FFB4-9DFB-BD4A-A5E4E34CC5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1" y="1280"/>
                <a:ext cx="18" cy="22"/>
              </a:xfrm>
              <a:custGeom>
                <a:avLst/>
                <a:gdLst>
                  <a:gd name="T0" fmla="*/ 21 w 21"/>
                  <a:gd name="T1" fmla="*/ 15 h 25"/>
                  <a:gd name="T2" fmla="*/ 11 w 21"/>
                  <a:gd name="T3" fmla="*/ 24 h 25"/>
                  <a:gd name="T4" fmla="*/ 0 w 21"/>
                  <a:gd name="T5" fmla="*/ 10 h 25"/>
                  <a:gd name="T6" fmla="*/ 8 w 21"/>
                  <a:gd name="T7" fmla="*/ 1 h 25"/>
                  <a:gd name="T8" fmla="*/ 21 w 21"/>
                  <a:gd name="T9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5">
                    <a:moveTo>
                      <a:pt x="21" y="15"/>
                    </a:moveTo>
                    <a:cubicBezTo>
                      <a:pt x="20" y="21"/>
                      <a:pt x="17" y="25"/>
                      <a:pt x="11" y="24"/>
                    </a:cubicBezTo>
                    <a:cubicBezTo>
                      <a:pt x="3" y="23"/>
                      <a:pt x="0" y="17"/>
                      <a:pt x="0" y="10"/>
                    </a:cubicBezTo>
                    <a:cubicBezTo>
                      <a:pt x="0" y="4"/>
                      <a:pt x="3" y="0"/>
                      <a:pt x="8" y="1"/>
                    </a:cubicBezTo>
                    <a:cubicBezTo>
                      <a:pt x="16" y="2"/>
                      <a:pt x="20" y="8"/>
                      <a:pt x="21" y="15"/>
                    </a:cubicBezTo>
                    <a:close/>
                  </a:path>
                </a:pathLst>
              </a:custGeom>
              <a:solidFill>
                <a:srgbClr val="FEE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310" name="Freeform 199">
                <a:extLst>
                  <a:ext uri="{FF2B5EF4-FFF2-40B4-BE49-F238E27FC236}">
                    <a16:creationId xmlns:a16="http://schemas.microsoft.com/office/drawing/2014/main" id="{2C1C60E8-C210-1743-4F47-AF56178E8D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4" y="1254"/>
                <a:ext cx="17" cy="19"/>
              </a:xfrm>
              <a:custGeom>
                <a:avLst/>
                <a:gdLst>
                  <a:gd name="T0" fmla="*/ 20 w 20"/>
                  <a:gd name="T1" fmla="*/ 7 h 22"/>
                  <a:gd name="T2" fmla="*/ 8 w 20"/>
                  <a:gd name="T3" fmla="*/ 21 h 22"/>
                  <a:gd name="T4" fmla="*/ 0 w 20"/>
                  <a:gd name="T5" fmla="*/ 15 h 22"/>
                  <a:gd name="T6" fmla="*/ 15 w 20"/>
                  <a:gd name="T7" fmla="*/ 0 h 22"/>
                  <a:gd name="T8" fmla="*/ 20 w 20"/>
                  <a:gd name="T9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20" y="7"/>
                    </a:moveTo>
                    <a:cubicBezTo>
                      <a:pt x="19" y="14"/>
                      <a:pt x="15" y="19"/>
                      <a:pt x="8" y="21"/>
                    </a:cubicBezTo>
                    <a:cubicBezTo>
                      <a:pt x="4" y="22"/>
                      <a:pt x="0" y="19"/>
                      <a:pt x="0" y="15"/>
                    </a:cubicBezTo>
                    <a:cubicBezTo>
                      <a:pt x="1" y="7"/>
                      <a:pt x="7" y="2"/>
                      <a:pt x="15" y="0"/>
                    </a:cubicBezTo>
                    <a:cubicBezTo>
                      <a:pt x="18" y="0"/>
                      <a:pt x="20" y="3"/>
                      <a:pt x="20" y="7"/>
                    </a:cubicBezTo>
                    <a:close/>
                  </a:path>
                </a:pathLst>
              </a:custGeom>
              <a:solidFill>
                <a:srgbClr val="FDE1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311" name="Freeform 200">
                <a:extLst>
                  <a:ext uri="{FF2B5EF4-FFF2-40B4-BE49-F238E27FC236}">
                    <a16:creationId xmlns:a16="http://schemas.microsoft.com/office/drawing/2014/main" id="{21AC4CB1-690A-59FF-3A22-0E1043C403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5" y="1243"/>
                <a:ext cx="15" cy="22"/>
              </a:xfrm>
              <a:custGeom>
                <a:avLst/>
                <a:gdLst>
                  <a:gd name="T0" fmla="*/ 10 w 17"/>
                  <a:gd name="T1" fmla="*/ 25 h 25"/>
                  <a:gd name="T2" fmla="*/ 1 w 17"/>
                  <a:gd name="T3" fmla="*/ 16 h 25"/>
                  <a:gd name="T4" fmla="*/ 8 w 17"/>
                  <a:gd name="T5" fmla="*/ 2 h 25"/>
                  <a:gd name="T6" fmla="*/ 16 w 17"/>
                  <a:gd name="T7" fmla="*/ 10 h 25"/>
                  <a:gd name="T8" fmla="*/ 10 w 17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5">
                    <a:moveTo>
                      <a:pt x="10" y="25"/>
                    </a:moveTo>
                    <a:cubicBezTo>
                      <a:pt x="4" y="25"/>
                      <a:pt x="2" y="21"/>
                      <a:pt x="1" y="16"/>
                    </a:cubicBezTo>
                    <a:cubicBezTo>
                      <a:pt x="0" y="10"/>
                      <a:pt x="1" y="3"/>
                      <a:pt x="8" y="2"/>
                    </a:cubicBezTo>
                    <a:cubicBezTo>
                      <a:pt x="14" y="0"/>
                      <a:pt x="16" y="6"/>
                      <a:pt x="16" y="10"/>
                    </a:cubicBezTo>
                    <a:cubicBezTo>
                      <a:pt x="17" y="16"/>
                      <a:pt x="17" y="22"/>
                      <a:pt x="10" y="25"/>
                    </a:cubicBezTo>
                    <a:close/>
                  </a:path>
                </a:pathLst>
              </a:custGeom>
              <a:solidFill>
                <a:srgbClr val="FCD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312" name="Freeform 201">
                <a:extLst>
                  <a:ext uri="{FF2B5EF4-FFF2-40B4-BE49-F238E27FC236}">
                    <a16:creationId xmlns:a16="http://schemas.microsoft.com/office/drawing/2014/main" id="{9A29D77E-A4DF-ABA6-0F58-4B624DFFB2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9" y="1290"/>
                <a:ext cx="18" cy="15"/>
              </a:xfrm>
              <a:custGeom>
                <a:avLst/>
                <a:gdLst>
                  <a:gd name="T0" fmla="*/ 13 w 21"/>
                  <a:gd name="T1" fmla="*/ 18 h 18"/>
                  <a:gd name="T2" fmla="*/ 0 w 21"/>
                  <a:gd name="T3" fmla="*/ 6 h 18"/>
                  <a:gd name="T4" fmla="*/ 7 w 21"/>
                  <a:gd name="T5" fmla="*/ 1 h 18"/>
                  <a:gd name="T6" fmla="*/ 20 w 21"/>
                  <a:gd name="T7" fmla="*/ 10 h 18"/>
                  <a:gd name="T8" fmla="*/ 13 w 21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8">
                    <a:moveTo>
                      <a:pt x="13" y="18"/>
                    </a:moveTo>
                    <a:cubicBezTo>
                      <a:pt x="7" y="16"/>
                      <a:pt x="0" y="14"/>
                      <a:pt x="0" y="6"/>
                    </a:cubicBezTo>
                    <a:cubicBezTo>
                      <a:pt x="0" y="2"/>
                      <a:pt x="3" y="0"/>
                      <a:pt x="7" y="1"/>
                    </a:cubicBezTo>
                    <a:cubicBezTo>
                      <a:pt x="13" y="1"/>
                      <a:pt x="18" y="3"/>
                      <a:pt x="20" y="10"/>
                    </a:cubicBezTo>
                    <a:cubicBezTo>
                      <a:pt x="21" y="15"/>
                      <a:pt x="19" y="18"/>
                      <a:pt x="13" y="18"/>
                    </a:cubicBezTo>
                    <a:close/>
                  </a:path>
                </a:pathLst>
              </a:custGeom>
              <a:solidFill>
                <a:srgbClr val="FEE9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313" name="Freeform 202">
                <a:extLst>
                  <a:ext uri="{FF2B5EF4-FFF2-40B4-BE49-F238E27FC236}">
                    <a16:creationId xmlns:a16="http://schemas.microsoft.com/office/drawing/2014/main" id="{D1D41B91-EE7A-6911-6741-7A805C2D6B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3" y="1242"/>
                <a:ext cx="31" cy="18"/>
              </a:xfrm>
              <a:custGeom>
                <a:avLst/>
                <a:gdLst>
                  <a:gd name="T0" fmla="*/ 0 w 36"/>
                  <a:gd name="T1" fmla="*/ 13 h 21"/>
                  <a:gd name="T2" fmla="*/ 8 w 36"/>
                  <a:gd name="T3" fmla="*/ 2 h 21"/>
                  <a:gd name="T4" fmla="*/ 16 w 36"/>
                  <a:gd name="T5" fmla="*/ 4 h 21"/>
                  <a:gd name="T6" fmla="*/ 36 w 36"/>
                  <a:gd name="T7" fmla="*/ 14 h 21"/>
                  <a:gd name="T8" fmla="*/ 4 w 36"/>
                  <a:gd name="T9" fmla="*/ 18 h 21"/>
                  <a:gd name="T10" fmla="*/ 0 w 36"/>
                  <a:gd name="T11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1">
                    <a:moveTo>
                      <a:pt x="0" y="13"/>
                    </a:moveTo>
                    <a:cubicBezTo>
                      <a:pt x="3" y="9"/>
                      <a:pt x="5" y="6"/>
                      <a:pt x="8" y="2"/>
                    </a:cubicBezTo>
                    <a:cubicBezTo>
                      <a:pt x="11" y="0"/>
                      <a:pt x="13" y="2"/>
                      <a:pt x="16" y="4"/>
                    </a:cubicBezTo>
                    <a:cubicBezTo>
                      <a:pt x="21" y="10"/>
                      <a:pt x="31" y="7"/>
                      <a:pt x="36" y="14"/>
                    </a:cubicBezTo>
                    <a:cubicBezTo>
                      <a:pt x="26" y="21"/>
                      <a:pt x="15" y="15"/>
                      <a:pt x="4" y="18"/>
                    </a:cubicBezTo>
                    <a:cubicBezTo>
                      <a:pt x="3" y="16"/>
                      <a:pt x="1" y="15"/>
                      <a:pt x="0" y="13"/>
                    </a:cubicBezTo>
                    <a:close/>
                  </a:path>
                </a:pathLst>
              </a:custGeom>
              <a:solidFill>
                <a:srgbClr val="E368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314" name="Freeform 203">
                <a:extLst>
                  <a:ext uri="{FF2B5EF4-FFF2-40B4-BE49-F238E27FC236}">
                    <a16:creationId xmlns:a16="http://schemas.microsoft.com/office/drawing/2014/main" id="{1F8C6A1B-BFB2-3815-FC0F-9DEF1CC838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3" y="320"/>
                <a:ext cx="107" cy="83"/>
              </a:xfrm>
              <a:custGeom>
                <a:avLst/>
                <a:gdLst>
                  <a:gd name="T0" fmla="*/ 121 w 124"/>
                  <a:gd name="T1" fmla="*/ 14 h 97"/>
                  <a:gd name="T2" fmla="*/ 105 w 124"/>
                  <a:gd name="T3" fmla="*/ 56 h 97"/>
                  <a:gd name="T4" fmla="*/ 40 w 124"/>
                  <a:gd name="T5" fmla="*/ 87 h 97"/>
                  <a:gd name="T6" fmla="*/ 0 w 124"/>
                  <a:gd name="T7" fmla="*/ 74 h 97"/>
                  <a:gd name="T8" fmla="*/ 38 w 124"/>
                  <a:gd name="T9" fmla="*/ 72 h 97"/>
                  <a:gd name="T10" fmla="*/ 24 w 124"/>
                  <a:gd name="T11" fmla="*/ 54 h 97"/>
                  <a:gd name="T12" fmla="*/ 68 w 124"/>
                  <a:gd name="T13" fmla="*/ 52 h 97"/>
                  <a:gd name="T14" fmla="*/ 59 w 124"/>
                  <a:gd name="T15" fmla="*/ 47 h 97"/>
                  <a:gd name="T16" fmla="*/ 53 w 124"/>
                  <a:gd name="T17" fmla="*/ 38 h 97"/>
                  <a:gd name="T18" fmla="*/ 73 w 124"/>
                  <a:gd name="T19" fmla="*/ 27 h 97"/>
                  <a:gd name="T20" fmla="*/ 94 w 124"/>
                  <a:gd name="T21" fmla="*/ 33 h 97"/>
                  <a:gd name="T22" fmla="*/ 94 w 124"/>
                  <a:gd name="T23" fmla="*/ 32 h 97"/>
                  <a:gd name="T24" fmla="*/ 89 w 124"/>
                  <a:gd name="T25" fmla="*/ 27 h 97"/>
                  <a:gd name="T26" fmla="*/ 110 w 124"/>
                  <a:gd name="T27" fmla="*/ 15 h 97"/>
                  <a:gd name="T28" fmla="*/ 92 w 124"/>
                  <a:gd name="T29" fmla="*/ 20 h 97"/>
                  <a:gd name="T30" fmla="*/ 79 w 124"/>
                  <a:gd name="T31" fmla="*/ 9 h 97"/>
                  <a:gd name="T32" fmla="*/ 91 w 124"/>
                  <a:gd name="T33" fmla="*/ 0 h 97"/>
                  <a:gd name="T34" fmla="*/ 113 w 124"/>
                  <a:gd name="T35" fmla="*/ 0 h 97"/>
                  <a:gd name="T36" fmla="*/ 121 w 124"/>
                  <a:gd name="T37" fmla="*/ 1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97">
                    <a:moveTo>
                      <a:pt x="121" y="14"/>
                    </a:moveTo>
                    <a:cubicBezTo>
                      <a:pt x="119" y="29"/>
                      <a:pt x="113" y="43"/>
                      <a:pt x="105" y="56"/>
                    </a:cubicBezTo>
                    <a:cubicBezTo>
                      <a:pt x="92" y="80"/>
                      <a:pt x="66" y="97"/>
                      <a:pt x="40" y="87"/>
                    </a:cubicBezTo>
                    <a:cubicBezTo>
                      <a:pt x="27" y="82"/>
                      <a:pt x="11" y="88"/>
                      <a:pt x="0" y="74"/>
                    </a:cubicBezTo>
                    <a:cubicBezTo>
                      <a:pt x="13" y="59"/>
                      <a:pt x="13" y="59"/>
                      <a:pt x="38" y="72"/>
                    </a:cubicBezTo>
                    <a:cubicBezTo>
                      <a:pt x="29" y="66"/>
                      <a:pt x="20" y="65"/>
                      <a:pt x="24" y="54"/>
                    </a:cubicBezTo>
                    <a:cubicBezTo>
                      <a:pt x="29" y="42"/>
                      <a:pt x="44" y="41"/>
                      <a:pt x="68" y="52"/>
                    </a:cubicBezTo>
                    <a:cubicBezTo>
                      <a:pt x="65" y="50"/>
                      <a:pt x="62" y="49"/>
                      <a:pt x="59" y="47"/>
                    </a:cubicBezTo>
                    <a:cubicBezTo>
                      <a:pt x="55" y="45"/>
                      <a:pt x="51" y="43"/>
                      <a:pt x="53" y="38"/>
                    </a:cubicBezTo>
                    <a:cubicBezTo>
                      <a:pt x="57" y="31"/>
                      <a:pt x="65" y="28"/>
                      <a:pt x="73" y="27"/>
                    </a:cubicBezTo>
                    <a:cubicBezTo>
                      <a:pt x="81" y="25"/>
                      <a:pt x="87" y="29"/>
                      <a:pt x="94" y="33"/>
                    </a:cubicBezTo>
                    <a:cubicBezTo>
                      <a:pt x="95" y="35"/>
                      <a:pt x="96" y="31"/>
                      <a:pt x="94" y="32"/>
                    </a:cubicBezTo>
                    <a:cubicBezTo>
                      <a:pt x="92" y="32"/>
                      <a:pt x="89" y="30"/>
                      <a:pt x="89" y="27"/>
                    </a:cubicBezTo>
                    <a:cubicBezTo>
                      <a:pt x="89" y="20"/>
                      <a:pt x="90" y="19"/>
                      <a:pt x="110" y="15"/>
                    </a:cubicBezTo>
                    <a:cubicBezTo>
                      <a:pt x="103" y="12"/>
                      <a:pt x="98" y="18"/>
                      <a:pt x="92" y="20"/>
                    </a:cubicBezTo>
                    <a:cubicBezTo>
                      <a:pt x="82" y="22"/>
                      <a:pt x="77" y="19"/>
                      <a:pt x="79" y="9"/>
                    </a:cubicBezTo>
                    <a:cubicBezTo>
                      <a:pt x="81" y="3"/>
                      <a:pt x="85" y="0"/>
                      <a:pt x="91" y="0"/>
                    </a:cubicBezTo>
                    <a:cubicBezTo>
                      <a:pt x="99" y="0"/>
                      <a:pt x="106" y="0"/>
                      <a:pt x="113" y="0"/>
                    </a:cubicBezTo>
                    <a:cubicBezTo>
                      <a:pt x="123" y="0"/>
                      <a:pt x="124" y="6"/>
                      <a:pt x="121" y="14"/>
                    </a:cubicBezTo>
                    <a:close/>
                  </a:path>
                </a:pathLst>
              </a:custGeom>
              <a:solidFill>
                <a:srgbClr val="62A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  <p:sp>
            <p:nvSpPr>
              <p:cNvPr id="315" name="Freeform 204">
                <a:extLst>
                  <a:ext uri="{FF2B5EF4-FFF2-40B4-BE49-F238E27FC236}">
                    <a16:creationId xmlns:a16="http://schemas.microsoft.com/office/drawing/2014/main" id="{9CB60E96-46F1-028B-E5F5-6E15027D3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3" y="320"/>
                <a:ext cx="109" cy="66"/>
              </a:xfrm>
              <a:custGeom>
                <a:avLst/>
                <a:gdLst>
                  <a:gd name="T0" fmla="*/ 93 w 126"/>
                  <a:gd name="T1" fmla="*/ 10 h 77"/>
                  <a:gd name="T2" fmla="*/ 105 w 126"/>
                  <a:gd name="T3" fmla="*/ 16 h 77"/>
                  <a:gd name="T4" fmla="*/ 126 w 126"/>
                  <a:gd name="T5" fmla="*/ 11 h 77"/>
                  <a:gd name="T6" fmla="*/ 103 w 126"/>
                  <a:gd name="T7" fmla="*/ 24 h 77"/>
                  <a:gd name="T8" fmla="*/ 121 w 126"/>
                  <a:gd name="T9" fmla="*/ 43 h 77"/>
                  <a:gd name="T10" fmla="*/ 68 w 126"/>
                  <a:gd name="T11" fmla="*/ 40 h 77"/>
                  <a:gd name="T12" fmla="*/ 95 w 126"/>
                  <a:gd name="T13" fmla="*/ 58 h 77"/>
                  <a:gd name="T14" fmla="*/ 81 w 126"/>
                  <a:gd name="T15" fmla="*/ 56 h 77"/>
                  <a:gd name="T16" fmla="*/ 57 w 126"/>
                  <a:gd name="T17" fmla="*/ 47 h 77"/>
                  <a:gd name="T18" fmla="*/ 39 w 126"/>
                  <a:gd name="T19" fmla="*/ 57 h 77"/>
                  <a:gd name="T20" fmla="*/ 50 w 126"/>
                  <a:gd name="T21" fmla="*/ 67 h 77"/>
                  <a:gd name="T22" fmla="*/ 62 w 126"/>
                  <a:gd name="T23" fmla="*/ 76 h 77"/>
                  <a:gd name="T24" fmla="*/ 12 w 126"/>
                  <a:gd name="T25" fmla="*/ 74 h 77"/>
                  <a:gd name="T26" fmla="*/ 8 w 126"/>
                  <a:gd name="T27" fmla="*/ 54 h 77"/>
                  <a:gd name="T28" fmla="*/ 16 w 126"/>
                  <a:gd name="T29" fmla="*/ 46 h 77"/>
                  <a:gd name="T30" fmla="*/ 21 w 126"/>
                  <a:gd name="T31" fmla="*/ 26 h 77"/>
                  <a:gd name="T32" fmla="*/ 20 w 126"/>
                  <a:gd name="T33" fmla="*/ 26 h 77"/>
                  <a:gd name="T34" fmla="*/ 38 w 126"/>
                  <a:gd name="T35" fmla="*/ 38 h 77"/>
                  <a:gd name="T36" fmla="*/ 47 w 126"/>
                  <a:gd name="T37" fmla="*/ 19 h 77"/>
                  <a:gd name="T38" fmla="*/ 57 w 126"/>
                  <a:gd name="T39" fmla="*/ 5 h 77"/>
                  <a:gd name="T40" fmla="*/ 65 w 126"/>
                  <a:gd name="T41" fmla="*/ 19 h 77"/>
                  <a:gd name="T42" fmla="*/ 68 w 126"/>
                  <a:gd name="T43" fmla="*/ 24 h 77"/>
                  <a:gd name="T44" fmla="*/ 83 w 126"/>
                  <a:gd name="T45" fmla="*/ 7 h 77"/>
                  <a:gd name="T46" fmla="*/ 93 w 126"/>
                  <a:gd name="T47" fmla="*/ 1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6" h="77">
                    <a:moveTo>
                      <a:pt x="93" y="10"/>
                    </a:moveTo>
                    <a:cubicBezTo>
                      <a:pt x="93" y="20"/>
                      <a:pt x="99" y="18"/>
                      <a:pt x="105" y="16"/>
                    </a:cubicBezTo>
                    <a:cubicBezTo>
                      <a:pt x="112" y="13"/>
                      <a:pt x="118" y="8"/>
                      <a:pt x="126" y="11"/>
                    </a:cubicBezTo>
                    <a:cubicBezTo>
                      <a:pt x="120" y="19"/>
                      <a:pt x="110" y="19"/>
                      <a:pt x="103" y="24"/>
                    </a:cubicBezTo>
                    <a:cubicBezTo>
                      <a:pt x="105" y="32"/>
                      <a:pt x="116" y="30"/>
                      <a:pt x="121" y="43"/>
                    </a:cubicBezTo>
                    <a:cubicBezTo>
                      <a:pt x="102" y="36"/>
                      <a:pt x="84" y="20"/>
                      <a:pt x="68" y="40"/>
                    </a:cubicBezTo>
                    <a:cubicBezTo>
                      <a:pt x="75" y="48"/>
                      <a:pt x="88" y="48"/>
                      <a:pt x="95" y="58"/>
                    </a:cubicBezTo>
                    <a:cubicBezTo>
                      <a:pt x="89" y="63"/>
                      <a:pt x="85" y="57"/>
                      <a:pt x="81" y="56"/>
                    </a:cubicBezTo>
                    <a:cubicBezTo>
                      <a:pt x="73" y="53"/>
                      <a:pt x="65" y="49"/>
                      <a:pt x="57" y="47"/>
                    </a:cubicBezTo>
                    <a:cubicBezTo>
                      <a:pt x="49" y="45"/>
                      <a:pt x="41" y="51"/>
                      <a:pt x="39" y="57"/>
                    </a:cubicBezTo>
                    <a:cubicBezTo>
                      <a:pt x="36" y="65"/>
                      <a:pt x="45" y="65"/>
                      <a:pt x="50" y="67"/>
                    </a:cubicBezTo>
                    <a:cubicBezTo>
                      <a:pt x="54" y="69"/>
                      <a:pt x="58" y="72"/>
                      <a:pt x="62" y="76"/>
                    </a:cubicBezTo>
                    <a:cubicBezTo>
                      <a:pt x="45" y="77"/>
                      <a:pt x="29" y="55"/>
                      <a:pt x="12" y="74"/>
                    </a:cubicBezTo>
                    <a:cubicBezTo>
                      <a:pt x="7" y="68"/>
                      <a:pt x="0" y="63"/>
                      <a:pt x="8" y="54"/>
                    </a:cubicBezTo>
                    <a:cubicBezTo>
                      <a:pt x="15" y="56"/>
                      <a:pt x="15" y="50"/>
                      <a:pt x="16" y="46"/>
                    </a:cubicBezTo>
                    <a:cubicBezTo>
                      <a:pt x="18" y="39"/>
                      <a:pt x="17" y="32"/>
                      <a:pt x="21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33" y="20"/>
                      <a:pt x="30" y="35"/>
                      <a:pt x="38" y="38"/>
                    </a:cubicBezTo>
                    <a:cubicBezTo>
                      <a:pt x="46" y="35"/>
                      <a:pt x="45" y="27"/>
                      <a:pt x="47" y="19"/>
                    </a:cubicBezTo>
                    <a:cubicBezTo>
                      <a:pt x="49" y="13"/>
                      <a:pt x="48" y="4"/>
                      <a:pt x="57" y="5"/>
                    </a:cubicBezTo>
                    <a:cubicBezTo>
                      <a:pt x="65" y="5"/>
                      <a:pt x="64" y="13"/>
                      <a:pt x="65" y="19"/>
                    </a:cubicBezTo>
                    <a:cubicBezTo>
                      <a:pt x="66" y="21"/>
                      <a:pt x="66" y="23"/>
                      <a:pt x="68" y="24"/>
                    </a:cubicBezTo>
                    <a:cubicBezTo>
                      <a:pt x="76" y="21"/>
                      <a:pt x="78" y="13"/>
                      <a:pt x="83" y="7"/>
                    </a:cubicBezTo>
                    <a:cubicBezTo>
                      <a:pt x="88" y="0"/>
                      <a:pt x="90" y="1"/>
                      <a:pt x="93" y="10"/>
                    </a:cubicBezTo>
                    <a:close/>
                  </a:path>
                </a:pathLst>
              </a:custGeom>
              <a:solidFill>
                <a:srgbClr val="9AC7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s-PE">
                  <a:cs typeface="B Nazanin" pitchFamily="2" charset="-78"/>
                </a:endParaRPr>
              </a:p>
            </p:txBody>
          </p:sp>
        </p:grpSp>
        <p:sp>
          <p:nvSpPr>
            <p:cNvPr id="11" name="Freeform 206">
              <a:extLst>
                <a:ext uri="{FF2B5EF4-FFF2-40B4-BE49-F238E27FC236}">
                  <a16:creationId xmlns:a16="http://schemas.microsoft.com/office/drawing/2014/main" id="{79219A3B-D60B-CFB8-DA99-4F29F9FE7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" y="353"/>
              <a:ext cx="201" cy="82"/>
            </a:xfrm>
            <a:custGeom>
              <a:avLst/>
              <a:gdLst>
                <a:gd name="T0" fmla="*/ 232 w 233"/>
                <a:gd name="T1" fmla="*/ 0 h 95"/>
                <a:gd name="T2" fmla="*/ 233 w 233"/>
                <a:gd name="T3" fmla="*/ 43 h 95"/>
                <a:gd name="T4" fmla="*/ 199 w 233"/>
                <a:gd name="T5" fmla="*/ 83 h 95"/>
                <a:gd name="T6" fmla="*/ 158 w 233"/>
                <a:gd name="T7" fmla="*/ 90 h 95"/>
                <a:gd name="T8" fmla="*/ 36 w 233"/>
                <a:gd name="T9" fmla="*/ 84 h 95"/>
                <a:gd name="T10" fmla="*/ 0 w 233"/>
                <a:gd name="T11" fmla="*/ 55 h 95"/>
                <a:gd name="T12" fmla="*/ 0 w 233"/>
                <a:gd name="T13" fmla="*/ 28 h 95"/>
                <a:gd name="T14" fmla="*/ 26 w 233"/>
                <a:gd name="T15" fmla="*/ 73 h 95"/>
                <a:gd name="T16" fmla="*/ 78 w 233"/>
                <a:gd name="T17" fmla="*/ 83 h 95"/>
                <a:gd name="T18" fmla="*/ 164 w 233"/>
                <a:gd name="T19" fmla="*/ 83 h 95"/>
                <a:gd name="T20" fmla="*/ 205 w 233"/>
                <a:gd name="T21" fmla="*/ 72 h 95"/>
                <a:gd name="T22" fmla="*/ 228 w 233"/>
                <a:gd name="T23" fmla="*/ 17 h 95"/>
                <a:gd name="T24" fmla="*/ 232 w 233"/>
                <a:gd name="T2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3" h="95">
                  <a:moveTo>
                    <a:pt x="232" y="0"/>
                  </a:moveTo>
                  <a:cubicBezTo>
                    <a:pt x="232" y="14"/>
                    <a:pt x="233" y="29"/>
                    <a:pt x="233" y="43"/>
                  </a:cubicBezTo>
                  <a:cubicBezTo>
                    <a:pt x="231" y="65"/>
                    <a:pt x="218" y="76"/>
                    <a:pt x="199" y="83"/>
                  </a:cubicBezTo>
                  <a:cubicBezTo>
                    <a:pt x="186" y="88"/>
                    <a:pt x="172" y="90"/>
                    <a:pt x="158" y="90"/>
                  </a:cubicBezTo>
                  <a:cubicBezTo>
                    <a:pt x="117" y="89"/>
                    <a:pt x="76" y="95"/>
                    <a:pt x="36" y="84"/>
                  </a:cubicBezTo>
                  <a:cubicBezTo>
                    <a:pt x="20" y="80"/>
                    <a:pt x="6" y="72"/>
                    <a:pt x="0" y="55"/>
                  </a:cubicBezTo>
                  <a:cubicBezTo>
                    <a:pt x="0" y="46"/>
                    <a:pt x="0" y="37"/>
                    <a:pt x="0" y="28"/>
                  </a:cubicBezTo>
                  <a:cubicBezTo>
                    <a:pt x="2" y="47"/>
                    <a:pt x="9" y="64"/>
                    <a:pt x="26" y="73"/>
                  </a:cubicBezTo>
                  <a:cubicBezTo>
                    <a:pt x="42" y="81"/>
                    <a:pt x="60" y="84"/>
                    <a:pt x="78" y="83"/>
                  </a:cubicBezTo>
                  <a:cubicBezTo>
                    <a:pt x="107" y="82"/>
                    <a:pt x="135" y="83"/>
                    <a:pt x="164" y="83"/>
                  </a:cubicBezTo>
                  <a:cubicBezTo>
                    <a:pt x="179" y="83"/>
                    <a:pt x="192" y="78"/>
                    <a:pt x="205" y="72"/>
                  </a:cubicBezTo>
                  <a:cubicBezTo>
                    <a:pt x="231" y="61"/>
                    <a:pt x="223" y="36"/>
                    <a:pt x="228" y="17"/>
                  </a:cubicBezTo>
                  <a:cubicBezTo>
                    <a:pt x="230" y="11"/>
                    <a:pt x="227" y="4"/>
                    <a:pt x="232" y="0"/>
                  </a:cubicBezTo>
                  <a:close/>
                </a:path>
              </a:pathLst>
            </a:custGeom>
            <a:solidFill>
              <a:srgbClr val="D0E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2" name="Freeform 207">
              <a:extLst>
                <a:ext uri="{FF2B5EF4-FFF2-40B4-BE49-F238E27FC236}">
                  <a16:creationId xmlns:a16="http://schemas.microsoft.com/office/drawing/2014/main" id="{4B517B24-2BC2-69C8-0E63-F0B981A9B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0" y="317"/>
              <a:ext cx="71" cy="44"/>
            </a:xfrm>
            <a:custGeom>
              <a:avLst/>
              <a:gdLst>
                <a:gd name="T0" fmla="*/ 73 w 82"/>
                <a:gd name="T1" fmla="*/ 13 h 51"/>
                <a:gd name="T2" fmla="*/ 66 w 82"/>
                <a:gd name="T3" fmla="*/ 12 h 51"/>
                <a:gd name="T4" fmla="*/ 42 w 82"/>
                <a:gd name="T5" fmla="*/ 35 h 51"/>
                <a:gd name="T6" fmla="*/ 37 w 82"/>
                <a:gd name="T7" fmla="*/ 10 h 51"/>
                <a:gd name="T8" fmla="*/ 30 w 82"/>
                <a:gd name="T9" fmla="*/ 35 h 51"/>
                <a:gd name="T10" fmla="*/ 15 w 82"/>
                <a:gd name="T11" fmla="*/ 51 h 51"/>
                <a:gd name="T12" fmla="*/ 9 w 82"/>
                <a:gd name="T13" fmla="*/ 36 h 51"/>
                <a:gd name="T14" fmla="*/ 0 w 82"/>
                <a:gd name="T15" fmla="*/ 29 h 51"/>
                <a:gd name="T16" fmla="*/ 57 w 82"/>
                <a:gd name="T17" fmla="*/ 2 h 51"/>
                <a:gd name="T18" fmla="*/ 80 w 82"/>
                <a:gd name="T19" fmla="*/ 1 h 51"/>
                <a:gd name="T20" fmla="*/ 82 w 82"/>
                <a:gd name="T21" fmla="*/ 3 h 51"/>
                <a:gd name="T22" fmla="*/ 81 w 82"/>
                <a:gd name="T23" fmla="*/ 5 h 51"/>
                <a:gd name="T24" fmla="*/ 73 w 82"/>
                <a:gd name="T25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51">
                  <a:moveTo>
                    <a:pt x="73" y="13"/>
                  </a:moveTo>
                  <a:cubicBezTo>
                    <a:pt x="71" y="6"/>
                    <a:pt x="66" y="5"/>
                    <a:pt x="66" y="12"/>
                  </a:cubicBezTo>
                  <a:cubicBezTo>
                    <a:pt x="64" y="27"/>
                    <a:pt x="55" y="32"/>
                    <a:pt x="42" y="35"/>
                  </a:cubicBezTo>
                  <a:cubicBezTo>
                    <a:pt x="38" y="27"/>
                    <a:pt x="43" y="18"/>
                    <a:pt x="37" y="10"/>
                  </a:cubicBezTo>
                  <a:cubicBezTo>
                    <a:pt x="29" y="17"/>
                    <a:pt x="33" y="27"/>
                    <a:pt x="30" y="35"/>
                  </a:cubicBezTo>
                  <a:cubicBezTo>
                    <a:pt x="27" y="43"/>
                    <a:pt x="23" y="51"/>
                    <a:pt x="15" y="51"/>
                  </a:cubicBezTo>
                  <a:cubicBezTo>
                    <a:pt x="4" y="51"/>
                    <a:pt x="10" y="41"/>
                    <a:pt x="9" y="36"/>
                  </a:cubicBezTo>
                  <a:cubicBezTo>
                    <a:pt x="7" y="31"/>
                    <a:pt x="5" y="29"/>
                    <a:pt x="0" y="29"/>
                  </a:cubicBezTo>
                  <a:cubicBezTo>
                    <a:pt x="11" y="2"/>
                    <a:pt x="36" y="6"/>
                    <a:pt x="57" y="2"/>
                  </a:cubicBezTo>
                  <a:cubicBezTo>
                    <a:pt x="64" y="0"/>
                    <a:pt x="72" y="1"/>
                    <a:pt x="80" y="1"/>
                  </a:cubicBezTo>
                  <a:cubicBezTo>
                    <a:pt x="82" y="2"/>
                    <a:pt x="82" y="3"/>
                    <a:pt x="82" y="3"/>
                  </a:cubicBezTo>
                  <a:cubicBezTo>
                    <a:pt x="82" y="4"/>
                    <a:pt x="81" y="5"/>
                    <a:pt x="81" y="5"/>
                  </a:cubicBezTo>
                  <a:cubicBezTo>
                    <a:pt x="78" y="8"/>
                    <a:pt x="76" y="10"/>
                    <a:pt x="73" y="13"/>
                  </a:cubicBezTo>
                  <a:close/>
                </a:path>
              </a:pathLst>
            </a:custGeom>
            <a:solidFill>
              <a:srgbClr val="64A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3" name="Freeform 208">
              <a:extLst>
                <a:ext uri="{FF2B5EF4-FFF2-40B4-BE49-F238E27FC236}">
                  <a16:creationId xmlns:a16="http://schemas.microsoft.com/office/drawing/2014/main" id="{DF8834CB-87BA-83F7-DD63-06DC4365D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0" y="342"/>
              <a:ext cx="13" cy="34"/>
            </a:xfrm>
            <a:custGeom>
              <a:avLst/>
              <a:gdLst>
                <a:gd name="T0" fmla="*/ 13 w 15"/>
                <a:gd name="T1" fmla="*/ 0 h 39"/>
                <a:gd name="T2" fmla="*/ 11 w 15"/>
                <a:gd name="T3" fmla="*/ 31 h 39"/>
                <a:gd name="T4" fmla="*/ 2 w 15"/>
                <a:gd name="T5" fmla="*/ 37 h 39"/>
                <a:gd name="T6" fmla="*/ 0 w 15"/>
                <a:gd name="T7" fmla="*/ 28 h 39"/>
                <a:gd name="T8" fmla="*/ 13 w 15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9">
                  <a:moveTo>
                    <a:pt x="13" y="0"/>
                  </a:moveTo>
                  <a:cubicBezTo>
                    <a:pt x="12" y="10"/>
                    <a:pt x="15" y="21"/>
                    <a:pt x="11" y="31"/>
                  </a:cubicBezTo>
                  <a:cubicBezTo>
                    <a:pt x="9" y="34"/>
                    <a:pt x="7" y="39"/>
                    <a:pt x="2" y="37"/>
                  </a:cubicBezTo>
                  <a:cubicBezTo>
                    <a:pt x="1" y="36"/>
                    <a:pt x="1" y="31"/>
                    <a:pt x="0" y="28"/>
                  </a:cubicBezTo>
                  <a:cubicBezTo>
                    <a:pt x="4" y="18"/>
                    <a:pt x="4" y="7"/>
                    <a:pt x="13" y="0"/>
                  </a:cubicBezTo>
                  <a:close/>
                </a:path>
              </a:pathLst>
            </a:custGeom>
            <a:solidFill>
              <a:srgbClr val="66A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4" name="Freeform 209">
              <a:extLst>
                <a:ext uri="{FF2B5EF4-FFF2-40B4-BE49-F238E27FC236}">
                  <a16:creationId xmlns:a16="http://schemas.microsoft.com/office/drawing/2014/main" id="{0ED104BE-28C0-EF38-6DFF-E6F3DE3A4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" y="312"/>
              <a:ext cx="34" cy="20"/>
            </a:xfrm>
            <a:custGeom>
              <a:avLst/>
              <a:gdLst>
                <a:gd name="T0" fmla="*/ 1 w 39"/>
                <a:gd name="T1" fmla="*/ 11 h 23"/>
                <a:gd name="T2" fmla="*/ 0 w 39"/>
                <a:gd name="T3" fmla="*/ 7 h 23"/>
                <a:gd name="T4" fmla="*/ 25 w 39"/>
                <a:gd name="T5" fmla="*/ 7 h 23"/>
                <a:gd name="T6" fmla="*/ 33 w 39"/>
                <a:gd name="T7" fmla="*/ 23 h 23"/>
                <a:gd name="T8" fmla="*/ 1 w 39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1" y="11"/>
                  </a:moveTo>
                  <a:cubicBezTo>
                    <a:pt x="1" y="10"/>
                    <a:pt x="0" y="9"/>
                    <a:pt x="0" y="7"/>
                  </a:cubicBezTo>
                  <a:cubicBezTo>
                    <a:pt x="9" y="7"/>
                    <a:pt x="17" y="7"/>
                    <a:pt x="25" y="7"/>
                  </a:cubicBezTo>
                  <a:cubicBezTo>
                    <a:pt x="38" y="7"/>
                    <a:pt x="39" y="13"/>
                    <a:pt x="33" y="23"/>
                  </a:cubicBezTo>
                  <a:cubicBezTo>
                    <a:pt x="30" y="0"/>
                    <a:pt x="12" y="15"/>
                    <a:pt x="1" y="11"/>
                  </a:cubicBezTo>
                  <a:close/>
                </a:path>
              </a:pathLst>
            </a:custGeom>
            <a:solidFill>
              <a:srgbClr val="9AC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5" name="Freeform 210">
              <a:extLst>
                <a:ext uri="{FF2B5EF4-FFF2-40B4-BE49-F238E27FC236}">
                  <a16:creationId xmlns:a16="http://schemas.microsoft.com/office/drawing/2014/main" id="{CAB9F963-A981-543E-EA62-B14BF971BB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7" y="326"/>
              <a:ext cx="180" cy="254"/>
            </a:xfrm>
            <a:custGeom>
              <a:avLst/>
              <a:gdLst>
                <a:gd name="T0" fmla="*/ 145 w 209"/>
                <a:gd name="T1" fmla="*/ 13 h 295"/>
                <a:gd name="T2" fmla="*/ 142 w 209"/>
                <a:gd name="T3" fmla="*/ 31 h 295"/>
                <a:gd name="T4" fmla="*/ 156 w 209"/>
                <a:gd name="T5" fmla="*/ 15 h 295"/>
                <a:gd name="T6" fmla="*/ 180 w 209"/>
                <a:gd name="T7" fmla="*/ 39 h 295"/>
                <a:gd name="T8" fmla="*/ 188 w 209"/>
                <a:gd name="T9" fmla="*/ 70 h 295"/>
                <a:gd name="T10" fmla="*/ 174 w 209"/>
                <a:gd name="T11" fmla="*/ 86 h 295"/>
                <a:gd name="T12" fmla="*/ 181 w 209"/>
                <a:gd name="T13" fmla="*/ 93 h 295"/>
                <a:gd name="T14" fmla="*/ 197 w 209"/>
                <a:gd name="T15" fmla="*/ 111 h 295"/>
                <a:gd name="T16" fmla="*/ 205 w 209"/>
                <a:gd name="T17" fmla="*/ 143 h 295"/>
                <a:gd name="T18" fmla="*/ 189 w 209"/>
                <a:gd name="T19" fmla="*/ 195 h 295"/>
                <a:gd name="T20" fmla="*/ 181 w 209"/>
                <a:gd name="T21" fmla="*/ 196 h 295"/>
                <a:gd name="T22" fmla="*/ 188 w 209"/>
                <a:gd name="T23" fmla="*/ 208 h 295"/>
                <a:gd name="T24" fmla="*/ 185 w 209"/>
                <a:gd name="T25" fmla="*/ 232 h 295"/>
                <a:gd name="T26" fmla="*/ 164 w 209"/>
                <a:gd name="T27" fmla="*/ 259 h 295"/>
                <a:gd name="T28" fmla="*/ 145 w 209"/>
                <a:gd name="T29" fmla="*/ 247 h 295"/>
                <a:gd name="T30" fmla="*/ 153 w 209"/>
                <a:gd name="T31" fmla="*/ 264 h 295"/>
                <a:gd name="T32" fmla="*/ 133 w 209"/>
                <a:gd name="T33" fmla="*/ 291 h 295"/>
                <a:gd name="T34" fmla="*/ 100 w 209"/>
                <a:gd name="T35" fmla="*/ 295 h 295"/>
                <a:gd name="T36" fmla="*/ 68 w 209"/>
                <a:gd name="T37" fmla="*/ 291 h 295"/>
                <a:gd name="T38" fmla="*/ 41 w 209"/>
                <a:gd name="T39" fmla="*/ 271 h 295"/>
                <a:gd name="T40" fmla="*/ 45 w 209"/>
                <a:gd name="T41" fmla="*/ 259 h 295"/>
                <a:gd name="T42" fmla="*/ 49 w 209"/>
                <a:gd name="T43" fmla="*/ 246 h 295"/>
                <a:gd name="T44" fmla="*/ 33 w 209"/>
                <a:gd name="T45" fmla="*/ 259 h 295"/>
                <a:gd name="T46" fmla="*/ 13 w 209"/>
                <a:gd name="T47" fmla="*/ 239 h 295"/>
                <a:gd name="T48" fmla="*/ 18 w 209"/>
                <a:gd name="T49" fmla="*/ 218 h 295"/>
                <a:gd name="T50" fmla="*/ 1 w 209"/>
                <a:gd name="T51" fmla="*/ 198 h 295"/>
                <a:gd name="T52" fmla="*/ 18 w 209"/>
                <a:gd name="T53" fmla="*/ 186 h 295"/>
                <a:gd name="T54" fmla="*/ 2 w 209"/>
                <a:gd name="T55" fmla="*/ 176 h 295"/>
                <a:gd name="T56" fmla="*/ 8 w 209"/>
                <a:gd name="T57" fmla="*/ 162 h 295"/>
                <a:gd name="T58" fmla="*/ 8 w 209"/>
                <a:gd name="T59" fmla="*/ 148 h 295"/>
                <a:gd name="T60" fmla="*/ 5 w 209"/>
                <a:gd name="T61" fmla="*/ 135 h 295"/>
                <a:gd name="T62" fmla="*/ 5 w 209"/>
                <a:gd name="T63" fmla="*/ 103 h 295"/>
                <a:gd name="T64" fmla="*/ 5 w 209"/>
                <a:gd name="T65" fmla="*/ 71 h 295"/>
                <a:gd name="T66" fmla="*/ 34 w 209"/>
                <a:gd name="T67" fmla="*/ 48 h 295"/>
                <a:gd name="T68" fmla="*/ 68 w 209"/>
                <a:gd name="T69" fmla="*/ 47 h 295"/>
                <a:gd name="T70" fmla="*/ 100 w 209"/>
                <a:gd name="T71" fmla="*/ 47 h 295"/>
                <a:gd name="T72" fmla="*/ 116 w 209"/>
                <a:gd name="T73" fmla="*/ 62 h 295"/>
                <a:gd name="T74" fmla="*/ 101 w 209"/>
                <a:gd name="T75" fmla="*/ 47 h 295"/>
                <a:gd name="T76" fmla="*/ 106 w 209"/>
                <a:gd name="T77" fmla="*/ 35 h 295"/>
                <a:gd name="T78" fmla="*/ 106 w 209"/>
                <a:gd name="T79" fmla="*/ 15 h 295"/>
                <a:gd name="T80" fmla="*/ 101 w 209"/>
                <a:gd name="T81" fmla="*/ 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9" h="295">
                  <a:moveTo>
                    <a:pt x="125" y="3"/>
                  </a:moveTo>
                  <a:cubicBezTo>
                    <a:pt x="129" y="11"/>
                    <a:pt x="143" y="0"/>
                    <a:pt x="145" y="13"/>
                  </a:cubicBezTo>
                  <a:cubicBezTo>
                    <a:pt x="145" y="15"/>
                    <a:pt x="144" y="17"/>
                    <a:pt x="143" y="18"/>
                  </a:cubicBezTo>
                  <a:cubicBezTo>
                    <a:pt x="140" y="22"/>
                    <a:pt x="136" y="28"/>
                    <a:pt x="142" y="31"/>
                  </a:cubicBezTo>
                  <a:cubicBezTo>
                    <a:pt x="148" y="34"/>
                    <a:pt x="150" y="28"/>
                    <a:pt x="152" y="24"/>
                  </a:cubicBezTo>
                  <a:cubicBezTo>
                    <a:pt x="153" y="21"/>
                    <a:pt x="154" y="18"/>
                    <a:pt x="156" y="15"/>
                  </a:cubicBezTo>
                  <a:cubicBezTo>
                    <a:pt x="159" y="17"/>
                    <a:pt x="162" y="18"/>
                    <a:pt x="164" y="19"/>
                  </a:cubicBezTo>
                  <a:cubicBezTo>
                    <a:pt x="169" y="26"/>
                    <a:pt x="172" y="34"/>
                    <a:pt x="180" y="39"/>
                  </a:cubicBezTo>
                  <a:cubicBezTo>
                    <a:pt x="183" y="40"/>
                    <a:pt x="184" y="42"/>
                    <a:pt x="185" y="46"/>
                  </a:cubicBezTo>
                  <a:cubicBezTo>
                    <a:pt x="166" y="61"/>
                    <a:pt x="166" y="61"/>
                    <a:pt x="188" y="70"/>
                  </a:cubicBezTo>
                  <a:cubicBezTo>
                    <a:pt x="188" y="73"/>
                    <a:pt x="188" y="76"/>
                    <a:pt x="188" y="79"/>
                  </a:cubicBezTo>
                  <a:cubicBezTo>
                    <a:pt x="185" y="83"/>
                    <a:pt x="179" y="83"/>
                    <a:pt x="174" y="86"/>
                  </a:cubicBezTo>
                  <a:cubicBezTo>
                    <a:pt x="171" y="88"/>
                    <a:pt x="170" y="92"/>
                    <a:pt x="173" y="95"/>
                  </a:cubicBezTo>
                  <a:cubicBezTo>
                    <a:pt x="176" y="98"/>
                    <a:pt x="179" y="96"/>
                    <a:pt x="181" y="93"/>
                  </a:cubicBezTo>
                  <a:cubicBezTo>
                    <a:pt x="185" y="89"/>
                    <a:pt x="184" y="83"/>
                    <a:pt x="188" y="79"/>
                  </a:cubicBezTo>
                  <a:cubicBezTo>
                    <a:pt x="208" y="85"/>
                    <a:pt x="198" y="100"/>
                    <a:pt x="197" y="111"/>
                  </a:cubicBezTo>
                  <a:cubicBezTo>
                    <a:pt x="204" y="118"/>
                    <a:pt x="197" y="128"/>
                    <a:pt x="204" y="135"/>
                  </a:cubicBezTo>
                  <a:cubicBezTo>
                    <a:pt x="204" y="138"/>
                    <a:pt x="205" y="140"/>
                    <a:pt x="205" y="143"/>
                  </a:cubicBezTo>
                  <a:cubicBezTo>
                    <a:pt x="198" y="150"/>
                    <a:pt x="202" y="159"/>
                    <a:pt x="201" y="167"/>
                  </a:cubicBezTo>
                  <a:cubicBezTo>
                    <a:pt x="202" y="179"/>
                    <a:pt x="209" y="193"/>
                    <a:pt x="189" y="195"/>
                  </a:cubicBezTo>
                  <a:cubicBezTo>
                    <a:pt x="183" y="192"/>
                    <a:pt x="183" y="178"/>
                    <a:pt x="175" y="183"/>
                  </a:cubicBezTo>
                  <a:cubicBezTo>
                    <a:pt x="165" y="189"/>
                    <a:pt x="176" y="192"/>
                    <a:pt x="181" y="196"/>
                  </a:cubicBezTo>
                  <a:cubicBezTo>
                    <a:pt x="182" y="197"/>
                    <a:pt x="184" y="198"/>
                    <a:pt x="185" y="199"/>
                  </a:cubicBezTo>
                  <a:cubicBezTo>
                    <a:pt x="186" y="202"/>
                    <a:pt x="187" y="205"/>
                    <a:pt x="188" y="208"/>
                  </a:cubicBezTo>
                  <a:cubicBezTo>
                    <a:pt x="184" y="213"/>
                    <a:pt x="172" y="209"/>
                    <a:pt x="172" y="219"/>
                  </a:cubicBezTo>
                  <a:cubicBezTo>
                    <a:pt x="171" y="227"/>
                    <a:pt x="182" y="226"/>
                    <a:pt x="185" y="232"/>
                  </a:cubicBezTo>
                  <a:cubicBezTo>
                    <a:pt x="184" y="235"/>
                    <a:pt x="183" y="238"/>
                    <a:pt x="180" y="239"/>
                  </a:cubicBezTo>
                  <a:cubicBezTo>
                    <a:pt x="171" y="243"/>
                    <a:pt x="170" y="253"/>
                    <a:pt x="164" y="259"/>
                  </a:cubicBezTo>
                  <a:cubicBezTo>
                    <a:pt x="161" y="260"/>
                    <a:pt x="158" y="261"/>
                    <a:pt x="156" y="263"/>
                  </a:cubicBezTo>
                  <a:cubicBezTo>
                    <a:pt x="151" y="258"/>
                    <a:pt x="153" y="244"/>
                    <a:pt x="145" y="247"/>
                  </a:cubicBezTo>
                  <a:cubicBezTo>
                    <a:pt x="134" y="250"/>
                    <a:pt x="141" y="256"/>
                    <a:pt x="147" y="259"/>
                  </a:cubicBezTo>
                  <a:cubicBezTo>
                    <a:pt x="149" y="260"/>
                    <a:pt x="152" y="261"/>
                    <a:pt x="153" y="264"/>
                  </a:cubicBezTo>
                  <a:cubicBezTo>
                    <a:pt x="153" y="266"/>
                    <a:pt x="152" y="269"/>
                    <a:pt x="152" y="271"/>
                  </a:cubicBezTo>
                  <a:cubicBezTo>
                    <a:pt x="144" y="276"/>
                    <a:pt x="135" y="280"/>
                    <a:pt x="133" y="291"/>
                  </a:cubicBezTo>
                  <a:cubicBezTo>
                    <a:pt x="130" y="291"/>
                    <a:pt x="127" y="291"/>
                    <a:pt x="124" y="291"/>
                  </a:cubicBezTo>
                  <a:cubicBezTo>
                    <a:pt x="112" y="274"/>
                    <a:pt x="112" y="274"/>
                    <a:pt x="100" y="295"/>
                  </a:cubicBezTo>
                  <a:cubicBezTo>
                    <a:pt x="97" y="295"/>
                    <a:pt x="94" y="295"/>
                    <a:pt x="91" y="294"/>
                  </a:cubicBezTo>
                  <a:cubicBezTo>
                    <a:pt x="81" y="273"/>
                    <a:pt x="81" y="273"/>
                    <a:pt x="68" y="291"/>
                  </a:cubicBezTo>
                  <a:cubicBezTo>
                    <a:pt x="64" y="291"/>
                    <a:pt x="62" y="289"/>
                    <a:pt x="60" y="286"/>
                  </a:cubicBezTo>
                  <a:cubicBezTo>
                    <a:pt x="56" y="278"/>
                    <a:pt x="48" y="276"/>
                    <a:pt x="41" y="271"/>
                  </a:cubicBezTo>
                  <a:cubicBezTo>
                    <a:pt x="38" y="270"/>
                    <a:pt x="37" y="267"/>
                    <a:pt x="37" y="264"/>
                  </a:cubicBezTo>
                  <a:cubicBezTo>
                    <a:pt x="38" y="260"/>
                    <a:pt x="42" y="260"/>
                    <a:pt x="45" y="259"/>
                  </a:cubicBezTo>
                  <a:cubicBezTo>
                    <a:pt x="48" y="257"/>
                    <a:pt x="53" y="257"/>
                    <a:pt x="53" y="252"/>
                  </a:cubicBezTo>
                  <a:cubicBezTo>
                    <a:pt x="53" y="249"/>
                    <a:pt x="51" y="247"/>
                    <a:pt x="49" y="246"/>
                  </a:cubicBezTo>
                  <a:cubicBezTo>
                    <a:pt x="44" y="245"/>
                    <a:pt x="41" y="247"/>
                    <a:pt x="39" y="251"/>
                  </a:cubicBezTo>
                  <a:cubicBezTo>
                    <a:pt x="37" y="254"/>
                    <a:pt x="36" y="257"/>
                    <a:pt x="33" y="259"/>
                  </a:cubicBezTo>
                  <a:cubicBezTo>
                    <a:pt x="31" y="259"/>
                    <a:pt x="30" y="259"/>
                    <a:pt x="28" y="259"/>
                  </a:cubicBezTo>
                  <a:cubicBezTo>
                    <a:pt x="24" y="251"/>
                    <a:pt x="21" y="243"/>
                    <a:pt x="13" y="239"/>
                  </a:cubicBezTo>
                  <a:cubicBezTo>
                    <a:pt x="10" y="238"/>
                    <a:pt x="9" y="235"/>
                    <a:pt x="9" y="232"/>
                  </a:cubicBezTo>
                  <a:cubicBezTo>
                    <a:pt x="11" y="227"/>
                    <a:pt x="20" y="225"/>
                    <a:pt x="18" y="218"/>
                  </a:cubicBezTo>
                  <a:cubicBezTo>
                    <a:pt x="15" y="210"/>
                    <a:pt x="6" y="215"/>
                    <a:pt x="1" y="211"/>
                  </a:cubicBezTo>
                  <a:cubicBezTo>
                    <a:pt x="1" y="207"/>
                    <a:pt x="1" y="202"/>
                    <a:pt x="1" y="198"/>
                  </a:cubicBezTo>
                  <a:cubicBezTo>
                    <a:pt x="4" y="196"/>
                    <a:pt x="6" y="195"/>
                    <a:pt x="9" y="194"/>
                  </a:cubicBezTo>
                  <a:cubicBezTo>
                    <a:pt x="13" y="193"/>
                    <a:pt x="18" y="192"/>
                    <a:pt x="18" y="186"/>
                  </a:cubicBezTo>
                  <a:cubicBezTo>
                    <a:pt x="17" y="181"/>
                    <a:pt x="12" y="181"/>
                    <a:pt x="9" y="180"/>
                  </a:cubicBezTo>
                  <a:cubicBezTo>
                    <a:pt x="6" y="179"/>
                    <a:pt x="4" y="178"/>
                    <a:pt x="2" y="176"/>
                  </a:cubicBezTo>
                  <a:cubicBezTo>
                    <a:pt x="1" y="173"/>
                    <a:pt x="1" y="169"/>
                    <a:pt x="1" y="166"/>
                  </a:cubicBezTo>
                  <a:cubicBezTo>
                    <a:pt x="3" y="164"/>
                    <a:pt x="6" y="163"/>
                    <a:pt x="8" y="162"/>
                  </a:cubicBezTo>
                  <a:cubicBezTo>
                    <a:pt x="12" y="161"/>
                    <a:pt x="17" y="161"/>
                    <a:pt x="17" y="156"/>
                  </a:cubicBezTo>
                  <a:cubicBezTo>
                    <a:pt x="18" y="150"/>
                    <a:pt x="13" y="149"/>
                    <a:pt x="8" y="148"/>
                  </a:cubicBezTo>
                  <a:cubicBezTo>
                    <a:pt x="6" y="147"/>
                    <a:pt x="3" y="146"/>
                    <a:pt x="1" y="144"/>
                  </a:cubicBezTo>
                  <a:cubicBezTo>
                    <a:pt x="1" y="140"/>
                    <a:pt x="1" y="137"/>
                    <a:pt x="5" y="135"/>
                  </a:cubicBezTo>
                  <a:cubicBezTo>
                    <a:pt x="22" y="123"/>
                    <a:pt x="22" y="123"/>
                    <a:pt x="5" y="111"/>
                  </a:cubicBezTo>
                  <a:cubicBezTo>
                    <a:pt x="5" y="108"/>
                    <a:pt x="5" y="105"/>
                    <a:pt x="5" y="103"/>
                  </a:cubicBezTo>
                  <a:cubicBezTo>
                    <a:pt x="22" y="91"/>
                    <a:pt x="22" y="91"/>
                    <a:pt x="5" y="78"/>
                  </a:cubicBezTo>
                  <a:cubicBezTo>
                    <a:pt x="4" y="76"/>
                    <a:pt x="0" y="73"/>
                    <a:pt x="5" y="71"/>
                  </a:cubicBezTo>
                  <a:cubicBezTo>
                    <a:pt x="12" y="66"/>
                    <a:pt x="18" y="66"/>
                    <a:pt x="24" y="71"/>
                  </a:cubicBezTo>
                  <a:cubicBezTo>
                    <a:pt x="34" y="66"/>
                    <a:pt x="23" y="52"/>
                    <a:pt x="34" y="48"/>
                  </a:cubicBezTo>
                  <a:cubicBezTo>
                    <a:pt x="37" y="60"/>
                    <a:pt x="45" y="67"/>
                    <a:pt x="56" y="71"/>
                  </a:cubicBezTo>
                  <a:cubicBezTo>
                    <a:pt x="67" y="66"/>
                    <a:pt x="54" y="49"/>
                    <a:pt x="68" y="47"/>
                  </a:cubicBezTo>
                  <a:cubicBezTo>
                    <a:pt x="74" y="55"/>
                    <a:pt x="76" y="67"/>
                    <a:pt x="87" y="70"/>
                  </a:cubicBezTo>
                  <a:cubicBezTo>
                    <a:pt x="99" y="67"/>
                    <a:pt x="86" y="49"/>
                    <a:pt x="100" y="47"/>
                  </a:cubicBezTo>
                  <a:cubicBezTo>
                    <a:pt x="105" y="50"/>
                    <a:pt x="105" y="56"/>
                    <a:pt x="107" y="61"/>
                  </a:cubicBezTo>
                  <a:cubicBezTo>
                    <a:pt x="109" y="64"/>
                    <a:pt x="113" y="65"/>
                    <a:pt x="116" y="62"/>
                  </a:cubicBezTo>
                  <a:cubicBezTo>
                    <a:pt x="118" y="59"/>
                    <a:pt x="118" y="56"/>
                    <a:pt x="114" y="54"/>
                  </a:cubicBezTo>
                  <a:cubicBezTo>
                    <a:pt x="110" y="51"/>
                    <a:pt x="104" y="51"/>
                    <a:pt x="101" y="47"/>
                  </a:cubicBezTo>
                  <a:cubicBezTo>
                    <a:pt x="101" y="44"/>
                    <a:pt x="101" y="41"/>
                    <a:pt x="101" y="39"/>
                  </a:cubicBezTo>
                  <a:cubicBezTo>
                    <a:pt x="102" y="37"/>
                    <a:pt x="104" y="36"/>
                    <a:pt x="106" y="35"/>
                  </a:cubicBezTo>
                  <a:cubicBezTo>
                    <a:pt x="111" y="33"/>
                    <a:pt x="120" y="34"/>
                    <a:pt x="119" y="24"/>
                  </a:cubicBezTo>
                  <a:cubicBezTo>
                    <a:pt x="118" y="16"/>
                    <a:pt x="111" y="17"/>
                    <a:pt x="106" y="15"/>
                  </a:cubicBezTo>
                  <a:cubicBezTo>
                    <a:pt x="104" y="14"/>
                    <a:pt x="102" y="13"/>
                    <a:pt x="101" y="12"/>
                  </a:cubicBezTo>
                  <a:cubicBezTo>
                    <a:pt x="101" y="10"/>
                    <a:pt x="101" y="8"/>
                    <a:pt x="101" y="6"/>
                  </a:cubicBezTo>
                  <a:cubicBezTo>
                    <a:pt x="108" y="1"/>
                    <a:pt x="116" y="2"/>
                    <a:pt x="125" y="3"/>
                  </a:cubicBezTo>
                  <a:close/>
                </a:path>
              </a:pathLst>
            </a:custGeom>
            <a:solidFill>
              <a:srgbClr val="50A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6" name="Freeform 211">
              <a:extLst>
                <a:ext uri="{FF2B5EF4-FFF2-40B4-BE49-F238E27FC236}">
                  <a16:creationId xmlns:a16="http://schemas.microsoft.com/office/drawing/2014/main" id="{FB271C27-AE41-4825-01D6-399ECDB516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5" y="530"/>
              <a:ext cx="24" cy="28"/>
            </a:xfrm>
            <a:custGeom>
              <a:avLst/>
              <a:gdLst>
                <a:gd name="T0" fmla="*/ 0 w 28"/>
                <a:gd name="T1" fmla="*/ 22 h 32"/>
                <a:gd name="T2" fmla="*/ 17 w 28"/>
                <a:gd name="T3" fmla="*/ 2 h 32"/>
                <a:gd name="T4" fmla="*/ 26 w 28"/>
                <a:gd name="T5" fmla="*/ 18 h 32"/>
                <a:gd name="T6" fmla="*/ 4 w 28"/>
                <a:gd name="T7" fmla="*/ 27 h 32"/>
                <a:gd name="T8" fmla="*/ 0 w 28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2">
                  <a:moveTo>
                    <a:pt x="0" y="22"/>
                  </a:moveTo>
                  <a:cubicBezTo>
                    <a:pt x="0" y="11"/>
                    <a:pt x="1" y="0"/>
                    <a:pt x="17" y="2"/>
                  </a:cubicBezTo>
                  <a:cubicBezTo>
                    <a:pt x="27" y="4"/>
                    <a:pt x="28" y="11"/>
                    <a:pt x="26" y="18"/>
                  </a:cubicBezTo>
                  <a:cubicBezTo>
                    <a:pt x="24" y="32"/>
                    <a:pt x="11" y="24"/>
                    <a:pt x="4" y="27"/>
                  </a:cubicBezTo>
                  <a:cubicBezTo>
                    <a:pt x="2" y="25"/>
                    <a:pt x="1" y="24"/>
                    <a:pt x="0" y="22"/>
                  </a:cubicBezTo>
                  <a:close/>
                </a:path>
              </a:pathLst>
            </a:custGeom>
            <a:solidFill>
              <a:srgbClr val="D4EC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7" name="Freeform 212">
              <a:extLst>
                <a:ext uri="{FF2B5EF4-FFF2-40B4-BE49-F238E27FC236}">
                  <a16:creationId xmlns:a16="http://schemas.microsoft.com/office/drawing/2014/main" id="{4AD160CD-3294-7C14-D94E-0644B6176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8" y="475"/>
              <a:ext cx="22" cy="25"/>
            </a:xfrm>
            <a:custGeom>
              <a:avLst/>
              <a:gdLst>
                <a:gd name="T0" fmla="*/ 21 w 25"/>
                <a:gd name="T1" fmla="*/ 26 h 29"/>
                <a:gd name="T2" fmla="*/ 2 w 25"/>
                <a:gd name="T3" fmla="*/ 22 h 29"/>
                <a:gd name="T4" fmla="*/ 2 w 25"/>
                <a:gd name="T5" fmla="*/ 7 h 29"/>
                <a:gd name="T6" fmla="*/ 15 w 25"/>
                <a:gd name="T7" fmla="*/ 2 h 29"/>
                <a:gd name="T8" fmla="*/ 24 w 25"/>
                <a:gd name="T9" fmla="*/ 12 h 29"/>
                <a:gd name="T10" fmla="*/ 25 w 25"/>
                <a:gd name="T11" fmla="*/ 22 h 29"/>
                <a:gd name="T12" fmla="*/ 21 w 25"/>
                <a:gd name="T13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9">
                  <a:moveTo>
                    <a:pt x="21" y="26"/>
                  </a:moveTo>
                  <a:cubicBezTo>
                    <a:pt x="15" y="25"/>
                    <a:pt x="6" y="29"/>
                    <a:pt x="2" y="22"/>
                  </a:cubicBezTo>
                  <a:cubicBezTo>
                    <a:pt x="0" y="18"/>
                    <a:pt x="0" y="12"/>
                    <a:pt x="2" y="7"/>
                  </a:cubicBezTo>
                  <a:cubicBezTo>
                    <a:pt x="3" y="0"/>
                    <a:pt x="10" y="3"/>
                    <a:pt x="15" y="2"/>
                  </a:cubicBezTo>
                  <a:cubicBezTo>
                    <a:pt x="22" y="2"/>
                    <a:pt x="25" y="6"/>
                    <a:pt x="24" y="12"/>
                  </a:cubicBezTo>
                  <a:cubicBezTo>
                    <a:pt x="24" y="16"/>
                    <a:pt x="25" y="19"/>
                    <a:pt x="25" y="22"/>
                  </a:cubicBezTo>
                  <a:cubicBezTo>
                    <a:pt x="24" y="24"/>
                    <a:pt x="22" y="25"/>
                    <a:pt x="21" y="26"/>
                  </a:cubicBezTo>
                  <a:close/>
                </a:path>
              </a:pathLst>
            </a:custGeom>
            <a:solidFill>
              <a:srgbClr val="DEF0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8" name="Freeform 213">
              <a:extLst>
                <a:ext uri="{FF2B5EF4-FFF2-40B4-BE49-F238E27FC236}">
                  <a16:creationId xmlns:a16="http://schemas.microsoft.com/office/drawing/2014/main" id="{7E141D2D-064D-6381-074D-798A4E75E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5" y="365"/>
              <a:ext cx="26" cy="26"/>
            </a:xfrm>
            <a:custGeom>
              <a:avLst/>
              <a:gdLst>
                <a:gd name="T0" fmla="*/ 28 w 31"/>
                <a:gd name="T1" fmla="*/ 25 h 31"/>
                <a:gd name="T2" fmla="*/ 5 w 31"/>
                <a:gd name="T3" fmla="*/ 18 h 31"/>
                <a:gd name="T4" fmla="*/ 25 w 31"/>
                <a:gd name="T5" fmla="*/ 1 h 31"/>
                <a:gd name="T6" fmla="*/ 28 w 31"/>
                <a:gd name="T7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1">
                  <a:moveTo>
                    <a:pt x="28" y="25"/>
                  </a:moveTo>
                  <a:cubicBezTo>
                    <a:pt x="20" y="23"/>
                    <a:pt x="8" y="31"/>
                    <a:pt x="5" y="18"/>
                  </a:cubicBezTo>
                  <a:cubicBezTo>
                    <a:pt x="0" y="0"/>
                    <a:pt x="14" y="1"/>
                    <a:pt x="25" y="1"/>
                  </a:cubicBezTo>
                  <a:cubicBezTo>
                    <a:pt x="31" y="8"/>
                    <a:pt x="28" y="17"/>
                    <a:pt x="28" y="25"/>
                  </a:cubicBezTo>
                  <a:close/>
                </a:path>
              </a:pathLst>
            </a:custGeom>
            <a:solidFill>
              <a:srgbClr val="E1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9" name="Freeform 214">
              <a:extLst>
                <a:ext uri="{FF2B5EF4-FFF2-40B4-BE49-F238E27FC236}">
                  <a16:creationId xmlns:a16="http://schemas.microsoft.com/office/drawing/2014/main" id="{DFA4A458-DEE9-871B-F284-2C0BF7647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8" y="472"/>
              <a:ext cx="23" cy="32"/>
            </a:xfrm>
            <a:custGeom>
              <a:avLst/>
              <a:gdLst>
                <a:gd name="T0" fmla="*/ 1 w 27"/>
                <a:gd name="T1" fmla="*/ 7 h 37"/>
                <a:gd name="T2" fmla="*/ 24 w 27"/>
                <a:gd name="T3" fmla="*/ 21 h 37"/>
                <a:gd name="T4" fmla="*/ 0 w 27"/>
                <a:gd name="T5" fmla="*/ 29 h 37"/>
                <a:gd name="T6" fmla="*/ 1 w 27"/>
                <a:gd name="T7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7">
                  <a:moveTo>
                    <a:pt x="1" y="7"/>
                  </a:moveTo>
                  <a:cubicBezTo>
                    <a:pt x="11" y="7"/>
                    <a:pt x="27" y="0"/>
                    <a:pt x="24" y="21"/>
                  </a:cubicBezTo>
                  <a:cubicBezTo>
                    <a:pt x="22" y="37"/>
                    <a:pt x="9" y="28"/>
                    <a:pt x="0" y="29"/>
                  </a:cubicBezTo>
                  <a:cubicBezTo>
                    <a:pt x="1" y="22"/>
                    <a:pt x="1" y="15"/>
                    <a:pt x="1" y="7"/>
                  </a:cubicBezTo>
                  <a:close/>
                </a:path>
              </a:pathLst>
            </a:custGeom>
            <a:solidFill>
              <a:srgbClr val="E2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20" name="Freeform 215">
              <a:extLst>
                <a:ext uri="{FF2B5EF4-FFF2-40B4-BE49-F238E27FC236}">
                  <a16:creationId xmlns:a16="http://schemas.microsoft.com/office/drawing/2014/main" id="{5B06BDFD-13DF-8DD8-57CF-9EF838DF1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" y="361"/>
              <a:ext cx="27" cy="26"/>
            </a:xfrm>
            <a:custGeom>
              <a:avLst/>
              <a:gdLst>
                <a:gd name="T0" fmla="*/ 27 w 31"/>
                <a:gd name="T1" fmla="*/ 30 h 30"/>
                <a:gd name="T2" fmla="*/ 8 w 31"/>
                <a:gd name="T3" fmla="*/ 30 h 30"/>
                <a:gd name="T4" fmla="*/ 15 w 31"/>
                <a:gd name="T5" fmla="*/ 2 h 30"/>
                <a:gd name="T6" fmla="*/ 23 w 31"/>
                <a:gd name="T7" fmla="*/ 2 h 30"/>
                <a:gd name="T8" fmla="*/ 27 w 31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27" y="30"/>
                  </a:moveTo>
                  <a:cubicBezTo>
                    <a:pt x="21" y="30"/>
                    <a:pt x="15" y="30"/>
                    <a:pt x="8" y="30"/>
                  </a:cubicBezTo>
                  <a:cubicBezTo>
                    <a:pt x="0" y="18"/>
                    <a:pt x="7" y="9"/>
                    <a:pt x="15" y="2"/>
                  </a:cubicBezTo>
                  <a:cubicBezTo>
                    <a:pt x="18" y="0"/>
                    <a:pt x="21" y="0"/>
                    <a:pt x="23" y="2"/>
                  </a:cubicBezTo>
                  <a:cubicBezTo>
                    <a:pt x="31" y="11"/>
                    <a:pt x="29" y="20"/>
                    <a:pt x="27" y="30"/>
                  </a:cubicBezTo>
                  <a:close/>
                </a:path>
              </a:pathLst>
            </a:custGeom>
            <a:solidFill>
              <a:srgbClr val="D4EC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21" name="Freeform 216">
              <a:extLst>
                <a:ext uri="{FF2B5EF4-FFF2-40B4-BE49-F238E27FC236}">
                  <a16:creationId xmlns:a16="http://schemas.microsoft.com/office/drawing/2014/main" id="{7495C6AB-4813-3305-70D3-AF6D8E7BD9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7" y="498"/>
              <a:ext cx="24" cy="31"/>
            </a:xfrm>
            <a:custGeom>
              <a:avLst/>
              <a:gdLst>
                <a:gd name="T0" fmla="*/ 22 w 28"/>
                <a:gd name="T1" fmla="*/ 32 h 36"/>
                <a:gd name="T2" fmla="*/ 2 w 28"/>
                <a:gd name="T3" fmla="*/ 19 h 36"/>
                <a:gd name="T4" fmla="*/ 25 w 28"/>
                <a:gd name="T5" fmla="*/ 8 h 36"/>
                <a:gd name="T6" fmla="*/ 22 w 28"/>
                <a:gd name="T7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6">
                  <a:moveTo>
                    <a:pt x="22" y="32"/>
                  </a:moveTo>
                  <a:cubicBezTo>
                    <a:pt x="13" y="30"/>
                    <a:pt x="0" y="36"/>
                    <a:pt x="2" y="19"/>
                  </a:cubicBezTo>
                  <a:cubicBezTo>
                    <a:pt x="3" y="0"/>
                    <a:pt x="17" y="10"/>
                    <a:pt x="25" y="8"/>
                  </a:cubicBezTo>
                  <a:cubicBezTo>
                    <a:pt x="24" y="16"/>
                    <a:pt x="28" y="25"/>
                    <a:pt x="22" y="32"/>
                  </a:cubicBezTo>
                  <a:close/>
                </a:path>
              </a:pathLst>
            </a:custGeom>
            <a:solidFill>
              <a:srgbClr val="E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22" name="Freeform 217">
              <a:extLst>
                <a:ext uri="{FF2B5EF4-FFF2-40B4-BE49-F238E27FC236}">
                  <a16:creationId xmlns:a16="http://schemas.microsoft.com/office/drawing/2014/main" id="{008BD485-3541-3CBA-84CE-88252A5D3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8" y="443"/>
              <a:ext cx="21" cy="33"/>
            </a:xfrm>
            <a:custGeom>
              <a:avLst/>
              <a:gdLst>
                <a:gd name="T0" fmla="*/ 0 w 25"/>
                <a:gd name="T1" fmla="*/ 8 h 38"/>
                <a:gd name="T2" fmla="*/ 24 w 25"/>
                <a:gd name="T3" fmla="*/ 18 h 38"/>
                <a:gd name="T4" fmla="*/ 0 w 25"/>
                <a:gd name="T5" fmla="*/ 30 h 38"/>
                <a:gd name="T6" fmla="*/ 0 w 25"/>
                <a:gd name="T7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38">
                  <a:moveTo>
                    <a:pt x="0" y="8"/>
                  </a:moveTo>
                  <a:cubicBezTo>
                    <a:pt x="9" y="9"/>
                    <a:pt x="23" y="0"/>
                    <a:pt x="24" y="18"/>
                  </a:cubicBezTo>
                  <a:cubicBezTo>
                    <a:pt x="25" y="38"/>
                    <a:pt x="10" y="29"/>
                    <a:pt x="0" y="30"/>
                  </a:cubicBezTo>
                  <a:cubicBezTo>
                    <a:pt x="0" y="23"/>
                    <a:pt x="0" y="15"/>
                    <a:pt x="0" y="8"/>
                  </a:cubicBezTo>
                  <a:close/>
                </a:path>
              </a:pathLst>
            </a:custGeom>
            <a:solidFill>
              <a:srgbClr val="D4EC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23" name="Freeform 218">
              <a:extLst>
                <a:ext uri="{FF2B5EF4-FFF2-40B4-BE49-F238E27FC236}">
                  <a16:creationId xmlns:a16="http://schemas.microsoft.com/office/drawing/2014/main" id="{5BCBCF41-DA48-9B9A-02FA-11CBFD8FB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0" y="531"/>
              <a:ext cx="21" cy="24"/>
            </a:xfrm>
            <a:custGeom>
              <a:avLst/>
              <a:gdLst>
                <a:gd name="T0" fmla="*/ 22 w 25"/>
                <a:gd name="T1" fmla="*/ 26 h 28"/>
                <a:gd name="T2" fmla="*/ 3 w 25"/>
                <a:gd name="T3" fmla="*/ 22 h 28"/>
                <a:gd name="T4" fmla="*/ 3 w 25"/>
                <a:gd name="T5" fmla="*/ 5 h 28"/>
                <a:gd name="T6" fmla="*/ 17 w 25"/>
                <a:gd name="T7" fmla="*/ 2 h 28"/>
                <a:gd name="T8" fmla="*/ 25 w 25"/>
                <a:gd name="T9" fmla="*/ 11 h 28"/>
                <a:gd name="T10" fmla="*/ 25 w 25"/>
                <a:gd name="T11" fmla="*/ 25 h 28"/>
                <a:gd name="T12" fmla="*/ 22 w 25"/>
                <a:gd name="T1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8">
                  <a:moveTo>
                    <a:pt x="22" y="26"/>
                  </a:moveTo>
                  <a:cubicBezTo>
                    <a:pt x="16" y="24"/>
                    <a:pt x="8" y="28"/>
                    <a:pt x="3" y="22"/>
                  </a:cubicBezTo>
                  <a:cubicBezTo>
                    <a:pt x="0" y="17"/>
                    <a:pt x="0" y="10"/>
                    <a:pt x="3" y="5"/>
                  </a:cubicBezTo>
                  <a:cubicBezTo>
                    <a:pt x="6" y="0"/>
                    <a:pt x="12" y="2"/>
                    <a:pt x="17" y="2"/>
                  </a:cubicBezTo>
                  <a:cubicBezTo>
                    <a:pt x="23" y="2"/>
                    <a:pt x="25" y="6"/>
                    <a:pt x="25" y="11"/>
                  </a:cubicBezTo>
                  <a:cubicBezTo>
                    <a:pt x="25" y="15"/>
                    <a:pt x="25" y="20"/>
                    <a:pt x="25" y="25"/>
                  </a:cubicBezTo>
                  <a:cubicBezTo>
                    <a:pt x="24" y="25"/>
                    <a:pt x="23" y="25"/>
                    <a:pt x="22" y="26"/>
                  </a:cubicBezTo>
                  <a:close/>
                </a:path>
              </a:pathLst>
            </a:custGeom>
            <a:solidFill>
              <a:srgbClr val="E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24" name="Freeform 219">
              <a:extLst>
                <a:ext uri="{FF2B5EF4-FFF2-40B4-BE49-F238E27FC236}">
                  <a16:creationId xmlns:a16="http://schemas.microsoft.com/office/drawing/2014/main" id="{F1F856B4-FD62-D185-AEEE-F59C87BFC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0" y="337"/>
              <a:ext cx="21" cy="22"/>
            </a:xfrm>
            <a:custGeom>
              <a:avLst/>
              <a:gdLst>
                <a:gd name="T0" fmla="*/ 25 w 25"/>
                <a:gd name="T1" fmla="*/ 2 h 26"/>
                <a:gd name="T2" fmla="*/ 25 w 25"/>
                <a:gd name="T3" fmla="*/ 10 h 26"/>
                <a:gd name="T4" fmla="*/ 15 w 25"/>
                <a:gd name="T5" fmla="*/ 25 h 26"/>
                <a:gd name="T6" fmla="*/ 1 w 25"/>
                <a:gd name="T7" fmla="*/ 18 h 26"/>
                <a:gd name="T8" fmla="*/ 14 w 25"/>
                <a:gd name="T9" fmla="*/ 0 h 26"/>
                <a:gd name="T10" fmla="*/ 25 w 25"/>
                <a:gd name="T1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6">
                  <a:moveTo>
                    <a:pt x="25" y="2"/>
                  </a:moveTo>
                  <a:cubicBezTo>
                    <a:pt x="25" y="5"/>
                    <a:pt x="25" y="8"/>
                    <a:pt x="25" y="10"/>
                  </a:cubicBezTo>
                  <a:cubicBezTo>
                    <a:pt x="25" y="18"/>
                    <a:pt x="25" y="25"/>
                    <a:pt x="15" y="25"/>
                  </a:cubicBezTo>
                  <a:cubicBezTo>
                    <a:pt x="9" y="25"/>
                    <a:pt x="2" y="26"/>
                    <a:pt x="1" y="18"/>
                  </a:cubicBezTo>
                  <a:cubicBezTo>
                    <a:pt x="0" y="8"/>
                    <a:pt x="2" y="1"/>
                    <a:pt x="14" y="0"/>
                  </a:cubicBezTo>
                  <a:cubicBezTo>
                    <a:pt x="18" y="1"/>
                    <a:pt x="21" y="2"/>
                    <a:pt x="25" y="2"/>
                  </a:cubicBezTo>
                  <a:close/>
                </a:path>
              </a:pathLst>
            </a:custGeom>
            <a:solidFill>
              <a:srgbClr val="D4E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25" name="Freeform 220">
              <a:extLst>
                <a:ext uri="{FF2B5EF4-FFF2-40B4-BE49-F238E27FC236}">
                  <a16:creationId xmlns:a16="http://schemas.microsoft.com/office/drawing/2014/main" id="{FF128F01-8E89-6ABA-F91E-CB36E958F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6" y="389"/>
              <a:ext cx="26" cy="27"/>
            </a:xfrm>
            <a:custGeom>
              <a:avLst/>
              <a:gdLst>
                <a:gd name="T0" fmla="*/ 6 w 30"/>
                <a:gd name="T1" fmla="*/ 5 h 32"/>
                <a:gd name="T2" fmla="*/ 26 w 30"/>
                <a:gd name="T3" fmla="*/ 14 h 32"/>
                <a:gd name="T4" fmla="*/ 6 w 30"/>
                <a:gd name="T5" fmla="*/ 30 h 32"/>
                <a:gd name="T6" fmla="*/ 6 w 30"/>
                <a:gd name="T7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2">
                  <a:moveTo>
                    <a:pt x="6" y="5"/>
                  </a:moveTo>
                  <a:cubicBezTo>
                    <a:pt x="13" y="8"/>
                    <a:pt x="24" y="0"/>
                    <a:pt x="26" y="14"/>
                  </a:cubicBezTo>
                  <a:cubicBezTo>
                    <a:pt x="30" y="32"/>
                    <a:pt x="17" y="30"/>
                    <a:pt x="6" y="30"/>
                  </a:cubicBezTo>
                  <a:cubicBezTo>
                    <a:pt x="1" y="22"/>
                    <a:pt x="0" y="13"/>
                    <a:pt x="6" y="5"/>
                  </a:cubicBezTo>
                  <a:close/>
                </a:path>
              </a:pathLst>
            </a:custGeom>
            <a:solidFill>
              <a:srgbClr val="D4ED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26" name="Freeform 221">
              <a:extLst>
                <a:ext uri="{FF2B5EF4-FFF2-40B4-BE49-F238E27FC236}">
                  <a16:creationId xmlns:a16="http://schemas.microsoft.com/office/drawing/2014/main" id="{48FACA10-A2D4-F5B5-5AD3-81E22A0B99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560"/>
              <a:ext cx="28" cy="22"/>
            </a:xfrm>
            <a:custGeom>
              <a:avLst/>
              <a:gdLst>
                <a:gd name="T0" fmla="*/ 4 w 33"/>
                <a:gd name="T1" fmla="*/ 20 h 26"/>
                <a:gd name="T2" fmla="*/ 16 w 33"/>
                <a:gd name="T3" fmla="*/ 1 h 26"/>
                <a:gd name="T4" fmla="*/ 27 w 33"/>
                <a:gd name="T5" fmla="*/ 23 h 26"/>
                <a:gd name="T6" fmla="*/ 4 w 33"/>
                <a:gd name="T7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6">
                  <a:moveTo>
                    <a:pt x="4" y="20"/>
                  </a:moveTo>
                  <a:cubicBezTo>
                    <a:pt x="5" y="12"/>
                    <a:pt x="0" y="0"/>
                    <a:pt x="16" y="1"/>
                  </a:cubicBezTo>
                  <a:cubicBezTo>
                    <a:pt x="33" y="2"/>
                    <a:pt x="26" y="14"/>
                    <a:pt x="27" y="23"/>
                  </a:cubicBezTo>
                  <a:cubicBezTo>
                    <a:pt x="19" y="25"/>
                    <a:pt x="11" y="26"/>
                    <a:pt x="4" y="20"/>
                  </a:cubicBezTo>
                  <a:close/>
                </a:path>
              </a:pathLst>
            </a:custGeom>
            <a:solidFill>
              <a:srgbClr val="D9EF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27" name="Freeform 222">
              <a:extLst>
                <a:ext uri="{FF2B5EF4-FFF2-40B4-BE49-F238E27FC236}">
                  <a16:creationId xmlns:a16="http://schemas.microsoft.com/office/drawing/2014/main" id="{C469CE56-A723-1BCB-D879-DDAA892D0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6" y="416"/>
              <a:ext cx="24" cy="30"/>
            </a:xfrm>
            <a:custGeom>
              <a:avLst/>
              <a:gdLst>
                <a:gd name="T0" fmla="*/ 6 w 28"/>
                <a:gd name="T1" fmla="*/ 6 h 34"/>
                <a:gd name="T2" fmla="*/ 27 w 28"/>
                <a:gd name="T3" fmla="*/ 16 h 34"/>
                <a:gd name="T4" fmla="*/ 6 w 28"/>
                <a:gd name="T5" fmla="*/ 30 h 34"/>
                <a:gd name="T6" fmla="*/ 6 w 28"/>
                <a:gd name="T7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4">
                  <a:moveTo>
                    <a:pt x="6" y="6"/>
                  </a:moveTo>
                  <a:cubicBezTo>
                    <a:pt x="13" y="8"/>
                    <a:pt x="25" y="0"/>
                    <a:pt x="27" y="16"/>
                  </a:cubicBezTo>
                  <a:cubicBezTo>
                    <a:pt x="28" y="34"/>
                    <a:pt x="15" y="29"/>
                    <a:pt x="6" y="30"/>
                  </a:cubicBezTo>
                  <a:cubicBezTo>
                    <a:pt x="2" y="22"/>
                    <a:pt x="0" y="14"/>
                    <a:pt x="6" y="6"/>
                  </a:cubicBezTo>
                  <a:close/>
                </a:path>
              </a:pathLst>
            </a:custGeom>
            <a:solidFill>
              <a:srgbClr val="D3EC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28" name="Freeform 223">
              <a:extLst>
                <a:ext uri="{FF2B5EF4-FFF2-40B4-BE49-F238E27FC236}">
                  <a16:creationId xmlns:a16="http://schemas.microsoft.com/office/drawing/2014/main" id="{4D60DCDD-24ED-B31D-0622-6ACF16626C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3" y="362"/>
              <a:ext cx="24" cy="27"/>
            </a:xfrm>
            <a:custGeom>
              <a:avLst/>
              <a:gdLst>
                <a:gd name="T0" fmla="*/ 26 w 28"/>
                <a:gd name="T1" fmla="*/ 29 h 31"/>
                <a:gd name="T2" fmla="*/ 4 w 28"/>
                <a:gd name="T3" fmla="*/ 6 h 31"/>
                <a:gd name="T4" fmla="*/ 6 w 28"/>
                <a:gd name="T5" fmla="*/ 4 h 31"/>
                <a:gd name="T6" fmla="*/ 27 w 28"/>
                <a:gd name="T7" fmla="*/ 4 h 31"/>
                <a:gd name="T8" fmla="*/ 26 w 28"/>
                <a:gd name="T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1">
                  <a:moveTo>
                    <a:pt x="26" y="29"/>
                  </a:moveTo>
                  <a:cubicBezTo>
                    <a:pt x="8" y="31"/>
                    <a:pt x="0" y="24"/>
                    <a:pt x="4" y="6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13" y="0"/>
                    <a:pt x="20" y="0"/>
                    <a:pt x="27" y="4"/>
                  </a:cubicBezTo>
                  <a:cubicBezTo>
                    <a:pt x="28" y="12"/>
                    <a:pt x="28" y="21"/>
                    <a:pt x="26" y="29"/>
                  </a:cubicBezTo>
                  <a:close/>
                </a:path>
              </a:pathLst>
            </a:custGeom>
            <a:solidFill>
              <a:srgbClr val="D4EC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29" name="Freeform 224">
              <a:extLst>
                <a:ext uri="{FF2B5EF4-FFF2-40B4-BE49-F238E27FC236}">
                  <a16:creationId xmlns:a16="http://schemas.microsoft.com/office/drawing/2014/main" id="{9358419E-2BF7-FA10-10B3-CA2824E42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" y="557"/>
              <a:ext cx="26" cy="25"/>
            </a:xfrm>
            <a:custGeom>
              <a:avLst/>
              <a:gdLst>
                <a:gd name="T0" fmla="*/ 5 w 30"/>
                <a:gd name="T1" fmla="*/ 27 h 29"/>
                <a:gd name="T2" fmla="*/ 11 w 30"/>
                <a:gd name="T3" fmla="*/ 5 h 29"/>
                <a:gd name="T4" fmla="*/ 29 w 30"/>
                <a:gd name="T5" fmla="*/ 23 h 29"/>
                <a:gd name="T6" fmla="*/ 5 w 30"/>
                <a:gd name="T7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9">
                  <a:moveTo>
                    <a:pt x="5" y="27"/>
                  </a:moveTo>
                  <a:cubicBezTo>
                    <a:pt x="7" y="19"/>
                    <a:pt x="0" y="8"/>
                    <a:pt x="11" y="5"/>
                  </a:cubicBezTo>
                  <a:cubicBezTo>
                    <a:pt x="26" y="0"/>
                    <a:pt x="30" y="10"/>
                    <a:pt x="29" y="23"/>
                  </a:cubicBezTo>
                  <a:cubicBezTo>
                    <a:pt x="22" y="29"/>
                    <a:pt x="14" y="28"/>
                    <a:pt x="5" y="27"/>
                  </a:cubicBezTo>
                  <a:close/>
                </a:path>
              </a:pathLst>
            </a:custGeom>
            <a:solidFill>
              <a:srgbClr val="DDF0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30" name="Freeform 225">
              <a:extLst>
                <a:ext uri="{FF2B5EF4-FFF2-40B4-BE49-F238E27FC236}">
                  <a16:creationId xmlns:a16="http://schemas.microsoft.com/office/drawing/2014/main" id="{73FFC1ED-A59B-4191-F541-0939F25D6F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8" y="500"/>
              <a:ext cx="25" cy="27"/>
            </a:xfrm>
            <a:custGeom>
              <a:avLst/>
              <a:gdLst>
                <a:gd name="T0" fmla="*/ 0 w 29"/>
                <a:gd name="T1" fmla="*/ 9 h 31"/>
                <a:gd name="T2" fmla="*/ 24 w 29"/>
                <a:gd name="T3" fmla="*/ 11 h 31"/>
                <a:gd name="T4" fmla="*/ 8 w 29"/>
                <a:gd name="T5" fmla="*/ 30 h 31"/>
                <a:gd name="T6" fmla="*/ 0 w 29"/>
                <a:gd name="T7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1">
                  <a:moveTo>
                    <a:pt x="0" y="9"/>
                  </a:moveTo>
                  <a:cubicBezTo>
                    <a:pt x="8" y="6"/>
                    <a:pt x="19" y="0"/>
                    <a:pt x="24" y="11"/>
                  </a:cubicBezTo>
                  <a:cubicBezTo>
                    <a:pt x="29" y="24"/>
                    <a:pt x="22" y="31"/>
                    <a:pt x="8" y="30"/>
                  </a:cubicBezTo>
                  <a:cubicBezTo>
                    <a:pt x="2" y="24"/>
                    <a:pt x="0" y="17"/>
                    <a:pt x="0" y="9"/>
                  </a:cubicBezTo>
                  <a:close/>
                </a:path>
              </a:pathLst>
            </a:custGeom>
            <a:solidFill>
              <a:srgbClr val="D6ED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31" name="Freeform 226">
              <a:extLst>
                <a:ext uri="{FF2B5EF4-FFF2-40B4-BE49-F238E27FC236}">
                  <a16:creationId xmlns:a16="http://schemas.microsoft.com/office/drawing/2014/main" id="{9066B03B-801D-560E-2ADA-41100E546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4" y="362"/>
              <a:ext cx="21" cy="27"/>
            </a:xfrm>
            <a:custGeom>
              <a:avLst/>
              <a:gdLst>
                <a:gd name="T0" fmla="*/ 21 w 25"/>
                <a:gd name="T1" fmla="*/ 28 h 31"/>
                <a:gd name="T2" fmla="*/ 2 w 25"/>
                <a:gd name="T3" fmla="*/ 5 h 31"/>
                <a:gd name="T4" fmla="*/ 3 w 25"/>
                <a:gd name="T5" fmla="*/ 5 h 31"/>
                <a:gd name="T6" fmla="*/ 23 w 25"/>
                <a:gd name="T7" fmla="*/ 5 h 31"/>
                <a:gd name="T8" fmla="*/ 21 w 25"/>
                <a:gd name="T9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1">
                  <a:moveTo>
                    <a:pt x="21" y="28"/>
                  </a:moveTo>
                  <a:cubicBezTo>
                    <a:pt x="2" y="31"/>
                    <a:pt x="0" y="20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9" y="0"/>
                    <a:pt x="16" y="0"/>
                    <a:pt x="23" y="5"/>
                  </a:cubicBezTo>
                  <a:cubicBezTo>
                    <a:pt x="24" y="13"/>
                    <a:pt x="25" y="21"/>
                    <a:pt x="21" y="28"/>
                  </a:cubicBezTo>
                  <a:close/>
                </a:path>
              </a:pathLst>
            </a:custGeom>
            <a:solidFill>
              <a:srgbClr val="F0F8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32" name="Freeform 227">
              <a:extLst>
                <a:ext uri="{FF2B5EF4-FFF2-40B4-BE49-F238E27FC236}">
                  <a16:creationId xmlns:a16="http://schemas.microsoft.com/office/drawing/2014/main" id="{6462061F-F690-E7FF-9D81-C24926D330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8" y="338"/>
              <a:ext cx="18" cy="19"/>
            </a:xfrm>
            <a:custGeom>
              <a:avLst/>
              <a:gdLst>
                <a:gd name="T0" fmla="*/ 10 w 21"/>
                <a:gd name="T1" fmla="*/ 22 h 22"/>
                <a:gd name="T2" fmla="*/ 0 w 21"/>
                <a:gd name="T3" fmla="*/ 11 h 22"/>
                <a:gd name="T4" fmla="*/ 12 w 21"/>
                <a:gd name="T5" fmla="*/ 0 h 22"/>
                <a:gd name="T6" fmla="*/ 21 w 21"/>
                <a:gd name="T7" fmla="*/ 12 h 22"/>
                <a:gd name="T8" fmla="*/ 10 w 21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10" y="22"/>
                  </a:moveTo>
                  <a:cubicBezTo>
                    <a:pt x="2" y="22"/>
                    <a:pt x="0" y="18"/>
                    <a:pt x="0" y="11"/>
                  </a:cubicBezTo>
                  <a:cubicBezTo>
                    <a:pt x="0" y="2"/>
                    <a:pt x="4" y="0"/>
                    <a:pt x="12" y="0"/>
                  </a:cubicBezTo>
                  <a:cubicBezTo>
                    <a:pt x="20" y="1"/>
                    <a:pt x="21" y="6"/>
                    <a:pt x="21" y="12"/>
                  </a:cubicBezTo>
                  <a:cubicBezTo>
                    <a:pt x="21" y="20"/>
                    <a:pt x="17" y="22"/>
                    <a:pt x="10" y="22"/>
                  </a:cubicBezTo>
                  <a:close/>
                </a:path>
              </a:pathLst>
            </a:custGeom>
            <a:solidFill>
              <a:srgbClr val="F2F9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33" name="Freeform 228">
              <a:extLst>
                <a:ext uri="{FF2B5EF4-FFF2-40B4-BE49-F238E27FC236}">
                  <a16:creationId xmlns:a16="http://schemas.microsoft.com/office/drawing/2014/main" id="{D9AB313D-437B-4C81-6A99-842841847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334"/>
              <a:ext cx="22" cy="28"/>
            </a:xfrm>
            <a:custGeom>
              <a:avLst/>
              <a:gdLst>
                <a:gd name="T0" fmla="*/ 4 w 26"/>
                <a:gd name="T1" fmla="*/ 6 h 33"/>
                <a:gd name="T2" fmla="*/ 25 w 26"/>
                <a:gd name="T3" fmla="*/ 17 h 33"/>
                <a:gd name="T4" fmla="*/ 4 w 26"/>
                <a:gd name="T5" fmla="*/ 26 h 33"/>
                <a:gd name="T6" fmla="*/ 4 w 26"/>
                <a:gd name="T7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3">
                  <a:moveTo>
                    <a:pt x="4" y="6"/>
                  </a:moveTo>
                  <a:cubicBezTo>
                    <a:pt x="13" y="7"/>
                    <a:pt x="26" y="0"/>
                    <a:pt x="25" y="17"/>
                  </a:cubicBezTo>
                  <a:cubicBezTo>
                    <a:pt x="24" y="33"/>
                    <a:pt x="12" y="25"/>
                    <a:pt x="4" y="26"/>
                  </a:cubicBezTo>
                  <a:cubicBezTo>
                    <a:pt x="0" y="19"/>
                    <a:pt x="0" y="13"/>
                    <a:pt x="4" y="6"/>
                  </a:cubicBezTo>
                  <a:close/>
                </a:path>
              </a:pathLst>
            </a:custGeom>
            <a:solidFill>
              <a:srgbClr val="F1F9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34" name="Freeform 229">
              <a:extLst>
                <a:ext uri="{FF2B5EF4-FFF2-40B4-BE49-F238E27FC236}">
                  <a16:creationId xmlns:a16="http://schemas.microsoft.com/office/drawing/2014/main" id="{75AA83A7-BBDA-E7DB-6811-6CACD9F16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5" y="321"/>
              <a:ext cx="20" cy="11"/>
            </a:xfrm>
            <a:custGeom>
              <a:avLst/>
              <a:gdLst>
                <a:gd name="T0" fmla="*/ 14 w 24"/>
                <a:gd name="T1" fmla="*/ 1 h 13"/>
                <a:gd name="T2" fmla="*/ 24 w 24"/>
                <a:gd name="T3" fmla="*/ 7 h 13"/>
                <a:gd name="T4" fmla="*/ 11 w 24"/>
                <a:gd name="T5" fmla="*/ 13 h 13"/>
                <a:gd name="T6" fmla="*/ 1 w 24"/>
                <a:gd name="T7" fmla="*/ 7 h 13"/>
                <a:gd name="T8" fmla="*/ 14 w 24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3">
                  <a:moveTo>
                    <a:pt x="14" y="1"/>
                  </a:moveTo>
                  <a:cubicBezTo>
                    <a:pt x="18" y="2"/>
                    <a:pt x="24" y="0"/>
                    <a:pt x="24" y="7"/>
                  </a:cubicBezTo>
                  <a:cubicBezTo>
                    <a:pt x="23" y="13"/>
                    <a:pt x="16" y="13"/>
                    <a:pt x="11" y="13"/>
                  </a:cubicBezTo>
                  <a:cubicBezTo>
                    <a:pt x="7" y="13"/>
                    <a:pt x="0" y="13"/>
                    <a:pt x="1" y="7"/>
                  </a:cubicBezTo>
                  <a:cubicBezTo>
                    <a:pt x="1" y="1"/>
                    <a:pt x="8" y="2"/>
                    <a:pt x="14" y="1"/>
                  </a:cubicBezTo>
                  <a:close/>
                </a:path>
              </a:pathLst>
            </a:custGeom>
            <a:solidFill>
              <a:srgbClr val="ACDC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35" name="Freeform 230">
              <a:extLst>
                <a:ext uri="{FF2B5EF4-FFF2-40B4-BE49-F238E27FC236}">
                  <a16:creationId xmlns:a16="http://schemas.microsoft.com/office/drawing/2014/main" id="{554AADC9-72B5-DF9B-3D93-6C920A30E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2" y="332"/>
              <a:ext cx="24" cy="33"/>
            </a:xfrm>
            <a:custGeom>
              <a:avLst/>
              <a:gdLst>
                <a:gd name="T0" fmla="*/ 2 w 28"/>
                <a:gd name="T1" fmla="*/ 5 h 39"/>
                <a:gd name="T2" fmla="*/ 26 w 28"/>
                <a:gd name="T3" fmla="*/ 21 h 39"/>
                <a:gd name="T4" fmla="*/ 2 w 28"/>
                <a:gd name="T5" fmla="*/ 32 h 39"/>
                <a:gd name="T6" fmla="*/ 0 w 28"/>
                <a:gd name="T7" fmla="*/ 28 h 39"/>
                <a:gd name="T8" fmla="*/ 4 w 28"/>
                <a:gd name="T9" fmla="*/ 25 h 39"/>
                <a:gd name="T10" fmla="*/ 14 w 28"/>
                <a:gd name="T11" fmla="*/ 18 h 39"/>
                <a:gd name="T12" fmla="*/ 5 w 28"/>
                <a:gd name="T13" fmla="*/ 11 h 39"/>
                <a:gd name="T14" fmla="*/ 0 w 28"/>
                <a:gd name="T15" fmla="*/ 8 h 39"/>
                <a:gd name="T16" fmla="*/ 2 w 28"/>
                <a:gd name="T17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9">
                  <a:moveTo>
                    <a:pt x="2" y="5"/>
                  </a:moveTo>
                  <a:cubicBezTo>
                    <a:pt x="14" y="5"/>
                    <a:pt x="28" y="0"/>
                    <a:pt x="26" y="21"/>
                  </a:cubicBezTo>
                  <a:cubicBezTo>
                    <a:pt x="24" y="39"/>
                    <a:pt x="10" y="29"/>
                    <a:pt x="2" y="32"/>
                  </a:cubicBezTo>
                  <a:cubicBezTo>
                    <a:pt x="1" y="30"/>
                    <a:pt x="1" y="29"/>
                    <a:pt x="0" y="28"/>
                  </a:cubicBezTo>
                  <a:cubicBezTo>
                    <a:pt x="1" y="27"/>
                    <a:pt x="3" y="26"/>
                    <a:pt x="4" y="25"/>
                  </a:cubicBezTo>
                  <a:cubicBezTo>
                    <a:pt x="8" y="23"/>
                    <a:pt x="14" y="24"/>
                    <a:pt x="14" y="18"/>
                  </a:cubicBezTo>
                  <a:cubicBezTo>
                    <a:pt x="14" y="12"/>
                    <a:pt x="8" y="13"/>
                    <a:pt x="5" y="11"/>
                  </a:cubicBezTo>
                  <a:cubicBezTo>
                    <a:pt x="3" y="11"/>
                    <a:pt x="1" y="10"/>
                    <a:pt x="0" y="8"/>
                  </a:cubicBezTo>
                  <a:cubicBezTo>
                    <a:pt x="1" y="7"/>
                    <a:pt x="1" y="6"/>
                    <a:pt x="2" y="5"/>
                  </a:cubicBezTo>
                  <a:close/>
                </a:path>
              </a:pathLst>
            </a:custGeom>
            <a:solidFill>
              <a:srgbClr val="99D4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36" name="Freeform 231">
              <a:extLst>
                <a:ext uri="{FF2B5EF4-FFF2-40B4-BE49-F238E27FC236}">
                  <a16:creationId xmlns:a16="http://schemas.microsoft.com/office/drawing/2014/main" id="{88A26E16-6F33-A100-00D6-D78102784E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4" y="318"/>
              <a:ext cx="21" cy="16"/>
            </a:xfrm>
            <a:custGeom>
              <a:avLst/>
              <a:gdLst>
                <a:gd name="T0" fmla="*/ 24 w 24"/>
                <a:gd name="T1" fmla="*/ 12 h 19"/>
                <a:gd name="T2" fmla="*/ 0 w 24"/>
                <a:gd name="T3" fmla="*/ 15 h 19"/>
                <a:gd name="T4" fmla="*/ 24 w 24"/>
                <a:gd name="T5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24" y="12"/>
                  </a:moveTo>
                  <a:cubicBezTo>
                    <a:pt x="17" y="19"/>
                    <a:pt x="8" y="15"/>
                    <a:pt x="0" y="15"/>
                  </a:cubicBezTo>
                  <a:cubicBezTo>
                    <a:pt x="4" y="1"/>
                    <a:pt x="10" y="0"/>
                    <a:pt x="24" y="12"/>
                  </a:cubicBezTo>
                  <a:close/>
                </a:path>
              </a:pathLst>
            </a:custGeom>
            <a:solidFill>
              <a:srgbClr val="B3D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37" name="Freeform 232">
              <a:extLst>
                <a:ext uri="{FF2B5EF4-FFF2-40B4-BE49-F238E27FC236}">
                  <a16:creationId xmlns:a16="http://schemas.microsoft.com/office/drawing/2014/main" id="{3A16AF40-17D9-915D-87A5-A2473C872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7" y="343"/>
              <a:ext cx="21" cy="20"/>
            </a:xfrm>
            <a:custGeom>
              <a:avLst/>
              <a:gdLst>
                <a:gd name="T0" fmla="*/ 8 w 24"/>
                <a:gd name="T1" fmla="*/ 23 h 23"/>
                <a:gd name="T2" fmla="*/ 0 w 24"/>
                <a:gd name="T3" fmla="*/ 23 h 23"/>
                <a:gd name="T4" fmla="*/ 4 w 24"/>
                <a:gd name="T5" fmla="*/ 10 h 23"/>
                <a:gd name="T6" fmla="*/ 19 w 24"/>
                <a:gd name="T7" fmla="*/ 6 h 23"/>
                <a:gd name="T8" fmla="*/ 13 w 24"/>
                <a:gd name="T9" fmla="*/ 17 h 23"/>
                <a:gd name="T10" fmla="*/ 8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8" y="23"/>
                  </a:moveTo>
                  <a:cubicBezTo>
                    <a:pt x="6" y="23"/>
                    <a:pt x="3" y="23"/>
                    <a:pt x="0" y="23"/>
                  </a:cubicBezTo>
                  <a:cubicBezTo>
                    <a:pt x="2" y="18"/>
                    <a:pt x="2" y="14"/>
                    <a:pt x="4" y="10"/>
                  </a:cubicBezTo>
                  <a:cubicBezTo>
                    <a:pt x="8" y="5"/>
                    <a:pt x="13" y="0"/>
                    <a:pt x="19" y="6"/>
                  </a:cubicBezTo>
                  <a:cubicBezTo>
                    <a:pt x="24" y="12"/>
                    <a:pt x="17" y="14"/>
                    <a:pt x="13" y="17"/>
                  </a:cubicBezTo>
                  <a:cubicBezTo>
                    <a:pt x="11" y="19"/>
                    <a:pt x="10" y="21"/>
                    <a:pt x="8" y="23"/>
                  </a:cubicBezTo>
                  <a:close/>
                </a:path>
              </a:pathLst>
            </a:custGeom>
            <a:solidFill>
              <a:srgbClr val="9FD8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38" name="Freeform 233">
              <a:extLst>
                <a:ext uri="{FF2B5EF4-FFF2-40B4-BE49-F238E27FC236}">
                  <a16:creationId xmlns:a16="http://schemas.microsoft.com/office/drawing/2014/main" id="{3580DAED-5DAD-6E68-0346-7E03E94E86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7" y="530"/>
              <a:ext cx="15" cy="20"/>
            </a:xfrm>
            <a:custGeom>
              <a:avLst/>
              <a:gdLst>
                <a:gd name="T0" fmla="*/ 1 w 17"/>
                <a:gd name="T1" fmla="*/ 22 h 23"/>
                <a:gd name="T2" fmla="*/ 17 w 17"/>
                <a:gd name="T3" fmla="*/ 2 h 23"/>
                <a:gd name="T4" fmla="*/ 1 w 17"/>
                <a:gd name="T5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3">
                  <a:moveTo>
                    <a:pt x="1" y="22"/>
                  </a:moveTo>
                  <a:cubicBezTo>
                    <a:pt x="1" y="11"/>
                    <a:pt x="0" y="0"/>
                    <a:pt x="17" y="2"/>
                  </a:cubicBezTo>
                  <a:cubicBezTo>
                    <a:pt x="15" y="11"/>
                    <a:pt x="15" y="23"/>
                    <a:pt x="1" y="22"/>
                  </a:cubicBezTo>
                  <a:close/>
                </a:path>
              </a:pathLst>
            </a:custGeom>
            <a:solidFill>
              <a:srgbClr val="CBE8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39" name="Freeform 234">
              <a:extLst>
                <a:ext uri="{FF2B5EF4-FFF2-40B4-BE49-F238E27FC236}">
                  <a16:creationId xmlns:a16="http://schemas.microsoft.com/office/drawing/2014/main" id="{CF412086-8E18-BF90-A569-82DA90431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7" y="559"/>
              <a:ext cx="21" cy="18"/>
            </a:xfrm>
            <a:custGeom>
              <a:avLst/>
              <a:gdLst>
                <a:gd name="T0" fmla="*/ 5 w 24"/>
                <a:gd name="T1" fmla="*/ 21 h 21"/>
                <a:gd name="T2" fmla="*/ 24 w 24"/>
                <a:gd name="T3" fmla="*/ 1 h 21"/>
                <a:gd name="T4" fmla="*/ 5 w 24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1">
                  <a:moveTo>
                    <a:pt x="5" y="21"/>
                  </a:moveTo>
                  <a:cubicBezTo>
                    <a:pt x="0" y="3"/>
                    <a:pt x="10" y="0"/>
                    <a:pt x="24" y="1"/>
                  </a:cubicBezTo>
                  <a:cubicBezTo>
                    <a:pt x="24" y="14"/>
                    <a:pt x="12" y="14"/>
                    <a:pt x="5" y="21"/>
                  </a:cubicBezTo>
                  <a:close/>
                </a:path>
              </a:pathLst>
            </a:custGeom>
            <a:solidFill>
              <a:srgbClr val="C1E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40" name="Freeform 235">
              <a:extLst>
                <a:ext uri="{FF2B5EF4-FFF2-40B4-BE49-F238E27FC236}">
                  <a16:creationId xmlns:a16="http://schemas.microsoft.com/office/drawing/2014/main" id="{A445D01D-01EF-504E-640C-1E08F5F31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2" y="558"/>
              <a:ext cx="19" cy="15"/>
            </a:xfrm>
            <a:custGeom>
              <a:avLst/>
              <a:gdLst>
                <a:gd name="T0" fmla="*/ 0 w 22"/>
                <a:gd name="T1" fmla="*/ 2 h 17"/>
                <a:gd name="T2" fmla="*/ 19 w 22"/>
                <a:gd name="T3" fmla="*/ 17 h 17"/>
                <a:gd name="T4" fmla="*/ 0 w 22"/>
                <a:gd name="T5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0" y="2"/>
                  </a:moveTo>
                  <a:cubicBezTo>
                    <a:pt x="11" y="2"/>
                    <a:pt x="22" y="0"/>
                    <a:pt x="19" y="17"/>
                  </a:cubicBezTo>
                  <a:cubicBezTo>
                    <a:pt x="10" y="16"/>
                    <a:pt x="1" y="14"/>
                    <a:pt x="0" y="2"/>
                  </a:cubicBezTo>
                  <a:close/>
                </a:path>
              </a:pathLst>
            </a:custGeom>
            <a:solidFill>
              <a:srgbClr val="A9DC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41" name="Freeform 236">
              <a:extLst>
                <a:ext uri="{FF2B5EF4-FFF2-40B4-BE49-F238E27FC236}">
                  <a16:creationId xmlns:a16="http://schemas.microsoft.com/office/drawing/2014/main" id="{D7D5F9CC-DDE3-F23C-8472-06CB5BAE14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8" y="530"/>
              <a:ext cx="15" cy="19"/>
            </a:xfrm>
            <a:custGeom>
              <a:avLst/>
              <a:gdLst>
                <a:gd name="T0" fmla="*/ 0 w 17"/>
                <a:gd name="T1" fmla="*/ 2 h 22"/>
                <a:gd name="T2" fmla="*/ 15 w 17"/>
                <a:gd name="T3" fmla="*/ 22 h 22"/>
                <a:gd name="T4" fmla="*/ 0 w 17"/>
                <a:gd name="T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2">
                  <a:moveTo>
                    <a:pt x="0" y="2"/>
                  </a:moveTo>
                  <a:cubicBezTo>
                    <a:pt x="17" y="0"/>
                    <a:pt x="16" y="11"/>
                    <a:pt x="15" y="22"/>
                  </a:cubicBezTo>
                  <a:cubicBezTo>
                    <a:pt x="5" y="19"/>
                    <a:pt x="2" y="11"/>
                    <a:pt x="0" y="2"/>
                  </a:cubicBezTo>
                  <a:close/>
                </a:path>
              </a:pathLst>
            </a:custGeom>
            <a:solidFill>
              <a:srgbClr val="A5DB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42" name="Freeform 237">
              <a:extLst>
                <a:ext uri="{FF2B5EF4-FFF2-40B4-BE49-F238E27FC236}">
                  <a16:creationId xmlns:a16="http://schemas.microsoft.com/office/drawing/2014/main" id="{896C3722-0240-5E43-611D-3DFFEDD14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7" y="342"/>
              <a:ext cx="15" cy="19"/>
            </a:xfrm>
            <a:custGeom>
              <a:avLst/>
              <a:gdLst>
                <a:gd name="T0" fmla="*/ 17 w 17"/>
                <a:gd name="T1" fmla="*/ 20 h 22"/>
                <a:gd name="T2" fmla="*/ 1 w 17"/>
                <a:gd name="T3" fmla="*/ 0 h 22"/>
                <a:gd name="T4" fmla="*/ 17 w 17"/>
                <a:gd name="T5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2">
                  <a:moveTo>
                    <a:pt x="17" y="20"/>
                  </a:moveTo>
                  <a:cubicBezTo>
                    <a:pt x="0" y="22"/>
                    <a:pt x="1" y="11"/>
                    <a:pt x="1" y="0"/>
                  </a:cubicBezTo>
                  <a:cubicBezTo>
                    <a:pt x="9" y="4"/>
                    <a:pt x="17" y="9"/>
                    <a:pt x="17" y="20"/>
                  </a:cubicBezTo>
                  <a:close/>
                </a:path>
              </a:pathLst>
            </a:custGeom>
            <a:solidFill>
              <a:srgbClr val="C4E6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43" name="Freeform 238">
              <a:extLst>
                <a:ext uri="{FF2B5EF4-FFF2-40B4-BE49-F238E27FC236}">
                  <a16:creationId xmlns:a16="http://schemas.microsoft.com/office/drawing/2014/main" id="{2A41DA3C-0CCC-7DEE-0EBE-8C4F40C62F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1" y="422"/>
              <a:ext cx="19" cy="20"/>
            </a:xfrm>
            <a:custGeom>
              <a:avLst/>
              <a:gdLst>
                <a:gd name="T0" fmla="*/ 14 w 22"/>
                <a:gd name="T1" fmla="*/ 24 h 24"/>
                <a:gd name="T2" fmla="*/ 7 w 22"/>
                <a:gd name="T3" fmla="*/ 0 h 24"/>
                <a:gd name="T4" fmla="*/ 14 w 22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4">
                  <a:moveTo>
                    <a:pt x="14" y="24"/>
                  </a:moveTo>
                  <a:cubicBezTo>
                    <a:pt x="0" y="20"/>
                    <a:pt x="9" y="8"/>
                    <a:pt x="7" y="0"/>
                  </a:cubicBezTo>
                  <a:cubicBezTo>
                    <a:pt x="22" y="4"/>
                    <a:pt x="12" y="16"/>
                    <a:pt x="14" y="24"/>
                  </a:cubicBezTo>
                  <a:close/>
                </a:path>
              </a:pathLst>
            </a:custGeom>
            <a:solidFill>
              <a:srgbClr val="C7E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44" name="Freeform 239">
              <a:extLst>
                <a:ext uri="{FF2B5EF4-FFF2-40B4-BE49-F238E27FC236}">
                  <a16:creationId xmlns:a16="http://schemas.microsoft.com/office/drawing/2014/main" id="{7C429B1A-B0AC-2223-DA98-3D320E384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1" y="449"/>
              <a:ext cx="15" cy="21"/>
            </a:xfrm>
            <a:custGeom>
              <a:avLst/>
              <a:gdLst>
                <a:gd name="T0" fmla="*/ 10 w 17"/>
                <a:gd name="T1" fmla="*/ 24 h 24"/>
                <a:gd name="T2" fmla="*/ 14 w 17"/>
                <a:gd name="T3" fmla="*/ 0 h 24"/>
                <a:gd name="T4" fmla="*/ 10 w 17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4">
                  <a:moveTo>
                    <a:pt x="10" y="24"/>
                  </a:moveTo>
                  <a:cubicBezTo>
                    <a:pt x="5" y="15"/>
                    <a:pt x="0" y="6"/>
                    <a:pt x="14" y="0"/>
                  </a:cubicBezTo>
                  <a:cubicBezTo>
                    <a:pt x="13" y="8"/>
                    <a:pt x="17" y="17"/>
                    <a:pt x="10" y="24"/>
                  </a:cubicBezTo>
                  <a:close/>
                </a:path>
              </a:pathLst>
            </a:custGeom>
            <a:solidFill>
              <a:srgbClr val="CBE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45" name="Freeform 240">
              <a:extLst>
                <a:ext uri="{FF2B5EF4-FFF2-40B4-BE49-F238E27FC236}">
                  <a16:creationId xmlns:a16="http://schemas.microsoft.com/office/drawing/2014/main" id="{FA03A18B-63BE-D86E-9830-16D65616A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8" y="357"/>
              <a:ext cx="18" cy="8"/>
            </a:xfrm>
            <a:custGeom>
              <a:avLst/>
              <a:gdLst>
                <a:gd name="T0" fmla="*/ 21 w 21"/>
                <a:gd name="T1" fmla="*/ 10 h 10"/>
                <a:gd name="T2" fmla="*/ 0 w 21"/>
                <a:gd name="T3" fmla="*/ 10 h 10"/>
                <a:gd name="T4" fmla="*/ 21 w 21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0">
                  <a:moveTo>
                    <a:pt x="21" y="10"/>
                  </a:moveTo>
                  <a:cubicBezTo>
                    <a:pt x="14" y="10"/>
                    <a:pt x="7" y="10"/>
                    <a:pt x="0" y="10"/>
                  </a:cubicBezTo>
                  <a:cubicBezTo>
                    <a:pt x="5" y="0"/>
                    <a:pt x="11" y="0"/>
                    <a:pt x="21" y="10"/>
                  </a:cubicBezTo>
                  <a:close/>
                </a:path>
              </a:pathLst>
            </a:custGeom>
            <a:solidFill>
              <a:srgbClr val="50A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46" name="Freeform 241">
              <a:extLst>
                <a:ext uri="{FF2B5EF4-FFF2-40B4-BE49-F238E27FC236}">
                  <a16:creationId xmlns:a16="http://schemas.microsoft.com/office/drawing/2014/main" id="{8FDFE5C2-CF36-B651-270C-49B6DFB8D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6" y="355"/>
              <a:ext cx="18" cy="11"/>
            </a:xfrm>
            <a:custGeom>
              <a:avLst/>
              <a:gdLst>
                <a:gd name="T0" fmla="*/ 20 w 20"/>
                <a:gd name="T1" fmla="*/ 13 h 13"/>
                <a:gd name="T2" fmla="*/ 0 w 20"/>
                <a:gd name="T3" fmla="*/ 13 h 13"/>
                <a:gd name="T4" fmla="*/ 20 w 20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3">
                  <a:moveTo>
                    <a:pt x="20" y="13"/>
                  </a:moveTo>
                  <a:cubicBezTo>
                    <a:pt x="13" y="13"/>
                    <a:pt x="6" y="13"/>
                    <a:pt x="0" y="13"/>
                  </a:cubicBezTo>
                  <a:cubicBezTo>
                    <a:pt x="6" y="0"/>
                    <a:pt x="13" y="1"/>
                    <a:pt x="20" y="13"/>
                  </a:cubicBezTo>
                  <a:close/>
                </a:path>
              </a:pathLst>
            </a:custGeom>
            <a:solidFill>
              <a:srgbClr val="50A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47" name="Freeform 242">
              <a:extLst>
                <a:ext uri="{FF2B5EF4-FFF2-40B4-BE49-F238E27FC236}">
                  <a16:creationId xmlns:a16="http://schemas.microsoft.com/office/drawing/2014/main" id="{341E605D-2962-CBF0-8962-8793AEFF6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5" y="339"/>
              <a:ext cx="10" cy="17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20 h 20"/>
                <a:gd name="T4" fmla="*/ 12 w 12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cubicBezTo>
                    <a:pt x="12" y="7"/>
                    <a:pt x="12" y="13"/>
                    <a:pt x="12" y="20"/>
                  </a:cubicBezTo>
                  <a:cubicBezTo>
                    <a:pt x="0" y="13"/>
                    <a:pt x="0" y="7"/>
                    <a:pt x="12" y="0"/>
                  </a:cubicBezTo>
                  <a:close/>
                </a:path>
              </a:pathLst>
            </a:custGeom>
            <a:solidFill>
              <a:srgbClr val="50A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48" name="Freeform 243">
              <a:extLst>
                <a:ext uri="{FF2B5EF4-FFF2-40B4-BE49-F238E27FC236}">
                  <a16:creationId xmlns:a16="http://schemas.microsoft.com/office/drawing/2014/main" id="{9AE248CC-B486-E89B-0B14-06A016648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4" y="339"/>
              <a:ext cx="14" cy="17"/>
            </a:xfrm>
            <a:custGeom>
              <a:avLst/>
              <a:gdLst>
                <a:gd name="T0" fmla="*/ 10 w 17"/>
                <a:gd name="T1" fmla="*/ 20 h 20"/>
                <a:gd name="T2" fmla="*/ 10 w 17"/>
                <a:gd name="T3" fmla="*/ 0 h 20"/>
                <a:gd name="T4" fmla="*/ 12 w 17"/>
                <a:gd name="T5" fmla="*/ 0 h 20"/>
                <a:gd name="T6" fmla="*/ 12 w 17"/>
                <a:gd name="T7" fmla="*/ 20 h 20"/>
                <a:gd name="T8" fmla="*/ 10 w 17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10" y="20"/>
                  </a:moveTo>
                  <a:cubicBezTo>
                    <a:pt x="0" y="13"/>
                    <a:pt x="0" y="7"/>
                    <a:pt x="10" y="0"/>
                  </a:cubicBezTo>
                  <a:cubicBezTo>
                    <a:pt x="10" y="0"/>
                    <a:pt x="12" y="0"/>
                    <a:pt x="12" y="0"/>
                  </a:cubicBezTo>
                  <a:cubicBezTo>
                    <a:pt x="17" y="7"/>
                    <a:pt x="17" y="13"/>
                    <a:pt x="12" y="20"/>
                  </a:cubicBezTo>
                  <a:lnTo>
                    <a:pt x="10" y="20"/>
                  </a:lnTo>
                  <a:close/>
                </a:path>
              </a:pathLst>
            </a:custGeom>
            <a:solidFill>
              <a:srgbClr val="50A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49" name="Freeform 244">
              <a:extLst>
                <a:ext uri="{FF2B5EF4-FFF2-40B4-BE49-F238E27FC236}">
                  <a16:creationId xmlns:a16="http://schemas.microsoft.com/office/drawing/2014/main" id="{A648517A-B211-CEE8-2D2D-CE7B903E5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5" y="1409"/>
              <a:ext cx="234" cy="80"/>
            </a:xfrm>
            <a:custGeom>
              <a:avLst/>
              <a:gdLst>
                <a:gd name="T0" fmla="*/ 13 w 272"/>
                <a:gd name="T1" fmla="*/ 71 h 93"/>
                <a:gd name="T2" fmla="*/ 8 w 272"/>
                <a:gd name="T3" fmla="*/ 12 h 93"/>
                <a:gd name="T4" fmla="*/ 17 w 272"/>
                <a:gd name="T5" fmla="*/ 31 h 93"/>
                <a:gd name="T6" fmla="*/ 59 w 272"/>
                <a:gd name="T7" fmla="*/ 70 h 93"/>
                <a:gd name="T8" fmla="*/ 218 w 272"/>
                <a:gd name="T9" fmla="*/ 78 h 93"/>
                <a:gd name="T10" fmla="*/ 259 w 272"/>
                <a:gd name="T11" fmla="*/ 40 h 93"/>
                <a:gd name="T12" fmla="*/ 272 w 272"/>
                <a:gd name="T13" fmla="*/ 0 h 93"/>
                <a:gd name="T14" fmla="*/ 264 w 272"/>
                <a:gd name="T15" fmla="*/ 80 h 93"/>
                <a:gd name="T16" fmla="*/ 225 w 272"/>
                <a:gd name="T17" fmla="*/ 93 h 93"/>
                <a:gd name="T18" fmla="*/ 44 w 272"/>
                <a:gd name="T19" fmla="*/ 84 h 93"/>
                <a:gd name="T20" fmla="*/ 13 w 272"/>
                <a:gd name="T21" fmla="*/ 7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93">
                  <a:moveTo>
                    <a:pt x="13" y="71"/>
                  </a:moveTo>
                  <a:cubicBezTo>
                    <a:pt x="0" y="52"/>
                    <a:pt x="5" y="32"/>
                    <a:pt x="8" y="12"/>
                  </a:cubicBezTo>
                  <a:cubicBezTo>
                    <a:pt x="19" y="15"/>
                    <a:pt x="16" y="24"/>
                    <a:pt x="17" y="31"/>
                  </a:cubicBezTo>
                  <a:cubicBezTo>
                    <a:pt x="20" y="61"/>
                    <a:pt x="29" y="68"/>
                    <a:pt x="59" y="70"/>
                  </a:cubicBezTo>
                  <a:cubicBezTo>
                    <a:pt x="112" y="73"/>
                    <a:pt x="165" y="78"/>
                    <a:pt x="218" y="78"/>
                  </a:cubicBezTo>
                  <a:cubicBezTo>
                    <a:pt x="250" y="77"/>
                    <a:pt x="254" y="72"/>
                    <a:pt x="259" y="40"/>
                  </a:cubicBezTo>
                  <a:cubicBezTo>
                    <a:pt x="261" y="26"/>
                    <a:pt x="255" y="9"/>
                    <a:pt x="272" y="0"/>
                  </a:cubicBezTo>
                  <a:cubicBezTo>
                    <a:pt x="272" y="27"/>
                    <a:pt x="270" y="53"/>
                    <a:pt x="264" y="80"/>
                  </a:cubicBezTo>
                  <a:cubicBezTo>
                    <a:pt x="253" y="90"/>
                    <a:pt x="240" y="93"/>
                    <a:pt x="225" y="93"/>
                  </a:cubicBezTo>
                  <a:cubicBezTo>
                    <a:pt x="165" y="89"/>
                    <a:pt x="104" y="87"/>
                    <a:pt x="44" y="84"/>
                  </a:cubicBezTo>
                  <a:cubicBezTo>
                    <a:pt x="32" y="83"/>
                    <a:pt x="22" y="78"/>
                    <a:pt x="13" y="71"/>
                  </a:cubicBezTo>
                  <a:close/>
                </a:path>
              </a:pathLst>
            </a:custGeom>
            <a:solidFill>
              <a:srgbClr val="DAEE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50" name="Freeform 245">
              <a:extLst>
                <a:ext uri="{FF2B5EF4-FFF2-40B4-BE49-F238E27FC236}">
                  <a16:creationId xmlns:a16="http://schemas.microsoft.com/office/drawing/2014/main" id="{AD904A3E-E0A0-FC94-4E65-CA98C7922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7" y="949"/>
              <a:ext cx="34" cy="28"/>
            </a:xfrm>
            <a:custGeom>
              <a:avLst/>
              <a:gdLst>
                <a:gd name="T0" fmla="*/ 35 w 40"/>
                <a:gd name="T1" fmla="*/ 0 h 33"/>
                <a:gd name="T2" fmla="*/ 40 w 40"/>
                <a:gd name="T3" fmla="*/ 5 h 33"/>
                <a:gd name="T4" fmla="*/ 0 w 40"/>
                <a:gd name="T5" fmla="*/ 33 h 33"/>
                <a:gd name="T6" fmla="*/ 35 w 40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3">
                  <a:moveTo>
                    <a:pt x="35" y="0"/>
                  </a:moveTo>
                  <a:cubicBezTo>
                    <a:pt x="37" y="2"/>
                    <a:pt x="38" y="4"/>
                    <a:pt x="40" y="5"/>
                  </a:cubicBezTo>
                  <a:cubicBezTo>
                    <a:pt x="26" y="14"/>
                    <a:pt x="13" y="23"/>
                    <a:pt x="0" y="33"/>
                  </a:cubicBezTo>
                  <a:cubicBezTo>
                    <a:pt x="8" y="18"/>
                    <a:pt x="21" y="8"/>
                    <a:pt x="35" y="0"/>
                  </a:cubicBezTo>
                  <a:close/>
                </a:path>
              </a:pathLst>
            </a:custGeom>
            <a:solidFill>
              <a:srgbClr val="BAD6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51" name="Freeform 246">
              <a:extLst>
                <a:ext uri="{FF2B5EF4-FFF2-40B4-BE49-F238E27FC236}">
                  <a16:creationId xmlns:a16="http://schemas.microsoft.com/office/drawing/2014/main" id="{F8B9AFA9-334E-6352-C501-D3763E3E8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1" y="510"/>
              <a:ext cx="148" cy="88"/>
            </a:xfrm>
            <a:custGeom>
              <a:avLst/>
              <a:gdLst>
                <a:gd name="T0" fmla="*/ 8 w 172"/>
                <a:gd name="T1" fmla="*/ 102 h 102"/>
                <a:gd name="T2" fmla="*/ 0 w 172"/>
                <a:gd name="T3" fmla="*/ 97 h 102"/>
                <a:gd name="T4" fmla="*/ 80 w 172"/>
                <a:gd name="T5" fmla="*/ 74 h 102"/>
                <a:gd name="T6" fmla="*/ 172 w 172"/>
                <a:gd name="T7" fmla="*/ 0 h 102"/>
                <a:gd name="T8" fmla="*/ 146 w 172"/>
                <a:gd name="T9" fmla="*/ 44 h 102"/>
                <a:gd name="T10" fmla="*/ 8 w 172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102">
                  <a:moveTo>
                    <a:pt x="8" y="102"/>
                  </a:moveTo>
                  <a:cubicBezTo>
                    <a:pt x="6" y="100"/>
                    <a:pt x="3" y="99"/>
                    <a:pt x="0" y="97"/>
                  </a:cubicBezTo>
                  <a:cubicBezTo>
                    <a:pt x="27" y="90"/>
                    <a:pt x="54" y="86"/>
                    <a:pt x="80" y="74"/>
                  </a:cubicBezTo>
                  <a:cubicBezTo>
                    <a:pt x="118" y="58"/>
                    <a:pt x="150" y="35"/>
                    <a:pt x="172" y="0"/>
                  </a:cubicBezTo>
                  <a:cubicBezTo>
                    <a:pt x="171" y="19"/>
                    <a:pt x="161" y="34"/>
                    <a:pt x="146" y="44"/>
                  </a:cubicBezTo>
                  <a:cubicBezTo>
                    <a:pt x="105" y="74"/>
                    <a:pt x="58" y="92"/>
                    <a:pt x="8" y="102"/>
                  </a:cubicBezTo>
                  <a:close/>
                </a:path>
              </a:pathLst>
            </a:custGeom>
            <a:solidFill>
              <a:srgbClr val="F0C3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52" name="Freeform 247">
              <a:extLst>
                <a:ext uri="{FF2B5EF4-FFF2-40B4-BE49-F238E27FC236}">
                  <a16:creationId xmlns:a16="http://schemas.microsoft.com/office/drawing/2014/main" id="{DBC29194-116B-D72B-C496-564FC95CE9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0" y="1021"/>
              <a:ext cx="264" cy="181"/>
            </a:xfrm>
            <a:custGeom>
              <a:avLst/>
              <a:gdLst>
                <a:gd name="T0" fmla="*/ 5 w 307"/>
                <a:gd name="T1" fmla="*/ 202 h 209"/>
                <a:gd name="T2" fmla="*/ 9 w 307"/>
                <a:gd name="T3" fmla="*/ 124 h 209"/>
                <a:gd name="T4" fmla="*/ 58 w 307"/>
                <a:gd name="T5" fmla="*/ 5 h 209"/>
                <a:gd name="T6" fmla="*/ 117 w 307"/>
                <a:gd name="T7" fmla="*/ 3 h 209"/>
                <a:gd name="T8" fmla="*/ 225 w 307"/>
                <a:gd name="T9" fmla="*/ 2 h 209"/>
                <a:gd name="T10" fmla="*/ 254 w 307"/>
                <a:gd name="T11" fmla="*/ 9 h 209"/>
                <a:gd name="T12" fmla="*/ 305 w 307"/>
                <a:gd name="T13" fmla="*/ 184 h 209"/>
                <a:gd name="T14" fmla="*/ 302 w 307"/>
                <a:gd name="T15" fmla="*/ 202 h 209"/>
                <a:gd name="T16" fmla="*/ 275 w 307"/>
                <a:gd name="T17" fmla="*/ 207 h 209"/>
                <a:gd name="T18" fmla="*/ 34 w 307"/>
                <a:gd name="T19" fmla="*/ 208 h 209"/>
                <a:gd name="T20" fmla="*/ 5 w 307"/>
                <a:gd name="T21" fmla="*/ 202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" h="209">
                  <a:moveTo>
                    <a:pt x="5" y="202"/>
                  </a:moveTo>
                  <a:cubicBezTo>
                    <a:pt x="0" y="176"/>
                    <a:pt x="2" y="149"/>
                    <a:pt x="9" y="124"/>
                  </a:cubicBezTo>
                  <a:cubicBezTo>
                    <a:pt x="22" y="83"/>
                    <a:pt x="39" y="44"/>
                    <a:pt x="58" y="5"/>
                  </a:cubicBezTo>
                  <a:cubicBezTo>
                    <a:pt x="77" y="0"/>
                    <a:pt x="97" y="3"/>
                    <a:pt x="117" y="3"/>
                  </a:cubicBezTo>
                  <a:cubicBezTo>
                    <a:pt x="153" y="2"/>
                    <a:pt x="189" y="2"/>
                    <a:pt x="225" y="2"/>
                  </a:cubicBezTo>
                  <a:cubicBezTo>
                    <a:pt x="235" y="2"/>
                    <a:pt x="245" y="3"/>
                    <a:pt x="254" y="9"/>
                  </a:cubicBezTo>
                  <a:cubicBezTo>
                    <a:pt x="280" y="65"/>
                    <a:pt x="307" y="120"/>
                    <a:pt x="305" y="184"/>
                  </a:cubicBezTo>
                  <a:cubicBezTo>
                    <a:pt x="304" y="190"/>
                    <a:pt x="306" y="196"/>
                    <a:pt x="302" y="202"/>
                  </a:cubicBezTo>
                  <a:cubicBezTo>
                    <a:pt x="294" y="208"/>
                    <a:pt x="284" y="207"/>
                    <a:pt x="275" y="207"/>
                  </a:cubicBezTo>
                  <a:cubicBezTo>
                    <a:pt x="195" y="208"/>
                    <a:pt x="114" y="205"/>
                    <a:pt x="34" y="208"/>
                  </a:cubicBezTo>
                  <a:cubicBezTo>
                    <a:pt x="24" y="209"/>
                    <a:pt x="14" y="208"/>
                    <a:pt x="5" y="202"/>
                  </a:cubicBezTo>
                  <a:close/>
                </a:path>
              </a:pathLst>
            </a:custGeom>
            <a:solidFill>
              <a:srgbClr val="9B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53" name="Freeform 248">
              <a:extLst>
                <a:ext uri="{FF2B5EF4-FFF2-40B4-BE49-F238E27FC236}">
                  <a16:creationId xmlns:a16="http://schemas.microsoft.com/office/drawing/2014/main" id="{630A15CD-FB43-351A-439F-7D09014739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1" y="1406"/>
              <a:ext cx="262" cy="124"/>
            </a:xfrm>
            <a:custGeom>
              <a:avLst/>
              <a:gdLst>
                <a:gd name="T0" fmla="*/ 303 w 303"/>
                <a:gd name="T1" fmla="*/ 12 h 143"/>
                <a:gd name="T2" fmla="*/ 302 w 303"/>
                <a:gd name="T3" fmla="*/ 70 h 143"/>
                <a:gd name="T4" fmla="*/ 229 w 303"/>
                <a:gd name="T5" fmla="*/ 142 h 143"/>
                <a:gd name="T6" fmla="*/ 74 w 303"/>
                <a:gd name="T7" fmla="*/ 142 h 143"/>
                <a:gd name="T8" fmla="*/ 1 w 303"/>
                <a:gd name="T9" fmla="*/ 71 h 143"/>
                <a:gd name="T10" fmla="*/ 0 w 303"/>
                <a:gd name="T11" fmla="*/ 12 h 143"/>
                <a:gd name="T12" fmla="*/ 22 w 303"/>
                <a:gd name="T13" fmla="*/ 1 h 143"/>
                <a:gd name="T14" fmla="*/ 282 w 303"/>
                <a:gd name="T15" fmla="*/ 1 h 143"/>
                <a:gd name="T16" fmla="*/ 303 w 303"/>
                <a:gd name="T17" fmla="*/ 1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3" h="143">
                  <a:moveTo>
                    <a:pt x="303" y="12"/>
                  </a:moveTo>
                  <a:cubicBezTo>
                    <a:pt x="303" y="31"/>
                    <a:pt x="303" y="50"/>
                    <a:pt x="302" y="70"/>
                  </a:cubicBezTo>
                  <a:cubicBezTo>
                    <a:pt x="301" y="113"/>
                    <a:pt x="273" y="142"/>
                    <a:pt x="229" y="142"/>
                  </a:cubicBezTo>
                  <a:cubicBezTo>
                    <a:pt x="178" y="143"/>
                    <a:pt x="126" y="143"/>
                    <a:pt x="74" y="142"/>
                  </a:cubicBezTo>
                  <a:cubicBezTo>
                    <a:pt x="31" y="142"/>
                    <a:pt x="3" y="114"/>
                    <a:pt x="1" y="71"/>
                  </a:cubicBezTo>
                  <a:cubicBezTo>
                    <a:pt x="0" y="51"/>
                    <a:pt x="1" y="31"/>
                    <a:pt x="0" y="12"/>
                  </a:cubicBezTo>
                  <a:cubicBezTo>
                    <a:pt x="4" y="1"/>
                    <a:pt x="13" y="1"/>
                    <a:pt x="22" y="1"/>
                  </a:cubicBezTo>
                  <a:cubicBezTo>
                    <a:pt x="108" y="0"/>
                    <a:pt x="195" y="0"/>
                    <a:pt x="282" y="1"/>
                  </a:cubicBezTo>
                  <a:cubicBezTo>
                    <a:pt x="290" y="1"/>
                    <a:pt x="300" y="1"/>
                    <a:pt x="303" y="12"/>
                  </a:cubicBezTo>
                  <a:close/>
                </a:path>
              </a:pathLst>
            </a:custGeom>
            <a:solidFill>
              <a:srgbClr val="9B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54" name="Freeform 249">
              <a:extLst>
                <a:ext uri="{FF2B5EF4-FFF2-40B4-BE49-F238E27FC236}">
                  <a16:creationId xmlns:a16="http://schemas.microsoft.com/office/drawing/2014/main" id="{3EE60A56-ABA5-C44E-BBAC-7DAFCEE484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1" y="1196"/>
              <a:ext cx="263" cy="221"/>
            </a:xfrm>
            <a:custGeom>
              <a:avLst/>
              <a:gdLst>
                <a:gd name="T0" fmla="*/ 303 w 304"/>
                <a:gd name="T1" fmla="*/ 256 h 256"/>
                <a:gd name="T2" fmla="*/ 284 w 304"/>
                <a:gd name="T3" fmla="*/ 252 h 256"/>
                <a:gd name="T4" fmla="*/ 19 w 304"/>
                <a:gd name="T5" fmla="*/ 252 h 256"/>
                <a:gd name="T6" fmla="*/ 0 w 304"/>
                <a:gd name="T7" fmla="*/ 256 h 256"/>
                <a:gd name="T8" fmla="*/ 0 w 304"/>
                <a:gd name="T9" fmla="*/ 13 h 256"/>
                <a:gd name="T10" fmla="*/ 3 w 304"/>
                <a:gd name="T11" fmla="*/ 0 h 256"/>
                <a:gd name="T12" fmla="*/ 300 w 304"/>
                <a:gd name="T13" fmla="*/ 0 h 256"/>
                <a:gd name="T14" fmla="*/ 304 w 304"/>
                <a:gd name="T15" fmla="*/ 13 h 256"/>
                <a:gd name="T16" fmla="*/ 303 w 304"/>
                <a:gd name="T17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4" h="256">
                  <a:moveTo>
                    <a:pt x="303" y="256"/>
                  </a:moveTo>
                  <a:cubicBezTo>
                    <a:pt x="297" y="251"/>
                    <a:pt x="291" y="252"/>
                    <a:pt x="284" y="252"/>
                  </a:cubicBezTo>
                  <a:cubicBezTo>
                    <a:pt x="196" y="252"/>
                    <a:pt x="108" y="252"/>
                    <a:pt x="19" y="252"/>
                  </a:cubicBezTo>
                  <a:cubicBezTo>
                    <a:pt x="13" y="252"/>
                    <a:pt x="6" y="251"/>
                    <a:pt x="0" y="256"/>
                  </a:cubicBezTo>
                  <a:cubicBezTo>
                    <a:pt x="0" y="175"/>
                    <a:pt x="0" y="94"/>
                    <a:pt x="0" y="13"/>
                  </a:cubicBezTo>
                  <a:cubicBezTo>
                    <a:pt x="0" y="9"/>
                    <a:pt x="2" y="4"/>
                    <a:pt x="3" y="0"/>
                  </a:cubicBezTo>
                  <a:cubicBezTo>
                    <a:pt x="102" y="0"/>
                    <a:pt x="201" y="0"/>
                    <a:pt x="300" y="0"/>
                  </a:cubicBezTo>
                  <a:cubicBezTo>
                    <a:pt x="301" y="4"/>
                    <a:pt x="304" y="9"/>
                    <a:pt x="304" y="13"/>
                  </a:cubicBezTo>
                  <a:cubicBezTo>
                    <a:pt x="303" y="94"/>
                    <a:pt x="303" y="175"/>
                    <a:pt x="303" y="256"/>
                  </a:cubicBezTo>
                  <a:close/>
                </a:path>
              </a:pathLst>
            </a:custGeom>
            <a:solidFill>
              <a:srgbClr val="137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55" name="Freeform 250">
              <a:extLst>
                <a:ext uri="{FF2B5EF4-FFF2-40B4-BE49-F238E27FC236}">
                  <a16:creationId xmlns:a16="http://schemas.microsoft.com/office/drawing/2014/main" id="{E1D1AD0F-43C2-AE23-1D9F-E08BA1B65B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4" y="1216"/>
              <a:ext cx="46" cy="44"/>
            </a:xfrm>
            <a:custGeom>
              <a:avLst/>
              <a:gdLst>
                <a:gd name="T0" fmla="*/ 23 w 53"/>
                <a:gd name="T1" fmla="*/ 44 h 51"/>
                <a:gd name="T2" fmla="*/ 0 w 53"/>
                <a:gd name="T3" fmla="*/ 37 h 51"/>
                <a:gd name="T4" fmla="*/ 7 w 53"/>
                <a:gd name="T5" fmla="*/ 0 h 51"/>
                <a:gd name="T6" fmla="*/ 52 w 53"/>
                <a:gd name="T7" fmla="*/ 12 h 51"/>
                <a:gd name="T8" fmla="*/ 52 w 53"/>
                <a:gd name="T9" fmla="*/ 16 h 51"/>
                <a:gd name="T10" fmla="*/ 23 w 53"/>
                <a:gd name="T11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51">
                  <a:moveTo>
                    <a:pt x="23" y="44"/>
                  </a:moveTo>
                  <a:cubicBezTo>
                    <a:pt x="16" y="38"/>
                    <a:pt x="4" y="51"/>
                    <a:pt x="0" y="37"/>
                  </a:cubicBezTo>
                  <a:cubicBezTo>
                    <a:pt x="0" y="24"/>
                    <a:pt x="5" y="12"/>
                    <a:pt x="7" y="0"/>
                  </a:cubicBezTo>
                  <a:cubicBezTo>
                    <a:pt x="23" y="1"/>
                    <a:pt x="38" y="3"/>
                    <a:pt x="52" y="12"/>
                  </a:cubicBezTo>
                  <a:cubicBezTo>
                    <a:pt x="52" y="13"/>
                    <a:pt x="52" y="14"/>
                    <a:pt x="52" y="16"/>
                  </a:cubicBezTo>
                  <a:cubicBezTo>
                    <a:pt x="53" y="47"/>
                    <a:pt x="53" y="47"/>
                    <a:pt x="23" y="44"/>
                  </a:cubicBezTo>
                  <a:close/>
                </a:path>
              </a:pathLst>
            </a:custGeom>
            <a:solidFill>
              <a:srgbClr val="FFFC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56" name="Freeform 251">
              <a:extLst>
                <a:ext uri="{FF2B5EF4-FFF2-40B4-BE49-F238E27FC236}">
                  <a16:creationId xmlns:a16="http://schemas.microsoft.com/office/drawing/2014/main" id="{709333EE-FDD0-E0BD-8189-33D54F5CD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7" y="1232"/>
              <a:ext cx="42" cy="54"/>
            </a:xfrm>
            <a:custGeom>
              <a:avLst/>
              <a:gdLst>
                <a:gd name="T0" fmla="*/ 46 w 48"/>
                <a:gd name="T1" fmla="*/ 33 h 62"/>
                <a:gd name="T2" fmla="*/ 44 w 48"/>
                <a:gd name="T3" fmla="*/ 62 h 62"/>
                <a:gd name="T4" fmla="*/ 17 w 48"/>
                <a:gd name="T5" fmla="*/ 0 h 62"/>
                <a:gd name="T6" fmla="*/ 46 w 48"/>
                <a:gd name="T7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62">
                  <a:moveTo>
                    <a:pt x="46" y="33"/>
                  </a:moveTo>
                  <a:cubicBezTo>
                    <a:pt x="46" y="42"/>
                    <a:pt x="48" y="52"/>
                    <a:pt x="44" y="62"/>
                  </a:cubicBezTo>
                  <a:cubicBezTo>
                    <a:pt x="8" y="38"/>
                    <a:pt x="0" y="19"/>
                    <a:pt x="17" y="0"/>
                  </a:cubicBezTo>
                  <a:cubicBezTo>
                    <a:pt x="29" y="9"/>
                    <a:pt x="38" y="20"/>
                    <a:pt x="46" y="33"/>
                  </a:cubicBezTo>
                  <a:close/>
                </a:path>
              </a:pathLst>
            </a:custGeom>
            <a:solidFill>
              <a:srgbClr val="FFF7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57" name="Freeform 252">
              <a:extLst>
                <a:ext uri="{FF2B5EF4-FFF2-40B4-BE49-F238E27FC236}">
                  <a16:creationId xmlns:a16="http://schemas.microsoft.com/office/drawing/2014/main" id="{6C6972E2-4440-548D-57CD-97DFBC079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6" y="1325"/>
              <a:ext cx="49" cy="46"/>
            </a:xfrm>
            <a:custGeom>
              <a:avLst/>
              <a:gdLst>
                <a:gd name="T0" fmla="*/ 5 w 57"/>
                <a:gd name="T1" fmla="*/ 44 h 53"/>
                <a:gd name="T2" fmla="*/ 27 w 57"/>
                <a:gd name="T3" fmla="*/ 16 h 53"/>
                <a:gd name="T4" fmla="*/ 40 w 57"/>
                <a:gd name="T5" fmla="*/ 7 h 53"/>
                <a:gd name="T6" fmla="*/ 50 w 57"/>
                <a:gd name="T7" fmla="*/ 34 h 53"/>
                <a:gd name="T8" fmla="*/ 40 w 57"/>
                <a:gd name="T9" fmla="*/ 44 h 53"/>
                <a:gd name="T10" fmla="*/ 9 w 57"/>
                <a:gd name="T11" fmla="*/ 52 h 53"/>
                <a:gd name="T12" fmla="*/ 5 w 57"/>
                <a:gd name="T13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3">
                  <a:moveTo>
                    <a:pt x="5" y="44"/>
                  </a:moveTo>
                  <a:cubicBezTo>
                    <a:pt x="15" y="37"/>
                    <a:pt x="20" y="25"/>
                    <a:pt x="27" y="16"/>
                  </a:cubicBezTo>
                  <a:cubicBezTo>
                    <a:pt x="31" y="12"/>
                    <a:pt x="32" y="0"/>
                    <a:pt x="40" y="7"/>
                  </a:cubicBezTo>
                  <a:cubicBezTo>
                    <a:pt x="47" y="14"/>
                    <a:pt x="57" y="22"/>
                    <a:pt x="50" y="34"/>
                  </a:cubicBezTo>
                  <a:cubicBezTo>
                    <a:pt x="48" y="38"/>
                    <a:pt x="43" y="41"/>
                    <a:pt x="40" y="44"/>
                  </a:cubicBezTo>
                  <a:cubicBezTo>
                    <a:pt x="30" y="49"/>
                    <a:pt x="20" y="53"/>
                    <a:pt x="9" y="52"/>
                  </a:cubicBezTo>
                  <a:cubicBezTo>
                    <a:pt x="0" y="52"/>
                    <a:pt x="3" y="48"/>
                    <a:pt x="5" y="44"/>
                  </a:cubicBezTo>
                  <a:close/>
                </a:path>
              </a:pathLst>
            </a:custGeom>
            <a:solidFill>
              <a:srgbClr val="FFF8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58" name="Freeform 253">
              <a:extLst>
                <a:ext uri="{FF2B5EF4-FFF2-40B4-BE49-F238E27FC236}">
                  <a16:creationId xmlns:a16="http://schemas.microsoft.com/office/drawing/2014/main" id="{5D02C156-BEBE-EC0A-A7B6-B2D18BA20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2" y="1313"/>
              <a:ext cx="38" cy="48"/>
            </a:xfrm>
            <a:custGeom>
              <a:avLst/>
              <a:gdLst>
                <a:gd name="T0" fmla="*/ 0 w 44"/>
                <a:gd name="T1" fmla="*/ 51 h 56"/>
                <a:gd name="T2" fmla="*/ 36 w 44"/>
                <a:gd name="T3" fmla="*/ 0 h 56"/>
                <a:gd name="T4" fmla="*/ 14 w 44"/>
                <a:gd name="T5" fmla="*/ 53 h 56"/>
                <a:gd name="T6" fmla="*/ 0 w 44"/>
                <a:gd name="T7" fmla="*/ 5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56">
                  <a:moveTo>
                    <a:pt x="0" y="51"/>
                  </a:moveTo>
                  <a:cubicBezTo>
                    <a:pt x="12" y="34"/>
                    <a:pt x="19" y="13"/>
                    <a:pt x="36" y="0"/>
                  </a:cubicBezTo>
                  <a:cubicBezTo>
                    <a:pt x="44" y="27"/>
                    <a:pt x="37" y="43"/>
                    <a:pt x="14" y="53"/>
                  </a:cubicBezTo>
                  <a:cubicBezTo>
                    <a:pt x="9" y="55"/>
                    <a:pt x="4" y="56"/>
                    <a:pt x="0" y="51"/>
                  </a:cubicBezTo>
                  <a:close/>
                </a:path>
              </a:pathLst>
            </a:custGeom>
            <a:solidFill>
              <a:srgbClr val="FEF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59" name="Freeform 254">
              <a:extLst>
                <a:ext uri="{FF2B5EF4-FFF2-40B4-BE49-F238E27FC236}">
                  <a16:creationId xmlns:a16="http://schemas.microsoft.com/office/drawing/2014/main" id="{FE8D7F72-BA7A-8678-CBF3-A2DDB941B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0" y="1216"/>
              <a:ext cx="11" cy="32"/>
            </a:xfrm>
            <a:custGeom>
              <a:avLst/>
              <a:gdLst>
                <a:gd name="T0" fmla="*/ 12 w 13"/>
                <a:gd name="T1" fmla="*/ 0 h 37"/>
                <a:gd name="T2" fmla="*/ 5 w 13"/>
                <a:gd name="T3" fmla="*/ 37 h 37"/>
                <a:gd name="T4" fmla="*/ 0 w 13"/>
                <a:gd name="T5" fmla="*/ 32 h 37"/>
                <a:gd name="T6" fmla="*/ 4 w 13"/>
                <a:gd name="T7" fmla="*/ 16 h 37"/>
                <a:gd name="T8" fmla="*/ 12 w 1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">
                  <a:moveTo>
                    <a:pt x="12" y="0"/>
                  </a:moveTo>
                  <a:cubicBezTo>
                    <a:pt x="12" y="12"/>
                    <a:pt x="13" y="25"/>
                    <a:pt x="5" y="37"/>
                  </a:cubicBezTo>
                  <a:cubicBezTo>
                    <a:pt x="3" y="35"/>
                    <a:pt x="2" y="33"/>
                    <a:pt x="0" y="32"/>
                  </a:cubicBezTo>
                  <a:cubicBezTo>
                    <a:pt x="2" y="26"/>
                    <a:pt x="3" y="21"/>
                    <a:pt x="4" y="16"/>
                  </a:cubicBezTo>
                  <a:cubicBezTo>
                    <a:pt x="11" y="12"/>
                    <a:pt x="5" y="3"/>
                    <a:pt x="12" y="0"/>
                  </a:cubicBezTo>
                  <a:close/>
                </a:path>
              </a:pathLst>
            </a:custGeom>
            <a:solidFill>
              <a:srgbClr val="DE7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60" name="Freeform 255">
              <a:extLst>
                <a:ext uri="{FF2B5EF4-FFF2-40B4-BE49-F238E27FC236}">
                  <a16:creationId xmlns:a16="http://schemas.microsoft.com/office/drawing/2014/main" id="{341F7092-6E2D-C4A9-BBB2-6F4A43ECA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2" y="1286"/>
              <a:ext cx="12" cy="23"/>
            </a:xfrm>
            <a:custGeom>
              <a:avLst/>
              <a:gdLst>
                <a:gd name="T0" fmla="*/ 5 w 14"/>
                <a:gd name="T1" fmla="*/ 27 h 27"/>
                <a:gd name="T2" fmla="*/ 0 w 14"/>
                <a:gd name="T3" fmla="*/ 6 h 27"/>
                <a:gd name="T4" fmla="*/ 5 w 14"/>
                <a:gd name="T5" fmla="*/ 2 h 27"/>
                <a:gd name="T6" fmla="*/ 5 w 14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7">
                  <a:moveTo>
                    <a:pt x="5" y="27"/>
                  </a:moveTo>
                  <a:cubicBezTo>
                    <a:pt x="1" y="21"/>
                    <a:pt x="0" y="14"/>
                    <a:pt x="0" y="6"/>
                  </a:cubicBezTo>
                  <a:cubicBezTo>
                    <a:pt x="1" y="5"/>
                    <a:pt x="3" y="0"/>
                    <a:pt x="5" y="2"/>
                  </a:cubicBezTo>
                  <a:cubicBezTo>
                    <a:pt x="9" y="10"/>
                    <a:pt x="14" y="19"/>
                    <a:pt x="5" y="27"/>
                  </a:cubicBezTo>
                  <a:close/>
                </a:path>
              </a:pathLst>
            </a:custGeom>
            <a:solidFill>
              <a:srgbClr val="F6B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61" name="Freeform 256">
              <a:extLst>
                <a:ext uri="{FF2B5EF4-FFF2-40B4-BE49-F238E27FC236}">
                  <a16:creationId xmlns:a16="http://schemas.microsoft.com/office/drawing/2014/main" id="{A248DDE2-4E50-2BEE-6AB6-F75C54B21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4" y="1418"/>
              <a:ext cx="11" cy="59"/>
            </a:xfrm>
            <a:custGeom>
              <a:avLst/>
              <a:gdLst>
                <a:gd name="T0" fmla="*/ 4 w 12"/>
                <a:gd name="T1" fmla="*/ 68 h 68"/>
                <a:gd name="T2" fmla="*/ 0 w 12"/>
                <a:gd name="T3" fmla="*/ 65 h 68"/>
                <a:gd name="T4" fmla="*/ 12 w 12"/>
                <a:gd name="T5" fmla="*/ 0 h 68"/>
                <a:gd name="T6" fmla="*/ 4 w 12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8">
                  <a:moveTo>
                    <a:pt x="4" y="68"/>
                  </a:moveTo>
                  <a:cubicBezTo>
                    <a:pt x="3" y="67"/>
                    <a:pt x="1" y="66"/>
                    <a:pt x="0" y="65"/>
                  </a:cubicBezTo>
                  <a:cubicBezTo>
                    <a:pt x="2" y="43"/>
                    <a:pt x="5" y="21"/>
                    <a:pt x="12" y="0"/>
                  </a:cubicBezTo>
                  <a:cubicBezTo>
                    <a:pt x="12" y="23"/>
                    <a:pt x="10" y="46"/>
                    <a:pt x="4" y="68"/>
                  </a:cubicBezTo>
                  <a:close/>
                </a:path>
              </a:pathLst>
            </a:custGeom>
            <a:solidFill>
              <a:srgbClr val="DE8F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62" name="Freeform 257">
              <a:extLst>
                <a:ext uri="{FF2B5EF4-FFF2-40B4-BE49-F238E27FC236}">
                  <a16:creationId xmlns:a16="http://schemas.microsoft.com/office/drawing/2014/main" id="{8E595286-5080-1513-D7A4-FA12D4C2B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2" y="1295"/>
              <a:ext cx="233" cy="187"/>
            </a:xfrm>
            <a:custGeom>
              <a:avLst/>
              <a:gdLst>
                <a:gd name="T0" fmla="*/ 264 w 271"/>
                <a:gd name="T1" fmla="*/ 132 h 217"/>
                <a:gd name="T2" fmla="*/ 256 w 271"/>
                <a:gd name="T3" fmla="*/ 180 h 217"/>
                <a:gd name="T4" fmla="*/ 219 w 271"/>
                <a:gd name="T5" fmla="*/ 216 h 217"/>
                <a:gd name="T6" fmla="*/ 34 w 271"/>
                <a:gd name="T7" fmla="*/ 207 h 217"/>
                <a:gd name="T8" fmla="*/ 4 w 271"/>
                <a:gd name="T9" fmla="*/ 173 h 217"/>
                <a:gd name="T10" fmla="*/ 0 w 271"/>
                <a:gd name="T11" fmla="*/ 144 h 217"/>
                <a:gd name="T12" fmla="*/ 7 w 271"/>
                <a:gd name="T13" fmla="*/ 23 h 217"/>
                <a:gd name="T14" fmla="*/ 46 w 271"/>
                <a:gd name="T15" fmla="*/ 41 h 217"/>
                <a:gd name="T16" fmla="*/ 224 w 271"/>
                <a:gd name="T17" fmla="*/ 34 h 217"/>
                <a:gd name="T18" fmla="*/ 264 w 271"/>
                <a:gd name="T19" fmla="*/ 5 h 217"/>
                <a:gd name="T20" fmla="*/ 271 w 271"/>
                <a:gd name="T21" fmla="*/ 0 h 217"/>
                <a:gd name="T22" fmla="*/ 264 w 271"/>
                <a:gd name="T23" fmla="*/ 13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1" h="217">
                  <a:moveTo>
                    <a:pt x="264" y="132"/>
                  </a:moveTo>
                  <a:cubicBezTo>
                    <a:pt x="258" y="147"/>
                    <a:pt x="256" y="164"/>
                    <a:pt x="256" y="180"/>
                  </a:cubicBezTo>
                  <a:cubicBezTo>
                    <a:pt x="255" y="205"/>
                    <a:pt x="244" y="215"/>
                    <a:pt x="219" y="216"/>
                  </a:cubicBezTo>
                  <a:cubicBezTo>
                    <a:pt x="157" y="217"/>
                    <a:pt x="95" y="210"/>
                    <a:pt x="34" y="207"/>
                  </a:cubicBezTo>
                  <a:cubicBezTo>
                    <a:pt x="18" y="207"/>
                    <a:pt x="5" y="190"/>
                    <a:pt x="4" y="173"/>
                  </a:cubicBezTo>
                  <a:cubicBezTo>
                    <a:pt x="3" y="163"/>
                    <a:pt x="7" y="153"/>
                    <a:pt x="0" y="144"/>
                  </a:cubicBezTo>
                  <a:cubicBezTo>
                    <a:pt x="0" y="104"/>
                    <a:pt x="3" y="63"/>
                    <a:pt x="7" y="23"/>
                  </a:cubicBezTo>
                  <a:cubicBezTo>
                    <a:pt x="15" y="41"/>
                    <a:pt x="29" y="43"/>
                    <a:pt x="46" y="41"/>
                  </a:cubicBezTo>
                  <a:cubicBezTo>
                    <a:pt x="105" y="37"/>
                    <a:pt x="165" y="34"/>
                    <a:pt x="224" y="34"/>
                  </a:cubicBezTo>
                  <a:cubicBezTo>
                    <a:pt x="253" y="33"/>
                    <a:pt x="253" y="33"/>
                    <a:pt x="264" y="5"/>
                  </a:cubicBezTo>
                  <a:cubicBezTo>
                    <a:pt x="265" y="2"/>
                    <a:pt x="267" y="0"/>
                    <a:pt x="271" y="0"/>
                  </a:cubicBezTo>
                  <a:cubicBezTo>
                    <a:pt x="269" y="44"/>
                    <a:pt x="269" y="88"/>
                    <a:pt x="264" y="132"/>
                  </a:cubicBezTo>
                  <a:close/>
                </a:path>
              </a:pathLst>
            </a:custGeom>
            <a:solidFill>
              <a:srgbClr val="9B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63" name="Freeform 258">
              <a:extLst>
                <a:ext uri="{FF2B5EF4-FFF2-40B4-BE49-F238E27FC236}">
                  <a16:creationId xmlns:a16="http://schemas.microsoft.com/office/drawing/2014/main" id="{84C33ED7-1BE6-36DD-58F6-888EB14C2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6" y="1209"/>
              <a:ext cx="351" cy="351"/>
            </a:xfrm>
            <a:custGeom>
              <a:avLst/>
              <a:gdLst>
                <a:gd name="T0" fmla="*/ 203 w 407"/>
                <a:gd name="T1" fmla="*/ 0 h 407"/>
                <a:gd name="T2" fmla="*/ 407 w 407"/>
                <a:gd name="T3" fmla="*/ 203 h 407"/>
                <a:gd name="T4" fmla="*/ 204 w 407"/>
                <a:gd name="T5" fmla="*/ 406 h 407"/>
                <a:gd name="T6" fmla="*/ 1 w 407"/>
                <a:gd name="T7" fmla="*/ 204 h 407"/>
                <a:gd name="T8" fmla="*/ 203 w 407"/>
                <a:gd name="T9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407">
                  <a:moveTo>
                    <a:pt x="203" y="0"/>
                  </a:moveTo>
                  <a:cubicBezTo>
                    <a:pt x="315" y="0"/>
                    <a:pt x="407" y="92"/>
                    <a:pt x="407" y="203"/>
                  </a:cubicBezTo>
                  <a:cubicBezTo>
                    <a:pt x="407" y="315"/>
                    <a:pt x="315" y="407"/>
                    <a:pt x="204" y="406"/>
                  </a:cubicBezTo>
                  <a:cubicBezTo>
                    <a:pt x="92" y="406"/>
                    <a:pt x="1" y="315"/>
                    <a:pt x="1" y="204"/>
                  </a:cubicBezTo>
                  <a:cubicBezTo>
                    <a:pt x="0" y="92"/>
                    <a:pt x="91" y="1"/>
                    <a:pt x="203" y="0"/>
                  </a:cubicBezTo>
                  <a:close/>
                </a:path>
              </a:pathLst>
            </a:custGeom>
            <a:solidFill>
              <a:srgbClr val="574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64" name="Freeform 259">
              <a:extLst>
                <a:ext uri="{FF2B5EF4-FFF2-40B4-BE49-F238E27FC236}">
                  <a16:creationId xmlns:a16="http://schemas.microsoft.com/office/drawing/2014/main" id="{51AD6AC0-06BD-55A9-46B6-A63D4C4B6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6" y="1273"/>
              <a:ext cx="48" cy="72"/>
            </a:xfrm>
            <a:custGeom>
              <a:avLst/>
              <a:gdLst>
                <a:gd name="T0" fmla="*/ 27 w 56"/>
                <a:gd name="T1" fmla="*/ 2 h 83"/>
                <a:gd name="T2" fmla="*/ 51 w 56"/>
                <a:gd name="T3" fmla="*/ 43 h 83"/>
                <a:gd name="T4" fmla="*/ 45 w 56"/>
                <a:gd name="T5" fmla="*/ 57 h 83"/>
                <a:gd name="T6" fmla="*/ 26 w 56"/>
                <a:gd name="T7" fmla="*/ 77 h 83"/>
                <a:gd name="T8" fmla="*/ 10 w 56"/>
                <a:gd name="T9" fmla="*/ 39 h 83"/>
                <a:gd name="T10" fmla="*/ 19 w 56"/>
                <a:gd name="T11" fmla="*/ 9 h 83"/>
                <a:gd name="T12" fmla="*/ 27 w 56"/>
                <a:gd name="T13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83">
                  <a:moveTo>
                    <a:pt x="27" y="2"/>
                  </a:moveTo>
                  <a:cubicBezTo>
                    <a:pt x="39" y="3"/>
                    <a:pt x="56" y="30"/>
                    <a:pt x="51" y="43"/>
                  </a:cubicBezTo>
                  <a:cubicBezTo>
                    <a:pt x="49" y="48"/>
                    <a:pt x="48" y="53"/>
                    <a:pt x="45" y="57"/>
                  </a:cubicBezTo>
                  <a:cubicBezTo>
                    <a:pt x="39" y="65"/>
                    <a:pt x="34" y="83"/>
                    <a:pt x="26" y="77"/>
                  </a:cubicBezTo>
                  <a:cubicBezTo>
                    <a:pt x="16" y="70"/>
                    <a:pt x="0" y="58"/>
                    <a:pt x="10" y="39"/>
                  </a:cubicBezTo>
                  <a:cubicBezTo>
                    <a:pt x="15" y="30"/>
                    <a:pt x="16" y="19"/>
                    <a:pt x="19" y="9"/>
                  </a:cubicBezTo>
                  <a:cubicBezTo>
                    <a:pt x="20" y="5"/>
                    <a:pt x="20" y="0"/>
                    <a:pt x="27" y="2"/>
                  </a:cubicBezTo>
                  <a:close/>
                </a:path>
              </a:pathLst>
            </a:custGeom>
            <a:solidFill>
              <a:srgbClr val="FFFD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65" name="Freeform 260">
              <a:extLst>
                <a:ext uri="{FF2B5EF4-FFF2-40B4-BE49-F238E27FC236}">
                  <a16:creationId xmlns:a16="http://schemas.microsoft.com/office/drawing/2014/main" id="{CC4517A6-F9F4-11E8-18A5-BD2792DA10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5" y="393"/>
              <a:ext cx="24" cy="22"/>
            </a:xfrm>
            <a:custGeom>
              <a:avLst/>
              <a:gdLst>
                <a:gd name="T0" fmla="*/ 27 w 28"/>
                <a:gd name="T1" fmla="*/ 12 h 25"/>
                <a:gd name="T2" fmla="*/ 13 w 28"/>
                <a:gd name="T3" fmla="*/ 25 h 25"/>
                <a:gd name="T4" fmla="*/ 0 w 28"/>
                <a:gd name="T5" fmla="*/ 11 h 25"/>
                <a:gd name="T6" fmla="*/ 13 w 28"/>
                <a:gd name="T7" fmla="*/ 1 h 25"/>
                <a:gd name="T8" fmla="*/ 27 w 28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5">
                  <a:moveTo>
                    <a:pt x="27" y="12"/>
                  </a:moveTo>
                  <a:cubicBezTo>
                    <a:pt x="27" y="22"/>
                    <a:pt x="22" y="25"/>
                    <a:pt x="13" y="25"/>
                  </a:cubicBezTo>
                  <a:cubicBezTo>
                    <a:pt x="4" y="25"/>
                    <a:pt x="0" y="21"/>
                    <a:pt x="0" y="11"/>
                  </a:cubicBezTo>
                  <a:cubicBezTo>
                    <a:pt x="0" y="2"/>
                    <a:pt x="5" y="0"/>
                    <a:pt x="13" y="1"/>
                  </a:cubicBezTo>
                  <a:cubicBezTo>
                    <a:pt x="21" y="1"/>
                    <a:pt x="28" y="1"/>
                    <a:pt x="27" y="12"/>
                  </a:cubicBezTo>
                  <a:close/>
                </a:path>
              </a:pathLst>
            </a:custGeom>
            <a:solidFill>
              <a:srgbClr val="D5EC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66" name="Freeform 261">
              <a:extLst>
                <a:ext uri="{FF2B5EF4-FFF2-40B4-BE49-F238E27FC236}">
                  <a16:creationId xmlns:a16="http://schemas.microsoft.com/office/drawing/2014/main" id="{80171E16-E6C9-685F-C68D-58383D4C18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5" y="421"/>
              <a:ext cx="24" cy="21"/>
            </a:xfrm>
            <a:custGeom>
              <a:avLst/>
              <a:gdLst>
                <a:gd name="T0" fmla="*/ 14 w 27"/>
                <a:gd name="T1" fmla="*/ 1 h 25"/>
                <a:gd name="T2" fmla="*/ 27 w 27"/>
                <a:gd name="T3" fmla="*/ 13 h 25"/>
                <a:gd name="T4" fmla="*/ 14 w 27"/>
                <a:gd name="T5" fmla="*/ 25 h 25"/>
                <a:gd name="T6" fmla="*/ 0 w 27"/>
                <a:gd name="T7" fmla="*/ 13 h 25"/>
                <a:gd name="T8" fmla="*/ 14 w 27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5">
                  <a:moveTo>
                    <a:pt x="14" y="1"/>
                  </a:moveTo>
                  <a:cubicBezTo>
                    <a:pt x="23" y="0"/>
                    <a:pt x="27" y="3"/>
                    <a:pt x="27" y="13"/>
                  </a:cubicBezTo>
                  <a:cubicBezTo>
                    <a:pt x="26" y="21"/>
                    <a:pt x="23" y="25"/>
                    <a:pt x="14" y="25"/>
                  </a:cubicBezTo>
                  <a:cubicBezTo>
                    <a:pt x="6" y="25"/>
                    <a:pt x="1" y="22"/>
                    <a:pt x="0" y="13"/>
                  </a:cubicBezTo>
                  <a:cubicBezTo>
                    <a:pt x="0" y="2"/>
                    <a:pt x="5" y="0"/>
                    <a:pt x="14" y="1"/>
                  </a:cubicBezTo>
                  <a:close/>
                </a:path>
              </a:pathLst>
            </a:custGeom>
            <a:solidFill>
              <a:srgbClr val="D4EC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67" name="Freeform 262">
              <a:extLst>
                <a:ext uri="{FF2B5EF4-FFF2-40B4-BE49-F238E27FC236}">
                  <a16:creationId xmlns:a16="http://schemas.microsoft.com/office/drawing/2014/main" id="{189DC25F-6F7E-8206-BFA4-32645BE796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5" y="504"/>
              <a:ext cx="24" cy="23"/>
            </a:xfrm>
            <a:custGeom>
              <a:avLst/>
              <a:gdLst>
                <a:gd name="T0" fmla="*/ 1 w 27"/>
                <a:gd name="T1" fmla="*/ 12 h 26"/>
                <a:gd name="T2" fmla="*/ 15 w 27"/>
                <a:gd name="T3" fmla="*/ 0 h 26"/>
                <a:gd name="T4" fmla="*/ 27 w 27"/>
                <a:gd name="T5" fmla="*/ 14 h 26"/>
                <a:gd name="T6" fmla="*/ 12 w 27"/>
                <a:gd name="T7" fmla="*/ 24 h 26"/>
                <a:gd name="T8" fmla="*/ 1 w 27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" y="12"/>
                  </a:moveTo>
                  <a:cubicBezTo>
                    <a:pt x="0" y="2"/>
                    <a:pt x="6" y="0"/>
                    <a:pt x="15" y="0"/>
                  </a:cubicBezTo>
                  <a:cubicBezTo>
                    <a:pt x="25" y="0"/>
                    <a:pt x="27" y="6"/>
                    <a:pt x="27" y="14"/>
                  </a:cubicBezTo>
                  <a:cubicBezTo>
                    <a:pt x="27" y="26"/>
                    <a:pt x="19" y="24"/>
                    <a:pt x="12" y="24"/>
                  </a:cubicBezTo>
                  <a:cubicBezTo>
                    <a:pt x="3" y="25"/>
                    <a:pt x="0" y="21"/>
                    <a:pt x="1" y="12"/>
                  </a:cubicBezTo>
                  <a:close/>
                </a:path>
              </a:pathLst>
            </a:custGeom>
            <a:solidFill>
              <a:srgbClr val="D5EC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68" name="Freeform 263">
              <a:extLst>
                <a:ext uri="{FF2B5EF4-FFF2-40B4-BE49-F238E27FC236}">
                  <a16:creationId xmlns:a16="http://schemas.microsoft.com/office/drawing/2014/main" id="{408AA751-52CD-EFBC-2244-E4B0CA9FA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8" y="448"/>
              <a:ext cx="22" cy="22"/>
            </a:xfrm>
            <a:custGeom>
              <a:avLst/>
              <a:gdLst>
                <a:gd name="T0" fmla="*/ 13 w 25"/>
                <a:gd name="T1" fmla="*/ 1 h 25"/>
                <a:gd name="T2" fmla="*/ 25 w 25"/>
                <a:gd name="T3" fmla="*/ 13 h 25"/>
                <a:gd name="T4" fmla="*/ 11 w 25"/>
                <a:gd name="T5" fmla="*/ 25 h 25"/>
                <a:gd name="T6" fmla="*/ 0 w 25"/>
                <a:gd name="T7" fmla="*/ 12 h 25"/>
                <a:gd name="T8" fmla="*/ 13 w 25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3" y="1"/>
                  </a:moveTo>
                  <a:cubicBezTo>
                    <a:pt x="21" y="0"/>
                    <a:pt x="24" y="4"/>
                    <a:pt x="25" y="13"/>
                  </a:cubicBezTo>
                  <a:cubicBezTo>
                    <a:pt x="25" y="22"/>
                    <a:pt x="21" y="25"/>
                    <a:pt x="11" y="25"/>
                  </a:cubicBezTo>
                  <a:cubicBezTo>
                    <a:pt x="2" y="25"/>
                    <a:pt x="1" y="20"/>
                    <a:pt x="0" y="12"/>
                  </a:cubicBezTo>
                  <a:cubicBezTo>
                    <a:pt x="0" y="4"/>
                    <a:pt x="4" y="0"/>
                    <a:pt x="13" y="1"/>
                  </a:cubicBezTo>
                  <a:close/>
                </a:path>
              </a:pathLst>
            </a:custGeom>
            <a:solidFill>
              <a:srgbClr val="DEF0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69" name="Freeform 264">
              <a:extLst>
                <a:ext uri="{FF2B5EF4-FFF2-40B4-BE49-F238E27FC236}">
                  <a16:creationId xmlns:a16="http://schemas.microsoft.com/office/drawing/2014/main" id="{A1A4870C-5169-FAAD-F54E-7DE3E2468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3" y="421"/>
              <a:ext cx="21" cy="21"/>
            </a:xfrm>
            <a:custGeom>
              <a:avLst/>
              <a:gdLst>
                <a:gd name="T0" fmla="*/ 12 w 24"/>
                <a:gd name="T1" fmla="*/ 1 h 25"/>
                <a:gd name="T2" fmla="*/ 24 w 24"/>
                <a:gd name="T3" fmla="*/ 13 h 25"/>
                <a:gd name="T4" fmla="*/ 13 w 24"/>
                <a:gd name="T5" fmla="*/ 25 h 25"/>
                <a:gd name="T6" fmla="*/ 0 w 24"/>
                <a:gd name="T7" fmla="*/ 12 h 25"/>
                <a:gd name="T8" fmla="*/ 12 w 24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5">
                  <a:moveTo>
                    <a:pt x="12" y="1"/>
                  </a:moveTo>
                  <a:cubicBezTo>
                    <a:pt x="21" y="0"/>
                    <a:pt x="24" y="4"/>
                    <a:pt x="24" y="13"/>
                  </a:cubicBezTo>
                  <a:cubicBezTo>
                    <a:pt x="24" y="21"/>
                    <a:pt x="22" y="25"/>
                    <a:pt x="13" y="25"/>
                  </a:cubicBezTo>
                  <a:cubicBezTo>
                    <a:pt x="4" y="25"/>
                    <a:pt x="0" y="22"/>
                    <a:pt x="0" y="12"/>
                  </a:cubicBezTo>
                  <a:cubicBezTo>
                    <a:pt x="0" y="3"/>
                    <a:pt x="4" y="0"/>
                    <a:pt x="12" y="1"/>
                  </a:cubicBezTo>
                  <a:close/>
                </a:path>
              </a:pathLst>
            </a:custGeom>
            <a:solidFill>
              <a:srgbClr val="E0F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70" name="Freeform 265">
              <a:extLst>
                <a:ext uri="{FF2B5EF4-FFF2-40B4-BE49-F238E27FC236}">
                  <a16:creationId xmlns:a16="http://schemas.microsoft.com/office/drawing/2014/main" id="{9593A5EF-ADE4-F7E8-B10B-EDBDB717FD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3" y="477"/>
              <a:ext cx="22" cy="21"/>
            </a:xfrm>
            <a:custGeom>
              <a:avLst/>
              <a:gdLst>
                <a:gd name="T0" fmla="*/ 24 w 25"/>
                <a:gd name="T1" fmla="*/ 11 h 24"/>
                <a:gd name="T2" fmla="*/ 13 w 25"/>
                <a:gd name="T3" fmla="*/ 24 h 24"/>
                <a:gd name="T4" fmla="*/ 0 w 25"/>
                <a:gd name="T5" fmla="*/ 12 h 24"/>
                <a:gd name="T6" fmla="*/ 12 w 25"/>
                <a:gd name="T7" fmla="*/ 0 h 24"/>
                <a:gd name="T8" fmla="*/ 24 w 2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4" y="11"/>
                  </a:moveTo>
                  <a:cubicBezTo>
                    <a:pt x="25" y="19"/>
                    <a:pt x="23" y="24"/>
                    <a:pt x="13" y="24"/>
                  </a:cubicBezTo>
                  <a:cubicBezTo>
                    <a:pt x="5" y="24"/>
                    <a:pt x="0" y="22"/>
                    <a:pt x="0" y="12"/>
                  </a:cubicBezTo>
                  <a:cubicBezTo>
                    <a:pt x="0" y="3"/>
                    <a:pt x="3" y="0"/>
                    <a:pt x="12" y="0"/>
                  </a:cubicBezTo>
                  <a:cubicBezTo>
                    <a:pt x="20" y="0"/>
                    <a:pt x="25" y="2"/>
                    <a:pt x="24" y="11"/>
                  </a:cubicBezTo>
                  <a:close/>
                </a:path>
              </a:pathLst>
            </a:custGeom>
            <a:solidFill>
              <a:srgbClr val="DFF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71" name="Freeform 266">
              <a:extLst>
                <a:ext uri="{FF2B5EF4-FFF2-40B4-BE49-F238E27FC236}">
                  <a16:creationId xmlns:a16="http://schemas.microsoft.com/office/drawing/2014/main" id="{B08AB39B-FA18-9867-38EA-32D34049A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1" y="422"/>
              <a:ext cx="21" cy="20"/>
            </a:xfrm>
            <a:custGeom>
              <a:avLst/>
              <a:gdLst>
                <a:gd name="T0" fmla="*/ 24 w 25"/>
                <a:gd name="T1" fmla="*/ 12 h 24"/>
                <a:gd name="T2" fmla="*/ 12 w 25"/>
                <a:gd name="T3" fmla="*/ 24 h 24"/>
                <a:gd name="T4" fmla="*/ 0 w 25"/>
                <a:gd name="T5" fmla="*/ 12 h 24"/>
                <a:gd name="T6" fmla="*/ 13 w 25"/>
                <a:gd name="T7" fmla="*/ 0 h 24"/>
                <a:gd name="T8" fmla="*/ 24 w 2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4" y="12"/>
                  </a:moveTo>
                  <a:cubicBezTo>
                    <a:pt x="25" y="21"/>
                    <a:pt x="20" y="24"/>
                    <a:pt x="12" y="24"/>
                  </a:cubicBezTo>
                  <a:cubicBezTo>
                    <a:pt x="4" y="24"/>
                    <a:pt x="0" y="21"/>
                    <a:pt x="0" y="12"/>
                  </a:cubicBezTo>
                  <a:cubicBezTo>
                    <a:pt x="0" y="3"/>
                    <a:pt x="4" y="0"/>
                    <a:pt x="13" y="0"/>
                  </a:cubicBezTo>
                  <a:cubicBezTo>
                    <a:pt x="22" y="0"/>
                    <a:pt x="25" y="4"/>
                    <a:pt x="24" y="12"/>
                  </a:cubicBezTo>
                  <a:close/>
                </a:path>
              </a:pathLst>
            </a:custGeom>
            <a:solidFill>
              <a:srgbClr val="E0F1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72" name="Freeform 267">
              <a:extLst>
                <a:ext uri="{FF2B5EF4-FFF2-40B4-BE49-F238E27FC236}">
                  <a16:creationId xmlns:a16="http://schemas.microsoft.com/office/drawing/2014/main" id="{BF115E37-B3BF-1CF2-6585-35363E3270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5" y="422"/>
              <a:ext cx="21" cy="21"/>
            </a:xfrm>
            <a:custGeom>
              <a:avLst/>
              <a:gdLst>
                <a:gd name="T0" fmla="*/ 13 w 24"/>
                <a:gd name="T1" fmla="*/ 24 h 25"/>
                <a:gd name="T2" fmla="*/ 0 w 24"/>
                <a:gd name="T3" fmla="*/ 13 h 25"/>
                <a:gd name="T4" fmla="*/ 12 w 24"/>
                <a:gd name="T5" fmla="*/ 0 h 25"/>
                <a:gd name="T6" fmla="*/ 24 w 24"/>
                <a:gd name="T7" fmla="*/ 12 h 25"/>
                <a:gd name="T8" fmla="*/ 13 w 24"/>
                <a:gd name="T9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5">
                  <a:moveTo>
                    <a:pt x="13" y="24"/>
                  </a:moveTo>
                  <a:cubicBezTo>
                    <a:pt x="5" y="24"/>
                    <a:pt x="0" y="22"/>
                    <a:pt x="0" y="13"/>
                  </a:cubicBezTo>
                  <a:cubicBezTo>
                    <a:pt x="0" y="4"/>
                    <a:pt x="3" y="0"/>
                    <a:pt x="12" y="0"/>
                  </a:cubicBezTo>
                  <a:cubicBezTo>
                    <a:pt x="21" y="0"/>
                    <a:pt x="24" y="3"/>
                    <a:pt x="24" y="12"/>
                  </a:cubicBezTo>
                  <a:cubicBezTo>
                    <a:pt x="24" y="20"/>
                    <a:pt x="22" y="25"/>
                    <a:pt x="13" y="24"/>
                  </a:cubicBezTo>
                  <a:close/>
                </a:path>
              </a:pathLst>
            </a:custGeom>
            <a:solidFill>
              <a:srgbClr val="D1EA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73" name="Freeform 268">
              <a:extLst>
                <a:ext uri="{FF2B5EF4-FFF2-40B4-BE49-F238E27FC236}">
                  <a16:creationId xmlns:a16="http://schemas.microsoft.com/office/drawing/2014/main" id="{7B68C7C2-E35C-B01F-0850-361BF92331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8" y="422"/>
              <a:ext cx="22" cy="21"/>
            </a:xfrm>
            <a:custGeom>
              <a:avLst/>
              <a:gdLst>
                <a:gd name="T0" fmla="*/ 14 w 25"/>
                <a:gd name="T1" fmla="*/ 23 h 25"/>
                <a:gd name="T2" fmla="*/ 0 w 25"/>
                <a:gd name="T3" fmla="*/ 13 h 25"/>
                <a:gd name="T4" fmla="*/ 13 w 25"/>
                <a:gd name="T5" fmla="*/ 0 h 25"/>
                <a:gd name="T6" fmla="*/ 24 w 25"/>
                <a:gd name="T7" fmla="*/ 12 h 25"/>
                <a:gd name="T8" fmla="*/ 14 w 25"/>
                <a:gd name="T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4" y="23"/>
                  </a:moveTo>
                  <a:cubicBezTo>
                    <a:pt x="5" y="24"/>
                    <a:pt x="1" y="22"/>
                    <a:pt x="0" y="13"/>
                  </a:cubicBezTo>
                  <a:cubicBezTo>
                    <a:pt x="0" y="4"/>
                    <a:pt x="3" y="0"/>
                    <a:pt x="13" y="0"/>
                  </a:cubicBezTo>
                  <a:cubicBezTo>
                    <a:pt x="22" y="0"/>
                    <a:pt x="25" y="3"/>
                    <a:pt x="24" y="12"/>
                  </a:cubicBezTo>
                  <a:cubicBezTo>
                    <a:pt x="24" y="20"/>
                    <a:pt x="22" y="25"/>
                    <a:pt x="14" y="23"/>
                  </a:cubicBezTo>
                  <a:close/>
                </a:path>
              </a:pathLst>
            </a:custGeom>
            <a:solidFill>
              <a:srgbClr val="E0F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74" name="Freeform 269">
              <a:extLst>
                <a:ext uri="{FF2B5EF4-FFF2-40B4-BE49-F238E27FC236}">
                  <a16:creationId xmlns:a16="http://schemas.microsoft.com/office/drawing/2014/main" id="{1661C90E-BEF0-33B7-FC29-1AFC2B5CC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1" y="476"/>
              <a:ext cx="20" cy="22"/>
            </a:xfrm>
            <a:custGeom>
              <a:avLst/>
              <a:gdLst>
                <a:gd name="T0" fmla="*/ 13 w 24"/>
                <a:gd name="T1" fmla="*/ 1 h 25"/>
                <a:gd name="T2" fmla="*/ 24 w 24"/>
                <a:gd name="T3" fmla="*/ 13 h 25"/>
                <a:gd name="T4" fmla="*/ 13 w 24"/>
                <a:gd name="T5" fmla="*/ 25 h 25"/>
                <a:gd name="T6" fmla="*/ 0 w 24"/>
                <a:gd name="T7" fmla="*/ 12 h 25"/>
                <a:gd name="T8" fmla="*/ 13 w 24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5">
                  <a:moveTo>
                    <a:pt x="13" y="1"/>
                  </a:moveTo>
                  <a:cubicBezTo>
                    <a:pt x="22" y="0"/>
                    <a:pt x="24" y="5"/>
                    <a:pt x="24" y="13"/>
                  </a:cubicBezTo>
                  <a:cubicBezTo>
                    <a:pt x="24" y="21"/>
                    <a:pt x="21" y="25"/>
                    <a:pt x="13" y="25"/>
                  </a:cubicBezTo>
                  <a:cubicBezTo>
                    <a:pt x="3" y="25"/>
                    <a:pt x="0" y="21"/>
                    <a:pt x="0" y="12"/>
                  </a:cubicBezTo>
                  <a:cubicBezTo>
                    <a:pt x="0" y="3"/>
                    <a:pt x="5" y="1"/>
                    <a:pt x="13" y="1"/>
                  </a:cubicBezTo>
                  <a:close/>
                </a:path>
              </a:pathLst>
            </a:custGeom>
            <a:solidFill>
              <a:srgbClr val="DFF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75" name="Freeform 270">
              <a:extLst>
                <a:ext uri="{FF2B5EF4-FFF2-40B4-BE49-F238E27FC236}">
                  <a16:creationId xmlns:a16="http://schemas.microsoft.com/office/drawing/2014/main" id="{B39883BC-D88E-3A58-ACC9-8C4EA7664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1" y="504"/>
              <a:ext cx="21" cy="22"/>
            </a:xfrm>
            <a:custGeom>
              <a:avLst/>
              <a:gdLst>
                <a:gd name="T0" fmla="*/ 24 w 25"/>
                <a:gd name="T1" fmla="*/ 13 h 25"/>
                <a:gd name="T2" fmla="*/ 12 w 25"/>
                <a:gd name="T3" fmla="*/ 24 h 25"/>
                <a:gd name="T4" fmla="*/ 0 w 25"/>
                <a:gd name="T5" fmla="*/ 11 h 25"/>
                <a:gd name="T6" fmla="*/ 13 w 25"/>
                <a:gd name="T7" fmla="*/ 1 h 25"/>
                <a:gd name="T8" fmla="*/ 24 w 25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4" y="13"/>
                  </a:moveTo>
                  <a:cubicBezTo>
                    <a:pt x="25" y="22"/>
                    <a:pt x="20" y="24"/>
                    <a:pt x="12" y="24"/>
                  </a:cubicBezTo>
                  <a:cubicBezTo>
                    <a:pt x="2" y="25"/>
                    <a:pt x="0" y="19"/>
                    <a:pt x="0" y="11"/>
                  </a:cubicBezTo>
                  <a:cubicBezTo>
                    <a:pt x="0" y="1"/>
                    <a:pt x="6" y="1"/>
                    <a:pt x="13" y="1"/>
                  </a:cubicBezTo>
                  <a:cubicBezTo>
                    <a:pt x="23" y="0"/>
                    <a:pt x="25" y="5"/>
                    <a:pt x="24" y="13"/>
                  </a:cubicBezTo>
                  <a:close/>
                </a:path>
              </a:pathLst>
            </a:custGeom>
            <a:solidFill>
              <a:srgbClr val="E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76" name="Freeform 271">
              <a:extLst>
                <a:ext uri="{FF2B5EF4-FFF2-40B4-BE49-F238E27FC236}">
                  <a16:creationId xmlns:a16="http://schemas.microsoft.com/office/drawing/2014/main" id="{FBBDE020-73C7-D078-0436-AFC9B3807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5" y="477"/>
              <a:ext cx="21" cy="21"/>
            </a:xfrm>
            <a:custGeom>
              <a:avLst/>
              <a:gdLst>
                <a:gd name="T0" fmla="*/ 13 w 24"/>
                <a:gd name="T1" fmla="*/ 24 h 25"/>
                <a:gd name="T2" fmla="*/ 0 w 24"/>
                <a:gd name="T3" fmla="*/ 13 h 25"/>
                <a:gd name="T4" fmla="*/ 13 w 24"/>
                <a:gd name="T5" fmla="*/ 0 h 25"/>
                <a:gd name="T6" fmla="*/ 24 w 24"/>
                <a:gd name="T7" fmla="*/ 12 h 25"/>
                <a:gd name="T8" fmla="*/ 13 w 24"/>
                <a:gd name="T9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5">
                  <a:moveTo>
                    <a:pt x="13" y="24"/>
                  </a:moveTo>
                  <a:cubicBezTo>
                    <a:pt x="4" y="25"/>
                    <a:pt x="0" y="22"/>
                    <a:pt x="0" y="13"/>
                  </a:cubicBezTo>
                  <a:cubicBezTo>
                    <a:pt x="0" y="3"/>
                    <a:pt x="4" y="0"/>
                    <a:pt x="13" y="0"/>
                  </a:cubicBezTo>
                  <a:cubicBezTo>
                    <a:pt x="22" y="0"/>
                    <a:pt x="24" y="5"/>
                    <a:pt x="24" y="12"/>
                  </a:cubicBezTo>
                  <a:cubicBezTo>
                    <a:pt x="24" y="21"/>
                    <a:pt x="21" y="25"/>
                    <a:pt x="13" y="24"/>
                  </a:cubicBezTo>
                  <a:close/>
                </a:path>
              </a:pathLst>
            </a:custGeom>
            <a:solidFill>
              <a:srgbClr val="DBEF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77" name="Freeform 272">
              <a:extLst>
                <a:ext uri="{FF2B5EF4-FFF2-40B4-BE49-F238E27FC236}">
                  <a16:creationId xmlns:a16="http://schemas.microsoft.com/office/drawing/2014/main" id="{C96588B1-A0AD-45FB-5EC2-DA756577D6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5" y="504"/>
              <a:ext cx="22" cy="22"/>
            </a:xfrm>
            <a:custGeom>
              <a:avLst/>
              <a:gdLst>
                <a:gd name="T0" fmla="*/ 24 w 25"/>
                <a:gd name="T1" fmla="*/ 12 h 25"/>
                <a:gd name="T2" fmla="*/ 10 w 25"/>
                <a:gd name="T3" fmla="*/ 24 h 25"/>
                <a:gd name="T4" fmla="*/ 0 w 25"/>
                <a:gd name="T5" fmla="*/ 12 h 25"/>
                <a:gd name="T6" fmla="*/ 14 w 25"/>
                <a:gd name="T7" fmla="*/ 0 h 25"/>
                <a:gd name="T8" fmla="*/ 24 w 2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4" y="12"/>
                  </a:moveTo>
                  <a:cubicBezTo>
                    <a:pt x="25" y="23"/>
                    <a:pt x="18" y="25"/>
                    <a:pt x="10" y="24"/>
                  </a:cubicBezTo>
                  <a:cubicBezTo>
                    <a:pt x="1" y="24"/>
                    <a:pt x="0" y="19"/>
                    <a:pt x="0" y="12"/>
                  </a:cubicBezTo>
                  <a:cubicBezTo>
                    <a:pt x="0" y="1"/>
                    <a:pt x="6" y="0"/>
                    <a:pt x="14" y="0"/>
                  </a:cubicBezTo>
                  <a:cubicBezTo>
                    <a:pt x="23" y="0"/>
                    <a:pt x="25" y="5"/>
                    <a:pt x="24" y="12"/>
                  </a:cubicBezTo>
                  <a:close/>
                </a:path>
              </a:pathLst>
            </a:custGeom>
            <a:solidFill>
              <a:srgbClr val="D2EA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78" name="Freeform 273">
              <a:extLst>
                <a:ext uri="{FF2B5EF4-FFF2-40B4-BE49-F238E27FC236}">
                  <a16:creationId xmlns:a16="http://schemas.microsoft.com/office/drawing/2014/main" id="{1BEE25F1-8B58-53B1-35DB-C0594A787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8" y="387"/>
              <a:ext cx="28" cy="28"/>
            </a:xfrm>
            <a:custGeom>
              <a:avLst/>
              <a:gdLst>
                <a:gd name="T0" fmla="*/ 24 w 32"/>
                <a:gd name="T1" fmla="*/ 8 h 32"/>
                <a:gd name="T2" fmla="*/ 13 w 32"/>
                <a:gd name="T3" fmla="*/ 31 h 32"/>
                <a:gd name="T4" fmla="*/ 1 w 32"/>
                <a:gd name="T5" fmla="*/ 19 h 32"/>
                <a:gd name="T6" fmla="*/ 24 w 32"/>
                <a:gd name="T7" fmla="*/ 8 h 32"/>
                <a:gd name="T8" fmla="*/ 24 w 32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24" y="8"/>
                  </a:moveTo>
                  <a:cubicBezTo>
                    <a:pt x="22" y="16"/>
                    <a:pt x="32" y="31"/>
                    <a:pt x="13" y="31"/>
                  </a:cubicBezTo>
                  <a:cubicBezTo>
                    <a:pt x="3" y="32"/>
                    <a:pt x="0" y="28"/>
                    <a:pt x="1" y="19"/>
                  </a:cubicBezTo>
                  <a:cubicBezTo>
                    <a:pt x="2" y="0"/>
                    <a:pt x="16" y="10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lose/>
                </a:path>
              </a:pathLst>
            </a:custGeom>
            <a:solidFill>
              <a:srgbClr val="E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79" name="Freeform 274">
              <a:extLst>
                <a:ext uri="{FF2B5EF4-FFF2-40B4-BE49-F238E27FC236}">
                  <a16:creationId xmlns:a16="http://schemas.microsoft.com/office/drawing/2014/main" id="{914D6FDF-30BA-BDCA-A18F-8DAD8AB07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3" y="448"/>
              <a:ext cx="21" cy="22"/>
            </a:xfrm>
            <a:custGeom>
              <a:avLst/>
              <a:gdLst>
                <a:gd name="T0" fmla="*/ 12 w 24"/>
                <a:gd name="T1" fmla="*/ 1 h 25"/>
                <a:gd name="T2" fmla="*/ 24 w 24"/>
                <a:gd name="T3" fmla="*/ 13 h 25"/>
                <a:gd name="T4" fmla="*/ 12 w 24"/>
                <a:gd name="T5" fmla="*/ 25 h 25"/>
                <a:gd name="T6" fmla="*/ 0 w 24"/>
                <a:gd name="T7" fmla="*/ 12 h 25"/>
                <a:gd name="T8" fmla="*/ 12 w 24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5">
                  <a:moveTo>
                    <a:pt x="12" y="1"/>
                  </a:moveTo>
                  <a:cubicBezTo>
                    <a:pt x="22" y="0"/>
                    <a:pt x="24" y="5"/>
                    <a:pt x="24" y="13"/>
                  </a:cubicBezTo>
                  <a:cubicBezTo>
                    <a:pt x="24" y="22"/>
                    <a:pt x="21" y="25"/>
                    <a:pt x="12" y="25"/>
                  </a:cubicBezTo>
                  <a:cubicBezTo>
                    <a:pt x="2" y="25"/>
                    <a:pt x="0" y="21"/>
                    <a:pt x="0" y="12"/>
                  </a:cubicBezTo>
                  <a:cubicBezTo>
                    <a:pt x="0" y="2"/>
                    <a:pt x="5" y="0"/>
                    <a:pt x="12" y="1"/>
                  </a:cubicBezTo>
                  <a:close/>
                </a:path>
              </a:pathLst>
            </a:custGeom>
            <a:solidFill>
              <a:srgbClr val="DEF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80" name="Freeform 275">
              <a:extLst>
                <a:ext uri="{FF2B5EF4-FFF2-40B4-BE49-F238E27FC236}">
                  <a16:creationId xmlns:a16="http://schemas.microsoft.com/office/drawing/2014/main" id="{B0B01FAC-9C49-7699-27C4-DC0C4FD91A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1" y="448"/>
              <a:ext cx="20" cy="22"/>
            </a:xfrm>
            <a:custGeom>
              <a:avLst/>
              <a:gdLst>
                <a:gd name="T0" fmla="*/ 12 w 24"/>
                <a:gd name="T1" fmla="*/ 1 h 25"/>
                <a:gd name="T2" fmla="*/ 24 w 24"/>
                <a:gd name="T3" fmla="*/ 12 h 25"/>
                <a:gd name="T4" fmla="*/ 12 w 24"/>
                <a:gd name="T5" fmla="*/ 25 h 25"/>
                <a:gd name="T6" fmla="*/ 0 w 24"/>
                <a:gd name="T7" fmla="*/ 13 h 25"/>
                <a:gd name="T8" fmla="*/ 12 w 24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5">
                  <a:moveTo>
                    <a:pt x="12" y="1"/>
                  </a:moveTo>
                  <a:cubicBezTo>
                    <a:pt x="19" y="1"/>
                    <a:pt x="24" y="3"/>
                    <a:pt x="24" y="12"/>
                  </a:cubicBezTo>
                  <a:cubicBezTo>
                    <a:pt x="24" y="21"/>
                    <a:pt x="22" y="25"/>
                    <a:pt x="12" y="25"/>
                  </a:cubicBezTo>
                  <a:cubicBezTo>
                    <a:pt x="3" y="25"/>
                    <a:pt x="0" y="22"/>
                    <a:pt x="0" y="13"/>
                  </a:cubicBezTo>
                  <a:cubicBezTo>
                    <a:pt x="0" y="5"/>
                    <a:pt x="3" y="0"/>
                    <a:pt x="12" y="1"/>
                  </a:cubicBezTo>
                  <a:close/>
                </a:path>
              </a:pathLst>
            </a:custGeom>
            <a:solidFill>
              <a:srgbClr val="DFF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81" name="Freeform 276">
              <a:extLst>
                <a:ext uri="{FF2B5EF4-FFF2-40B4-BE49-F238E27FC236}">
                  <a16:creationId xmlns:a16="http://schemas.microsoft.com/office/drawing/2014/main" id="{3DE7911E-626E-FFD3-F895-5E66C194E4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3" y="533"/>
              <a:ext cx="21" cy="21"/>
            </a:xfrm>
            <a:custGeom>
              <a:avLst/>
              <a:gdLst>
                <a:gd name="T0" fmla="*/ 12 w 24"/>
                <a:gd name="T1" fmla="*/ 23 h 24"/>
                <a:gd name="T2" fmla="*/ 0 w 24"/>
                <a:gd name="T3" fmla="*/ 12 h 24"/>
                <a:gd name="T4" fmla="*/ 11 w 24"/>
                <a:gd name="T5" fmla="*/ 0 h 24"/>
                <a:gd name="T6" fmla="*/ 24 w 24"/>
                <a:gd name="T7" fmla="*/ 12 h 24"/>
                <a:gd name="T8" fmla="*/ 12 w 24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2" y="23"/>
                  </a:moveTo>
                  <a:cubicBezTo>
                    <a:pt x="4" y="24"/>
                    <a:pt x="0" y="21"/>
                    <a:pt x="0" y="12"/>
                  </a:cubicBezTo>
                  <a:cubicBezTo>
                    <a:pt x="0" y="5"/>
                    <a:pt x="1" y="0"/>
                    <a:pt x="11" y="0"/>
                  </a:cubicBezTo>
                  <a:cubicBezTo>
                    <a:pt x="19" y="0"/>
                    <a:pt x="24" y="2"/>
                    <a:pt x="24" y="12"/>
                  </a:cubicBezTo>
                  <a:cubicBezTo>
                    <a:pt x="24" y="21"/>
                    <a:pt x="21" y="24"/>
                    <a:pt x="12" y="23"/>
                  </a:cubicBezTo>
                  <a:close/>
                </a:path>
              </a:pathLst>
            </a:custGeom>
            <a:solidFill>
              <a:srgbClr val="E0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82" name="Freeform 277">
              <a:extLst>
                <a:ext uri="{FF2B5EF4-FFF2-40B4-BE49-F238E27FC236}">
                  <a16:creationId xmlns:a16="http://schemas.microsoft.com/office/drawing/2014/main" id="{D122CCBD-B37F-A210-C8BE-880C38F0A0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3" y="504"/>
              <a:ext cx="21" cy="22"/>
            </a:xfrm>
            <a:custGeom>
              <a:avLst/>
              <a:gdLst>
                <a:gd name="T0" fmla="*/ 11 w 24"/>
                <a:gd name="T1" fmla="*/ 1 h 25"/>
                <a:gd name="T2" fmla="*/ 24 w 24"/>
                <a:gd name="T3" fmla="*/ 14 h 25"/>
                <a:gd name="T4" fmla="*/ 12 w 24"/>
                <a:gd name="T5" fmla="*/ 24 h 25"/>
                <a:gd name="T6" fmla="*/ 0 w 24"/>
                <a:gd name="T7" fmla="*/ 13 h 25"/>
                <a:gd name="T8" fmla="*/ 11 w 24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5">
                  <a:moveTo>
                    <a:pt x="11" y="1"/>
                  </a:moveTo>
                  <a:cubicBezTo>
                    <a:pt x="21" y="0"/>
                    <a:pt x="24" y="5"/>
                    <a:pt x="24" y="14"/>
                  </a:cubicBezTo>
                  <a:cubicBezTo>
                    <a:pt x="24" y="23"/>
                    <a:pt x="19" y="24"/>
                    <a:pt x="12" y="24"/>
                  </a:cubicBezTo>
                  <a:cubicBezTo>
                    <a:pt x="3" y="25"/>
                    <a:pt x="0" y="21"/>
                    <a:pt x="0" y="13"/>
                  </a:cubicBezTo>
                  <a:cubicBezTo>
                    <a:pt x="0" y="5"/>
                    <a:pt x="2" y="0"/>
                    <a:pt x="11" y="1"/>
                  </a:cubicBezTo>
                  <a:close/>
                </a:path>
              </a:pathLst>
            </a:custGeom>
            <a:solidFill>
              <a:srgbClr val="E1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83" name="Freeform 278">
              <a:extLst>
                <a:ext uri="{FF2B5EF4-FFF2-40B4-BE49-F238E27FC236}">
                  <a16:creationId xmlns:a16="http://schemas.microsoft.com/office/drawing/2014/main" id="{335D43D9-F006-80AD-D19F-32A2CEF68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5" y="449"/>
              <a:ext cx="23" cy="21"/>
            </a:xfrm>
            <a:custGeom>
              <a:avLst/>
              <a:gdLst>
                <a:gd name="T0" fmla="*/ 24 w 26"/>
                <a:gd name="T1" fmla="*/ 11 h 24"/>
                <a:gd name="T2" fmla="*/ 13 w 26"/>
                <a:gd name="T3" fmla="*/ 24 h 24"/>
                <a:gd name="T4" fmla="*/ 1 w 26"/>
                <a:gd name="T5" fmla="*/ 11 h 24"/>
                <a:gd name="T6" fmla="*/ 13 w 26"/>
                <a:gd name="T7" fmla="*/ 0 h 24"/>
                <a:gd name="T8" fmla="*/ 24 w 26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24" y="11"/>
                  </a:moveTo>
                  <a:cubicBezTo>
                    <a:pt x="25" y="20"/>
                    <a:pt x="22" y="24"/>
                    <a:pt x="13" y="24"/>
                  </a:cubicBezTo>
                  <a:cubicBezTo>
                    <a:pt x="4" y="24"/>
                    <a:pt x="1" y="19"/>
                    <a:pt x="1" y="11"/>
                  </a:cubicBezTo>
                  <a:cubicBezTo>
                    <a:pt x="0" y="1"/>
                    <a:pt x="6" y="0"/>
                    <a:pt x="13" y="0"/>
                  </a:cubicBezTo>
                  <a:cubicBezTo>
                    <a:pt x="21" y="0"/>
                    <a:pt x="26" y="3"/>
                    <a:pt x="24" y="11"/>
                  </a:cubicBezTo>
                  <a:close/>
                </a:path>
              </a:pathLst>
            </a:custGeom>
            <a:solidFill>
              <a:srgbClr val="E1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84" name="Freeform 279">
              <a:extLst>
                <a:ext uri="{FF2B5EF4-FFF2-40B4-BE49-F238E27FC236}">
                  <a16:creationId xmlns:a16="http://schemas.microsoft.com/office/drawing/2014/main" id="{81BE8A17-61E3-25BC-3BE6-6D0B403EA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5" y="477"/>
              <a:ext cx="22" cy="21"/>
            </a:xfrm>
            <a:custGeom>
              <a:avLst/>
              <a:gdLst>
                <a:gd name="T0" fmla="*/ 13 w 25"/>
                <a:gd name="T1" fmla="*/ 24 h 25"/>
                <a:gd name="T2" fmla="*/ 1 w 25"/>
                <a:gd name="T3" fmla="*/ 13 h 25"/>
                <a:gd name="T4" fmla="*/ 14 w 25"/>
                <a:gd name="T5" fmla="*/ 0 h 25"/>
                <a:gd name="T6" fmla="*/ 25 w 25"/>
                <a:gd name="T7" fmla="*/ 12 h 25"/>
                <a:gd name="T8" fmla="*/ 13 w 25"/>
                <a:gd name="T9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3" y="24"/>
                  </a:moveTo>
                  <a:cubicBezTo>
                    <a:pt x="5" y="25"/>
                    <a:pt x="0" y="22"/>
                    <a:pt x="1" y="13"/>
                  </a:cubicBezTo>
                  <a:cubicBezTo>
                    <a:pt x="1" y="4"/>
                    <a:pt x="4" y="0"/>
                    <a:pt x="14" y="0"/>
                  </a:cubicBezTo>
                  <a:cubicBezTo>
                    <a:pt x="22" y="0"/>
                    <a:pt x="25" y="5"/>
                    <a:pt x="25" y="12"/>
                  </a:cubicBezTo>
                  <a:cubicBezTo>
                    <a:pt x="25" y="21"/>
                    <a:pt x="21" y="25"/>
                    <a:pt x="13" y="24"/>
                  </a:cubicBezTo>
                  <a:close/>
                </a:path>
              </a:pathLst>
            </a:custGeom>
            <a:solidFill>
              <a:srgbClr val="E1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85" name="Freeform 280">
              <a:extLst>
                <a:ext uri="{FF2B5EF4-FFF2-40B4-BE49-F238E27FC236}">
                  <a16:creationId xmlns:a16="http://schemas.microsoft.com/office/drawing/2014/main" id="{AC49B4B2-B234-1ACD-F1E9-39B66A0BD3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3" y="394"/>
              <a:ext cx="22" cy="21"/>
            </a:xfrm>
            <a:custGeom>
              <a:avLst/>
              <a:gdLst>
                <a:gd name="T0" fmla="*/ 24 w 25"/>
                <a:gd name="T1" fmla="*/ 11 h 24"/>
                <a:gd name="T2" fmla="*/ 11 w 25"/>
                <a:gd name="T3" fmla="*/ 23 h 24"/>
                <a:gd name="T4" fmla="*/ 0 w 25"/>
                <a:gd name="T5" fmla="*/ 11 h 24"/>
                <a:gd name="T6" fmla="*/ 12 w 25"/>
                <a:gd name="T7" fmla="*/ 0 h 24"/>
                <a:gd name="T8" fmla="*/ 24 w 2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4" y="11"/>
                  </a:moveTo>
                  <a:cubicBezTo>
                    <a:pt x="25" y="20"/>
                    <a:pt x="20" y="23"/>
                    <a:pt x="11" y="23"/>
                  </a:cubicBezTo>
                  <a:cubicBezTo>
                    <a:pt x="2" y="24"/>
                    <a:pt x="0" y="19"/>
                    <a:pt x="0" y="11"/>
                  </a:cubicBezTo>
                  <a:cubicBezTo>
                    <a:pt x="0" y="2"/>
                    <a:pt x="4" y="0"/>
                    <a:pt x="12" y="0"/>
                  </a:cubicBezTo>
                  <a:cubicBezTo>
                    <a:pt x="20" y="0"/>
                    <a:pt x="25" y="2"/>
                    <a:pt x="24" y="11"/>
                  </a:cubicBezTo>
                  <a:close/>
                </a:path>
              </a:pathLst>
            </a:custGeom>
            <a:solidFill>
              <a:srgbClr val="E1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86" name="Freeform 281">
              <a:extLst>
                <a:ext uri="{FF2B5EF4-FFF2-40B4-BE49-F238E27FC236}">
                  <a16:creationId xmlns:a16="http://schemas.microsoft.com/office/drawing/2014/main" id="{E18C0F75-A888-8509-D79A-BB5352CF3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1" y="393"/>
              <a:ext cx="20" cy="22"/>
            </a:xfrm>
            <a:custGeom>
              <a:avLst/>
              <a:gdLst>
                <a:gd name="T0" fmla="*/ 12 w 24"/>
                <a:gd name="T1" fmla="*/ 1 h 25"/>
                <a:gd name="T2" fmla="*/ 24 w 24"/>
                <a:gd name="T3" fmla="*/ 12 h 25"/>
                <a:gd name="T4" fmla="*/ 11 w 24"/>
                <a:gd name="T5" fmla="*/ 24 h 25"/>
                <a:gd name="T6" fmla="*/ 0 w 24"/>
                <a:gd name="T7" fmla="*/ 12 h 25"/>
                <a:gd name="T8" fmla="*/ 12 w 24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5">
                  <a:moveTo>
                    <a:pt x="12" y="1"/>
                  </a:moveTo>
                  <a:cubicBezTo>
                    <a:pt x="20" y="0"/>
                    <a:pt x="24" y="3"/>
                    <a:pt x="24" y="12"/>
                  </a:cubicBezTo>
                  <a:cubicBezTo>
                    <a:pt x="24" y="21"/>
                    <a:pt x="20" y="24"/>
                    <a:pt x="11" y="24"/>
                  </a:cubicBezTo>
                  <a:cubicBezTo>
                    <a:pt x="2" y="25"/>
                    <a:pt x="0" y="20"/>
                    <a:pt x="0" y="12"/>
                  </a:cubicBezTo>
                  <a:cubicBezTo>
                    <a:pt x="0" y="4"/>
                    <a:pt x="4" y="0"/>
                    <a:pt x="12" y="1"/>
                  </a:cubicBezTo>
                  <a:close/>
                </a:path>
              </a:pathLst>
            </a:custGeom>
            <a:solidFill>
              <a:srgbClr val="E1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87" name="Freeform 282">
              <a:extLst>
                <a:ext uri="{FF2B5EF4-FFF2-40B4-BE49-F238E27FC236}">
                  <a16:creationId xmlns:a16="http://schemas.microsoft.com/office/drawing/2014/main" id="{E96A4ABF-E2C2-7A7E-C803-111010329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1" y="365"/>
              <a:ext cx="21" cy="21"/>
            </a:xfrm>
            <a:custGeom>
              <a:avLst/>
              <a:gdLst>
                <a:gd name="T0" fmla="*/ 24 w 25"/>
                <a:gd name="T1" fmla="*/ 12 h 24"/>
                <a:gd name="T2" fmla="*/ 10 w 25"/>
                <a:gd name="T3" fmla="*/ 24 h 24"/>
                <a:gd name="T4" fmla="*/ 0 w 25"/>
                <a:gd name="T5" fmla="*/ 11 h 24"/>
                <a:gd name="T6" fmla="*/ 13 w 25"/>
                <a:gd name="T7" fmla="*/ 1 h 24"/>
                <a:gd name="T8" fmla="*/ 24 w 2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4" y="12"/>
                  </a:moveTo>
                  <a:cubicBezTo>
                    <a:pt x="25" y="23"/>
                    <a:pt x="18" y="24"/>
                    <a:pt x="10" y="24"/>
                  </a:cubicBezTo>
                  <a:cubicBezTo>
                    <a:pt x="0" y="24"/>
                    <a:pt x="0" y="18"/>
                    <a:pt x="0" y="11"/>
                  </a:cubicBezTo>
                  <a:cubicBezTo>
                    <a:pt x="0" y="2"/>
                    <a:pt x="6" y="1"/>
                    <a:pt x="13" y="1"/>
                  </a:cubicBezTo>
                  <a:cubicBezTo>
                    <a:pt x="22" y="0"/>
                    <a:pt x="25" y="4"/>
                    <a:pt x="24" y="12"/>
                  </a:cubicBezTo>
                  <a:close/>
                </a:path>
              </a:pathLst>
            </a:custGeom>
            <a:solidFill>
              <a:srgbClr val="E1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88" name="Freeform 283">
              <a:extLst>
                <a:ext uri="{FF2B5EF4-FFF2-40B4-BE49-F238E27FC236}">
                  <a16:creationId xmlns:a16="http://schemas.microsoft.com/office/drawing/2014/main" id="{366F5245-1DC0-3F15-F738-CEF8BD3F4D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7" y="359"/>
              <a:ext cx="27" cy="27"/>
            </a:xfrm>
            <a:custGeom>
              <a:avLst/>
              <a:gdLst>
                <a:gd name="T0" fmla="*/ 8 w 31"/>
                <a:gd name="T1" fmla="*/ 8 h 31"/>
                <a:gd name="T2" fmla="*/ 31 w 31"/>
                <a:gd name="T3" fmla="*/ 19 h 31"/>
                <a:gd name="T4" fmla="*/ 19 w 31"/>
                <a:gd name="T5" fmla="*/ 31 h 31"/>
                <a:gd name="T6" fmla="*/ 7 w 31"/>
                <a:gd name="T7" fmla="*/ 8 h 31"/>
                <a:gd name="T8" fmla="*/ 8 w 31"/>
                <a:gd name="T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8" y="8"/>
                  </a:moveTo>
                  <a:cubicBezTo>
                    <a:pt x="16" y="10"/>
                    <a:pt x="31" y="0"/>
                    <a:pt x="31" y="19"/>
                  </a:cubicBezTo>
                  <a:cubicBezTo>
                    <a:pt x="31" y="28"/>
                    <a:pt x="27" y="31"/>
                    <a:pt x="19" y="31"/>
                  </a:cubicBezTo>
                  <a:cubicBezTo>
                    <a:pt x="0" y="31"/>
                    <a:pt x="10" y="16"/>
                    <a:pt x="7" y="8"/>
                  </a:cubicBezTo>
                  <a:cubicBezTo>
                    <a:pt x="7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E0F1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89" name="Freeform 284">
              <a:extLst>
                <a:ext uri="{FF2B5EF4-FFF2-40B4-BE49-F238E27FC236}">
                  <a16:creationId xmlns:a16="http://schemas.microsoft.com/office/drawing/2014/main" id="{90988C39-CA0F-AC36-666A-203FCABAA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5" y="449"/>
              <a:ext cx="20" cy="21"/>
            </a:xfrm>
            <a:custGeom>
              <a:avLst/>
              <a:gdLst>
                <a:gd name="T0" fmla="*/ 21 w 23"/>
                <a:gd name="T1" fmla="*/ 12 h 24"/>
                <a:gd name="T2" fmla="*/ 11 w 23"/>
                <a:gd name="T3" fmla="*/ 24 h 24"/>
                <a:gd name="T4" fmla="*/ 0 w 23"/>
                <a:gd name="T5" fmla="*/ 11 h 24"/>
                <a:gd name="T6" fmla="*/ 10 w 23"/>
                <a:gd name="T7" fmla="*/ 0 h 24"/>
                <a:gd name="T8" fmla="*/ 21 w 23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21" y="12"/>
                  </a:moveTo>
                  <a:cubicBezTo>
                    <a:pt x="22" y="20"/>
                    <a:pt x="19" y="24"/>
                    <a:pt x="11" y="24"/>
                  </a:cubicBezTo>
                  <a:cubicBezTo>
                    <a:pt x="2" y="24"/>
                    <a:pt x="0" y="19"/>
                    <a:pt x="0" y="11"/>
                  </a:cubicBezTo>
                  <a:cubicBezTo>
                    <a:pt x="0" y="4"/>
                    <a:pt x="2" y="0"/>
                    <a:pt x="10" y="0"/>
                  </a:cubicBezTo>
                  <a:cubicBezTo>
                    <a:pt x="19" y="0"/>
                    <a:pt x="23" y="4"/>
                    <a:pt x="21" y="12"/>
                  </a:cubicBezTo>
                  <a:close/>
                </a:path>
              </a:pathLst>
            </a:custGeom>
            <a:solidFill>
              <a:srgbClr val="E9F5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90" name="Freeform 285">
              <a:extLst>
                <a:ext uri="{FF2B5EF4-FFF2-40B4-BE49-F238E27FC236}">
                  <a16:creationId xmlns:a16="http://schemas.microsoft.com/office/drawing/2014/main" id="{45E6BD7E-EB56-6B88-04C7-0B97A2ECC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5" y="394"/>
              <a:ext cx="19" cy="20"/>
            </a:xfrm>
            <a:custGeom>
              <a:avLst/>
              <a:gdLst>
                <a:gd name="T0" fmla="*/ 21 w 22"/>
                <a:gd name="T1" fmla="*/ 11 h 23"/>
                <a:gd name="T2" fmla="*/ 11 w 22"/>
                <a:gd name="T3" fmla="*/ 23 h 23"/>
                <a:gd name="T4" fmla="*/ 0 w 22"/>
                <a:gd name="T5" fmla="*/ 11 h 23"/>
                <a:gd name="T6" fmla="*/ 10 w 22"/>
                <a:gd name="T7" fmla="*/ 0 h 23"/>
                <a:gd name="T8" fmla="*/ 21 w 22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3">
                  <a:moveTo>
                    <a:pt x="21" y="11"/>
                  </a:moveTo>
                  <a:cubicBezTo>
                    <a:pt x="22" y="19"/>
                    <a:pt x="19" y="23"/>
                    <a:pt x="11" y="23"/>
                  </a:cubicBezTo>
                  <a:cubicBezTo>
                    <a:pt x="2" y="23"/>
                    <a:pt x="0" y="19"/>
                    <a:pt x="0" y="11"/>
                  </a:cubicBezTo>
                  <a:cubicBezTo>
                    <a:pt x="0" y="4"/>
                    <a:pt x="2" y="0"/>
                    <a:pt x="10" y="0"/>
                  </a:cubicBezTo>
                  <a:cubicBezTo>
                    <a:pt x="19" y="0"/>
                    <a:pt x="22" y="4"/>
                    <a:pt x="21" y="11"/>
                  </a:cubicBezTo>
                  <a:close/>
                </a:path>
              </a:pathLst>
            </a:custGeom>
            <a:solidFill>
              <a:srgbClr val="F0F8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91" name="Freeform 286">
              <a:extLst>
                <a:ext uri="{FF2B5EF4-FFF2-40B4-BE49-F238E27FC236}">
                  <a16:creationId xmlns:a16="http://schemas.microsoft.com/office/drawing/2014/main" id="{1D0290D6-CE8B-7D96-FD90-5ABDB5E36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5" y="533"/>
              <a:ext cx="19" cy="20"/>
            </a:xfrm>
            <a:custGeom>
              <a:avLst/>
              <a:gdLst>
                <a:gd name="T0" fmla="*/ 21 w 22"/>
                <a:gd name="T1" fmla="*/ 12 h 23"/>
                <a:gd name="T2" fmla="*/ 10 w 22"/>
                <a:gd name="T3" fmla="*/ 23 h 23"/>
                <a:gd name="T4" fmla="*/ 0 w 22"/>
                <a:gd name="T5" fmla="*/ 11 h 23"/>
                <a:gd name="T6" fmla="*/ 10 w 22"/>
                <a:gd name="T7" fmla="*/ 0 h 23"/>
                <a:gd name="T8" fmla="*/ 21 w 22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3">
                  <a:moveTo>
                    <a:pt x="21" y="12"/>
                  </a:moveTo>
                  <a:cubicBezTo>
                    <a:pt x="22" y="21"/>
                    <a:pt x="18" y="23"/>
                    <a:pt x="10" y="23"/>
                  </a:cubicBezTo>
                  <a:cubicBezTo>
                    <a:pt x="1" y="23"/>
                    <a:pt x="0" y="18"/>
                    <a:pt x="0" y="11"/>
                  </a:cubicBezTo>
                  <a:cubicBezTo>
                    <a:pt x="0" y="4"/>
                    <a:pt x="2" y="0"/>
                    <a:pt x="10" y="0"/>
                  </a:cubicBezTo>
                  <a:cubicBezTo>
                    <a:pt x="19" y="0"/>
                    <a:pt x="22" y="3"/>
                    <a:pt x="21" y="12"/>
                  </a:cubicBezTo>
                  <a:close/>
                </a:path>
              </a:pathLst>
            </a:custGeom>
            <a:solidFill>
              <a:srgbClr val="F1F9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92" name="Freeform 287">
              <a:extLst>
                <a:ext uri="{FF2B5EF4-FFF2-40B4-BE49-F238E27FC236}">
                  <a16:creationId xmlns:a16="http://schemas.microsoft.com/office/drawing/2014/main" id="{914CBD84-9445-E022-180E-1809D096E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4" y="335"/>
              <a:ext cx="19" cy="25"/>
            </a:xfrm>
            <a:custGeom>
              <a:avLst/>
              <a:gdLst>
                <a:gd name="T0" fmla="*/ 0 w 22"/>
                <a:gd name="T1" fmla="*/ 24 h 29"/>
                <a:gd name="T2" fmla="*/ 0 w 22"/>
                <a:gd name="T3" fmla="*/ 4 h 29"/>
                <a:gd name="T4" fmla="*/ 19 w 22"/>
                <a:gd name="T5" fmla="*/ 17 h 29"/>
                <a:gd name="T6" fmla="*/ 0 w 22"/>
                <a:gd name="T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9">
                  <a:moveTo>
                    <a:pt x="0" y="24"/>
                  </a:moveTo>
                  <a:cubicBezTo>
                    <a:pt x="0" y="17"/>
                    <a:pt x="0" y="11"/>
                    <a:pt x="0" y="4"/>
                  </a:cubicBezTo>
                  <a:cubicBezTo>
                    <a:pt x="9" y="5"/>
                    <a:pt x="22" y="0"/>
                    <a:pt x="19" y="17"/>
                  </a:cubicBezTo>
                  <a:cubicBezTo>
                    <a:pt x="17" y="29"/>
                    <a:pt x="7" y="22"/>
                    <a:pt x="0" y="24"/>
                  </a:cubicBezTo>
                  <a:close/>
                </a:path>
              </a:pathLst>
            </a:custGeom>
            <a:solidFill>
              <a:srgbClr val="F2F9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93" name="Freeform 288">
              <a:extLst>
                <a:ext uri="{FF2B5EF4-FFF2-40B4-BE49-F238E27FC236}">
                  <a16:creationId xmlns:a16="http://schemas.microsoft.com/office/drawing/2014/main" id="{3C999F80-214B-2557-E2F7-C21DEB489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9" y="955"/>
              <a:ext cx="41" cy="10"/>
            </a:xfrm>
            <a:custGeom>
              <a:avLst/>
              <a:gdLst>
                <a:gd name="T0" fmla="*/ 47 w 47"/>
                <a:gd name="T1" fmla="*/ 5 h 12"/>
                <a:gd name="T2" fmla="*/ 0 w 47"/>
                <a:gd name="T3" fmla="*/ 5 h 12"/>
                <a:gd name="T4" fmla="*/ 47 w 47"/>
                <a:gd name="T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12">
                  <a:moveTo>
                    <a:pt x="47" y="5"/>
                  </a:moveTo>
                  <a:cubicBezTo>
                    <a:pt x="31" y="12"/>
                    <a:pt x="16" y="10"/>
                    <a:pt x="0" y="5"/>
                  </a:cubicBezTo>
                  <a:cubicBezTo>
                    <a:pt x="16" y="1"/>
                    <a:pt x="31" y="0"/>
                    <a:pt x="47" y="5"/>
                  </a:cubicBezTo>
                  <a:close/>
                </a:path>
              </a:pathLst>
            </a:custGeom>
            <a:solidFill>
              <a:srgbClr val="80A7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94" name="Freeform 289">
              <a:extLst>
                <a:ext uri="{FF2B5EF4-FFF2-40B4-BE49-F238E27FC236}">
                  <a16:creationId xmlns:a16="http://schemas.microsoft.com/office/drawing/2014/main" id="{33BBD8A2-38ED-FB2A-BB61-F3E6EF337B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9" y="968"/>
              <a:ext cx="41" cy="11"/>
            </a:xfrm>
            <a:custGeom>
              <a:avLst/>
              <a:gdLst>
                <a:gd name="T0" fmla="*/ 0 w 47"/>
                <a:gd name="T1" fmla="*/ 7 h 13"/>
                <a:gd name="T2" fmla="*/ 47 w 47"/>
                <a:gd name="T3" fmla="*/ 6 h 13"/>
                <a:gd name="T4" fmla="*/ 0 w 47"/>
                <a:gd name="T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13">
                  <a:moveTo>
                    <a:pt x="0" y="7"/>
                  </a:moveTo>
                  <a:cubicBezTo>
                    <a:pt x="16" y="0"/>
                    <a:pt x="31" y="2"/>
                    <a:pt x="47" y="6"/>
                  </a:cubicBezTo>
                  <a:cubicBezTo>
                    <a:pt x="31" y="13"/>
                    <a:pt x="16" y="11"/>
                    <a:pt x="0" y="7"/>
                  </a:cubicBezTo>
                  <a:close/>
                </a:path>
              </a:pathLst>
            </a:custGeom>
            <a:solidFill>
              <a:srgbClr val="7DA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95" name="Freeform 290">
              <a:extLst>
                <a:ext uri="{FF2B5EF4-FFF2-40B4-BE49-F238E27FC236}">
                  <a16:creationId xmlns:a16="http://schemas.microsoft.com/office/drawing/2014/main" id="{BA168170-3981-2881-60DD-47E6FB9922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1" y="983"/>
              <a:ext cx="41" cy="7"/>
            </a:xfrm>
            <a:custGeom>
              <a:avLst/>
              <a:gdLst>
                <a:gd name="T0" fmla="*/ 47 w 47"/>
                <a:gd name="T1" fmla="*/ 8 h 8"/>
                <a:gd name="T2" fmla="*/ 0 w 47"/>
                <a:gd name="T3" fmla="*/ 8 h 8"/>
                <a:gd name="T4" fmla="*/ 47 w 47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8">
                  <a:moveTo>
                    <a:pt x="47" y="8"/>
                  </a:moveTo>
                  <a:cubicBezTo>
                    <a:pt x="29" y="8"/>
                    <a:pt x="14" y="8"/>
                    <a:pt x="0" y="8"/>
                  </a:cubicBezTo>
                  <a:cubicBezTo>
                    <a:pt x="13" y="0"/>
                    <a:pt x="24" y="0"/>
                    <a:pt x="47" y="8"/>
                  </a:cubicBezTo>
                  <a:close/>
                </a:path>
              </a:pathLst>
            </a:custGeom>
            <a:solidFill>
              <a:srgbClr val="5E8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96" name="Freeform 291">
              <a:extLst>
                <a:ext uri="{FF2B5EF4-FFF2-40B4-BE49-F238E27FC236}">
                  <a16:creationId xmlns:a16="http://schemas.microsoft.com/office/drawing/2014/main" id="{DA4B4EC7-358E-2DE1-EF38-77E4E172E4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" y="941"/>
              <a:ext cx="38" cy="7"/>
            </a:xfrm>
            <a:custGeom>
              <a:avLst/>
              <a:gdLst>
                <a:gd name="T0" fmla="*/ 44 w 44"/>
                <a:gd name="T1" fmla="*/ 4 h 8"/>
                <a:gd name="T2" fmla="*/ 0 w 44"/>
                <a:gd name="T3" fmla="*/ 5 h 8"/>
                <a:gd name="T4" fmla="*/ 44 w 44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8">
                  <a:moveTo>
                    <a:pt x="44" y="4"/>
                  </a:moveTo>
                  <a:cubicBezTo>
                    <a:pt x="29" y="8"/>
                    <a:pt x="15" y="8"/>
                    <a:pt x="0" y="5"/>
                  </a:cubicBezTo>
                  <a:cubicBezTo>
                    <a:pt x="15" y="0"/>
                    <a:pt x="30" y="2"/>
                    <a:pt x="44" y="4"/>
                  </a:cubicBezTo>
                  <a:close/>
                </a:path>
              </a:pathLst>
            </a:custGeom>
            <a:solidFill>
              <a:srgbClr val="588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97" name="Freeform 292">
              <a:extLst>
                <a:ext uri="{FF2B5EF4-FFF2-40B4-BE49-F238E27FC236}">
                  <a16:creationId xmlns:a16="http://schemas.microsoft.com/office/drawing/2014/main" id="{5AB5F1C8-DC04-7D44-6D7F-52716A6743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0" y="1201"/>
              <a:ext cx="244" cy="178"/>
            </a:xfrm>
            <a:custGeom>
              <a:avLst/>
              <a:gdLst>
                <a:gd name="T0" fmla="*/ 1 w 282"/>
                <a:gd name="T1" fmla="*/ 84 h 206"/>
                <a:gd name="T2" fmla="*/ 58 w 282"/>
                <a:gd name="T3" fmla="*/ 26 h 206"/>
                <a:gd name="T4" fmla="*/ 231 w 282"/>
                <a:gd name="T5" fmla="*/ 46 h 206"/>
                <a:gd name="T6" fmla="*/ 225 w 282"/>
                <a:gd name="T7" fmla="*/ 200 h 206"/>
                <a:gd name="T8" fmla="*/ 211 w 282"/>
                <a:gd name="T9" fmla="*/ 205 h 206"/>
                <a:gd name="T10" fmla="*/ 209 w 282"/>
                <a:gd name="T11" fmla="*/ 204 h 206"/>
                <a:gd name="T12" fmla="*/ 220 w 282"/>
                <a:gd name="T13" fmla="*/ 185 h 206"/>
                <a:gd name="T14" fmla="*/ 256 w 282"/>
                <a:gd name="T15" fmla="*/ 131 h 206"/>
                <a:gd name="T16" fmla="*/ 245 w 282"/>
                <a:gd name="T17" fmla="*/ 108 h 206"/>
                <a:gd name="T18" fmla="*/ 241 w 282"/>
                <a:gd name="T19" fmla="*/ 94 h 206"/>
                <a:gd name="T20" fmla="*/ 239 w 282"/>
                <a:gd name="T21" fmla="*/ 70 h 206"/>
                <a:gd name="T22" fmla="*/ 207 w 282"/>
                <a:gd name="T23" fmla="*/ 47 h 206"/>
                <a:gd name="T24" fmla="*/ 188 w 282"/>
                <a:gd name="T25" fmla="*/ 36 h 206"/>
                <a:gd name="T26" fmla="*/ 187 w 282"/>
                <a:gd name="T27" fmla="*/ 35 h 206"/>
                <a:gd name="T28" fmla="*/ 120 w 282"/>
                <a:gd name="T29" fmla="*/ 21 h 206"/>
                <a:gd name="T30" fmla="*/ 111 w 282"/>
                <a:gd name="T31" fmla="*/ 24 h 206"/>
                <a:gd name="T32" fmla="*/ 57 w 282"/>
                <a:gd name="T33" fmla="*/ 42 h 206"/>
                <a:gd name="T34" fmla="*/ 25 w 282"/>
                <a:gd name="T35" fmla="*/ 64 h 206"/>
                <a:gd name="T36" fmla="*/ 1 w 282"/>
                <a:gd name="T37" fmla="*/ 89 h 206"/>
                <a:gd name="T38" fmla="*/ 1 w 282"/>
                <a:gd name="T39" fmla="*/ 8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2" h="206">
                  <a:moveTo>
                    <a:pt x="1" y="84"/>
                  </a:moveTo>
                  <a:cubicBezTo>
                    <a:pt x="10" y="54"/>
                    <a:pt x="33" y="38"/>
                    <a:pt x="58" y="26"/>
                  </a:cubicBezTo>
                  <a:cubicBezTo>
                    <a:pt x="119" y="0"/>
                    <a:pt x="178" y="3"/>
                    <a:pt x="231" y="46"/>
                  </a:cubicBezTo>
                  <a:cubicBezTo>
                    <a:pt x="282" y="86"/>
                    <a:pt x="278" y="163"/>
                    <a:pt x="225" y="200"/>
                  </a:cubicBezTo>
                  <a:cubicBezTo>
                    <a:pt x="221" y="203"/>
                    <a:pt x="216" y="206"/>
                    <a:pt x="211" y="205"/>
                  </a:cubicBezTo>
                  <a:cubicBezTo>
                    <a:pt x="210" y="205"/>
                    <a:pt x="209" y="204"/>
                    <a:pt x="209" y="204"/>
                  </a:cubicBezTo>
                  <a:cubicBezTo>
                    <a:pt x="207" y="194"/>
                    <a:pt x="212" y="190"/>
                    <a:pt x="220" y="185"/>
                  </a:cubicBezTo>
                  <a:cubicBezTo>
                    <a:pt x="242" y="174"/>
                    <a:pt x="253" y="154"/>
                    <a:pt x="256" y="131"/>
                  </a:cubicBezTo>
                  <a:cubicBezTo>
                    <a:pt x="257" y="122"/>
                    <a:pt x="262" y="110"/>
                    <a:pt x="245" y="108"/>
                  </a:cubicBezTo>
                  <a:cubicBezTo>
                    <a:pt x="241" y="108"/>
                    <a:pt x="237" y="99"/>
                    <a:pt x="241" y="94"/>
                  </a:cubicBezTo>
                  <a:cubicBezTo>
                    <a:pt x="247" y="85"/>
                    <a:pt x="246" y="78"/>
                    <a:pt x="239" y="70"/>
                  </a:cubicBezTo>
                  <a:cubicBezTo>
                    <a:pt x="230" y="59"/>
                    <a:pt x="221" y="49"/>
                    <a:pt x="207" y="47"/>
                  </a:cubicBezTo>
                  <a:cubicBezTo>
                    <a:pt x="199" y="46"/>
                    <a:pt x="190" y="48"/>
                    <a:pt x="188" y="36"/>
                  </a:cubicBezTo>
                  <a:cubicBezTo>
                    <a:pt x="187" y="34"/>
                    <a:pt x="189" y="34"/>
                    <a:pt x="187" y="35"/>
                  </a:cubicBezTo>
                  <a:cubicBezTo>
                    <a:pt x="163" y="42"/>
                    <a:pt x="146" y="10"/>
                    <a:pt x="120" y="21"/>
                  </a:cubicBezTo>
                  <a:cubicBezTo>
                    <a:pt x="118" y="23"/>
                    <a:pt x="114" y="22"/>
                    <a:pt x="111" y="24"/>
                  </a:cubicBezTo>
                  <a:cubicBezTo>
                    <a:pt x="95" y="37"/>
                    <a:pt x="76" y="39"/>
                    <a:pt x="57" y="42"/>
                  </a:cubicBezTo>
                  <a:cubicBezTo>
                    <a:pt x="43" y="44"/>
                    <a:pt x="34" y="55"/>
                    <a:pt x="25" y="64"/>
                  </a:cubicBezTo>
                  <a:cubicBezTo>
                    <a:pt x="17" y="72"/>
                    <a:pt x="14" y="86"/>
                    <a:pt x="1" y="89"/>
                  </a:cubicBezTo>
                  <a:cubicBezTo>
                    <a:pt x="0" y="87"/>
                    <a:pt x="0" y="85"/>
                    <a:pt x="1" y="84"/>
                  </a:cubicBezTo>
                  <a:close/>
                </a:path>
              </a:pathLst>
            </a:custGeom>
            <a:solidFill>
              <a:srgbClr val="8BC1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98" name="Freeform 293">
              <a:extLst>
                <a:ext uri="{FF2B5EF4-FFF2-40B4-BE49-F238E27FC236}">
                  <a16:creationId xmlns:a16="http://schemas.microsoft.com/office/drawing/2014/main" id="{F06C2311-B5A1-7137-0026-1DF741D7F8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0" y="1273"/>
              <a:ext cx="192" cy="137"/>
            </a:xfrm>
            <a:custGeom>
              <a:avLst/>
              <a:gdLst>
                <a:gd name="T0" fmla="*/ 13 w 223"/>
                <a:gd name="T1" fmla="*/ 0 h 158"/>
                <a:gd name="T2" fmla="*/ 14 w 223"/>
                <a:gd name="T3" fmla="*/ 5 h 158"/>
                <a:gd name="T4" fmla="*/ 15 w 223"/>
                <a:gd name="T5" fmla="*/ 24 h 158"/>
                <a:gd name="T6" fmla="*/ 25 w 223"/>
                <a:gd name="T7" fmla="*/ 76 h 158"/>
                <a:gd name="T8" fmla="*/ 45 w 223"/>
                <a:gd name="T9" fmla="*/ 91 h 158"/>
                <a:gd name="T10" fmla="*/ 51 w 223"/>
                <a:gd name="T11" fmla="*/ 92 h 158"/>
                <a:gd name="T12" fmla="*/ 64 w 223"/>
                <a:gd name="T13" fmla="*/ 108 h 158"/>
                <a:gd name="T14" fmla="*/ 83 w 223"/>
                <a:gd name="T15" fmla="*/ 119 h 158"/>
                <a:gd name="T16" fmla="*/ 89 w 223"/>
                <a:gd name="T17" fmla="*/ 121 h 158"/>
                <a:gd name="T18" fmla="*/ 105 w 223"/>
                <a:gd name="T19" fmla="*/ 123 h 158"/>
                <a:gd name="T20" fmla="*/ 118 w 223"/>
                <a:gd name="T21" fmla="*/ 126 h 158"/>
                <a:gd name="T22" fmla="*/ 133 w 223"/>
                <a:gd name="T23" fmla="*/ 137 h 158"/>
                <a:gd name="T24" fmla="*/ 134 w 223"/>
                <a:gd name="T25" fmla="*/ 138 h 158"/>
                <a:gd name="T26" fmla="*/ 164 w 223"/>
                <a:gd name="T27" fmla="*/ 130 h 158"/>
                <a:gd name="T28" fmla="*/ 208 w 223"/>
                <a:gd name="T29" fmla="*/ 118 h 158"/>
                <a:gd name="T30" fmla="*/ 222 w 223"/>
                <a:gd name="T31" fmla="*/ 120 h 158"/>
                <a:gd name="T32" fmla="*/ 223 w 223"/>
                <a:gd name="T33" fmla="*/ 121 h 158"/>
                <a:gd name="T34" fmla="*/ 187 w 223"/>
                <a:gd name="T35" fmla="*/ 140 h 158"/>
                <a:gd name="T36" fmla="*/ 10 w 223"/>
                <a:gd name="T37" fmla="*/ 68 h 158"/>
                <a:gd name="T38" fmla="*/ 13 w 223"/>
                <a:gd name="T3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3" h="158">
                  <a:moveTo>
                    <a:pt x="13" y="0"/>
                  </a:moveTo>
                  <a:cubicBezTo>
                    <a:pt x="13" y="1"/>
                    <a:pt x="14" y="3"/>
                    <a:pt x="14" y="5"/>
                  </a:cubicBezTo>
                  <a:cubicBezTo>
                    <a:pt x="19" y="11"/>
                    <a:pt x="15" y="18"/>
                    <a:pt x="15" y="24"/>
                  </a:cubicBezTo>
                  <a:cubicBezTo>
                    <a:pt x="14" y="42"/>
                    <a:pt x="16" y="60"/>
                    <a:pt x="25" y="76"/>
                  </a:cubicBezTo>
                  <a:cubicBezTo>
                    <a:pt x="30" y="84"/>
                    <a:pt x="35" y="91"/>
                    <a:pt x="45" y="91"/>
                  </a:cubicBezTo>
                  <a:cubicBezTo>
                    <a:pt x="47" y="91"/>
                    <a:pt x="49" y="92"/>
                    <a:pt x="51" y="92"/>
                  </a:cubicBezTo>
                  <a:cubicBezTo>
                    <a:pt x="61" y="93"/>
                    <a:pt x="55" y="108"/>
                    <a:pt x="64" y="108"/>
                  </a:cubicBezTo>
                  <a:cubicBezTo>
                    <a:pt x="74" y="108"/>
                    <a:pt x="80" y="110"/>
                    <a:pt x="83" y="119"/>
                  </a:cubicBezTo>
                  <a:cubicBezTo>
                    <a:pt x="84" y="124"/>
                    <a:pt x="86" y="124"/>
                    <a:pt x="89" y="121"/>
                  </a:cubicBezTo>
                  <a:cubicBezTo>
                    <a:pt x="95" y="116"/>
                    <a:pt x="101" y="117"/>
                    <a:pt x="105" y="123"/>
                  </a:cubicBezTo>
                  <a:cubicBezTo>
                    <a:pt x="109" y="129"/>
                    <a:pt x="113" y="127"/>
                    <a:pt x="118" y="126"/>
                  </a:cubicBezTo>
                  <a:cubicBezTo>
                    <a:pt x="126" y="124"/>
                    <a:pt x="137" y="122"/>
                    <a:pt x="133" y="137"/>
                  </a:cubicBezTo>
                  <a:cubicBezTo>
                    <a:pt x="132" y="141"/>
                    <a:pt x="134" y="137"/>
                    <a:pt x="134" y="138"/>
                  </a:cubicBezTo>
                  <a:cubicBezTo>
                    <a:pt x="144" y="134"/>
                    <a:pt x="155" y="138"/>
                    <a:pt x="164" y="130"/>
                  </a:cubicBezTo>
                  <a:cubicBezTo>
                    <a:pt x="177" y="120"/>
                    <a:pt x="194" y="124"/>
                    <a:pt x="208" y="118"/>
                  </a:cubicBezTo>
                  <a:cubicBezTo>
                    <a:pt x="212" y="116"/>
                    <a:pt x="217" y="118"/>
                    <a:pt x="222" y="120"/>
                  </a:cubicBezTo>
                  <a:cubicBezTo>
                    <a:pt x="222" y="120"/>
                    <a:pt x="223" y="121"/>
                    <a:pt x="223" y="121"/>
                  </a:cubicBezTo>
                  <a:cubicBezTo>
                    <a:pt x="215" y="135"/>
                    <a:pt x="200" y="137"/>
                    <a:pt x="187" y="140"/>
                  </a:cubicBezTo>
                  <a:cubicBezTo>
                    <a:pt x="118" y="158"/>
                    <a:pt x="37" y="136"/>
                    <a:pt x="10" y="68"/>
                  </a:cubicBezTo>
                  <a:cubicBezTo>
                    <a:pt x="1" y="46"/>
                    <a:pt x="0" y="22"/>
                    <a:pt x="13" y="0"/>
                  </a:cubicBezTo>
                  <a:close/>
                </a:path>
              </a:pathLst>
            </a:custGeom>
            <a:solidFill>
              <a:srgbClr val="89C1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99" name="Freeform 294">
              <a:extLst>
                <a:ext uri="{FF2B5EF4-FFF2-40B4-BE49-F238E27FC236}">
                  <a16:creationId xmlns:a16="http://schemas.microsoft.com/office/drawing/2014/main" id="{9F3A5268-5321-DB80-C11D-D4C227A96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5" y="1244"/>
              <a:ext cx="46" cy="12"/>
            </a:xfrm>
            <a:custGeom>
              <a:avLst/>
              <a:gdLst>
                <a:gd name="T0" fmla="*/ 53 w 53"/>
                <a:gd name="T1" fmla="*/ 9 h 14"/>
                <a:gd name="T2" fmla="*/ 0 w 53"/>
                <a:gd name="T3" fmla="*/ 4 h 14"/>
                <a:gd name="T4" fmla="*/ 53 w 53"/>
                <a:gd name="T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14">
                  <a:moveTo>
                    <a:pt x="53" y="9"/>
                  </a:moveTo>
                  <a:cubicBezTo>
                    <a:pt x="35" y="10"/>
                    <a:pt x="17" y="14"/>
                    <a:pt x="0" y="4"/>
                  </a:cubicBezTo>
                  <a:cubicBezTo>
                    <a:pt x="18" y="3"/>
                    <a:pt x="36" y="0"/>
                    <a:pt x="53" y="9"/>
                  </a:cubicBezTo>
                  <a:close/>
                </a:path>
              </a:pathLst>
            </a:custGeom>
            <a:solidFill>
              <a:srgbClr val="749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00" name="Freeform 295">
              <a:extLst>
                <a:ext uri="{FF2B5EF4-FFF2-40B4-BE49-F238E27FC236}">
                  <a16:creationId xmlns:a16="http://schemas.microsoft.com/office/drawing/2014/main" id="{A18382FF-3D82-FC27-F236-416F6AFF3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9" y="1275"/>
              <a:ext cx="50" cy="12"/>
            </a:xfrm>
            <a:custGeom>
              <a:avLst/>
              <a:gdLst>
                <a:gd name="T0" fmla="*/ 0 w 57"/>
                <a:gd name="T1" fmla="*/ 4 h 14"/>
                <a:gd name="T2" fmla="*/ 57 w 57"/>
                <a:gd name="T3" fmla="*/ 9 h 14"/>
                <a:gd name="T4" fmla="*/ 0 w 57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14">
                  <a:moveTo>
                    <a:pt x="0" y="4"/>
                  </a:moveTo>
                  <a:cubicBezTo>
                    <a:pt x="24" y="2"/>
                    <a:pt x="41" y="0"/>
                    <a:pt x="57" y="9"/>
                  </a:cubicBezTo>
                  <a:cubicBezTo>
                    <a:pt x="40" y="10"/>
                    <a:pt x="22" y="14"/>
                    <a:pt x="0" y="4"/>
                  </a:cubicBezTo>
                  <a:close/>
                </a:path>
              </a:pathLst>
            </a:custGeom>
            <a:solidFill>
              <a:srgbClr val="7B9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01" name="Freeform 296">
              <a:extLst>
                <a:ext uri="{FF2B5EF4-FFF2-40B4-BE49-F238E27FC236}">
                  <a16:creationId xmlns:a16="http://schemas.microsoft.com/office/drawing/2014/main" id="{B902870E-2BE3-7D14-28AE-26B03894F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5" y="1295"/>
              <a:ext cx="39" cy="5"/>
            </a:xfrm>
            <a:custGeom>
              <a:avLst/>
              <a:gdLst>
                <a:gd name="T0" fmla="*/ 1 w 45"/>
                <a:gd name="T1" fmla="*/ 0 h 6"/>
                <a:gd name="T2" fmla="*/ 45 w 45"/>
                <a:gd name="T3" fmla="*/ 0 h 6"/>
                <a:gd name="T4" fmla="*/ 45 w 45"/>
                <a:gd name="T5" fmla="*/ 6 h 6"/>
                <a:gd name="T6" fmla="*/ 0 w 45"/>
                <a:gd name="T7" fmla="*/ 3 h 6"/>
                <a:gd name="T8" fmla="*/ 1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1" y="0"/>
                  </a:moveTo>
                  <a:cubicBezTo>
                    <a:pt x="15" y="0"/>
                    <a:pt x="30" y="0"/>
                    <a:pt x="45" y="0"/>
                  </a:cubicBezTo>
                  <a:cubicBezTo>
                    <a:pt x="45" y="2"/>
                    <a:pt x="45" y="4"/>
                    <a:pt x="45" y="6"/>
                  </a:cubicBezTo>
                  <a:cubicBezTo>
                    <a:pt x="30" y="5"/>
                    <a:pt x="15" y="4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4D7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02" name="Freeform 297">
              <a:extLst>
                <a:ext uri="{FF2B5EF4-FFF2-40B4-BE49-F238E27FC236}">
                  <a16:creationId xmlns:a16="http://schemas.microsoft.com/office/drawing/2014/main" id="{6D607F32-6532-63E0-5161-BB2C53E4E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6" y="1262"/>
              <a:ext cx="45" cy="9"/>
            </a:xfrm>
            <a:custGeom>
              <a:avLst/>
              <a:gdLst>
                <a:gd name="T0" fmla="*/ 0 w 52"/>
                <a:gd name="T1" fmla="*/ 3 h 10"/>
                <a:gd name="T2" fmla="*/ 52 w 52"/>
                <a:gd name="T3" fmla="*/ 4 h 10"/>
                <a:gd name="T4" fmla="*/ 0 w 52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10">
                  <a:moveTo>
                    <a:pt x="0" y="3"/>
                  </a:moveTo>
                  <a:cubicBezTo>
                    <a:pt x="16" y="1"/>
                    <a:pt x="33" y="0"/>
                    <a:pt x="52" y="4"/>
                  </a:cubicBezTo>
                  <a:cubicBezTo>
                    <a:pt x="32" y="10"/>
                    <a:pt x="16" y="5"/>
                    <a:pt x="0" y="3"/>
                  </a:cubicBezTo>
                  <a:close/>
                </a:path>
              </a:pathLst>
            </a:custGeom>
            <a:solidFill>
              <a:srgbClr val="557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03" name="Freeform 298">
              <a:extLst>
                <a:ext uri="{FF2B5EF4-FFF2-40B4-BE49-F238E27FC236}">
                  <a16:creationId xmlns:a16="http://schemas.microsoft.com/office/drawing/2014/main" id="{35A49E22-0209-6025-0C6D-344502D291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9" y="1207"/>
              <a:ext cx="346" cy="354"/>
            </a:xfrm>
            <a:custGeom>
              <a:avLst/>
              <a:gdLst>
                <a:gd name="T0" fmla="*/ 315 w 401"/>
                <a:gd name="T1" fmla="*/ 79 h 410"/>
                <a:gd name="T2" fmla="*/ 317 w 401"/>
                <a:gd name="T3" fmla="*/ 80 h 410"/>
                <a:gd name="T4" fmla="*/ 358 w 401"/>
                <a:gd name="T5" fmla="*/ 90 h 410"/>
                <a:gd name="T6" fmla="*/ 363 w 401"/>
                <a:gd name="T7" fmla="*/ 97 h 410"/>
                <a:gd name="T8" fmla="*/ 378 w 401"/>
                <a:gd name="T9" fmla="*/ 125 h 410"/>
                <a:gd name="T10" fmla="*/ 360 w 401"/>
                <a:gd name="T11" fmla="*/ 144 h 410"/>
                <a:gd name="T12" fmla="*/ 362 w 401"/>
                <a:gd name="T13" fmla="*/ 146 h 410"/>
                <a:gd name="T14" fmla="*/ 393 w 401"/>
                <a:gd name="T15" fmla="*/ 168 h 410"/>
                <a:gd name="T16" fmla="*/ 373 w 401"/>
                <a:gd name="T17" fmla="*/ 298 h 410"/>
                <a:gd name="T18" fmla="*/ 348 w 401"/>
                <a:gd name="T19" fmla="*/ 305 h 410"/>
                <a:gd name="T20" fmla="*/ 339 w 401"/>
                <a:gd name="T21" fmla="*/ 304 h 410"/>
                <a:gd name="T22" fmla="*/ 339 w 401"/>
                <a:gd name="T23" fmla="*/ 306 h 410"/>
                <a:gd name="T24" fmla="*/ 334 w 401"/>
                <a:gd name="T25" fmla="*/ 348 h 410"/>
                <a:gd name="T26" fmla="*/ 329 w 401"/>
                <a:gd name="T27" fmla="*/ 352 h 410"/>
                <a:gd name="T28" fmla="*/ 280 w 401"/>
                <a:gd name="T29" fmla="*/ 356 h 410"/>
                <a:gd name="T30" fmla="*/ 278 w 401"/>
                <a:gd name="T31" fmla="*/ 359 h 410"/>
                <a:gd name="T32" fmla="*/ 260 w 401"/>
                <a:gd name="T33" fmla="*/ 391 h 410"/>
                <a:gd name="T34" fmla="*/ 87 w 401"/>
                <a:gd name="T35" fmla="*/ 364 h 410"/>
                <a:gd name="T36" fmla="*/ 83 w 401"/>
                <a:gd name="T37" fmla="*/ 342 h 410"/>
                <a:gd name="T38" fmla="*/ 87 w 401"/>
                <a:gd name="T39" fmla="*/ 332 h 410"/>
                <a:gd name="T40" fmla="*/ 78 w 401"/>
                <a:gd name="T41" fmla="*/ 335 h 410"/>
                <a:gd name="T42" fmla="*/ 54 w 401"/>
                <a:gd name="T43" fmla="*/ 334 h 410"/>
                <a:gd name="T44" fmla="*/ 38 w 401"/>
                <a:gd name="T45" fmla="*/ 313 h 410"/>
                <a:gd name="T46" fmla="*/ 42 w 401"/>
                <a:gd name="T47" fmla="*/ 267 h 410"/>
                <a:gd name="T48" fmla="*/ 40 w 401"/>
                <a:gd name="T49" fmla="*/ 264 h 410"/>
                <a:gd name="T50" fmla="*/ 9 w 401"/>
                <a:gd name="T51" fmla="*/ 241 h 410"/>
                <a:gd name="T52" fmla="*/ 30 w 401"/>
                <a:gd name="T53" fmla="*/ 110 h 410"/>
                <a:gd name="T54" fmla="*/ 52 w 401"/>
                <a:gd name="T55" fmla="*/ 104 h 410"/>
                <a:gd name="T56" fmla="*/ 62 w 401"/>
                <a:gd name="T57" fmla="*/ 106 h 410"/>
                <a:gd name="T58" fmla="*/ 58 w 401"/>
                <a:gd name="T59" fmla="*/ 98 h 410"/>
                <a:gd name="T60" fmla="*/ 57 w 401"/>
                <a:gd name="T61" fmla="*/ 74 h 410"/>
                <a:gd name="T62" fmla="*/ 90 w 401"/>
                <a:gd name="T63" fmla="*/ 45 h 410"/>
                <a:gd name="T64" fmla="*/ 115 w 401"/>
                <a:gd name="T65" fmla="*/ 49 h 410"/>
                <a:gd name="T66" fmla="*/ 122 w 401"/>
                <a:gd name="T67" fmla="*/ 54 h 410"/>
                <a:gd name="T68" fmla="*/ 122 w 401"/>
                <a:gd name="T69" fmla="*/ 44 h 410"/>
                <a:gd name="T70" fmla="*/ 131 w 401"/>
                <a:gd name="T71" fmla="*/ 23 h 410"/>
                <a:gd name="T72" fmla="*/ 312 w 401"/>
                <a:gd name="T73" fmla="*/ 45 h 410"/>
                <a:gd name="T74" fmla="*/ 316 w 401"/>
                <a:gd name="T75" fmla="*/ 72 h 410"/>
                <a:gd name="T76" fmla="*/ 315 w 401"/>
                <a:gd name="T77" fmla="*/ 7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1" h="410">
                  <a:moveTo>
                    <a:pt x="315" y="79"/>
                  </a:moveTo>
                  <a:cubicBezTo>
                    <a:pt x="316" y="80"/>
                    <a:pt x="316" y="80"/>
                    <a:pt x="317" y="80"/>
                  </a:cubicBezTo>
                  <a:cubicBezTo>
                    <a:pt x="340" y="66"/>
                    <a:pt x="340" y="66"/>
                    <a:pt x="358" y="90"/>
                  </a:cubicBezTo>
                  <a:cubicBezTo>
                    <a:pt x="360" y="92"/>
                    <a:pt x="361" y="94"/>
                    <a:pt x="363" y="97"/>
                  </a:cubicBezTo>
                  <a:cubicBezTo>
                    <a:pt x="368" y="106"/>
                    <a:pt x="375" y="115"/>
                    <a:pt x="378" y="125"/>
                  </a:cubicBezTo>
                  <a:cubicBezTo>
                    <a:pt x="384" y="141"/>
                    <a:pt x="360" y="131"/>
                    <a:pt x="360" y="144"/>
                  </a:cubicBezTo>
                  <a:cubicBezTo>
                    <a:pt x="361" y="145"/>
                    <a:pt x="362" y="146"/>
                    <a:pt x="362" y="146"/>
                  </a:cubicBezTo>
                  <a:cubicBezTo>
                    <a:pt x="386" y="135"/>
                    <a:pt x="390" y="150"/>
                    <a:pt x="393" y="168"/>
                  </a:cubicBezTo>
                  <a:cubicBezTo>
                    <a:pt x="401" y="213"/>
                    <a:pt x="394" y="256"/>
                    <a:pt x="373" y="298"/>
                  </a:cubicBezTo>
                  <a:cubicBezTo>
                    <a:pt x="367" y="309"/>
                    <a:pt x="361" y="319"/>
                    <a:pt x="348" y="305"/>
                  </a:cubicBezTo>
                  <a:cubicBezTo>
                    <a:pt x="346" y="303"/>
                    <a:pt x="342" y="301"/>
                    <a:pt x="339" y="304"/>
                  </a:cubicBezTo>
                  <a:cubicBezTo>
                    <a:pt x="339" y="305"/>
                    <a:pt x="338" y="306"/>
                    <a:pt x="339" y="306"/>
                  </a:cubicBezTo>
                  <a:cubicBezTo>
                    <a:pt x="355" y="328"/>
                    <a:pt x="355" y="328"/>
                    <a:pt x="334" y="348"/>
                  </a:cubicBezTo>
                  <a:cubicBezTo>
                    <a:pt x="332" y="349"/>
                    <a:pt x="331" y="351"/>
                    <a:pt x="329" y="352"/>
                  </a:cubicBezTo>
                  <a:cubicBezTo>
                    <a:pt x="303" y="375"/>
                    <a:pt x="303" y="375"/>
                    <a:pt x="280" y="356"/>
                  </a:cubicBezTo>
                  <a:cubicBezTo>
                    <a:pt x="279" y="357"/>
                    <a:pt x="278" y="359"/>
                    <a:pt x="278" y="359"/>
                  </a:cubicBezTo>
                  <a:cubicBezTo>
                    <a:pt x="294" y="383"/>
                    <a:pt x="276" y="386"/>
                    <a:pt x="260" y="391"/>
                  </a:cubicBezTo>
                  <a:cubicBezTo>
                    <a:pt x="198" y="410"/>
                    <a:pt x="140" y="400"/>
                    <a:pt x="87" y="364"/>
                  </a:cubicBezTo>
                  <a:cubicBezTo>
                    <a:pt x="78" y="357"/>
                    <a:pt x="70" y="352"/>
                    <a:pt x="83" y="342"/>
                  </a:cubicBezTo>
                  <a:cubicBezTo>
                    <a:pt x="86" y="340"/>
                    <a:pt x="91" y="336"/>
                    <a:pt x="87" y="332"/>
                  </a:cubicBezTo>
                  <a:cubicBezTo>
                    <a:pt x="83" y="327"/>
                    <a:pt x="80" y="332"/>
                    <a:pt x="78" y="335"/>
                  </a:cubicBezTo>
                  <a:cubicBezTo>
                    <a:pt x="69" y="349"/>
                    <a:pt x="61" y="344"/>
                    <a:pt x="54" y="334"/>
                  </a:cubicBezTo>
                  <a:cubicBezTo>
                    <a:pt x="49" y="327"/>
                    <a:pt x="43" y="320"/>
                    <a:pt x="38" y="313"/>
                  </a:cubicBezTo>
                  <a:cubicBezTo>
                    <a:pt x="20" y="285"/>
                    <a:pt x="20" y="285"/>
                    <a:pt x="42" y="267"/>
                  </a:cubicBezTo>
                  <a:cubicBezTo>
                    <a:pt x="41" y="266"/>
                    <a:pt x="40" y="264"/>
                    <a:pt x="40" y="264"/>
                  </a:cubicBezTo>
                  <a:cubicBezTo>
                    <a:pt x="14" y="268"/>
                    <a:pt x="14" y="268"/>
                    <a:pt x="9" y="241"/>
                  </a:cubicBezTo>
                  <a:cubicBezTo>
                    <a:pt x="0" y="195"/>
                    <a:pt x="8" y="152"/>
                    <a:pt x="30" y="110"/>
                  </a:cubicBezTo>
                  <a:cubicBezTo>
                    <a:pt x="36" y="100"/>
                    <a:pt x="41" y="93"/>
                    <a:pt x="52" y="104"/>
                  </a:cubicBezTo>
                  <a:cubicBezTo>
                    <a:pt x="54" y="107"/>
                    <a:pt x="58" y="111"/>
                    <a:pt x="62" y="106"/>
                  </a:cubicBezTo>
                  <a:cubicBezTo>
                    <a:pt x="66" y="102"/>
                    <a:pt x="61" y="99"/>
                    <a:pt x="58" y="98"/>
                  </a:cubicBezTo>
                  <a:cubicBezTo>
                    <a:pt x="42" y="90"/>
                    <a:pt x="48" y="83"/>
                    <a:pt x="57" y="74"/>
                  </a:cubicBezTo>
                  <a:cubicBezTo>
                    <a:pt x="67" y="64"/>
                    <a:pt x="78" y="54"/>
                    <a:pt x="90" y="45"/>
                  </a:cubicBezTo>
                  <a:cubicBezTo>
                    <a:pt x="99" y="38"/>
                    <a:pt x="109" y="31"/>
                    <a:pt x="115" y="49"/>
                  </a:cubicBezTo>
                  <a:cubicBezTo>
                    <a:pt x="115" y="52"/>
                    <a:pt x="118" y="56"/>
                    <a:pt x="122" y="54"/>
                  </a:cubicBezTo>
                  <a:cubicBezTo>
                    <a:pt x="128" y="51"/>
                    <a:pt x="124" y="47"/>
                    <a:pt x="122" y="44"/>
                  </a:cubicBezTo>
                  <a:cubicBezTo>
                    <a:pt x="113" y="32"/>
                    <a:pt x="119" y="27"/>
                    <a:pt x="131" y="23"/>
                  </a:cubicBezTo>
                  <a:cubicBezTo>
                    <a:pt x="195" y="0"/>
                    <a:pt x="255" y="8"/>
                    <a:pt x="312" y="45"/>
                  </a:cubicBezTo>
                  <a:cubicBezTo>
                    <a:pt x="325" y="53"/>
                    <a:pt x="331" y="61"/>
                    <a:pt x="316" y="72"/>
                  </a:cubicBezTo>
                  <a:cubicBezTo>
                    <a:pt x="313" y="74"/>
                    <a:pt x="313" y="77"/>
                    <a:pt x="315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04" name="Freeform 299">
              <a:extLst>
                <a:ext uri="{FF2B5EF4-FFF2-40B4-BE49-F238E27FC236}">
                  <a16:creationId xmlns:a16="http://schemas.microsoft.com/office/drawing/2014/main" id="{7BD4EDBE-0A2A-2AE9-2596-C708F47DB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6" y="1210"/>
              <a:ext cx="236" cy="186"/>
            </a:xfrm>
            <a:custGeom>
              <a:avLst/>
              <a:gdLst>
                <a:gd name="T0" fmla="*/ 215 w 274"/>
                <a:gd name="T1" fmla="*/ 193 h 215"/>
                <a:gd name="T2" fmla="*/ 167 w 274"/>
                <a:gd name="T3" fmla="*/ 204 h 215"/>
                <a:gd name="T4" fmla="*/ 115 w 274"/>
                <a:gd name="T5" fmla="*/ 213 h 215"/>
                <a:gd name="T6" fmla="*/ 124 w 274"/>
                <a:gd name="T7" fmla="*/ 205 h 215"/>
                <a:gd name="T8" fmla="*/ 112 w 274"/>
                <a:gd name="T9" fmla="*/ 202 h 215"/>
                <a:gd name="T10" fmla="*/ 96 w 274"/>
                <a:gd name="T11" fmla="*/ 198 h 215"/>
                <a:gd name="T12" fmla="*/ 84 w 274"/>
                <a:gd name="T13" fmla="*/ 198 h 215"/>
                <a:gd name="T14" fmla="*/ 76 w 274"/>
                <a:gd name="T15" fmla="*/ 204 h 215"/>
                <a:gd name="T16" fmla="*/ 69 w 274"/>
                <a:gd name="T17" fmla="*/ 196 h 215"/>
                <a:gd name="T18" fmla="*/ 58 w 274"/>
                <a:gd name="T19" fmla="*/ 186 h 215"/>
                <a:gd name="T20" fmla="*/ 49 w 274"/>
                <a:gd name="T21" fmla="*/ 179 h 215"/>
                <a:gd name="T22" fmla="*/ 43 w 274"/>
                <a:gd name="T23" fmla="*/ 169 h 215"/>
                <a:gd name="T24" fmla="*/ 3 w 274"/>
                <a:gd name="T25" fmla="*/ 119 h 215"/>
                <a:gd name="T26" fmla="*/ 7 w 274"/>
                <a:gd name="T27" fmla="*/ 78 h 215"/>
                <a:gd name="T28" fmla="*/ 50 w 274"/>
                <a:gd name="T29" fmla="*/ 30 h 215"/>
                <a:gd name="T30" fmla="*/ 70 w 274"/>
                <a:gd name="T31" fmla="*/ 28 h 215"/>
                <a:gd name="T32" fmla="*/ 86 w 274"/>
                <a:gd name="T33" fmla="*/ 15 h 215"/>
                <a:gd name="T34" fmla="*/ 108 w 274"/>
                <a:gd name="T35" fmla="*/ 16 h 215"/>
                <a:gd name="T36" fmla="*/ 172 w 274"/>
                <a:gd name="T37" fmla="*/ 19 h 215"/>
                <a:gd name="T38" fmla="*/ 185 w 274"/>
                <a:gd name="T39" fmla="*/ 18 h 215"/>
                <a:gd name="T40" fmla="*/ 194 w 274"/>
                <a:gd name="T41" fmla="*/ 16 h 215"/>
                <a:gd name="T42" fmla="*/ 197 w 274"/>
                <a:gd name="T43" fmla="*/ 24 h 215"/>
                <a:gd name="T44" fmla="*/ 207 w 274"/>
                <a:gd name="T45" fmla="*/ 33 h 215"/>
                <a:gd name="T46" fmla="*/ 258 w 274"/>
                <a:gd name="T47" fmla="*/ 73 h 215"/>
                <a:gd name="T48" fmla="*/ 252 w 274"/>
                <a:gd name="T49" fmla="*/ 80 h 215"/>
                <a:gd name="T50" fmla="*/ 250 w 274"/>
                <a:gd name="T51" fmla="*/ 92 h 215"/>
                <a:gd name="T52" fmla="*/ 259 w 274"/>
                <a:gd name="T53" fmla="*/ 92 h 215"/>
                <a:gd name="T54" fmla="*/ 266 w 274"/>
                <a:gd name="T55" fmla="*/ 95 h 215"/>
                <a:gd name="T56" fmla="*/ 229 w 274"/>
                <a:gd name="T57" fmla="*/ 179 h 215"/>
                <a:gd name="T58" fmla="*/ 215 w 274"/>
                <a:gd name="T59" fmla="*/ 19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4" h="215">
                  <a:moveTo>
                    <a:pt x="215" y="193"/>
                  </a:moveTo>
                  <a:cubicBezTo>
                    <a:pt x="198" y="193"/>
                    <a:pt x="182" y="200"/>
                    <a:pt x="167" y="204"/>
                  </a:cubicBezTo>
                  <a:cubicBezTo>
                    <a:pt x="138" y="211"/>
                    <a:pt x="139" y="214"/>
                    <a:pt x="115" y="213"/>
                  </a:cubicBezTo>
                  <a:cubicBezTo>
                    <a:pt x="116" y="207"/>
                    <a:pt x="126" y="212"/>
                    <a:pt x="124" y="205"/>
                  </a:cubicBezTo>
                  <a:cubicBezTo>
                    <a:pt x="122" y="199"/>
                    <a:pt x="115" y="200"/>
                    <a:pt x="112" y="202"/>
                  </a:cubicBezTo>
                  <a:cubicBezTo>
                    <a:pt x="104" y="207"/>
                    <a:pt x="98" y="215"/>
                    <a:pt x="96" y="198"/>
                  </a:cubicBezTo>
                  <a:cubicBezTo>
                    <a:pt x="95" y="194"/>
                    <a:pt x="85" y="190"/>
                    <a:pt x="84" y="198"/>
                  </a:cubicBezTo>
                  <a:cubicBezTo>
                    <a:pt x="83" y="205"/>
                    <a:pt x="81" y="206"/>
                    <a:pt x="76" y="204"/>
                  </a:cubicBezTo>
                  <a:cubicBezTo>
                    <a:pt x="73" y="202"/>
                    <a:pt x="67" y="202"/>
                    <a:pt x="69" y="196"/>
                  </a:cubicBezTo>
                  <a:cubicBezTo>
                    <a:pt x="74" y="183"/>
                    <a:pt x="66" y="183"/>
                    <a:pt x="58" y="186"/>
                  </a:cubicBezTo>
                  <a:cubicBezTo>
                    <a:pt x="50" y="190"/>
                    <a:pt x="44" y="192"/>
                    <a:pt x="49" y="179"/>
                  </a:cubicBezTo>
                  <a:cubicBezTo>
                    <a:pt x="51" y="173"/>
                    <a:pt x="46" y="169"/>
                    <a:pt x="43" y="169"/>
                  </a:cubicBezTo>
                  <a:cubicBezTo>
                    <a:pt x="7" y="170"/>
                    <a:pt x="9" y="140"/>
                    <a:pt x="3" y="119"/>
                  </a:cubicBezTo>
                  <a:cubicBezTo>
                    <a:pt x="0" y="106"/>
                    <a:pt x="2" y="91"/>
                    <a:pt x="7" y="78"/>
                  </a:cubicBezTo>
                  <a:cubicBezTo>
                    <a:pt x="18" y="59"/>
                    <a:pt x="30" y="41"/>
                    <a:pt x="50" y="30"/>
                  </a:cubicBezTo>
                  <a:cubicBezTo>
                    <a:pt x="56" y="27"/>
                    <a:pt x="60" y="21"/>
                    <a:pt x="70" y="28"/>
                  </a:cubicBezTo>
                  <a:cubicBezTo>
                    <a:pt x="82" y="36"/>
                    <a:pt x="80" y="13"/>
                    <a:pt x="86" y="15"/>
                  </a:cubicBezTo>
                  <a:cubicBezTo>
                    <a:pt x="95" y="19"/>
                    <a:pt x="101" y="24"/>
                    <a:pt x="108" y="16"/>
                  </a:cubicBezTo>
                  <a:cubicBezTo>
                    <a:pt x="122" y="0"/>
                    <a:pt x="160" y="2"/>
                    <a:pt x="172" y="19"/>
                  </a:cubicBezTo>
                  <a:cubicBezTo>
                    <a:pt x="176" y="24"/>
                    <a:pt x="182" y="25"/>
                    <a:pt x="185" y="18"/>
                  </a:cubicBezTo>
                  <a:cubicBezTo>
                    <a:pt x="188" y="12"/>
                    <a:pt x="191" y="14"/>
                    <a:pt x="194" y="16"/>
                  </a:cubicBezTo>
                  <a:cubicBezTo>
                    <a:pt x="197" y="17"/>
                    <a:pt x="201" y="17"/>
                    <a:pt x="197" y="24"/>
                  </a:cubicBezTo>
                  <a:cubicBezTo>
                    <a:pt x="193" y="31"/>
                    <a:pt x="200" y="34"/>
                    <a:pt x="207" y="33"/>
                  </a:cubicBezTo>
                  <a:cubicBezTo>
                    <a:pt x="225" y="31"/>
                    <a:pt x="256" y="55"/>
                    <a:pt x="258" y="73"/>
                  </a:cubicBezTo>
                  <a:cubicBezTo>
                    <a:pt x="259" y="79"/>
                    <a:pt x="256" y="79"/>
                    <a:pt x="252" y="80"/>
                  </a:cubicBezTo>
                  <a:cubicBezTo>
                    <a:pt x="246" y="82"/>
                    <a:pt x="247" y="87"/>
                    <a:pt x="250" y="92"/>
                  </a:cubicBezTo>
                  <a:cubicBezTo>
                    <a:pt x="253" y="98"/>
                    <a:pt x="255" y="98"/>
                    <a:pt x="259" y="92"/>
                  </a:cubicBezTo>
                  <a:cubicBezTo>
                    <a:pt x="264" y="85"/>
                    <a:pt x="265" y="92"/>
                    <a:pt x="266" y="95"/>
                  </a:cubicBezTo>
                  <a:cubicBezTo>
                    <a:pt x="274" y="121"/>
                    <a:pt x="255" y="169"/>
                    <a:pt x="229" y="179"/>
                  </a:cubicBezTo>
                  <a:cubicBezTo>
                    <a:pt x="220" y="182"/>
                    <a:pt x="218" y="187"/>
                    <a:pt x="215" y="193"/>
                  </a:cubicBezTo>
                  <a:close/>
                </a:path>
              </a:pathLst>
            </a:custGeom>
            <a:solidFill>
              <a:srgbClr val="84BE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05" name="Freeform 300">
              <a:extLst>
                <a:ext uri="{FF2B5EF4-FFF2-40B4-BE49-F238E27FC236}">
                  <a16:creationId xmlns:a16="http://schemas.microsoft.com/office/drawing/2014/main" id="{DE50D88B-781B-6F7A-525C-675B3D082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6" y="1276"/>
              <a:ext cx="106" cy="143"/>
            </a:xfrm>
            <a:custGeom>
              <a:avLst/>
              <a:gdLst>
                <a:gd name="T0" fmla="*/ 114 w 123"/>
                <a:gd name="T1" fmla="*/ 0 h 166"/>
                <a:gd name="T2" fmla="*/ 120 w 123"/>
                <a:gd name="T3" fmla="*/ 20 h 166"/>
                <a:gd name="T4" fmla="*/ 108 w 123"/>
                <a:gd name="T5" fmla="*/ 103 h 166"/>
                <a:gd name="T6" fmla="*/ 116 w 123"/>
                <a:gd name="T7" fmla="*/ 115 h 166"/>
                <a:gd name="T8" fmla="*/ 116 w 123"/>
                <a:gd name="T9" fmla="*/ 136 h 166"/>
                <a:gd name="T10" fmla="*/ 97 w 123"/>
                <a:gd name="T11" fmla="*/ 144 h 166"/>
                <a:gd name="T12" fmla="*/ 24 w 123"/>
                <a:gd name="T13" fmla="*/ 162 h 166"/>
                <a:gd name="T14" fmla="*/ 0 w 123"/>
                <a:gd name="T15" fmla="*/ 165 h 166"/>
                <a:gd name="T16" fmla="*/ 20 w 123"/>
                <a:gd name="T17" fmla="*/ 150 h 166"/>
                <a:gd name="T18" fmla="*/ 74 w 123"/>
                <a:gd name="T19" fmla="*/ 129 h 166"/>
                <a:gd name="T20" fmla="*/ 101 w 123"/>
                <a:gd name="T21" fmla="*/ 87 h 166"/>
                <a:gd name="T22" fmla="*/ 106 w 123"/>
                <a:gd name="T23" fmla="*/ 13 h 166"/>
                <a:gd name="T24" fmla="*/ 114 w 123"/>
                <a:gd name="T25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66">
                  <a:moveTo>
                    <a:pt x="114" y="0"/>
                  </a:moveTo>
                  <a:cubicBezTo>
                    <a:pt x="117" y="7"/>
                    <a:pt x="123" y="10"/>
                    <a:pt x="120" y="20"/>
                  </a:cubicBezTo>
                  <a:cubicBezTo>
                    <a:pt x="112" y="46"/>
                    <a:pt x="111" y="75"/>
                    <a:pt x="108" y="103"/>
                  </a:cubicBezTo>
                  <a:cubicBezTo>
                    <a:pt x="107" y="109"/>
                    <a:pt x="114" y="111"/>
                    <a:pt x="116" y="115"/>
                  </a:cubicBezTo>
                  <a:cubicBezTo>
                    <a:pt x="120" y="122"/>
                    <a:pt x="120" y="129"/>
                    <a:pt x="116" y="136"/>
                  </a:cubicBezTo>
                  <a:cubicBezTo>
                    <a:pt x="111" y="142"/>
                    <a:pt x="104" y="147"/>
                    <a:pt x="97" y="144"/>
                  </a:cubicBezTo>
                  <a:cubicBezTo>
                    <a:pt x="68" y="132"/>
                    <a:pt x="47" y="153"/>
                    <a:pt x="24" y="162"/>
                  </a:cubicBezTo>
                  <a:cubicBezTo>
                    <a:pt x="16" y="166"/>
                    <a:pt x="10" y="165"/>
                    <a:pt x="0" y="165"/>
                  </a:cubicBezTo>
                  <a:cubicBezTo>
                    <a:pt x="7" y="157"/>
                    <a:pt x="8" y="152"/>
                    <a:pt x="20" y="150"/>
                  </a:cubicBezTo>
                  <a:cubicBezTo>
                    <a:pt x="39" y="148"/>
                    <a:pt x="62" y="142"/>
                    <a:pt x="74" y="129"/>
                  </a:cubicBezTo>
                  <a:cubicBezTo>
                    <a:pt x="85" y="119"/>
                    <a:pt x="101" y="107"/>
                    <a:pt x="101" y="87"/>
                  </a:cubicBezTo>
                  <a:cubicBezTo>
                    <a:pt x="100" y="62"/>
                    <a:pt x="112" y="38"/>
                    <a:pt x="106" y="13"/>
                  </a:cubicBezTo>
                  <a:cubicBezTo>
                    <a:pt x="105" y="10"/>
                    <a:pt x="111" y="4"/>
                    <a:pt x="114" y="0"/>
                  </a:cubicBezTo>
                  <a:close/>
                </a:path>
              </a:pathLst>
            </a:custGeom>
            <a:solidFill>
              <a:srgbClr val="5B4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06" name="Freeform 301">
              <a:extLst>
                <a:ext uri="{FF2B5EF4-FFF2-40B4-BE49-F238E27FC236}">
                  <a16:creationId xmlns:a16="http://schemas.microsoft.com/office/drawing/2014/main" id="{EA048A99-041A-E9ED-5F24-2F294A245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" y="1379"/>
              <a:ext cx="38" cy="49"/>
            </a:xfrm>
            <a:custGeom>
              <a:avLst/>
              <a:gdLst>
                <a:gd name="T0" fmla="*/ 0 w 43"/>
                <a:gd name="T1" fmla="*/ 36 h 57"/>
                <a:gd name="T2" fmla="*/ 27 w 43"/>
                <a:gd name="T3" fmla="*/ 41 h 57"/>
                <a:gd name="T4" fmla="*/ 16 w 43"/>
                <a:gd name="T5" fmla="*/ 26 h 57"/>
                <a:gd name="T6" fmla="*/ 28 w 43"/>
                <a:gd name="T7" fmla="*/ 14 h 57"/>
                <a:gd name="T8" fmla="*/ 11 w 43"/>
                <a:gd name="T9" fmla="*/ 12 h 57"/>
                <a:gd name="T10" fmla="*/ 34 w 43"/>
                <a:gd name="T11" fmla="*/ 3 h 57"/>
                <a:gd name="T12" fmla="*/ 37 w 43"/>
                <a:gd name="T13" fmla="*/ 22 h 57"/>
                <a:gd name="T14" fmla="*/ 38 w 43"/>
                <a:gd name="T15" fmla="*/ 29 h 57"/>
                <a:gd name="T16" fmla="*/ 25 w 43"/>
                <a:gd name="T17" fmla="*/ 53 h 57"/>
                <a:gd name="T18" fmla="*/ 0 w 43"/>
                <a:gd name="T19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7">
                  <a:moveTo>
                    <a:pt x="0" y="36"/>
                  </a:moveTo>
                  <a:cubicBezTo>
                    <a:pt x="12" y="31"/>
                    <a:pt x="16" y="57"/>
                    <a:pt x="27" y="41"/>
                  </a:cubicBezTo>
                  <a:cubicBezTo>
                    <a:pt x="34" y="31"/>
                    <a:pt x="23" y="28"/>
                    <a:pt x="16" y="26"/>
                  </a:cubicBezTo>
                  <a:cubicBezTo>
                    <a:pt x="17" y="19"/>
                    <a:pt x="27" y="21"/>
                    <a:pt x="28" y="14"/>
                  </a:cubicBezTo>
                  <a:cubicBezTo>
                    <a:pt x="22" y="7"/>
                    <a:pt x="17" y="20"/>
                    <a:pt x="11" y="12"/>
                  </a:cubicBezTo>
                  <a:cubicBezTo>
                    <a:pt x="17" y="4"/>
                    <a:pt x="24" y="0"/>
                    <a:pt x="34" y="3"/>
                  </a:cubicBezTo>
                  <a:cubicBezTo>
                    <a:pt x="43" y="7"/>
                    <a:pt x="41" y="15"/>
                    <a:pt x="37" y="22"/>
                  </a:cubicBezTo>
                  <a:cubicBezTo>
                    <a:pt x="37" y="24"/>
                    <a:pt x="38" y="27"/>
                    <a:pt x="38" y="29"/>
                  </a:cubicBezTo>
                  <a:cubicBezTo>
                    <a:pt x="43" y="42"/>
                    <a:pt x="36" y="51"/>
                    <a:pt x="25" y="53"/>
                  </a:cubicBezTo>
                  <a:cubicBezTo>
                    <a:pt x="12" y="56"/>
                    <a:pt x="4" y="49"/>
                    <a:pt x="0" y="36"/>
                  </a:cubicBezTo>
                  <a:close/>
                </a:path>
              </a:pathLst>
            </a:custGeom>
            <a:solidFill>
              <a:srgbClr val="DA8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07" name="Freeform 302">
              <a:extLst>
                <a:ext uri="{FF2B5EF4-FFF2-40B4-BE49-F238E27FC236}">
                  <a16:creationId xmlns:a16="http://schemas.microsoft.com/office/drawing/2014/main" id="{7B51A604-197E-C4F4-CC5D-A48C3CD696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4" y="1342"/>
              <a:ext cx="35" cy="47"/>
            </a:xfrm>
            <a:custGeom>
              <a:avLst/>
              <a:gdLst>
                <a:gd name="T0" fmla="*/ 4 w 41"/>
                <a:gd name="T1" fmla="*/ 49 h 55"/>
                <a:gd name="T2" fmla="*/ 23 w 41"/>
                <a:gd name="T3" fmla="*/ 37 h 55"/>
                <a:gd name="T4" fmla="*/ 16 w 41"/>
                <a:gd name="T5" fmla="*/ 35 h 55"/>
                <a:gd name="T6" fmla="*/ 0 w 41"/>
                <a:gd name="T7" fmla="*/ 19 h 55"/>
                <a:gd name="T8" fmla="*/ 12 w 41"/>
                <a:gd name="T9" fmla="*/ 3 h 55"/>
                <a:gd name="T10" fmla="*/ 35 w 41"/>
                <a:gd name="T11" fmla="*/ 12 h 55"/>
                <a:gd name="T12" fmla="*/ 32 w 41"/>
                <a:gd name="T13" fmla="*/ 41 h 55"/>
                <a:gd name="T14" fmla="*/ 4 w 41"/>
                <a:gd name="T15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55">
                  <a:moveTo>
                    <a:pt x="4" y="49"/>
                  </a:moveTo>
                  <a:cubicBezTo>
                    <a:pt x="10" y="45"/>
                    <a:pt x="19" y="48"/>
                    <a:pt x="23" y="37"/>
                  </a:cubicBezTo>
                  <a:cubicBezTo>
                    <a:pt x="23" y="34"/>
                    <a:pt x="19" y="35"/>
                    <a:pt x="16" y="35"/>
                  </a:cubicBezTo>
                  <a:cubicBezTo>
                    <a:pt x="7" y="33"/>
                    <a:pt x="1" y="29"/>
                    <a:pt x="0" y="19"/>
                  </a:cubicBezTo>
                  <a:cubicBezTo>
                    <a:pt x="0" y="11"/>
                    <a:pt x="5" y="6"/>
                    <a:pt x="12" y="3"/>
                  </a:cubicBezTo>
                  <a:cubicBezTo>
                    <a:pt x="22" y="0"/>
                    <a:pt x="30" y="4"/>
                    <a:pt x="35" y="12"/>
                  </a:cubicBezTo>
                  <a:cubicBezTo>
                    <a:pt x="41" y="21"/>
                    <a:pt x="39" y="32"/>
                    <a:pt x="32" y="41"/>
                  </a:cubicBezTo>
                  <a:cubicBezTo>
                    <a:pt x="25" y="50"/>
                    <a:pt x="16" y="55"/>
                    <a:pt x="4" y="49"/>
                  </a:cubicBezTo>
                  <a:close/>
                </a:path>
              </a:pathLst>
            </a:custGeom>
            <a:solidFill>
              <a:srgbClr val="DA8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08" name="Freeform 303">
              <a:extLst>
                <a:ext uri="{FF2B5EF4-FFF2-40B4-BE49-F238E27FC236}">
                  <a16:creationId xmlns:a16="http://schemas.microsoft.com/office/drawing/2014/main" id="{81CA3AED-B106-3EE1-1322-8A51DC38A3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4" y="1500"/>
              <a:ext cx="37" cy="44"/>
            </a:xfrm>
            <a:custGeom>
              <a:avLst/>
              <a:gdLst>
                <a:gd name="T0" fmla="*/ 39 w 44"/>
                <a:gd name="T1" fmla="*/ 3 h 51"/>
                <a:gd name="T2" fmla="*/ 20 w 44"/>
                <a:gd name="T3" fmla="*/ 14 h 51"/>
                <a:gd name="T4" fmla="*/ 28 w 44"/>
                <a:gd name="T5" fmla="*/ 18 h 51"/>
                <a:gd name="T6" fmla="*/ 42 w 44"/>
                <a:gd name="T7" fmla="*/ 37 h 51"/>
                <a:gd name="T8" fmla="*/ 27 w 44"/>
                <a:gd name="T9" fmla="*/ 50 h 51"/>
                <a:gd name="T10" fmla="*/ 6 w 44"/>
                <a:gd name="T11" fmla="*/ 36 h 51"/>
                <a:gd name="T12" fmla="*/ 39 w 44"/>
                <a:gd name="T13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1">
                  <a:moveTo>
                    <a:pt x="39" y="3"/>
                  </a:moveTo>
                  <a:cubicBezTo>
                    <a:pt x="34" y="9"/>
                    <a:pt x="24" y="5"/>
                    <a:pt x="20" y="14"/>
                  </a:cubicBezTo>
                  <a:cubicBezTo>
                    <a:pt x="19" y="20"/>
                    <a:pt x="26" y="17"/>
                    <a:pt x="28" y="18"/>
                  </a:cubicBezTo>
                  <a:cubicBezTo>
                    <a:pt x="37" y="21"/>
                    <a:pt x="44" y="27"/>
                    <a:pt x="42" y="37"/>
                  </a:cubicBezTo>
                  <a:cubicBezTo>
                    <a:pt x="41" y="46"/>
                    <a:pt x="35" y="50"/>
                    <a:pt x="27" y="50"/>
                  </a:cubicBezTo>
                  <a:cubicBezTo>
                    <a:pt x="16" y="51"/>
                    <a:pt x="9" y="46"/>
                    <a:pt x="6" y="36"/>
                  </a:cubicBezTo>
                  <a:cubicBezTo>
                    <a:pt x="0" y="17"/>
                    <a:pt x="17" y="0"/>
                    <a:pt x="39" y="3"/>
                  </a:cubicBezTo>
                  <a:close/>
                </a:path>
              </a:pathLst>
            </a:custGeom>
            <a:solidFill>
              <a:srgbClr val="DC7E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09" name="Freeform 304">
              <a:extLst>
                <a:ext uri="{FF2B5EF4-FFF2-40B4-BE49-F238E27FC236}">
                  <a16:creationId xmlns:a16="http://schemas.microsoft.com/office/drawing/2014/main" id="{7E1D2EB3-51E8-CEA0-391F-278F848B5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1" y="1225"/>
              <a:ext cx="34" cy="47"/>
            </a:xfrm>
            <a:custGeom>
              <a:avLst/>
              <a:gdLst>
                <a:gd name="T0" fmla="*/ 3 w 40"/>
                <a:gd name="T1" fmla="*/ 41 h 54"/>
                <a:gd name="T2" fmla="*/ 18 w 40"/>
                <a:gd name="T3" fmla="*/ 29 h 54"/>
                <a:gd name="T4" fmla="*/ 26 w 40"/>
                <a:gd name="T5" fmla="*/ 13 h 54"/>
                <a:gd name="T6" fmla="*/ 10 w 40"/>
                <a:gd name="T7" fmla="*/ 14 h 54"/>
                <a:gd name="T8" fmla="*/ 22 w 40"/>
                <a:gd name="T9" fmla="*/ 1 h 54"/>
                <a:gd name="T10" fmla="*/ 36 w 40"/>
                <a:gd name="T11" fmla="*/ 7 h 54"/>
                <a:gd name="T12" fmla="*/ 32 w 40"/>
                <a:gd name="T13" fmla="*/ 27 h 54"/>
                <a:gd name="T14" fmla="*/ 17 w 40"/>
                <a:gd name="T15" fmla="*/ 42 h 54"/>
                <a:gd name="T16" fmla="*/ 26 w 40"/>
                <a:gd name="T17" fmla="*/ 45 h 54"/>
                <a:gd name="T18" fmla="*/ 36 w 40"/>
                <a:gd name="T19" fmla="*/ 42 h 54"/>
                <a:gd name="T20" fmla="*/ 37 w 40"/>
                <a:gd name="T21" fmla="*/ 48 h 54"/>
                <a:gd name="T22" fmla="*/ 26 w 40"/>
                <a:gd name="T23" fmla="*/ 53 h 54"/>
                <a:gd name="T24" fmla="*/ 3 w 40"/>
                <a:gd name="T25" fmla="*/ 48 h 54"/>
                <a:gd name="T26" fmla="*/ 3 w 40"/>
                <a:gd name="T27" fmla="*/ 4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54">
                  <a:moveTo>
                    <a:pt x="3" y="41"/>
                  </a:moveTo>
                  <a:cubicBezTo>
                    <a:pt x="8" y="37"/>
                    <a:pt x="13" y="33"/>
                    <a:pt x="18" y="29"/>
                  </a:cubicBezTo>
                  <a:cubicBezTo>
                    <a:pt x="23" y="25"/>
                    <a:pt x="30" y="20"/>
                    <a:pt x="26" y="13"/>
                  </a:cubicBezTo>
                  <a:cubicBezTo>
                    <a:pt x="20" y="4"/>
                    <a:pt x="18" y="21"/>
                    <a:pt x="10" y="14"/>
                  </a:cubicBezTo>
                  <a:cubicBezTo>
                    <a:pt x="9" y="6"/>
                    <a:pt x="15" y="3"/>
                    <a:pt x="22" y="1"/>
                  </a:cubicBezTo>
                  <a:cubicBezTo>
                    <a:pt x="28" y="0"/>
                    <a:pt x="33" y="2"/>
                    <a:pt x="36" y="7"/>
                  </a:cubicBezTo>
                  <a:cubicBezTo>
                    <a:pt x="40" y="15"/>
                    <a:pt x="37" y="21"/>
                    <a:pt x="32" y="27"/>
                  </a:cubicBezTo>
                  <a:cubicBezTo>
                    <a:pt x="27" y="32"/>
                    <a:pt x="18" y="34"/>
                    <a:pt x="17" y="42"/>
                  </a:cubicBezTo>
                  <a:cubicBezTo>
                    <a:pt x="20" y="45"/>
                    <a:pt x="23" y="45"/>
                    <a:pt x="26" y="45"/>
                  </a:cubicBezTo>
                  <a:cubicBezTo>
                    <a:pt x="30" y="44"/>
                    <a:pt x="32" y="38"/>
                    <a:pt x="36" y="42"/>
                  </a:cubicBezTo>
                  <a:cubicBezTo>
                    <a:pt x="37" y="43"/>
                    <a:pt x="38" y="46"/>
                    <a:pt x="37" y="48"/>
                  </a:cubicBezTo>
                  <a:cubicBezTo>
                    <a:pt x="35" y="53"/>
                    <a:pt x="31" y="54"/>
                    <a:pt x="26" y="53"/>
                  </a:cubicBezTo>
                  <a:cubicBezTo>
                    <a:pt x="18" y="52"/>
                    <a:pt x="10" y="50"/>
                    <a:pt x="3" y="48"/>
                  </a:cubicBezTo>
                  <a:cubicBezTo>
                    <a:pt x="0" y="46"/>
                    <a:pt x="0" y="43"/>
                    <a:pt x="3" y="41"/>
                  </a:cubicBezTo>
                  <a:close/>
                </a:path>
              </a:pathLst>
            </a:custGeom>
            <a:solidFill>
              <a:srgbClr val="D97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10" name="Freeform 305">
              <a:extLst>
                <a:ext uri="{FF2B5EF4-FFF2-40B4-BE49-F238E27FC236}">
                  <a16:creationId xmlns:a16="http://schemas.microsoft.com/office/drawing/2014/main" id="{5CC296D6-7174-247D-CE18-F45BAF08D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3" y="1225"/>
              <a:ext cx="23" cy="42"/>
            </a:xfrm>
            <a:custGeom>
              <a:avLst/>
              <a:gdLst>
                <a:gd name="T0" fmla="*/ 24 w 27"/>
                <a:gd name="T1" fmla="*/ 41 h 49"/>
                <a:gd name="T2" fmla="*/ 24 w 27"/>
                <a:gd name="T3" fmla="*/ 48 h 49"/>
                <a:gd name="T4" fmla="*/ 11 w 27"/>
                <a:gd name="T5" fmla="*/ 35 h 49"/>
                <a:gd name="T6" fmla="*/ 12 w 27"/>
                <a:gd name="T7" fmla="*/ 8 h 49"/>
                <a:gd name="T8" fmla="*/ 20 w 27"/>
                <a:gd name="T9" fmla="*/ 1 h 49"/>
                <a:gd name="T10" fmla="*/ 24 w 27"/>
                <a:gd name="T11" fmla="*/ 13 h 49"/>
                <a:gd name="T12" fmla="*/ 24 w 27"/>
                <a:gd name="T13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9">
                  <a:moveTo>
                    <a:pt x="24" y="41"/>
                  </a:moveTo>
                  <a:cubicBezTo>
                    <a:pt x="24" y="43"/>
                    <a:pt x="24" y="46"/>
                    <a:pt x="24" y="48"/>
                  </a:cubicBezTo>
                  <a:cubicBezTo>
                    <a:pt x="14" y="49"/>
                    <a:pt x="7" y="46"/>
                    <a:pt x="11" y="35"/>
                  </a:cubicBezTo>
                  <a:cubicBezTo>
                    <a:pt x="14" y="26"/>
                    <a:pt x="0" y="17"/>
                    <a:pt x="12" y="8"/>
                  </a:cubicBezTo>
                  <a:cubicBezTo>
                    <a:pt x="15" y="6"/>
                    <a:pt x="15" y="0"/>
                    <a:pt x="20" y="1"/>
                  </a:cubicBezTo>
                  <a:cubicBezTo>
                    <a:pt x="27" y="3"/>
                    <a:pt x="23" y="9"/>
                    <a:pt x="24" y="13"/>
                  </a:cubicBezTo>
                  <a:cubicBezTo>
                    <a:pt x="25" y="22"/>
                    <a:pt x="16" y="32"/>
                    <a:pt x="24" y="41"/>
                  </a:cubicBezTo>
                  <a:close/>
                </a:path>
              </a:pathLst>
            </a:custGeom>
            <a:solidFill>
              <a:srgbClr val="DB7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11" name="Freeform 306">
              <a:extLst>
                <a:ext uri="{FF2B5EF4-FFF2-40B4-BE49-F238E27FC236}">
                  <a16:creationId xmlns:a16="http://schemas.microsoft.com/office/drawing/2014/main" id="{3C8C06FD-3F43-9DF3-231F-98ECDCDF5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" y="1241"/>
              <a:ext cx="60" cy="115"/>
            </a:xfrm>
            <a:custGeom>
              <a:avLst/>
              <a:gdLst>
                <a:gd name="T0" fmla="*/ 36 w 70"/>
                <a:gd name="T1" fmla="*/ 0 h 134"/>
                <a:gd name="T2" fmla="*/ 66 w 70"/>
                <a:gd name="T3" fmla="*/ 80 h 134"/>
                <a:gd name="T4" fmla="*/ 65 w 70"/>
                <a:gd name="T5" fmla="*/ 113 h 134"/>
                <a:gd name="T6" fmla="*/ 26 w 70"/>
                <a:gd name="T7" fmla="*/ 129 h 134"/>
                <a:gd name="T8" fmla="*/ 5 w 70"/>
                <a:gd name="T9" fmla="*/ 91 h 134"/>
                <a:gd name="T10" fmla="*/ 36 w 70"/>
                <a:gd name="T1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34">
                  <a:moveTo>
                    <a:pt x="36" y="0"/>
                  </a:moveTo>
                  <a:cubicBezTo>
                    <a:pt x="48" y="31"/>
                    <a:pt x="58" y="55"/>
                    <a:pt x="66" y="80"/>
                  </a:cubicBezTo>
                  <a:cubicBezTo>
                    <a:pt x="70" y="91"/>
                    <a:pt x="70" y="103"/>
                    <a:pt x="65" y="113"/>
                  </a:cubicBezTo>
                  <a:cubicBezTo>
                    <a:pt x="56" y="129"/>
                    <a:pt x="42" y="134"/>
                    <a:pt x="26" y="129"/>
                  </a:cubicBezTo>
                  <a:cubicBezTo>
                    <a:pt x="11" y="125"/>
                    <a:pt x="0" y="108"/>
                    <a:pt x="5" y="91"/>
                  </a:cubicBezTo>
                  <a:cubicBezTo>
                    <a:pt x="13" y="62"/>
                    <a:pt x="24" y="34"/>
                    <a:pt x="36" y="0"/>
                  </a:cubicBezTo>
                  <a:close/>
                </a:path>
              </a:pathLst>
            </a:custGeom>
            <a:solidFill>
              <a:srgbClr val="D3E4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12" name="Freeform 307">
              <a:extLst>
                <a:ext uri="{FF2B5EF4-FFF2-40B4-BE49-F238E27FC236}">
                  <a16:creationId xmlns:a16="http://schemas.microsoft.com/office/drawing/2014/main" id="{EF5F7FEB-3C67-EA3F-0046-C5D9FBDB7C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9" y="1217"/>
              <a:ext cx="18" cy="10"/>
            </a:xfrm>
            <a:custGeom>
              <a:avLst/>
              <a:gdLst>
                <a:gd name="T0" fmla="*/ 20 w 20"/>
                <a:gd name="T1" fmla="*/ 5 h 11"/>
                <a:gd name="T2" fmla="*/ 0 w 20"/>
                <a:gd name="T3" fmla="*/ 6 h 11"/>
                <a:gd name="T4" fmla="*/ 20 w 20"/>
                <a:gd name="T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1">
                  <a:moveTo>
                    <a:pt x="20" y="5"/>
                  </a:moveTo>
                  <a:cubicBezTo>
                    <a:pt x="12" y="11"/>
                    <a:pt x="7" y="11"/>
                    <a:pt x="0" y="6"/>
                  </a:cubicBezTo>
                  <a:cubicBezTo>
                    <a:pt x="7" y="0"/>
                    <a:pt x="12" y="0"/>
                    <a:pt x="20" y="5"/>
                  </a:cubicBezTo>
                  <a:close/>
                </a:path>
              </a:pathLst>
            </a:custGeom>
            <a:solidFill>
              <a:srgbClr val="8BC1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13" name="Freeform 308">
              <a:extLst>
                <a:ext uri="{FF2B5EF4-FFF2-40B4-BE49-F238E27FC236}">
                  <a16:creationId xmlns:a16="http://schemas.microsoft.com/office/drawing/2014/main" id="{1103271B-854F-1322-B6CC-0A9512AAC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1" y="1349"/>
              <a:ext cx="17" cy="17"/>
            </a:xfrm>
            <a:custGeom>
              <a:avLst/>
              <a:gdLst>
                <a:gd name="T0" fmla="*/ 19 w 19"/>
                <a:gd name="T1" fmla="*/ 8 h 19"/>
                <a:gd name="T2" fmla="*/ 10 w 19"/>
                <a:gd name="T3" fmla="*/ 18 h 19"/>
                <a:gd name="T4" fmla="*/ 0 w 19"/>
                <a:gd name="T5" fmla="*/ 9 h 19"/>
                <a:gd name="T6" fmla="*/ 9 w 19"/>
                <a:gd name="T7" fmla="*/ 0 h 19"/>
                <a:gd name="T8" fmla="*/ 19 w 19"/>
                <a:gd name="T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8"/>
                  </a:moveTo>
                  <a:cubicBezTo>
                    <a:pt x="18" y="14"/>
                    <a:pt x="15" y="18"/>
                    <a:pt x="10" y="18"/>
                  </a:cubicBezTo>
                  <a:cubicBezTo>
                    <a:pt x="4" y="19"/>
                    <a:pt x="0" y="15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1"/>
                    <a:pt x="17" y="4"/>
                    <a:pt x="19" y="8"/>
                  </a:cubicBezTo>
                  <a:close/>
                </a:path>
              </a:pathLst>
            </a:custGeom>
            <a:solidFill>
              <a:srgbClr val="FDE1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14" name="Freeform 309">
              <a:extLst>
                <a:ext uri="{FF2B5EF4-FFF2-40B4-BE49-F238E27FC236}">
                  <a16:creationId xmlns:a16="http://schemas.microsoft.com/office/drawing/2014/main" id="{E4213A88-9E5F-8B6A-1FE1-A1CB1E14F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" y="1522"/>
              <a:ext cx="15" cy="16"/>
            </a:xfrm>
            <a:custGeom>
              <a:avLst/>
              <a:gdLst>
                <a:gd name="T0" fmla="*/ 17 w 17"/>
                <a:gd name="T1" fmla="*/ 10 h 19"/>
                <a:gd name="T2" fmla="*/ 9 w 17"/>
                <a:gd name="T3" fmla="*/ 19 h 19"/>
                <a:gd name="T4" fmla="*/ 0 w 17"/>
                <a:gd name="T5" fmla="*/ 11 h 19"/>
                <a:gd name="T6" fmla="*/ 9 w 17"/>
                <a:gd name="T7" fmla="*/ 1 h 19"/>
                <a:gd name="T8" fmla="*/ 17 w 17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10"/>
                  </a:moveTo>
                  <a:cubicBezTo>
                    <a:pt x="17" y="15"/>
                    <a:pt x="15" y="19"/>
                    <a:pt x="9" y="19"/>
                  </a:cubicBezTo>
                  <a:cubicBezTo>
                    <a:pt x="4" y="19"/>
                    <a:pt x="0" y="16"/>
                    <a:pt x="0" y="11"/>
                  </a:cubicBezTo>
                  <a:cubicBezTo>
                    <a:pt x="0" y="5"/>
                    <a:pt x="3" y="0"/>
                    <a:pt x="9" y="1"/>
                  </a:cubicBezTo>
                  <a:cubicBezTo>
                    <a:pt x="15" y="1"/>
                    <a:pt x="17" y="5"/>
                    <a:pt x="17" y="10"/>
                  </a:cubicBezTo>
                  <a:close/>
                </a:path>
              </a:pathLst>
            </a:custGeom>
            <a:solidFill>
              <a:srgbClr val="FEEB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  <p:sp>
          <p:nvSpPr>
            <p:cNvPr id="115" name="Freeform 310">
              <a:extLst>
                <a:ext uri="{FF2B5EF4-FFF2-40B4-BE49-F238E27FC236}">
                  <a16:creationId xmlns:a16="http://schemas.microsoft.com/office/drawing/2014/main" id="{475062C0-CE65-7F3E-D59F-2E575B3899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6" y="1259"/>
              <a:ext cx="43" cy="90"/>
            </a:xfrm>
            <a:custGeom>
              <a:avLst/>
              <a:gdLst>
                <a:gd name="T0" fmla="*/ 28 w 50"/>
                <a:gd name="T1" fmla="*/ 0 h 104"/>
                <a:gd name="T2" fmla="*/ 41 w 50"/>
                <a:gd name="T3" fmla="*/ 38 h 104"/>
                <a:gd name="T4" fmla="*/ 31 w 50"/>
                <a:gd name="T5" fmla="*/ 73 h 104"/>
                <a:gd name="T6" fmla="*/ 28 w 50"/>
                <a:gd name="T7" fmla="*/ 86 h 104"/>
                <a:gd name="T8" fmla="*/ 26 w 50"/>
                <a:gd name="T9" fmla="*/ 100 h 104"/>
                <a:gd name="T10" fmla="*/ 11 w 50"/>
                <a:gd name="T11" fmla="*/ 97 h 104"/>
                <a:gd name="T12" fmla="*/ 4 w 50"/>
                <a:gd name="T13" fmla="*/ 64 h 104"/>
                <a:gd name="T14" fmla="*/ 28 w 50"/>
                <a:gd name="T1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04">
                  <a:moveTo>
                    <a:pt x="28" y="0"/>
                  </a:moveTo>
                  <a:cubicBezTo>
                    <a:pt x="33" y="16"/>
                    <a:pt x="36" y="27"/>
                    <a:pt x="41" y="38"/>
                  </a:cubicBezTo>
                  <a:cubicBezTo>
                    <a:pt x="49" y="53"/>
                    <a:pt x="50" y="65"/>
                    <a:pt x="31" y="73"/>
                  </a:cubicBezTo>
                  <a:cubicBezTo>
                    <a:pt x="26" y="74"/>
                    <a:pt x="22" y="80"/>
                    <a:pt x="28" y="86"/>
                  </a:cubicBezTo>
                  <a:cubicBezTo>
                    <a:pt x="33" y="92"/>
                    <a:pt x="30" y="97"/>
                    <a:pt x="26" y="100"/>
                  </a:cubicBezTo>
                  <a:cubicBezTo>
                    <a:pt x="20" y="104"/>
                    <a:pt x="15" y="101"/>
                    <a:pt x="11" y="97"/>
                  </a:cubicBezTo>
                  <a:cubicBezTo>
                    <a:pt x="0" y="88"/>
                    <a:pt x="0" y="76"/>
                    <a:pt x="4" y="64"/>
                  </a:cubicBezTo>
                  <a:cubicBezTo>
                    <a:pt x="11" y="44"/>
                    <a:pt x="19" y="25"/>
                    <a:pt x="28" y="0"/>
                  </a:cubicBezTo>
                  <a:close/>
                </a:path>
              </a:pathLst>
            </a:custGeom>
            <a:solidFill>
              <a:srgbClr val="86B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s-PE"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968;p70">
            <a:extLst>
              <a:ext uri="{FF2B5EF4-FFF2-40B4-BE49-F238E27FC236}">
                <a16:creationId xmlns:a16="http://schemas.microsoft.com/office/drawing/2014/main" id="{6114A7D2-CB0F-4345-9F72-960691A7EB4F}"/>
              </a:ext>
            </a:extLst>
          </p:cNvPr>
          <p:cNvSpPr txBox="1"/>
          <p:nvPr/>
        </p:nvSpPr>
        <p:spPr>
          <a:xfrm>
            <a:off x="157788" y="102796"/>
            <a:ext cx="1769254" cy="3632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 algn="r" defTabSz="914381">
              <a:lnSpc>
                <a:spcPct val="9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100" kern="0" dirty="0">
                <a:solidFill>
                  <a:srgbClr val="66CCFF"/>
                </a:solidFill>
                <a:latin typeface="Prompt Black" pitchFamily="2"/>
                <a:ea typeface="Arial"/>
                <a:cs typeface="B Nazanin" pitchFamily="2" charset="-78"/>
              </a:rPr>
              <a:t>منابع</a:t>
            </a:r>
            <a:endParaRPr lang="es-PE" sz="2100" b="0" i="0" u="none" strike="noStrike" kern="0" cap="none" spc="0" baseline="0" dirty="0">
              <a:solidFill>
                <a:srgbClr val="66CCFF"/>
              </a:solidFill>
              <a:uFillTx/>
              <a:latin typeface="Prompt Black" pitchFamily="2"/>
              <a:ea typeface="Arial"/>
              <a:cs typeface="B Nazanin" pitchFamily="2" charset="-78"/>
            </a:endParaRPr>
          </a:p>
        </p:txBody>
      </p:sp>
      <p:sp>
        <p:nvSpPr>
          <p:cNvPr id="3" name="Forma libre: forma 6">
            <a:extLst>
              <a:ext uri="{FF2B5EF4-FFF2-40B4-BE49-F238E27FC236}">
                <a16:creationId xmlns:a16="http://schemas.microsoft.com/office/drawing/2014/main" id="{DDCB436B-ADE8-40F9-8EB3-AD750B34EA58}"/>
              </a:ext>
            </a:extLst>
          </p:cNvPr>
          <p:cNvSpPr/>
          <p:nvPr/>
        </p:nvSpPr>
        <p:spPr>
          <a:xfrm>
            <a:off x="1986149" y="1867497"/>
            <a:ext cx="644807" cy="7776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20343"/>
              <a:gd name="f7" fmla="val 989397"/>
              <a:gd name="f8" fmla="val 438330"/>
              <a:gd name="f9" fmla="val 286223"/>
              <a:gd name="f10" fmla="val 470013"/>
              <a:gd name="f11" fmla="val 270677"/>
              <a:gd name="f12" fmla="val 494218"/>
              <a:gd name="f13" fmla="val 257296"/>
              <a:gd name="f14" fmla="val 519603"/>
              <a:gd name="f15" fmla="val 246472"/>
              <a:gd name="f16" fmla="val 645941"/>
              <a:gd name="f17" fmla="val 191372"/>
              <a:gd name="f18" fmla="val 759093"/>
              <a:gd name="f19" fmla="val 238011"/>
              <a:gd name="f20" fmla="val 795499"/>
              <a:gd name="f21" fmla="val 370645"/>
              <a:gd name="f22" fmla="val 847844"/>
              <a:gd name="f23" fmla="val 560939"/>
              <a:gd name="f24" fmla="val 819310"/>
              <a:gd name="f25" fmla="val 741393"/>
              <a:gd name="f26" fmla="val 692382"/>
              <a:gd name="f27" fmla="val 896264"/>
              <a:gd name="f28" fmla="val 634330"/>
              <a:gd name="f29" fmla="val 967108"/>
              <a:gd name="f30" fmla="val 552467"/>
              <a:gd name="f31" fmla="val 999971"/>
              <a:gd name="f32" fmla="val 457812"/>
              <a:gd name="f33" fmla="val 986393"/>
              <a:gd name="f34" fmla="val 433017"/>
              <a:gd name="f35" fmla="val 982851"/>
              <a:gd name="f36" fmla="val 408418"/>
              <a:gd name="f37" fmla="val 979309"/>
              <a:gd name="f38" fmla="val 383426"/>
              <a:gd name="f39" fmla="val 983638"/>
              <a:gd name="f40" fmla="val 267125"/>
              <a:gd name="f41" fmla="val 1004104"/>
              <a:gd name="f42" fmla="val 173651"/>
              <a:gd name="f43" fmla="val 963369"/>
              <a:gd name="f44" fmla="val 108317"/>
              <a:gd name="f45" fmla="val 868714"/>
              <a:gd name="f46" fmla="val 5988"/>
              <a:gd name="f47" fmla="val 720533"/>
              <a:gd name="f48" fmla="+- 0 0 27269"/>
              <a:gd name="f49" fmla="val 556806"/>
              <a:gd name="f50" fmla="val 23305"/>
              <a:gd name="f51" fmla="val 381665"/>
              <a:gd name="f52" fmla="val 64040"/>
              <a:gd name="f53" fmla="val 239978"/>
              <a:gd name="f54" fmla="val 166763"/>
              <a:gd name="f55" fmla="val 192356"/>
              <a:gd name="f56" fmla="val 303530"/>
              <a:gd name="f57" fmla="val 247063"/>
              <a:gd name="f58" fmla="val 348398"/>
              <a:gd name="f59" fmla="val 265035"/>
              <a:gd name="f60" fmla="val 377975"/>
              <a:gd name="f61" fmla="val 251654"/>
              <a:gd name="f62" fmla="val 392282"/>
              <a:gd name="f63" fmla="val 206918"/>
              <a:gd name="f64" fmla="val 415306"/>
              <a:gd name="f65" fmla="val 135287"/>
              <a:gd name="f66" fmla="val 453679"/>
              <a:gd name="f67" fmla="val 73496"/>
              <a:gd name="f68" fmla="val 511535"/>
              <a:gd name="f69" fmla="val 24693"/>
              <a:gd name="f70" fmla="val 534559"/>
              <a:gd name="f71" fmla="val 5211"/>
              <a:gd name="f72" fmla="val 560535"/>
              <a:gd name="f73" fmla="+- 0 0 15648"/>
              <a:gd name="f74" fmla="val 586314"/>
              <a:gd name="f75" fmla="val 17215"/>
              <a:gd name="f76" fmla="val 610716"/>
              <a:gd name="f77" fmla="val 48111"/>
              <a:gd name="f78" fmla="val 585330"/>
              <a:gd name="f79" fmla="val 68577"/>
              <a:gd name="f80" fmla="val 562699"/>
              <a:gd name="f81" fmla="val 85500"/>
              <a:gd name="f82" fmla="val 513699"/>
              <a:gd name="f83" fmla="val 122103"/>
              <a:gd name="f84" fmla="val 477294"/>
              <a:gd name="f85" fmla="val 168348"/>
              <a:gd name="f86" fmla="val 452892"/>
              <a:gd name="f87" fmla="val 224235"/>
              <a:gd name="f88" fmla="val 445217"/>
              <a:gd name="f89" fmla="val 241946"/>
              <a:gd name="f90" fmla="val 438920"/>
              <a:gd name="f91" fmla="val 259854"/>
              <a:gd name="f92" fmla="val 438723"/>
              <a:gd name="f93" fmla="val 742170"/>
              <a:gd name="f94" fmla="val 526304"/>
              <a:gd name="f95" fmla="val 743941"/>
              <a:gd name="f96" fmla="val 477107"/>
              <a:gd name="f97" fmla="val 735479"/>
              <a:gd name="f98" fmla="val 431846"/>
              <a:gd name="f99" fmla="val 693760"/>
              <a:gd name="f100" fmla="val 399573"/>
              <a:gd name="f101" fmla="val 686282"/>
              <a:gd name="f102" fmla="val 393866"/>
              <a:gd name="f103" fmla="val 677033"/>
              <a:gd name="f104" fmla="val 385995"/>
              <a:gd name="f105" fmla="val 667390"/>
              <a:gd name="f106" fmla="val 390914"/>
              <a:gd name="f107" fmla="val 655583"/>
              <a:gd name="f108" fmla="val 396818"/>
              <a:gd name="f109" fmla="val 663061"/>
              <a:gd name="f110" fmla="val 408428"/>
              <a:gd name="f111" fmla="val 664832"/>
              <a:gd name="f112" fmla="val 416890"/>
              <a:gd name="f113" fmla="val 683133"/>
              <a:gd name="f114" fmla="val 501706"/>
              <a:gd name="f115" fmla="val 676836"/>
              <a:gd name="f116" fmla="val 584750"/>
              <a:gd name="f117" fmla="val 649679"/>
              <a:gd name="f118" fmla="val 667007"/>
              <a:gd name="f119" fmla="val 644169"/>
              <a:gd name="f120" fmla="val 683734"/>
              <a:gd name="f121" fmla="val 643579"/>
              <a:gd name="f122" fmla="val 702429"/>
              <a:gd name="f123" fmla="val 641611"/>
              <a:gd name="f124" fmla="val 720140"/>
              <a:gd name="f125" fmla="val 640824"/>
              <a:gd name="f126" fmla="val 728011"/>
              <a:gd name="f127" fmla="val 639053"/>
              <a:gd name="f128" fmla="val 738834"/>
              <a:gd name="f129" fmla="val 647121"/>
              <a:gd name="f130" fmla="val 742967"/>
              <a:gd name="f131" fmla="val 658929"/>
              <a:gd name="f132" fmla="val 748871"/>
              <a:gd name="f133" fmla="val 663848"/>
              <a:gd name="f134" fmla="val 736473"/>
              <a:gd name="f135" fmla="val 669555"/>
              <a:gd name="f136" fmla="val 729585"/>
              <a:gd name="f137" fmla="val 717374"/>
              <a:gd name="f138" fmla="val 670352"/>
              <a:gd name="f139" fmla="val 741382"/>
              <a:gd name="f140" fmla="val 602461"/>
              <a:gd name="f141" fmla="val 526501"/>
              <a:gd name="f142" fmla="+- 0 0 -90"/>
              <a:gd name="f143" fmla="*/ f3 1 820343"/>
              <a:gd name="f144" fmla="*/ f4 1 989397"/>
              <a:gd name="f145" fmla="+- f7 0 f5"/>
              <a:gd name="f146" fmla="+- f6 0 f5"/>
              <a:gd name="f147" fmla="*/ f142 f0 1"/>
              <a:gd name="f148" fmla="*/ f146 1 820343"/>
              <a:gd name="f149" fmla="*/ f145 1 989397"/>
              <a:gd name="f150" fmla="*/ 438330 f146 1"/>
              <a:gd name="f151" fmla="*/ 286223 f145 1"/>
              <a:gd name="f152" fmla="*/ 519603 f146 1"/>
              <a:gd name="f153" fmla="*/ 246472 f145 1"/>
              <a:gd name="f154" fmla="*/ 795499 f146 1"/>
              <a:gd name="f155" fmla="*/ 370645 f145 1"/>
              <a:gd name="f156" fmla="*/ 692382 f146 1"/>
              <a:gd name="f157" fmla="*/ 896264 f145 1"/>
              <a:gd name="f158" fmla="*/ 457812 f146 1"/>
              <a:gd name="f159" fmla="*/ 986393 f145 1"/>
              <a:gd name="f160" fmla="*/ 383426 f146 1"/>
              <a:gd name="f161" fmla="*/ 983638 f145 1"/>
              <a:gd name="f162" fmla="*/ 108317 f146 1"/>
              <a:gd name="f163" fmla="*/ 868714 f145 1"/>
              <a:gd name="f164" fmla="*/ 23305 f146 1"/>
              <a:gd name="f165" fmla="*/ 381665 f145 1"/>
              <a:gd name="f166" fmla="*/ 303530 f146 1"/>
              <a:gd name="f167" fmla="*/ 247063 f145 1"/>
              <a:gd name="f168" fmla="*/ 392282 f146 1"/>
              <a:gd name="f169" fmla="*/ 206918 f145 1"/>
              <a:gd name="f170" fmla="*/ 511535 f146 1"/>
              <a:gd name="f171" fmla="*/ 24693 f145 1"/>
              <a:gd name="f172" fmla="*/ 586314 f146 1"/>
              <a:gd name="f173" fmla="*/ 17215 f145 1"/>
              <a:gd name="f174" fmla="*/ 562699 f146 1"/>
              <a:gd name="f175" fmla="*/ 85500 f145 1"/>
              <a:gd name="f176" fmla="*/ 452892 f146 1"/>
              <a:gd name="f177" fmla="*/ 224235 f145 1"/>
              <a:gd name="f178" fmla="*/ 438723 f146 1"/>
              <a:gd name="f179" fmla="*/ 742170 f146 1"/>
              <a:gd name="f180" fmla="*/ 526304 f145 1"/>
              <a:gd name="f181" fmla="*/ 693760 f146 1"/>
              <a:gd name="f182" fmla="*/ 399573 f145 1"/>
              <a:gd name="f183" fmla="*/ 667390 f146 1"/>
              <a:gd name="f184" fmla="*/ 390914 f145 1"/>
              <a:gd name="f185" fmla="*/ 664832 f146 1"/>
              <a:gd name="f186" fmla="*/ 416890 f145 1"/>
              <a:gd name="f187" fmla="*/ 649679 f146 1"/>
              <a:gd name="f188" fmla="*/ 667007 f145 1"/>
              <a:gd name="f189" fmla="*/ 641611 f146 1"/>
              <a:gd name="f190" fmla="*/ 720140 f145 1"/>
              <a:gd name="f191" fmla="*/ 647121 f146 1"/>
              <a:gd name="f192" fmla="*/ 742967 f145 1"/>
              <a:gd name="f193" fmla="*/ 669555 f146 1"/>
              <a:gd name="f194" fmla="*/ 729585 f145 1"/>
              <a:gd name="f195" fmla="*/ 526501 f145 1"/>
              <a:gd name="f196" fmla="*/ f147 1 f2"/>
              <a:gd name="f197" fmla="*/ f150 1 820343"/>
              <a:gd name="f198" fmla="*/ f151 1 989397"/>
              <a:gd name="f199" fmla="*/ f152 1 820343"/>
              <a:gd name="f200" fmla="*/ f153 1 989397"/>
              <a:gd name="f201" fmla="*/ f154 1 820343"/>
              <a:gd name="f202" fmla="*/ f155 1 989397"/>
              <a:gd name="f203" fmla="*/ f156 1 820343"/>
              <a:gd name="f204" fmla="*/ f157 1 989397"/>
              <a:gd name="f205" fmla="*/ f158 1 820343"/>
              <a:gd name="f206" fmla="*/ f159 1 989397"/>
              <a:gd name="f207" fmla="*/ f160 1 820343"/>
              <a:gd name="f208" fmla="*/ f161 1 989397"/>
              <a:gd name="f209" fmla="*/ f162 1 820343"/>
              <a:gd name="f210" fmla="*/ f163 1 989397"/>
              <a:gd name="f211" fmla="*/ f164 1 820343"/>
              <a:gd name="f212" fmla="*/ f165 1 989397"/>
              <a:gd name="f213" fmla="*/ f166 1 820343"/>
              <a:gd name="f214" fmla="*/ f167 1 989397"/>
              <a:gd name="f215" fmla="*/ f168 1 820343"/>
              <a:gd name="f216" fmla="*/ f169 1 989397"/>
              <a:gd name="f217" fmla="*/ f170 1 820343"/>
              <a:gd name="f218" fmla="*/ f171 1 989397"/>
              <a:gd name="f219" fmla="*/ f172 1 820343"/>
              <a:gd name="f220" fmla="*/ f173 1 989397"/>
              <a:gd name="f221" fmla="*/ f174 1 820343"/>
              <a:gd name="f222" fmla="*/ f175 1 989397"/>
              <a:gd name="f223" fmla="*/ f176 1 820343"/>
              <a:gd name="f224" fmla="*/ f177 1 989397"/>
              <a:gd name="f225" fmla="*/ f178 1 820343"/>
              <a:gd name="f226" fmla="*/ f179 1 820343"/>
              <a:gd name="f227" fmla="*/ f180 1 989397"/>
              <a:gd name="f228" fmla="*/ f181 1 820343"/>
              <a:gd name="f229" fmla="*/ f182 1 989397"/>
              <a:gd name="f230" fmla="*/ f183 1 820343"/>
              <a:gd name="f231" fmla="*/ f184 1 989397"/>
              <a:gd name="f232" fmla="*/ f185 1 820343"/>
              <a:gd name="f233" fmla="*/ f186 1 989397"/>
              <a:gd name="f234" fmla="*/ f187 1 820343"/>
              <a:gd name="f235" fmla="*/ f188 1 989397"/>
              <a:gd name="f236" fmla="*/ f189 1 820343"/>
              <a:gd name="f237" fmla="*/ f190 1 989397"/>
              <a:gd name="f238" fmla="*/ f191 1 820343"/>
              <a:gd name="f239" fmla="*/ f192 1 989397"/>
              <a:gd name="f240" fmla="*/ f193 1 820343"/>
              <a:gd name="f241" fmla="*/ f194 1 989397"/>
              <a:gd name="f242" fmla="*/ f195 1 989397"/>
              <a:gd name="f243" fmla="*/ f5 1 f148"/>
              <a:gd name="f244" fmla="*/ f6 1 f148"/>
              <a:gd name="f245" fmla="*/ f5 1 f149"/>
              <a:gd name="f246" fmla="*/ f7 1 f149"/>
              <a:gd name="f247" fmla="+- f196 0 f1"/>
              <a:gd name="f248" fmla="*/ f197 1 f148"/>
              <a:gd name="f249" fmla="*/ f198 1 f149"/>
              <a:gd name="f250" fmla="*/ f199 1 f148"/>
              <a:gd name="f251" fmla="*/ f200 1 f149"/>
              <a:gd name="f252" fmla="*/ f201 1 f148"/>
              <a:gd name="f253" fmla="*/ f202 1 f149"/>
              <a:gd name="f254" fmla="*/ f203 1 f148"/>
              <a:gd name="f255" fmla="*/ f204 1 f149"/>
              <a:gd name="f256" fmla="*/ f205 1 f148"/>
              <a:gd name="f257" fmla="*/ f206 1 f149"/>
              <a:gd name="f258" fmla="*/ f207 1 f148"/>
              <a:gd name="f259" fmla="*/ f208 1 f149"/>
              <a:gd name="f260" fmla="*/ f209 1 f148"/>
              <a:gd name="f261" fmla="*/ f210 1 f149"/>
              <a:gd name="f262" fmla="*/ f211 1 f148"/>
              <a:gd name="f263" fmla="*/ f212 1 f149"/>
              <a:gd name="f264" fmla="*/ f213 1 f148"/>
              <a:gd name="f265" fmla="*/ f214 1 f149"/>
              <a:gd name="f266" fmla="*/ f215 1 f148"/>
              <a:gd name="f267" fmla="*/ f216 1 f149"/>
              <a:gd name="f268" fmla="*/ f217 1 f148"/>
              <a:gd name="f269" fmla="*/ f218 1 f149"/>
              <a:gd name="f270" fmla="*/ f219 1 f148"/>
              <a:gd name="f271" fmla="*/ f220 1 f149"/>
              <a:gd name="f272" fmla="*/ f221 1 f148"/>
              <a:gd name="f273" fmla="*/ f222 1 f149"/>
              <a:gd name="f274" fmla="*/ f223 1 f148"/>
              <a:gd name="f275" fmla="*/ f224 1 f149"/>
              <a:gd name="f276" fmla="*/ f225 1 f148"/>
              <a:gd name="f277" fmla="*/ f226 1 f148"/>
              <a:gd name="f278" fmla="*/ f227 1 f149"/>
              <a:gd name="f279" fmla="*/ f228 1 f148"/>
              <a:gd name="f280" fmla="*/ f229 1 f149"/>
              <a:gd name="f281" fmla="*/ f230 1 f148"/>
              <a:gd name="f282" fmla="*/ f231 1 f149"/>
              <a:gd name="f283" fmla="*/ f232 1 f148"/>
              <a:gd name="f284" fmla="*/ f233 1 f149"/>
              <a:gd name="f285" fmla="*/ f234 1 f148"/>
              <a:gd name="f286" fmla="*/ f235 1 f149"/>
              <a:gd name="f287" fmla="*/ f236 1 f148"/>
              <a:gd name="f288" fmla="*/ f237 1 f149"/>
              <a:gd name="f289" fmla="*/ f238 1 f148"/>
              <a:gd name="f290" fmla="*/ f239 1 f149"/>
              <a:gd name="f291" fmla="*/ f240 1 f148"/>
              <a:gd name="f292" fmla="*/ f241 1 f149"/>
              <a:gd name="f293" fmla="*/ f242 1 f149"/>
              <a:gd name="f294" fmla="*/ f243 f143 1"/>
              <a:gd name="f295" fmla="*/ f244 f143 1"/>
              <a:gd name="f296" fmla="*/ f246 f144 1"/>
              <a:gd name="f297" fmla="*/ f245 f144 1"/>
              <a:gd name="f298" fmla="*/ f248 f143 1"/>
              <a:gd name="f299" fmla="*/ f249 f144 1"/>
              <a:gd name="f300" fmla="*/ f250 f143 1"/>
              <a:gd name="f301" fmla="*/ f251 f144 1"/>
              <a:gd name="f302" fmla="*/ f252 f143 1"/>
              <a:gd name="f303" fmla="*/ f253 f144 1"/>
              <a:gd name="f304" fmla="*/ f254 f143 1"/>
              <a:gd name="f305" fmla="*/ f255 f144 1"/>
              <a:gd name="f306" fmla="*/ f256 f143 1"/>
              <a:gd name="f307" fmla="*/ f257 f144 1"/>
              <a:gd name="f308" fmla="*/ f258 f143 1"/>
              <a:gd name="f309" fmla="*/ f259 f144 1"/>
              <a:gd name="f310" fmla="*/ f260 f143 1"/>
              <a:gd name="f311" fmla="*/ f261 f144 1"/>
              <a:gd name="f312" fmla="*/ f262 f143 1"/>
              <a:gd name="f313" fmla="*/ f263 f144 1"/>
              <a:gd name="f314" fmla="*/ f264 f143 1"/>
              <a:gd name="f315" fmla="*/ f265 f144 1"/>
              <a:gd name="f316" fmla="*/ f266 f143 1"/>
              <a:gd name="f317" fmla="*/ f267 f144 1"/>
              <a:gd name="f318" fmla="*/ f268 f143 1"/>
              <a:gd name="f319" fmla="*/ f269 f144 1"/>
              <a:gd name="f320" fmla="*/ f270 f143 1"/>
              <a:gd name="f321" fmla="*/ f271 f144 1"/>
              <a:gd name="f322" fmla="*/ f272 f143 1"/>
              <a:gd name="f323" fmla="*/ f273 f144 1"/>
              <a:gd name="f324" fmla="*/ f274 f143 1"/>
              <a:gd name="f325" fmla="*/ f275 f144 1"/>
              <a:gd name="f326" fmla="*/ f276 f143 1"/>
              <a:gd name="f327" fmla="*/ f277 f143 1"/>
              <a:gd name="f328" fmla="*/ f278 f144 1"/>
              <a:gd name="f329" fmla="*/ f279 f143 1"/>
              <a:gd name="f330" fmla="*/ f280 f144 1"/>
              <a:gd name="f331" fmla="*/ f281 f143 1"/>
              <a:gd name="f332" fmla="*/ f282 f144 1"/>
              <a:gd name="f333" fmla="*/ f283 f143 1"/>
              <a:gd name="f334" fmla="*/ f284 f144 1"/>
              <a:gd name="f335" fmla="*/ f285 f143 1"/>
              <a:gd name="f336" fmla="*/ f286 f144 1"/>
              <a:gd name="f337" fmla="*/ f287 f143 1"/>
              <a:gd name="f338" fmla="*/ f288 f144 1"/>
              <a:gd name="f339" fmla="*/ f289 f143 1"/>
              <a:gd name="f340" fmla="*/ f290 f144 1"/>
              <a:gd name="f341" fmla="*/ f291 f143 1"/>
              <a:gd name="f342" fmla="*/ f292 f144 1"/>
              <a:gd name="f343" fmla="*/ f293 f1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7">
                <a:pos x="f298" y="f299"/>
              </a:cxn>
              <a:cxn ang="f247">
                <a:pos x="f300" y="f301"/>
              </a:cxn>
              <a:cxn ang="f247">
                <a:pos x="f302" y="f303"/>
              </a:cxn>
              <a:cxn ang="f247">
                <a:pos x="f304" y="f305"/>
              </a:cxn>
              <a:cxn ang="f247">
                <a:pos x="f306" y="f307"/>
              </a:cxn>
              <a:cxn ang="f247">
                <a:pos x="f308" y="f309"/>
              </a:cxn>
              <a:cxn ang="f247">
                <a:pos x="f310" y="f311"/>
              </a:cxn>
              <a:cxn ang="f247">
                <a:pos x="f312" y="f313"/>
              </a:cxn>
              <a:cxn ang="f247">
                <a:pos x="f314" y="f315"/>
              </a:cxn>
              <a:cxn ang="f247">
                <a:pos x="f316" y="f317"/>
              </a:cxn>
              <a:cxn ang="f247">
                <a:pos x="f318" y="f319"/>
              </a:cxn>
              <a:cxn ang="f247">
                <a:pos x="f320" y="f321"/>
              </a:cxn>
              <a:cxn ang="f247">
                <a:pos x="f322" y="f323"/>
              </a:cxn>
              <a:cxn ang="f247">
                <a:pos x="f324" y="f325"/>
              </a:cxn>
              <a:cxn ang="f247">
                <a:pos x="f326" y="f299"/>
              </a:cxn>
              <a:cxn ang="f247">
                <a:pos x="f327" y="f328"/>
              </a:cxn>
              <a:cxn ang="f247">
                <a:pos x="f329" y="f330"/>
              </a:cxn>
              <a:cxn ang="f247">
                <a:pos x="f331" y="f332"/>
              </a:cxn>
              <a:cxn ang="f247">
                <a:pos x="f333" y="f334"/>
              </a:cxn>
              <a:cxn ang="f247">
                <a:pos x="f335" y="f336"/>
              </a:cxn>
              <a:cxn ang="f247">
                <a:pos x="f337" y="f338"/>
              </a:cxn>
              <a:cxn ang="f247">
                <a:pos x="f339" y="f340"/>
              </a:cxn>
              <a:cxn ang="f247">
                <a:pos x="f341" y="f342"/>
              </a:cxn>
              <a:cxn ang="f247">
                <a:pos x="f327" y="f343"/>
              </a:cxn>
            </a:cxnLst>
            <a:rect l="f294" t="f297" r="f295" b="f296"/>
            <a:pathLst>
              <a:path w="820343" h="989397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cubicBezTo>
                  <a:pt x="f125" y="f126"/>
                  <a:pt x="f127" y="f128"/>
                  <a:pt x="f129" y="f130"/>
                </a:cubicBezTo>
                <a:cubicBezTo>
                  <a:pt x="f131" y="f132"/>
                  <a:pt x="f133" y="f134"/>
                  <a:pt x="f135" y="f136"/>
                </a:cubicBezTo>
                <a:cubicBezTo>
                  <a:pt x="f137" y="f138"/>
                  <a:pt x="f139" y="f140"/>
                  <a:pt x="f93" y="f141"/>
                </a:cubicBez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Forma libre: forma 7">
            <a:extLst>
              <a:ext uri="{FF2B5EF4-FFF2-40B4-BE49-F238E27FC236}">
                <a16:creationId xmlns:a16="http://schemas.microsoft.com/office/drawing/2014/main" id="{33C368ED-2E09-44CD-BB8A-BF8CDF89B1AB}"/>
              </a:ext>
            </a:extLst>
          </p:cNvPr>
          <p:cNvSpPr/>
          <p:nvPr/>
        </p:nvSpPr>
        <p:spPr>
          <a:xfrm>
            <a:off x="1488944" y="2010088"/>
            <a:ext cx="581878" cy="58147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40283"/>
              <a:gd name="f7" fmla="val 739769"/>
              <a:gd name="f8" fmla="val 740087"/>
              <a:gd name="f9" fmla="val 739066"/>
              <a:gd name="f10" fmla="val 526573"/>
              <a:gd name="f11" fmla="val 745954"/>
              <a:gd name="f12" fmla="val 345922"/>
              <a:gd name="f13" fmla="val 704038"/>
              <a:gd name="f14" fmla="val 215452"/>
              <a:gd name="f15" fmla="val 535588"/>
              <a:gd name="f16" fmla="val 165664"/>
              <a:gd name="f17" fmla="val 471435"/>
              <a:gd name="f18" fmla="val 143034"/>
              <a:gd name="f19" fmla="val 398231"/>
              <a:gd name="f20" fmla="val 147954"/>
              <a:gd name="f21" fmla="val 317548"/>
              <a:gd name="f22" fmla="val 150512"/>
              <a:gd name="f23" fmla="val 277206"/>
              <a:gd name="f24" fmla="val 139885"/>
              <a:gd name="f25" fmla="val 246704"/>
              <a:gd name="f26" fmla="val 108006"/>
              <a:gd name="f27" fmla="val 219154"/>
              <a:gd name="f28" fmla="val 75733"/>
              <a:gd name="f29" fmla="val 191210"/>
              <a:gd name="f30" fmla="val 48773"/>
              <a:gd name="f31" fmla="val 156969"/>
              <a:gd name="f32" fmla="val 21222"/>
              <a:gd name="f33" fmla="val 123909"/>
              <a:gd name="f34" fmla="+- 0 0 9280"/>
              <a:gd name="f35" fmla="val 87306"/>
              <a:gd name="f36" fmla="+- 0 0 7115"/>
              <a:gd name="f37" fmla="val 72744"/>
              <a:gd name="f38" fmla="val 29094"/>
              <a:gd name="f39" fmla="val 39881"/>
              <a:gd name="f40" fmla="val 36178"/>
              <a:gd name="f41" fmla="val 33387"/>
              <a:gd name="f42" fmla="val 43853"/>
              <a:gd name="f43" fmla="val 27286"/>
              <a:gd name="f44" fmla="val 51921"/>
              <a:gd name="f45" fmla="val 21776"/>
              <a:gd name="f46" fmla="val 100921"/>
              <a:gd name="f47" fmla="+- 0 0 12071"/>
              <a:gd name="f48" fmla="val 117845"/>
              <a:gd name="f49" fmla="+- 0 0 7939"/>
              <a:gd name="f50" fmla="val 145592"/>
              <a:gd name="f51" fmla="val 44604"/>
              <a:gd name="f52" fmla="val 151496"/>
              <a:gd name="f53" fmla="val 55624"/>
              <a:gd name="f54" fmla="val 157793"/>
              <a:gd name="f55" fmla="val 66447"/>
              <a:gd name="f56" fmla="val 162909"/>
              <a:gd name="f57" fmla="val 77861"/>
              <a:gd name="f58" fmla="val 191837"/>
              <a:gd name="f59" fmla="val 141423"/>
              <a:gd name="f60" fmla="val 232966"/>
              <a:gd name="f61" fmla="val 183535"/>
              <a:gd name="f62" fmla="val 310500"/>
              <a:gd name="f63" fmla="val 181568"/>
              <a:gd name="f64" fmla="val 363829"/>
              <a:gd name="f65" fmla="val 180190"/>
              <a:gd name="f66" fmla="val 408697"/>
              <a:gd name="f67" fmla="val 208528"/>
              <a:gd name="f68" fmla="val 447858"/>
              <a:gd name="f69" fmla="val 243949"/>
              <a:gd name="f70" fmla="val 482099"/>
              <a:gd name="f71" fmla="val 274845"/>
              <a:gd name="f72" fmla="val 518898"/>
              <a:gd name="f73" fmla="val 301805"/>
              <a:gd name="f74" fmla="val 562191"/>
              <a:gd name="f75" fmla="val 318728"/>
              <a:gd name="f76" fmla="val 577344"/>
              <a:gd name="f77" fmla="val 324632"/>
              <a:gd name="f78" fmla="val 589151"/>
              <a:gd name="f79" fmla="val 332307"/>
              <a:gd name="f80" fmla="val 590135"/>
              <a:gd name="f81" fmla="val 350805"/>
              <a:gd name="f82" fmla="val 597810"/>
              <a:gd name="f83" fmla="val 492688"/>
              <a:gd name="f84" fmla="val 633625"/>
              <a:gd name="f85" fmla="val 624142"/>
              <a:gd name="f86" fmla="val 740284"/>
              <a:gd name="f87" fmla="+- 0 0 -90"/>
              <a:gd name="f88" fmla="*/ f3 1 740283"/>
              <a:gd name="f89" fmla="*/ f4 1 739769"/>
              <a:gd name="f90" fmla="+- f7 0 f5"/>
              <a:gd name="f91" fmla="+- f6 0 f5"/>
              <a:gd name="f92" fmla="*/ f87 f0 1"/>
              <a:gd name="f93" fmla="*/ f91 1 740283"/>
              <a:gd name="f94" fmla="*/ f90 1 739769"/>
              <a:gd name="f95" fmla="*/ 740087 f91 1"/>
              <a:gd name="f96" fmla="*/ 739066 f90 1"/>
              <a:gd name="f97" fmla="*/ 215452 f91 1"/>
              <a:gd name="f98" fmla="*/ 535588 f90 1"/>
              <a:gd name="f99" fmla="*/ 147954 f91 1"/>
              <a:gd name="f100" fmla="*/ 317548 f90 1"/>
              <a:gd name="f101" fmla="*/ 108006 f91 1"/>
              <a:gd name="f102" fmla="*/ 219154 f90 1"/>
              <a:gd name="f103" fmla="*/ 21222 f91 1"/>
              <a:gd name="f104" fmla="*/ 123909 f90 1"/>
              <a:gd name="f105" fmla="*/ 29094 f91 1"/>
              <a:gd name="f106" fmla="*/ 39881 f90 1"/>
              <a:gd name="f107" fmla="*/ 51921 f91 1"/>
              <a:gd name="f108" fmla="*/ 21776 f90 1"/>
              <a:gd name="f109" fmla="*/ 145592 f91 1"/>
              <a:gd name="f110" fmla="*/ 44604 f90 1"/>
              <a:gd name="f111" fmla="*/ 162909 f91 1"/>
              <a:gd name="f112" fmla="*/ 77861 f90 1"/>
              <a:gd name="f113" fmla="*/ 310500 f91 1"/>
              <a:gd name="f114" fmla="*/ 181568 f90 1"/>
              <a:gd name="f115" fmla="*/ 447858 f91 1"/>
              <a:gd name="f116" fmla="*/ 243949 f90 1"/>
              <a:gd name="f117" fmla="*/ 562191 f91 1"/>
              <a:gd name="f118" fmla="*/ 318728 f90 1"/>
              <a:gd name="f119" fmla="*/ 590135 f91 1"/>
              <a:gd name="f120" fmla="*/ 350805 f90 1"/>
              <a:gd name="f121" fmla="*/ 740284 f91 1"/>
              <a:gd name="f122" fmla="*/ f92 1 f2"/>
              <a:gd name="f123" fmla="*/ f95 1 740283"/>
              <a:gd name="f124" fmla="*/ f96 1 739769"/>
              <a:gd name="f125" fmla="*/ f97 1 740283"/>
              <a:gd name="f126" fmla="*/ f98 1 739769"/>
              <a:gd name="f127" fmla="*/ f99 1 740283"/>
              <a:gd name="f128" fmla="*/ f100 1 739769"/>
              <a:gd name="f129" fmla="*/ f101 1 740283"/>
              <a:gd name="f130" fmla="*/ f102 1 739769"/>
              <a:gd name="f131" fmla="*/ f103 1 740283"/>
              <a:gd name="f132" fmla="*/ f104 1 739769"/>
              <a:gd name="f133" fmla="*/ f105 1 740283"/>
              <a:gd name="f134" fmla="*/ f106 1 739769"/>
              <a:gd name="f135" fmla="*/ f107 1 740283"/>
              <a:gd name="f136" fmla="*/ f108 1 739769"/>
              <a:gd name="f137" fmla="*/ f109 1 740283"/>
              <a:gd name="f138" fmla="*/ f110 1 739769"/>
              <a:gd name="f139" fmla="*/ f111 1 740283"/>
              <a:gd name="f140" fmla="*/ f112 1 739769"/>
              <a:gd name="f141" fmla="*/ f113 1 740283"/>
              <a:gd name="f142" fmla="*/ f114 1 739769"/>
              <a:gd name="f143" fmla="*/ f115 1 740283"/>
              <a:gd name="f144" fmla="*/ f116 1 739769"/>
              <a:gd name="f145" fmla="*/ f117 1 740283"/>
              <a:gd name="f146" fmla="*/ f118 1 739769"/>
              <a:gd name="f147" fmla="*/ f119 1 740283"/>
              <a:gd name="f148" fmla="*/ f120 1 739769"/>
              <a:gd name="f149" fmla="*/ f121 1 740283"/>
              <a:gd name="f150" fmla="*/ f5 1 f93"/>
              <a:gd name="f151" fmla="*/ f6 1 f93"/>
              <a:gd name="f152" fmla="*/ f5 1 f94"/>
              <a:gd name="f153" fmla="*/ f7 1 f94"/>
              <a:gd name="f154" fmla="+- f122 0 f1"/>
              <a:gd name="f155" fmla="*/ f123 1 f93"/>
              <a:gd name="f156" fmla="*/ f124 1 f94"/>
              <a:gd name="f157" fmla="*/ f125 1 f93"/>
              <a:gd name="f158" fmla="*/ f126 1 f94"/>
              <a:gd name="f159" fmla="*/ f127 1 f93"/>
              <a:gd name="f160" fmla="*/ f128 1 f94"/>
              <a:gd name="f161" fmla="*/ f129 1 f93"/>
              <a:gd name="f162" fmla="*/ f130 1 f94"/>
              <a:gd name="f163" fmla="*/ f131 1 f93"/>
              <a:gd name="f164" fmla="*/ f132 1 f94"/>
              <a:gd name="f165" fmla="*/ f133 1 f93"/>
              <a:gd name="f166" fmla="*/ f134 1 f94"/>
              <a:gd name="f167" fmla="*/ f135 1 f93"/>
              <a:gd name="f168" fmla="*/ f136 1 f94"/>
              <a:gd name="f169" fmla="*/ f137 1 f93"/>
              <a:gd name="f170" fmla="*/ f138 1 f94"/>
              <a:gd name="f171" fmla="*/ f139 1 f93"/>
              <a:gd name="f172" fmla="*/ f140 1 f94"/>
              <a:gd name="f173" fmla="*/ f141 1 f93"/>
              <a:gd name="f174" fmla="*/ f142 1 f94"/>
              <a:gd name="f175" fmla="*/ f143 1 f93"/>
              <a:gd name="f176" fmla="*/ f144 1 f94"/>
              <a:gd name="f177" fmla="*/ f145 1 f93"/>
              <a:gd name="f178" fmla="*/ f146 1 f94"/>
              <a:gd name="f179" fmla="*/ f147 1 f93"/>
              <a:gd name="f180" fmla="*/ f148 1 f94"/>
              <a:gd name="f181" fmla="*/ f149 1 f93"/>
              <a:gd name="f182" fmla="*/ f150 f88 1"/>
              <a:gd name="f183" fmla="*/ f151 f88 1"/>
              <a:gd name="f184" fmla="*/ f153 f89 1"/>
              <a:gd name="f185" fmla="*/ f152 f89 1"/>
              <a:gd name="f186" fmla="*/ f155 f88 1"/>
              <a:gd name="f187" fmla="*/ f156 f89 1"/>
              <a:gd name="f188" fmla="*/ f157 f88 1"/>
              <a:gd name="f189" fmla="*/ f158 f89 1"/>
              <a:gd name="f190" fmla="*/ f159 f88 1"/>
              <a:gd name="f191" fmla="*/ f160 f89 1"/>
              <a:gd name="f192" fmla="*/ f161 f88 1"/>
              <a:gd name="f193" fmla="*/ f162 f89 1"/>
              <a:gd name="f194" fmla="*/ f163 f88 1"/>
              <a:gd name="f195" fmla="*/ f164 f89 1"/>
              <a:gd name="f196" fmla="*/ f165 f88 1"/>
              <a:gd name="f197" fmla="*/ f166 f89 1"/>
              <a:gd name="f198" fmla="*/ f167 f88 1"/>
              <a:gd name="f199" fmla="*/ f168 f89 1"/>
              <a:gd name="f200" fmla="*/ f169 f88 1"/>
              <a:gd name="f201" fmla="*/ f170 f89 1"/>
              <a:gd name="f202" fmla="*/ f171 f88 1"/>
              <a:gd name="f203" fmla="*/ f172 f89 1"/>
              <a:gd name="f204" fmla="*/ f173 f88 1"/>
              <a:gd name="f205" fmla="*/ f174 f89 1"/>
              <a:gd name="f206" fmla="*/ f175 f88 1"/>
              <a:gd name="f207" fmla="*/ f176 f89 1"/>
              <a:gd name="f208" fmla="*/ f177 f88 1"/>
              <a:gd name="f209" fmla="*/ f178 f89 1"/>
              <a:gd name="f210" fmla="*/ f179 f88 1"/>
              <a:gd name="f211" fmla="*/ f180 f89 1"/>
              <a:gd name="f212" fmla="*/ f181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54">
                <a:pos x="f186" y="f187"/>
              </a:cxn>
              <a:cxn ang="f154">
                <a:pos x="f188" y="f189"/>
              </a:cxn>
              <a:cxn ang="f154">
                <a:pos x="f190" y="f191"/>
              </a:cxn>
              <a:cxn ang="f154">
                <a:pos x="f192" y="f193"/>
              </a:cxn>
              <a:cxn ang="f154">
                <a:pos x="f194" y="f195"/>
              </a:cxn>
              <a:cxn ang="f154">
                <a:pos x="f196" y="f197"/>
              </a:cxn>
              <a:cxn ang="f154">
                <a:pos x="f198" y="f199"/>
              </a:cxn>
              <a:cxn ang="f154">
                <a:pos x="f200" y="f201"/>
              </a:cxn>
              <a:cxn ang="f154">
                <a:pos x="f202" y="f203"/>
              </a:cxn>
              <a:cxn ang="f154">
                <a:pos x="f204" y="f205"/>
              </a:cxn>
              <a:cxn ang="f154">
                <a:pos x="f206" y="f207"/>
              </a:cxn>
              <a:cxn ang="f154">
                <a:pos x="f208" y="f209"/>
              </a:cxn>
              <a:cxn ang="f154">
                <a:pos x="f210" y="f211"/>
              </a:cxn>
              <a:cxn ang="f154">
                <a:pos x="f212" y="f187"/>
              </a:cxn>
            </a:cxnLst>
            <a:rect l="f182" t="f185" r="f183" b="f184"/>
            <a:pathLst>
              <a:path w="740283" h="739769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9"/>
                </a:cubicBez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" name="Forma libre: forma 8">
            <a:extLst>
              <a:ext uri="{FF2B5EF4-FFF2-40B4-BE49-F238E27FC236}">
                <a16:creationId xmlns:a16="http://schemas.microsoft.com/office/drawing/2014/main" id="{74D85556-B0B0-4BBA-B105-B7C400A43436}"/>
              </a:ext>
            </a:extLst>
          </p:cNvPr>
          <p:cNvSpPr/>
          <p:nvPr/>
        </p:nvSpPr>
        <p:spPr>
          <a:xfrm>
            <a:off x="2630445" y="2107664"/>
            <a:ext cx="155859" cy="2800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98284"/>
              <a:gd name="f7" fmla="val 356345"/>
              <a:gd name="f8" fmla="val 27174"/>
              <a:gd name="f9" fmla="val 356346"/>
              <a:gd name="f10" fmla="val 25010"/>
              <a:gd name="f11" fmla="val 312462"/>
              <a:gd name="f12" fmla="val 30913"/>
              <a:gd name="f13" fmla="val 270349"/>
              <a:gd name="f14" fmla="val 30520"/>
              <a:gd name="f15" fmla="val 227843"/>
              <a:gd name="f16" fmla="val 30126"/>
              <a:gd name="f17" fmla="val 176088"/>
              <a:gd name="f18" fmla="val 23829"/>
              <a:gd name="f19" fmla="val 125317"/>
              <a:gd name="f20" fmla="val 5134"/>
              <a:gd name="f21" fmla="val 77301"/>
              <a:gd name="f22" fmla="+- 0 0 7066"/>
              <a:gd name="f23" fmla="val 46012"/>
              <a:gd name="f24" fmla="val 2773"/>
              <a:gd name="f25" fmla="val 30662"/>
              <a:gd name="f26" fmla="val 31504"/>
              <a:gd name="f27" fmla="val 20626"/>
              <a:gd name="f28" fmla="val 68303"/>
              <a:gd name="f29" fmla="val 7638"/>
              <a:gd name="f30" fmla="val 105496"/>
              <a:gd name="f31" fmla="+- 0 0 2004"/>
              <a:gd name="f32" fmla="val 145050"/>
              <a:gd name="f33" fmla="val 357"/>
              <a:gd name="f34" fmla="val 179882"/>
              <a:gd name="f35" fmla="val 2325"/>
              <a:gd name="f36" fmla="val 197002"/>
              <a:gd name="f37" fmla="val 17674"/>
              <a:gd name="f38" fmla="val 198183"/>
              <a:gd name="f39" fmla="val 54670"/>
              <a:gd name="f40" fmla="val 199954"/>
              <a:gd name="f41" fmla="val 115675"/>
              <a:gd name="f42" fmla="val 178307"/>
              <a:gd name="f43" fmla="val 168807"/>
              <a:gd name="f44" fmla="val 148789"/>
              <a:gd name="f45" fmla="val 219381"/>
              <a:gd name="f46" fmla="val 118090"/>
              <a:gd name="f47" fmla="val 272120"/>
              <a:gd name="f48" fmla="val 77355"/>
              <a:gd name="f49" fmla="val 316988"/>
              <a:gd name="f50" fmla="val 27371"/>
              <a:gd name="f51" fmla="+- 0 0 -90"/>
              <a:gd name="f52" fmla="*/ f3 1 198284"/>
              <a:gd name="f53" fmla="*/ f4 1 356345"/>
              <a:gd name="f54" fmla="+- f7 0 f5"/>
              <a:gd name="f55" fmla="+- f6 0 f5"/>
              <a:gd name="f56" fmla="*/ f51 f0 1"/>
              <a:gd name="f57" fmla="*/ f55 1 198284"/>
              <a:gd name="f58" fmla="*/ f54 1 356345"/>
              <a:gd name="f59" fmla="*/ 27174 f55 1"/>
              <a:gd name="f60" fmla="*/ 356346 f54 1"/>
              <a:gd name="f61" fmla="*/ 30520 f55 1"/>
              <a:gd name="f62" fmla="*/ 227843 f54 1"/>
              <a:gd name="f63" fmla="*/ 5134 f55 1"/>
              <a:gd name="f64" fmla="*/ 77301 f54 1"/>
              <a:gd name="f65" fmla="*/ 31504 f55 1"/>
              <a:gd name="f66" fmla="*/ 20626 f54 1"/>
              <a:gd name="f67" fmla="*/ 145050 f55 1"/>
              <a:gd name="f68" fmla="*/ 357 f54 1"/>
              <a:gd name="f69" fmla="*/ 198183 f55 1"/>
              <a:gd name="f70" fmla="*/ 54670 f54 1"/>
              <a:gd name="f71" fmla="*/ 148789 f55 1"/>
              <a:gd name="f72" fmla="*/ 219381 f54 1"/>
              <a:gd name="f73" fmla="*/ 27371 f55 1"/>
              <a:gd name="f74" fmla="*/ f56 1 f2"/>
              <a:gd name="f75" fmla="*/ f59 1 198284"/>
              <a:gd name="f76" fmla="*/ f60 1 356345"/>
              <a:gd name="f77" fmla="*/ f61 1 198284"/>
              <a:gd name="f78" fmla="*/ f62 1 356345"/>
              <a:gd name="f79" fmla="*/ f63 1 198284"/>
              <a:gd name="f80" fmla="*/ f64 1 356345"/>
              <a:gd name="f81" fmla="*/ f65 1 198284"/>
              <a:gd name="f82" fmla="*/ f66 1 356345"/>
              <a:gd name="f83" fmla="*/ f67 1 198284"/>
              <a:gd name="f84" fmla="*/ f68 1 356345"/>
              <a:gd name="f85" fmla="*/ f69 1 198284"/>
              <a:gd name="f86" fmla="*/ f70 1 356345"/>
              <a:gd name="f87" fmla="*/ f71 1 198284"/>
              <a:gd name="f88" fmla="*/ f72 1 356345"/>
              <a:gd name="f89" fmla="*/ f73 1 198284"/>
              <a:gd name="f90" fmla="*/ f5 1 f57"/>
              <a:gd name="f91" fmla="*/ f6 1 f57"/>
              <a:gd name="f92" fmla="*/ f5 1 f58"/>
              <a:gd name="f93" fmla="*/ f7 1 f58"/>
              <a:gd name="f94" fmla="+- f74 0 f1"/>
              <a:gd name="f95" fmla="*/ f75 1 f57"/>
              <a:gd name="f96" fmla="*/ f76 1 f58"/>
              <a:gd name="f97" fmla="*/ f77 1 f57"/>
              <a:gd name="f98" fmla="*/ f78 1 f58"/>
              <a:gd name="f99" fmla="*/ f79 1 f57"/>
              <a:gd name="f100" fmla="*/ f80 1 f58"/>
              <a:gd name="f101" fmla="*/ f81 1 f57"/>
              <a:gd name="f102" fmla="*/ f82 1 f58"/>
              <a:gd name="f103" fmla="*/ f83 1 f57"/>
              <a:gd name="f104" fmla="*/ f84 1 f58"/>
              <a:gd name="f105" fmla="*/ f85 1 f57"/>
              <a:gd name="f106" fmla="*/ f86 1 f58"/>
              <a:gd name="f107" fmla="*/ f87 1 f57"/>
              <a:gd name="f108" fmla="*/ f88 1 f58"/>
              <a:gd name="f109" fmla="*/ f89 1 f57"/>
              <a:gd name="f110" fmla="*/ f90 f52 1"/>
              <a:gd name="f111" fmla="*/ f91 f52 1"/>
              <a:gd name="f112" fmla="*/ f93 f53 1"/>
              <a:gd name="f113" fmla="*/ f92 f53 1"/>
              <a:gd name="f114" fmla="*/ f95 f52 1"/>
              <a:gd name="f115" fmla="*/ f96 f53 1"/>
              <a:gd name="f116" fmla="*/ f97 f52 1"/>
              <a:gd name="f117" fmla="*/ f98 f53 1"/>
              <a:gd name="f118" fmla="*/ f99 f52 1"/>
              <a:gd name="f119" fmla="*/ f100 f53 1"/>
              <a:gd name="f120" fmla="*/ f101 f52 1"/>
              <a:gd name="f121" fmla="*/ f102 f53 1"/>
              <a:gd name="f122" fmla="*/ f103 f52 1"/>
              <a:gd name="f123" fmla="*/ f104 f53 1"/>
              <a:gd name="f124" fmla="*/ f105 f52 1"/>
              <a:gd name="f125" fmla="*/ f106 f53 1"/>
              <a:gd name="f126" fmla="*/ f107 f52 1"/>
              <a:gd name="f127" fmla="*/ f108 f53 1"/>
              <a:gd name="f128" fmla="*/ f109 f5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4">
                <a:pos x="f114" y="f115"/>
              </a:cxn>
              <a:cxn ang="f94">
                <a:pos x="f116" y="f117"/>
              </a:cxn>
              <a:cxn ang="f94">
                <a:pos x="f118" y="f119"/>
              </a:cxn>
              <a:cxn ang="f94">
                <a:pos x="f120" y="f121"/>
              </a:cxn>
              <a:cxn ang="f94">
                <a:pos x="f122" y="f123"/>
              </a:cxn>
              <a:cxn ang="f94">
                <a:pos x="f124" y="f125"/>
              </a:cxn>
              <a:cxn ang="f94">
                <a:pos x="f126" y="f127"/>
              </a:cxn>
              <a:cxn ang="f94">
                <a:pos x="f128" y="f115"/>
              </a:cxn>
            </a:cxnLst>
            <a:rect l="f110" t="f113" r="f111" b="f112"/>
            <a:pathLst>
              <a:path w="198284" h="356345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9"/>
                </a:cubicBez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6" name="Forma libre: forma 9">
            <a:extLst>
              <a:ext uri="{FF2B5EF4-FFF2-40B4-BE49-F238E27FC236}">
                <a16:creationId xmlns:a16="http://schemas.microsoft.com/office/drawing/2014/main" id="{834F2258-F992-45A1-8FA4-3C707FB191B2}"/>
              </a:ext>
            </a:extLst>
          </p:cNvPr>
          <p:cNvSpPr/>
          <p:nvPr/>
        </p:nvSpPr>
        <p:spPr>
          <a:xfrm>
            <a:off x="2025194" y="3430764"/>
            <a:ext cx="64657" cy="24270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2262"/>
              <a:gd name="f7" fmla="val 308785"/>
              <a:gd name="f8" fmla="val 82063"/>
              <a:gd name="f9" fmla="val 153699"/>
              <a:gd name="f10" fmla="val 191089"/>
              <a:gd name="f11" fmla="val 228675"/>
              <a:gd name="f12" fmla="val 266065"/>
              <a:gd name="f13" fmla="val 294796"/>
              <a:gd name="f14" fmla="val 69469"/>
              <a:gd name="f15" fmla="val 309358"/>
              <a:gd name="f16" fmla="val 38967"/>
              <a:gd name="f17" fmla="val 308768"/>
              <a:gd name="f18" fmla="val 10039"/>
              <a:gd name="f19" fmla="val 308374"/>
              <a:gd name="f20" fmla="+- 0 0 194"/>
              <a:gd name="f21" fmla="val 293812"/>
              <a:gd name="f22" fmla="val 3"/>
              <a:gd name="f23" fmla="val 267049"/>
              <a:gd name="f24" fmla="val 396"/>
              <a:gd name="f25" fmla="val 192073"/>
              <a:gd name="f26" fmla="val 117294"/>
              <a:gd name="f27" fmla="val 42318"/>
              <a:gd name="f28" fmla="val 12800"/>
              <a:gd name="f29" fmla="val 12597"/>
              <a:gd name="f30" fmla="+- 0 0 385"/>
              <a:gd name="f31" fmla="val 42706"/>
              <a:gd name="f32" fmla="val 9"/>
              <a:gd name="f33" fmla="val 71633"/>
              <a:gd name="f34" fmla="val 402"/>
              <a:gd name="f35" fmla="val 82457"/>
              <a:gd name="f36" fmla="val 14571"/>
              <a:gd name="f37" fmla="val 82260"/>
              <a:gd name="f38" fmla="val 41334"/>
              <a:gd name="f39" fmla="val 78724"/>
              <a:gd name="f40" fmla="val 116310"/>
              <a:gd name="f41" fmla="+- 0 0 -90"/>
              <a:gd name="f42" fmla="*/ f3 1 82262"/>
              <a:gd name="f43" fmla="*/ f4 1 308785"/>
              <a:gd name="f44" fmla="+- f7 0 f5"/>
              <a:gd name="f45" fmla="+- f6 0 f5"/>
              <a:gd name="f46" fmla="*/ f41 f0 1"/>
              <a:gd name="f47" fmla="*/ f45 1 82262"/>
              <a:gd name="f48" fmla="*/ f44 1 308785"/>
              <a:gd name="f49" fmla="*/ 82063 f45 1"/>
              <a:gd name="f50" fmla="*/ 153699 f44 1"/>
              <a:gd name="f51" fmla="*/ 266065 f44 1"/>
              <a:gd name="f52" fmla="*/ 38967 f45 1"/>
              <a:gd name="f53" fmla="*/ 308768 f44 1"/>
              <a:gd name="f54" fmla="*/ 3 f45 1"/>
              <a:gd name="f55" fmla="*/ 267049 f44 1"/>
              <a:gd name="f56" fmla="*/ 42318 f44 1"/>
              <a:gd name="f57" fmla="*/ 42706 f45 1"/>
              <a:gd name="f58" fmla="*/ 9 f44 1"/>
              <a:gd name="f59" fmla="*/ 82260 f45 1"/>
              <a:gd name="f60" fmla="*/ 41334 f44 1"/>
              <a:gd name="f61" fmla="*/ f46 1 f2"/>
              <a:gd name="f62" fmla="*/ f49 1 82262"/>
              <a:gd name="f63" fmla="*/ f50 1 308785"/>
              <a:gd name="f64" fmla="*/ f51 1 308785"/>
              <a:gd name="f65" fmla="*/ f52 1 82262"/>
              <a:gd name="f66" fmla="*/ f53 1 308785"/>
              <a:gd name="f67" fmla="*/ f54 1 82262"/>
              <a:gd name="f68" fmla="*/ f55 1 308785"/>
              <a:gd name="f69" fmla="*/ f56 1 308785"/>
              <a:gd name="f70" fmla="*/ f57 1 82262"/>
              <a:gd name="f71" fmla="*/ f58 1 308785"/>
              <a:gd name="f72" fmla="*/ f59 1 82262"/>
              <a:gd name="f73" fmla="*/ f60 1 308785"/>
              <a:gd name="f74" fmla="*/ f5 1 f47"/>
              <a:gd name="f75" fmla="*/ f6 1 f47"/>
              <a:gd name="f76" fmla="*/ f5 1 f48"/>
              <a:gd name="f77" fmla="*/ f7 1 f48"/>
              <a:gd name="f78" fmla="+- f61 0 f1"/>
              <a:gd name="f79" fmla="*/ f62 1 f47"/>
              <a:gd name="f80" fmla="*/ f63 1 f48"/>
              <a:gd name="f81" fmla="*/ f64 1 f48"/>
              <a:gd name="f82" fmla="*/ f65 1 f47"/>
              <a:gd name="f83" fmla="*/ f66 1 f48"/>
              <a:gd name="f84" fmla="*/ f67 1 f47"/>
              <a:gd name="f85" fmla="*/ f68 1 f48"/>
              <a:gd name="f86" fmla="*/ f69 1 f48"/>
              <a:gd name="f87" fmla="*/ f70 1 f47"/>
              <a:gd name="f88" fmla="*/ f71 1 f48"/>
              <a:gd name="f89" fmla="*/ f72 1 f47"/>
              <a:gd name="f90" fmla="*/ f73 1 f48"/>
              <a:gd name="f91" fmla="*/ f74 f42 1"/>
              <a:gd name="f92" fmla="*/ f75 f42 1"/>
              <a:gd name="f93" fmla="*/ f77 f43 1"/>
              <a:gd name="f94" fmla="*/ f76 f43 1"/>
              <a:gd name="f95" fmla="*/ f79 f42 1"/>
              <a:gd name="f96" fmla="*/ f80 f43 1"/>
              <a:gd name="f97" fmla="*/ f81 f43 1"/>
              <a:gd name="f98" fmla="*/ f82 f42 1"/>
              <a:gd name="f99" fmla="*/ f83 f43 1"/>
              <a:gd name="f100" fmla="*/ f84 f42 1"/>
              <a:gd name="f101" fmla="*/ f85 f43 1"/>
              <a:gd name="f102" fmla="*/ f86 f43 1"/>
              <a:gd name="f103" fmla="*/ f87 f42 1"/>
              <a:gd name="f104" fmla="*/ f88 f43 1"/>
              <a:gd name="f105" fmla="*/ f89 f42 1"/>
              <a:gd name="f106" fmla="*/ f90 f4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95" y="f96"/>
              </a:cxn>
              <a:cxn ang="f78">
                <a:pos x="f95" y="f97"/>
              </a:cxn>
              <a:cxn ang="f78">
                <a:pos x="f98" y="f99"/>
              </a:cxn>
              <a:cxn ang="f78">
                <a:pos x="f100" y="f101"/>
              </a:cxn>
              <a:cxn ang="f78">
                <a:pos x="f100" y="f102"/>
              </a:cxn>
              <a:cxn ang="f78">
                <a:pos x="f103" y="f104"/>
              </a:cxn>
              <a:cxn ang="f78">
                <a:pos x="f105" y="f106"/>
              </a:cxn>
              <a:cxn ang="f78">
                <a:pos x="f105" y="f96"/>
              </a:cxn>
            </a:cxnLst>
            <a:rect l="f91" t="f94" r="f92" b="f93"/>
            <a:pathLst>
              <a:path w="82262" h="308785">
                <a:moveTo>
                  <a:pt x="f8" y="f9"/>
                </a:moveTo>
                <a:cubicBezTo>
                  <a:pt x="f8" y="f10"/>
                  <a:pt x="f8" y="f11"/>
                  <a:pt x="f8" y="f12"/>
                </a:cubicBezTo>
                <a:cubicBezTo>
                  <a:pt x="f8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4" y="f26"/>
                  <a:pt x="f22" y="f27"/>
                </a:cubicBezTo>
                <a:cubicBezTo>
                  <a:pt x="f22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8" y="f39"/>
                  <a:pt x="f37" y="f40"/>
                  <a:pt x="f37" y="f9"/>
                </a:cubicBez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7" name="Forma libre: forma 10">
            <a:extLst>
              <a:ext uri="{FF2B5EF4-FFF2-40B4-BE49-F238E27FC236}">
                <a16:creationId xmlns:a16="http://schemas.microsoft.com/office/drawing/2014/main" id="{BD4E5446-A102-49AB-9930-DE82BF1FFA2F}"/>
              </a:ext>
            </a:extLst>
          </p:cNvPr>
          <p:cNvSpPr/>
          <p:nvPr/>
        </p:nvSpPr>
        <p:spPr>
          <a:xfrm>
            <a:off x="2319704" y="3431066"/>
            <a:ext cx="59874" cy="24207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6179"/>
              <a:gd name="f7" fmla="val 307981"/>
              <a:gd name="f8" fmla="val 75960"/>
              <a:gd name="f9" fmla="val 154290"/>
              <a:gd name="f10" fmla="val 193058"/>
              <a:gd name="f11" fmla="val 75763"/>
              <a:gd name="f12" fmla="val 231825"/>
              <a:gd name="f13" fmla="val 270592"/>
              <a:gd name="f14" fmla="val 76157"/>
              <a:gd name="f15" fmla="val 296961"/>
              <a:gd name="f16" fmla="val 62775"/>
              <a:gd name="f17" fmla="val 307785"/>
              <a:gd name="f18" fmla="val 37390"/>
              <a:gd name="f19" fmla="val 11217"/>
              <a:gd name="f20" fmla="val 294993"/>
              <a:gd name="f21" fmla="val 269411"/>
              <a:gd name="f22" fmla="val 394"/>
              <a:gd name="f23" fmla="val 191877"/>
              <a:gd name="f24" fmla="val 114343"/>
              <a:gd name="f25" fmla="val 197"/>
              <a:gd name="f26" fmla="val 36808"/>
              <a:gd name="f27" fmla="val 10242"/>
              <a:gd name="f28" fmla="val 14169"/>
              <a:gd name="f29" fmla="val 403"/>
              <a:gd name="f30" fmla="val 39357"/>
              <a:gd name="f31" fmla="val 9"/>
              <a:gd name="f32" fmla="val 66121"/>
              <a:gd name="f33" fmla="+- 0 0 384"/>
              <a:gd name="f34" fmla="val 76747"/>
              <a:gd name="f35" fmla="val 12210"/>
              <a:gd name="f36" fmla="val 37989"/>
              <a:gd name="f37" fmla="val 75566"/>
              <a:gd name="f38" fmla="val 76756"/>
              <a:gd name="f39" fmla="val 115523"/>
              <a:gd name="f40" fmla="+- 0 0 -90"/>
              <a:gd name="f41" fmla="*/ f3 1 76179"/>
              <a:gd name="f42" fmla="*/ f4 1 307981"/>
              <a:gd name="f43" fmla="+- f7 0 f5"/>
              <a:gd name="f44" fmla="+- f6 0 f5"/>
              <a:gd name="f45" fmla="*/ f40 f0 1"/>
              <a:gd name="f46" fmla="*/ f44 1 76179"/>
              <a:gd name="f47" fmla="*/ f43 1 307981"/>
              <a:gd name="f48" fmla="*/ 75960 f44 1"/>
              <a:gd name="f49" fmla="*/ 154290 f43 1"/>
              <a:gd name="f50" fmla="*/ 270592 f43 1"/>
              <a:gd name="f51" fmla="*/ 37390 f44 1"/>
              <a:gd name="f52" fmla="*/ 307981 f43 1"/>
              <a:gd name="f53" fmla="*/ 0 f44 1"/>
              <a:gd name="f54" fmla="*/ 269411 f43 1"/>
              <a:gd name="f55" fmla="*/ 197 f44 1"/>
              <a:gd name="f56" fmla="*/ 36808 f43 1"/>
              <a:gd name="f57" fmla="*/ 39357 f44 1"/>
              <a:gd name="f58" fmla="*/ 9 f43 1"/>
              <a:gd name="f59" fmla="*/ 76157 f44 1"/>
              <a:gd name="f60" fmla="*/ 37989 f43 1"/>
              <a:gd name="f61" fmla="*/ f45 1 f2"/>
              <a:gd name="f62" fmla="*/ f48 1 76179"/>
              <a:gd name="f63" fmla="*/ f49 1 307981"/>
              <a:gd name="f64" fmla="*/ f50 1 307981"/>
              <a:gd name="f65" fmla="*/ f51 1 76179"/>
              <a:gd name="f66" fmla="*/ f52 1 307981"/>
              <a:gd name="f67" fmla="*/ f53 1 76179"/>
              <a:gd name="f68" fmla="*/ f54 1 307981"/>
              <a:gd name="f69" fmla="*/ f55 1 76179"/>
              <a:gd name="f70" fmla="*/ f56 1 307981"/>
              <a:gd name="f71" fmla="*/ f57 1 76179"/>
              <a:gd name="f72" fmla="*/ f58 1 307981"/>
              <a:gd name="f73" fmla="*/ f59 1 76179"/>
              <a:gd name="f74" fmla="*/ f60 1 307981"/>
              <a:gd name="f75" fmla="*/ f5 1 f46"/>
              <a:gd name="f76" fmla="*/ f6 1 f46"/>
              <a:gd name="f77" fmla="*/ f5 1 f47"/>
              <a:gd name="f78" fmla="*/ f7 1 f47"/>
              <a:gd name="f79" fmla="+- f61 0 f1"/>
              <a:gd name="f80" fmla="*/ f62 1 f46"/>
              <a:gd name="f81" fmla="*/ f63 1 f47"/>
              <a:gd name="f82" fmla="*/ f64 1 f47"/>
              <a:gd name="f83" fmla="*/ f65 1 f46"/>
              <a:gd name="f84" fmla="*/ f66 1 f47"/>
              <a:gd name="f85" fmla="*/ f67 1 f46"/>
              <a:gd name="f86" fmla="*/ f68 1 f47"/>
              <a:gd name="f87" fmla="*/ f69 1 f46"/>
              <a:gd name="f88" fmla="*/ f70 1 f47"/>
              <a:gd name="f89" fmla="*/ f71 1 f46"/>
              <a:gd name="f90" fmla="*/ f72 1 f47"/>
              <a:gd name="f91" fmla="*/ f73 1 f46"/>
              <a:gd name="f92" fmla="*/ f74 1 f47"/>
              <a:gd name="f93" fmla="*/ f75 f41 1"/>
              <a:gd name="f94" fmla="*/ f76 f41 1"/>
              <a:gd name="f95" fmla="*/ f78 f42 1"/>
              <a:gd name="f96" fmla="*/ f77 f42 1"/>
              <a:gd name="f97" fmla="*/ f80 f41 1"/>
              <a:gd name="f98" fmla="*/ f81 f42 1"/>
              <a:gd name="f99" fmla="*/ f82 f42 1"/>
              <a:gd name="f100" fmla="*/ f83 f41 1"/>
              <a:gd name="f101" fmla="*/ f84 f42 1"/>
              <a:gd name="f102" fmla="*/ f85 f41 1"/>
              <a:gd name="f103" fmla="*/ f86 f42 1"/>
              <a:gd name="f104" fmla="*/ f87 f41 1"/>
              <a:gd name="f105" fmla="*/ f88 f42 1"/>
              <a:gd name="f106" fmla="*/ f89 f41 1"/>
              <a:gd name="f107" fmla="*/ f90 f42 1"/>
              <a:gd name="f108" fmla="*/ f91 f41 1"/>
              <a:gd name="f109" fmla="*/ f9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9">
                <a:pos x="f97" y="f98"/>
              </a:cxn>
              <a:cxn ang="f79">
                <a:pos x="f97" y="f99"/>
              </a:cxn>
              <a:cxn ang="f79">
                <a:pos x="f100" y="f101"/>
              </a:cxn>
              <a:cxn ang="f79">
                <a:pos x="f102" y="f103"/>
              </a:cxn>
              <a:cxn ang="f79">
                <a:pos x="f104" y="f105"/>
              </a:cxn>
              <a:cxn ang="f79">
                <a:pos x="f106" y="f107"/>
              </a:cxn>
              <a:cxn ang="f79">
                <a:pos x="f108" y="f109"/>
              </a:cxn>
              <a:cxn ang="f79">
                <a:pos x="f108" y="f98"/>
              </a:cxn>
              <a:cxn ang="f79">
                <a:pos x="f97" y="f98"/>
              </a:cxn>
            </a:cxnLst>
            <a:rect l="f93" t="f96" r="f94" b="f95"/>
            <a:pathLst>
              <a:path w="76179" h="307981">
                <a:moveTo>
                  <a:pt x="f8" y="f9"/>
                </a:moveTo>
                <a:cubicBezTo>
                  <a:pt x="f8" y="f10"/>
                  <a:pt x="f11" y="f12"/>
                  <a:pt x="f8" y="f13"/>
                </a:cubicBezTo>
                <a:cubicBezTo>
                  <a:pt x="f14" y="f15"/>
                  <a:pt x="f16" y="f17"/>
                  <a:pt x="f18" y="f7"/>
                </a:cubicBezTo>
                <a:cubicBezTo>
                  <a:pt x="f19" y="f7"/>
                  <a:pt x="f5" y="f20"/>
                  <a:pt x="f5" y="f21"/>
                </a:cubicBezTo>
                <a:cubicBezTo>
                  <a:pt x="f22" y="f23"/>
                  <a:pt x="f22" y="f24"/>
                  <a:pt x="f25" y="f26"/>
                </a:cubicBezTo>
                <a:cubicBezTo>
                  <a:pt x="f25" y="f27"/>
                  <a:pt x="f28" y="f29"/>
                  <a:pt x="f30" y="f31"/>
                </a:cubicBezTo>
                <a:cubicBezTo>
                  <a:pt x="f32" y="f33"/>
                  <a:pt x="f34" y="f35"/>
                  <a:pt x="f14" y="f36"/>
                </a:cubicBezTo>
                <a:cubicBezTo>
                  <a:pt x="f37" y="f38"/>
                  <a:pt x="f14" y="f39"/>
                  <a:pt x="f14" y="f9"/>
                </a:cubicBezTo>
                <a:lnTo>
                  <a:pt x="f8" y="f9"/>
                </a:ln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8" name="Forma libre: forma 11">
            <a:extLst>
              <a:ext uri="{FF2B5EF4-FFF2-40B4-BE49-F238E27FC236}">
                <a16:creationId xmlns:a16="http://schemas.microsoft.com/office/drawing/2014/main" id="{8384B34E-F588-417A-99DF-D60A54FE4420}"/>
              </a:ext>
            </a:extLst>
          </p:cNvPr>
          <p:cNvSpPr/>
          <p:nvPr/>
        </p:nvSpPr>
        <p:spPr>
          <a:xfrm>
            <a:off x="2096810" y="3521482"/>
            <a:ext cx="215789" cy="6042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74533"/>
              <a:gd name="f7" fmla="val 76877"/>
              <a:gd name="f8" fmla="val 141888"/>
              <a:gd name="f9" fmla="val 497"/>
              <a:gd name="f10" fmla="val 174948"/>
              <a:gd name="f11" fmla="val 208205"/>
              <a:gd name="f12" fmla="val 1678"/>
              <a:gd name="f13" fmla="val 241266"/>
              <a:gd name="f14" fmla="val 103"/>
              <a:gd name="f15" fmla="val 264486"/>
              <a:gd name="f16" fmla="+- 0 0 1077"/>
              <a:gd name="f17" fmla="val 274916"/>
              <a:gd name="f18" fmla="val 7778"/>
              <a:gd name="f19" fmla="val 274523"/>
              <a:gd name="f20" fmla="val 30605"/>
              <a:gd name="f21" fmla="val 274129"/>
              <a:gd name="f22" fmla="val 51859"/>
              <a:gd name="f23" fmla="val 75473"/>
              <a:gd name="f24" fmla="val 245398"/>
              <a:gd name="f25" fmla="val 76063"/>
              <a:gd name="f26" fmla="val 173571"/>
              <a:gd name="f27" fmla="val 77244"/>
              <a:gd name="f28" fmla="val 101743"/>
              <a:gd name="f29" fmla="val 76850"/>
              <a:gd name="f30" fmla="val 29916"/>
              <a:gd name="f31" fmla="val 76654"/>
              <a:gd name="f32" fmla="val 6302"/>
              <a:gd name="f33" fmla="+- 0 0 193"/>
              <a:gd name="f34" fmla="val 61895"/>
              <a:gd name="f35" fmla="val 4"/>
              <a:gd name="f36" fmla="val 41035"/>
              <a:gd name="f37" fmla="val 201"/>
              <a:gd name="f38" fmla="val 20176"/>
              <a:gd name="f39" fmla="val 2562"/>
              <a:gd name="f40" fmla="val 1481"/>
              <a:gd name="f41" fmla="val 30113"/>
              <a:gd name="f42" fmla="val 67502"/>
              <a:gd name="f43" fmla="val 104695"/>
              <a:gd name="f44" fmla="val 142085"/>
              <a:gd name="f45" fmla="val 1087"/>
              <a:gd name="f46" fmla="val 891"/>
              <a:gd name="f47" fmla="+- 0 0 -90"/>
              <a:gd name="f48" fmla="*/ f3 1 274533"/>
              <a:gd name="f49" fmla="*/ f4 1 76877"/>
              <a:gd name="f50" fmla="+- f7 0 f5"/>
              <a:gd name="f51" fmla="+- f6 0 f5"/>
              <a:gd name="f52" fmla="*/ f47 f0 1"/>
              <a:gd name="f53" fmla="*/ f51 1 274533"/>
              <a:gd name="f54" fmla="*/ f50 1 76877"/>
              <a:gd name="f55" fmla="*/ 141888 f51 1"/>
              <a:gd name="f56" fmla="*/ 497 f50 1"/>
              <a:gd name="f57" fmla="*/ 241266 f51 1"/>
              <a:gd name="f58" fmla="*/ 103 f50 1"/>
              <a:gd name="f59" fmla="*/ 274523 f51 1"/>
              <a:gd name="f60" fmla="*/ 30605 f50 1"/>
              <a:gd name="f61" fmla="*/ 245398 f51 1"/>
              <a:gd name="f62" fmla="*/ 76063 f50 1"/>
              <a:gd name="f63" fmla="*/ 29916 f51 1"/>
              <a:gd name="f64" fmla="*/ 76654 f50 1"/>
              <a:gd name="f65" fmla="*/ 4 f51 1"/>
              <a:gd name="f66" fmla="*/ 41035 f50 1"/>
              <a:gd name="f67" fmla="*/ 30113 f51 1"/>
              <a:gd name="f68" fmla="*/ 1481 f50 1"/>
              <a:gd name="f69" fmla="*/ 142085 f51 1"/>
              <a:gd name="f70" fmla="*/ f52 1 f2"/>
              <a:gd name="f71" fmla="*/ f55 1 274533"/>
              <a:gd name="f72" fmla="*/ f56 1 76877"/>
              <a:gd name="f73" fmla="*/ f57 1 274533"/>
              <a:gd name="f74" fmla="*/ f58 1 76877"/>
              <a:gd name="f75" fmla="*/ f59 1 274533"/>
              <a:gd name="f76" fmla="*/ f60 1 76877"/>
              <a:gd name="f77" fmla="*/ f61 1 274533"/>
              <a:gd name="f78" fmla="*/ f62 1 76877"/>
              <a:gd name="f79" fmla="*/ f63 1 274533"/>
              <a:gd name="f80" fmla="*/ f64 1 76877"/>
              <a:gd name="f81" fmla="*/ f65 1 274533"/>
              <a:gd name="f82" fmla="*/ f66 1 76877"/>
              <a:gd name="f83" fmla="*/ f67 1 274533"/>
              <a:gd name="f84" fmla="*/ f68 1 76877"/>
              <a:gd name="f85" fmla="*/ f69 1 274533"/>
              <a:gd name="f86" fmla="*/ f5 1 f53"/>
              <a:gd name="f87" fmla="*/ f6 1 f53"/>
              <a:gd name="f88" fmla="*/ f5 1 f54"/>
              <a:gd name="f89" fmla="*/ f7 1 f54"/>
              <a:gd name="f90" fmla="+- f70 0 f1"/>
              <a:gd name="f91" fmla="*/ f71 1 f53"/>
              <a:gd name="f92" fmla="*/ f72 1 f54"/>
              <a:gd name="f93" fmla="*/ f73 1 f53"/>
              <a:gd name="f94" fmla="*/ f74 1 f54"/>
              <a:gd name="f95" fmla="*/ f75 1 f53"/>
              <a:gd name="f96" fmla="*/ f76 1 f54"/>
              <a:gd name="f97" fmla="*/ f77 1 f53"/>
              <a:gd name="f98" fmla="*/ f78 1 f54"/>
              <a:gd name="f99" fmla="*/ f79 1 f53"/>
              <a:gd name="f100" fmla="*/ f80 1 f54"/>
              <a:gd name="f101" fmla="*/ f81 1 f53"/>
              <a:gd name="f102" fmla="*/ f82 1 f54"/>
              <a:gd name="f103" fmla="*/ f83 1 f53"/>
              <a:gd name="f104" fmla="*/ f84 1 f54"/>
              <a:gd name="f105" fmla="*/ f85 1 f53"/>
              <a:gd name="f106" fmla="*/ f86 f48 1"/>
              <a:gd name="f107" fmla="*/ f87 f48 1"/>
              <a:gd name="f108" fmla="*/ f89 f49 1"/>
              <a:gd name="f109" fmla="*/ f88 f49 1"/>
              <a:gd name="f110" fmla="*/ f91 f48 1"/>
              <a:gd name="f111" fmla="*/ f92 f49 1"/>
              <a:gd name="f112" fmla="*/ f93 f48 1"/>
              <a:gd name="f113" fmla="*/ f94 f49 1"/>
              <a:gd name="f114" fmla="*/ f95 f48 1"/>
              <a:gd name="f115" fmla="*/ f96 f49 1"/>
              <a:gd name="f116" fmla="*/ f97 f48 1"/>
              <a:gd name="f117" fmla="*/ f98 f49 1"/>
              <a:gd name="f118" fmla="*/ f99 f48 1"/>
              <a:gd name="f119" fmla="*/ f100 f49 1"/>
              <a:gd name="f120" fmla="*/ f101 f48 1"/>
              <a:gd name="f121" fmla="*/ f102 f49 1"/>
              <a:gd name="f122" fmla="*/ f103 f48 1"/>
              <a:gd name="f123" fmla="*/ f104 f49 1"/>
              <a:gd name="f124" fmla="*/ f105 f4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0">
                <a:pos x="f110" y="f111"/>
              </a:cxn>
              <a:cxn ang="f90">
                <a:pos x="f112" y="f113"/>
              </a:cxn>
              <a:cxn ang="f90">
                <a:pos x="f114" y="f115"/>
              </a:cxn>
              <a:cxn ang="f90">
                <a:pos x="f116" y="f117"/>
              </a:cxn>
              <a:cxn ang="f90">
                <a:pos x="f118" y="f119"/>
              </a:cxn>
              <a:cxn ang="f90">
                <a:pos x="f120" y="f121"/>
              </a:cxn>
              <a:cxn ang="f90">
                <a:pos x="f122" y="f123"/>
              </a:cxn>
              <a:cxn ang="f90">
                <a:pos x="f124" y="f123"/>
              </a:cxn>
              <a:cxn ang="f90">
                <a:pos x="f124" y="f111"/>
              </a:cxn>
            </a:cxnLst>
            <a:rect l="f106" t="f109" r="f107" b="f108"/>
            <a:pathLst>
              <a:path w="274533" h="76877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17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1"/>
                  <a:pt x="f33" y="f34"/>
                  <a:pt x="f35" y="f36"/>
                </a:cubicBezTo>
                <a:cubicBezTo>
                  <a:pt x="f37" y="f38"/>
                  <a:pt x="f39" y="f40"/>
                  <a:pt x="f41" y="f40"/>
                </a:cubicBezTo>
                <a:cubicBezTo>
                  <a:pt x="f42" y="f40"/>
                  <a:pt x="f43" y="f40"/>
                  <a:pt x="f44" y="f40"/>
                </a:cubicBezTo>
                <a:cubicBezTo>
                  <a:pt x="f44" y="f45"/>
                  <a:pt x="f44" y="f46"/>
                  <a:pt x="f44" y="f9"/>
                </a:cubicBez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9" name="Forma libre: forma 12">
            <a:extLst>
              <a:ext uri="{FF2B5EF4-FFF2-40B4-BE49-F238E27FC236}">
                <a16:creationId xmlns:a16="http://schemas.microsoft.com/office/drawing/2014/main" id="{2E13CFEB-F658-4F34-BB1F-69BD815DBD7B}"/>
              </a:ext>
            </a:extLst>
          </p:cNvPr>
          <p:cNvSpPr/>
          <p:nvPr/>
        </p:nvSpPr>
        <p:spPr>
          <a:xfrm>
            <a:off x="1960272" y="3458297"/>
            <a:ext cx="57497" cy="18362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3155"/>
              <a:gd name="f7" fmla="val 233604"/>
              <a:gd name="f8" fmla="val 73156"/>
              <a:gd name="f9" fmla="val 115125"/>
              <a:gd name="f10" fmla="val 144250"/>
              <a:gd name="f11" fmla="val 173374"/>
              <a:gd name="f12" fmla="val 202696"/>
              <a:gd name="f13" fmla="val 225720"/>
              <a:gd name="f14" fmla="val 59971"/>
              <a:gd name="f15" fmla="val 233985"/>
              <a:gd name="f16" fmla="val 38324"/>
              <a:gd name="f17" fmla="val 233591"/>
              <a:gd name="f18" fmla="val 17858"/>
              <a:gd name="f19" fmla="val 233197"/>
              <a:gd name="f20" fmla="val 1132"/>
              <a:gd name="f21" fmla="val 227491"/>
              <a:gd name="f22" fmla="val 738"/>
              <a:gd name="f23" fmla="val 204270"/>
              <a:gd name="f24" fmla="+- 0 0 246"/>
              <a:gd name="f25" fmla="val 146021"/>
              <a:gd name="f26" fmla="val 87575"/>
              <a:gd name="f27" fmla="val 29326"/>
              <a:gd name="f28" fmla="val 6105"/>
              <a:gd name="f29" fmla="val 17268"/>
              <a:gd name="f30" fmla="+- 0 0 193"/>
              <a:gd name="f31" fmla="val 37931"/>
              <a:gd name="f32" fmla="val 4"/>
              <a:gd name="f33" fmla="val 59381"/>
              <a:gd name="f34" fmla="val 72565"/>
              <a:gd name="f35" fmla="val 9253"/>
              <a:gd name="f36" fmla="val 72959"/>
              <a:gd name="f37" fmla="val 31687"/>
              <a:gd name="f38" fmla="val 73352"/>
              <a:gd name="f39" fmla="val 59434"/>
              <a:gd name="f40" fmla="val 87181"/>
              <a:gd name="f41" fmla="val 114928"/>
              <a:gd name="f42" fmla="+- 0 0 -90"/>
              <a:gd name="f43" fmla="*/ f3 1 73155"/>
              <a:gd name="f44" fmla="*/ f4 1 233604"/>
              <a:gd name="f45" fmla="+- f7 0 f5"/>
              <a:gd name="f46" fmla="+- f6 0 f5"/>
              <a:gd name="f47" fmla="*/ f42 f0 1"/>
              <a:gd name="f48" fmla="*/ f46 1 73155"/>
              <a:gd name="f49" fmla="*/ f45 1 233604"/>
              <a:gd name="f50" fmla="*/ 73156 f46 1"/>
              <a:gd name="f51" fmla="*/ 115125 f45 1"/>
              <a:gd name="f52" fmla="*/ 202696 f45 1"/>
              <a:gd name="f53" fmla="*/ 38324 f46 1"/>
              <a:gd name="f54" fmla="*/ 233591 f45 1"/>
              <a:gd name="f55" fmla="*/ 738 f46 1"/>
              <a:gd name="f56" fmla="*/ 204270 f45 1"/>
              <a:gd name="f57" fmla="*/ 29326 f45 1"/>
              <a:gd name="f58" fmla="*/ 37931 f46 1"/>
              <a:gd name="f59" fmla="*/ 4 f45 1"/>
              <a:gd name="f60" fmla="*/ 72959 f46 1"/>
              <a:gd name="f61" fmla="*/ 31687 f45 1"/>
              <a:gd name="f62" fmla="*/ 114928 f45 1"/>
              <a:gd name="f63" fmla="*/ f47 1 f2"/>
              <a:gd name="f64" fmla="*/ f50 1 73155"/>
              <a:gd name="f65" fmla="*/ f51 1 233604"/>
              <a:gd name="f66" fmla="*/ f52 1 233604"/>
              <a:gd name="f67" fmla="*/ f53 1 73155"/>
              <a:gd name="f68" fmla="*/ f54 1 233604"/>
              <a:gd name="f69" fmla="*/ f55 1 73155"/>
              <a:gd name="f70" fmla="*/ f56 1 233604"/>
              <a:gd name="f71" fmla="*/ f57 1 233604"/>
              <a:gd name="f72" fmla="*/ f58 1 73155"/>
              <a:gd name="f73" fmla="*/ f59 1 233604"/>
              <a:gd name="f74" fmla="*/ f60 1 73155"/>
              <a:gd name="f75" fmla="*/ f61 1 233604"/>
              <a:gd name="f76" fmla="*/ f62 1 233604"/>
              <a:gd name="f77" fmla="*/ f5 1 f48"/>
              <a:gd name="f78" fmla="*/ f6 1 f48"/>
              <a:gd name="f79" fmla="*/ f5 1 f49"/>
              <a:gd name="f80" fmla="*/ f7 1 f49"/>
              <a:gd name="f81" fmla="+- f63 0 f1"/>
              <a:gd name="f82" fmla="*/ f64 1 f48"/>
              <a:gd name="f83" fmla="*/ f65 1 f49"/>
              <a:gd name="f84" fmla="*/ f66 1 f49"/>
              <a:gd name="f85" fmla="*/ f67 1 f48"/>
              <a:gd name="f86" fmla="*/ f68 1 f49"/>
              <a:gd name="f87" fmla="*/ f69 1 f48"/>
              <a:gd name="f88" fmla="*/ f70 1 f49"/>
              <a:gd name="f89" fmla="*/ f71 1 f49"/>
              <a:gd name="f90" fmla="*/ f72 1 f48"/>
              <a:gd name="f91" fmla="*/ f73 1 f49"/>
              <a:gd name="f92" fmla="*/ f74 1 f48"/>
              <a:gd name="f93" fmla="*/ f75 1 f49"/>
              <a:gd name="f94" fmla="*/ f76 1 f49"/>
              <a:gd name="f95" fmla="*/ f77 f43 1"/>
              <a:gd name="f96" fmla="*/ f78 f43 1"/>
              <a:gd name="f97" fmla="*/ f80 f44 1"/>
              <a:gd name="f98" fmla="*/ f79 f44 1"/>
              <a:gd name="f99" fmla="*/ f82 f43 1"/>
              <a:gd name="f100" fmla="*/ f83 f44 1"/>
              <a:gd name="f101" fmla="*/ f84 f44 1"/>
              <a:gd name="f102" fmla="*/ f85 f43 1"/>
              <a:gd name="f103" fmla="*/ f86 f44 1"/>
              <a:gd name="f104" fmla="*/ f87 f43 1"/>
              <a:gd name="f105" fmla="*/ f88 f44 1"/>
              <a:gd name="f106" fmla="*/ f89 f44 1"/>
              <a:gd name="f107" fmla="*/ f90 f43 1"/>
              <a:gd name="f108" fmla="*/ f91 f44 1"/>
              <a:gd name="f109" fmla="*/ f92 f43 1"/>
              <a:gd name="f110" fmla="*/ f93 f44 1"/>
              <a:gd name="f111" fmla="*/ f94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1">
                <a:pos x="f99" y="f100"/>
              </a:cxn>
              <a:cxn ang="f81">
                <a:pos x="f99" y="f101"/>
              </a:cxn>
              <a:cxn ang="f81">
                <a:pos x="f102" y="f103"/>
              </a:cxn>
              <a:cxn ang="f81">
                <a:pos x="f104" y="f105"/>
              </a:cxn>
              <a:cxn ang="f81">
                <a:pos x="f104" y="f106"/>
              </a:cxn>
              <a:cxn ang="f81">
                <a:pos x="f107" y="f108"/>
              </a:cxn>
              <a:cxn ang="f81">
                <a:pos x="f109" y="f110"/>
              </a:cxn>
              <a:cxn ang="f81">
                <a:pos x="f109" y="f111"/>
              </a:cxn>
              <a:cxn ang="f81">
                <a:pos x="f109" y="f111"/>
              </a:cxn>
            </a:cxnLst>
            <a:rect l="f95" t="f98" r="f96" b="f97"/>
            <a:pathLst>
              <a:path w="73155" h="233604">
                <a:moveTo>
                  <a:pt x="f8" y="f9"/>
                </a:moveTo>
                <a:cubicBezTo>
                  <a:pt x="f8" y="f10"/>
                  <a:pt x="f8" y="f11"/>
                  <a:pt x="f8" y="f12"/>
                </a:cubicBezTo>
                <a:cubicBezTo>
                  <a:pt x="f8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4" y="f26"/>
                  <a:pt x="f22" y="f27"/>
                </a:cubicBezTo>
                <a:cubicBezTo>
                  <a:pt x="f20" y="f28"/>
                  <a:pt x="f29" y="f30"/>
                  <a:pt x="f31" y="f32"/>
                </a:cubicBezTo>
                <a:cubicBezTo>
                  <a:pt x="f33" y="f32"/>
                  <a:pt x="f34" y="f35"/>
                  <a:pt x="f36" y="f37"/>
                </a:cubicBezTo>
                <a:cubicBezTo>
                  <a:pt x="f38" y="f39"/>
                  <a:pt x="f36" y="f40"/>
                  <a:pt x="f36" y="f41"/>
                </a:cubicBezTo>
                <a:lnTo>
                  <a:pt x="f36" y="f41"/>
                </a:ln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0" name="Forma libre: forma 13">
            <a:extLst>
              <a:ext uri="{FF2B5EF4-FFF2-40B4-BE49-F238E27FC236}">
                <a16:creationId xmlns:a16="http://schemas.microsoft.com/office/drawing/2014/main" id="{8C21E7B3-8AEB-4106-ADC5-57061789FFFB}"/>
              </a:ext>
            </a:extLst>
          </p:cNvPr>
          <p:cNvSpPr/>
          <p:nvPr/>
        </p:nvSpPr>
        <p:spPr>
          <a:xfrm>
            <a:off x="2391786" y="3458269"/>
            <a:ext cx="53062" cy="18333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7503"/>
              <a:gd name="f7" fmla="val 233243"/>
              <a:gd name="f8" fmla="val 67502"/>
              <a:gd name="f9" fmla="val 116144"/>
              <a:gd name="f10" fmla="val 143891"/>
              <a:gd name="f11" fmla="val 67305"/>
              <a:gd name="f12" fmla="val 171638"/>
              <a:gd name="f13" fmla="val 199188"/>
              <a:gd name="f14" fmla="val 67698"/>
              <a:gd name="f15" fmla="val 223984"/>
              <a:gd name="f16" fmla="val 55104"/>
              <a:gd name="f17" fmla="val 233626"/>
              <a:gd name="f18" fmla="val 31293"/>
              <a:gd name="f19" fmla="val 233232"/>
              <a:gd name="f20" fmla="val 7678"/>
              <a:gd name="f21" fmla="val 232839"/>
              <a:gd name="f22" fmla="+- 0 0 193"/>
              <a:gd name="f23" fmla="val 220048"/>
              <a:gd name="f24" fmla="val 4"/>
              <a:gd name="f25" fmla="val 198794"/>
              <a:gd name="f26" fmla="val 143301"/>
              <a:gd name="f27" fmla="val 88003"/>
              <a:gd name="f28" fmla="val 32509"/>
              <a:gd name="f29" fmla="val 10272"/>
              <a:gd name="f30" fmla="val 10040"/>
              <a:gd name="f31" fmla="+- 0 0 748"/>
              <a:gd name="f32" fmla="val 33064"/>
              <a:gd name="f33" fmla="val 39"/>
              <a:gd name="f34" fmla="val 54514"/>
              <a:gd name="f35" fmla="val 826"/>
              <a:gd name="f36" fmla="val 67108"/>
              <a:gd name="f37" fmla="val 10469"/>
              <a:gd name="f38" fmla="val 32903"/>
              <a:gd name="f39" fmla="val 60650"/>
              <a:gd name="f40" fmla="val 88397"/>
              <a:gd name="f41" fmla="val 115947"/>
              <a:gd name="f42" fmla="+- 0 0 -90"/>
              <a:gd name="f43" fmla="*/ f3 1 67503"/>
              <a:gd name="f44" fmla="*/ f4 1 233243"/>
              <a:gd name="f45" fmla="+- f7 0 f5"/>
              <a:gd name="f46" fmla="+- f6 0 f5"/>
              <a:gd name="f47" fmla="*/ f42 f0 1"/>
              <a:gd name="f48" fmla="*/ f46 1 67503"/>
              <a:gd name="f49" fmla="*/ f45 1 233243"/>
              <a:gd name="f50" fmla="*/ 67502 f46 1"/>
              <a:gd name="f51" fmla="*/ 116144 f45 1"/>
              <a:gd name="f52" fmla="*/ 199188 f45 1"/>
              <a:gd name="f53" fmla="*/ 31293 f46 1"/>
              <a:gd name="f54" fmla="*/ 233232 f45 1"/>
              <a:gd name="f55" fmla="*/ 4 f46 1"/>
              <a:gd name="f56" fmla="*/ 198794 f45 1"/>
              <a:gd name="f57" fmla="*/ 32509 f45 1"/>
              <a:gd name="f58" fmla="*/ 33064 f46 1"/>
              <a:gd name="f59" fmla="*/ 39 f45 1"/>
              <a:gd name="f60" fmla="*/ 67108 f46 1"/>
              <a:gd name="f61" fmla="*/ 32903 f45 1"/>
              <a:gd name="f62" fmla="*/ 115947 f45 1"/>
              <a:gd name="f63" fmla="*/ f47 1 f2"/>
              <a:gd name="f64" fmla="*/ f50 1 67503"/>
              <a:gd name="f65" fmla="*/ f51 1 233243"/>
              <a:gd name="f66" fmla="*/ f52 1 233243"/>
              <a:gd name="f67" fmla="*/ f53 1 67503"/>
              <a:gd name="f68" fmla="*/ f54 1 233243"/>
              <a:gd name="f69" fmla="*/ f55 1 67503"/>
              <a:gd name="f70" fmla="*/ f56 1 233243"/>
              <a:gd name="f71" fmla="*/ f57 1 233243"/>
              <a:gd name="f72" fmla="*/ f58 1 67503"/>
              <a:gd name="f73" fmla="*/ f59 1 233243"/>
              <a:gd name="f74" fmla="*/ f60 1 67503"/>
              <a:gd name="f75" fmla="*/ f61 1 233243"/>
              <a:gd name="f76" fmla="*/ f62 1 233243"/>
              <a:gd name="f77" fmla="*/ f5 1 f48"/>
              <a:gd name="f78" fmla="*/ f6 1 f48"/>
              <a:gd name="f79" fmla="*/ f5 1 f49"/>
              <a:gd name="f80" fmla="*/ f7 1 f49"/>
              <a:gd name="f81" fmla="+- f63 0 f1"/>
              <a:gd name="f82" fmla="*/ f64 1 f48"/>
              <a:gd name="f83" fmla="*/ f65 1 f49"/>
              <a:gd name="f84" fmla="*/ f66 1 f49"/>
              <a:gd name="f85" fmla="*/ f67 1 f48"/>
              <a:gd name="f86" fmla="*/ f68 1 f49"/>
              <a:gd name="f87" fmla="*/ f69 1 f48"/>
              <a:gd name="f88" fmla="*/ f70 1 f49"/>
              <a:gd name="f89" fmla="*/ f71 1 f49"/>
              <a:gd name="f90" fmla="*/ f72 1 f48"/>
              <a:gd name="f91" fmla="*/ f73 1 f49"/>
              <a:gd name="f92" fmla="*/ f74 1 f48"/>
              <a:gd name="f93" fmla="*/ f75 1 f49"/>
              <a:gd name="f94" fmla="*/ f76 1 f49"/>
              <a:gd name="f95" fmla="*/ f77 f43 1"/>
              <a:gd name="f96" fmla="*/ f78 f43 1"/>
              <a:gd name="f97" fmla="*/ f80 f44 1"/>
              <a:gd name="f98" fmla="*/ f79 f44 1"/>
              <a:gd name="f99" fmla="*/ f82 f43 1"/>
              <a:gd name="f100" fmla="*/ f83 f44 1"/>
              <a:gd name="f101" fmla="*/ f84 f44 1"/>
              <a:gd name="f102" fmla="*/ f85 f43 1"/>
              <a:gd name="f103" fmla="*/ f86 f44 1"/>
              <a:gd name="f104" fmla="*/ f87 f43 1"/>
              <a:gd name="f105" fmla="*/ f88 f44 1"/>
              <a:gd name="f106" fmla="*/ f89 f44 1"/>
              <a:gd name="f107" fmla="*/ f90 f43 1"/>
              <a:gd name="f108" fmla="*/ f91 f44 1"/>
              <a:gd name="f109" fmla="*/ f92 f43 1"/>
              <a:gd name="f110" fmla="*/ f93 f44 1"/>
              <a:gd name="f111" fmla="*/ f94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1">
                <a:pos x="f99" y="f100"/>
              </a:cxn>
              <a:cxn ang="f81">
                <a:pos x="f99" y="f101"/>
              </a:cxn>
              <a:cxn ang="f81">
                <a:pos x="f102" y="f103"/>
              </a:cxn>
              <a:cxn ang="f81">
                <a:pos x="f104" y="f105"/>
              </a:cxn>
              <a:cxn ang="f81">
                <a:pos x="f104" y="f106"/>
              </a:cxn>
              <a:cxn ang="f81">
                <a:pos x="f107" y="f108"/>
              </a:cxn>
              <a:cxn ang="f81">
                <a:pos x="f109" y="f110"/>
              </a:cxn>
              <a:cxn ang="f81">
                <a:pos x="f109" y="f111"/>
              </a:cxn>
              <a:cxn ang="f81">
                <a:pos x="f99" y="f111"/>
              </a:cxn>
            </a:cxnLst>
            <a:rect l="f95" t="f98" r="f96" b="f97"/>
            <a:pathLst>
              <a:path w="67503" h="233243">
                <a:moveTo>
                  <a:pt x="f8" y="f9"/>
                </a:moveTo>
                <a:cubicBezTo>
                  <a:pt x="f8" y="f10"/>
                  <a:pt x="f11" y="f12"/>
                  <a:pt x="f8" y="f13"/>
                </a:cubicBezTo>
                <a:cubicBezTo>
                  <a:pt x="f14" y="f15"/>
                  <a:pt x="f16" y="f17"/>
                  <a:pt x="f18" y="f19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4" y="f26"/>
                  <a:pt x="f24" y="f27"/>
                  <a:pt x="f24" y="f28"/>
                </a:cubicBezTo>
                <a:cubicBezTo>
                  <a:pt x="f24" y="f29"/>
                  <a:pt x="f30" y="f31"/>
                  <a:pt x="f32" y="f33"/>
                </a:cubicBezTo>
                <a:cubicBezTo>
                  <a:pt x="f34" y="f35"/>
                  <a:pt x="f36" y="f37"/>
                  <a:pt x="f36" y="f38"/>
                </a:cubicBezTo>
                <a:cubicBezTo>
                  <a:pt x="f11" y="f39"/>
                  <a:pt x="f36" y="f40"/>
                  <a:pt x="f36" y="f41"/>
                </a:cubicBezTo>
                <a:cubicBezTo>
                  <a:pt x="f36" y="f41"/>
                  <a:pt x="f11" y="f41"/>
                  <a:pt x="f8" y="f41"/>
                </a:cubicBez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1" name="Forma libre: forma 14">
            <a:extLst>
              <a:ext uri="{FF2B5EF4-FFF2-40B4-BE49-F238E27FC236}">
                <a16:creationId xmlns:a16="http://schemas.microsoft.com/office/drawing/2014/main" id="{925E3922-644A-4064-9CBC-71E19BDED9F2}"/>
              </a:ext>
            </a:extLst>
          </p:cNvPr>
          <p:cNvSpPr/>
          <p:nvPr/>
        </p:nvSpPr>
        <p:spPr>
          <a:xfrm>
            <a:off x="3294894" y="2049920"/>
            <a:ext cx="486095" cy="27142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18421"/>
              <a:gd name="f7" fmla="val 345306"/>
              <a:gd name="f8" fmla="val 617765"/>
              <a:gd name="f9" fmla="val 172323"/>
              <a:gd name="f10" fmla="val 218174"/>
              <a:gd name="f11" fmla="val 617962"/>
              <a:gd name="f12" fmla="val 264026"/>
              <a:gd name="f13" fmla="val 309680"/>
              <a:gd name="f14" fmla="val 326998"/>
              <a:gd name="f15" fmla="val 615601"/>
              <a:gd name="f16" fmla="val 345299"/>
              <a:gd name="f17" fmla="val 592380"/>
              <a:gd name="f18" fmla="val 344905"/>
              <a:gd name="f19" fmla="val 571914"/>
              <a:gd name="f20" fmla="val 344709"/>
              <a:gd name="f21" fmla="val 568175"/>
              <a:gd name="f22" fmla="val 328178"/>
              <a:gd name="f23" fmla="val 568766"/>
              <a:gd name="f24" fmla="val 312239"/>
              <a:gd name="f25" fmla="val 569750"/>
              <a:gd name="f26" fmla="val 279966"/>
              <a:gd name="f27" fmla="val 551842"/>
              <a:gd name="f28" fmla="val 273078"/>
              <a:gd name="f29" fmla="val 523898"/>
              <a:gd name="f30" fmla="val 273275"/>
              <a:gd name="f31" fmla="val 403071"/>
              <a:gd name="f32" fmla="val 273865"/>
              <a:gd name="f33" fmla="val 282243"/>
              <a:gd name="f34" fmla="val 274062"/>
              <a:gd name="f35" fmla="val 161612"/>
              <a:gd name="f36" fmla="val 133275"/>
              <a:gd name="f37" fmla="val 116155"/>
              <a:gd name="f38" fmla="val 280949"/>
              <a:gd name="f39" fmla="val 116942"/>
              <a:gd name="f40" fmla="val 312829"/>
              <a:gd name="f41" fmla="val 117335"/>
              <a:gd name="f42" fmla="val 328769"/>
              <a:gd name="f43" fmla="val 113400"/>
              <a:gd name="f44" fmla="val 92933"/>
              <a:gd name="f45" fmla="val 72664"/>
              <a:gd name="f46" fmla="val 345693"/>
              <a:gd name="f47" fmla="val 67351"/>
              <a:gd name="f48" fmla="val 330146"/>
              <a:gd name="f49" fmla="val 68138"/>
              <a:gd name="f50" fmla="val 313813"/>
              <a:gd name="f51" fmla="val 69122"/>
              <a:gd name="f52" fmla="val 289411"/>
              <a:gd name="f53" fmla="val 57315"/>
              <a:gd name="f54" fmla="val 277604"/>
              <a:gd name="f55" fmla="val 36456"/>
              <a:gd name="f56" fmla="val 266584"/>
              <a:gd name="f57" fmla="val 3986"/>
              <a:gd name="f58" fmla="val 249267"/>
              <a:gd name="f59" fmla="+- 0 0 7428"/>
              <a:gd name="f60" fmla="val 205974"/>
              <a:gd name="f61" fmla="val 4773"/>
              <a:gd name="f62" fmla="val 163074"/>
              <a:gd name="f63" fmla="val 15203"/>
              <a:gd name="f64" fmla="val 126668"/>
              <a:gd name="f65" fmla="val 40785"/>
              <a:gd name="f66" fmla="val 113877"/>
              <a:gd name="f67" fmla="val 77387"/>
              <a:gd name="f68" fmla="val 114664"/>
              <a:gd name="f69" fmla="val 137014"/>
              <a:gd name="f70" fmla="val 115845"/>
              <a:gd name="f71" fmla="val 196837"/>
              <a:gd name="f72" fmla="val 114861"/>
              <a:gd name="f73" fmla="val 256464"/>
              <a:gd name="f74" fmla="val 274765"/>
              <a:gd name="f75" fmla="val 289918"/>
              <a:gd name="f76" fmla="val 112893"/>
              <a:gd name="f77" fmla="val 304087"/>
              <a:gd name="f78" fmla="val 96560"/>
              <a:gd name="f79" fmla="val 355251"/>
              <a:gd name="f80" fmla="val 37327"/>
              <a:gd name="f81" fmla="val 463681"/>
              <a:gd name="f82" fmla="val 17058"/>
              <a:gd name="f83" fmla="val 533540"/>
              <a:gd name="f84" fmla="val 53266"/>
              <a:gd name="f85" fmla="val 556171"/>
              <a:gd name="f86" fmla="val 64877"/>
              <a:gd name="f87" fmla="val 70190"/>
              <a:gd name="f88" fmla="val 568372"/>
              <a:gd name="f89" fmla="val 37130"/>
              <a:gd name="f90" fmla="val 18238"/>
              <a:gd name="f91" fmla="val 571717"/>
              <a:gd name="f92" fmla="+- 0 0 1834"/>
              <a:gd name="f93" fmla="val 596906"/>
              <a:gd name="f94" fmla="val 134"/>
              <a:gd name="f95" fmla="val 620127"/>
              <a:gd name="f96" fmla="val 1905"/>
              <a:gd name="f97" fmla="val 22568"/>
              <a:gd name="f98" fmla="val 618159"/>
              <a:gd name="f99" fmla="val 38901"/>
              <a:gd name="f100" fmla="val 618749"/>
              <a:gd name="f101" fmla="val 83375"/>
              <a:gd name="f102" fmla="val 127849"/>
              <a:gd name="f103" fmla="val 172126"/>
              <a:gd name="f104" fmla="+- 0 0 -90"/>
              <a:gd name="f105" fmla="*/ f3 1 618421"/>
              <a:gd name="f106" fmla="*/ f4 1 345306"/>
              <a:gd name="f107" fmla="+- f7 0 f5"/>
              <a:gd name="f108" fmla="+- f6 0 f5"/>
              <a:gd name="f109" fmla="*/ f104 f0 1"/>
              <a:gd name="f110" fmla="*/ f108 1 618421"/>
              <a:gd name="f111" fmla="*/ f107 1 345306"/>
              <a:gd name="f112" fmla="*/ 617765 f108 1"/>
              <a:gd name="f113" fmla="*/ 172323 f107 1"/>
              <a:gd name="f114" fmla="*/ 309680 f107 1"/>
              <a:gd name="f115" fmla="*/ 592380 f108 1"/>
              <a:gd name="f116" fmla="*/ 344905 f107 1"/>
              <a:gd name="f117" fmla="*/ 568766 f108 1"/>
              <a:gd name="f118" fmla="*/ 312239 f107 1"/>
              <a:gd name="f119" fmla="*/ 523898 f108 1"/>
              <a:gd name="f120" fmla="*/ 273275 f107 1"/>
              <a:gd name="f121" fmla="*/ 161612 f108 1"/>
              <a:gd name="f122" fmla="*/ 116942 f108 1"/>
              <a:gd name="f123" fmla="*/ 312829 f107 1"/>
              <a:gd name="f124" fmla="*/ 92933 f108 1"/>
              <a:gd name="f125" fmla="*/ 345299 f107 1"/>
              <a:gd name="f126" fmla="*/ 68138 f108 1"/>
              <a:gd name="f127" fmla="*/ 313813 f107 1"/>
              <a:gd name="f128" fmla="*/ 36456 f108 1"/>
              <a:gd name="f129" fmla="*/ 266584 f107 1"/>
              <a:gd name="f130" fmla="*/ 4773 f108 1"/>
              <a:gd name="f131" fmla="*/ 163074 f107 1"/>
              <a:gd name="f132" fmla="*/ 77387 f108 1"/>
              <a:gd name="f133" fmla="*/ 114664 f107 1"/>
              <a:gd name="f134" fmla="*/ 256464 f108 1"/>
              <a:gd name="f135" fmla="*/ 114861 f107 1"/>
              <a:gd name="f136" fmla="*/ 304087 f108 1"/>
              <a:gd name="f137" fmla="*/ 96560 f107 1"/>
              <a:gd name="f138" fmla="*/ 533540 f108 1"/>
              <a:gd name="f139" fmla="*/ 53266 f107 1"/>
              <a:gd name="f140" fmla="*/ 568372 f108 1"/>
              <a:gd name="f141" fmla="*/ 37130 f107 1"/>
              <a:gd name="f142" fmla="*/ 596906 f108 1"/>
              <a:gd name="f143" fmla="*/ 134 f107 1"/>
              <a:gd name="f144" fmla="*/ 618159 f108 1"/>
              <a:gd name="f145" fmla="*/ 38901 f107 1"/>
              <a:gd name="f146" fmla="*/ 172126 f107 1"/>
              <a:gd name="f147" fmla="*/ 617962 f108 1"/>
              <a:gd name="f148" fmla="*/ f109 1 f2"/>
              <a:gd name="f149" fmla="*/ f112 1 618421"/>
              <a:gd name="f150" fmla="*/ f113 1 345306"/>
              <a:gd name="f151" fmla="*/ f114 1 345306"/>
              <a:gd name="f152" fmla="*/ f115 1 618421"/>
              <a:gd name="f153" fmla="*/ f116 1 345306"/>
              <a:gd name="f154" fmla="*/ f117 1 618421"/>
              <a:gd name="f155" fmla="*/ f118 1 345306"/>
              <a:gd name="f156" fmla="*/ f119 1 618421"/>
              <a:gd name="f157" fmla="*/ f120 1 345306"/>
              <a:gd name="f158" fmla="*/ f121 1 618421"/>
              <a:gd name="f159" fmla="*/ f122 1 618421"/>
              <a:gd name="f160" fmla="*/ f123 1 345306"/>
              <a:gd name="f161" fmla="*/ f124 1 618421"/>
              <a:gd name="f162" fmla="*/ f125 1 345306"/>
              <a:gd name="f163" fmla="*/ f126 1 618421"/>
              <a:gd name="f164" fmla="*/ f127 1 345306"/>
              <a:gd name="f165" fmla="*/ f128 1 618421"/>
              <a:gd name="f166" fmla="*/ f129 1 345306"/>
              <a:gd name="f167" fmla="*/ f130 1 618421"/>
              <a:gd name="f168" fmla="*/ f131 1 345306"/>
              <a:gd name="f169" fmla="*/ f132 1 618421"/>
              <a:gd name="f170" fmla="*/ f133 1 345306"/>
              <a:gd name="f171" fmla="*/ f134 1 618421"/>
              <a:gd name="f172" fmla="*/ f135 1 345306"/>
              <a:gd name="f173" fmla="*/ f136 1 618421"/>
              <a:gd name="f174" fmla="*/ f137 1 345306"/>
              <a:gd name="f175" fmla="*/ f138 1 618421"/>
              <a:gd name="f176" fmla="*/ f139 1 345306"/>
              <a:gd name="f177" fmla="*/ f140 1 618421"/>
              <a:gd name="f178" fmla="*/ f141 1 345306"/>
              <a:gd name="f179" fmla="*/ f142 1 618421"/>
              <a:gd name="f180" fmla="*/ f143 1 345306"/>
              <a:gd name="f181" fmla="*/ f144 1 618421"/>
              <a:gd name="f182" fmla="*/ f145 1 345306"/>
              <a:gd name="f183" fmla="*/ f146 1 345306"/>
              <a:gd name="f184" fmla="*/ f147 1 618421"/>
              <a:gd name="f185" fmla="*/ f5 1 f110"/>
              <a:gd name="f186" fmla="*/ f6 1 f110"/>
              <a:gd name="f187" fmla="*/ f5 1 f111"/>
              <a:gd name="f188" fmla="*/ f7 1 f111"/>
              <a:gd name="f189" fmla="+- f148 0 f1"/>
              <a:gd name="f190" fmla="*/ f149 1 f110"/>
              <a:gd name="f191" fmla="*/ f150 1 f111"/>
              <a:gd name="f192" fmla="*/ f151 1 f111"/>
              <a:gd name="f193" fmla="*/ f152 1 f110"/>
              <a:gd name="f194" fmla="*/ f153 1 f111"/>
              <a:gd name="f195" fmla="*/ f154 1 f110"/>
              <a:gd name="f196" fmla="*/ f155 1 f111"/>
              <a:gd name="f197" fmla="*/ f156 1 f110"/>
              <a:gd name="f198" fmla="*/ f157 1 f111"/>
              <a:gd name="f199" fmla="*/ f158 1 f110"/>
              <a:gd name="f200" fmla="*/ f159 1 f110"/>
              <a:gd name="f201" fmla="*/ f160 1 f111"/>
              <a:gd name="f202" fmla="*/ f161 1 f110"/>
              <a:gd name="f203" fmla="*/ f162 1 f111"/>
              <a:gd name="f204" fmla="*/ f163 1 f110"/>
              <a:gd name="f205" fmla="*/ f164 1 f111"/>
              <a:gd name="f206" fmla="*/ f165 1 f110"/>
              <a:gd name="f207" fmla="*/ f166 1 f111"/>
              <a:gd name="f208" fmla="*/ f167 1 f110"/>
              <a:gd name="f209" fmla="*/ f168 1 f111"/>
              <a:gd name="f210" fmla="*/ f169 1 f110"/>
              <a:gd name="f211" fmla="*/ f170 1 f111"/>
              <a:gd name="f212" fmla="*/ f171 1 f110"/>
              <a:gd name="f213" fmla="*/ f172 1 f111"/>
              <a:gd name="f214" fmla="*/ f173 1 f110"/>
              <a:gd name="f215" fmla="*/ f174 1 f111"/>
              <a:gd name="f216" fmla="*/ f175 1 f110"/>
              <a:gd name="f217" fmla="*/ f176 1 f111"/>
              <a:gd name="f218" fmla="*/ f177 1 f110"/>
              <a:gd name="f219" fmla="*/ f178 1 f111"/>
              <a:gd name="f220" fmla="*/ f179 1 f110"/>
              <a:gd name="f221" fmla="*/ f180 1 f111"/>
              <a:gd name="f222" fmla="*/ f181 1 f110"/>
              <a:gd name="f223" fmla="*/ f182 1 f111"/>
              <a:gd name="f224" fmla="*/ f183 1 f111"/>
              <a:gd name="f225" fmla="*/ f184 1 f110"/>
              <a:gd name="f226" fmla="*/ f185 f105 1"/>
              <a:gd name="f227" fmla="*/ f186 f105 1"/>
              <a:gd name="f228" fmla="*/ f188 f106 1"/>
              <a:gd name="f229" fmla="*/ f187 f106 1"/>
              <a:gd name="f230" fmla="*/ f190 f105 1"/>
              <a:gd name="f231" fmla="*/ f191 f106 1"/>
              <a:gd name="f232" fmla="*/ f192 f106 1"/>
              <a:gd name="f233" fmla="*/ f193 f105 1"/>
              <a:gd name="f234" fmla="*/ f194 f106 1"/>
              <a:gd name="f235" fmla="*/ f195 f105 1"/>
              <a:gd name="f236" fmla="*/ f196 f106 1"/>
              <a:gd name="f237" fmla="*/ f197 f105 1"/>
              <a:gd name="f238" fmla="*/ f198 f106 1"/>
              <a:gd name="f239" fmla="*/ f199 f105 1"/>
              <a:gd name="f240" fmla="*/ f200 f105 1"/>
              <a:gd name="f241" fmla="*/ f201 f106 1"/>
              <a:gd name="f242" fmla="*/ f202 f105 1"/>
              <a:gd name="f243" fmla="*/ f203 f106 1"/>
              <a:gd name="f244" fmla="*/ f204 f105 1"/>
              <a:gd name="f245" fmla="*/ f205 f106 1"/>
              <a:gd name="f246" fmla="*/ f206 f105 1"/>
              <a:gd name="f247" fmla="*/ f207 f106 1"/>
              <a:gd name="f248" fmla="*/ f208 f105 1"/>
              <a:gd name="f249" fmla="*/ f209 f106 1"/>
              <a:gd name="f250" fmla="*/ f210 f105 1"/>
              <a:gd name="f251" fmla="*/ f211 f106 1"/>
              <a:gd name="f252" fmla="*/ f212 f105 1"/>
              <a:gd name="f253" fmla="*/ f213 f106 1"/>
              <a:gd name="f254" fmla="*/ f214 f105 1"/>
              <a:gd name="f255" fmla="*/ f215 f106 1"/>
              <a:gd name="f256" fmla="*/ f216 f105 1"/>
              <a:gd name="f257" fmla="*/ f217 f106 1"/>
              <a:gd name="f258" fmla="*/ f218 f105 1"/>
              <a:gd name="f259" fmla="*/ f219 f106 1"/>
              <a:gd name="f260" fmla="*/ f220 f105 1"/>
              <a:gd name="f261" fmla="*/ f221 f106 1"/>
              <a:gd name="f262" fmla="*/ f222 f105 1"/>
              <a:gd name="f263" fmla="*/ f223 f106 1"/>
              <a:gd name="f264" fmla="*/ f224 f106 1"/>
              <a:gd name="f265" fmla="*/ f22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89">
                <a:pos x="f230" y="f231"/>
              </a:cxn>
              <a:cxn ang="f189">
                <a:pos x="f230" y="f232"/>
              </a:cxn>
              <a:cxn ang="f189">
                <a:pos x="f233" y="f234"/>
              </a:cxn>
              <a:cxn ang="f189">
                <a:pos x="f235" y="f236"/>
              </a:cxn>
              <a:cxn ang="f189">
                <a:pos x="f237" y="f238"/>
              </a:cxn>
              <a:cxn ang="f189">
                <a:pos x="f239" y="f238"/>
              </a:cxn>
              <a:cxn ang="f189">
                <a:pos x="f240" y="f241"/>
              </a:cxn>
              <a:cxn ang="f189">
                <a:pos x="f242" y="f243"/>
              </a:cxn>
              <a:cxn ang="f189">
                <a:pos x="f244" y="f245"/>
              </a:cxn>
              <a:cxn ang="f189">
                <a:pos x="f246" y="f247"/>
              </a:cxn>
              <a:cxn ang="f189">
                <a:pos x="f248" y="f249"/>
              </a:cxn>
              <a:cxn ang="f189">
                <a:pos x="f250" y="f251"/>
              </a:cxn>
              <a:cxn ang="f189">
                <a:pos x="f252" y="f253"/>
              </a:cxn>
              <a:cxn ang="f189">
                <a:pos x="f254" y="f255"/>
              </a:cxn>
              <a:cxn ang="f189">
                <a:pos x="f256" y="f257"/>
              </a:cxn>
              <a:cxn ang="f189">
                <a:pos x="f258" y="f259"/>
              </a:cxn>
              <a:cxn ang="f189">
                <a:pos x="f260" y="f261"/>
              </a:cxn>
              <a:cxn ang="f189">
                <a:pos x="f262" y="f263"/>
              </a:cxn>
              <a:cxn ang="f189">
                <a:pos x="f262" y="f264"/>
              </a:cxn>
              <a:cxn ang="f189">
                <a:pos x="f265" y="f264"/>
              </a:cxn>
            </a:cxnLst>
            <a:rect l="f226" t="f229" r="f227" b="f228"/>
            <a:pathLst>
              <a:path w="618421" h="345306">
                <a:moveTo>
                  <a:pt x="f8" y="f9"/>
                </a:moveTo>
                <a:cubicBezTo>
                  <a:pt x="f8" y="f10"/>
                  <a:pt x="f11" y="f12"/>
                  <a:pt x="f8" y="f13"/>
                </a:cubicBezTo>
                <a:cubicBezTo>
                  <a:pt x="f8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0"/>
                </a:cubicBezTo>
                <a:cubicBezTo>
                  <a:pt x="f36" y="f30"/>
                  <a:pt x="f37" y="f38"/>
                  <a:pt x="f39" y="f40"/>
                </a:cubicBezTo>
                <a:cubicBezTo>
                  <a:pt x="f41" y="f42"/>
                  <a:pt x="f43" y="f18"/>
                  <a:pt x="f44" y="f16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2"/>
                </a:cubicBezTo>
                <a:cubicBezTo>
                  <a:pt x="f74" y="f72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23" y="f87"/>
                  <a:pt x="f88" y="f89"/>
                </a:cubicBezTo>
                <a:cubicBezTo>
                  <a:pt x="f88" y="f90"/>
                  <a:pt x="f91" y="f92"/>
                  <a:pt x="f93" y="f94"/>
                </a:cubicBezTo>
                <a:cubicBezTo>
                  <a:pt x="f95" y="f96"/>
                  <a:pt x="f11" y="f97"/>
                  <a:pt x="f98" y="f99"/>
                </a:cubicBezTo>
                <a:cubicBezTo>
                  <a:pt x="f100" y="f101"/>
                  <a:pt x="f98" y="f102"/>
                  <a:pt x="f98" y="f103"/>
                </a:cubicBezTo>
                <a:lnTo>
                  <a:pt x="f11" y="f103"/>
                </a:ln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2" name="Forma libre: forma 15">
            <a:extLst>
              <a:ext uri="{FF2B5EF4-FFF2-40B4-BE49-F238E27FC236}">
                <a16:creationId xmlns:a16="http://schemas.microsoft.com/office/drawing/2014/main" id="{E8AF14CB-FB29-4DF9-B085-A437550F2906}"/>
              </a:ext>
            </a:extLst>
          </p:cNvPr>
          <p:cNvSpPr/>
          <p:nvPr/>
        </p:nvSpPr>
        <p:spPr>
          <a:xfrm>
            <a:off x="3516535" y="1896301"/>
            <a:ext cx="82250" cy="8751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4636"/>
              <a:gd name="f7" fmla="val 111345"/>
              <a:gd name="f8" fmla="val 52221"/>
              <a:gd name="f9" fmla="val 109772"/>
              <a:gd name="f10" fmla="val 43956"/>
              <a:gd name="f11" fmla="val 35691"/>
              <a:gd name="f12" fmla="val 110362"/>
              <a:gd name="f13" fmla="val 27425"/>
              <a:gd name="f14" fmla="val 1646"/>
              <a:gd name="f15" fmla="val 107607"/>
              <a:gd name="f16" fmla="+- 0 0 9177"/>
              <a:gd name="f17" fmla="val 97768"/>
              <a:gd name="f18" fmla="val 9124"/>
              <a:gd name="f19" fmla="val 72972"/>
              <a:gd name="f20" fmla="val 19948"/>
              <a:gd name="f21" fmla="val 58410"/>
              <a:gd name="f22" fmla="val 39430"/>
              <a:gd name="f23" fmla="val 43454"/>
              <a:gd name="f24" fmla="val 10502"/>
              <a:gd name="f25" fmla="val 27121"/>
              <a:gd name="f26" fmla="val 8534"/>
              <a:gd name="f27" fmla="val 25940"/>
              <a:gd name="f28" fmla="val 7156"/>
              <a:gd name="f29" fmla="val 22595"/>
              <a:gd name="f30" fmla="val 6763"/>
              <a:gd name="f31" fmla="val 20037"/>
              <a:gd name="f32" fmla="val 4992"/>
              <a:gd name="f33" fmla="val 11968"/>
              <a:gd name="f34" fmla="val 9321"/>
              <a:gd name="f35" fmla="val 5474"/>
              <a:gd name="f36" fmla="val 16405"/>
              <a:gd name="f37" fmla="val 4490"/>
              <a:gd name="f38" fmla="val 42185"/>
              <a:gd name="f39" fmla="val 555"/>
              <a:gd name="f40" fmla="val 68751"/>
              <a:gd name="f41" fmla="+- 0 0 4759"/>
              <a:gd name="f42" fmla="val 92956"/>
              <a:gd name="f43" fmla="val 8229"/>
              <a:gd name="f44" fmla="val 103385"/>
              <a:gd name="f45" fmla="val 13936"/>
              <a:gd name="f46" fmla="val 97285"/>
              <a:gd name="f47" fmla="val 25350"/>
              <a:gd name="f48" fmla="val 91185"/>
              <a:gd name="f49" fmla="val 33418"/>
              <a:gd name="f50" fmla="val 78000"/>
              <a:gd name="f51" fmla="val 50932"/>
              <a:gd name="f52" fmla="val 45333"/>
              <a:gd name="f53" fmla="val 68840"/>
              <a:gd name="f54" fmla="val 95711"/>
              <a:gd name="f55" fmla="val 82221"/>
              <a:gd name="f56" fmla="val 109486"/>
              <a:gd name="f57" fmla="val 85960"/>
              <a:gd name="f58" fmla="val 106337"/>
              <a:gd name="f59" fmla="val 101507"/>
              <a:gd name="f60" fmla="val 106033"/>
              <a:gd name="f61" fmla="val 80361"/>
              <a:gd name="f62" fmla="val 65996"/>
              <a:gd name="f63" fmla="val 52418"/>
              <a:gd name="f64" fmla="val 111346"/>
              <a:gd name="f65" fmla="val 110756"/>
              <a:gd name="f66" fmla="val 110165"/>
              <a:gd name="f67" fmla="val 109575"/>
              <a:gd name="f68" fmla="+- 0 0 -90"/>
              <a:gd name="f69" fmla="*/ f3 1 104636"/>
              <a:gd name="f70" fmla="*/ f4 1 111345"/>
              <a:gd name="f71" fmla="+- f7 0 f5"/>
              <a:gd name="f72" fmla="+- f6 0 f5"/>
              <a:gd name="f73" fmla="*/ f68 f0 1"/>
              <a:gd name="f74" fmla="*/ f72 1 104636"/>
              <a:gd name="f75" fmla="*/ f71 1 111345"/>
              <a:gd name="f76" fmla="*/ 52221 f72 1"/>
              <a:gd name="f77" fmla="*/ 109772 f71 1"/>
              <a:gd name="f78" fmla="*/ 27425 f72 1"/>
              <a:gd name="f79" fmla="*/ 9124 f72 1"/>
              <a:gd name="f80" fmla="*/ 72972 f71 1"/>
              <a:gd name="f81" fmla="*/ 10502 f72 1"/>
              <a:gd name="f82" fmla="*/ 27121 f71 1"/>
              <a:gd name="f83" fmla="*/ 6763 f72 1"/>
              <a:gd name="f84" fmla="*/ 20037 f71 1"/>
              <a:gd name="f85" fmla="*/ 16405 f72 1"/>
              <a:gd name="f86" fmla="*/ 4490 f71 1"/>
              <a:gd name="f87" fmla="*/ 92956 f72 1"/>
              <a:gd name="f88" fmla="*/ 8229 f71 1"/>
              <a:gd name="f89" fmla="*/ 91185 f72 1"/>
              <a:gd name="f90" fmla="*/ 33418 f71 1"/>
              <a:gd name="f91" fmla="*/ 95711 f72 1"/>
              <a:gd name="f92" fmla="*/ 82221 f71 1"/>
              <a:gd name="f93" fmla="*/ 106033 f71 1"/>
              <a:gd name="f94" fmla="*/ 52418 f72 1"/>
              <a:gd name="f95" fmla="*/ 111346 f71 1"/>
              <a:gd name="f96" fmla="*/ 109575 f71 1"/>
              <a:gd name="f97" fmla="*/ f73 1 f2"/>
              <a:gd name="f98" fmla="*/ f76 1 104636"/>
              <a:gd name="f99" fmla="*/ f77 1 111345"/>
              <a:gd name="f100" fmla="*/ f78 1 104636"/>
              <a:gd name="f101" fmla="*/ f79 1 104636"/>
              <a:gd name="f102" fmla="*/ f80 1 111345"/>
              <a:gd name="f103" fmla="*/ f81 1 104636"/>
              <a:gd name="f104" fmla="*/ f82 1 111345"/>
              <a:gd name="f105" fmla="*/ f83 1 104636"/>
              <a:gd name="f106" fmla="*/ f84 1 111345"/>
              <a:gd name="f107" fmla="*/ f85 1 104636"/>
              <a:gd name="f108" fmla="*/ f86 1 111345"/>
              <a:gd name="f109" fmla="*/ f87 1 104636"/>
              <a:gd name="f110" fmla="*/ f88 1 111345"/>
              <a:gd name="f111" fmla="*/ f89 1 104636"/>
              <a:gd name="f112" fmla="*/ f90 1 111345"/>
              <a:gd name="f113" fmla="*/ f91 1 104636"/>
              <a:gd name="f114" fmla="*/ f92 1 111345"/>
              <a:gd name="f115" fmla="*/ f93 1 111345"/>
              <a:gd name="f116" fmla="*/ f94 1 104636"/>
              <a:gd name="f117" fmla="*/ f95 1 111345"/>
              <a:gd name="f118" fmla="*/ f96 1 111345"/>
              <a:gd name="f119" fmla="*/ f5 1 f74"/>
              <a:gd name="f120" fmla="*/ f6 1 f74"/>
              <a:gd name="f121" fmla="*/ f5 1 f75"/>
              <a:gd name="f122" fmla="*/ f7 1 f75"/>
              <a:gd name="f123" fmla="+- f97 0 f1"/>
              <a:gd name="f124" fmla="*/ f98 1 f74"/>
              <a:gd name="f125" fmla="*/ f99 1 f75"/>
              <a:gd name="f126" fmla="*/ f100 1 f74"/>
              <a:gd name="f127" fmla="*/ f101 1 f74"/>
              <a:gd name="f128" fmla="*/ f102 1 f75"/>
              <a:gd name="f129" fmla="*/ f103 1 f74"/>
              <a:gd name="f130" fmla="*/ f104 1 f75"/>
              <a:gd name="f131" fmla="*/ f105 1 f74"/>
              <a:gd name="f132" fmla="*/ f106 1 f75"/>
              <a:gd name="f133" fmla="*/ f107 1 f74"/>
              <a:gd name="f134" fmla="*/ f108 1 f75"/>
              <a:gd name="f135" fmla="*/ f109 1 f74"/>
              <a:gd name="f136" fmla="*/ f110 1 f75"/>
              <a:gd name="f137" fmla="*/ f111 1 f74"/>
              <a:gd name="f138" fmla="*/ f112 1 f75"/>
              <a:gd name="f139" fmla="*/ f113 1 f74"/>
              <a:gd name="f140" fmla="*/ f114 1 f75"/>
              <a:gd name="f141" fmla="*/ f115 1 f75"/>
              <a:gd name="f142" fmla="*/ f116 1 f74"/>
              <a:gd name="f143" fmla="*/ f117 1 f75"/>
              <a:gd name="f144" fmla="*/ f118 1 f75"/>
              <a:gd name="f145" fmla="*/ f119 f69 1"/>
              <a:gd name="f146" fmla="*/ f120 f69 1"/>
              <a:gd name="f147" fmla="*/ f122 f70 1"/>
              <a:gd name="f148" fmla="*/ f121 f70 1"/>
              <a:gd name="f149" fmla="*/ f124 f69 1"/>
              <a:gd name="f150" fmla="*/ f125 f70 1"/>
              <a:gd name="f151" fmla="*/ f126 f69 1"/>
              <a:gd name="f152" fmla="*/ f127 f69 1"/>
              <a:gd name="f153" fmla="*/ f128 f70 1"/>
              <a:gd name="f154" fmla="*/ f129 f69 1"/>
              <a:gd name="f155" fmla="*/ f130 f70 1"/>
              <a:gd name="f156" fmla="*/ f131 f69 1"/>
              <a:gd name="f157" fmla="*/ f132 f70 1"/>
              <a:gd name="f158" fmla="*/ f133 f69 1"/>
              <a:gd name="f159" fmla="*/ f134 f70 1"/>
              <a:gd name="f160" fmla="*/ f135 f69 1"/>
              <a:gd name="f161" fmla="*/ f136 f70 1"/>
              <a:gd name="f162" fmla="*/ f137 f69 1"/>
              <a:gd name="f163" fmla="*/ f138 f70 1"/>
              <a:gd name="f164" fmla="*/ f139 f69 1"/>
              <a:gd name="f165" fmla="*/ f140 f70 1"/>
              <a:gd name="f166" fmla="*/ f141 f70 1"/>
              <a:gd name="f167" fmla="*/ f142 f69 1"/>
              <a:gd name="f168" fmla="*/ f143 f70 1"/>
              <a:gd name="f169" fmla="*/ f144 f7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149" y="f150"/>
              </a:cxn>
              <a:cxn ang="f123">
                <a:pos x="f151" y="f150"/>
              </a:cxn>
              <a:cxn ang="f123">
                <a:pos x="f152" y="f153"/>
              </a:cxn>
              <a:cxn ang="f123">
                <a:pos x="f154" y="f155"/>
              </a:cxn>
              <a:cxn ang="f123">
                <a:pos x="f156" y="f157"/>
              </a:cxn>
              <a:cxn ang="f123">
                <a:pos x="f158" y="f159"/>
              </a:cxn>
              <a:cxn ang="f123">
                <a:pos x="f160" y="f161"/>
              </a:cxn>
              <a:cxn ang="f123">
                <a:pos x="f162" y="f163"/>
              </a:cxn>
              <a:cxn ang="f123">
                <a:pos x="f164" y="f165"/>
              </a:cxn>
              <a:cxn ang="f123">
                <a:pos x="f160" y="f166"/>
              </a:cxn>
              <a:cxn ang="f123">
                <a:pos x="f167" y="f168"/>
              </a:cxn>
              <a:cxn ang="f123">
                <a:pos x="f167" y="f169"/>
              </a:cxn>
            </a:cxnLst>
            <a:rect l="f145" t="f148" r="f146" b="f147"/>
            <a:pathLst>
              <a:path w="104636" h="111345">
                <a:moveTo>
                  <a:pt x="f8" y="f9"/>
                </a:moveTo>
                <a:cubicBezTo>
                  <a:pt x="f10" y="f9"/>
                  <a:pt x="f11" y="f12"/>
                  <a:pt x="f13" y="f9"/>
                </a:cubicBezTo>
                <a:cubicBezTo>
                  <a:pt x="f14" y="f15"/>
                  <a:pt x="f16" y="f17"/>
                  <a:pt x="f18" y="f19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42" y="f60"/>
                </a:cubicBezTo>
                <a:cubicBezTo>
                  <a:pt x="f61" y="f12"/>
                  <a:pt x="f62" y="f9"/>
                  <a:pt x="f63" y="f64"/>
                </a:cubicBezTo>
                <a:cubicBezTo>
                  <a:pt x="f63" y="f65"/>
                  <a:pt x="f63" y="f66"/>
                  <a:pt x="f63" y="f67"/>
                </a:cubicBez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3" name="Forma libre: forma 16">
            <a:extLst>
              <a:ext uri="{FF2B5EF4-FFF2-40B4-BE49-F238E27FC236}">
                <a16:creationId xmlns:a16="http://schemas.microsoft.com/office/drawing/2014/main" id="{9D22DD34-68FE-428F-A6B9-85A230B93CA0}"/>
              </a:ext>
            </a:extLst>
          </p:cNvPr>
          <p:cNvSpPr/>
          <p:nvPr/>
        </p:nvSpPr>
        <p:spPr>
          <a:xfrm>
            <a:off x="3620191" y="1930060"/>
            <a:ext cx="65086" cy="7308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2805"/>
              <a:gd name="f7" fmla="val 92988"/>
              <a:gd name="f8" fmla="val 42152"/>
              <a:gd name="f9" fmla="val 27786"/>
              <a:gd name="f10" fmla="val 90824"/>
              <a:gd name="f11" fmla="val 9288"/>
              <a:gd name="f12" fmla="val 98105"/>
              <a:gd name="f13" fmla="val 1417"/>
              <a:gd name="f14" fmla="val 80787"/>
              <a:gd name="f15" fmla="+- 0 0 4487"/>
              <a:gd name="f16" fmla="val 67406"/>
              <a:gd name="f17" fmla="val 9485"/>
              <a:gd name="f18" fmla="val 59141"/>
              <a:gd name="f19" fmla="val 17160"/>
              <a:gd name="f20" fmla="val 49695"/>
              <a:gd name="f21" fmla="val 24047"/>
              <a:gd name="f22" fmla="val 41430"/>
              <a:gd name="f23" fmla="val 35461"/>
              <a:gd name="f24" fmla="val 32574"/>
              <a:gd name="f25" fmla="val 15782"/>
              <a:gd name="f26" fmla="val 25687"/>
              <a:gd name="f27" fmla="val 7714"/>
              <a:gd name="f28" fmla="val 22932"/>
              <a:gd name="f29" fmla="+- 0 0 1732"/>
              <a:gd name="f30" fmla="val 19783"/>
              <a:gd name="f31" fmla="val 3975"/>
              <a:gd name="f32" fmla="val 9354"/>
              <a:gd name="f33" fmla="val 6533"/>
              <a:gd name="f34" fmla="val 4631"/>
              <a:gd name="f35" fmla="val 15192"/>
              <a:gd name="f36" fmla="val 1679"/>
              <a:gd name="f37" fmla="val 21292"/>
              <a:gd name="f38" fmla="val 1089"/>
              <a:gd name="f39" fmla="val 33493"/>
              <a:gd name="f40" fmla="+- 0 0 289"/>
              <a:gd name="f41" fmla="val 46088"/>
              <a:gd name="f42" fmla="val 58288"/>
              <a:gd name="f43" fmla="val 695"/>
              <a:gd name="f44" fmla="val 84461"/>
              <a:gd name="f45" fmla="val 2663"/>
              <a:gd name="f46" fmla="val 90168"/>
              <a:gd name="f47" fmla="val 14470"/>
              <a:gd name="f48" fmla="val 73047"/>
              <a:gd name="f49" fmla="val 34936"/>
              <a:gd name="f50" fmla="val 62421"/>
              <a:gd name="f51" fmla="val 47530"/>
              <a:gd name="f52" fmla="val 52188"/>
              <a:gd name="f53" fmla="val 75015"/>
              <a:gd name="f54" fmla="val 69571"/>
              <a:gd name="f55" fmla="val 80525"/>
              <a:gd name="f56" fmla="val 72129"/>
              <a:gd name="f57" fmla="val 83477"/>
              <a:gd name="f58" fmla="val 78229"/>
              <a:gd name="f59" fmla="val 79935"/>
              <a:gd name="f60" fmla="val 83149"/>
              <a:gd name="f61" fmla="val 70292"/>
              <a:gd name="f62" fmla="val 96924"/>
              <a:gd name="f63" fmla="val 54943"/>
              <a:gd name="f64" fmla="val 41955"/>
              <a:gd name="f65" fmla="val 92791"/>
              <a:gd name="f66" fmla="+- 0 0 -90"/>
              <a:gd name="f67" fmla="*/ f3 1 82805"/>
              <a:gd name="f68" fmla="*/ f4 1 92988"/>
              <a:gd name="f69" fmla="+- f7 0 f5"/>
              <a:gd name="f70" fmla="+- f6 0 f5"/>
              <a:gd name="f71" fmla="*/ f66 f0 1"/>
              <a:gd name="f72" fmla="*/ f70 1 82805"/>
              <a:gd name="f73" fmla="*/ f69 1 92988"/>
              <a:gd name="f74" fmla="*/ 42152 f70 1"/>
              <a:gd name="f75" fmla="*/ 92988 f69 1"/>
              <a:gd name="f76" fmla="*/ 1417 f70 1"/>
              <a:gd name="f77" fmla="*/ 80787 f69 1"/>
              <a:gd name="f78" fmla="*/ 17160 f70 1"/>
              <a:gd name="f79" fmla="*/ 49695 f69 1"/>
              <a:gd name="f80" fmla="*/ 15782 f70 1"/>
              <a:gd name="f81" fmla="*/ 25687 f69 1"/>
              <a:gd name="f82" fmla="*/ 3975 f70 1"/>
              <a:gd name="f83" fmla="*/ 9354 f69 1"/>
              <a:gd name="f84" fmla="*/ 21292 f70 1"/>
              <a:gd name="f85" fmla="*/ 1089 f69 1"/>
              <a:gd name="f86" fmla="*/ 58288 f70 1"/>
              <a:gd name="f87" fmla="*/ 695 f69 1"/>
              <a:gd name="f88" fmla="*/ 73047 f70 1"/>
              <a:gd name="f89" fmla="*/ 34936 f69 1"/>
              <a:gd name="f90" fmla="*/ 75015 f70 1"/>
              <a:gd name="f91" fmla="*/ 69571 f69 1"/>
              <a:gd name="f92" fmla="*/ 79935 f70 1"/>
              <a:gd name="f93" fmla="*/ 83149 f69 1"/>
              <a:gd name="f94" fmla="*/ 41955 f70 1"/>
              <a:gd name="f95" fmla="*/ 92791 f69 1"/>
              <a:gd name="f96" fmla="*/ f71 1 f2"/>
              <a:gd name="f97" fmla="*/ f74 1 82805"/>
              <a:gd name="f98" fmla="*/ f75 1 92988"/>
              <a:gd name="f99" fmla="*/ f76 1 82805"/>
              <a:gd name="f100" fmla="*/ f77 1 92988"/>
              <a:gd name="f101" fmla="*/ f78 1 82805"/>
              <a:gd name="f102" fmla="*/ f79 1 92988"/>
              <a:gd name="f103" fmla="*/ f80 1 82805"/>
              <a:gd name="f104" fmla="*/ f81 1 92988"/>
              <a:gd name="f105" fmla="*/ f82 1 82805"/>
              <a:gd name="f106" fmla="*/ f83 1 92988"/>
              <a:gd name="f107" fmla="*/ f84 1 82805"/>
              <a:gd name="f108" fmla="*/ f85 1 92988"/>
              <a:gd name="f109" fmla="*/ f86 1 82805"/>
              <a:gd name="f110" fmla="*/ f87 1 92988"/>
              <a:gd name="f111" fmla="*/ f88 1 82805"/>
              <a:gd name="f112" fmla="*/ f89 1 92988"/>
              <a:gd name="f113" fmla="*/ f90 1 82805"/>
              <a:gd name="f114" fmla="*/ f91 1 92988"/>
              <a:gd name="f115" fmla="*/ f92 1 82805"/>
              <a:gd name="f116" fmla="*/ f93 1 92988"/>
              <a:gd name="f117" fmla="*/ f94 1 82805"/>
              <a:gd name="f118" fmla="*/ f95 1 92988"/>
              <a:gd name="f119" fmla="*/ f5 1 f72"/>
              <a:gd name="f120" fmla="*/ f6 1 f72"/>
              <a:gd name="f121" fmla="*/ f5 1 f73"/>
              <a:gd name="f122" fmla="*/ f7 1 f73"/>
              <a:gd name="f123" fmla="+- f96 0 f1"/>
              <a:gd name="f124" fmla="*/ f97 1 f72"/>
              <a:gd name="f125" fmla="*/ f98 1 f73"/>
              <a:gd name="f126" fmla="*/ f99 1 f72"/>
              <a:gd name="f127" fmla="*/ f100 1 f73"/>
              <a:gd name="f128" fmla="*/ f101 1 f72"/>
              <a:gd name="f129" fmla="*/ f102 1 f73"/>
              <a:gd name="f130" fmla="*/ f103 1 f72"/>
              <a:gd name="f131" fmla="*/ f104 1 f73"/>
              <a:gd name="f132" fmla="*/ f105 1 f72"/>
              <a:gd name="f133" fmla="*/ f106 1 f73"/>
              <a:gd name="f134" fmla="*/ f107 1 f72"/>
              <a:gd name="f135" fmla="*/ f108 1 f73"/>
              <a:gd name="f136" fmla="*/ f109 1 f72"/>
              <a:gd name="f137" fmla="*/ f110 1 f73"/>
              <a:gd name="f138" fmla="*/ f111 1 f72"/>
              <a:gd name="f139" fmla="*/ f112 1 f73"/>
              <a:gd name="f140" fmla="*/ f113 1 f72"/>
              <a:gd name="f141" fmla="*/ f114 1 f73"/>
              <a:gd name="f142" fmla="*/ f115 1 f72"/>
              <a:gd name="f143" fmla="*/ f116 1 f73"/>
              <a:gd name="f144" fmla="*/ f117 1 f72"/>
              <a:gd name="f145" fmla="*/ f118 1 f73"/>
              <a:gd name="f146" fmla="*/ f119 f67 1"/>
              <a:gd name="f147" fmla="*/ f120 f67 1"/>
              <a:gd name="f148" fmla="*/ f122 f68 1"/>
              <a:gd name="f149" fmla="*/ f121 f68 1"/>
              <a:gd name="f150" fmla="*/ f124 f67 1"/>
              <a:gd name="f151" fmla="*/ f125 f68 1"/>
              <a:gd name="f152" fmla="*/ f126 f67 1"/>
              <a:gd name="f153" fmla="*/ f127 f68 1"/>
              <a:gd name="f154" fmla="*/ f128 f67 1"/>
              <a:gd name="f155" fmla="*/ f129 f68 1"/>
              <a:gd name="f156" fmla="*/ f130 f67 1"/>
              <a:gd name="f157" fmla="*/ f131 f68 1"/>
              <a:gd name="f158" fmla="*/ f132 f67 1"/>
              <a:gd name="f159" fmla="*/ f133 f68 1"/>
              <a:gd name="f160" fmla="*/ f134 f67 1"/>
              <a:gd name="f161" fmla="*/ f135 f68 1"/>
              <a:gd name="f162" fmla="*/ f136 f67 1"/>
              <a:gd name="f163" fmla="*/ f137 f68 1"/>
              <a:gd name="f164" fmla="*/ f138 f67 1"/>
              <a:gd name="f165" fmla="*/ f139 f68 1"/>
              <a:gd name="f166" fmla="*/ f140 f67 1"/>
              <a:gd name="f167" fmla="*/ f141 f68 1"/>
              <a:gd name="f168" fmla="*/ f142 f67 1"/>
              <a:gd name="f169" fmla="*/ f143 f68 1"/>
              <a:gd name="f170" fmla="*/ f144 f67 1"/>
              <a:gd name="f171" fmla="*/ f145 f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150" y="f151"/>
              </a:cxn>
              <a:cxn ang="f123">
                <a:pos x="f152" y="f153"/>
              </a:cxn>
              <a:cxn ang="f123">
                <a:pos x="f154" y="f155"/>
              </a:cxn>
              <a:cxn ang="f123">
                <a:pos x="f156" y="f157"/>
              </a:cxn>
              <a:cxn ang="f123">
                <a:pos x="f158" y="f159"/>
              </a:cxn>
              <a:cxn ang="f123">
                <a:pos x="f160" y="f161"/>
              </a:cxn>
              <a:cxn ang="f123">
                <a:pos x="f162" y="f163"/>
              </a:cxn>
              <a:cxn ang="f123">
                <a:pos x="f164" y="f165"/>
              </a:cxn>
              <a:cxn ang="f123">
                <a:pos x="f166" y="f167"/>
              </a:cxn>
              <a:cxn ang="f123">
                <a:pos x="f168" y="f169"/>
              </a:cxn>
              <a:cxn ang="f123">
                <a:pos x="f170" y="f171"/>
              </a:cxn>
            </a:cxnLst>
            <a:rect l="f146" t="f149" r="f147" b="f148"/>
            <a:pathLst>
              <a:path w="82805" h="92988">
                <a:moveTo>
                  <a:pt x="f8" y="f7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0"/>
                  <a:pt x="f42" y="f43"/>
                </a:cubicBez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18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10"/>
                  <a:pt x="f64" y="f65"/>
                </a:cubicBez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4" name="Forma libre: forma 17">
            <a:extLst>
              <a:ext uri="{FF2B5EF4-FFF2-40B4-BE49-F238E27FC236}">
                <a16:creationId xmlns:a16="http://schemas.microsoft.com/office/drawing/2014/main" id="{5BD52A29-259F-4825-BC20-A18ACAE9FDB5}"/>
              </a:ext>
            </a:extLst>
          </p:cNvPr>
          <p:cNvSpPr/>
          <p:nvPr/>
        </p:nvSpPr>
        <p:spPr>
          <a:xfrm>
            <a:off x="597048" y="1961113"/>
            <a:ext cx="532400" cy="33971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77336"/>
              <a:gd name="f7" fmla="val 432195"/>
              <a:gd name="f8" fmla="val 140686"/>
              <a:gd name="f9" fmla="val 429180"/>
              <a:gd name="f10" fmla="val 196377"/>
              <a:gd name="f11" fmla="val 393562"/>
              <a:gd name="f12" fmla="val 262301"/>
              <a:gd name="f13" fmla="val 406353"/>
              <a:gd name="f14" fmla="val 322911"/>
              <a:gd name="f15" fmla="val 385690"/>
              <a:gd name="f16" fmla="val 309923"/>
              <a:gd name="f17" fmla="val 368570"/>
              <a:gd name="f18" fmla="val 292606"/>
              <a:gd name="f19" fmla="val 276863"/>
              <a:gd name="f20" fmla="val 364831"/>
              <a:gd name="f21" fmla="val 203855"/>
              <a:gd name="f22" fmla="val 347514"/>
              <a:gd name="f23" fmla="val 130453"/>
              <a:gd name="f24" fmla="val 331967"/>
              <a:gd name="f25" fmla="val 60790"/>
              <a:gd name="f26" fmla="val 303433"/>
              <a:gd name="f27" fmla="+- 0 0 3756"/>
              <a:gd name="f28" fmla="val 277064"/>
              <a:gd name="f29" fmla="+- 0 0 12218"/>
              <a:gd name="f30" fmla="val 241642"/>
              <a:gd name="f31" fmla="val 13561"/>
              <a:gd name="f32" fmla="val 178473"/>
              <a:gd name="f33" fmla="val 37373"/>
              <a:gd name="f34" fmla="val 120421"/>
              <a:gd name="f35" fmla="val 74959"/>
              <a:gd name="f36" fmla="val 73782"/>
              <a:gd name="f37" fmla="val 112152"/>
              <a:gd name="f38" fmla="val 25766"/>
              <a:gd name="f39" fmla="val 137144"/>
              <a:gd name="f40" fmla="+- 0 0 6507"/>
              <a:gd name="f41" fmla="val 158003"/>
              <a:gd name="f42" fmla="+- 0 0 8672"/>
              <a:gd name="f43" fmla="val 186341"/>
              <a:gd name="f44" fmla="val 20453"/>
              <a:gd name="f45" fmla="val 191064"/>
              <a:gd name="f46" fmla="val 25373"/>
              <a:gd name="f47" fmla="val 195590"/>
              <a:gd name="f48" fmla="val 30883"/>
              <a:gd name="f49" fmla="val 199329"/>
              <a:gd name="f50" fmla="val 36589"/>
              <a:gd name="f51" fmla="val 243606"/>
              <a:gd name="f52" fmla="val 102710"/>
              <a:gd name="f53" fmla="val 295558"/>
              <a:gd name="f54" fmla="val 111172"/>
              <a:gd name="f55" fmla="val 362859"/>
              <a:gd name="f56" fmla="val 63549"/>
              <a:gd name="f57" fmla="val 399068"/>
              <a:gd name="f58" fmla="val 37967"/>
              <a:gd name="f59" fmla="val 429964"/>
              <a:gd name="f60" fmla="val 48987"/>
              <a:gd name="f61" fmla="val 439606"/>
              <a:gd name="f62" fmla="val 93855"/>
              <a:gd name="f63" fmla="val 447478"/>
              <a:gd name="f64" fmla="val 130654"/>
              <a:gd name="f65" fmla="val 454365"/>
              <a:gd name="f66" fmla="val 166666"/>
              <a:gd name="f67" fmla="val 474241"/>
              <a:gd name="f68" fmla="val 199923"/>
              <a:gd name="f69" fmla="val 493526"/>
              <a:gd name="f70" fmla="val 231803"/>
              <a:gd name="f71" fmla="val 518715"/>
              <a:gd name="f72" fmla="val 251875"/>
              <a:gd name="f73" fmla="val 555711"/>
              <a:gd name="f74" fmla="val 258369"/>
              <a:gd name="f75" fmla="val 578932"/>
              <a:gd name="f76" fmla="val 262501"/>
              <a:gd name="f77" fmla="val 602153"/>
              <a:gd name="f78" fmla="val 267815"/>
              <a:gd name="f79" fmla="val 624390"/>
              <a:gd name="f80" fmla="val 275096"/>
              <a:gd name="f81" fmla="val 655482"/>
              <a:gd name="f82" fmla="val 285329"/>
              <a:gd name="f83" fmla="val 677916"/>
              <a:gd name="f84" fmla="val 304024"/>
              <a:gd name="f85" fmla="val 677325"/>
              <a:gd name="f86" fmla="val 341019"/>
              <a:gd name="f87" fmla="val 676735"/>
              <a:gd name="f88" fmla="val 378409"/>
              <a:gd name="f89" fmla="val 659811"/>
              <a:gd name="f90" fmla="val 405566"/>
              <a:gd name="f91" fmla="val 625373"/>
              <a:gd name="f92" fmla="val 418751"/>
              <a:gd name="f93" fmla="val 606285"/>
              <a:gd name="f94" fmla="val 426032"/>
              <a:gd name="f95" fmla="val 585032"/>
              <a:gd name="f96" fmla="val 431148"/>
              <a:gd name="f97" fmla="val 564566"/>
              <a:gd name="f98" fmla="val 431345"/>
              <a:gd name="f99" fmla="val 428389"/>
              <a:gd name="f100" fmla="val 432526"/>
              <a:gd name="f101" fmla="val 292409"/>
              <a:gd name="f102" fmla="val 432132"/>
              <a:gd name="f103" fmla="val 156232"/>
              <a:gd name="f104" fmla="val 150919"/>
              <a:gd name="f105" fmla="val 145606"/>
              <a:gd name="f106" fmla="val 430164"/>
              <a:gd name="f107" fmla="val 140293"/>
              <a:gd name="f108" fmla="val 566534"/>
              <a:gd name="f109" fmla="val 391004"/>
              <a:gd name="f110" fmla="val 576373"/>
              <a:gd name="f111" fmla="val 389429"/>
              <a:gd name="f112" fmla="val 591723"/>
              <a:gd name="f113" fmla="val 388248"/>
              <a:gd name="f114" fmla="val 384509"/>
              <a:gd name="f115" fmla="val 627932"/>
              <a:gd name="f116" fmla="val 378999"/>
              <a:gd name="f117" fmla="val 645249"/>
              <a:gd name="f118" fmla="val 366208"/>
              <a:gd name="f119" fmla="val 647020"/>
              <a:gd name="f120" fmla="val 342791"/>
              <a:gd name="f121" fmla="val 648791"/>
              <a:gd name="f122" fmla="val 317405"/>
              <a:gd name="f123" fmla="val 629112"/>
              <a:gd name="f124" fmla="val 306385"/>
              <a:gd name="f125" fmla="val 608450"/>
              <a:gd name="f126" fmla="val 300285"/>
              <a:gd name="f127" fmla="val 576570"/>
              <a:gd name="f128" fmla="val 291232"/>
              <a:gd name="f129" fmla="val 544297"/>
              <a:gd name="f130" fmla="val 280606"/>
              <a:gd name="f131" fmla="val 511630"/>
              <a:gd name="f132" fmla="val 277851"/>
              <a:gd name="f133" fmla="val 489787"/>
              <a:gd name="f134" fmla="val 276080"/>
              <a:gd name="f135" fmla="val 474634"/>
              <a:gd name="f136" fmla="val 269192"/>
              <a:gd name="f137" fmla="val 461843"/>
              <a:gd name="f138" fmla="val 253843"/>
              <a:gd name="f139" fmla="val 437638"/>
              <a:gd name="f140" fmla="val 224915"/>
              <a:gd name="f141" fmla="val 417763"/>
              <a:gd name="f142" fmla="val 194216"/>
              <a:gd name="f143" fmla="val 414811"/>
              <a:gd name="f144" fmla="val 154662"/>
              <a:gd name="f145" fmla="val 412056"/>
              <a:gd name="f146" fmla="val 119043"/>
              <a:gd name="f147" fmla="val 391393"/>
              <a:gd name="f148" fmla="val 104481"/>
              <a:gd name="f149" fmla="val 354988"/>
              <a:gd name="f150" fmla="val 109401"/>
              <a:gd name="f151" fmla="val 339835"/>
              <a:gd name="f152" fmla="val 111369"/>
              <a:gd name="f153" fmla="val 325076"/>
              <a:gd name="f154" fmla="val 115108"/>
              <a:gd name="f155" fmla="val 310120"/>
              <a:gd name="f156" fmla="val 117863"/>
              <a:gd name="f157" fmla="val 219795"/>
              <a:gd name="f158" fmla="val 134590"/>
              <a:gd name="f159" fmla="val 212120"/>
              <a:gd name="f160" fmla="val 130851"/>
              <a:gd name="f161" fmla="val 168827"/>
              <a:gd name="f162" fmla="val 51152"/>
              <a:gd name="f163" fmla="val 161939"/>
              <a:gd name="f164" fmla="val 38361"/>
              <a:gd name="f165" fmla="val 154658"/>
              <a:gd name="f166" fmla="val 21043"/>
              <a:gd name="f167" fmla="val 134979"/>
              <a:gd name="f168" fmla="val 36983"/>
              <a:gd name="f169" fmla="val 103100"/>
              <a:gd name="f170" fmla="val 62959"/>
              <a:gd name="f171" fmla="val 99951"/>
              <a:gd name="f172" fmla="val 92871"/>
              <a:gd name="f173" fmla="val 117859"/>
              <a:gd name="f174" fmla="val 148365"/>
              <a:gd name="f175" fmla="val 129469"/>
              <a:gd name="f176" fmla="val 184180"/>
              <a:gd name="f177" fmla="val 172570"/>
              <a:gd name="f178" fmla="val 180240"/>
              <a:gd name="f179" fmla="val 275485"/>
              <a:gd name="f180" fmla="val 172373"/>
              <a:gd name="f181" fmla="val 350658"/>
              <a:gd name="f182" fmla="val 214092"/>
              <a:gd name="f183" fmla="val 295955"/>
              <a:gd name="f184" fmla="val 429176"/>
              <a:gd name="f185" fmla="val 371915"/>
              <a:gd name="f186" fmla="val 489590"/>
              <a:gd name="f187" fmla="val 566337"/>
              <a:gd name="f188" fmla="val 391200"/>
              <a:gd name="f189" fmla="val 363253"/>
              <a:gd name="f190" fmla="val 313666"/>
              <a:gd name="f191" fmla="val 330783"/>
              <a:gd name="f192" fmla="val 238887"/>
              <a:gd name="f193" fmla="val 223927"/>
              <a:gd name="f194" fmla="val 194019"/>
              <a:gd name="f195" fmla="val 168236"/>
              <a:gd name="f196" fmla="val 236915"/>
              <a:gd name="f197" fmla="val 251284"/>
              <a:gd name="f198" fmla="val 297132"/>
              <a:gd name="f199" fmla="val 282377"/>
              <a:gd name="f200" fmla="+- 0 0 -90"/>
              <a:gd name="f201" fmla="*/ f3 1 677336"/>
              <a:gd name="f202" fmla="*/ f4 1 432195"/>
              <a:gd name="f203" fmla="+- f7 0 f5"/>
              <a:gd name="f204" fmla="+- f6 0 f5"/>
              <a:gd name="f205" fmla="*/ f200 f0 1"/>
              <a:gd name="f206" fmla="*/ f204 1 677336"/>
              <a:gd name="f207" fmla="*/ f203 1 432195"/>
              <a:gd name="f208" fmla="*/ 140686 f204 1"/>
              <a:gd name="f209" fmla="*/ 429180 f203 1"/>
              <a:gd name="f210" fmla="*/ 322911 f204 1"/>
              <a:gd name="f211" fmla="*/ 385690 f203 1"/>
              <a:gd name="f212" fmla="*/ 276863 f204 1"/>
              <a:gd name="f213" fmla="*/ 364831 f203 1"/>
              <a:gd name="f214" fmla="*/ 60790 f204 1"/>
              <a:gd name="f215" fmla="*/ 303433 f203 1"/>
              <a:gd name="f216" fmla="*/ 13561 f204 1"/>
              <a:gd name="f217" fmla="*/ 178473 f203 1"/>
              <a:gd name="f218" fmla="*/ 112152 f204 1"/>
              <a:gd name="f219" fmla="*/ 25766 f203 1"/>
              <a:gd name="f220" fmla="*/ 186341 f204 1"/>
              <a:gd name="f221" fmla="*/ 20453 f203 1"/>
              <a:gd name="f222" fmla="*/ 199329 f204 1"/>
              <a:gd name="f223" fmla="*/ 36589 f203 1"/>
              <a:gd name="f224" fmla="*/ 362859 f204 1"/>
              <a:gd name="f225" fmla="*/ 63549 f203 1"/>
              <a:gd name="f226" fmla="*/ 439606 f204 1"/>
              <a:gd name="f227" fmla="*/ 93855 f203 1"/>
              <a:gd name="f228" fmla="*/ 474241 f204 1"/>
              <a:gd name="f229" fmla="*/ 199923 f203 1"/>
              <a:gd name="f230" fmla="*/ 555711 f204 1"/>
              <a:gd name="f231" fmla="*/ 258369 f203 1"/>
              <a:gd name="f232" fmla="*/ 624390 f204 1"/>
              <a:gd name="f233" fmla="*/ 275096 f203 1"/>
              <a:gd name="f234" fmla="*/ 677325 f204 1"/>
              <a:gd name="f235" fmla="*/ 341019 f203 1"/>
              <a:gd name="f236" fmla="*/ 625373 f204 1"/>
              <a:gd name="f237" fmla="*/ 418751 f203 1"/>
              <a:gd name="f238" fmla="*/ 564566 f204 1"/>
              <a:gd name="f239" fmla="*/ 431345 f203 1"/>
              <a:gd name="f240" fmla="*/ 156232 f204 1"/>
              <a:gd name="f241" fmla="*/ 432132 f203 1"/>
              <a:gd name="f242" fmla="*/ 140293 f204 1"/>
              <a:gd name="f243" fmla="*/ 566534 f204 1"/>
              <a:gd name="f244" fmla="*/ 391004 f203 1"/>
              <a:gd name="f245" fmla="*/ 606285 f204 1"/>
              <a:gd name="f246" fmla="*/ 384509 f203 1"/>
              <a:gd name="f247" fmla="*/ 647020 f204 1"/>
              <a:gd name="f248" fmla="*/ 342791 f203 1"/>
              <a:gd name="f249" fmla="*/ 608450 f204 1"/>
              <a:gd name="f250" fmla="*/ 300285 f203 1"/>
              <a:gd name="f251" fmla="*/ 511630 f204 1"/>
              <a:gd name="f252" fmla="*/ 277851 f203 1"/>
              <a:gd name="f253" fmla="*/ 461843 f204 1"/>
              <a:gd name="f254" fmla="*/ 253843 f203 1"/>
              <a:gd name="f255" fmla="*/ 414811 f204 1"/>
              <a:gd name="f256" fmla="*/ 154662 f203 1"/>
              <a:gd name="f257" fmla="*/ 354988 f204 1"/>
              <a:gd name="f258" fmla="*/ 109401 f203 1"/>
              <a:gd name="f259" fmla="*/ 310120 f204 1"/>
              <a:gd name="f260" fmla="*/ 117863 f203 1"/>
              <a:gd name="f261" fmla="*/ 168827 f204 1"/>
              <a:gd name="f262" fmla="*/ 51152 f203 1"/>
              <a:gd name="f263" fmla="*/ 134979 f204 1"/>
              <a:gd name="f264" fmla="*/ 36983 f203 1"/>
              <a:gd name="f265" fmla="*/ 117859 f204 1"/>
              <a:gd name="f266" fmla="*/ 148365 f203 1"/>
              <a:gd name="f267" fmla="*/ 180240 f204 1"/>
              <a:gd name="f268" fmla="*/ 172570 f203 1"/>
              <a:gd name="f269" fmla="*/ 391393 f204 1"/>
              <a:gd name="f270" fmla="*/ 295955 f203 1"/>
              <a:gd name="f271" fmla="*/ 566337 f204 1"/>
              <a:gd name="f272" fmla="*/ 391200 f203 1"/>
              <a:gd name="f273" fmla="*/ 363253 f204 1"/>
              <a:gd name="f274" fmla="*/ 313666 f203 1"/>
              <a:gd name="f275" fmla="*/ 168236 f204 1"/>
              <a:gd name="f276" fmla="*/ 231803 f203 1"/>
              <a:gd name="f277" fmla="*/ f205 1 f2"/>
              <a:gd name="f278" fmla="*/ f208 1 677336"/>
              <a:gd name="f279" fmla="*/ f209 1 432195"/>
              <a:gd name="f280" fmla="*/ f210 1 677336"/>
              <a:gd name="f281" fmla="*/ f211 1 432195"/>
              <a:gd name="f282" fmla="*/ f212 1 677336"/>
              <a:gd name="f283" fmla="*/ f213 1 432195"/>
              <a:gd name="f284" fmla="*/ f214 1 677336"/>
              <a:gd name="f285" fmla="*/ f215 1 432195"/>
              <a:gd name="f286" fmla="*/ f216 1 677336"/>
              <a:gd name="f287" fmla="*/ f217 1 432195"/>
              <a:gd name="f288" fmla="*/ f218 1 677336"/>
              <a:gd name="f289" fmla="*/ f219 1 432195"/>
              <a:gd name="f290" fmla="*/ f220 1 677336"/>
              <a:gd name="f291" fmla="*/ f221 1 432195"/>
              <a:gd name="f292" fmla="*/ f222 1 677336"/>
              <a:gd name="f293" fmla="*/ f223 1 432195"/>
              <a:gd name="f294" fmla="*/ f224 1 677336"/>
              <a:gd name="f295" fmla="*/ f225 1 432195"/>
              <a:gd name="f296" fmla="*/ f226 1 677336"/>
              <a:gd name="f297" fmla="*/ f227 1 432195"/>
              <a:gd name="f298" fmla="*/ f228 1 677336"/>
              <a:gd name="f299" fmla="*/ f229 1 432195"/>
              <a:gd name="f300" fmla="*/ f230 1 677336"/>
              <a:gd name="f301" fmla="*/ f231 1 432195"/>
              <a:gd name="f302" fmla="*/ f232 1 677336"/>
              <a:gd name="f303" fmla="*/ f233 1 432195"/>
              <a:gd name="f304" fmla="*/ f234 1 677336"/>
              <a:gd name="f305" fmla="*/ f235 1 432195"/>
              <a:gd name="f306" fmla="*/ f236 1 677336"/>
              <a:gd name="f307" fmla="*/ f237 1 432195"/>
              <a:gd name="f308" fmla="*/ f238 1 677336"/>
              <a:gd name="f309" fmla="*/ f239 1 432195"/>
              <a:gd name="f310" fmla="*/ f240 1 677336"/>
              <a:gd name="f311" fmla="*/ f241 1 432195"/>
              <a:gd name="f312" fmla="*/ f242 1 677336"/>
              <a:gd name="f313" fmla="*/ f243 1 677336"/>
              <a:gd name="f314" fmla="*/ f244 1 432195"/>
              <a:gd name="f315" fmla="*/ f245 1 677336"/>
              <a:gd name="f316" fmla="*/ f246 1 432195"/>
              <a:gd name="f317" fmla="*/ f247 1 677336"/>
              <a:gd name="f318" fmla="*/ f248 1 432195"/>
              <a:gd name="f319" fmla="*/ f249 1 677336"/>
              <a:gd name="f320" fmla="*/ f250 1 432195"/>
              <a:gd name="f321" fmla="*/ f251 1 677336"/>
              <a:gd name="f322" fmla="*/ f252 1 432195"/>
              <a:gd name="f323" fmla="*/ f253 1 677336"/>
              <a:gd name="f324" fmla="*/ f254 1 432195"/>
              <a:gd name="f325" fmla="*/ f255 1 677336"/>
              <a:gd name="f326" fmla="*/ f256 1 432195"/>
              <a:gd name="f327" fmla="*/ f257 1 677336"/>
              <a:gd name="f328" fmla="*/ f258 1 432195"/>
              <a:gd name="f329" fmla="*/ f259 1 677336"/>
              <a:gd name="f330" fmla="*/ f260 1 432195"/>
              <a:gd name="f331" fmla="*/ f261 1 677336"/>
              <a:gd name="f332" fmla="*/ f262 1 432195"/>
              <a:gd name="f333" fmla="*/ f263 1 677336"/>
              <a:gd name="f334" fmla="*/ f264 1 432195"/>
              <a:gd name="f335" fmla="*/ f265 1 677336"/>
              <a:gd name="f336" fmla="*/ f266 1 432195"/>
              <a:gd name="f337" fmla="*/ f267 1 677336"/>
              <a:gd name="f338" fmla="*/ f268 1 432195"/>
              <a:gd name="f339" fmla="*/ f269 1 677336"/>
              <a:gd name="f340" fmla="*/ f270 1 432195"/>
              <a:gd name="f341" fmla="*/ f271 1 677336"/>
              <a:gd name="f342" fmla="*/ f272 1 432195"/>
              <a:gd name="f343" fmla="*/ f273 1 677336"/>
              <a:gd name="f344" fmla="*/ f274 1 432195"/>
              <a:gd name="f345" fmla="*/ f275 1 677336"/>
              <a:gd name="f346" fmla="*/ f276 1 432195"/>
              <a:gd name="f347" fmla="*/ f5 1 f206"/>
              <a:gd name="f348" fmla="*/ f6 1 f206"/>
              <a:gd name="f349" fmla="*/ f5 1 f207"/>
              <a:gd name="f350" fmla="*/ f7 1 f207"/>
              <a:gd name="f351" fmla="+- f277 0 f1"/>
              <a:gd name="f352" fmla="*/ f278 1 f206"/>
              <a:gd name="f353" fmla="*/ f279 1 f207"/>
              <a:gd name="f354" fmla="*/ f280 1 f206"/>
              <a:gd name="f355" fmla="*/ f281 1 f207"/>
              <a:gd name="f356" fmla="*/ f282 1 f206"/>
              <a:gd name="f357" fmla="*/ f283 1 f207"/>
              <a:gd name="f358" fmla="*/ f284 1 f206"/>
              <a:gd name="f359" fmla="*/ f285 1 f207"/>
              <a:gd name="f360" fmla="*/ f286 1 f206"/>
              <a:gd name="f361" fmla="*/ f287 1 f207"/>
              <a:gd name="f362" fmla="*/ f288 1 f206"/>
              <a:gd name="f363" fmla="*/ f289 1 f207"/>
              <a:gd name="f364" fmla="*/ f290 1 f206"/>
              <a:gd name="f365" fmla="*/ f291 1 f207"/>
              <a:gd name="f366" fmla="*/ f292 1 f206"/>
              <a:gd name="f367" fmla="*/ f293 1 f207"/>
              <a:gd name="f368" fmla="*/ f294 1 f206"/>
              <a:gd name="f369" fmla="*/ f295 1 f207"/>
              <a:gd name="f370" fmla="*/ f296 1 f206"/>
              <a:gd name="f371" fmla="*/ f297 1 f207"/>
              <a:gd name="f372" fmla="*/ f298 1 f206"/>
              <a:gd name="f373" fmla="*/ f299 1 f207"/>
              <a:gd name="f374" fmla="*/ f300 1 f206"/>
              <a:gd name="f375" fmla="*/ f301 1 f207"/>
              <a:gd name="f376" fmla="*/ f302 1 f206"/>
              <a:gd name="f377" fmla="*/ f303 1 f207"/>
              <a:gd name="f378" fmla="*/ f304 1 f206"/>
              <a:gd name="f379" fmla="*/ f305 1 f207"/>
              <a:gd name="f380" fmla="*/ f306 1 f206"/>
              <a:gd name="f381" fmla="*/ f307 1 f207"/>
              <a:gd name="f382" fmla="*/ f308 1 f206"/>
              <a:gd name="f383" fmla="*/ f309 1 f207"/>
              <a:gd name="f384" fmla="*/ f310 1 f206"/>
              <a:gd name="f385" fmla="*/ f311 1 f207"/>
              <a:gd name="f386" fmla="*/ f312 1 f206"/>
              <a:gd name="f387" fmla="*/ f313 1 f206"/>
              <a:gd name="f388" fmla="*/ f314 1 f207"/>
              <a:gd name="f389" fmla="*/ f315 1 f206"/>
              <a:gd name="f390" fmla="*/ f316 1 f207"/>
              <a:gd name="f391" fmla="*/ f317 1 f206"/>
              <a:gd name="f392" fmla="*/ f318 1 f207"/>
              <a:gd name="f393" fmla="*/ f319 1 f206"/>
              <a:gd name="f394" fmla="*/ f320 1 f207"/>
              <a:gd name="f395" fmla="*/ f321 1 f206"/>
              <a:gd name="f396" fmla="*/ f322 1 f207"/>
              <a:gd name="f397" fmla="*/ f323 1 f206"/>
              <a:gd name="f398" fmla="*/ f324 1 f207"/>
              <a:gd name="f399" fmla="*/ f325 1 f206"/>
              <a:gd name="f400" fmla="*/ f326 1 f207"/>
              <a:gd name="f401" fmla="*/ f327 1 f206"/>
              <a:gd name="f402" fmla="*/ f328 1 f207"/>
              <a:gd name="f403" fmla="*/ f329 1 f206"/>
              <a:gd name="f404" fmla="*/ f330 1 f207"/>
              <a:gd name="f405" fmla="*/ f331 1 f206"/>
              <a:gd name="f406" fmla="*/ f332 1 f207"/>
              <a:gd name="f407" fmla="*/ f333 1 f206"/>
              <a:gd name="f408" fmla="*/ f334 1 f207"/>
              <a:gd name="f409" fmla="*/ f335 1 f206"/>
              <a:gd name="f410" fmla="*/ f336 1 f207"/>
              <a:gd name="f411" fmla="*/ f337 1 f206"/>
              <a:gd name="f412" fmla="*/ f338 1 f207"/>
              <a:gd name="f413" fmla="*/ f339 1 f206"/>
              <a:gd name="f414" fmla="*/ f340 1 f207"/>
              <a:gd name="f415" fmla="*/ f341 1 f206"/>
              <a:gd name="f416" fmla="*/ f342 1 f207"/>
              <a:gd name="f417" fmla="*/ f343 1 f206"/>
              <a:gd name="f418" fmla="*/ f344 1 f207"/>
              <a:gd name="f419" fmla="*/ f345 1 f206"/>
              <a:gd name="f420" fmla="*/ f346 1 f207"/>
              <a:gd name="f421" fmla="*/ f347 f201 1"/>
              <a:gd name="f422" fmla="*/ f348 f201 1"/>
              <a:gd name="f423" fmla="*/ f350 f202 1"/>
              <a:gd name="f424" fmla="*/ f349 f202 1"/>
              <a:gd name="f425" fmla="*/ f352 f201 1"/>
              <a:gd name="f426" fmla="*/ f353 f202 1"/>
              <a:gd name="f427" fmla="*/ f354 f201 1"/>
              <a:gd name="f428" fmla="*/ f355 f202 1"/>
              <a:gd name="f429" fmla="*/ f356 f201 1"/>
              <a:gd name="f430" fmla="*/ f357 f202 1"/>
              <a:gd name="f431" fmla="*/ f358 f201 1"/>
              <a:gd name="f432" fmla="*/ f359 f202 1"/>
              <a:gd name="f433" fmla="*/ f360 f201 1"/>
              <a:gd name="f434" fmla="*/ f361 f202 1"/>
              <a:gd name="f435" fmla="*/ f362 f201 1"/>
              <a:gd name="f436" fmla="*/ f363 f202 1"/>
              <a:gd name="f437" fmla="*/ f364 f201 1"/>
              <a:gd name="f438" fmla="*/ f365 f202 1"/>
              <a:gd name="f439" fmla="*/ f366 f201 1"/>
              <a:gd name="f440" fmla="*/ f367 f202 1"/>
              <a:gd name="f441" fmla="*/ f368 f201 1"/>
              <a:gd name="f442" fmla="*/ f369 f202 1"/>
              <a:gd name="f443" fmla="*/ f370 f201 1"/>
              <a:gd name="f444" fmla="*/ f371 f202 1"/>
              <a:gd name="f445" fmla="*/ f372 f201 1"/>
              <a:gd name="f446" fmla="*/ f373 f202 1"/>
              <a:gd name="f447" fmla="*/ f374 f201 1"/>
              <a:gd name="f448" fmla="*/ f375 f202 1"/>
              <a:gd name="f449" fmla="*/ f376 f201 1"/>
              <a:gd name="f450" fmla="*/ f377 f202 1"/>
              <a:gd name="f451" fmla="*/ f378 f201 1"/>
              <a:gd name="f452" fmla="*/ f379 f202 1"/>
              <a:gd name="f453" fmla="*/ f380 f201 1"/>
              <a:gd name="f454" fmla="*/ f381 f202 1"/>
              <a:gd name="f455" fmla="*/ f382 f201 1"/>
              <a:gd name="f456" fmla="*/ f383 f202 1"/>
              <a:gd name="f457" fmla="*/ f384 f201 1"/>
              <a:gd name="f458" fmla="*/ f385 f202 1"/>
              <a:gd name="f459" fmla="*/ f386 f201 1"/>
              <a:gd name="f460" fmla="*/ f387 f201 1"/>
              <a:gd name="f461" fmla="*/ f388 f202 1"/>
              <a:gd name="f462" fmla="*/ f389 f201 1"/>
              <a:gd name="f463" fmla="*/ f390 f202 1"/>
              <a:gd name="f464" fmla="*/ f391 f201 1"/>
              <a:gd name="f465" fmla="*/ f392 f202 1"/>
              <a:gd name="f466" fmla="*/ f393 f201 1"/>
              <a:gd name="f467" fmla="*/ f394 f202 1"/>
              <a:gd name="f468" fmla="*/ f395 f201 1"/>
              <a:gd name="f469" fmla="*/ f396 f202 1"/>
              <a:gd name="f470" fmla="*/ f397 f201 1"/>
              <a:gd name="f471" fmla="*/ f398 f202 1"/>
              <a:gd name="f472" fmla="*/ f399 f201 1"/>
              <a:gd name="f473" fmla="*/ f400 f202 1"/>
              <a:gd name="f474" fmla="*/ f401 f201 1"/>
              <a:gd name="f475" fmla="*/ f402 f202 1"/>
              <a:gd name="f476" fmla="*/ f403 f201 1"/>
              <a:gd name="f477" fmla="*/ f404 f202 1"/>
              <a:gd name="f478" fmla="*/ f405 f201 1"/>
              <a:gd name="f479" fmla="*/ f406 f202 1"/>
              <a:gd name="f480" fmla="*/ f407 f201 1"/>
              <a:gd name="f481" fmla="*/ f408 f202 1"/>
              <a:gd name="f482" fmla="*/ f409 f201 1"/>
              <a:gd name="f483" fmla="*/ f410 f202 1"/>
              <a:gd name="f484" fmla="*/ f411 f201 1"/>
              <a:gd name="f485" fmla="*/ f412 f202 1"/>
              <a:gd name="f486" fmla="*/ f413 f201 1"/>
              <a:gd name="f487" fmla="*/ f414 f202 1"/>
              <a:gd name="f488" fmla="*/ f415 f201 1"/>
              <a:gd name="f489" fmla="*/ f416 f202 1"/>
              <a:gd name="f490" fmla="*/ f417 f201 1"/>
              <a:gd name="f491" fmla="*/ f418 f202 1"/>
              <a:gd name="f492" fmla="*/ f419 f201 1"/>
              <a:gd name="f493" fmla="*/ f420 f20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51">
                <a:pos x="f425" y="f426"/>
              </a:cxn>
              <a:cxn ang="f351">
                <a:pos x="f427" y="f428"/>
              </a:cxn>
              <a:cxn ang="f351">
                <a:pos x="f429" y="f430"/>
              </a:cxn>
              <a:cxn ang="f351">
                <a:pos x="f431" y="f432"/>
              </a:cxn>
              <a:cxn ang="f351">
                <a:pos x="f433" y="f434"/>
              </a:cxn>
              <a:cxn ang="f351">
                <a:pos x="f435" y="f436"/>
              </a:cxn>
              <a:cxn ang="f351">
                <a:pos x="f437" y="f438"/>
              </a:cxn>
              <a:cxn ang="f351">
                <a:pos x="f439" y="f440"/>
              </a:cxn>
              <a:cxn ang="f351">
                <a:pos x="f441" y="f442"/>
              </a:cxn>
              <a:cxn ang="f351">
                <a:pos x="f443" y="f444"/>
              </a:cxn>
              <a:cxn ang="f351">
                <a:pos x="f445" y="f446"/>
              </a:cxn>
              <a:cxn ang="f351">
                <a:pos x="f447" y="f448"/>
              </a:cxn>
              <a:cxn ang="f351">
                <a:pos x="f449" y="f450"/>
              </a:cxn>
              <a:cxn ang="f351">
                <a:pos x="f451" y="f452"/>
              </a:cxn>
              <a:cxn ang="f351">
                <a:pos x="f453" y="f454"/>
              </a:cxn>
              <a:cxn ang="f351">
                <a:pos x="f455" y="f456"/>
              </a:cxn>
              <a:cxn ang="f351">
                <a:pos x="f457" y="f458"/>
              </a:cxn>
              <a:cxn ang="f351">
                <a:pos x="f459" y="f426"/>
              </a:cxn>
              <a:cxn ang="f351">
                <a:pos x="f460" y="f461"/>
              </a:cxn>
              <a:cxn ang="f351">
                <a:pos x="f462" y="f463"/>
              </a:cxn>
              <a:cxn ang="f351">
                <a:pos x="f464" y="f465"/>
              </a:cxn>
              <a:cxn ang="f351">
                <a:pos x="f466" y="f467"/>
              </a:cxn>
              <a:cxn ang="f351">
                <a:pos x="f468" y="f469"/>
              </a:cxn>
              <a:cxn ang="f351">
                <a:pos x="f470" y="f471"/>
              </a:cxn>
              <a:cxn ang="f351">
                <a:pos x="f472" y="f473"/>
              </a:cxn>
              <a:cxn ang="f351">
                <a:pos x="f474" y="f475"/>
              </a:cxn>
              <a:cxn ang="f351">
                <a:pos x="f476" y="f477"/>
              </a:cxn>
              <a:cxn ang="f351">
                <a:pos x="f478" y="f479"/>
              </a:cxn>
              <a:cxn ang="f351">
                <a:pos x="f480" y="f481"/>
              </a:cxn>
              <a:cxn ang="f351">
                <a:pos x="f482" y="f483"/>
              </a:cxn>
              <a:cxn ang="f351">
                <a:pos x="f484" y="f485"/>
              </a:cxn>
              <a:cxn ang="f351">
                <a:pos x="f486" y="f487"/>
              </a:cxn>
              <a:cxn ang="f351">
                <a:pos x="f488" y="f489"/>
              </a:cxn>
              <a:cxn ang="f351">
                <a:pos x="f490" y="f491"/>
              </a:cxn>
              <a:cxn ang="f351">
                <a:pos x="f492" y="f493"/>
              </a:cxn>
              <a:cxn ang="f351">
                <a:pos x="f490" y="f491"/>
              </a:cxn>
            </a:cxnLst>
            <a:rect l="f421" t="f424" r="f422" b="f423"/>
            <a:pathLst>
              <a:path w="677336" h="432195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7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2"/>
                </a:cubicBezTo>
                <a:cubicBezTo>
                  <a:pt x="f104" y="f102"/>
                  <a:pt x="f105" y="f106"/>
                  <a:pt x="f107" y="f9"/>
                </a:cubicBezTo>
                <a:close/>
                <a:moveTo>
                  <a:pt x="f108" y="f109"/>
                </a:moveTo>
                <a:cubicBezTo>
                  <a:pt x="f110" y="f111"/>
                  <a:pt x="f112" y="f113"/>
                  <a:pt x="f93" y="f114"/>
                </a:cubicBez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41" y="f177"/>
                  <a:pt x="f178" y="f177"/>
                </a:cubicBezTo>
                <a:cubicBezTo>
                  <a:pt x="f179" y="f180"/>
                  <a:pt x="f181" y="f182"/>
                  <a:pt x="f147" y="f183"/>
                </a:cubicBezTo>
                <a:cubicBezTo>
                  <a:pt x="f184" y="f185"/>
                  <a:pt x="f186" y="f15"/>
                  <a:pt x="f187" y="f188"/>
                </a:cubicBezTo>
                <a:close/>
                <a:moveTo>
                  <a:pt x="f189" y="f190"/>
                </a:moveTo>
                <a:cubicBezTo>
                  <a:pt x="f191" y="f192"/>
                  <a:pt x="f193" y="f194"/>
                  <a:pt x="f195" y="f70"/>
                </a:cubicBezTo>
                <a:cubicBezTo>
                  <a:pt x="f196" y="f197"/>
                  <a:pt x="f198" y="f199"/>
                  <a:pt x="f189" y="f190"/>
                </a:cubicBez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5" name="Forma libre: forma 18">
            <a:extLst>
              <a:ext uri="{FF2B5EF4-FFF2-40B4-BE49-F238E27FC236}">
                <a16:creationId xmlns:a16="http://schemas.microsoft.com/office/drawing/2014/main" id="{71B7D30D-D35A-4A21-8881-8BFAC4AE4233}"/>
              </a:ext>
            </a:extLst>
          </p:cNvPr>
          <p:cNvSpPr/>
          <p:nvPr/>
        </p:nvSpPr>
        <p:spPr>
          <a:xfrm>
            <a:off x="858274" y="2788407"/>
            <a:ext cx="499289" cy="24994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35208"/>
              <a:gd name="f7" fmla="val 317980"/>
              <a:gd name="f8" fmla="val 431385"/>
              <a:gd name="f9" fmla="val 317587"/>
              <a:gd name="f10" fmla="val 326498"/>
              <a:gd name="f11" fmla="val 320539"/>
              <a:gd name="f12" fmla="val 270807"/>
              <a:gd name="f13" fmla="val 283936"/>
              <a:gd name="f14" fmla="val 216297"/>
              <a:gd name="f15" fmla="val 244776"/>
              <a:gd name="f16" fmla="val 161983"/>
              <a:gd name="f17" fmla="val 205615"/>
              <a:gd name="f18" fmla="val 162574"/>
              <a:gd name="f19" fmla="val 118100"/>
              <a:gd name="f20" fmla="val 254812"/>
              <a:gd name="f21" fmla="val 96650"/>
              <a:gd name="f22" fmla="val 278426"/>
              <a:gd name="f23" fmla="val 74413"/>
              <a:gd name="f24" fmla="val 301057"/>
              <a:gd name="f25" fmla="val 42140"/>
              <a:gd name="f26" fmla="val 310896"/>
              <a:gd name="f27" fmla="val 18132"/>
              <a:gd name="f28" fmla="val 318374"/>
              <a:gd name="f29" fmla="val 8292"/>
              <a:gd name="f30" fmla="val 310306"/>
              <a:gd name="f31" fmla="val 8096"/>
              <a:gd name="f32" fmla="val 286101"/>
              <a:gd name="f33" fmla="val 7702"/>
              <a:gd name="f34" fmla="val 256189"/>
              <a:gd name="f35" fmla="val 13409"/>
              <a:gd name="f36" fmla="val 227261"/>
              <a:gd name="f37" fmla="val 29152"/>
              <a:gd name="f38" fmla="val 202466"/>
              <a:gd name="f39" fmla="val 44304"/>
              <a:gd name="f40" fmla="val 178655"/>
              <a:gd name="f41" fmla="val 46272"/>
              <a:gd name="f42" fmla="val 158976"/>
              <a:gd name="f43" fmla="val 29939"/>
              <a:gd name="f44" fmla="val 134378"/>
              <a:gd name="f45" fmla="val 12228"/>
              <a:gd name="f46" fmla="val 107615"/>
              <a:gd name="f47" fmla="val 6324"/>
              <a:gd name="f48" fmla="val 75342"/>
              <a:gd name="f49" fmla="val 1798"/>
              <a:gd name="f50" fmla="val 43659"/>
              <a:gd name="f51" fmla="val 27"/>
              <a:gd name="f52" fmla="val 31852"/>
              <a:gd name="f53" fmla="+- 0 0 3515"/>
              <a:gd name="f54" fmla="val 17486"/>
              <a:gd name="f55" fmla="val 9670"/>
              <a:gd name="f56" fmla="val 9615"/>
              <a:gd name="f57" fmla="val 20493"/>
              <a:gd name="f58" fmla="val 3121"/>
              <a:gd name="f59" fmla="val 31120"/>
              <a:gd name="f60" fmla="val 10599"/>
              <a:gd name="f61" fmla="val 40959"/>
              <a:gd name="f62" fmla="val 15322"/>
              <a:gd name="f63" fmla="val 77562"/>
              <a:gd name="f64" fmla="val 33426"/>
              <a:gd name="f65" fmla="val 110819"/>
              <a:gd name="f66" fmla="val 57040"/>
              <a:gd name="f67" fmla="val 130694"/>
              <a:gd name="f68" fmla="val 93446"/>
              <a:gd name="f69" fmla="val 149389"/>
              <a:gd name="f70" fmla="val 127490"/>
              <a:gd name="f71" fmla="val 169658"/>
              <a:gd name="f72" fmla="val 121390"/>
              <a:gd name="f73" fmla="val 194060"/>
              <a:gd name="f74" fmla="val 102302"/>
              <a:gd name="f75" fmla="val 220232"/>
              <a:gd name="f76" fmla="val 81836"/>
              <a:gd name="f77" fmla="val 246208"/>
              <a:gd name="f78" fmla="val 60976"/>
              <a:gd name="f79" fmla="val 273365"/>
              <a:gd name="f80" fmla="val 41888"/>
              <a:gd name="f81" fmla="val 412690"/>
              <a:gd name="f82" fmla="+- 0 0 55522"/>
              <a:gd name="f83" fmla="val 553590"/>
              <a:gd name="f84" fmla="val 36378"/>
              <a:gd name="f85" fmla="val 620892"/>
              <a:gd name="f86" fmla="val 120603"/>
              <a:gd name="f87" fmla="val 639783"/>
              <a:gd name="f88" fmla="val 144217"/>
              <a:gd name="f89" fmla="val 640177"/>
              <a:gd name="f90" fmla="val 174719"/>
              <a:gd name="f91" fmla="val 198334"/>
              <a:gd name="f92" fmla="val 563233"/>
              <a:gd name="f93" fmla="val 268390"/>
              <a:gd name="f94" fmla="val 490225"/>
              <a:gd name="f95" fmla="val 312077"/>
              <a:gd name="f96" fmla="val 431582"/>
              <a:gd name="f97" fmla="+- 0 0 -90"/>
              <a:gd name="f98" fmla="*/ f3 1 635208"/>
              <a:gd name="f99" fmla="*/ f4 1 317980"/>
              <a:gd name="f100" fmla="+- f7 0 f5"/>
              <a:gd name="f101" fmla="+- f6 0 f5"/>
              <a:gd name="f102" fmla="*/ f97 f0 1"/>
              <a:gd name="f103" fmla="*/ f101 1 635208"/>
              <a:gd name="f104" fmla="*/ f100 1 317980"/>
              <a:gd name="f105" fmla="*/ 431385 f101 1"/>
              <a:gd name="f106" fmla="*/ 317587 f100 1"/>
              <a:gd name="f107" fmla="*/ 216297 f101 1"/>
              <a:gd name="f108" fmla="*/ 244776 f100 1"/>
              <a:gd name="f109" fmla="*/ 118100 f101 1"/>
              <a:gd name="f110" fmla="*/ 254812 f100 1"/>
              <a:gd name="f111" fmla="*/ 42140 f101 1"/>
              <a:gd name="f112" fmla="*/ 310896 f100 1"/>
              <a:gd name="f113" fmla="*/ 8096 f101 1"/>
              <a:gd name="f114" fmla="*/ 286101 f100 1"/>
              <a:gd name="f115" fmla="*/ 29152 f101 1"/>
              <a:gd name="f116" fmla="*/ 202466 f100 1"/>
              <a:gd name="f117" fmla="*/ 29939 f101 1"/>
              <a:gd name="f118" fmla="*/ 134378 f100 1"/>
              <a:gd name="f119" fmla="*/ 1798 f101 1"/>
              <a:gd name="f120" fmla="*/ 43659 f100 1"/>
              <a:gd name="f121" fmla="*/ 9670 f101 1"/>
              <a:gd name="f122" fmla="*/ 9615 f100 1"/>
              <a:gd name="f123" fmla="*/ 40959 f101 1"/>
              <a:gd name="f124" fmla="*/ 15322 f100 1"/>
              <a:gd name="f125" fmla="*/ 130694 f101 1"/>
              <a:gd name="f126" fmla="*/ 93446 f100 1"/>
              <a:gd name="f127" fmla="*/ 194060 f101 1"/>
              <a:gd name="f128" fmla="*/ 102302 f100 1"/>
              <a:gd name="f129" fmla="*/ 273365 f101 1"/>
              <a:gd name="f130" fmla="*/ 41888 f100 1"/>
              <a:gd name="f131" fmla="*/ 620892 f101 1"/>
              <a:gd name="f132" fmla="*/ 120603 f100 1"/>
              <a:gd name="f133" fmla="*/ 198334 f100 1"/>
              <a:gd name="f134" fmla="*/ 431582 f101 1"/>
              <a:gd name="f135" fmla="*/ 317980 f100 1"/>
              <a:gd name="f136" fmla="*/ f102 1 f2"/>
              <a:gd name="f137" fmla="*/ f105 1 635208"/>
              <a:gd name="f138" fmla="*/ f106 1 317980"/>
              <a:gd name="f139" fmla="*/ f107 1 635208"/>
              <a:gd name="f140" fmla="*/ f108 1 317980"/>
              <a:gd name="f141" fmla="*/ f109 1 635208"/>
              <a:gd name="f142" fmla="*/ f110 1 317980"/>
              <a:gd name="f143" fmla="*/ f111 1 635208"/>
              <a:gd name="f144" fmla="*/ f112 1 317980"/>
              <a:gd name="f145" fmla="*/ f113 1 635208"/>
              <a:gd name="f146" fmla="*/ f114 1 317980"/>
              <a:gd name="f147" fmla="*/ f115 1 635208"/>
              <a:gd name="f148" fmla="*/ f116 1 317980"/>
              <a:gd name="f149" fmla="*/ f117 1 635208"/>
              <a:gd name="f150" fmla="*/ f118 1 317980"/>
              <a:gd name="f151" fmla="*/ f119 1 635208"/>
              <a:gd name="f152" fmla="*/ f120 1 317980"/>
              <a:gd name="f153" fmla="*/ f121 1 635208"/>
              <a:gd name="f154" fmla="*/ f122 1 317980"/>
              <a:gd name="f155" fmla="*/ f123 1 635208"/>
              <a:gd name="f156" fmla="*/ f124 1 317980"/>
              <a:gd name="f157" fmla="*/ f125 1 635208"/>
              <a:gd name="f158" fmla="*/ f126 1 317980"/>
              <a:gd name="f159" fmla="*/ f127 1 635208"/>
              <a:gd name="f160" fmla="*/ f128 1 317980"/>
              <a:gd name="f161" fmla="*/ f129 1 635208"/>
              <a:gd name="f162" fmla="*/ f130 1 317980"/>
              <a:gd name="f163" fmla="*/ f131 1 635208"/>
              <a:gd name="f164" fmla="*/ f132 1 317980"/>
              <a:gd name="f165" fmla="*/ f133 1 317980"/>
              <a:gd name="f166" fmla="*/ f134 1 635208"/>
              <a:gd name="f167" fmla="*/ f135 1 317980"/>
              <a:gd name="f168" fmla="*/ f5 1 f103"/>
              <a:gd name="f169" fmla="*/ f6 1 f103"/>
              <a:gd name="f170" fmla="*/ f5 1 f104"/>
              <a:gd name="f171" fmla="*/ f7 1 f104"/>
              <a:gd name="f172" fmla="+- f136 0 f1"/>
              <a:gd name="f173" fmla="*/ f137 1 f103"/>
              <a:gd name="f174" fmla="*/ f138 1 f104"/>
              <a:gd name="f175" fmla="*/ f139 1 f103"/>
              <a:gd name="f176" fmla="*/ f140 1 f104"/>
              <a:gd name="f177" fmla="*/ f141 1 f103"/>
              <a:gd name="f178" fmla="*/ f142 1 f104"/>
              <a:gd name="f179" fmla="*/ f143 1 f103"/>
              <a:gd name="f180" fmla="*/ f144 1 f104"/>
              <a:gd name="f181" fmla="*/ f145 1 f103"/>
              <a:gd name="f182" fmla="*/ f146 1 f104"/>
              <a:gd name="f183" fmla="*/ f147 1 f103"/>
              <a:gd name="f184" fmla="*/ f148 1 f104"/>
              <a:gd name="f185" fmla="*/ f149 1 f103"/>
              <a:gd name="f186" fmla="*/ f150 1 f104"/>
              <a:gd name="f187" fmla="*/ f151 1 f103"/>
              <a:gd name="f188" fmla="*/ f152 1 f104"/>
              <a:gd name="f189" fmla="*/ f153 1 f103"/>
              <a:gd name="f190" fmla="*/ f154 1 f104"/>
              <a:gd name="f191" fmla="*/ f155 1 f103"/>
              <a:gd name="f192" fmla="*/ f156 1 f104"/>
              <a:gd name="f193" fmla="*/ f157 1 f103"/>
              <a:gd name="f194" fmla="*/ f158 1 f104"/>
              <a:gd name="f195" fmla="*/ f159 1 f103"/>
              <a:gd name="f196" fmla="*/ f160 1 f104"/>
              <a:gd name="f197" fmla="*/ f161 1 f103"/>
              <a:gd name="f198" fmla="*/ f162 1 f104"/>
              <a:gd name="f199" fmla="*/ f163 1 f103"/>
              <a:gd name="f200" fmla="*/ f164 1 f104"/>
              <a:gd name="f201" fmla="*/ f165 1 f104"/>
              <a:gd name="f202" fmla="*/ f166 1 f103"/>
              <a:gd name="f203" fmla="*/ f167 1 f104"/>
              <a:gd name="f204" fmla="*/ f168 f98 1"/>
              <a:gd name="f205" fmla="*/ f169 f98 1"/>
              <a:gd name="f206" fmla="*/ f171 f99 1"/>
              <a:gd name="f207" fmla="*/ f170 f99 1"/>
              <a:gd name="f208" fmla="*/ f173 f98 1"/>
              <a:gd name="f209" fmla="*/ f174 f99 1"/>
              <a:gd name="f210" fmla="*/ f175 f98 1"/>
              <a:gd name="f211" fmla="*/ f176 f99 1"/>
              <a:gd name="f212" fmla="*/ f177 f98 1"/>
              <a:gd name="f213" fmla="*/ f178 f99 1"/>
              <a:gd name="f214" fmla="*/ f179 f98 1"/>
              <a:gd name="f215" fmla="*/ f180 f99 1"/>
              <a:gd name="f216" fmla="*/ f181 f98 1"/>
              <a:gd name="f217" fmla="*/ f182 f99 1"/>
              <a:gd name="f218" fmla="*/ f183 f98 1"/>
              <a:gd name="f219" fmla="*/ f184 f99 1"/>
              <a:gd name="f220" fmla="*/ f185 f98 1"/>
              <a:gd name="f221" fmla="*/ f186 f99 1"/>
              <a:gd name="f222" fmla="*/ f187 f98 1"/>
              <a:gd name="f223" fmla="*/ f188 f99 1"/>
              <a:gd name="f224" fmla="*/ f189 f98 1"/>
              <a:gd name="f225" fmla="*/ f190 f99 1"/>
              <a:gd name="f226" fmla="*/ f191 f98 1"/>
              <a:gd name="f227" fmla="*/ f192 f99 1"/>
              <a:gd name="f228" fmla="*/ f193 f98 1"/>
              <a:gd name="f229" fmla="*/ f194 f99 1"/>
              <a:gd name="f230" fmla="*/ f195 f98 1"/>
              <a:gd name="f231" fmla="*/ f196 f99 1"/>
              <a:gd name="f232" fmla="*/ f197 f98 1"/>
              <a:gd name="f233" fmla="*/ f198 f99 1"/>
              <a:gd name="f234" fmla="*/ f199 f98 1"/>
              <a:gd name="f235" fmla="*/ f200 f99 1"/>
              <a:gd name="f236" fmla="*/ f201 f99 1"/>
              <a:gd name="f237" fmla="*/ f202 f98 1"/>
              <a:gd name="f238" fmla="*/ f203 f9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2">
                <a:pos x="f208" y="f209"/>
              </a:cxn>
              <a:cxn ang="f172">
                <a:pos x="f210" y="f211"/>
              </a:cxn>
              <a:cxn ang="f172">
                <a:pos x="f212" y="f213"/>
              </a:cxn>
              <a:cxn ang="f172">
                <a:pos x="f214" y="f215"/>
              </a:cxn>
              <a:cxn ang="f172">
                <a:pos x="f216" y="f217"/>
              </a:cxn>
              <a:cxn ang="f172">
                <a:pos x="f218" y="f219"/>
              </a:cxn>
              <a:cxn ang="f172">
                <a:pos x="f220" y="f221"/>
              </a:cxn>
              <a:cxn ang="f172">
                <a:pos x="f222" y="f223"/>
              </a:cxn>
              <a:cxn ang="f172">
                <a:pos x="f224" y="f225"/>
              </a:cxn>
              <a:cxn ang="f172">
                <a:pos x="f226" y="f227"/>
              </a:cxn>
              <a:cxn ang="f172">
                <a:pos x="f228" y="f229"/>
              </a:cxn>
              <a:cxn ang="f172">
                <a:pos x="f230" y="f231"/>
              </a:cxn>
              <a:cxn ang="f172">
                <a:pos x="f232" y="f233"/>
              </a:cxn>
              <a:cxn ang="f172">
                <a:pos x="f234" y="f235"/>
              </a:cxn>
              <a:cxn ang="f172">
                <a:pos x="f234" y="f236"/>
              </a:cxn>
              <a:cxn ang="f172">
                <a:pos x="f237" y="f238"/>
              </a:cxn>
            </a:cxnLst>
            <a:rect l="f204" t="f207" r="f205" b="f206"/>
            <a:pathLst>
              <a:path w="635208" h="31798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7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85" y="f91"/>
                </a:cubicBezTo>
                <a:cubicBezTo>
                  <a:pt x="f92" y="f93"/>
                  <a:pt x="f94" y="f95"/>
                  <a:pt x="f96" y="f7"/>
                </a:cubicBez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6" name="Forma libre: forma 19">
            <a:extLst>
              <a:ext uri="{FF2B5EF4-FFF2-40B4-BE49-F238E27FC236}">
                <a16:creationId xmlns:a16="http://schemas.microsoft.com/office/drawing/2014/main" id="{0CE60BF9-0CAE-4509-8ADA-6638F4AF09E6}"/>
              </a:ext>
            </a:extLst>
          </p:cNvPr>
          <p:cNvSpPr/>
          <p:nvPr/>
        </p:nvSpPr>
        <p:spPr>
          <a:xfrm>
            <a:off x="869649" y="3065233"/>
            <a:ext cx="460418" cy="9874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85757"/>
              <a:gd name="f7" fmla="val 125623"/>
              <a:gd name="f8" fmla="val 473785"/>
              <a:gd name="f9" fmla="val 107679"/>
              <a:gd name="f10" fmla="val 533018"/>
              <a:gd name="f11" fmla="val 135426"/>
              <a:gd name="f12" fmla="val 432657"/>
              <a:gd name="f13" fmla="val 129129"/>
              <a:gd name="f14" fmla="val 396448"/>
              <a:gd name="f15" fmla="val 101579"/>
              <a:gd name="f16" fmla="val 381689"/>
              <a:gd name="f17" fmla="val 90362"/>
              <a:gd name="f18" fmla="val 365552"/>
              <a:gd name="f19" fmla="val 349022"/>
              <a:gd name="f20" fmla="val 90756"/>
              <a:gd name="f21" fmla="val 275620"/>
              <a:gd name="f22" fmla="val 92133"/>
              <a:gd name="f23" fmla="val 202022"/>
              <a:gd name="f24" fmla="val 87607"/>
              <a:gd name="f25" fmla="val 128817"/>
              <a:gd name="f26" fmla="val 97446"/>
              <a:gd name="f27" fmla="val 97134"/>
              <a:gd name="f28" fmla="val 101776"/>
              <a:gd name="f29" fmla="val 65058"/>
              <a:gd name="f30" fmla="val 98430"/>
              <a:gd name="f31" fmla="val 33769"/>
              <a:gd name="f32" fmla="val 91740"/>
              <a:gd name="f33" fmla="val 16845"/>
              <a:gd name="f34" fmla="val 88197"/>
              <a:gd name="f35" fmla="+- 0 0 1653"/>
              <a:gd name="f36" fmla="val 84065"/>
              <a:gd name="f37" fmla="val 118"/>
              <a:gd name="f38" fmla="val 62418"/>
              <a:gd name="f39" fmla="val 1889"/>
              <a:gd name="f40" fmla="val 39984"/>
              <a:gd name="f41" fmla="val 21568"/>
              <a:gd name="f42" fmla="val 34278"/>
              <a:gd name="f43" fmla="val 40066"/>
              <a:gd name="f44" fmla="val 33687"/>
              <a:gd name="f45" fmla="val 112090"/>
              <a:gd name="f46" fmla="val 30932"/>
              <a:gd name="f47" fmla="val 184114"/>
              <a:gd name="f48" fmla="val 31129"/>
              <a:gd name="f49" fmla="val 256335"/>
              <a:gd name="f50" fmla="val 35655"/>
              <a:gd name="f51" fmla="val 290773"/>
              <a:gd name="f52" fmla="val 37820"/>
              <a:gd name="f53" fmla="val 325604"/>
              <a:gd name="f54" fmla="val 39000"/>
              <a:gd name="f55" fmla="val 360042"/>
              <a:gd name="f56" fmla="val 39591"/>
              <a:gd name="f57" fmla="val 369488"/>
              <a:gd name="f58" fmla="val 382869"/>
              <a:gd name="f59" fmla="val 387592"/>
              <a:gd name="f60" fmla="val 443677"/>
              <a:gd name="f61" fmla="+- 0 0 32237"/>
              <a:gd name="f62" fmla="val 511765"/>
              <a:gd name="f63" fmla="val 20503"/>
              <a:gd name="f64" fmla="val 573556"/>
              <a:gd name="f65" fmla="val 11647"/>
              <a:gd name="f66" fmla="val 543054"/>
              <a:gd name="f67" fmla="val 505665"/>
              <a:gd name="f68" fmla="val 15583"/>
              <a:gd name="f69" fmla="val 473195"/>
              <a:gd name="f70" fmla="val 37229"/>
              <a:gd name="f71" fmla="val 509601"/>
              <a:gd name="f72" fmla="val 546006"/>
              <a:gd name="f73" fmla="val 40772"/>
              <a:gd name="f74" fmla="val 582609"/>
              <a:gd name="f75" fmla="val 42543"/>
              <a:gd name="f76" fmla="val 547581"/>
              <a:gd name="f77" fmla="val 65370"/>
              <a:gd name="f78" fmla="val 508420"/>
              <a:gd name="f79" fmla="val 51201"/>
              <a:gd name="f80" fmla="val 61631"/>
              <a:gd name="f81" fmla="val 65567"/>
              <a:gd name="f82" fmla="val 473392"/>
              <a:gd name="f83" fmla="val 69306"/>
              <a:gd name="f84" fmla="val 473588"/>
              <a:gd name="f85" fmla="val 73242"/>
              <a:gd name="f86" fmla="val 581822"/>
              <a:gd name="f87" fmla="val 548368"/>
              <a:gd name="f88" fmla="val 102366"/>
              <a:gd name="f89" fmla="val 83081"/>
              <a:gd name="f90" fmla="val 95872"/>
              <a:gd name="f91" fmla="val 107876"/>
              <a:gd name="f92" fmla="+- 0 0 -90"/>
              <a:gd name="f93" fmla="*/ f3 1 585757"/>
              <a:gd name="f94" fmla="*/ f4 1 125623"/>
              <a:gd name="f95" fmla="+- f7 0 f5"/>
              <a:gd name="f96" fmla="+- f6 0 f5"/>
              <a:gd name="f97" fmla="*/ f92 f0 1"/>
              <a:gd name="f98" fmla="*/ f96 1 585757"/>
              <a:gd name="f99" fmla="*/ f95 1 125623"/>
              <a:gd name="f100" fmla="*/ 473785 f96 1"/>
              <a:gd name="f101" fmla="*/ 107679 f95 1"/>
              <a:gd name="f102" fmla="*/ 585757 f96 1"/>
              <a:gd name="f103" fmla="*/ 396448 f96 1"/>
              <a:gd name="f104" fmla="*/ 101579 f95 1"/>
              <a:gd name="f105" fmla="*/ 349022 f96 1"/>
              <a:gd name="f106" fmla="*/ 90756 f95 1"/>
              <a:gd name="f107" fmla="*/ 128817 f96 1"/>
              <a:gd name="f108" fmla="*/ 97446 f95 1"/>
              <a:gd name="f109" fmla="*/ 33769 f96 1"/>
              <a:gd name="f110" fmla="*/ 91740 f95 1"/>
              <a:gd name="f111" fmla="*/ 118 f96 1"/>
              <a:gd name="f112" fmla="*/ 62418 f95 1"/>
              <a:gd name="f113" fmla="*/ 40066 f96 1"/>
              <a:gd name="f114" fmla="*/ 33687 f95 1"/>
              <a:gd name="f115" fmla="*/ 256335 f96 1"/>
              <a:gd name="f116" fmla="*/ 35655 f95 1"/>
              <a:gd name="f117" fmla="*/ 360042 f96 1"/>
              <a:gd name="f118" fmla="*/ 39591 f95 1"/>
              <a:gd name="f119" fmla="*/ 387592 f96 1"/>
              <a:gd name="f120" fmla="*/ 573556 f96 1"/>
              <a:gd name="f121" fmla="*/ 11647 f95 1"/>
              <a:gd name="f122" fmla="*/ 473195 f96 1"/>
              <a:gd name="f123" fmla="*/ 37229 f95 1"/>
              <a:gd name="f124" fmla="*/ 582609 f96 1"/>
              <a:gd name="f125" fmla="*/ 42543 f95 1"/>
              <a:gd name="f126" fmla="*/ 61631 f95 1"/>
              <a:gd name="f127" fmla="*/ 473588 f96 1"/>
              <a:gd name="f128" fmla="*/ 73242 f95 1"/>
              <a:gd name="f129" fmla="*/ 581822 f96 1"/>
              <a:gd name="f130" fmla="*/ 95872 f95 1"/>
              <a:gd name="f131" fmla="*/ 107876 f95 1"/>
              <a:gd name="f132" fmla="*/ f97 1 f2"/>
              <a:gd name="f133" fmla="*/ f100 1 585757"/>
              <a:gd name="f134" fmla="*/ f101 1 125623"/>
              <a:gd name="f135" fmla="*/ f102 1 585757"/>
              <a:gd name="f136" fmla="*/ f103 1 585757"/>
              <a:gd name="f137" fmla="*/ f104 1 125623"/>
              <a:gd name="f138" fmla="*/ f105 1 585757"/>
              <a:gd name="f139" fmla="*/ f106 1 125623"/>
              <a:gd name="f140" fmla="*/ f107 1 585757"/>
              <a:gd name="f141" fmla="*/ f108 1 125623"/>
              <a:gd name="f142" fmla="*/ f109 1 585757"/>
              <a:gd name="f143" fmla="*/ f110 1 125623"/>
              <a:gd name="f144" fmla="*/ f111 1 585757"/>
              <a:gd name="f145" fmla="*/ f112 1 125623"/>
              <a:gd name="f146" fmla="*/ f113 1 585757"/>
              <a:gd name="f147" fmla="*/ f114 1 125623"/>
              <a:gd name="f148" fmla="*/ f115 1 585757"/>
              <a:gd name="f149" fmla="*/ f116 1 125623"/>
              <a:gd name="f150" fmla="*/ f117 1 585757"/>
              <a:gd name="f151" fmla="*/ f118 1 125623"/>
              <a:gd name="f152" fmla="*/ f119 1 585757"/>
              <a:gd name="f153" fmla="*/ f120 1 585757"/>
              <a:gd name="f154" fmla="*/ f121 1 125623"/>
              <a:gd name="f155" fmla="*/ f122 1 585757"/>
              <a:gd name="f156" fmla="*/ f123 1 125623"/>
              <a:gd name="f157" fmla="*/ f124 1 585757"/>
              <a:gd name="f158" fmla="*/ f125 1 125623"/>
              <a:gd name="f159" fmla="*/ f126 1 125623"/>
              <a:gd name="f160" fmla="*/ f127 1 585757"/>
              <a:gd name="f161" fmla="*/ f128 1 125623"/>
              <a:gd name="f162" fmla="*/ f129 1 585757"/>
              <a:gd name="f163" fmla="*/ f130 1 125623"/>
              <a:gd name="f164" fmla="*/ f131 1 125623"/>
              <a:gd name="f165" fmla="*/ f5 1 f98"/>
              <a:gd name="f166" fmla="*/ f6 1 f98"/>
              <a:gd name="f167" fmla="*/ f5 1 f99"/>
              <a:gd name="f168" fmla="*/ f7 1 f99"/>
              <a:gd name="f169" fmla="+- f132 0 f1"/>
              <a:gd name="f170" fmla="*/ f133 1 f98"/>
              <a:gd name="f171" fmla="*/ f134 1 f99"/>
              <a:gd name="f172" fmla="*/ f135 1 f98"/>
              <a:gd name="f173" fmla="*/ f136 1 f98"/>
              <a:gd name="f174" fmla="*/ f137 1 f99"/>
              <a:gd name="f175" fmla="*/ f138 1 f98"/>
              <a:gd name="f176" fmla="*/ f139 1 f99"/>
              <a:gd name="f177" fmla="*/ f140 1 f98"/>
              <a:gd name="f178" fmla="*/ f141 1 f99"/>
              <a:gd name="f179" fmla="*/ f142 1 f98"/>
              <a:gd name="f180" fmla="*/ f143 1 f99"/>
              <a:gd name="f181" fmla="*/ f144 1 f98"/>
              <a:gd name="f182" fmla="*/ f145 1 f99"/>
              <a:gd name="f183" fmla="*/ f146 1 f98"/>
              <a:gd name="f184" fmla="*/ f147 1 f99"/>
              <a:gd name="f185" fmla="*/ f148 1 f98"/>
              <a:gd name="f186" fmla="*/ f149 1 f99"/>
              <a:gd name="f187" fmla="*/ f150 1 f98"/>
              <a:gd name="f188" fmla="*/ f151 1 f99"/>
              <a:gd name="f189" fmla="*/ f152 1 f98"/>
              <a:gd name="f190" fmla="*/ f153 1 f98"/>
              <a:gd name="f191" fmla="*/ f154 1 f99"/>
              <a:gd name="f192" fmla="*/ f155 1 f98"/>
              <a:gd name="f193" fmla="*/ f156 1 f99"/>
              <a:gd name="f194" fmla="*/ f157 1 f98"/>
              <a:gd name="f195" fmla="*/ f158 1 f99"/>
              <a:gd name="f196" fmla="*/ f159 1 f99"/>
              <a:gd name="f197" fmla="*/ f160 1 f98"/>
              <a:gd name="f198" fmla="*/ f161 1 f99"/>
              <a:gd name="f199" fmla="*/ f162 1 f98"/>
              <a:gd name="f200" fmla="*/ f163 1 f99"/>
              <a:gd name="f201" fmla="*/ f164 1 f99"/>
              <a:gd name="f202" fmla="*/ f165 f93 1"/>
              <a:gd name="f203" fmla="*/ f166 f93 1"/>
              <a:gd name="f204" fmla="*/ f168 f94 1"/>
              <a:gd name="f205" fmla="*/ f167 f94 1"/>
              <a:gd name="f206" fmla="*/ f170 f93 1"/>
              <a:gd name="f207" fmla="*/ f171 f94 1"/>
              <a:gd name="f208" fmla="*/ f172 f93 1"/>
              <a:gd name="f209" fmla="*/ f173 f93 1"/>
              <a:gd name="f210" fmla="*/ f174 f94 1"/>
              <a:gd name="f211" fmla="*/ f175 f93 1"/>
              <a:gd name="f212" fmla="*/ f176 f94 1"/>
              <a:gd name="f213" fmla="*/ f177 f93 1"/>
              <a:gd name="f214" fmla="*/ f178 f94 1"/>
              <a:gd name="f215" fmla="*/ f179 f93 1"/>
              <a:gd name="f216" fmla="*/ f180 f94 1"/>
              <a:gd name="f217" fmla="*/ f181 f93 1"/>
              <a:gd name="f218" fmla="*/ f182 f94 1"/>
              <a:gd name="f219" fmla="*/ f183 f93 1"/>
              <a:gd name="f220" fmla="*/ f184 f94 1"/>
              <a:gd name="f221" fmla="*/ f185 f93 1"/>
              <a:gd name="f222" fmla="*/ f186 f94 1"/>
              <a:gd name="f223" fmla="*/ f187 f93 1"/>
              <a:gd name="f224" fmla="*/ f188 f94 1"/>
              <a:gd name="f225" fmla="*/ f189 f93 1"/>
              <a:gd name="f226" fmla="*/ f190 f93 1"/>
              <a:gd name="f227" fmla="*/ f191 f94 1"/>
              <a:gd name="f228" fmla="*/ f192 f93 1"/>
              <a:gd name="f229" fmla="*/ f193 f94 1"/>
              <a:gd name="f230" fmla="*/ f194 f93 1"/>
              <a:gd name="f231" fmla="*/ f195 f94 1"/>
              <a:gd name="f232" fmla="*/ f196 f94 1"/>
              <a:gd name="f233" fmla="*/ f197 f93 1"/>
              <a:gd name="f234" fmla="*/ f198 f94 1"/>
              <a:gd name="f235" fmla="*/ f199 f93 1"/>
              <a:gd name="f236" fmla="*/ f200 f94 1"/>
              <a:gd name="f237" fmla="*/ f201 f9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9">
                <a:pos x="f206" y="f207"/>
              </a:cxn>
              <a:cxn ang="f169">
                <a:pos x="f208" y="f207"/>
              </a:cxn>
              <a:cxn ang="f169">
                <a:pos x="f209" y="f210"/>
              </a:cxn>
              <a:cxn ang="f169">
                <a:pos x="f211" y="f212"/>
              </a:cxn>
              <a:cxn ang="f169">
                <a:pos x="f213" y="f214"/>
              </a:cxn>
              <a:cxn ang="f169">
                <a:pos x="f215" y="f216"/>
              </a:cxn>
              <a:cxn ang="f169">
                <a:pos x="f217" y="f218"/>
              </a:cxn>
              <a:cxn ang="f169">
                <a:pos x="f219" y="f220"/>
              </a:cxn>
              <a:cxn ang="f169">
                <a:pos x="f221" y="f222"/>
              </a:cxn>
              <a:cxn ang="f169">
                <a:pos x="f223" y="f224"/>
              </a:cxn>
              <a:cxn ang="f169">
                <a:pos x="f225" y="f220"/>
              </a:cxn>
              <a:cxn ang="f169">
                <a:pos x="f226" y="f227"/>
              </a:cxn>
              <a:cxn ang="f169">
                <a:pos x="f228" y="f229"/>
              </a:cxn>
              <a:cxn ang="f169">
                <a:pos x="f230" y="f231"/>
              </a:cxn>
              <a:cxn ang="f169">
                <a:pos x="f228" y="f232"/>
              </a:cxn>
              <a:cxn ang="f169">
                <a:pos x="f233" y="f234"/>
              </a:cxn>
              <a:cxn ang="f169">
                <a:pos x="f235" y="f234"/>
              </a:cxn>
              <a:cxn ang="f169">
                <a:pos x="f233" y="f236"/>
              </a:cxn>
              <a:cxn ang="f169">
                <a:pos x="f233" y="f237"/>
              </a:cxn>
            </a:cxnLst>
            <a:rect l="f202" t="f205" r="f203" b="f204"/>
            <a:pathLst>
              <a:path w="585757" h="125623">
                <a:moveTo>
                  <a:pt x="f8" y="f9"/>
                </a:moveTo>
                <a:lnTo>
                  <a:pt x="f6" y="f9"/>
                </a:ln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7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6"/>
                  <a:pt x="f58" y="f56"/>
                  <a:pt x="f59" y="f44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44"/>
                  <a:pt x="f67" y="f68"/>
                  <a:pt x="f69" y="f70"/>
                </a:cubicBezTo>
                <a:cubicBezTo>
                  <a:pt x="f71" y="f54"/>
                  <a:pt x="f72" y="f73"/>
                  <a:pt x="f74" y="f75"/>
                </a:cubicBezTo>
                <a:cubicBezTo>
                  <a:pt x="f76" y="f77"/>
                  <a:pt x="f78" y="f79"/>
                  <a:pt x="f69" y="f80"/>
                </a:cubicBezTo>
                <a:cubicBezTo>
                  <a:pt x="f69" y="f81"/>
                  <a:pt x="f82" y="f83"/>
                  <a:pt x="f84" y="f85"/>
                </a:cubicBezTo>
                <a:lnTo>
                  <a:pt x="f86" y="f85"/>
                </a:lnTo>
                <a:cubicBezTo>
                  <a:pt x="f87" y="f88"/>
                  <a:pt x="f78" y="f89"/>
                  <a:pt x="f84" y="f90"/>
                </a:cubicBezTo>
                <a:lnTo>
                  <a:pt x="f84" y="f91"/>
                </a:ln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7" name="Forma libre: forma 20">
            <a:extLst>
              <a:ext uri="{FF2B5EF4-FFF2-40B4-BE49-F238E27FC236}">
                <a16:creationId xmlns:a16="http://schemas.microsoft.com/office/drawing/2014/main" id="{A9E41B6C-9475-484F-9574-2DD1F94B1088}"/>
              </a:ext>
            </a:extLst>
          </p:cNvPr>
          <p:cNvSpPr/>
          <p:nvPr/>
        </p:nvSpPr>
        <p:spPr>
          <a:xfrm>
            <a:off x="2979663" y="2775981"/>
            <a:ext cx="604400" cy="35341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68937"/>
              <a:gd name="f7" fmla="val 449629"/>
              <a:gd name="f8" fmla="val 246060"/>
              <a:gd name="f9" fmla="val 32509"/>
              <a:gd name="f10" fmla="val 251570"/>
              <a:gd name="f11" fmla="val 257277"/>
              <a:gd name="f12" fmla="val 31919"/>
              <a:gd name="f13" fmla="val 262787"/>
              <a:gd name="f14" fmla="val 277153"/>
              <a:gd name="f15" fmla="val 34281"/>
              <a:gd name="f16" fmla="val 298996"/>
              <a:gd name="f17" fmla="val 26015"/>
              <a:gd name="f18" fmla="val 303522"/>
              <a:gd name="f19" fmla="val 43136"/>
              <a:gd name="f20" fmla="val 308639"/>
              <a:gd name="f21" fmla="val 61634"/>
              <a:gd name="f22" fmla="val 285024"/>
              <a:gd name="f23" fmla="val 58289"/>
              <a:gd name="f24" fmla="val 274201"/>
              <a:gd name="f25" fmla="val 64389"/>
              <a:gd name="f26" fmla="val 265149"/>
              <a:gd name="f27" fmla="val 69309"/>
              <a:gd name="f28" fmla="val 255112"/>
              <a:gd name="f29" fmla="val 74229"/>
              <a:gd name="f30" fmla="val 260426"/>
              <a:gd name="f31" fmla="val 85839"/>
              <a:gd name="f32" fmla="val 269478"/>
              <a:gd name="f33" fmla="val 105714"/>
              <a:gd name="f34" fmla="val 277940"/>
              <a:gd name="f35" fmla="val 133068"/>
              <a:gd name="f36" fmla="val 130903"/>
              <a:gd name="f37" fmla="val 369840"/>
              <a:gd name="f38" fmla="val 125590"/>
              <a:gd name="f39" fmla="val 436354"/>
              <a:gd name="f40" fmla="val 118506"/>
              <a:gd name="f41" fmla="val 501294"/>
              <a:gd name="f42" fmla="val 105321"/>
              <a:gd name="f43" fmla="val 531205"/>
              <a:gd name="f44" fmla="val 99220"/>
              <a:gd name="f45" fmla="val 511330"/>
              <a:gd name="f46" fmla="val 72457"/>
              <a:gd name="f47" fmla="val 504639"/>
              <a:gd name="f48" fmla="val 57108"/>
              <a:gd name="f49" fmla="val 488896"/>
              <a:gd name="f50" fmla="val 20505"/>
              <a:gd name="f51" fmla="val 513691"/>
              <a:gd name="f52" fmla="val 13421"/>
              <a:gd name="f53" fmla="val 538683"/>
              <a:gd name="f54" fmla="val 6140"/>
              <a:gd name="f55" fmla="val 566430"/>
              <a:gd name="f56" fmla="+- 0 0 2125"/>
              <a:gd name="f57" fmla="val 594571"/>
              <a:gd name="f58" fmla="+- 0 0 7635"/>
              <a:gd name="f59" fmla="val 608543"/>
              <a:gd name="f60" fmla="val 27983"/>
              <a:gd name="f61" fmla="val 612282"/>
              <a:gd name="f62" fmla="val 37232"/>
              <a:gd name="f63" fmla="val 613069"/>
              <a:gd name="f64" fmla="val 49040"/>
              <a:gd name="f65" fmla="val 603820"/>
              <a:gd name="f66" fmla="val 54746"/>
              <a:gd name="f67" fmla="val 590241"/>
              <a:gd name="f68" fmla="val 63405"/>
              <a:gd name="f69" fmla="val 588470"/>
              <a:gd name="f70" fmla="val 49433"/>
              <a:gd name="f71" fmla="val 584535"/>
              <a:gd name="f72" fmla="val 41365"/>
              <a:gd name="f73" fmla="val 575482"/>
              <a:gd name="f74" fmla="val 22867"/>
              <a:gd name="f75" fmla="val 560723"/>
              <a:gd name="f76" fmla="val 24244"/>
              <a:gd name="f77" fmla="val 545768"/>
              <a:gd name="f78" fmla="val 30738"/>
              <a:gd name="f79" fmla="val 527860"/>
              <a:gd name="f80" fmla="val 38413"/>
              <a:gd name="f81" fmla="val 532189"/>
              <a:gd name="f82" fmla="val 52975"/>
              <a:gd name="f83" fmla="val 537699"/>
              <a:gd name="f84" fmla="val 66160"/>
              <a:gd name="f85" fmla="val 550097"/>
              <a:gd name="f86" fmla="val 95678"/>
              <a:gd name="f87" fmla="val 563282"/>
              <a:gd name="f88" fmla="val 124606"/>
              <a:gd name="f89" fmla="val 576270"/>
              <a:gd name="f90" fmla="val 153731"/>
              <a:gd name="f91" fmla="val 585715"/>
              <a:gd name="f92" fmla="val 174787"/>
              <a:gd name="f93" fmla="val 603426"/>
              <a:gd name="f94" fmla="val 172032"/>
              <a:gd name="f95" fmla="val 622318"/>
              <a:gd name="f96" fmla="val 171048"/>
              <a:gd name="f97" fmla="val 693555"/>
              <a:gd name="f98" fmla="val 167703"/>
              <a:gd name="f99" fmla="val 756920"/>
              <a:gd name="f100" fmla="val 219654"/>
              <a:gd name="f101" fmla="val 767350"/>
              <a:gd name="f102" fmla="val 288333"/>
              <a:gd name="f103" fmla="val 777977"/>
              <a:gd name="f104" fmla="val 357996"/>
              <a:gd name="f105" fmla="val 734290"/>
              <a:gd name="f106" fmla="val 424904"/>
              <a:gd name="f107" fmla="val 665611"/>
              <a:gd name="f108" fmla="val 444386"/>
              <a:gd name="f109" fmla="val 607559"/>
              <a:gd name="f110" fmla="val 460916"/>
              <a:gd name="f111" fmla="val 546161"/>
              <a:gd name="f112" fmla="val 437498"/>
              <a:gd name="f113" fmla="val 512904"/>
              <a:gd name="f114" fmla="val 386333"/>
              <a:gd name="f115" fmla="val 479450"/>
              <a:gd name="f116" fmla="val 334972"/>
              <a:gd name="f117" fmla="val 486731"/>
              <a:gd name="f118" fmla="val 261767"/>
              <a:gd name="f119" fmla="val 528647"/>
              <a:gd name="f120" fmla="val 211980"/>
              <a:gd name="f121" fmla="val 199976"/>
              <a:gd name="f122" fmla="val 568595"/>
              <a:gd name="f123" fmla="val 189546"/>
              <a:gd name="f124" fmla="val 549703"/>
              <a:gd name="f125" fmla="val 170654"/>
              <a:gd name="f126" fmla="val 531402"/>
              <a:gd name="f127" fmla="val 152353"/>
              <a:gd name="f128" fmla="val 520382"/>
              <a:gd name="f129" fmla="val 181674"/>
              <a:gd name="f130" fmla="val 508378"/>
              <a:gd name="f131" fmla="val 191711"/>
              <a:gd name="f132" fmla="val 488306"/>
              <a:gd name="f133" fmla="val 208634"/>
              <a:gd name="f134" fmla="val 470988"/>
              <a:gd name="f135" fmla="val 228903"/>
              <a:gd name="f136" fmla="val 451900"/>
              <a:gd name="f137" fmla="val 247008"/>
              <a:gd name="f138" fmla="val 433205"/>
              <a:gd name="f139" fmla="val 264522"/>
              <a:gd name="f140" fmla="val 420807"/>
              <a:gd name="f141" fmla="val 283413"/>
              <a:gd name="f142" fmla="val 417068"/>
              <a:gd name="f143" fmla="val 310570"/>
              <a:gd name="f144" fmla="val 410771"/>
              <a:gd name="f145" fmla="val 354454"/>
              <a:gd name="f146" fmla="val 374366"/>
              <a:gd name="f147" fmla="val 368229"/>
              <a:gd name="f148" fmla="val 336582"/>
              <a:gd name="f149" fmla="val 344811"/>
              <a:gd name="f150" fmla="val 290141"/>
              <a:gd name="f151" fmla="val 316080"/>
              <a:gd name="f152" fmla="val 286992"/>
              <a:gd name="f153" fmla="val 317064"/>
              <a:gd name="f154" fmla="val 264952"/>
              <a:gd name="f155" fmla="val 366458"/>
              <a:gd name="f156" fmla="val 235827"/>
              <a:gd name="f157" fmla="val 431988"/>
              <a:gd name="f158" fmla="val 162229"/>
              <a:gd name="f159" fmla="val 464261"/>
              <a:gd name="f160" fmla="val 95518"/>
              <a:gd name="f161" fmla="val 441040"/>
              <a:gd name="f162" fmla="val 19952"/>
              <a:gd name="f163" fmla="val 414670"/>
              <a:gd name="f164" fmla="+- 0 0 15470"/>
              <a:gd name="f165" fmla="val 345795"/>
              <a:gd name="f166" fmla="val 6373"/>
              <a:gd name="f167" fmla="val 267867"/>
              <a:gd name="f168" fmla="val 25855"/>
              <a:gd name="f169" fmla="val 198598"/>
              <a:gd name="f170" fmla="val 91779"/>
              <a:gd name="f171" fmla="val 160618"/>
              <a:gd name="f172" fmla="val 165574"/>
              <a:gd name="f173" fmla="val 173803"/>
              <a:gd name="f174" fmla="val 188205"/>
              <a:gd name="f175" fmla="val 177935"/>
              <a:gd name="f176" fmla="val 210048"/>
              <a:gd name="f177" fmla="val 200959"/>
              <a:gd name="f178" fmla="val 178526"/>
              <a:gd name="f179" fmla="val 263771"/>
              <a:gd name="f180" fmla="val 154518"/>
              <a:gd name="f181" fmla="val 261213"/>
              <a:gd name="f182" fmla="val 120473"/>
              <a:gd name="f183" fmla="val 226972"/>
              <a:gd name="f184" fmla="val 90365"/>
              <a:gd name="f185" fmla="val 221855"/>
              <a:gd name="f186" fmla="val 215165"/>
              <a:gd name="f187" fmla="val 83281"/>
              <a:gd name="f188" fmla="val 209064"/>
              <a:gd name="f189" fmla="val 79935"/>
              <a:gd name="f190" fmla="val 195092"/>
              <a:gd name="f191" fmla="val 72064"/>
              <a:gd name="f192" fmla="val 181514"/>
              <a:gd name="f193" fmla="val 61241"/>
              <a:gd name="f194" fmla="val 185253"/>
              <a:gd name="f195" fmla="val 44513"/>
              <a:gd name="f196" fmla="val 189386"/>
              <a:gd name="f197" fmla="val 26606"/>
              <a:gd name="f198" fmla="val 207884"/>
              <a:gd name="f199" fmla="val 33493"/>
              <a:gd name="f200" fmla="val 220872"/>
              <a:gd name="f201" fmla="val 32116"/>
              <a:gd name="f202" fmla="val 229137"/>
              <a:gd name="f203" fmla="val 31132"/>
              <a:gd name="f204" fmla="val 237598"/>
              <a:gd name="f205" fmla="val 245863"/>
              <a:gd name="f206" fmla="val 519004"/>
              <a:gd name="f207" fmla="val 299550"/>
              <a:gd name="f208" fmla="val 518414"/>
              <a:gd name="f209" fmla="val 369606"/>
              <a:gd name="f210" fmla="val 556394"/>
              <a:gd name="f211" fmla="val 415458"/>
              <a:gd name="f212" fmla="val 615233"/>
              <a:gd name="f213" fmla="val 423329"/>
              <a:gd name="f214" fmla="val 670924"/>
              <a:gd name="f215" fmla="val 430807"/>
              <a:gd name="f216" fmla="val 724844"/>
              <a:gd name="f217" fmla="val 392827"/>
              <a:gd name="f218" fmla="val 739406"/>
              <a:gd name="f219" fmla="val 335562"/>
              <a:gd name="f220" fmla="val 752001"/>
              <a:gd name="f221" fmla="val 285381"/>
              <a:gd name="f222" fmla="val 721105"/>
              <a:gd name="f223" fmla="val 225164"/>
              <a:gd name="f224" fmla="val 672499"/>
              <a:gd name="f225" fmla="val 206863"/>
              <a:gd name="f226" fmla="val 652820"/>
              <a:gd name="f227" fmla="val 199582"/>
              <a:gd name="f228" fmla="val 629993"/>
              <a:gd name="f229" fmla="val 191907"/>
              <a:gd name="f230" fmla="val 613265"/>
              <a:gd name="f231" fmla="val 595948"/>
              <a:gd name="f232" fmla="val 222212"/>
              <a:gd name="f233" fmla="val 617201"/>
              <a:gd name="f234" fmla="val 239333"/>
              <a:gd name="f235" fmla="val 620153"/>
              <a:gd name="f236" fmla="val 255863"/>
              <a:gd name="f237" fmla="val 623695"/>
              <a:gd name="f238" fmla="val 276526"/>
              <a:gd name="f239" fmla="val 305847"/>
              <a:gd name="f240" fmla="val 633535"/>
              <a:gd name="f241" fmla="val 313719"/>
              <a:gd name="f242" fmla="val 606378"/>
              <a:gd name="f243" fmla="val 324542"/>
              <a:gd name="f244" fmla="val 608149"/>
              <a:gd name="f245" fmla="val 265899"/>
              <a:gd name="f246" fmla="val 586109"/>
              <a:gd name="f247" fmla="val 251928"/>
              <a:gd name="f248" fmla="val 587486"/>
              <a:gd name="f249" fmla="val 224180"/>
              <a:gd name="f250" fmla="val 567021"/>
              <a:gd name="f251" fmla="val 224967"/>
              <a:gd name="f252" fmla="val 543209"/>
              <a:gd name="f253" fmla="val 225755"/>
              <a:gd name="f254" fmla="val 249763"/>
              <a:gd name="f255" fmla="val 524121"/>
              <a:gd name="f256" fmla="val 270622"/>
              <a:gd name="f257" fmla="val 519791"/>
              <a:gd name="f258" fmla="val 282036"/>
              <a:gd name="f259" fmla="val 295024"/>
              <a:gd name="f260" fmla="val 140385"/>
              <a:gd name="f261" fmla="val 80562"/>
              <a:gd name="f262" fmla="val 35301"/>
              <a:gd name="f263" fmla="val 238743"/>
              <a:gd name="f264" fmla="val 28217"/>
              <a:gd name="f265" fmla="val 293450"/>
              <a:gd name="f266" fmla="val 20345"/>
              <a:gd name="f267" fmla="val 353667"/>
              <a:gd name="f268" fmla="val 51831"/>
              <a:gd name="f269" fmla="val 402076"/>
              <a:gd name="f270" fmla="val 111064"/>
              <a:gd name="f271" fmla="val 420377"/>
              <a:gd name="f272" fmla="val 157703"/>
              <a:gd name="f273" fmla="val 434743"/>
              <a:gd name="f274" fmla="val 217329"/>
              <a:gd name="f275" fmla="val 406209"/>
              <a:gd name="f276" fmla="val 239763"/>
              <a:gd name="f277" fmla="val 359767"/>
              <a:gd name="f278" fmla="val 250390"/>
              <a:gd name="f279" fmla="val 337727"/>
              <a:gd name="f280" fmla="val 247241"/>
              <a:gd name="f281" fmla="val 325919"/>
              <a:gd name="f282" fmla="val 220281"/>
              <a:gd name="f283" fmla="val 325132"/>
              <a:gd name="f284" fmla="val 198831"/>
              <a:gd name="f285" fmla="val 179940"/>
              <a:gd name="f286" fmla="val 329658"/>
              <a:gd name="f287" fmla="val 161245"/>
              <a:gd name="f288" fmla="val 340679"/>
              <a:gd name="f289" fmla="val 138614"/>
              <a:gd name="f290" fmla="val 354060"/>
              <a:gd name="f291" fmla="val 116377"/>
              <a:gd name="f292" fmla="val 349928"/>
              <a:gd name="f293" fmla="val 106145"/>
              <a:gd name="f294" fmla="val 96502"/>
              <a:gd name="f295" fmla="val 300731"/>
              <a:gd name="f296" fmla="val 103783"/>
              <a:gd name="f297" fmla="val 280855"/>
              <a:gd name="f298" fmla="val 132514"/>
              <a:gd name="f299" fmla="val 274361"/>
              <a:gd name="f300" fmla="val 140582"/>
              <a:gd name="f301" fmla="val 272590"/>
              <a:gd name="f302" fmla="val 149831"/>
              <a:gd name="f303" fmla="val 270819"/>
              <a:gd name="f304" fmla="val 155538"/>
              <a:gd name="f305" fmla="val 170691"/>
              <a:gd name="f306" fmla="val 252518"/>
              <a:gd name="f307" fmla="val 196864"/>
              <a:gd name="f308" fmla="val 240711"/>
              <a:gd name="f309" fmla="val 191550"/>
              <a:gd name="f310" fmla="val 185843"/>
              <a:gd name="f311" fmla="val 196433"/>
              <a:gd name="f312" fmla="val 157506"/>
              <a:gd name="f313" fmla="val 202337"/>
              <a:gd name="f314" fmla="val 200172"/>
              <a:gd name="f315" fmla="val 521563"/>
              <a:gd name="f316" fmla="val 147827"/>
              <a:gd name="f317" fmla="val 519201"/>
              <a:gd name="f318" fmla="val 143301"/>
              <a:gd name="f319" fmla="val 516840"/>
              <a:gd name="f320" fmla="val 138775"/>
              <a:gd name="f321" fmla="val 514478"/>
              <a:gd name="f322" fmla="val 134248"/>
              <a:gd name="f323" fmla="val 469611"/>
              <a:gd name="f324" fmla="val 139562"/>
              <a:gd name="f325" fmla="val 424940"/>
              <a:gd name="f326" fmla="val 146253"/>
              <a:gd name="f327" fmla="val 380073"/>
              <a:gd name="f328" fmla="val 150189"/>
              <a:gd name="f329" fmla="val 300570"/>
              <a:gd name="f330" fmla="val 157076"/>
              <a:gd name="f331" fmla="val 297619"/>
              <a:gd name="f332" fmla="val 162193"/>
              <a:gd name="f333" fmla="val 340912"/>
              <a:gd name="f334" fmla="val 229100"/>
              <a:gd name="f335" fmla="val 361771"/>
              <a:gd name="f336" fmla="val 261373"/>
              <a:gd name="f337" fmla="val 390109"/>
              <a:gd name="f338" fmla="val 269442"/>
              <a:gd name="f339" fmla="val 416478"/>
              <a:gd name="f340" fmla="val 246614"/>
              <a:gd name="f341" fmla="val 452884"/>
              <a:gd name="f342" fmla="val 215325"/>
              <a:gd name="f343" fmla="val 180887"/>
              <a:gd name="f344" fmla="+- 0 0 -90"/>
              <a:gd name="f345" fmla="*/ f3 1 768937"/>
              <a:gd name="f346" fmla="*/ f4 1 449629"/>
              <a:gd name="f347" fmla="+- f7 0 f5"/>
              <a:gd name="f348" fmla="+- f6 0 f5"/>
              <a:gd name="f349" fmla="*/ f344 f0 1"/>
              <a:gd name="f350" fmla="*/ f348 1 768937"/>
              <a:gd name="f351" fmla="*/ f347 1 449629"/>
              <a:gd name="f352" fmla="*/ 246060 f348 1"/>
              <a:gd name="f353" fmla="*/ 32509 f347 1"/>
              <a:gd name="f354" fmla="*/ 262787 f348 1"/>
              <a:gd name="f355" fmla="*/ 303522 f348 1"/>
              <a:gd name="f356" fmla="*/ 43136 f347 1"/>
              <a:gd name="f357" fmla="*/ 274201 f348 1"/>
              <a:gd name="f358" fmla="*/ 64389 f347 1"/>
              <a:gd name="f359" fmla="*/ 260426 f348 1"/>
              <a:gd name="f360" fmla="*/ 85839 f347 1"/>
              <a:gd name="f361" fmla="*/ 130903 f347 1"/>
              <a:gd name="f362" fmla="*/ 501294 f348 1"/>
              <a:gd name="f363" fmla="*/ 105321 f347 1"/>
              <a:gd name="f364" fmla="*/ 504639 f348 1"/>
              <a:gd name="f365" fmla="*/ 57108 f347 1"/>
              <a:gd name="f366" fmla="*/ 538683 f348 1"/>
              <a:gd name="f367" fmla="*/ 6140 f347 1"/>
              <a:gd name="f368" fmla="*/ 608543 f348 1"/>
              <a:gd name="f369" fmla="*/ 27983 f347 1"/>
              <a:gd name="f370" fmla="*/ 603820 f348 1"/>
              <a:gd name="f371" fmla="*/ 54746 f347 1"/>
              <a:gd name="f372" fmla="*/ 584535 f348 1"/>
              <a:gd name="f373" fmla="*/ 41365 f347 1"/>
              <a:gd name="f374" fmla="*/ 545768 f348 1"/>
              <a:gd name="f375" fmla="*/ 30738 f347 1"/>
              <a:gd name="f376" fmla="*/ 537699 f348 1"/>
              <a:gd name="f377" fmla="*/ 66160 f347 1"/>
              <a:gd name="f378" fmla="*/ 576270 f348 1"/>
              <a:gd name="f379" fmla="*/ 153731 f347 1"/>
              <a:gd name="f380" fmla="*/ 622318 f348 1"/>
              <a:gd name="f381" fmla="*/ 171048 f347 1"/>
              <a:gd name="f382" fmla="*/ 767350 f348 1"/>
              <a:gd name="f383" fmla="*/ 288333 f347 1"/>
              <a:gd name="f384" fmla="*/ 665611 f348 1"/>
              <a:gd name="f385" fmla="*/ 444386 f347 1"/>
              <a:gd name="f386" fmla="*/ 512904 f348 1"/>
              <a:gd name="f387" fmla="*/ 386333 f347 1"/>
              <a:gd name="f388" fmla="*/ 528647 f348 1"/>
              <a:gd name="f389" fmla="*/ 211980 f347 1"/>
              <a:gd name="f390" fmla="*/ 549703 f348 1"/>
              <a:gd name="f391" fmla="*/ 170654 f347 1"/>
              <a:gd name="f392" fmla="*/ 508378 f348 1"/>
              <a:gd name="f393" fmla="*/ 191711 f347 1"/>
              <a:gd name="f394" fmla="*/ 451900 f348 1"/>
              <a:gd name="f395" fmla="*/ 247008 f347 1"/>
              <a:gd name="f396" fmla="*/ 417068 f348 1"/>
              <a:gd name="f397" fmla="*/ 310570 f347 1"/>
              <a:gd name="f398" fmla="*/ 336582 f348 1"/>
              <a:gd name="f399" fmla="*/ 344811 f347 1"/>
              <a:gd name="f400" fmla="*/ 264952 f348 1"/>
              <a:gd name="f401" fmla="*/ 366458 f347 1"/>
              <a:gd name="f402" fmla="*/ 95518 f348 1"/>
              <a:gd name="f403" fmla="*/ 441040 f347 1"/>
              <a:gd name="f404" fmla="*/ 6373 f348 1"/>
              <a:gd name="f405" fmla="*/ 267867 f347 1"/>
              <a:gd name="f406" fmla="*/ 165574 f348 1"/>
              <a:gd name="f407" fmla="*/ 173803 f347 1"/>
              <a:gd name="f408" fmla="*/ 235827 f348 1"/>
              <a:gd name="f409" fmla="*/ 178526 f347 1"/>
              <a:gd name="f410" fmla="*/ 226972 f348 1"/>
              <a:gd name="f411" fmla="*/ 90365 f347 1"/>
              <a:gd name="f412" fmla="*/ 209064 f348 1"/>
              <a:gd name="f413" fmla="*/ 79935 f347 1"/>
              <a:gd name="f414" fmla="*/ 185253 f348 1"/>
              <a:gd name="f415" fmla="*/ 44513 f347 1"/>
              <a:gd name="f416" fmla="*/ 220872 f348 1"/>
              <a:gd name="f417" fmla="*/ 32116 f347 1"/>
              <a:gd name="f418" fmla="*/ 245863 f348 1"/>
              <a:gd name="f419" fmla="*/ 519004 f348 1"/>
              <a:gd name="f420" fmla="*/ 299550 f347 1"/>
              <a:gd name="f421" fmla="*/ 615233 f348 1"/>
              <a:gd name="f422" fmla="*/ 423329 f347 1"/>
              <a:gd name="f423" fmla="*/ 739406 f348 1"/>
              <a:gd name="f424" fmla="*/ 335562 f347 1"/>
              <a:gd name="f425" fmla="*/ 672499 f348 1"/>
              <a:gd name="f426" fmla="*/ 206863 f347 1"/>
              <a:gd name="f427" fmla="*/ 613265 f348 1"/>
              <a:gd name="f428" fmla="*/ 620153 f348 1"/>
              <a:gd name="f429" fmla="*/ 255863 f347 1"/>
              <a:gd name="f430" fmla="*/ 633535 f348 1"/>
              <a:gd name="f431" fmla="*/ 313719 f347 1"/>
              <a:gd name="f432" fmla="*/ 595948 f348 1"/>
              <a:gd name="f433" fmla="*/ 265899 f347 1"/>
              <a:gd name="f434" fmla="*/ 567021 f348 1"/>
              <a:gd name="f435" fmla="*/ 224967 f347 1"/>
              <a:gd name="f436" fmla="*/ 524121 f348 1"/>
              <a:gd name="f437" fmla="*/ 270622 f347 1"/>
              <a:gd name="f438" fmla="*/ 140385 f348 1"/>
              <a:gd name="f439" fmla="*/ 199976 f347 1"/>
              <a:gd name="f440" fmla="*/ 28217 f348 1"/>
              <a:gd name="f441" fmla="*/ 293450 f347 1"/>
              <a:gd name="f442" fmla="*/ 111064 f348 1"/>
              <a:gd name="f443" fmla="*/ 420377 f347 1"/>
              <a:gd name="f444" fmla="*/ 239763 f348 1"/>
              <a:gd name="f445" fmla="*/ 359767 f347 1"/>
              <a:gd name="f446" fmla="*/ 220281 f348 1"/>
              <a:gd name="f447" fmla="*/ 325132 f347 1"/>
              <a:gd name="f448" fmla="*/ 161245 f348 1"/>
              <a:gd name="f449" fmla="*/ 340679 f347 1"/>
              <a:gd name="f450" fmla="*/ 106145 f348 1"/>
              <a:gd name="f451" fmla="*/ 324542 f347 1"/>
              <a:gd name="f452" fmla="*/ 132514 f348 1"/>
              <a:gd name="f453" fmla="*/ 274361 f347 1"/>
              <a:gd name="f454" fmla="*/ 155538 f348 1"/>
              <a:gd name="f455" fmla="*/ 191550 f348 1"/>
              <a:gd name="f456" fmla="*/ 219654 f347 1"/>
              <a:gd name="f457" fmla="*/ 140582 f348 1"/>
              <a:gd name="f458" fmla="*/ 200172 f347 1"/>
              <a:gd name="f459" fmla="*/ 521563 f348 1"/>
              <a:gd name="f460" fmla="*/ 147827 f347 1"/>
              <a:gd name="f461" fmla="*/ 514478 f348 1"/>
              <a:gd name="f462" fmla="*/ 134248 f347 1"/>
              <a:gd name="f463" fmla="*/ 380073 f348 1"/>
              <a:gd name="f464" fmla="*/ 150189 f347 1"/>
              <a:gd name="f465" fmla="*/ 340912 f348 1"/>
              <a:gd name="f466" fmla="*/ 229100 f347 1"/>
              <a:gd name="f467" fmla="*/ 416478 f348 1"/>
              <a:gd name="f468" fmla="*/ 246614 f347 1"/>
              <a:gd name="f469" fmla="*/ f349 1 f2"/>
              <a:gd name="f470" fmla="*/ f352 1 768937"/>
              <a:gd name="f471" fmla="*/ f353 1 449629"/>
              <a:gd name="f472" fmla="*/ f354 1 768937"/>
              <a:gd name="f473" fmla="*/ f355 1 768937"/>
              <a:gd name="f474" fmla="*/ f356 1 449629"/>
              <a:gd name="f475" fmla="*/ f357 1 768937"/>
              <a:gd name="f476" fmla="*/ f358 1 449629"/>
              <a:gd name="f477" fmla="*/ f359 1 768937"/>
              <a:gd name="f478" fmla="*/ f360 1 449629"/>
              <a:gd name="f479" fmla="*/ f361 1 449629"/>
              <a:gd name="f480" fmla="*/ f362 1 768937"/>
              <a:gd name="f481" fmla="*/ f363 1 449629"/>
              <a:gd name="f482" fmla="*/ f364 1 768937"/>
              <a:gd name="f483" fmla="*/ f365 1 449629"/>
              <a:gd name="f484" fmla="*/ f366 1 768937"/>
              <a:gd name="f485" fmla="*/ f367 1 449629"/>
              <a:gd name="f486" fmla="*/ f368 1 768937"/>
              <a:gd name="f487" fmla="*/ f369 1 449629"/>
              <a:gd name="f488" fmla="*/ f370 1 768937"/>
              <a:gd name="f489" fmla="*/ f371 1 449629"/>
              <a:gd name="f490" fmla="*/ f372 1 768937"/>
              <a:gd name="f491" fmla="*/ f373 1 449629"/>
              <a:gd name="f492" fmla="*/ f374 1 768937"/>
              <a:gd name="f493" fmla="*/ f375 1 449629"/>
              <a:gd name="f494" fmla="*/ f376 1 768937"/>
              <a:gd name="f495" fmla="*/ f377 1 449629"/>
              <a:gd name="f496" fmla="*/ f378 1 768937"/>
              <a:gd name="f497" fmla="*/ f379 1 449629"/>
              <a:gd name="f498" fmla="*/ f380 1 768937"/>
              <a:gd name="f499" fmla="*/ f381 1 449629"/>
              <a:gd name="f500" fmla="*/ f382 1 768937"/>
              <a:gd name="f501" fmla="*/ f383 1 449629"/>
              <a:gd name="f502" fmla="*/ f384 1 768937"/>
              <a:gd name="f503" fmla="*/ f385 1 449629"/>
              <a:gd name="f504" fmla="*/ f386 1 768937"/>
              <a:gd name="f505" fmla="*/ f387 1 449629"/>
              <a:gd name="f506" fmla="*/ f388 1 768937"/>
              <a:gd name="f507" fmla="*/ f389 1 449629"/>
              <a:gd name="f508" fmla="*/ f390 1 768937"/>
              <a:gd name="f509" fmla="*/ f391 1 449629"/>
              <a:gd name="f510" fmla="*/ f392 1 768937"/>
              <a:gd name="f511" fmla="*/ f393 1 449629"/>
              <a:gd name="f512" fmla="*/ f394 1 768937"/>
              <a:gd name="f513" fmla="*/ f395 1 449629"/>
              <a:gd name="f514" fmla="*/ f396 1 768937"/>
              <a:gd name="f515" fmla="*/ f397 1 449629"/>
              <a:gd name="f516" fmla="*/ f398 1 768937"/>
              <a:gd name="f517" fmla="*/ f399 1 449629"/>
              <a:gd name="f518" fmla="*/ f400 1 768937"/>
              <a:gd name="f519" fmla="*/ f401 1 449629"/>
              <a:gd name="f520" fmla="*/ f402 1 768937"/>
              <a:gd name="f521" fmla="*/ f403 1 449629"/>
              <a:gd name="f522" fmla="*/ f404 1 768937"/>
              <a:gd name="f523" fmla="*/ f405 1 449629"/>
              <a:gd name="f524" fmla="*/ f406 1 768937"/>
              <a:gd name="f525" fmla="*/ f407 1 449629"/>
              <a:gd name="f526" fmla="*/ f408 1 768937"/>
              <a:gd name="f527" fmla="*/ f409 1 449629"/>
              <a:gd name="f528" fmla="*/ f410 1 768937"/>
              <a:gd name="f529" fmla="*/ f411 1 449629"/>
              <a:gd name="f530" fmla="*/ f412 1 768937"/>
              <a:gd name="f531" fmla="*/ f413 1 449629"/>
              <a:gd name="f532" fmla="*/ f414 1 768937"/>
              <a:gd name="f533" fmla="*/ f415 1 449629"/>
              <a:gd name="f534" fmla="*/ f416 1 768937"/>
              <a:gd name="f535" fmla="*/ f417 1 449629"/>
              <a:gd name="f536" fmla="*/ f418 1 768937"/>
              <a:gd name="f537" fmla="*/ f419 1 768937"/>
              <a:gd name="f538" fmla="*/ f420 1 449629"/>
              <a:gd name="f539" fmla="*/ f421 1 768937"/>
              <a:gd name="f540" fmla="*/ f422 1 449629"/>
              <a:gd name="f541" fmla="*/ f423 1 768937"/>
              <a:gd name="f542" fmla="*/ f424 1 449629"/>
              <a:gd name="f543" fmla="*/ f425 1 768937"/>
              <a:gd name="f544" fmla="*/ f426 1 449629"/>
              <a:gd name="f545" fmla="*/ f427 1 768937"/>
              <a:gd name="f546" fmla="*/ f428 1 768937"/>
              <a:gd name="f547" fmla="*/ f429 1 449629"/>
              <a:gd name="f548" fmla="*/ f430 1 768937"/>
              <a:gd name="f549" fmla="*/ f431 1 449629"/>
              <a:gd name="f550" fmla="*/ f432 1 768937"/>
              <a:gd name="f551" fmla="*/ f433 1 449629"/>
              <a:gd name="f552" fmla="*/ f434 1 768937"/>
              <a:gd name="f553" fmla="*/ f435 1 449629"/>
              <a:gd name="f554" fmla="*/ f436 1 768937"/>
              <a:gd name="f555" fmla="*/ f437 1 449629"/>
              <a:gd name="f556" fmla="*/ f438 1 768937"/>
              <a:gd name="f557" fmla="*/ f439 1 449629"/>
              <a:gd name="f558" fmla="*/ f440 1 768937"/>
              <a:gd name="f559" fmla="*/ f441 1 449629"/>
              <a:gd name="f560" fmla="*/ f442 1 768937"/>
              <a:gd name="f561" fmla="*/ f443 1 449629"/>
              <a:gd name="f562" fmla="*/ f444 1 768937"/>
              <a:gd name="f563" fmla="*/ f445 1 449629"/>
              <a:gd name="f564" fmla="*/ f446 1 768937"/>
              <a:gd name="f565" fmla="*/ f447 1 449629"/>
              <a:gd name="f566" fmla="*/ f448 1 768937"/>
              <a:gd name="f567" fmla="*/ f449 1 449629"/>
              <a:gd name="f568" fmla="*/ f450 1 768937"/>
              <a:gd name="f569" fmla="*/ f451 1 449629"/>
              <a:gd name="f570" fmla="*/ f452 1 768937"/>
              <a:gd name="f571" fmla="*/ f453 1 449629"/>
              <a:gd name="f572" fmla="*/ f454 1 768937"/>
              <a:gd name="f573" fmla="*/ f455 1 768937"/>
              <a:gd name="f574" fmla="*/ f456 1 449629"/>
              <a:gd name="f575" fmla="*/ f457 1 768937"/>
              <a:gd name="f576" fmla="*/ f458 1 449629"/>
              <a:gd name="f577" fmla="*/ f459 1 768937"/>
              <a:gd name="f578" fmla="*/ f460 1 449629"/>
              <a:gd name="f579" fmla="*/ f461 1 768937"/>
              <a:gd name="f580" fmla="*/ f462 1 449629"/>
              <a:gd name="f581" fmla="*/ f463 1 768937"/>
              <a:gd name="f582" fmla="*/ f464 1 449629"/>
              <a:gd name="f583" fmla="*/ f465 1 768937"/>
              <a:gd name="f584" fmla="*/ f466 1 449629"/>
              <a:gd name="f585" fmla="*/ f467 1 768937"/>
              <a:gd name="f586" fmla="*/ f468 1 449629"/>
              <a:gd name="f587" fmla="*/ f5 1 f350"/>
              <a:gd name="f588" fmla="*/ f6 1 f350"/>
              <a:gd name="f589" fmla="*/ f5 1 f351"/>
              <a:gd name="f590" fmla="*/ f7 1 f351"/>
              <a:gd name="f591" fmla="+- f469 0 f1"/>
              <a:gd name="f592" fmla="*/ f470 1 f350"/>
              <a:gd name="f593" fmla="*/ f471 1 f351"/>
              <a:gd name="f594" fmla="*/ f472 1 f350"/>
              <a:gd name="f595" fmla="*/ f473 1 f350"/>
              <a:gd name="f596" fmla="*/ f474 1 f351"/>
              <a:gd name="f597" fmla="*/ f475 1 f350"/>
              <a:gd name="f598" fmla="*/ f476 1 f351"/>
              <a:gd name="f599" fmla="*/ f477 1 f350"/>
              <a:gd name="f600" fmla="*/ f478 1 f351"/>
              <a:gd name="f601" fmla="*/ f479 1 f351"/>
              <a:gd name="f602" fmla="*/ f480 1 f350"/>
              <a:gd name="f603" fmla="*/ f481 1 f351"/>
              <a:gd name="f604" fmla="*/ f482 1 f350"/>
              <a:gd name="f605" fmla="*/ f483 1 f351"/>
              <a:gd name="f606" fmla="*/ f484 1 f350"/>
              <a:gd name="f607" fmla="*/ f485 1 f351"/>
              <a:gd name="f608" fmla="*/ f486 1 f350"/>
              <a:gd name="f609" fmla="*/ f487 1 f351"/>
              <a:gd name="f610" fmla="*/ f488 1 f350"/>
              <a:gd name="f611" fmla="*/ f489 1 f351"/>
              <a:gd name="f612" fmla="*/ f490 1 f350"/>
              <a:gd name="f613" fmla="*/ f491 1 f351"/>
              <a:gd name="f614" fmla="*/ f492 1 f350"/>
              <a:gd name="f615" fmla="*/ f493 1 f351"/>
              <a:gd name="f616" fmla="*/ f494 1 f350"/>
              <a:gd name="f617" fmla="*/ f495 1 f351"/>
              <a:gd name="f618" fmla="*/ f496 1 f350"/>
              <a:gd name="f619" fmla="*/ f497 1 f351"/>
              <a:gd name="f620" fmla="*/ f498 1 f350"/>
              <a:gd name="f621" fmla="*/ f499 1 f351"/>
              <a:gd name="f622" fmla="*/ f500 1 f350"/>
              <a:gd name="f623" fmla="*/ f501 1 f351"/>
              <a:gd name="f624" fmla="*/ f502 1 f350"/>
              <a:gd name="f625" fmla="*/ f503 1 f351"/>
              <a:gd name="f626" fmla="*/ f504 1 f350"/>
              <a:gd name="f627" fmla="*/ f505 1 f351"/>
              <a:gd name="f628" fmla="*/ f506 1 f350"/>
              <a:gd name="f629" fmla="*/ f507 1 f351"/>
              <a:gd name="f630" fmla="*/ f508 1 f350"/>
              <a:gd name="f631" fmla="*/ f509 1 f351"/>
              <a:gd name="f632" fmla="*/ f510 1 f350"/>
              <a:gd name="f633" fmla="*/ f511 1 f351"/>
              <a:gd name="f634" fmla="*/ f512 1 f350"/>
              <a:gd name="f635" fmla="*/ f513 1 f351"/>
              <a:gd name="f636" fmla="*/ f514 1 f350"/>
              <a:gd name="f637" fmla="*/ f515 1 f351"/>
              <a:gd name="f638" fmla="*/ f516 1 f350"/>
              <a:gd name="f639" fmla="*/ f517 1 f351"/>
              <a:gd name="f640" fmla="*/ f518 1 f350"/>
              <a:gd name="f641" fmla="*/ f519 1 f351"/>
              <a:gd name="f642" fmla="*/ f520 1 f350"/>
              <a:gd name="f643" fmla="*/ f521 1 f351"/>
              <a:gd name="f644" fmla="*/ f522 1 f350"/>
              <a:gd name="f645" fmla="*/ f523 1 f351"/>
              <a:gd name="f646" fmla="*/ f524 1 f350"/>
              <a:gd name="f647" fmla="*/ f525 1 f351"/>
              <a:gd name="f648" fmla="*/ f526 1 f350"/>
              <a:gd name="f649" fmla="*/ f527 1 f351"/>
              <a:gd name="f650" fmla="*/ f528 1 f350"/>
              <a:gd name="f651" fmla="*/ f529 1 f351"/>
              <a:gd name="f652" fmla="*/ f530 1 f350"/>
              <a:gd name="f653" fmla="*/ f531 1 f351"/>
              <a:gd name="f654" fmla="*/ f532 1 f350"/>
              <a:gd name="f655" fmla="*/ f533 1 f351"/>
              <a:gd name="f656" fmla="*/ f534 1 f350"/>
              <a:gd name="f657" fmla="*/ f535 1 f351"/>
              <a:gd name="f658" fmla="*/ f536 1 f350"/>
              <a:gd name="f659" fmla="*/ f537 1 f350"/>
              <a:gd name="f660" fmla="*/ f538 1 f351"/>
              <a:gd name="f661" fmla="*/ f539 1 f350"/>
              <a:gd name="f662" fmla="*/ f540 1 f351"/>
              <a:gd name="f663" fmla="*/ f541 1 f350"/>
              <a:gd name="f664" fmla="*/ f542 1 f351"/>
              <a:gd name="f665" fmla="*/ f543 1 f350"/>
              <a:gd name="f666" fmla="*/ f544 1 f351"/>
              <a:gd name="f667" fmla="*/ f545 1 f350"/>
              <a:gd name="f668" fmla="*/ f546 1 f350"/>
              <a:gd name="f669" fmla="*/ f547 1 f351"/>
              <a:gd name="f670" fmla="*/ f548 1 f350"/>
              <a:gd name="f671" fmla="*/ f549 1 f351"/>
              <a:gd name="f672" fmla="*/ f550 1 f350"/>
              <a:gd name="f673" fmla="*/ f551 1 f351"/>
              <a:gd name="f674" fmla="*/ f552 1 f350"/>
              <a:gd name="f675" fmla="*/ f553 1 f351"/>
              <a:gd name="f676" fmla="*/ f554 1 f350"/>
              <a:gd name="f677" fmla="*/ f555 1 f351"/>
              <a:gd name="f678" fmla="*/ f556 1 f350"/>
              <a:gd name="f679" fmla="*/ f557 1 f351"/>
              <a:gd name="f680" fmla="*/ f558 1 f350"/>
              <a:gd name="f681" fmla="*/ f559 1 f351"/>
              <a:gd name="f682" fmla="*/ f560 1 f350"/>
              <a:gd name="f683" fmla="*/ f561 1 f351"/>
              <a:gd name="f684" fmla="*/ f562 1 f350"/>
              <a:gd name="f685" fmla="*/ f563 1 f351"/>
              <a:gd name="f686" fmla="*/ f564 1 f350"/>
              <a:gd name="f687" fmla="*/ f565 1 f351"/>
              <a:gd name="f688" fmla="*/ f566 1 f350"/>
              <a:gd name="f689" fmla="*/ f567 1 f351"/>
              <a:gd name="f690" fmla="*/ f568 1 f350"/>
              <a:gd name="f691" fmla="*/ f569 1 f351"/>
              <a:gd name="f692" fmla="*/ f570 1 f350"/>
              <a:gd name="f693" fmla="*/ f571 1 f351"/>
              <a:gd name="f694" fmla="*/ f572 1 f350"/>
              <a:gd name="f695" fmla="*/ f573 1 f350"/>
              <a:gd name="f696" fmla="*/ f574 1 f351"/>
              <a:gd name="f697" fmla="*/ f575 1 f350"/>
              <a:gd name="f698" fmla="*/ f576 1 f351"/>
              <a:gd name="f699" fmla="*/ f577 1 f350"/>
              <a:gd name="f700" fmla="*/ f578 1 f351"/>
              <a:gd name="f701" fmla="*/ f579 1 f350"/>
              <a:gd name="f702" fmla="*/ f580 1 f351"/>
              <a:gd name="f703" fmla="*/ f581 1 f350"/>
              <a:gd name="f704" fmla="*/ f582 1 f351"/>
              <a:gd name="f705" fmla="*/ f583 1 f350"/>
              <a:gd name="f706" fmla="*/ f584 1 f351"/>
              <a:gd name="f707" fmla="*/ f585 1 f350"/>
              <a:gd name="f708" fmla="*/ f586 1 f351"/>
              <a:gd name="f709" fmla="*/ f587 f345 1"/>
              <a:gd name="f710" fmla="*/ f588 f345 1"/>
              <a:gd name="f711" fmla="*/ f590 f346 1"/>
              <a:gd name="f712" fmla="*/ f589 f346 1"/>
              <a:gd name="f713" fmla="*/ f592 f345 1"/>
              <a:gd name="f714" fmla="*/ f593 f346 1"/>
              <a:gd name="f715" fmla="*/ f594 f345 1"/>
              <a:gd name="f716" fmla="*/ f595 f345 1"/>
              <a:gd name="f717" fmla="*/ f596 f346 1"/>
              <a:gd name="f718" fmla="*/ f597 f345 1"/>
              <a:gd name="f719" fmla="*/ f598 f346 1"/>
              <a:gd name="f720" fmla="*/ f599 f345 1"/>
              <a:gd name="f721" fmla="*/ f600 f346 1"/>
              <a:gd name="f722" fmla="*/ f601 f346 1"/>
              <a:gd name="f723" fmla="*/ f602 f345 1"/>
              <a:gd name="f724" fmla="*/ f603 f346 1"/>
              <a:gd name="f725" fmla="*/ f604 f345 1"/>
              <a:gd name="f726" fmla="*/ f605 f346 1"/>
              <a:gd name="f727" fmla="*/ f606 f345 1"/>
              <a:gd name="f728" fmla="*/ f607 f346 1"/>
              <a:gd name="f729" fmla="*/ f608 f345 1"/>
              <a:gd name="f730" fmla="*/ f609 f346 1"/>
              <a:gd name="f731" fmla="*/ f610 f345 1"/>
              <a:gd name="f732" fmla="*/ f611 f346 1"/>
              <a:gd name="f733" fmla="*/ f612 f345 1"/>
              <a:gd name="f734" fmla="*/ f613 f346 1"/>
              <a:gd name="f735" fmla="*/ f614 f345 1"/>
              <a:gd name="f736" fmla="*/ f615 f346 1"/>
              <a:gd name="f737" fmla="*/ f616 f345 1"/>
              <a:gd name="f738" fmla="*/ f617 f346 1"/>
              <a:gd name="f739" fmla="*/ f618 f345 1"/>
              <a:gd name="f740" fmla="*/ f619 f346 1"/>
              <a:gd name="f741" fmla="*/ f620 f345 1"/>
              <a:gd name="f742" fmla="*/ f621 f346 1"/>
              <a:gd name="f743" fmla="*/ f622 f345 1"/>
              <a:gd name="f744" fmla="*/ f623 f346 1"/>
              <a:gd name="f745" fmla="*/ f624 f345 1"/>
              <a:gd name="f746" fmla="*/ f625 f346 1"/>
              <a:gd name="f747" fmla="*/ f626 f345 1"/>
              <a:gd name="f748" fmla="*/ f627 f346 1"/>
              <a:gd name="f749" fmla="*/ f628 f345 1"/>
              <a:gd name="f750" fmla="*/ f629 f346 1"/>
              <a:gd name="f751" fmla="*/ f630 f345 1"/>
              <a:gd name="f752" fmla="*/ f631 f346 1"/>
              <a:gd name="f753" fmla="*/ f632 f345 1"/>
              <a:gd name="f754" fmla="*/ f633 f346 1"/>
              <a:gd name="f755" fmla="*/ f634 f345 1"/>
              <a:gd name="f756" fmla="*/ f635 f346 1"/>
              <a:gd name="f757" fmla="*/ f636 f345 1"/>
              <a:gd name="f758" fmla="*/ f637 f346 1"/>
              <a:gd name="f759" fmla="*/ f638 f345 1"/>
              <a:gd name="f760" fmla="*/ f639 f346 1"/>
              <a:gd name="f761" fmla="*/ f640 f345 1"/>
              <a:gd name="f762" fmla="*/ f641 f346 1"/>
              <a:gd name="f763" fmla="*/ f642 f345 1"/>
              <a:gd name="f764" fmla="*/ f643 f346 1"/>
              <a:gd name="f765" fmla="*/ f644 f345 1"/>
              <a:gd name="f766" fmla="*/ f645 f346 1"/>
              <a:gd name="f767" fmla="*/ f646 f345 1"/>
              <a:gd name="f768" fmla="*/ f647 f346 1"/>
              <a:gd name="f769" fmla="*/ f648 f345 1"/>
              <a:gd name="f770" fmla="*/ f649 f346 1"/>
              <a:gd name="f771" fmla="*/ f650 f345 1"/>
              <a:gd name="f772" fmla="*/ f651 f346 1"/>
              <a:gd name="f773" fmla="*/ f652 f345 1"/>
              <a:gd name="f774" fmla="*/ f653 f346 1"/>
              <a:gd name="f775" fmla="*/ f654 f345 1"/>
              <a:gd name="f776" fmla="*/ f655 f346 1"/>
              <a:gd name="f777" fmla="*/ f656 f345 1"/>
              <a:gd name="f778" fmla="*/ f657 f346 1"/>
              <a:gd name="f779" fmla="*/ f658 f345 1"/>
              <a:gd name="f780" fmla="*/ f659 f345 1"/>
              <a:gd name="f781" fmla="*/ f660 f346 1"/>
              <a:gd name="f782" fmla="*/ f661 f345 1"/>
              <a:gd name="f783" fmla="*/ f662 f346 1"/>
              <a:gd name="f784" fmla="*/ f663 f345 1"/>
              <a:gd name="f785" fmla="*/ f664 f346 1"/>
              <a:gd name="f786" fmla="*/ f665 f345 1"/>
              <a:gd name="f787" fmla="*/ f666 f346 1"/>
              <a:gd name="f788" fmla="*/ f667 f345 1"/>
              <a:gd name="f789" fmla="*/ f668 f345 1"/>
              <a:gd name="f790" fmla="*/ f669 f346 1"/>
              <a:gd name="f791" fmla="*/ f670 f345 1"/>
              <a:gd name="f792" fmla="*/ f671 f346 1"/>
              <a:gd name="f793" fmla="*/ f672 f345 1"/>
              <a:gd name="f794" fmla="*/ f673 f346 1"/>
              <a:gd name="f795" fmla="*/ f674 f345 1"/>
              <a:gd name="f796" fmla="*/ f675 f346 1"/>
              <a:gd name="f797" fmla="*/ f676 f345 1"/>
              <a:gd name="f798" fmla="*/ f677 f346 1"/>
              <a:gd name="f799" fmla="*/ f678 f345 1"/>
              <a:gd name="f800" fmla="*/ f679 f346 1"/>
              <a:gd name="f801" fmla="*/ f680 f345 1"/>
              <a:gd name="f802" fmla="*/ f681 f346 1"/>
              <a:gd name="f803" fmla="*/ f682 f345 1"/>
              <a:gd name="f804" fmla="*/ f683 f346 1"/>
              <a:gd name="f805" fmla="*/ f684 f345 1"/>
              <a:gd name="f806" fmla="*/ f685 f346 1"/>
              <a:gd name="f807" fmla="*/ f686 f345 1"/>
              <a:gd name="f808" fmla="*/ f687 f346 1"/>
              <a:gd name="f809" fmla="*/ f688 f345 1"/>
              <a:gd name="f810" fmla="*/ f689 f346 1"/>
              <a:gd name="f811" fmla="*/ f690 f345 1"/>
              <a:gd name="f812" fmla="*/ f691 f346 1"/>
              <a:gd name="f813" fmla="*/ f692 f345 1"/>
              <a:gd name="f814" fmla="*/ f693 f346 1"/>
              <a:gd name="f815" fmla="*/ f694 f345 1"/>
              <a:gd name="f816" fmla="*/ f695 f345 1"/>
              <a:gd name="f817" fmla="*/ f696 f346 1"/>
              <a:gd name="f818" fmla="*/ f697 f345 1"/>
              <a:gd name="f819" fmla="*/ f698 f346 1"/>
              <a:gd name="f820" fmla="*/ f699 f345 1"/>
              <a:gd name="f821" fmla="*/ f700 f346 1"/>
              <a:gd name="f822" fmla="*/ f701 f345 1"/>
              <a:gd name="f823" fmla="*/ f702 f346 1"/>
              <a:gd name="f824" fmla="*/ f703 f345 1"/>
              <a:gd name="f825" fmla="*/ f704 f346 1"/>
              <a:gd name="f826" fmla="*/ f705 f345 1"/>
              <a:gd name="f827" fmla="*/ f706 f346 1"/>
              <a:gd name="f828" fmla="*/ f707 f345 1"/>
              <a:gd name="f829" fmla="*/ f708 f3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91">
                <a:pos x="f713" y="f714"/>
              </a:cxn>
              <a:cxn ang="f591">
                <a:pos x="f715" y="f714"/>
              </a:cxn>
              <a:cxn ang="f591">
                <a:pos x="f716" y="f717"/>
              </a:cxn>
              <a:cxn ang="f591">
                <a:pos x="f718" y="f719"/>
              </a:cxn>
              <a:cxn ang="f591">
                <a:pos x="f720" y="f721"/>
              </a:cxn>
              <a:cxn ang="f591">
                <a:pos x="f716" y="f722"/>
              </a:cxn>
              <a:cxn ang="f591">
                <a:pos x="f723" y="f724"/>
              </a:cxn>
              <a:cxn ang="f591">
                <a:pos x="f725" y="f726"/>
              </a:cxn>
              <a:cxn ang="f591">
                <a:pos x="f727" y="f728"/>
              </a:cxn>
              <a:cxn ang="f591">
                <a:pos x="f729" y="f730"/>
              </a:cxn>
              <a:cxn ang="f591">
                <a:pos x="f731" y="f732"/>
              </a:cxn>
              <a:cxn ang="f591">
                <a:pos x="f733" y="f734"/>
              </a:cxn>
              <a:cxn ang="f591">
                <a:pos x="f735" y="f736"/>
              </a:cxn>
              <a:cxn ang="f591">
                <a:pos x="f737" y="f738"/>
              </a:cxn>
              <a:cxn ang="f591">
                <a:pos x="f739" y="f740"/>
              </a:cxn>
              <a:cxn ang="f591">
                <a:pos x="f741" y="f742"/>
              </a:cxn>
              <a:cxn ang="f591">
                <a:pos x="f743" y="f744"/>
              </a:cxn>
              <a:cxn ang="f591">
                <a:pos x="f745" y="f746"/>
              </a:cxn>
              <a:cxn ang="f591">
                <a:pos x="f747" y="f748"/>
              </a:cxn>
              <a:cxn ang="f591">
                <a:pos x="f749" y="f750"/>
              </a:cxn>
              <a:cxn ang="f591">
                <a:pos x="f751" y="f752"/>
              </a:cxn>
              <a:cxn ang="f591">
                <a:pos x="f753" y="f754"/>
              </a:cxn>
              <a:cxn ang="f591">
                <a:pos x="f755" y="f756"/>
              </a:cxn>
              <a:cxn ang="f591">
                <a:pos x="f757" y="f758"/>
              </a:cxn>
              <a:cxn ang="f591">
                <a:pos x="f759" y="f760"/>
              </a:cxn>
              <a:cxn ang="f591">
                <a:pos x="f761" y="f762"/>
              </a:cxn>
              <a:cxn ang="f591">
                <a:pos x="f763" y="f764"/>
              </a:cxn>
              <a:cxn ang="f591">
                <a:pos x="f765" y="f766"/>
              </a:cxn>
              <a:cxn ang="f591">
                <a:pos x="f767" y="f768"/>
              </a:cxn>
              <a:cxn ang="f591">
                <a:pos x="f769" y="f770"/>
              </a:cxn>
              <a:cxn ang="f591">
                <a:pos x="f771" y="f772"/>
              </a:cxn>
              <a:cxn ang="f591">
                <a:pos x="f773" y="f774"/>
              </a:cxn>
              <a:cxn ang="f591">
                <a:pos x="f775" y="f776"/>
              </a:cxn>
              <a:cxn ang="f591">
                <a:pos x="f777" y="f778"/>
              </a:cxn>
              <a:cxn ang="f591">
                <a:pos x="f779" y="f778"/>
              </a:cxn>
              <a:cxn ang="f591">
                <a:pos x="f780" y="f781"/>
              </a:cxn>
              <a:cxn ang="f591">
                <a:pos x="f782" y="f783"/>
              </a:cxn>
              <a:cxn ang="f591">
                <a:pos x="f784" y="f785"/>
              </a:cxn>
              <a:cxn ang="f591">
                <a:pos x="f786" y="f787"/>
              </a:cxn>
              <a:cxn ang="f591">
                <a:pos x="f788" y="f787"/>
              </a:cxn>
              <a:cxn ang="f591">
                <a:pos x="f789" y="f790"/>
              </a:cxn>
              <a:cxn ang="f591">
                <a:pos x="f791" y="f792"/>
              </a:cxn>
              <a:cxn ang="f591">
                <a:pos x="f793" y="f794"/>
              </a:cxn>
              <a:cxn ang="f591">
                <a:pos x="f795" y="f796"/>
              </a:cxn>
              <a:cxn ang="f591">
                <a:pos x="f797" y="f798"/>
              </a:cxn>
              <a:cxn ang="f591">
                <a:pos x="f780" y="f781"/>
              </a:cxn>
              <a:cxn ang="f591">
                <a:pos x="f799" y="f800"/>
              </a:cxn>
              <a:cxn ang="f591">
                <a:pos x="f801" y="f802"/>
              </a:cxn>
              <a:cxn ang="f591">
                <a:pos x="f803" y="f804"/>
              </a:cxn>
              <a:cxn ang="f591">
                <a:pos x="f805" y="f806"/>
              </a:cxn>
              <a:cxn ang="f591">
                <a:pos x="f807" y="f808"/>
              </a:cxn>
              <a:cxn ang="f591">
                <a:pos x="f809" y="f810"/>
              </a:cxn>
              <a:cxn ang="f591">
                <a:pos x="f811" y="f812"/>
              </a:cxn>
              <a:cxn ang="f591">
                <a:pos x="f813" y="f814"/>
              </a:cxn>
              <a:cxn ang="f591">
                <a:pos x="f815" y="f794"/>
              </a:cxn>
              <a:cxn ang="f591">
                <a:pos x="f816" y="f817"/>
              </a:cxn>
              <a:cxn ang="f591">
                <a:pos x="f818" y="f819"/>
              </a:cxn>
              <a:cxn ang="f591">
                <a:pos x="f820" y="f821"/>
              </a:cxn>
              <a:cxn ang="f591">
                <a:pos x="f822" y="f823"/>
              </a:cxn>
              <a:cxn ang="f591">
                <a:pos x="f824" y="f825"/>
              </a:cxn>
              <a:cxn ang="f591">
                <a:pos x="f826" y="f827"/>
              </a:cxn>
              <a:cxn ang="f591">
                <a:pos x="f828" y="f829"/>
              </a:cxn>
              <a:cxn ang="f591">
                <a:pos x="f820" y="f821"/>
              </a:cxn>
            </a:cxnLst>
            <a:rect l="f709" t="f712" r="f710" b="f711"/>
            <a:pathLst>
              <a:path w="768937" h="449629">
                <a:moveTo>
                  <a:pt x="f8" y="f9"/>
                </a:moveTo>
                <a:cubicBezTo>
                  <a:pt x="f10" y="f9"/>
                  <a:pt x="f11" y="f12"/>
                  <a:pt x="f13" y="f9"/>
                </a:cubicBezTo>
                <a:cubicBezTo>
                  <a:pt x="f14" y="f15"/>
                  <a:pt x="f16" y="f17"/>
                  <a:pt x="f18" y="f19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18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cubicBezTo>
                  <a:pt x="f115" y="f116"/>
                  <a:pt x="f117" y="f118"/>
                  <a:pt x="f119" y="f120"/>
                </a:cubicBezTo>
                <a:cubicBezTo>
                  <a:pt x="f53" y="f121"/>
                  <a:pt x="f122" y="f123"/>
                  <a:pt x="f124" y="f125"/>
                </a:cubicBez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43"/>
                </a:cubicBezTo>
                <a:cubicBezTo>
                  <a:pt x="f144" y="f145"/>
                  <a:pt x="f146" y="f147"/>
                  <a:pt x="f148" y="f149"/>
                </a:cubicBezTo>
                <a:cubicBezTo>
                  <a:pt x="f150" y="f151"/>
                  <a:pt x="f152" y="f153"/>
                  <a:pt x="f154" y="f155"/>
                </a:cubicBez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69"/>
                  <a:pt x="f170" y="f171"/>
                  <a:pt x="f172" y="f173"/>
                </a:cubicBezTo>
                <a:cubicBezTo>
                  <a:pt x="f174" y="f175"/>
                  <a:pt x="f176" y="f177"/>
                  <a:pt x="f156" y="f178"/>
                </a:cubicBezTo>
                <a:cubicBezTo>
                  <a:pt x="f179" y="f180"/>
                  <a:pt x="f181" y="f182"/>
                  <a:pt x="f183" y="f184"/>
                </a:cubicBezTo>
                <a:cubicBezTo>
                  <a:pt x="f185" y="f31"/>
                  <a:pt x="f186" y="f187"/>
                  <a:pt x="f188" y="f189"/>
                </a:cubicBez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201"/>
                </a:cubicBezTo>
                <a:cubicBezTo>
                  <a:pt x="f202" y="f203"/>
                  <a:pt x="f204" y="f201"/>
                  <a:pt x="f205" y="f201"/>
                </a:cubicBezTo>
                <a:close/>
                <a:moveTo>
                  <a:pt x="f206" y="f207"/>
                </a:moveTo>
                <a:cubicBezTo>
                  <a:pt x="f208" y="f209"/>
                  <a:pt x="f210" y="f211"/>
                  <a:pt x="f212" y="f213"/>
                </a:cubicBezTo>
                <a:cubicBezTo>
                  <a:pt x="f214" y="f215"/>
                  <a:pt x="f216" y="f217"/>
                  <a:pt x="f218" y="f219"/>
                </a:cubicBezTo>
                <a:cubicBezTo>
                  <a:pt x="f220" y="f221"/>
                  <a:pt x="f222" y="f223"/>
                  <a:pt x="f224" y="f225"/>
                </a:cubicBezTo>
                <a:cubicBezTo>
                  <a:pt x="f226" y="f227"/>
                  <a:pt x="f228" y="f229"/>
                  <a:pt x="f230" y="f225"/>
                </a:cubicBez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26" y="f239"/>
                  <a:pt x="f240" y="f241"/>
                </a:cubicBezTo>
                <a:cubicBezTo>
                  <a:pt x="f242" y="f243"/>
                  <a:pt x="f244" y="f141"/>
                  <a:pt x="f231" y="f245"/>
                </a:cubicBezTo>
                <a:cubicBezTo>
                  <a:pt x="f246" y="f247"/>
                  <a:pt x="f248" y="f249"/>
                  <a:pt x="f250" y="f251"/>
                </a:cubicBezTo>
                <a:cubicBezTo>
                  <a:pt x="f252" y="f253"/>
                  <a:pt x="f81" y="f254"/>
                  <a:pt x="f255" y="f256"/>
                </a:cubicBezTo>
                <a:cubicBezTo>
                  <a:pt x="f257" y="f258"/>
                  <a:pt x="f257" y="f259"/>
                  <a:pt x="f206" y="f207"/>
                </a:cubicBezTo>
                <a:close/>
                <a:moveTo>
                  <a:pt x="f260" y="f121"/>
                </a:moveTo>
                <a:cubicBezTo>
                  <a:pt x="f261" y="f12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cubicBezTo>
                  <a:pt x="f272" y="f273"/>
                  <a:pt x="f274" y="f275"/>
                  <a:pt x="f276" y="f277"/>
                </a:cubicBezTo>
                <a:cubicBezTo>
                  <a:pt x="f278" y="f279"/>
                  <a:pt x="f280" y="f281"/>
                  <a:pt x="f282" y="f283"/>
                </a:cubicBezTo>
                <a:cubicBezTo>
                  <a:pt x="f284" y="f243"/>
                  <a:pt x="f285" y="f286"/>
                  <a:pt x="f287" y="f288"/>
                </a:cubicBezTo>
                <a:cubicBezTo>
                  <a:pt x="f289" y="f290"/>
                  <a:pt x="f291" y="f292"/>
                  <a:pt x="f293" y="f243"/>
                </a:cubicBez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245"/>
                </a:cubicBezTo>
                <a:cubicBezTo>
                  <a:pt x="f305" y="f306"/>
                  <a:pt x="f307" y="f308"/>
                  <a:pt x="f309" y="f100"/>
                </a:cubicBezTo>
                <a:cubicBezTo>
                  <a:pt x="f310" y="f311"/>
                  <a:pt x="f312" y="f313"/>
                  <a:pt x="f300" y="f314"/>
                </a:cubicBezTo>
                <a:close/>
                <a:moveTo>
                  <a:pt x="f315" y="f316"/>
                </a:moveTo>
                <a:cubicBezTo>
                  <a:pt x="f317" y="f318"/>
                  <a:pt x="f319" y="f320"/>
                  <a:pt x="f321" y="f322"/>
                </a:cubicBezTo>
                <a:cubicBezTo>
                  <a:pt x="f323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cubicBezTo>
                  <a:pt x="f341" y="f342"/>
                  <a:pt x="f117" y="f343"/>
                  <a:pt x="f315" y="f316"/>
                </a:cubicBez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8" name="Forma libre: forma 21">
            <a:extLst>
              <a:ext uri="{FF2B5EF4-FFF2-40B4-BE49-F238E27FC236}">
                <a16:creationId xmlns:a16="http://schemas.microsoft.com/office/drawing/2014/main" id="{E6423E8D-5014-48C9-8AD0-D35B6777E0B6}"/>
              </a:ext>
            </a:extLst>
          </p:cNvPr>
          <p:cNvSpPr/>
          <p:nvPr/>
        </p:nvSpPr>
        <p:spPr>
          <a:xfrm>
            <a:off x="2132252" y="1013831"/>
            <a:ext cx="374904" cy="41552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76967"/>
              <a:gd name="f7" fmla="val 528639"/>
              <a:gd name="f8" fmla="val 234676"/>
              <a:gd name="f9" fmla="val 528030"/>
              <a:gd name="f10" fmla="val 190202"/>
              <a:gd name="f11" fmla="val 145728"/>
              <a:gd name="f12" fmla="val 529604"/>
              <a:gd name="f13" fmla="val 101451"/>
              <a:gd name="f14" fmla="val 527636"/>
              <a:gd name="f15" fmla="val 50876"/>
              <a:gd name="f16" fmla="val 525275"/>
              <a:gd name="f17" fmla="val 22342"/>
              <a:gd name="f18" fmla="val 499496"/>
              <a:gd name="f19" fmla="val 19193"/>
              <a:gd name="f20" fmla="val 451086"/>
              <a:gd name="f21" fmla="val 11912"/>
              <a:gd name="f22" fmla="val 343247"/>
              <a:gd name="f23" fmla="val 7583"/>
              <a:gd name="f24" fmla="val 235210"/>
              <a:gd name="f25" fmla="val 302"/>
              <a:gd name="f26" fmla="val 127568"/>
              <a:gd name="f27" fmla="+- 0 0 2847"/>
              <a:gd name="f28" fmla="val 81716"/>
              <a:gd name="f29" fmla="val 18800"/>
              <a:gd name="f30" fmla="val 51214"/>
              <a:gd name="f31" fmla="val 57370"/>
              <a:gd name="f32" fmla="val 35668"/>
              <a:gd name="f33" fmla="val 175443"/>
              <a:gd name="f34" fmla="+- 0 0 12348"/>
              <a:gd name="f35" fmla="val 295089"/>
              <a:gd name="f36" fmla="+- 0 0 11168"/>
              <a:gd name="f37" fmla="val 413949"/>
              <a:gd name="f38" fmla="val 34881"/>
              <a:gd name="f39" fmla="val 461375"/>
              <a:gd name="f40" fmla="val 53379"/>
              <a:gd name="f41" fmla="val 480857"/>
              <a:gd name="f42" fmla="val 88800"/>
              <a:gd name="f43" fmla="val 476331"/>
              <a:gd name="f44" fmla="val 140162"/>
              <a:gd name="f45" fmla="val 467278"/>
              <a:gd name="f46" fmla="val 243672"/>
              <a:gd name="f47" fmla="val 460391"/>
              <a:gd name="f48" fmla="val 347182"/>
              <a:gd name="f49" fmla="val 452126"/>
              <a:gd name="f50" fmla="val 450692"/>
              <a:gd name="f51" fmla="val 448190"/>
              <a:gd name="f52" fmla="val 499889"/>
              <a:gd name="f53" fmla="val 421624"/>
              <a:gd name="f54" fmla="val 526259"/>
              <a:gd name="f55" fmla="val 372230"/>
              <a:gd name="f56" fmla="val 527833"/>
              <a:gd name="f57" fmla="val 326575"/>
              <a:gd name="f58" fmla="val 529407"/>
              <a:gd name="f59" fmla="val 280724"/>
              <a:gd name="f60" fmla="val 528227"/>
              <a:gd name="f61" fmla="val 234872"/>
              <a:gd name="f62" fmla="val 237037"/>
              <a:gd name="f63" fmla="val 69712"/>
              <a:gd name="f64" fmla="val 228378"/>
              <a:gd name="f65" fmla="val 69909"/>
              <a:gd name="f66" fmla="val 217949"/>
              <a:gd name="f67" fmla="val 60660"/>
              <a:gd name="f68" fmla="val 206929"/>
              <a:gd name="f69" fmla="val 67154"/>
              <a:gd name="f70" fmla="val 196893"/>
              <a:gd name="f71" fmla="val 73057"/>
              <a:gd name="f72" fmla="val 185479"/>
              <a:gd name="f73" fmla="val 71286"/>
              <a:gd name="f74" fmla="val 175049"/>
              <a:gd name="f75" fmla="val 74041"/>
              <a:gd name="f76" fmla="val 123688"/>
              <a:gd name="f77" fmla="val 87423"/>
              <a:gd name="f78" fmla="val 115029"/>
              <a:gd name="f79" fmla="val 100608"/>
              <a:gd name="f80" fmla="val 134314"/>
              <a:gd name="f81" fmla="val 128945"/>
              <a:gd name="f82" fmla="val 147302"/>
              <a:gd name="f83" fmla="val 148033"/>
              <a:gd name="f84" fmla="val 160290"/>
              <a:gd name="f85" fmla="val 147640"/>
              <a:gd name="f86" fmla="val 179969"/>
              <a:gd name="f87" fmla="val 138194"/>
              <a:gd name="f88" fmla="val 232117"/>
              <a:gd name="f89" fmla="val 113005"/>
              <a:gd name="f90" fmla="val 237234"/>
              <a:gd name="f91" fmla="val 113989"/>
              <a:gd name="f92" fmla="val 288989"/>
              <a:gd name="f93" fmla="val 135439"/>
              <a:gd name="f94" fmla="val 296664"/>
              <a:gd name="f95" fmla="val 138588"/>
              <a:gd name="f96" fmla="val 303945"/>
              <a:gd name="f97" fmla="val 143507"/>
              <a:gd name="f98" fmla="val 312013"/>
              <a:gd name="f99" fmla="val 144885"/>
              <a:gd name="f100" fmla="val 335824"/>
              <a:gd name="f101" fmla="val 149017"/>
              <a:gd name="f102" fmla="val 340351"/>
              <a:gd name="f103" fmla="val 126780"/>
              <a:gd name="f104" fmla="val 350780"/>
              <a:gd name="f105" fmla="val 113596"/>
              <a:gd name="f106" fmla="val 356881"/>
              <a:gd name="f107" fmla="val 105724"/>
              <a:gd name="f108" fmla="val 352945"/>
              <a:gd name="f109" fmla="val 96672"/>
              <a:gd name="f110" fmla="val 343302"/>
              <a:gd name="f111" fmla="val 94114"/>
              <a:gd name="f112" fmla="val 308865"/>
              <a:gd name="f113" fmla="val 84865"/>
              <a:gd name="f114" fmla="val 278559"/>
              <a:gd name="f115" fmla="val 57314"/>
              <a:gd name="f116" fmla="+- 0 0 -90"/>
              <a:gd name="f117" fmla="*/ f3 1 476967"/>
              <a:gd name="f118" fmla="*/ f4 1 528639"/>
              <a:gd name="f119" fmla="+- f7 0 f5"/>
              <a:gd name="f120" fmla="+- f6 0 f5"/>
              <a:gd name="f121" fmla="*/ f116 f0 1"/>
              <a:gd name="f122" fmla="*/ f120 1 476967"/>
              <a:gd name="f123" fmla="*/ f119 1 528639"/>
              <a:gd name="f124" fmla="*/ 234676 f120 1"/>
              <a:gd name="f125" fmla="*/ 528030 f119 1"/>
              <a:gd name="f126" fmla="*/ 101451 f120 1"/>
              <a:gd name="f127" fmla="*/ 527636 f119 1"/>
              <a:gd name="f128" fmla="*/ 19193 f120 1"/>
              <a:gd name="f129" fmla="*/ 451086 f119 1"/>
              <a:gd name="f130" fmla="*/ 302 f120 1"/>
              <a:gd name="f131" fmla="*/ 127568 f119 1"/>
              <a:gd name="f132" fmla="*/ 57370 f120 1"/>
              <a:gd name="f133" fmla="*/ 35668 f119 1"/>
              <a:gd name="f134" fmla="*/ 413949 f120 1"/>
              <a:gd name="f135" fmla="*/ 34881 f119 1"/>
              <a:gd name="f136" fmla="*/ 476331 f120 1"/>
              <a:gd name="f137" fmla="*/ 140162 f119 1"/>
              <a:gd name="f138" fmla="*/ 452126 f120 1"/>
              <a:gd name="f139" fmla="*/ 450692 f119 1"/>
              <a:gd name="f140" fmla="*/ 372230 f120 1"/>
              <a:gd name="f141" fmla="*/ 527833 f119 1"/>
              <a:gd name="f142" fmla="*/ 234872 f120 1"/>
              <a:gd name="f143" fmla="*/ 237037 f120 1"/>
              <a:gd name="f144" fmla="*/ 69712 f119 1"/>
              <a:gd name="f145" fmla="*/ 206929 f120 1"/>
              <a:gd name="f146" fmla="*/ 67154 f119 1"/>
              <a:gd name="f147" fmla="*/ 175049 f120 1"/>
              <a:gd name="f148" fmla="*/ 74041 f119 1"/>
              <a:gd name="f149" fmla="*/ 134314 f120 1"/>
              <a:gd name="f150" fmla="*/ 128945 f119 1"/>
              <a:gd name="f151" fmla="*/ 179969 f120 1"/>
              <a:gd name="f152" fmla="*/ 138194 f119 1"/>
              <a:gd name="f153" fmla="*/ 288989 f120 1"/>
              <a:gd name="f154" fmla="*/ 135439 f119 1"/>
              <a:gd name="f155" fmla="*/ 312013 f120 1"/>
              <a:gd name="f156" fmla="*/ 144885 f119 1"/>
              <a:gd name="f157" fmla="*/ 350780 f120 1"/>
              <a:gd name="f158" fmla="*/ 113596 f119 1"/>
              <a:gd name="f159" fmla="*/ 343302 f120 1"/>
              <a:gd name="f160" fmla="*/ 94114 f119 1"/>
              <a:gd name="f161" fmla="*/ 69909 f119 1"/>
              <a:gd name="f162" fmla="*/ f121 1 f2"/>
              <a:gd name="f163" fmla="*/ f124 1 476967"/>
              <a:gd name="f164" fmla="*/ f125 1 528639"/>
              <a:gd name="f165" fmla="*/ f126 1 476967"/>
              <a:gd name="f166" fmla="*/ f127 1 528639"/>
              <a:gd name="f167" fmla="*/ f128 1 476967"/>
              <a:gd name="f168" fmla="*/ f129 1 528639"/>
              <a:gd name="f169" fmla="*/ f130 1 476967"/>
              <a:gd name="f170" fmla="*/ f131 1 528639"/>
              <a:gd name="f171" fmla="*/ f132 1 476967"/>
              <a:gd name="f172" fmla="*/ f133 1 528639"/>
              <a:gd name="f173" fmla="*/ f134 1 476967"/>
              <a:gd name="f174" fmla="*/ f135 1 528639"/>
              <a:gd name="f175" fmla="*/ f136 1 476967"/>
              <a:gd name="f176" fmla="*/ f137 1 528639"/>
              <a:gd name="f177" fmla="*/ f138 1 476967"/>
              <a:gd name="f178" fmla="*/ f139 1 528639"/>
              <a:gd name="f179" fmla="*/ f140 1 476967"/>
              <a:gd name="f180" fmla="*/ f141 1 528639"/>
              <a:gd name="f181" fmla="*/ f142 1 476967"/>
              <a:gd name="f182" fmla="*/ f143 1 476967"/>
              <a:gd name="f183" fmla="*/ f144 1 528639"/>
              <a:gd name="f184" fmla="*/ f145 1 476967"/>
              <a:gd name="f185" fmla="*/ f146 1 528639"/>
              <a:gd name="f186" fmla="*/ f147 1 476967"/>
              <a:gd name="f187" fmla="*/ f148 1 528639"/>
              <a:gd name="f188" fmla="*/ f149 1 476967"/>
              <a:gd name="f189" fmla="*/ f150 1 528639"/>
              <a:gd name="f190" fmla="*/ f151 1 476967"/>
              <a:gd name="f191" fmla="*/ f152 1 528639"/>
              <a:gd name="f192" fmla="*/ f153 1 476967"/>
              <a:gd name="f193" fmla="*/ f154 1 528639"/>
              <a:gd name="f194" fmla="*/ f155 1 476967"/>
              <a:gd name="f195" fmla="*/ f156 1 528639"/>
              <a:gd name="f196" fmla="*/ f157 1 476967"/>
              <a:gd name="f197" fmla="*/ f158 1 528639"/>
              <a:gd name="f198" fmla="*/ f159 1 476967"/>
              <a:gd name="f199" fmla="*/ f160 1 528639"/>
              <a:gd name="f200" fmla="*/ f161 1 528639"/>
              <a:gd name="f201" fmla="*/ f5 1 f122"/>
              <a:gd name="f202" fmla="*/ f6 1 f122"/>
              <a:gd name="f203" fmla="*/ f5 1 f123"/>
              <a:gd name="f204" fmla="*/ f7 1 f123"/>
              <a:gd name="f205" fmla="+- f162 0 f1"/>
              <a:gd name="f206" fmla="*/ f163 1 f122"/>
              <a:gd name="f207" fmla="*/ f164 1 f123"/>
              <a:gd name="f208" fmla="*/ f165 1 f122"/>
              <a:gd name="f209" fmla="*/ f166 1 f123"/>
              <a:gd name="f210" fmla="*/ f167 1 f122"/>
              <a:gd name="f211" fmla="*/ f168 1 f123"/>
              <a:gd name="f212" fmla="*/ f169 1 f122"/>
              <a:gd name="f213" fmla="*/ f170 1 f123"/>
              <a:gd name="f214" fmla="*/ f171 1 f122"/>
              <a:gd name="f215" fmla="*/ f172 1 f123"/>
              <a:gd name="f216" fmla="*/ f173 1 f122"/>
              <a:gd name="f217" fmla="*/ f174 1 f123"/>
              <a:gd name="f218" fmla="*/ f175 1 f122"/>
              <a:gd name="f219" fmla="*/ f176 1 f123"/>
              <a:gd name="f220" fmla="*/ f177 1 f122"/>
              <a:gd name="f221" fmla="*/ f178 1 f123"/>
              <a:gd name="f222" fmla="*/ f179 1 f122"/>
              <a:gd name="f223" fmla="*/ f180 1 f123"/>
              <a:gd name="f224" fmla="*/ f181 1 f122"/>
              <a:gd name="f225" fmla="*/ f182 1 f122"/>
              <a:gd name="f226" fmla="*/ f183 1 f123"/>
              <a:gd name="f227" fmla="*/ f184 1 f122"/>
              <a:gd name="f228" fmla="*/ f185 1 f123"/>
              <a:gd name="f229" fmla="*/ f186 1 f122"/>
              <a:gd name="f230" fmla="*/ f187 1 f123"/>
              <a:gd name="f231" fmla="*/ f188 1 f122"/>
              <a:gd name="f232" fmla="*/ f189 1 f123"/>
              <a:gd name="f233" fmla="*/ f190 1 f122"/>
              <a:gd name="f234" fmla="*/ f191 1 f123"/>
              <a:gd name="f235" fmla="*/ f192 1 f122"/>
              <a:gd name="f236" fmla="*/ f193 1 f123"/>
              <a:gd name="f237" fmla="*/ f194 1 f122"/>
              <a:gd name="f238" fmla="*/ f195 1 f123"/>
              <a:gd name="f239" fmla="*/ f196 1 f122"/>
              <a:gd name="f240" fmla="*/ f197 1 f123"/>
              <a:gd name="f241" fmla="*/ f198 1 f122"/>
              <a:gd name="f242" fmla="*/ f199 1 f123"/>
              <a:gd name="f243" fmla="*/ f200 1 f123"/>
              <a:gd name="f244" fmla="*/ f201 f117 1"/>
              <a:gd name="f245" fmla="*/ f202 f117 1"/>
              <a:gd name="f246" fmla="*/ f204 f118 1"/>
              <a:gd name="f247" fmla="*/ f203 f118 1"/>
              <a:gd name="f248" fmla="*/ f206 f117 1"/>
              <a:gd name="f249" fmla="*/ f207 f118 1"/>
              <a:gd name="f250" fmla="*/ f208 f117 1"/>
              <a:gd name="f251" fmla="*/ f209 f118 1"/>
              <a:gd name="f252" fmla="*/ f210 f117 1"/>
              <a:gd name="f253" fmla="*/ f211 f118 1"/>
              <a:gd name="f254" fmla="*/ f212 f117 1"/>
              <a:gd name="f255" fmla="*/ f213 f118 1"/>
              <a:gd name="f256" fmla="*/ f214 f117 1"/>
              <a:gd name="f257" fmla="*/ f215 f118 1"/>
              <a:gd name="f258" fmla="*/ f216 f117 1"/>
              <a:gd name="f259" fmla="*/ f217 f118 1"/>
              <a:gd name="f260" fmla="*/ f218 f117 1"/>
              <a:gd name="f261" fmla="*/ f219 f118 1"/>
              <a:gd name="f262" fmla="*/ f220 f117 1"/>
              <a:gd name="f263" fmla="*/ f221 f118 1"/>
              <a:gd name="f264" fmla="*/ f222 f117 1"/>
              <a:gd name="f265" fmla="*/ f223 f118 1"/>
              <a:gd name="f266" fmla="*/ f224 f117 1"/>
              <a:gd name="f267" fmla="*/ f225 f117 1"/>
              <a:gd name="f268" fmla="*/ f226 f118 1"/>
              <a:gd name="f269" fmla="*/ f227 f117 1"/>
              <a:gd name="f270" fmla="*/ f228 f118 1"/>
              <a:gd name="f271" fmla="*/ f229 f117 1"/>
              <a:gd name="f272" fmla="*/ f230 f118 1"/>
              <a:gd name="f273" fmla="*/ f231 f117 1"/>
              <a:gd name="f274" fmla="*/ f232 f118 1"/>
              <a:gd name="f275" fmla="*/ f233 f117 1"/>
              <a:gd name="f276" fmla="*/ f234 f118 1"/>
              <a:gd name="f277" fmla="*/ f235 f117 1"/>
              <a:gd name="f278" fmla="*/ f236 f118 1"/>
              <a:gd name="f279" fmla="*/ f237 f117 1"/>
              <a:gd name="f280" fmla="*/ f238 f118 1"/>
              <a:gd name="f281" fmla="*/ f239 f117 1"/>
              <a:gd name="f282" fmla="*/ f240 f118 1"/>
              <a:gd name="f283" fmla="*/ f241 f117 1"/>
              <a:gd name="f284" fmla="*/ f242 f118 1"/>
              <a:gd name="f285" fmla="*/ f243 f11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05">
                <a:pos x="f248" y="f249"/>
              </a:cxn>
              <a:cxn ang="f205">
                <a:pos x="f250" y="f251"/>
              </a:cxn>
              <a:cxn ang="f205">
                <a:pos x="f252" y="f253"/>
              </a:cxn>
              <a:cxn ang="f205">
                <a:pos x="f254" y="f255"/>
              </a:cxn>
              <a:cxn ang="f205">
                <a:pos x="f256" y="f257"/>
              </a:cxn>
              <a:cxn ang="f205">
                <a:pos x="f258" y="f259"/>
              </a:cxn>
              <a:cxn ang="f205">
                <a:pos x="f260" y="f261"/>
              </a:cxn>
              <a:cxn ang="f205">
                <a:pos x="f262" y="f263"/>
              </a:cxn>
              <a:cxn ang="f205">
                <a:pos x="f264" y="f265"/>
              </a:cxn>
              <a:cxn ang="f205">
                <a:pos x="f266" y="f249"/>
              </a:cxn>
              <a:cxn ang="f205">
                <a:pos x="f267" y="f268"/>
              </a:cxn>
              <a:cxn ang="f205">
                <a:pos x="f269" y="f270"/>
              </a:cxn>
              <a:cxn ang="f205">
                <a:pos x="f271" y="f272"/>
              </a:cxn>
              <a:cxn ang="f205">
                <a:pos x="f273" y="f274"/>
              </a:cxn>
              <a:cxn ang="f205">
                <a:pos x="f275" y="f276"/>
              </a:cxn>
              <a:cxn ang="f205">
                <a:pos x="f277" y="f278"/>
              </a:cxn>
              <a:cxn ang="f205">
                <a:pos x="f279" y="f280"/>
              </a:cxn>
              <a:cxn ang="f205">
                <a:pos x="f281" y="f282"/>
              </a:cxn>
              <a:cxn ang="f205">
                <a:pos x="f283" y="f284"/>
              </a:cxn>
              <a:cxn ang="f205">
                <a:pos x="f267" y="f285"/>
              </a:cxn>
            </a:cxnLst>
            <a:rect l="f244" t="f247" r="f245" b="f246"/>
            <a:pathLst>
              <a:path w="476967" h="528639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9"/>
                </a:cubicBezTo>
                <a:close/>
                <a:moveTo>
                  <a:pt x="f62" y="f63"/>
                </a:move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62" y="f65"/>
                </a:cubicBez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9" name="Forma libre: forma 25">
            <a:extLst>
              <a:ext uri="{FF2B5EF4-FFF2-40B4-BE49-F238E27FC236}">
                <a16:creationId xmlns:a16="http://schemas.microsoft.com/office/drawing/2014/main" id="{4F717F87-F458-4844-B5EA-08C34AC888B1}"/>
              </a:ext>
            </a:extLst>
          </p:cNvPr>
          <p:cNvSpPr/>
          <p:nvPr/>
        </p:nvSpPr>
        <p:spPr>
          <a:xfrm>
            <a:off x="5447327" y="3408179"/>
            <a:ext cx="532007" cy="40975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32003"/>
              <a:gd name="f7" fmla="val 409749"/>
              <a:gd name="f8" fmla="val 529417"/>
              <a:gd name="f9" fmla="val 159540"/>
              <a:gd name="f10" fmla="val 545530"/>
              <a:gd name="f11" fmla="val 262156"/>
              <a:gd name="f12" fmla="val 484202"/>
              <a:gd name="f13" fmla="val 317341"/>
              <a:gd name="f14" fmla="val 405352"/>
              <a:gd name="f15" fmla="val 361348"/>
              <a:gd name="f16" fmla="val 368092"/>
              <a:gd name="f17" fmla="val 382193"/>
              <a:gd name="f18" fmla="val 328214"/>
              <a:gd name="f19" fmla="val 396896"/>
              <a:gd name="f20" fmla="val 286826"/>
              <a:gd name="f21" fmla="val 407369"/>
              <a:gd name="f22" fmla="val 250774"/>
              <a:gd name="f23" fmla="val 416432"/>
              <a:gd name="f24" fmla="val 230634"/>
              <a:gd name="f25" fmla="val 399212"/>
              <a:gd name="f26" fmla="val 233151"/>
              <a:gd name="f27" fmla="val 362556"/>
              <a:gd name="f28" fmla="val 234158"/>
              <a:gd name="f29" fmla="val 348156"/>
              <a:gd name="f30" fmla="val 235568"/>
              <a:gd name="f31" fmla="val 333755"/>
              <a:gd name="f32" fmla="val 235065"/>
              <a:gd name="f33" fmla="val 319355"/>
              <a:gd name="f34" fmla="val 234460"/>
              <a:gd name="f35" fmla="val 300423"/>
              <a:gd name="f36" fmla="val 236474"/>
              <a:gd name="f37" fmla="val 284210"/>
              <a:gd name="f38" fmla="val 252788"/>
              <a:gd name="f39" fmla="val 270615"/>
              <a:gd name="f40" fmla="val 269606"/>
              <a:gd name="f41" fmla="val 256618"/>
              <a:gd name="f42" fmla="val 253695"/>
              <a:gd name="f43" fmla="val 251885"/>
              <a:gd name="f44" fmla="val 243121"/>
              <a:gd name="f45" fmla="val 248863"/>
              <a:gd name="f46" fmla="val 179477"/>
              <a:gd name="f47" fmla="val 231140"/>
              <a:gd name="f48" fmla="val 118351"/>
              <a:gd name="f49" fmla="val 242217"/>
              <a:gd name="f50" fmla="val 58735"/>
              <a:gd name="f51" fmla="val 266788"/>
              <a:gd name="f52" fmla="val 45342"/>
              <a:gd name="f53" fmla="val 272327"/>
              <a:gd name="f54" fmla="val 33056"/>
              <a:gd name="f55" fmla="val 278772"/>
              <a:gd name="f56" fmla="val 17951"/>
              <a:gd name="f57" fmla="val 269507"/>
              <a:gd name="f58" fmla="val 6471"/>
              <a:gd name="f59" fmla="val 262458"/>
              <a:gd name="f60" fmla="+- 0 0 478"/>
              <a:gd name="f61" fmla="val 254503"/>
              <a:gd name="f62" fmla="val 26"/>
              <a:gd name="f63" fmla="val 240606"/>
              <a:gd name="f64" fmla="val 1133"/>
              <a:gd name="f65" fmla="val 214121"/>
              <a:gd name="f66" fmla="val 1738"/>
              <a:gd name="f67" fmla="val 187536"/>
              <a:gd name="f68" fmla="val 2745"/>
              <a:gd name="f69" fmla="val 161051"/>
              <a:gd name="f70" fmla="val 3349"/>
              <a:gd name="f71" fmla="val 145241"/>
              <a:gd name="f72" fmla="val 14225"/>
              <a:gd name="f73" fmla="val 134969"/>
              <a:gd name="f74" fmla="val 24093"/>
              <a:gd name="f75" fmla="val 124496"/>
              <a:gd name="f76" fmla="val 72833"/>
              <a:gd name="f77" fmla="val 72534"/>
              <a:gd name="f78" fmla="val 134564"/>
              <a:gd name="f79" fmla="val 42424"/>
              <a:gd name="f80" fmla="val 201329"/>
              <a:gd name="f81" fmla="val 21780"/>
              <a:gd name="f82" fmla="val 280582"/>
              <a:gd name="f83" fmla="+- 0 0 2792"/>
              <a:gd name="f84" fmla="val 361043"/>
              <a:gd name="f85" fmla="+- 0 0 8532"/>
              <a:gd name="f86" fmla="val 441404"/>
              <a:gd name="f87" fmla="val 14731"/>
              <a:gd name="f88" fmla="val 508068"/>
              <a:gd name="f89" fmla="val 34066"/>
              <a:gd name="f90" fmla="val 64981"/>
              <a:gd name="f91" fmla="val 134264"/>
              <a:gd name="f92" fmla="val 142623"/>
              <a:gd name="f93" fmla="val 150981"/>
              <a:gd name="f94" fmla="val 159339"/>
              <a:gd name="f95" fmla="val 389743"/>
              <a:gd name="f96" fmla="val 230334"/>
              <a:gd name="f97" fmla="val 420457"/>
              <a:gd name="f98" fmla="val 218653"/>
              <a:gd name="f99" fmla="val 443921"/>
              <a:gd name="f100" fmla="val 188845"/>
              <a:gd name="f101" fmla="val 444928"/>
              <a:gd name="f102" fmla="val 161252"/>
              <a:gd name="f103" fmla="val 445935"/>
              <a:gd name="f104" fmla="val 133056"/>
              <a:gd name="f105" fmla="val 432240"/>
              <a:gd name="f106" fmla="val 111405"/>
              <a:gd name="f107" fmla="val 409783"/>
              <a:gd name="f108" fmla="val 96199"/>
              <a:gd name="f109" fmla="val 392563"/>
              <a:gd name="f110" fmla="val 84517"/>
              <a:gd name="f111" fmla="val 381184"/>
              <a:gd name="f112" fmla="val 103047"/>
              <a:gd name="f113" fmla="val 367387"/>
              <a:gd name="f114" fmla="val 108182"/>
              <a:gd name="f115" fmla="val 352685"/>
              <a:gd name="f116" fmla="val 113721"/>
              <a:gd name="f117" fmla="val 356612"/>
              <a:gd name="f118" fmla="val 120166"/>
              <a:gd name="f119" fmla="val 365877"/>
              <a:gd name="f120" fmla="val 128726"/>
              <a:gd name="f121" fmla="val 395383"/>
              <a:gd name="f122" fmla="val 155915"/>
              <a:gd name="f123" fmla="val 406057"/>
              <a:gd name="f124" fmla="val 188442"/>
              <a:gd name="f125" fmla="val 158934"/>
              <a:gd name="f126" fmla="val 74145"/>
              <a:gd name="f127" fmla="val 166889"/>
              <a:gd name="f128" fmla="val 174845"/>
              <a:gd name="f129" fmla="val 182800"/>
              <a:gd name="f130" fmla="val 223182"/>
              <a:gd name="f131" fmla="val 73742"/>
              <a:gd name="f132" fmla="val 263966"/>
              <a:gd name="f133" fmla="val 75051"/>
              <a:gd name="f134" fmla="val 300924"/>
              <a:gd name="f135" fmla="val 92573"/>
              <a:gd name="f136" fmla="val 325596"/>
              <a:gd name="f137" fmla="val 104255"/>
              <a:gd name="f138" fmla="val 342816"/>
              <a:gd name="f139" fmla="val 93379"/>
              <a:gd name="f140" fmla="val 361547"/>
              <a:gd name="f141" fmla="val 82201"/>
              <a:gd name="f142" fmla="val 372120"/>
              <a:gd name="f143" fmla="val 75857"/>
              <a:gd name="f144" fmla="val 369603"/>
              <a:gd name="f145" fmla="val 70218"/>
              <a:gd name="f146" fmla="val 359331"/>
              <a:gd name="f147" fmla="val 67398"/>
              <a:gd name="f148" fmla="val 342514"/>
              <a:gd name="f149" fmla="val 62766"/>
              <a:gd name="f150" fmla="val 325697"/>
              <a:gd name="f151" fmla="val 57831"/>
              <a:gd name="f152" fmla="val 308577"/>
              <a:gd name="f153" fmla="val 54911"/>
              <a:gd name="f154" fmla="val 257219"/>
              <a:gd name="f155" fmla="val 46150"/>
              <a:gd name="f156" fmla="val 206667"/>
              <a:gd name="f157" fmla="val 47459"/>
              <a:gd name="f158" fmla="val 312102"/>
              <a:gd name="f159" fmla="val 265882"/>
              <a:gd name="f160" fmla="val 340601"/>
              <a:gd name="f161" fmla="val 252388"/>
              <a:gd name="f162" fmla="val 360640"/>
              <a:gd name="f163" fmla="val 232147"/>
              <a:gd name="f164" fmla="val 201130"/>
              <a:gd name="f165" fmla="val 370207"/>
              <a:gd name="f166" fmla="val 175552"/>
              <a:gd name="f167" fmla="val 355706"/>
              <a:gd name="f168" fmla="val 156519"/>
              <a:gd name="f169" fmla="val 337680"/>
              <a:gd name="f170" fmla="val 140105"/>
              <a:gd name="f171" fmla="val 329825"/>
              <a:gd name="f172" fmla="val 132955"/>
              <a:gd name="f173" fmla="val 321971"/>
              <a:gd name="f174" fmla="val 132451"/>
              <a:gd name="f175" fmla="val 313310"/>
              <a:gd name="f176" fmla="val 139299"/>
              <a:gd name="f177" fmla="val 304549"/>
              <a:gd name="f178" fmla="val 146248"/>
              <a:gd name="f179" fmla="val 309282"/>
              <a:gd name="f180" fmla="val 152089"/>
              <a:gd name="f181" fmla="val 313512"/>
              <a:gd name="f182" fmla="val 158735"/>
              <a:gd name="f183" fmla="val 331638"/>
              <a:gd name="f184" fmla="val 186831"/>
              <a:gd name="f185" fmla="val 331235"/>
              <a:gd name="f186" fmla="val 215531"/>
              <a:gd name="f187" fmla="val 316734"/>
              <a:gd name="f188" fmla="val 244936"/>
              <a:gd name="f189" fmla="val 313915"/>
              <a:gd name="f190" fmla="val 250575"/>
              <a:gd name="f191" fmla="val 307872"/>
              <a:gd name="f192" fmla="val 255711"/>
              <a:gd name="f193" fmla="val 312001"/>
              <a:gd name="f194" fmla="val 477052"/>
              <a:gd name="f195" fmla="val 158332"/>
              <a:gd name="f196" fmla="val 489741"/>
              <a:gd name="f197" fmla="val 148061"/>
              <a:gd name="f198" fmla="val 493467"/>
              <a:gd name="f199" fmla="val 136480"/>
              <a:gd name="f200" fmla="val 496991"/>
              <a:gd name="f201" fmla="val 125201"/>
              <a:gd name="f202" fmla="val 504745"/>
              <a:gd name="f203" fmla="val 100630"/>
              <a:gd name="f204" fmla="val 493064"/>
              <a:gd name="f205" fmla="val 73641"/>
              <a:gd name="f206" fmla="val 470507"/>
              <a:gd name="f207" fmla="val 61255"/>
              <a:gd name="f208" fmla="val 456005"/>
              <a:gd name="f209" fmla="val 53300"/>
              <a:gd name="f210" fmla="val 61960"/>
              <a:gd name="f211" fmla="val 435663"/>
              <a:gd name="f212" fmla="val 69714"/>
              <a:gd name="f213" fmla="val 429319"/>
              <a:gd name="f214" fmla="val 74548"/>
              <a:gd name="f215" fmla="val 433448"/>
              <a:gd name="f216" fmla="val 79180"/>
              <a:gd name="f217" fmla="val 437778"/>
              <a:gd name="f218" fmla="val 82705"/>
              <a:gd name="f219" fmla="val 460839"/>
              <a:gd name="f220" fmla="val 101637"/>
              <a:gd name="f221" fmla="val 475441"/>
              <a:gd name="f222" fmla="val 297198"/>
              <a:gd name="f223" fmla="val 115534"/>
              <a:gd name="f224" fmla="val 222275"/>
              <a:gd name="f225" fmla="val 88243"/>
              <a:gd name="f226" fmla="val 150978"/>
              <a:gd name="f227" fmla="val 88948"/>
              <a:gd name="f228" fmla="val 80587"/>
              <a:gd name="f229" fmla="val 121374"/>
              <a:gd name="f230" fmla="val 84213"/>
              <a:gd name="f231" fmla="val 122683"/>
              <a:gd name="f232" fmla="val 87737"/>
              <a:gd name="f233" fmla="val 122079"/>
              <a:gd name="f234" fmla="val 91262"/>
              <a:gd name="f235" fmla="val 121274"/>
              <a:gd name="f236" fmla="val 151079"/>
              <a:gd name="f237" fmla="val 105665"/>
              <a:gd name="f238" fmla="val 210695"/>
              <a:gd name="f239" fmla="val 100428"/>
              <a:gd name="f240" fmla="val 269908"/>
              <a:gd name="f241" fmla="val 124194"/>
              <a:gd name="f242" fmla="val 279172"/>
              <a:gd name="f243" fmla="val 127920"/>
              <a:gd name="f244" fmla="val 287631"/>
              <a:gd name="f245" fmla="val 127316"/>
              <a:gd name="f246" fmla="+- 0 0 -90"/>
              <a:gd name="f247" fmla="*/ f3 1 532003"/>
              <a:gd name="f248" fmla="*/ f4 1 409749"/>
              <a:gd name="f249" fmla="+- f7 0 f5"/>
              <a:gd name="f250" fmla="+- f6 0 f5"/>
              <a:gd name="f251" fmla="*/ f246 f0 1"/>
              <a:gd name="f252" fmla="*/ f250 1 532003"/>
              <a:gd name="f253" fmla="*/ f249 1 409749"/>
              <a:gd name="f254" fmla="*/ 529417 f250 1"/>
              <a:gd name="f255" fmla="*/ 159540 f249 1"/>
              <a:gd name="f256" fmla="*/ 405352 f250 1"/>
              <a:gd name="f257" fmla="*/ 361348 f249 1"/>
              <a:gd name="f258" fmla="*/ 286826 f250 1"/>
              <a:gd name="f259" fmla="*/ 407369 f249 1"/>
              <a:gd name="f260" fmla="*/ 233151 f250 1"/>
              <a:gd name="f261" fmla="*/ 362556 f249 1"/>
              <a:gd name="f262" fmla="*/ 235065 f250 1"/>
              <a:gd name="f263" fmla="*/ 319355 f249 1"/>
              <a:gd name="f264" fmla="*/ 252788 f250 1"/>
              <a:gd name="f265" fmla="*/ 270615 f249 1"/>
              <a:gd name="f266" fmla="*/ 243121 f250 1"/>
              <a:gd name="f267" fmla="*/ 248863 f249 1"/>
              <a:gd name="f268" fmla="*/ 58735 f250 1"/>
              <a:gd name="f269" fmla="*/ 266788 f249 1"/>
              <a:gd name="f270" fmla="*/ 17951 f250 1"/>
              <a:gd name="f271" fmla="*/ 269507 f249 1"/>
              <a:gd name="f272" fmla="*/ 26 f250 1"/>
              <a:gd name="f273" fmla="*/ 240606 f249 1"/>
              <a:gd name="f274" fmla="*/ 2745 f250 1"/>
              <a:gd name="f275" fmla="*/ 161051 f249 1"/>
              <a:gd name="f276" fmla="*/ 24093 f250 1"/>
              <a:gd name="f277" fmla="*/ 124496 f249 1"/>
              <a:gd name="f278" fmla="*/ 201329 f250 1"/>
              <a:gd name="f279" fmla="*/ 21780 f249 1"/>
              <a:gd name="f280" fmla="*/ 441404 f250 1"/>
              <a:gd name="f281" fmla="*/ 14731 f249 1"/>
              <a:gd name="f282" fmla="*/ 134264 f249 1"/>
              <a:gd name="f283" fmla="*/ 159339 f249 1"/>
              <a:gd name="f284" fmla="*/ 389743 f250 1"/>
              <a:gd name="f285" fmla="*/ 230334 f249 1"/>
              <a:gd name="f286" fmla="*/ 444928 f250 1"/>
              <a:gd name="f287" fmla="*/ 161252 f249 1"/>
              <a:gd name="f288" fmla="*/ 409783 f250 1"/>
              <a:gd name="f289" fmla="*/ 96199 f249 1"/>
              <a:gd name="f290" fmla="*/ 367387 f250 1"/>
              <a:gd name="f291" fmla="*/ 108182 f249 1"/>
              <a:gd name="f292" fmla="*/ 365877 f250 1"/>
              <a:gd name="f293" fmla="*/ 128726 f249 1"/>
              <a:gd name="f294" fmla="*/ 158934 f250 1"/>
              <a:gd name="f295" fmla="*/ 74145 f249 1"/>
              <a:gd name="f296" fmla="*/ 182800 f250 1"/>
              <a:gd name="f297" fmla="*/ 300924 f250 1"/>
              <a:gd name="f298" fmla="*/ 92573 f249 1"/>
              <a:gd name="f299" fmla="*/ 361547 f250 1"/>
              <a:gd name="f300" fmla="*/ 82201 f249 1"/>
              <a:gd name="f301" fmla="*/ 359331 f250 1"/>
              <a:gd name="f302" fmla="*/ 67398 f249 1"/>
              <a:gd name="f303" fmla="*/ 308577 f250 1"/>
              <a:gd name="f304" fmla="*/ 54911 f249 1"/>
              <a:gd name="f305" fmla="*/ 312102 f250 1"/>
              <a:gd name="f306" fmla="*/ 265882 f249 1"/>
              <a:gd name="f307" fmla="*/ 201130 f249 1"/>
              <a:gd name="f308" fmla="*/ 337680 f250 1"/>
              <a:gd name="f309" fmla="*/ 140105 f249 1"/>
              <a:gd name="f310" fmla="*/ 313310 f250 1"/>
              <a:gd name="f311" fmla="*/ 139299 f249 1"/>
              <a:gd name="f312" fmla="*/ 313512 f250 1"/>
              <a:gd name="f313" fmla="*/ 158735 f249 1"/>
              <a:gd name="f314" fmla="*/ 316734 f250 1"/>
              <a:gd name="f315" fmla="*/ 244936 f249 1"/>
              <a:gd name="f316" fmla="*/ 312001 f250 1"/>
              <a:gd name="f317" fmla="*/ 477052 f250 1"/>
              <a:gd name="f318" fmla="*/ 158332 f249 1"/>
              <a:gd name="f319" fmla="*/ 496991 f250 1"/>
              <a:gd name="f320" fmla="*/ 125201 f249 1"/>
              <a:gd name="f321" fmla="*/ 470507 f250 1"/>
              <a:gd name="f322" fmla="*/ 61255 f249 1"/>
              <a:gd name="f323" fmla="*/ 435663 f250 1"/>
              <a:gd name="f324" fmla="*/ 69714 f249 1"/>
              <a:gd name="f325" fmla="*/ 437778 f250 1"/>
              <a:gd name="f326" fmla="*/ 82705 f249 1"/>
              <a:gd name="f327" fmla="*/ 297198 f250 1"/>
              <a:gd name="f328" fmla="*/ 115534 f249 1"/>
              <a:gd name="f329" fmla="*/ 80587 f250 1"/>
              <a:gd name="f330" fmla="*/ 121374 f249 1"/>
              <a:gd name="f331" fmla="*/ 91262 f250 1"/>
              <a:gd name="f332" fmla="*/ 121274 f249 1"/>
              <a:gd name="f333" fmla="*/ 269908 f250 1"/>
              <a:gd name="f334" fmla="*/ 124194 f249 1"/>
              <a:gd name="f335" fmla="*/ f251 1 f2"/>
              <a:gd name="f336" fmla="*/ f254 1 532003"/>
              <a:gd name="f337" fmla="*/ f255 1 409749"/>
              <a:gd name="f338" fmla="*/ f256 1 532003"/>
              <a:gd name="f339" fmla="*/ f257 1 409749"/>
              <a:gd name="f340" fmla="*/ f258 1 532003"/>
              <a:gd name="f341" fmla="*/ f259 1 409749"/>
              <a:gd name="f342" fmla="*/ f260 1 532003"/>
              <a:gd name="f343" fmla="*/ f261 1 409749"/>
              <a:gd name="f344" fmla="*/ f262 1 532003"/>
              <a:gd name="f345" fmla="*/ f263 1 409749"/>
              <a:gd name="f346" fmla="*/ f264 1 532003"/>
              <a:gd name="f347" fmla="*/ f265 1 409749"/>
              <a:gd name="f348" fmla="*/ f266 1 532003"/>
              <a:gd name="f349" fmla="*/ f267 1 409749"/>
              <a:gd name="f350" fmla="*/ f268 1 532003"/>
              <a:gd name="f351" fmla="*/ f269 1 409749"/>
              <a:gd name="f352" fmla="*/ f270 1 532003"/>
              <a:gd name="f353" fmla="*/ f271 1 409749"/>
              <a:gd name="f354" fmla="*/ f272 1 532003"/>
              <a:gd name="f355" fmla="*/ f273 1 409749"/>
              <a:gd name="f356" fmla="*/ f274 1 532003"/>
              <a:gd name="f357" fmla="*/ f275 1 409749"/>
              <a:gd name="f358" fmla="*/ f276 1 532003"/>
              <a:gd name="f359" fmla="*/ f277 1 409749"/>
              <a:gd name="f360" fmla="*/ f278 1 532003"/>
              <a:gd name="f361" fmla="*/ f279 1 409749"/>
              <a:gd name="f362" fmla="*/ f280 1 532003"/>
              <a:gd name="f363" fmla="*/ f281 1 409749"/>
              <a:gd name="f364" fmla="*/ f282 1 409749"/>
              <a:gd name="f365" fmla="*/ f283 1 409749"/>
              <a:gd name="f366" fmla="*/ f284 1 532003"/>
              <a:gd name="f367" fmla="*/ f285 1 409749"/>
              <a:gd name="f368" fmla="*/ f286 1 532003"/>
              <a:gd name="f369" fmla="*/ f287 1 409749"/>
              <a:gd name="f370" fmla="*/ f288 1 532003"/>
              <a:gd name="f371" fmla="*/ f289 1 409749"/>
              <a:gd name="f372" fmla="*/ f290 1 532003"/>
              <a:gd name="f373" fmla="*/ f291 1 409749"/>
              <a:gd name="f374" fmla="*/ f292 1 532003"/>
              <a:gd name="f375" fmla="*/ f293 1 409749"/>
              <a:gd name="f376" fmla="*/ f294 1 532003"/>
              <a:gd name="f377" fmla="*/ f295 1 409749"/>
              <a:gd name="f378" fmla="*/ f296 1 532003"/>
              <a:gd name="f379" fmla="*/ f297 1 532003"/>
              <a:gd name="f380" fmla="*/ f298 1 409749"/>
              <a:gd name="f381" fmla="*/ f299 1 532003"/>
              <a:gd name="f382" fmla="*/ f300 1 409749"/>
              <a:gd name="f383" fmla="*/ f301 1 532003"/>
              <a:gd name="f384" fmla="*/ f302 1 409749"/>
              <a:gd name="f385" fmla="*/ f303 1 532003"/>
              <a:gd name="f386" fmla="*/ f304 1 409749"/>
              <a:gd name="f387" fmla="*/ f305 1 532003"/>
              <a:gd name="f388" fmla="*/ f306 1 409749"/>
              <a:gd name="f389" fmla="*/ f307 1 409749"/>
              <a:gd name="f390" fmla="*/ f308 1 532003"/>
              <a:gd name="f391" fmla="*/ f309 1 409749"/>
              <a:gd name="f392" fmla="*/ f310 1 532003"/>
              <a:gd name="f393" fmla="*/ f311 1 409749"/>
              <a:gd name="f394" fmla="*/ f312 1 532003"/>
              <a:gd name="f395" fmla="*/ f313 1 409749"/>
              <a:gd name="f396" fmla="*/ f314 1 532003"/>
              <a:gd name="f397" fmla="*/ f315 1 409749"/>
              <a:gd name="f398" fmla="*/ f316 1 532003"/>
              <a:gd name="f399" fmla="*/ f317 1 532003"/>
              <a:gd name="f400" fmla="*/ f318 1 409749"/>
              <a:gd name="f401" fmla="*/ f319 1 532003"/>
              <a:gd name="f402" fmla="*/ f320 1 409749"/>
              <a:gd name="f403" fmla="*/ f321 1 532003"/>
              <a:gd name="f404" fmla="*/ f322 1 409749"/>
              <a:gd name="f405" fmla="*/ f323 1 532003"/>
              <a:gd name="f406" fmla="*/ f324 1 409749"/>
              <a:gd name="f407" fmla="*/ f325 1 532003"/>
              <a:gd name="f408" fmla="*/ f326 1 409749"/>
              <a:gd name="f409" fmla="*/ f327 1 532003"/>
              <a:gd name="f410" fmla="*/ f328 1 409749"/>
              <a:gd name="f411" fmla="*/ f329 1 532003"/>
              <a:gd name="f412" fmla="*/ f330 1 409749"/>
              <a:gd name="f413" fmla="*/ f331 1 532003"/>
              <a:gd name="f414" fmla="*/ f332 1 409749"/>
              <a:gd name="f415" fmla="*/ f333 1 532003"/>
              <a:gd name="f416" fmla="*/ f334 1 409749"/>
              <a:gd name="f417" fmla="*/ f5 1 f252"/>
              <a:gd name="f418" fmla="*/ f6 1 f252"/>
              <a:gd name="f419" fmla="*/ f5 1 f253"/>
              <a:gd name="f420" fmla="*/ f7 1 f253"/>
              <a:gd name="f421" fmla="+- f335 0 f1"/>
              <a:gd name="f422" fmla="*/ f336 1 f252"/>
              <a:gd name="f423" fmla="*/ f337 1 f253"/>
              <a:gd name="f424" fmla="*/ f338 1 f252"/>
              <a:gd name="f425" fmla="*/ f339 1 f253"/>
              <a:gd name="f426" fmla="*/ f340 1 f252"/>
              <a:gd name="f427" fmla="*/ f341 1 f253"/>
              <a:gd name="f428" fmla="*/ f342 1 f252"/>
              <a:gd name="f429" fmla="*/ f343 1 f253"/>
              <a:gd name="f430" fmla="*/ f344 1 f252"/>
              <a:gd name="f431" fmla="*/ f345 1 f253"/>
              <a:gd name="f432" fmla="*/ f346 1 f252"/>
              <a:gd name="f433" fmla="*/ f347 1 f253"/>
              <a:gd name="f434" fmla="*/ f348 1 f252"/>
              <a:gd name="f435" fmla="*/ f349 1 f253"/>
              <a:gd name="f436" fmla="*/ f350 1 f252"/>
              <a:gd name="f437" fmla="*/ f351 1 f253"/>
              <a:gd name="f438" fmla="*/ f352 1 f252"/>
              <a:gd name="f439" fmla="*/ f353 1 f253"/>
              <a:gd name="f440" fmla="*/ f354 1 f252"/>
              <a:gd name="f441" fmla="*/ f355 1 f253"/>
              <a:gd name="f442" fmla="*/ f356 1 f252"/>
              <a:gd name="f443" fmla="*/ f357 1 f253"/>
              <a:gd name="f444" fmla="*/ f358 1 f252"/>
              <a:gd name="f445" fmla="*/ f359 1 f253"/>
              <a:gd name="f446" fmla="*/ f360 1 f252"/>
              <a:gd name="f447" fmla="*/ f361 1 f253"/>
              <a:gd name="f448" fmla="*/ f362 1 f252"/>
              <a:gd name="f449" fmla="*/ f363 1 f253"/>
              <a:gd name="f450" fmla="*/ f364 1 f253"/>
              <a:gd name="f451" fmla="*/ f365 1 f253"/>
              <a:gd name="f452" fmla="*/ f366 1 f252"/>
              <a:gd name="f453" fmla="*/ f367 1 f253"/>
              <a:gd name="f454" fmla="*/ f368 1 f252"/>
              <a:gd name="f455" fmla="*/ f369 1 f253"/>
              <a:gd name="f456" fmla="*/ f370 1 f252"/>
              <a:gd name="f457" fmla="*/ f371 1 f253"/>
              <a:gd name="f458" fmla="*/ f372 1 f252"/>
              <a:gd name="f459" fmla="*/ f373 1 f253"/>
              <a:gd name="f460" fmla="*/ f374 1 f252"/>
              <a:gd name="f461" fmla="*/ f375 1 f253"/>
              <a:gd name="f462" fmla="*/ f376 1 f252"/>
              <a:gd name="f463" fmla="*/ f377 1 f253"/>
              <a:gd name="f464" fmla="*/ f378 1 f252"/>
              <a:gd name="f465" fmla="*/ f379 1 f252"/>
              <a:gd name="f466" fmla="*/ f380 1 f253"/>
              <a:gd name="f467" fmla="*/ f381 1 f252"/>
              <a:gd name="f468" fmla="*/ f382 1 f253"/>
              <a:gd name="f469" fmla="*/ f383 1 f252"/>
              <a:gd name="f470" fmla="*/ f384 1 f253"/>
              <a:gd name="f471" fmla="*/ f385 1 f252"/>
              <a:gd name="f472" fmla="*/ f386 1 f253"/>
              <a:gd name="f473" fmla="*/ f387 1 f252"/>
              <a:gd name="f474" fmla="*/ f388 1 f253"/>
              <a:gd name="f475" fmla="*/ f389 1 f253"/>
              <a:gd name="f476" fmla="*/ f390 1 f252"/>
              <a:gd name="f477" fmla="*/ f391 1 f253"/>
              <a:gd name="f478" fmla="*/ f392 1 f252"/>
              <a:gd name="f479" fmla="*/ f393 1 f253"/>
              <a:gd name="f480" fmla="*/ f394 1 f252"/>
              <a:gd name="f481" fmla="*/ f395 1 f253"/>
              <a:gd name="f482" fmla="*/ f396 1 f252"/>
              <a:gd name="f483" fmla="*/ f397 1 f253"/>
              <a:gd name="f484" fmla="*/ f398 1 f252"/>
              <a:gd name="f485" fmla="*/ f399 1 f252"/>
              <a:gd name="f486" fmla="*/ f400 1 f253"/>
              <a:gd name="f487" fmla="*/ f401 1 f252"/>
              <a:gd name="f488" fmla="*/ f402 1 f253"/>
              <a:gd name="f489" fmla="*/ f403 1 f252"/>
              <a:gd name="f490" fmla="*/ f404 1 f253"/>
              <a:gd name="f491" fmla="*/ f405 1 f252"/>
              <a:gd name="f492" fmla="*/ f406 1 f253"/>
              <a:gd name="f493" fmla="*/ f407 1 f252"/>
              <a:gd name="f494" fmla="*/ f408 1 f253"/>
              <a:gd name="f495" fmla="*/ f409 1 f252"/>
              <a:gd name="f496" fmla="*/ f410 1 f253"/>
              <a:gd name="f497" fmla="*/ f411 1 f252"/>
              <a:gd name="f498" fmla="*/ f412 1 f253"/>
              <a:gd name="f499" fmla="*/ f413 1 f252"/>
              <a:gd name="f500" fmla="*/ f414 1 f253"/>
              <a:gd name="f501" fmla="*/ f415 1 f252"/>
              <a:gd name="f502" fmla="*/ f416 1 f253"/>
              <a:gd name="f503" fmla="*/ f417 f247 1"/>
              <a:gd name="f504" fmla="*/ f418 f247 1"/>
              <a:gd name="f505" fmla="*/ f420 f248 1"/>
              <a:gd name="f506" fmla="*/ f419 f248 1"/>
              <a:gd name="f507" fmla="*/ f422 f247 1"/>
              <a:gd name="f508" fmla="*/ f423 f248 1"/>
              <a:gd name="f509" fmla="*/ f424 f247 1"/>
              <a:gd name="f510" fmla="*/ f425 f248 1"/>
              <a:gd name="f511" fmla="*/ f426 f247 1"/>
              <a:gd name="f512" fmla="*/ f427 f248 1"/>
              <a:gd name="f513" fmla="*/ f428 f247 1"/>
              <a:gd name="f514" fmla="*/ f429 f248 1"/>
              <a:gd name="f515" fmla="*/ f430 f247 1"/>
              <a:gd name="f516" fmla="*/ f431 f248 1"/>
              <a:gd name="f517" fmla="*/ f432 f247 1"/>
              <a:gd name="f518" fmla="*/ f433 f248 1"/>
              <a:gd name="f519" fmla="*/ f434 f247 1"/>
              <a:gd name="f520" fmla="*/ f435 f248 1"/>
              <a:gd name="f521" fmla="*/ f436 f247 1"/>
              <a:gd name="f522" fmla="*/ f437 f248 1"/>
              <a:gd name="f523" fmla="*/ f438 f247 1"/>
              <a:gd name="f524" fmla="*/ f439 f248 1"/>
              <a:gd name="f525" fmla="*/ f440 f247 1"/>
              <a:gd name="f526" fmla="*/ f441 f248 1"/>
              <a:gd name="f527" fmla="*/ f442 f247 1"/>
              <a:gd name="f528" fmla="*/ f443 f248 1"/>
              <a:gd name="f529" fmla="*/ f444 f247 1"/>
              <a:gd name="f530" fmla="*/ f445 f248 1"/>
              <a:gd name="f531" fmla="*/ f446 f247 1"/>
              <a:gd name="f532" fmla="*/ f447 f248 1"/>
              <a:gd name="f533" fmla="*/ f448 f247 1"/>
              <a:gd name="f534" fmla="*/ f449 f248 1"/>
              <a:gd name="f535" fmla="*/ f450 f248 1"/>
              <a:gd name="f536" fmla="*/ f451 f248 1"/>
              <a:gd name="f537" fmla="*/ f452 f247 1"/>
              <a:gd name="f538" fmla="*/ f453 f248 1"/>
              <a:gd name="f539" fmla="*/ f454 f247 1"/>
              <a:gd name="f540" fmla="*/ f455 f248 1"/>
              <a:gd name="f541" fmla="*/ f456 f247 1"/>
              <a:gd name="f542" fmla="*/ f457 f248 1"/>
              <a:gd name="f543" fmla="*/ f458 f247 1"/>
              <a:gd name="f544" fmla="*/ f459 f248 1"/>
              <a:gd name="f545" fmla="*/ f460 f247 1"/>
              <a:gd name="f546" fmla="*/ f461 f248 1"/>
              <a:gd name="f547" fmla="*/ f462 f247 1"/>
              <a:gd name="f548" fmla="*/ f463 f248 1"/>
              <a:gd name="f549" fmla="*/ f464 f247 1"/>
              <a:gd name="f550" fmla="*/ f465 f247 1"/>
              <a:gd name="f551" fmla="*/ f466 f248 1"/>
              <a:gd name="f552" fmla="*/ f467 f247 1"/>
              <a:gd name="f553" fmla="*/ f468 f248 1"/>
              <a:gd name="f554" fmla="*/ f469 f247 1"/>
              <a:gd name="f555" fmla="*/ f470 f248 1"/>
              <a:gd name="f556" fmla="*/ f471 f247 1"/>
              <a:gd name="f557" fmla="*/ f472 f248 1"/>
              <a:gd name="f558" fmla="*/ f473 f247 1"/>
              <a:gd name="f559" fmla="*/ f474 f248 1"/>
              <a:gd name="f560" fmla="*/ f475 f248 1"/>
              <a:gd name="f561" fmla="*/ f476 f247 1"/>
              <a:gd name="f562" fmla="*/ f477 f248 1"/>
              <a:gd name="f563" fmla="*/ f478 f247 1"/>
              <a:gd name="f564" fmla="*/ f479 f248 1"/>
              <a:gd name="f565" fmla="*/ f480 f247 1"/>
              <a:gd name="f566" fmla="*/ f481 f248 1"/>
              <a:gd name="f567" fmla="*/ f482 f247 1"/>
              <a:gd name="f568" fmla="*/ f483 f248 1"/>
              <a:gd name="f569" fmla="*/ f484 f247 1"/>
              <a:gd name="f570" fmla="*/ f485 f247 1"/>
              <a:gd name="f571" fmla="*/ f486 f248 1"/>
              <a:gd name="f572" fmla="*/ f487 f247 1"/>
              <a:gd name="f573" fmla="*/ f488 f248 1"/>
              <a:gd name="f574" fmla="*/ f489 f247 1"/>
              <a:gd name="f575" fmla="*/ f490 f248 1"/>
              <a:gd name="f576" fmla="*/ f491 f247 1"/>
              <a:gd name="f577" fmla="*/ f492 f248 1"/>
              <a:gd name="f578" fmla="*/ f493 f247 1"/>
              <a:gd name="f579" fmla="*/ f494 f248 1"/>
              <a:gd name="f580" fmla="*/ f495 f247 1"/>
              <a:gd name="f581" fmla="*/ f496 f248 1"/>
              <a:gd name="f582" fmla="*/ f497 f247 1"/>
              <a:gd name="f583" fmla="*/ f498 f248 1"/>
              <a:gd name="f584" fmla="*/ f499 f247 1"/>
              <a:gd name="f585" fmla="*/ f500 f248 1"/>
              <a:gd name="f586" fmla="*/ f501 f247 1"/>
              <a:gd name="f587" fmla="*/ f502 f24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21">
                <a:pos x="f507" y="f508"/>
              </a:cxn>
              <a:cxn ang="f421">
                <a:pos x="f509" y="f510"/>
              </a:cxn>
              <a:cxn ang="f421">
                <a:pos x="f511" y="f512"/>
              </a:cxn>
              <a:cxn ang="f421">
                <a:pos x="f513" y="f514"/>
              </a:cxn>
              <a:cxn ang="f421">
                <a:pos x="f515" y="f516"/>
              </a:cxn>
              <a:cxn ang="f421">
                <a:pos x="f517" y="f518"/>
              </a:cxn>
              <a:cxn ang="f421">
                <a:pos x="f519" y="f520"/>
              </a:cxn>
              <a:cxn ang="f421">
                <a:pos x="f521" y="f522"/>
              </a:cxn>
              <a:cxn ang="f421">
                <a:pos x="f523" y="f524"/>
              </a:cxn>
              <a:cxn ang="f421">
                <a:pos x="f525" y="f526"/>
              </a:cxn>
              <a:cxn ang="f421">
                <a:pos x="f527" y="f528"/>
              </a:cxn>
              <a:cxn ang="f421">
                <a:pos x="f529" y="f530"/>
              </a:cxn>
              <a:cxn ang="f421">
                <a:pos x="f531" y="f532"/>
              </a:cxn>
              <a:cxn ang="f421">
                <a:pos x="f533" y="f534"/>
              </a:cxn>
              <a:cxn ang="f421">
                <a:pos x="f507" y="f535"/>
              </a:cxn>
              <a:cxn ang="f421">
                <a:pos x="f507" y="f536"/>
              </a:cxn>
              <a:cxn ang="f421">
                <a:pos x="f537" y="f538"/>
              </a:cxn>
              <a:cxn ang="f421">
                <a:pos x="f539" y="f540"/>
              </a:cxn>
              <a:cxn ang="f421">
                <a:pos x="f541" y="f542"/>
              </a:cxn>
              <a:cxn ang="f421">
                <a:pos x="f543" y="f544"/>
              </a:cxn>
              <a:cxn ang="f421">
                <a:pos x="f545" y="f546"/>
              </a:cxn>
              <a:cxn ang="f421">
                <a:pos x="f537" y="f538"/>
              </a:cxn>
              <a:cxn ang="f421">
                <a:pos x="f547" y="f548"/>
              </a:cxn>
              <a:cxn ang="f421">
                <a:pos x="f549" y="f548"/>
              </a:cxn>
              <a:cxn ang="f421">
                <a:pos x="f550" y="f551"/>
              </a:cxn>
              <a:cxn ang="f421">
                <a:pos x="f552" y="f553"/>
              </a:cxn>
              <a:cxn ang="f421">
                <a:pos x="f554" y="f555"/>
              </a:cxn>
              <a:cxn ang="f421">
                <a:pos x="f556" y="f557"/>
              </a:cxn>
              <a:cxn ang="f421">
                <a:pos x="f547" y="f548"/>
              </a:cxn>
              <a:cxn ang="f421">
                <a:pos x="f558" y="f559"/>
              </a:cxn>
              <a:cxn ang="f421">
                <a:pos x="f545" y="f560"/>
              </a:cxn>
              <a:cxn ang="f421">
                <a:pos x="f561" y="f562"/>
              </a:cxn>
              <a:cxn ang="f421">
                <a:pos x="f563" y="f564"/>
              </a:cxn>
              <a:cxn ang="f421">
                <a:pos x="f565" y="f566"/>
              </a:cxn>
              <a:cxn ang="f421">
                <a:pos x="f567" y="f568"/>
              </a:cxn>
              <a:cxn ang="f421">
                <a:pos x="f569" y="f559"/>
              </a:cxn>
              <a:cxn ang="f421">
                <a:pos x="f570" y="f571"/>
              </a:cxn>
              <a:cxn ang="f421">
                <a:pos x="f572" y="f573"/>
              </a:cxn>
              <a:cxn ang="f421">
                <a:pos x="f574" y="f575"/>
              </a:cxn>
              <a:cxn ang="f421">
                <a:pos x="f576" y="f577"/>
              </a:cxn>
              <a:cxn ang="f421">
                <a:pos x="f578" y="f579"/>
              </a:cxn>
              <a:cxn ang="f421">
                <a:pos x="f570" y="f571"/>
              </a:cxn>
              <a:cxn ang="f421">
                <a:pos x="f580" y="f581"/>
              </a:cxn>
              <a:cxn ang="f421">
                <a:pos x="f582" y="f583"/>
              </a:cxn>
              <a:cxn ang="f421">
                <a:pos x="f584" y="f585"/>
              </a:cxn>
              <a:cxn ang="f421">
                <a:pos x="f586" y="f587"/>
              </a:cxn>
              <a:cxn ang="f421">
                <a:pos x="f580" y="f581"/>
              </a:cxn>
            </a:cxnLst>
            <a:rect l="f503" t="f506" r="f504" b="f505"/>
            <a:pathLst>
              <a:path w="532003" h="409749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8" y="f90"/>
                  <a:pt x="f8" y="f91"/>
                </a:cubicBezTo>
                <a:cubicBezTo>
                  <a:pt x="f8" y="f92"/>
                  <a:pt x="f8" y="f93"/>
                  <a:pt x="f8" y="f94"/>
                </a:cubicBezTo>
                <a:close/>
                <a:moveTo>
                  <a:pt x="f95" y="f96"/>
                </a:move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95" y="f96"/>
                </a:cubicBezTo>
                <a:close/>
                <a:moveTo>
                  <a:pt x="f125" y="f126"/>
                </a:moveTo>
                <a:cubicBezTo>
                  <a:pt x="f127" y="f126"/>
                  <a:pt x="f128" y="f126"/>
                  <a:pt x="f129" y="f126"/>
                </a:cubicBezTo>
                <a:cubicBezTo>
                  <a:pt x="f130" y="f131"/>
                  <a:pt x="f132" y="f133"/>
                  <a:pt x="f134" y="f135"/>
                </a:cubicBezTo>
                <a:cubicBezTo>
                  <a:pt x="f136" y="f137"/>
                  <a:pt x="f138" y="f139"/>
                  <a:pt x="f140" y="f141"/>
                </a:cubicBezTo>
                <a:cubicBezTo>
                  <a:pt x="f142" y="f143"/>
                  <a:pt x="f144" y="f145"/>
                  <a:pt x="f146" y="f147"/>
                </a:cubicBezTo>
                <a:cubicBezTo>
                  <a:pt x="f148" y="f149"/>
                  <a:pt x="f150" y="f151"/>
                  <a:pt x="f152" y="f153"/>
                </a:cubicBezTo>
                <a:cubicBezTo>
                  <a:pt x="f154" y="f155"/>
                  <a:pt x="f156" y="f157"/>
                  <a:pt x="f125" y="f126"/>
                </a:cubicBezTo>
                <a:close/>
                <a:moveTo>
                  <a:pt x="f158" y="f159"/>
                </a:moveTo>
                <a:cubicBezTo>
                  <a:pt x="f160" y="f161"/>
                  <a:pt x="f162" y="f163"/>
                  <a:pt x="f119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59"/>
                </a:cubicBezTo>
                <a:close/>
                <a:moveTo>
                  <a:pt x="f194" y="f195"/>
                </a:moveTo>
                <a:cubicBezTo>
                  <a:pt x="f196" y="f197"/>
                  <a:pt x="f198" y="f199"/>
                  <a:pt x="f200" y="f201"/>
                </a:cubicBezTo>
                <a:cubicBezTo>
                  <a:pt x="f202" y="f203"/>
                  <a:pt x="f204" y="f205"/>
                  <a:pt x="f206" y="f207"/>
                </a:cubicBezTo>
                <a:cubicBezTo>
                  <a:pt x="f208" y="f209"/>
                  <a:pt x="f103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cubicBezTo>
                  <a:pt x="f219" y="f220"/>
                  <a:pt x="f221" y="f201"/>
                  <a:pt x="f194" y="f195"/>
                </a:cubicBezTo>
                <a:close/>
                <a:moveTo>
                  <a:pt x="f222" y="f223"/>
                </a:moveTo>
                <a:cubicBezTo>
                  <a:pt x="f224" y="f225"/>
                  <a:pt x="f226" y="f227"/>
                  <a:pt x="f228" y="f229"/>
                </a:cubicBezTo>
                <a:cubicBezTo>
                  <a:pt x="f230" y="f231"/>
                  <a:pt x="f232" y="f233"/>
                  <a:pt x="f234" y="f235"/>
                </a:cubicBezTo>
                <a:cubicBezTo>
                  <a:pt x="f236" y="f237"/>
                  <a:pt x="f238" y="f239"/>
                  <a:pt x="f240" y="f241"/>
                </a:cubicBezTo>
                <a:cubicBezTo>
                  <a:pt x="f242" y="f243"/>
                  <a:pt x="f244" y="f245"/>
                  <a:pt x="f222" y="f223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20" name="Forma libre: forma 26">
            <a:extLst>
              <a:ext uri="{FF2B5EF4-FFF2-40B4-BE49-F238E27FC236}">
                <a16:creationId xmlns:a16="http://schemas.microsoft.com/office/drawing/2014/main" id="{5CB58DC6-E1F0-4937-822E-971D0708307D}"/>
              </a:ext>
            </a:extLst>
          </p:cNvPr>
          <p:cNvSpPr/>
          <p:nvPr/>
        </p:nvSpPr>
        <p:spPr>
          <a:xfrm>
            <a:off x="4515928" y="1492474"/>
            <a:ext cx="522222" cy="49114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22221"/>
              <a:gd name="f7" fmla="val 491143"/>
              <a:gd name="f8" fmla="val 360651"/>
              <a:gd name="f9" fmla="val 299759"/>
              <a:gd name="f10" fmla="val 373340"/>
              <a:gd name="f11" fmla="val 313152"/>
              <a:gd name="f12" fmla="val 375354"/>
              <a:gd name="f13" fmla="val 329969"/>
              <a:gd name="f14" fmla="val 388948"/>
              <a:gd name="f15" fmla="val 339335"/>
              <a:gd name="f16" fmla="val 390660"/>
              <a:gd name="f17" fmla="val 340543"/>
              <a:gd name="f18" fmla="val 397005"/>
              <a:gd name="f19" fmla="val 341751"/>
              <a:gd name="f20" fmla="val 391869"/>
              <a:gd name="f21" fmla="val 344269"/>
              <a:gd name="f22" fmla="val 371426"/>
              <a:gd name="f23" fmla="val 354138"/>
              <a:gd name="f24" fmla="val 382201"/>
              <a:gd name="f25" fmla="val 372264"/>
              <a:gd name="f26" fmla="val 380389"/>
              <a:gd name="f27" fmla="val 386564"/>
              <a:gd name="f28" fmla="val 378274"/>
              <a:gd name="f29" fmla="val 402978"/>
              <a:gd name="f30" fmla="val 380691"/>
              <a:gd name="f31" fmla="val 419997"/>
              <a:gd name="f32" fmla="val 378778"/>
              <a:gd name="f33" fmla="val 436512"/>
              <a:gd name="f34" fmla="val 376159"/>
              <a:gd name="f35" fmla="val 459271"/>
              <a:gd name="f36" fmla="val 357529"/>
              <a:gd name="f37" fmla="val 474678"/>
              <a:gd name="f38" fmla="val 339101"/>
              <a:gd name="f39" fmla="val 464306"/>
              <a:gd name="f40" fmla="val 291871"/>
              <a:gd name="f41" fmla="val 437620"/>
              <a:gd name="f42" fmla="val 253303"/>
              <a:gd name="f43" fmla="val 461587"/>
              <a:gd name="f44" fmla="val 212921"/>
              <a:gd name="f45" fmla="val 479009"/>
              <a:gd name="f46" fmla="val 161059"/>
              <a:gd name="f47" fmla="val 501465"/>
              <a:gd name="f48" fmla="val 150989"/>
              <a:gd name="f49" fmla="val 495222"/>
              <a:gd name="f50" fmla="val 151291"/>
              <a:gd name="f51" fmla="val 439332"/>
              <a:gd name="f52" fmla="val 422212"/>
              <a:gd name="f53" fmla="val 147867"/>
              <a:gd name="f54" fmla="val 404086"/>
              <a:gd name="f55" fmla="val 163174"/>
              <a:gd name="f56" fmla="val 390290"/>
              <a:gd name="f57" fmla="val 168813"/>
              <a:gd name="f58" fmla="val 385255"/>
              <a:gd name="f59" fmla="val 164382"/>
              <a:gd name="f60" fmla="val 378910"/>
              <a:gd name="f61" fmla="val 163778"/>
              <a:gd name="f62" fmla="val 373070"/>
              <a:gd name="f63" fmla="val 161160"/>
              <a:gd name="f64" fmla="val 344672"/>
              <a:gd name="f65" fmla="val 155118"/>
              <a:gd name="f66" fmla="val 316878"/>
              <a:gd name="f67" fmla="val 174352"/>
              <a:gd name="f68" fmla="val 289990"/>
              <a:gd name="f69" fmla="val 186436"/>
              <a:gd name="f70" fmla="val 273173"/>
              <a:gd name="f71" fmla="val 176467"/>
              <a:gd name="f72" fmla="val 249508"/>
              <a:gd name="f73" fmla="val 156930"/>
              <a:gd name="f74" fmla="val 238632"/>
              <a:gd name="f75" fmla="val 89661"/>
              <a:gd name="f76" fmla="val 201272"/>
              <a:gd name="f77" fmla="val 39713"/>
              <a:gd name="f78" fmla="val 148101"/>
              <a:gd name="f79" fmla="val 8596"/>
              <a:gd name="f80" fmla="val 77408"/>
              <a:gd name="f81" fmla="val 4266"/>
              <a:gd name="f82" fmla="val 67539"/>
              <a:gd name="f83" fmla="val 641"/>
              <a:gd name="f84" fmla="val 57771"/>
              <a:gd name="f85" fmla="val 137"/>
              <a:gd name="f86" fmla="val 46895"/>
              <a:gd name="f87" fmla="+- 0 0 769"/>
              <a:gd name="f88" fmla="val 27460"/>
              <a:gd name="f89" fmla="val 2353"/>
              <a:gd name="f90" fmla="val 10340"/>
              <a:gd name="f91" fmla="val 23701"/>
              <a:gd name="f92" fmla="val 2687"/>
              <a:gd name="f93" fmla="val 43338"/>
              <a:gd name="f94" fmla="+- 0 0 4262"/>
              <a:gd name="f95" fmla="val 61263"/>
              <a:gd name="f96" fmla="val 2284"/>
              <a:gd name="f97" fmla="val 74355"/>
              <a:gd name="f98" fmla="val 22122"/>
              <a:gd name="f99" fmla="val 93689"/>
              <a:gd name="f100" fmla="val 51326"/>
              <a:gd name="f101" fmla="val 115038"/>
              <a:gd name="f102" fmla="val 78818"/>
              <a:gd name="f103" fmla="val 141322"/>
              <a:gd name="f104" fmla="val 102181"/>
              <a:gd name="f105" fmla="val 183617"/>
              <a:gd name="f106" fmla="val 139743"/>
              <a:gd name="f107" fmla="val 233162"/>
              <a:gd name="f108" fmla="val 162904"/>
              <a:gd name="f109" fmla="val 289253"/>
              <a:gd name="f110" fmla="val 165623"/>
              <a:gd name="f111" fmla="val 370117"/>
              <a:gd name="f112" fmla="val 169551"/>
              <a:gd name="f113" fmla="val 429129"/>
              <a:gd name="f114" fmla="val 205501"/>
              <a:gd name="f115" fmla="val 468604"/>
              <a:gd name="f116" fmla="val 275187"/>
              <a:gd name="f117" fmla="val 484716"/>
              <a:gd name="f118" fmla="val 303585"/>
              <a:gd name="f119" fmla="val 500627"/>
              <a:gd name="f120" fmla="val 331983"/>
              <a:gd name="f121" fmla="val 516437"/>
              <a:gd name="f122" fmla="val 360482"/>
              <a:gd name="f123" fmla="val 521775"/>
              <a:gd name="f124" fmla="val 370049"/>
              <a:gd name="f125" fmla="val 522782"/>
              <a:gd name="f126" fmla="val 380723"/>
              <a:gd name="f127" fmla="val 521976"/>
              <a:gd name="f128" fmla="val 391498"/>
              <a:gd name="f129" fmla="val 520566"/>
              <a:gd name="f130" fmla="val 411840"/>
              <a:gd name="f131" fmla="val 511402"/>
              <a:gd name="f132" fmla="val 426140"/>
              <a:gd name="f133" fmla="val 490255"/>
              <a:gd name="f134" fmla="val 430369"/>
              <a:gd name="f135" fmla="val 434800"/>
              <a:gd name="f136" fmla="val 452492"/>
              <a:gd name="f137" fmla="val 427046"/>
              <a:gd name="f138" fmla="val 444335"/>
              <a:gd name="f139" fmla="val 406604"/>
              <a:gd name="f140" fmla="val 429431"/>
              <a:gd name="f141" fmla="val 369545"/>
              <a:gd name="f142" fmla="val 410499"/>
              <a:gd name="f143" fmla="val 335407"/>
              <a:gd name="f144" fmla="val 380590"/>
              <a:gd name="f145" fmla="val 308217"/>
              <a:gd name="f146" fmla="val 376260"/>
              <a:gd name="f147" fmla="val 304290"/>
              <a:gd name="f148" fmla="val 372937"/>
              <a:gd name="f149" fmla="val 298449"/>
              <a:gd name="f150" fmla="val 360349"/>
              <a:gd name="f151" fmla="val 299859"/>
              <a:gd name="f152" fmla="val 218157"/>
              <a:gd name="f153" fmla="val 399353"/>
              <a:gd name="f154" fmla="val 203052"/>
              <a:gd name="f155" fmla="val 434599"/>
              <a:gd name="f156" fmla="val 201542"/>
              <a:gd name="f157" fmla="val 435203"/>
              <a:gd name="f158" fmla="val 185228"/>
              <a:gd name="f159" fmla="val 413754"/>
              <a:gd name="f160" fmla="val 177272"/>
              <a:gd name="f161" fmla="val 420098"/>
              <a:gd name="f162" fmla="val 180092"/>
              <a:gd name="f163" fmla="val 429060"/>
              <a:gd name="f164" fmla="val 179991"/>
              <a:gd name="f165" fmla="val 437016"/>
              <a:gd name="f166" fmla="val 179488"/>
              <a:gd name="f167" fmla="val 461688"/>
              <a:gd name="f168" fmla="val 181401"/>
              <a:gd name="f169" fmla="val 462594"/>
              <a:gd name="f170" fmla="val 203757"/>
              <a:gd name="f171" fmla="val 453329"/>
              <a:gd name="f172" fmla="val 243031"/>
              <a:gd name="f173" fmla="val 437116"/>
              <a:gd name="f174" fmla="val 282506"/>
              <a:gd name="f175" fmla="val 421407"/>
              <a:gd name="f176" fmla="val 321579"/>
              <a:gd name="f177" fmla="val 404992"/>
              <a:gd name="f178" fmla="val 352494"/>
              <a:gd name="f179" fmla="val 392002"/>
              <a:gd name="f180" fmla="val 357831"/>
              <a:gd name="f181" fmla="val 379716"/>
              <a:gd name="f182" fmla="val 347761"/>
              <a:gd name="f183" fmla="val 345880"/>
              <a:gd name="f184" fmla="val 343532"/>
              <a:gd name="f185" fmla="val 354843"/>
              <a:gd name="f186" fmla="val 342726"/>
              <a:gd name="f187" fmla="val 364409"/>
              <a:gd name="f188" fmla="val 335979"/>
              <a:gd name="f189" fmla="val 371056"/>
              <a:gd name="f190" fmla="val 325405"/>
              <a:gd name="f191" fmla="val 381327"/>
              <a:gd name="f192" fmla="val 320672"/>
              <a:gd name="f193" fmla="val 366625"/>
              <a:gd name="f194" fmla="val 314026"/>
              <a:gd name="f195" fmla="val 364208"/>
              <a:gd name="f196" fmla="val 305567"/>
              <a:gd name="f197" fmla="val 376292"/>
              <a:gd name="f198" fmla="val 317047"/>
              <a:gd name="f199" fmla="val 396533"/>
              <a:gd name="f200" fmla="val 297007"/>
              <a:gd name="f201" fmla="val 399554"/>
              <a:gd name="f202" fmla="val 277773"/>
              <a:gd name="f203" fmla="val 402475"/>
              <a:gd name="f204" fmla="val 380622"/>
              <a:gd name="f205" fmla="val 281298"/>
              <a:gd name="f206" fmla="val 375386"/>
              <a:gd name="f207" fmla="val 274853"/>
              <a:gd name="f208" fmla="val 383341"/>
              <a:gd name="f209" fmla="val 280291"/>
              <a:gd name="f210" fmla="val 397742"/>
              <a:gd name="f211" fmla="val 266293"/>
              <a:gd name="f212" fmla="val 401266"/>
              <a:gd name="f213" fmla="val 253101"/>
              <a:gd name="f214" fmla="val 404590"/>
              <a:gd name="f215" fmla="val 258136"/>
              <a:gd name="f216" fmla="val 388578"/>
              <a:gd name="f217" fmla="val 248670"/>
              <a:gd name="f218" fmla="val 386262"/>
              <a:gd name="f219" fmla="val 242427"/>
              <a:gd name="f220" fmla="val 394016"/>
              <a:gd name="f221" fmla="val 245246"/>
              <a:gd name="f222" fmla="val 403482"/>
              <a:gd name="f223" fmla="val 244844"/>
              <a:gd name="f224" fmla="val 412041"/>
              <a:gd name="f225" fmla="val 244441"/>
              <a:gd name="f226" fmla="val 421004"/>
              <a:gd name="f227" fmla="val 239909"/>
              <a:gd name="f228" fmla="val 426945"/>
              <a:gd name="f229" fmla="val 231450"/>
              <a:gd name="f230" fmla="val 427852"/>
              <a:gd name="f231" fmla="val 219769"/>
              <a:gd name="f232" fmla="val 224099"/>
              <a:gd name="f233" fmla="val 419292"/>
              <a:gd name="f234" fmla="val 223193"/>
              <a:gd name="f235" fmla="val 413351"/>
              <a:gd name="f236" fmla="val 222588"/>
              <a:gd name="f237" fmla="val 409020"/>
              <a:gd name="f238" fmla="val 224401"/>
              <a:gd name="f239" fmla="val 404187"/>
              <a:gd name="f240" fmla="val 399454"/>
              <a:gd name="f241" fmla="+- 0 0 -90"/>
              <a:gd name="f242" fmla="*/ f3 1 522221"/>
              <a:gd name="f243" fmla="*/ f4 1 491143"/>
              <a:gd name="f244" fmla="+- f7 0 f5"/>
              <a:gd name="f245" fmla="+- f6 0 f5"/>
              <a:gd name="f246" fmla="*/ f241 f0 1"/>
              <a:gd name="f247" fmla="*/ f245 1 522221"/>
              <a:gd name="f248" fmla="*/ f244 1 491143"/>
              <a:gd name="f249" fmla="*/ 360651 f245 1"/>
              <a:gd name="f250" fmla="*/ 299759 f244 1"/>
              <a:gd name="f251" fmla="*/ 388948 f245 1"/>
              <a:gd name="f252" fmla="*/ 339335 f244 1"/>
              <a:gd name="f253" fmla="*/ 391869 f245 1"/>
              <a:gd name="f254" fmla="*/ 344269 f244 1"/>
              <a:gd name="f255" fmla="*/ 380389 f245 1"/>
              <a:gd name="f256" fmla="*/ 386564 f244 1"/>
              <a:gd name="f257" fmla="*/ 378778 f245 1"/>
              <a:gd name="f258" fmla="*/ 436512 f244 1"/>
              <a:gd name="f259" fmla="*/ 339101 f245 1"/>
              <a:gd name="f260" fmla="*/ 464306 f244 1"/>
              <a:gd name="f261" fmla="*/ 212921 f245 1"/>
              <a:gd name="f262" fmla="*/ 479009 f244 1"/>
              <a:gd name="f263" fmla="*/ 151291 f245 1"/>
              <a:gd name="f264" fmla="*/ 439332 f244 1"/>
              <a:gd name="f265" fmla="*/ 163174 f245 1"/>
              <a:gd name="f266" fmla="*/ 390290 f244 1"/>
              <a:gd name="f267" fmla="*/ 163778 f245 1"/>
              <a:gd name="f268" fmla="*/ 373070 f244 1"/>
              <a:gd name="f269" fmla="*/ 174352 f245 1"/>
              <a:gd name="f270" fmla="*/ 289990 f244 1"/>
              <a:gd name="f271" fmla="*/ 156930 f245 1"/>
              <a:gd name="f272" fmla="*/ 238632 f244 1"/>
              <a:gd name="f273" fmla="*/ 8596 f245 1"/>
              <a:gd name="f274" fmla="*/ 77408 f244 1"/>
              <a:gd name="f275" fmla="*/ 137 f245 1"/>
              <a:gd name="f276" fmla="*/ 46895 f244 1"/>
              <a:gd name="f277" fmla="*/ 23701 f245 1"/>
              <a:gd name="f278" fmla="*/ 2687 f244 1"/>
              <a:gd name="f279" fmla="*/ 74355 f245 1"/>
              <a:gd name="f280" fmla="*/ 22122 f244 1"/>
              <a:gd name="f281" fmla="*/ 141322 f245 1"/>
              <a:gd name="f282" fmla="*/ 102181 f244 1"/>
              <a:gd name="f283" fmla="*/ 289253 f245 1"/>
              <a:gd name="f284" fmla="*/ 165623 f244 1"/>
              <a:gd name="f285" fmla="*/ 468604 f245 1"/>
              <a:gd name="f286" fmla="*/ 275187 f244 1"/>
              <a:gd name="f287" fmla="*/ 516437 f245 1"/>
              <a:gd name="f288" fmla="*/ 360482 f244 1"/>
              <a:gd name="f289" fmla="*/ 521976 f245 1"/>
              <a:gd name="f290" fmla="*/ 391498 f244 1"/>
              <a:gd name="f291" fmla="*/ 490255 f245 1"/>
              <a:gd name="f292" fmla="*/ 430369 f244 1"/>
              <a:gd name="f293" fmla="*/ 444335 f245 1"/>
              <a:gd name="f294" fmla="*/ 406604 f244 1"/>
              <a:gd name="f295" fmla="*/ 380590 f245 1"/>
              <a:gd name="f296" fmla="*/ 308217 f244 1"/>
              <a:gd name="f297" fmla="*/ 360349 f245 1"/>
              <a:gd name="f298" fmla="*/ 299859 f244 1"/>
              <a:gd name="f299" fmla="*/ 218157 f245 1"/>
              <a:gd name="f300" fmla="*/ 399353 f244 1"/>
              <a:gd name="f301" fmla="*/ 185228 f245 1"/>
              <a:gd name="f302" fmla="*/ 413754 f244 1"/>
              <a:gd name="f303" fmla="*/ 179991 f245 1"/>
              <a:gd name="f304" fmla="*/ 437016 f244 1"/>
              <a:gd name="f305" fmla="*/ 203757 f245 1"/>
              <a:gd name="f306" fmla="*/ 453329 f244 1"/>
              <a:gd name="f307" fmla="*/ 321579 f245 1"/>
              <a:gd name="f308" fmla="*/ 404992 f244 1"/>
              <a:gd name="f309" fmla="*/ 347761 f245 1"/>
              <a:gd name="f310" fmla="*/ 345880 f244 1"/>
              <a:gd name="f311" fmla="*/ 335979 f245 1"/>
              <a:gd name="f312" fmla="*/ 371056 f244 1"/>
              <a:gd name="f313" fmla="*/ 314026 f245 1"/>
              <a:gd name="f314" fmla="*/ 364208 f244 1"/>
              <a:gd name="f315" fmla="*/ 297007 f245 1"/>
              <a:gd name="f316" fmla="*/ 399554 f244 1"/>
              <a:gd name="f317" fmla="*/ 281298 f245 1"/>
              <a:gd name="f318" fmla="*/ 375386 f244 1"/>
              <a:gd name="f319" fmla="*/ 266293 f245 1"/>
              <a:gd name="f320" fmla="*/ 401266 f244 1"/>
              <a:gd name="f321" fmla="*/ 248670 f245 1"/>
              <a:gd name="f322" fmla="*/ 386262 f244 1"/>
              <a:gd name="f323" fmla="*/ 244844 f245 1"/>
              <a:gd name="f324" fmla="*/ 412041 f244 1"/>
              <a:gd name="f325" fmla="*/ 231450 f245 1"/>
              <a:gd name="f326" fmla="*/ 427852 f244 1"/>
              <a:gd name="f327" fmla="*/ 223193 f245 1"/>
              <a:gd name="f328" fmla="*/ 413351 f244 1"/>
              <a:gd name="f329" fmla="*/ 399454 f244 1"/>
              <a:gd name="f330" fmla="*/ f246 1 f2"/>
              <a:gd name="f331" fmla="*/ f249 1 522221"/>
              <a:gd name="f332" fmla="*/ f250 1 491143"/>
              <a:gd name="f333" fmla="*/ f251 1 522221"/>
              <a:gd name="f334" fmla="*/ f252 1 491143"/>
              <a:gd name="f335" fmla="*/ f253 1 522221"/>
              <a:gd name="f336" fmla="*/ f254 1 491143"/>
              <a:gd name="f337" fmla="*/ f255 1 522221"/>
              <a:gd name="f338" fmla="*/ f256 1 491143"/>
              <a:gd name="f339" fmla="*/ f257 1 522221"/>
              <a:gd name="f340" fmla="*/ f258 1 491143"/>
              <a:gd name="f341" fmla="*/ f259 1 522221"/>
              <a:gd name="f342" fmla="*/ f260 1 491143"/>
              <a:gd name="f343" fmla="*/ f261 1 522221"/>
              <a:gd name="f344" fmla="*/ f262 1 491143"/>
              <a:gd name="f345" fmla="*/ f263 1 522221"/>
              <a:gd name="f346" fmla="*/ f264 1 491143"/>
              <a:gd name="f347" fmla="*/ f265 1 522221"/>
              <a:gd name="f348" fmla="*/ f266 1 491143"/>
              <a:gd name="f349" fmla="*/ f267 1 522221"/>
              <a:gd name="f350" fmla="*/ f268 1 491143"/>
              <a:gd name="f351" fmla="*/ f269 1 522221"/>
              <a:gd name="f352" fmla="*/ f270 1 491143"/>
              <a:gd name="f353" fmla="*/ f271 1 522221"/>
              <a:gd name="f354" fmla="*/ f272 1 491143"/>
              <a:gd name="f355" fmla="*/ f273 1 522221"/>
              <a:gd name="f356" fmla="*/ f274 1 491143"/>
              <a:gd name="f357" fmla="*/ f275 1 522221"/>
              <a:gd name="f358" fmla="*/ f276 1 491143"/>
              <a:gd name="f359" fmla="*/ f277 1 522221"/>
              <a:gd name="f360" fmla="*/ f278 1 491143"/>
              <a:gd name="f361" fmla="*/ f279 1 522221"/>
              <a:gd name="f362" fmla="*/ f280 1 491143"/>
              <a:gd name="f363" fmla="*/ f281 1 522221"/>
              <a:gd name="f364" fmla="*/ f282 1 491143"/>
              <a:gd name="f365" fmla="*/ f283 1 522221"/>
              <a:gd name="f366" fmla="*/ f284 1 491143"/>
              <a:gd name="f367" fmla="*/ f285 1 522221"/>
              <a:gd name="f368" fmla="*/ f286 1 491143"/>
              <a:gd name="f369" fmla="*/ f287 1 522221"/>
              <a:gd name="f370" fmla="*/ f288 1 491143"/>
              <a:gd name="f371" fmla="*/ f289 1 522221"/>
              <a:gd name="f372" fmla="*/ f290 1 491143"/>
              <a:gd name="f373" fmla="*/ f291 1 522221"/>
              <a:gd name="f374" fmla="*/ f292 1 491143"/>
              <a:gd name="f375" fmla="*/ f293 1 522221"/>
              <a:gd name="f376" fmla="*/ f294 1 491143"/>
              <a:gd name="f377" fmla="*/ f295 1 522221"/>
              <a:gd name="f378" fmla="*/ f296 1 491143"/>
              <a:gd name="f379" fmla="*/ f297 1 522221"/>
              <a:gd name="f380" fmla="*/ f298 1 491143"/>
              <a:gd name="f381" fmla="*/ f299 1 522221"/>
              <a:gd name="f382" fmla="*/ f300 1 491143"/>
              <a:gd name="f383" fmla="*/ f301 1 522221"/>
              <a:gd name="f384" fmla="*/ f302 1 491143"/>
              <a:gd name="f385" fmla="*/ f303 1 522221"/>
              <a:gd name="f386" fmla="*/ f304 1 491143"/>
              <a:gd name="f387" fmla="*/ f305 1 522221"/>
              <a:gd name="f388" fmla="*/ f306 1 491143"/>
              <a:gd name="f389" fmla="*/ f307 1 522221"/>
              <a:gd name="f390" fmla="*/ f308 1 491143"/>
              <a:gd name="f391" fmla="*/ f309 1 522221"/>
              <a:gd name="f392" fmla="*/ f310 1 491143"/>
              <a:gd name="f393" fmla="*/ f311 1 522221"/>
              <a:gd name="f394" fmla="*/ f312 1 491143"/>
              <a:gd name="f395" fmla="*/ f313 1 522221"/>
              <a:gd name="f396" fmla="*/ f314 1 491143"/>
              <a:gd name="f397" fmla="*/ f315 1 522221"/>
              <a:gd name="f398" fmla="*/ f316 1 491143"/>
              <a:gd name="f399" fmla="*/ f317 1 522221"/>
              <a:gd name="f400" fmla="*/ f318 1 491143"/>
              <a:gd name="f401" fmla="*/ f319 1 522221"/>
              <a:gd name="f402" fmla="*/ f320 1 491143"/>
              <a:gd name="f403" fmla="*/ f321 1 522221"/>
              <a:gd name="f404" fmla="*/ f322 1 491143"/>
              <a:gd name="f405" fmla="*/ f323 1 522221"/>
              <a:gd name="f406" fmla="*/ f324 1 491143"/>
              <a:gd name="f407" fmla="*/ f325 1 522221"/>
              <a:gd name="f408" fmla="*/ f326 1 491143"/>
              <a:gd name="f409" fmla="*/ f327 1 522221"/>
              <a:gd name="f410" fmla="*/ f328 1 491143"/>
              <a:gd name="f411" fmla="*/ f329 1 491143"/>
              <a:gd name="f412" fmla="*/ f5 1 f247"/>
              <a:gd name="f413" fmla="*/ f6 1 f247"/>
              <a:gd name="f414" fmla="*/ f5 1 f248"/>
              <a:gd name="f415" fmla="*/ f7 1 f248"/>
              <a:gd name="f416" fmla="+- f330 0 f1"/>
              <a:gd name="f417" fmla="*/ f331 1 f247"/>
              <a:gd name="f418" fmla="*/ f332 1 f248"/>
              <a:gd name="f419" fmla="*/ f333 1 f247"/>
              <a:gd name="f420" fmla="*/ f334 1 f248"/>
              <a:gd name="f421" fmla="*/ f335 1 f247"/>
              <a:gd name="f422" fmla="*/ f336 1 f248"/>
              <a:gd name="f423" fmla="*/ f337 1 f247"/>
              <a:gd name="f424" fmla="*/ f338 1 f248"/>
              <a:gd name="f425" fmla="*/ f339 1 f247"/>
              <a:gd name="f426" fmla="*/ f340 1 f248"/>
              <a:gd name="f427" fmla="*/ f341 1 f247"/>
              <a:gd name="f428" fmla="*/ f342 1 f248"/>
              <a:gd name="f429" fmla="*/ f343 1 f247"/>
              <a:gd name="f430" fmla="*/ f344 1 f248"/>
              <a:gd name="f431" fmla="*/ f345 1 f247"/>
              <a:gd name="f432" fmla="*/ f346 1 f248"/>
              <a:gd name="f433" fmla="*/ f347 1 f247"/>
              <a:gd name="f434" fmla="*/ f348 1 f248"/>
              <a:gd name="f435" fmla="*/ f349 1 f247"/>
              <a:gd name="f436" fmla="*/ f350 1 f248"/>
              <a:gd name="f437" fmla="*/ f351 1 f247"/>
              <a:gd name="f438" fmla="*/ f352 1 f248"/>
              <a:gd name="f439" fmla="*/ f353 1 f247"/>
              <a:gd name="f440" fmla="*/ f354 1 f248"/>
              <a:gd name="f441" fmla="*/ f355 1 f247"/>
              <a:gd name="f442" fmla="*/ f356 1 f248"/>
              <a:gd name="f443" fmla="*/ f357 1 f247"/>
              <a:gd name="f444" fmla="*/ f358 1 f248"/>
              <a:gd name="f445" fmla="*/ f359 1 f247"/>
              <a:gd name="f446" fmla="*/ f360 1 f248"/>
              <a:gd name="f447" fmla="*/ f361 1 f247"/>
              <a:gd name="f448" fmla="*/ f362 1 f248"/>
              <a:gd name="f449" fmla="*/ f363 1 f247"/>
              <a:gd name="f450" fmla="*/ f364 1 f248"/>
              <a:gd name="f451" fmla="*/ f365 1 f247"/>
              <a:gd name="f452" fmla="*/ f366 1 f248"/>
              <a:gd name="f453" fmla="*/ f367 1 f247"/>
              <a:gd name="f454" fmla="*/ f368 1 f248"/>
              <a:gd name="f455" fmla="*/ f369 1 f247"/>
              <a:gd name="f456" fmla="*/ f370 1 f248"/>
              <a:gd name="f457" fmla="*/ f371 1 f247"/>
              <a:gd name="f458" fmla="*/ f372 1 f248"/>
              <a:gd name="f459" fmla="*/ f373 1 f247"/>
              <a:gd name="f460" fmla="*/ f374 1 f248"/>
              <a:gd name="f461" fmla="*/ f375 1 f247"/>
              <a:gd name="f462" fmla="*/ f376 1 f248"/>
              <a:gd name="f463" fmla="*/ f377 1 f247"/>
              <a:gd name="f464" fmla="*/ f378 1 f248"/>
              <a:gd name="f465" fmla="*/ f379 1 f247"/>
              <a:gd name="f466" fmla="*/ f380 1 f248"/>
              <a:gd name="f467" fmla="*/ f381 1 f247"/>
              <a:gd name="f468" fmla="*/ f382 1 f248"/>
              <a:gd name="f469" fmla="*/ f383 1 f247"/>
              <a:gd name="f470" fmla="*/ f384 1 f248"/>
              <a:gd name="f471" fmla="*/ f385 1 f247"/>
              <a:gd name="f472" fmla="*/ f386 1 f248"/>
              <a:gd name="f473" fmla="*/ f387 1 f247"/>
              <a:gd name="f474" fmla="*/ f388 1 f248"/>
              <a:gd name="f475" fmla="*/ f389 1 f247"/>
              <a:gd name="f476" fmla="*/ f390 1 f248"/>
              <a:gd name="f477" fmla="*/ f391 1 f247"/>
              <a:gd name="f478" fmla="*/ f392 1 f248"/>
              <a:gd name="f479" fmla="*/ f393 1 f247"/>
              <a:gd name="f480" fmla="*/ f394 1 f248"/>
              <a:gd name="f481" fmla="*/ f395 1 f247"/>
              <a:gd name="f482" fmla="*/ f396 1 f248"/>
              <a:gd name="f483" fmla="*/ f397 1 f247"/>
              <a:gd name="f484" fmla="*/ f398 1 f248"/>
              <a:gd name="f485" fmla="*/ f399 1 f247"/>
              <a:gd name="f486" fmla="*/ f400 1 f248"/>
              <a:gd name="f487" fmla="*/ f401 1 f247"/>
              <a:gd name="f488" fmla="*/ f402 1 f248"/>
              <a:gd name="f489" fmla="*/ f403 1 f247"/>
              <a:gd name="f490" fmla="*/ f404 1 f248"/>
              <a:gd name="f491" fmla="*/ f405 1 f247"/>
              <a:gd name="f492" fmla="*/ f406 1 f248"/>
              <a:gd name="f493" fmla="*/ f407 1 f247"/>
              <a:gd name="f494" fmla="*/ f408 1 f248"/>
              <a:gd name="f495" fmla="*/ f409 1 f247"/>
              <a:gd name="f496" fmla="*/ f410 1 f248"/>
              <a:gd name="f497" fmla="*/ f411 1 f248"/>
              <a:gd name="f498" fmla="*/ f412 f242 1"/>
              <a:gd name="f499" fmla="*/ f413 f242 1"/>
              <a:gd name="f500" fmla="*/ f415 f243 1"/>
              <a:gd name="f501" fmla="*/ f414 f243 1"/>
              <a:gd name="f502" fmla="*/ f417 f242 1"/>
              <a:gd name="f503" fmla="*/ f418 f243 1"/>
              <a:gd name="f504" fmla="*/ f419 f242 1"/>
              <a:gd name="f505" fmla="*/ f420 f243 1"/>
              <a:gd name="f506" fmla="*/ f421 f242 1"/>
              <a:gd name="f507" fmla="*/ f422 f243 1"/>
              <a:gd name="f508" fmla="*/ f423 f242 1"/>
              <a:gd name="f509" fmla="*/ f424 f243 1"/>
              <a:gd name="f510" fmla="*/ f425 f242 1"/>
              <a:gd name="f511" fmla="*/ f426 f243 1"/>
              <a:gd name="f512" fmla="*/ f427 f242 1"/>
              <a:gd name="f513" fmla="*/ f428 f243 1"/>
              <a:gd name="f514" fmla="*/ f429 f242 1"/>
              <a:gd name="f515" fmla="*/ f430 f243 1"/>
              <a:gd name="f516" fmla="*/ f431 f242 1"/>
              <a:gd name="f517" fmla="*/ f432 f243 1"/>
              <a:gd name="f518" fmla="*/ f433 f242 1"/>
              <a:gd name="f519" fmla="*/ f434 f243 1"/>
              <a:gd name="f520" fmla="*/ f435 f242 1"/>
              <a:gd name="f521" fmla="*/ f436 f243 1"/>
              <a:gd name="f522" fmla="*/ f437 f242 1"/>
              <a:gd name="f523" fmla="*/ f438 f243 1"/>
              <a:gd name="f524" fmla="*/ f439 f242 1"/>
              <a:gd name="f525" fmla="*/ f440 f243 1"/>
              <a:gd name="f526" fmla="*/ f441 f242 1"/>
              <a:gd name="f527" fmla="*/ f442 f243 1"/>
              <a:gd name="f528" fmla="*/ f443 f242 1"/>
              <a:gd name="f529" fmla="*/ f444 f243 1"/>
              <a:gd name="f530" fmla="*/ f445 f242 1"/>
              <a:gd name="f531" fmla="*/ f446 f243 1"/>
              <a:gd name="f532" fmla="*/ f447 f242 1"/>
              <a:gd name="f533" fmla="*/ f448 f243 1"/>
              <a:gd name="f534" fmla="*/ f449 f242 1"/>
              <a:gd name="f535" fmla="*/ f450 f243 1"/>
              <a:gd name="f536" fmla="*/ f451 f242 1"/>
              <a:gd name="f537" fmla="*/ f452 f243 1"/>
              <a:gd name="f538" fmla="*/ f453 f242 1"/>
              <a:gd name="f539" fmla="*/ f454 f243 1"/>
              <a:gd name="f540" fmla="*/ f455 f242 1"/>
              <a:gd name="f541" fmla="*/ f456 f243 1"/>
              <a:gd name="f542" fmla="*/ f457 f242 1"/>
              <a:gd name="f543" fmla="*/ f458 f243 1"/>
              <a:gd name="f544" fmla="*/ f459 f242 1"/>
              <a:gd name="f545" fmla="*/ f460 f243 1"/>
              <a:gd name="f546" fmla="*/ f461 f242 1"/>
              <a:gd name="f547" fmla="*/ f462 f243 1"/>
              <a:gd name="f548" fmla="*/ f463 f242 1"/>
              <a:gd name="f549" fmla="*/ f464 f243 1"/>
              <a:gd name="f550" fmla="*/ f465 f242 1"/>
              <a:gd name="f551" fmla="*/ f466 f243 1"/>
              <a:gd name="f552" fmla="*/ f467 f242 1"/>
              <a:gd name="f553" fmla="*/ f468 f243 1"/>
              <a:gd name="f554" fmla="*/ f469 f242 1"/>
              <a:gd name="f555" fmla="*/ f470 f243 1"/>
              <a:gd name="f556" fmla="*/ f471 f242 1"/>
              <a:gd name="f557" fmla="*/ f472 f243 1"/>
              <a:gd name="f558" fmla="*/ f473 f242 1"/>
              <a:gd name="f559" fmla="*/ f474 f243 1"/>
              <a:gd name="f560" fmla="*/ f475 f242 1"/>
              <a:gd name="f561" fmla="*/ f476 f243 1"/>
              <a:gd name="f562" fmla="*/ f477 f242 1"/>
              <a:gd name="f563" fmla="*/ f478 f243 1"/>
              <a:gd name="f564" fmla="*/ f479 f242 1"/>
              <a:gd name="f565" fmla="*/ f480 f243 1"/>
              <a:gd name="f566" fmla="*/ f481 f242 1"/>
              <a:gd name="f567" fmla="*/ f482 f243 1"/>
              <a:gd name="f568" fmla="*/ f483 f242 1"/>
              <a:gd name="f569" fmla="*/ f484 f243 1"/>
              <a:gd name="f570" fmla="*/ f485 f242 1"/>
              <a:gd name="f571" fmla="*/ f486 f243 1"/>
              <a:gd name="f572" fmla="*/ f487 f242 1"/>
              <a:gd name="f573" fmla="*/ f488 f243 1"/>
              <a:gd name="f574" fmla="*/ f489 f242 1"/>
              <a:gd name="f575" fmla="*/ f490 f243 1"/>
              <a:gd name="f576" fmla="*/ f491 f242 1"/>
              <a:gd name="f577" fmla="*/ f492 f243 1"/>
              <a:gd name="f578" fmla="*/ f493 f242 1"/>
              <a:gd name="f579" fmla="*/ f494 f243 1"/>
              <a:gd name="f580" fmla="*/ f495 f242 1"/>
              <a:gd name="f581" fmla="*/ f496 f243 1"/>
              <a:gd name="f582" fmla="*/ f497 f24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16">
                <a:pos x="f502" y="f503"/>
              </a:cxn>
              <a:cxn ang="f416">
                <a:pos x="f504" y="f505"/>
              </a:cxn>
              <a:cxn ang="f416">
                <a:pos x="f506" y="f507"/>
              </a:cxn>
              <a:cxn ang="f416">
                <a:pos x="f508" y="f509"/>
              </a:cxn>
              <a:cxn ang="f416">
                <a:pos x="f510" y="f511"/>
              </a:cxn>
              <a:cxn ang="f416">
                <a:pos x="f512" y="f513"/>
              </a:cxn>
              <a:cxn ang="f416">
                <a:pos x="f514" y="f515"/>
              </a:cxn>
              <a:cxn ang="f416">
                <a:pos x="f516" y="f517"/>
              </a:cxn>
              <a:cxn ang="f416">
                <a:pos x="f518" y="f519"/>
              </a:cxn>
              <a:cxn ang="f416">
                <a:pos x="f520" y="f521"/>
              </a:cxn>
              <a:cxn ang="f416">
                <a:pos x="f522" y="f523"/>
              </a:cxn>
              <a:cxn ang="f416">
                <a:pos x="f524" y="f525"/>
              </a:cxn>
              <a:cxn ang="f416">
                <a:pos x="f526" y="f527"/>
              </a:cxn>
              <a:cxn ang="f416">
                <a:pos x="f528" y="f529"/>
              </a:cxn>
              <a:cxn ang="f416">
                <a:pos x="f530" y="f531"/>
              </a:cxn>
              <a:cxn ang="f416">
                <a:pos x="f532" y="f533"/>
              </a:cxn>
              <a:cxn ang="f416">
                <a:pos x="f534" y="f535"/>
              </a:cxn>
              <a:cxn ang="f416">
                <a:pos x="f536" y="f537"/>
              </a:cxn>
              <a:cxn ang="f416">
                <a:pos x="f538" y="f539"/>
              </a:cxn>
              <a:cxn ang="f416">
                <a:pos x="f540" y="f541"/>
              </a:cxn>
              <a:cxn ang="f416">
                <a:pos x="f542" y="f543"/>
              </a:cxn>
              <a:cxn ang="f416">
                <a:pos x="f544" y="f545"/>
              </a:cxn>
              <a:cxn ang="f416">
                <a:pos x="f546" y="f547"/>
              </a:cxn>
              <a:cxn ang="f416">
                <a:pos x="f548" y="f549"/>
              </a:cxn>
              <a:cxn ang="f416">
                <a:pos x="f550" y="f551"/>
              </a:cxn>
              <a:cxn ang="f416">
                <a:pos x="f552" y="f553"/>
              </a:cxn>
              <a:cxn ang="f416">
                <a:pos x="f554" y="f555"/>
              </a:cxn>
              <a:cxn ang="f416">
                <a:pos x="f556" y="f557"/>
              </a:cxn>
              <a:cxn ang="f416">
                <a:pos x="f558" y="f559"/>
              </a:cxn>
              <a:cxn ang="f416">
                <a:pos x="f560" y="f561"/>
              </a:cxn>
              <a:cxn ang="f416">
                <a:pos x="f562" y="f563"/>
              </a:cxn>
              <a:cxn ang="f416">
                <a:pos x="f564" y="f565"/>
              </a:cxn>
              <a:cxn ang="f416">
                <a:pos x="f566" y="f567"/>
              </a:cxn>
              <a:cxn ang="f416">
                <a:pos x="f568" y="f569"/>
              </a:cxn>
              <a:cxn ang="f416">
                <a:pos x="f570" y="f571"/>
              </a:cxn>
              <a:cxn ang="f416">
                <a:pos x="f572" y="f573"/>
              </a:cxn>
              <a:cxn ang="f416">
                <a:pos x="f574" y="f575"/>
              </a:cxn>
              <a:cxn ang="f416">
                <a:pos x="f576" y="f577"/>
              </a:cxn>
              <a:cxn ang="f416">
                <a:pos x="f578" y="f579"/>
              </a:cxn>
              <a:cxn ang="f416">
                <a:pos x="f580" y="f581"/>
              </a:cxn>
              <a:cxn ang="f416">
                <a:pos x="f552" y="f582"/>
              </a:cxn>
            </a:cxnLst>
            <a:rect l="f498" t="f501" r="f499" b="f500"/>
            <a:pathLst>
              <a:path w="522221" h="491143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0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15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50" y="f151"/>
                </a:cubicBezTo>
                <a:close/>
                <a:moveTo>
                  <a:pt x="f152" y="f153"/>
                </a:move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201"/>
                </a:cubicBezTo>
                <a:cubicBezTo>
                  <a:pt x="f202" y="f203"/>
                  <a:pt x="f40" y="f204"/>
                  <a:pt x="f205" y="f206"/>
                </a:cubicBez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163"/>
                  <a:pt x="f232" y="f233"/>
                  <a:pt x="f234" y="f235"/>
                </a:cubicBezTo>
                <a:cubicBezTo>
                  <a:pt x="f236" y="f237"/>
                  <a:pt x="f238" y="f239"/>
                  <a:pt x="f152" y="f240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21" name="Forma libre: forma 27">
            <a:extLst>
              <a:ext uri="{FF2B5EF4-FFF2-40B4-BE49-F238E27FC236}">
                <a16:creationId xmlns:a16="http://schemas.microsoft.com/office/drawing/2014/main" id="{BAD6D25A-5B61-46DC-8FD7-8E0D81276CC4}"/>
              </a:ext>
            </a:extLst>
          </p:cNvPr>
          <p:cNvSpPr/>
          <p:nvPr/>
        </p:nvSpPr>
        <p:spPr>
          <a:xfrm>
            <a:off x="6333756" y="3403789"/>
            <a:ext cx="598694" cy="38763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98696"/>
              <a:gd name="f7" fmla="val 387629"/>
              <a:gd name="f8" fmla="val 365333"/>
              <a:gd name="f9" fmla="val 386280"/>
              <a:gd name="f10" fmla="val 352644"/>
              <a:gd name="f11" fmla="val 382956"/>
              <a:gd name="f12" fmla="val 330893"/>
              <a:gd name="f13" fmla="val 394638"/>
              <a:gd name="f14" fmla="val 323944"/>
              <a:gd name="f15" fmla="val 380238"/>
              <a:gd name="f16" fmla="val 319110"/>
              <a:gd name="f17" fmla="val 370369"/>
              <a:gd name="f18" fmla="val 340862"/>
              <a:gd name="f19" fmla="val 359996"/>
              <a:gd name="f20" fmla="val 350228"/>
              <a:gd name="f21" fmla="val 349322"/>
              <a:gd name="f22" fmla="val 367850"/>
              <a:gd name="f23" fmla="val 329182"/>
              <a:gd name="f24" fmla="val 371879"/>
              <a:gd name="f25" fmla="val 309746"/>
              <a:gd name="f26" fmla="val 358687"/>
              <a:gd name="f27" fmla="val 294439"/>
              <a:gd name="f28" fmla="val 343078"/>
              <a:gd name="f29" fmla="val 276313"/>
              <a:gd name="f30" fmla="val 324851"/>
              <a:gd name="f31" fmla="val 276816"/>
              <a:gd name="f32" fmla="val 305919"/>
              <a:gd name="f33" fmla="val 289706"/>
              <a:gd name="f34" fmla="val 299675"/>
              <a:gd name="f35" fmla="val 293936"/>
              <a:gd name="f36" fmla="val 294539"/>
              <a:gd name="f37" fmla="val 294741"/>
              <a:gd name="f38" fmla="val 287792"/>
              <a:gd name="f39" fmla="val 289001"/>
              <a:gd name="f40" fmla="val 271780"/>
              <a:gd name="f41" fmla="val 275608"/>
              <a:gd name="f42" fmla="val 254661"/>
              <a:gd name="f43" fmla="val 277420"/>
              <a:gd name="f44" fmla="val 241167"/>
              <a:gd name="f45" fmla="val 292224"/>
              <a:gd name="f46" fmla="val 227874"/>
              <a:gd name="f47" fmla="val 306926"/>
              <a:gd name="f48" fmla="val 228579"/>
              <a:gd name="f49" fmla="val 324549"/>
              <a:gd name="f50" fmla="val 240261"/>
              <a:gd name="f51" fmla="val 340359"/>
              <a:gd name="f52" fmla="val 247914"/>
              <a:gd name="f53" fmla="val 350631"/>
              <a:gd name="f54" fmla="val 257682"/>
              <a:gd name="f55" fmla="val 359291"/>
              <a:gd name="f56" fmla="val 266443"/>
              <a:gd name="f57" fmla="val 368757"/>
              <a:gd name="f58" fmla="val 269968"/>
              <a:gd name="f59" fmla="val 372483"/>
              <a:gd name="f60" fmla="val 276010"/>
              <a:gd name="f61" fmla="val 375706"/>
              <a:gd name="f62" fmla="val 274298"/>
              <a:gd name="f63" fmla="val 381547"/>
              <a:gd name="f64" fmla="val 272385"/>
              <a:gd name="f65" fmla="val 388193"/>
              <a:gd name="f66" fmla="val 265436"/>
              <a:gd name="f67" fmla="val 386078"/>
              <a:gd name="f68" fmla="val 260502"/>
              <a:gd name="f69" fmla="val 386179"/>
              <a:gd name="f70" fmla="val 240059"/>
              <a:gd name="f71" fmla="val 386380"/>
              <a:gd name="f72" fmla="val 219516"/>
              <a:gd name="f73" fmla="val 385978"/>
              <a:gd name="f74" fmla="val 198973"/>
              <a:gd name="f75" fmla="val 185781"/>
              <a:gd name="f76" fmla="val 179437"/>
              <a:gd name="f77" fmla="val 380741"/>
              <a:gd name="f78" fmla="val 179336"/>
              <a:gd name="f79" fmla="val 367247"/>
              <a:gd name="f80" fmla="val 179134"/>
              <a:gd name="f81" fmla="val 344589"/>
              <a:gd name="f82" fmla="val 177322"/>
              <a:gd name="f83" fmla="val 321830"/>
              <a:gd name="f84" fmla="val 178127"/>
              <a:gd name="f85" fmla="val 299172"/>
              <a:gd name="f86" fmla="val 178631"/>
              <a:gd name="f87" fmla="val 285477"/>
              <a:gd name="f88" fmla="val 174603"/>
              <a:gd name="f89" fmla="val 277320"/>
              <a:gd name="f90" fmla="val 163022"/>
              <a:gd name="f91" fmla="val 269264"/>
              <a:gd name="f92" fmla="val 88502"/>
              <a:gd name="f93" fmla="val 217301"/>
              <a:gd name="f94" fmla="val 38957"/>
              <a:gd name="f95" fmla="val 145702"/>
              <a:gd name="f96" fmla="val 4416"/>
              <a:gd name="f97" fmla="val 62925"/>
              <a:gd name="f98" fmla="+- 0 0 5956"/>
              <a:gd name="f99" fmla="val 37951"/>
              <a:gd name="f100" fmla="val 2704"/>
              <a:gd name="f101" fmla="val 12272"/>
              <a:gd name="f102" fmla="val 22442"/>
              <a:gd name="f103" fmla="val 3813"/>
              <a:gd name="f104" fmla="val 45301"/>
              <a:gd name="f105" fmla="val 65542"/>
              <a:gd name="f106" fmla="val 3309"/>
              <a:gd name="f107" fmla="val 80648"/>
              <a:gd name="f108" fmla="val 28585"/>
              <a:gd name="f109" fmla="val 111664"/>
              <a:gd name="f110" fmla="val 147413"/>
              <a:gd name="f111" fmla="val 129590"/>
              <a:gd name="f112" fmla="val 202497"/>
              <a:gd name="f113" fmla="val 157585"/>
              <a:gd name="f114" fmla="val 303200"/>
              <a:gd name="f115" fmla="val 208842"/>
              <a:gd name="f116" fmla="val 410447"/>
              <a:gd name="f117" fmla="val 183465"/>
              <a:gd name="f118" fmla="val 477717"/>
              <a:gd name="f119" fmla="val 85381"/>
              <a:gd name="f120" fmla="val 492318"/>
              <a:gd name="f121" fmla="val 64133"/>
              <a:gd name="f122" fmla="val 506618"/>
              <a:gd name="f123" fmla="val 42684"/>
              <a:gd name="f124" fmla="val 521724"/>
              <a:gd name="f125" fmla="val 21738"/>
              <a:gd name="f126" fmla="val 536627"/>
              <a:gd name="f127" fmla="val 993"/>
              <a:gd name="f128" fmla="val 559185"/>
              <a:gd name="f129" fmla="+- 0 0 4848"/>
              <a:gd name="f130" fmla="val 579627"/>
              <a:gd name="f131" fmla="val 5726"/>
              <a:gd name="f132" fmla="val 597754"/>
              <a:gd name="f133" fmla="val 15091"/>
              <a:gd name="f134" fmla="val 603494"/>
              <a:gd name="f135" fmla="val 31405"/>
              <a:gd name="f136" fmla="val 594531"/>
              <a:gd name="f137" fmla="val 56883"/>
              <a:gd name="f138" fmla="val 565126"/>
              <a:gd name="f139" fmla="val 140566"/>
              <a:gd name="f140" fmla="val 517494"/>
              <a:gd name="f141" fmla="val 211461"/>
              <a:gd name="f142" fmla="val 443881"/>
              <a:gd name="f143" fmla="val 262617"/>
              <a:gd name="f144" fmla="val 427668"/>
              <a:gd name="f145" fmla="val 273896"/>
              <a:gd name="f146" fmla="val 420014"/>
              <a:gd name="f147" fmla="val 286081"/>
              <a:gd name="f148" fmla="val 421525"/>
              <a:gd name="f149" fmla="val 305819"/>
              <a:gd name="f150" fmla="val 422935"/>
              <a:gd name="f151" fmla="val 323945"/>
              <a:gd name="f152" fmla="val 420920"/>
              <a:gd name="f153" fmla="val 342273"/>
              <a:gd name="f154" fmla="val 421928"/>
              <a:gd name="f155" fmla="val 360399"/>
              <a:gd name="f156" fmla="val 423035"/>
              <a:gd name="f157" fmla="val 380338"/>
              <a:gd name="f158" fmla="val 414476"/>
              <a:gd name="f159" fmla="val 394939"/>
              <a:gd name="f160" fmla="val 385876"/>
              <a:gd name="f161" fmla="val 385373"/>
              <a:gd name="f162" fmla="val 376712"/>
              <a:gd name="f163" fmla="val 365232"/>
              <a:gd name="f164" fmla="+- 0 0 -90"/>
              <a:gd name="f165" fmla="*/ f3 1 598696"/>
              <a:gd name="f166" fmla="*/ f4 1 387629"/>
              <a:gd name="f167" fmla="+- f7 0 f5"/>
              <a:gd name="f168" fmla="+- f6 0 f5"/>
              <a:gd name="f169" fmla="*/ f164 f0 1"/>
              <a:gd name="f170" fmla="*/ f168 1 598696"/>
              <a:gd name="f171" fmla="*/ f167 1 387629"/>
              <a:gd name="f172" fmla="*/ 365333 f168 1"/>
              <a:gd name="f173" fmla="*/ 386280 f167 1"/>
              <a:gd name="f174" fmla="*/ 323944 f168 1"/>
              <a:gd name="f175" fmla="*/ 380238 f167 1"/>
              <a:gd name="f176" fmla="*/ 350228 f168 1"/>
              <a:gd name="f177" fmla="*/ 349322 f167 1"/>
              <a:gd name="f178" fmla="*/ 358687 f168 1"/>
              <a:gd name="f179" fmla="*/ 294439 f167 1"/>
              <a:gd name="f180" fmla="*/ 305919 f168 1"/>
              <a:gd name="f181" fmla="*/ 289706 f167 1"/>
              <a:gd name="f182" fmla="*/ 287792 f168 1"/>
              <a:gd name="f183" fmla="*/ 289001 f167 1"/>
              <a:gd name="f184" fmla="*/ 241167 f168 1"/>
              <a:gd name="f185" fmla="*/ 292224 f167 1"/>
              <a:gd name="f186" fmla="*/ 240261 f168 1"/>
              <a:gd name="f187" fmla="*/ 340359 f167 1"/>
              <a:gd name="f188" fmla="*/ 266443 f168 1"/>
              <a:gd name="f189" fmla="*/ 368757 f167 1"/>
              <a:gd name="f190" fmla="*/ 274298 f168 1"/>
              <a:gd name="f191" fmla="*/ 381547 f167 1"/>
              <a:gd name="f192" fmla="*/ 260502 f168 1"/>
              <a:gd name="f193" fmla="*/ 386179 f167 1"/>
              <a:gd name="f194" fmla="*/ 198973 f168 1"/>
              <a:gd name="f195" fmla="*/ 179336 f168 1"/>
              <a:gd name="f196" fmla="*/ 367247 f167 1"/>
              <a:gd name="f197" fmla="*/ 178127 f168 1"/>
              <a:gd name="f198" fmla="*/ 299172 f167 1"/>
              <a:gd name="f199" fmla="*/ 163022 f168 1"/>
              <a:gd name="f200" fmla="*/ 269264 f167 1"/>
              <a:gd name="f201" fmla="*/ 4416 f168 1"/>
              <a:gd name="f202" fmla="*/ 62925 f167 1"/>
              <a:gd name="f203" fmla="*/ 22442 f168 1"/>
              <a:gd name="f204" fmla="*/ 3813 f167 1"/>
              <a:gd name="f205" fmla="*/ 80648 f168 1"/>
              <a:gd name="f206" fmla="*/ 28585 f167 1"/>
              <a:gd name="f207" fmla="*/ 202497 f168 1"/>
              <a:gd name="f208" fmla="*/ 157585 f167 1"/>
              <a:gd name="f209" fmla="*/ 477717 f168 1"/>
              <a:gd name="f210" fmla="*/ 85381 f167 1"/>
              <a:gd name="f211" fmla="*/ 521724 f168 1"/>
              <a:gd name="f212" fmla="*/ 21738 f167 1"/>
              <a:gd name="f213" fmla="*/ 579627 f168 1"/>
              <a:gd name="f214" fmla="*/ 5726 f167 1"/>
              <a:gd name="f215" fmla="*/ 594531 f168 1"/>
              <a:gd name="f216" fmla="*/ 56883 f167 1"/>
              <a:gd name="f217" fmla="*/ 443881 f168 1"/>
              <a:gd name="f218" fmla="*/ 262617 f167 1"/>
              <a:gd name="f219" fmla="*/ 421525 f168 1"/>
              <a:gd name="f220" fmla="*/ 305819 f167 1"/>
              <a:gd name="f221" fmla="*/ 421928 f168 1"/>
              <a:gd name="f222" fmla="*/ 360399 f167 1"/>
              <a:gd name="f223" fmla="*/ 394939 f168 1"/>
              <a:gd name="f224" fmla="*/ 365232 f168 1"/>
              <a:gd name="f225" fmla="*/ 386078 f167 1"/>
              <a:gd name="f226" fmla="*/ f169 1 f2"/>
              <a:gd name="f227" fmla="*/ f172 1 598696"/>
              <a:gd name="f228" fmla="*/ f173 1 387629"/>
              <a:gd name="f229" fmla="*/ f174 1 598696"/>
              <a:gd name="f230" fmla="*/ f175 1 387629"/>
              <a:gd name="f231" fmla="*/ f176 1 598696"/>
              <a:gd name="f232" fmla="*/ f177 1 387629"/>
              <a:gd name="f233" fmla="*/ f178 1 598696"/>
              <a:gd name="f234" fmla="*/ f179 1 387629"/>
              <a:gd name="f235" fmla="*/ f180 1 598696"/>
              <a:gd name="f236" fmla="*/ f181 1 387629"/>
              <a:gd name="f237" fmla="*/ f182 1 598696"/>
              <a:gd name="f238" fmla="*/ f183 1 387629"/>
              <a:gd name="f239" fmla="*/ f184 1 598696"/>
              <a:gd name="f240" fmla="*/ f185 1 387629"/>
              <a:gd name="f241" fmla="*/ f186 1 598696"/>
              <a:gd name="f242" fmla="*/ f187 1 387629"/>
              <a:gd name="f243" fmla="*/ f188 1 598696"/>
              <a:gd name="f244" fmla="*/ f189 1 387629"/>
              <a:gd name="f245" fmla="*/ f190 1 598696"/>
              <a:gd name="f246" fmla="*/ f191 1 387629"/>
              <a:gd name="f247" fmla="*/ f192 1 598696"/>
              <a:gd name="f248" fmla="*/ f193 1 387629"/>
              <a:gd name="f249" fmla="*/ f194 1 598696"/>
              <a:gd name="f250" fmla="*/ f195 1 598696"/>
              <a:gd name="f251" fmla="*/ f196 1 387629"/>
              <a:gd name="f252" fmla="*/ f197 1 598696"/>
              <a:gd name="f253" fmla="*/ f198 1 387629"/>
              <a:gd name="f254" fmla="*/ f199 1 598696"/>
              <a:gd name="f255" fmla="*/ f200 1 387629"/>
              <a:gd name="f256" fmla="*/ f201 1 598696"/>
              <a:gd name="f257" fmla="*/ f202 1 387629"/>
              <a:gd name="f258" fmla="*/ f203 1 598696"/>
              <a:gd name="f259" fmla="*/ f204 1 387629"/>
              <a:gd name="f260" fmla="*/ f205 1 598696"/>
              <a:gd name="f261" fmla="*/ f206 1 387629"/>
              <a:gd name="f262" fmla="*/ f207 1 598696"/>
              <a:gd name="f263" fmla="*/ f208 1 387629"/>
              <a:gd name="f264" fmla="*/ f209 1 598696"/>
              <a:gd name="f265" fmla="*/ f210 1 387629"/>
              <a:gd name="f266" fmla="*/ f211 1 598696"/>
              <a:gd name="f267" fmla="*/ f212 1 387629"/>
              <a:gd name="f268" fmla="*/ f213 1 598696"/>
              <a:gd name="f269" fmla="*/ f214 1 387629"/>
              <a:gd name="f270" fmla="*/ f215 1 598696"/>
              <a:gd name="f271" fmla="*/ f216 1 387629"/>
              <a:gd name="f272" fmla="*/ f217 1 598696"/>
              <a:gd name="f273" fmla="*/ f218 1 387629"/>
              <a:gd name="f274" fmla="*/ f219 1 598696"/>
              <a:gd name="f275" fmla="*/ f220 1 387629"/>
              <a:gd name="f276" fmla="*/ f221 1 598696"/>
              <a:gd name="f277" fmla="*/ f222 1 387629"/>
              <a:gd name="f278" fmla="*/ f223 1 598696"/>
              <a:gd name="f279" fmla="*/ f224 1 598696"/>
              <a:gd name="f280" fmla="*/ f225 1 387629"/>
              <a:gd name="f281" fmla="*/ f5 1 f170"/>
              <a:gd name="f282" fmla="*/ f6 1 f170"/>
              <a:gd name="f283" fmla="*/ f5 1 f171"/>
              <a:gd name="f284" fmla="*/ f7 1 f171"/>
              <a:gd name="f285" fmla="+- f226 0 f1"/>
              <a:gd name="f286" fmla="*/ f227 1 f170"/>
              <a:gd name="f287" fmla="*/ f228 1 f171"/>
              <a:gd name="f288" fmla="*/ f229 1 f170"/>
              <a:gd name="f289" fmla="*/ f230 1 f171"/>
              <a:gd name="f290" fmla="*/ f231 1 f170"/>
              <a:gd name="f291" fmla="*/ f232 1 f171"/>
              <a:gd name="f292" fmla="*/ f233 1 f170"/>
              <a:gd name="f293" fmla="*/ f234 1 f171"/>
              <a:gd name="f294" fmla="*/ f235 1 f170"/>
              <a:gd name="f295" fmla="*/ f236 1 f171"/>
              <a:gd name="f296" fmla="*/ f237 1 f170"/>
              <a:gd name="f297" fmla="*/ f238 1 f171"/>
              <a:gd name="f298" fmla="*/ f239 1 f170"/>
              <a:gd name="f299" fmla="*/ f240 1 f171"/>
              <a:gd name="f300" fmla="*/ f241 1 f170"/>
              <a:gd name="f301" fmla="*/ f242 1 f171"/>
              <a:gd name="f302" fmla="*/ f243 1 f170"/>
              <a:gd name="f303" fmla="*/ f244 1 f171"/>
              <a:gd name="f304" fmla="*/ f245 1 f170"/>
              <a:gd name="f305" fmla="*/ f246 1 f171"/>
              <a:gd name="f306" fmla="*/ f247 1 f170"/>
              <a:gd name="f307" fmla="*/ f248 1 f171"/>
              <a:gd name="f308" fmla="*/ f249 1 f170"/>
              <a:gd name="f309" fmla="*/ f250 1 f170"/>
              <a:gd name="f310" fmla="*/ f251 1 f171"/>
              <a:gd name="f311" fmla="*/ f252 1 f170"/>
              <a:gd name="f312" fmla="*/ f253 1 f171"/>
              <a:gd name="f313" fmla="*/ f254 1 f170"/>
              <a:gd name="f314" fmla="*/ f255 1 f171"/>
              <a:gd name="f315" fmla="*/ f256 1 f170"/>
              <a:gd name="f316" fmla="*/ f257 1 f171"/>
              <a:gd name="f317" fmla="*/ f258 1 f170"/>
              <a:gd name="f318" fmla="*/ f259 1 f171"/>
              <a:gd name="f319" fmla="*/ f260 1 f170"/>
              <a:gd name="f320" fmla="*/ f261 1 f171"/>
              <a:gd name="f321" fmla="*/ f262 1 f170"/>
              <a:gd name="f322" fmla="*/ f263 1 f171"/>
              <a:gd name="f323" fmla="*/ f264 1 f170"/>
              <a:gd name="f324" fmla="*/ f265 1 f171"/>
              <a:gd name="f325" fmla="*/ f266 1 f170"/>
              <a:gd name="f326" fmla="*/ f267 1 f171"/>
              <a:gd name="f327" fmla="*/ f268 1 f170"/>
              <a:gd name="f328" fmla="*/ f269 1 f171"/>
              <a:gd name="f329" fmla="*/ f270 1 f170"/>
              <a:gd name="f330" fmla="*/ f271 1 f171"/>
              <a:gd name="f331" fmla="*/ f272 1 f170"/>
              <a:gd name="f332" fmla="*/ f273 1 f171"/>
              <a:gd name="f333" fmla="*/ f274 1 f170"/>
              <a:gd name="f334" fmla="*/ f275 1 f171"/>
              <a:gd name="f335" fmla="*/ f276 1 f170"/>
              <a:gd name="f336" fmla="*/ f277 1 f171"/>
              <a:gd name="f337" fmla="*/ f278 1 f170"/>
              <a:gd name="f338" fmla="*/ f279 1 f170"/>
              <a:gd name="f339" fmla="*/ f280 1 f171"/>
              <a:gd name="f340" fmla="*/ f281 f165 1"/>
              <a:gd name="f341" fmla="*/ f282 f165 1"/>
              <a:gd name="f342" fmla="*/ f284 f166 1"/>
              <a:gd name="f343" fmla="*/ f283 f166 1"/>
              <a:gd name="f344" fmla="*/ f286 f165 1"/>
              <a:gd name="f345" fmla="*/ f287 f166 1"/>
              <a:gd name="f346" fmla="*/ f288 f165 1"/>
              <a:gd name="f347" fmla="*/ f289 f166 1"/>
              <a:gd name="f348" fmla="*/ f290 f165 1"/>
              <a:gd name="f349" fmla="*/ f291 f166 1"/>
              <a:gd name="f350" fmla="*/ f292 f165 1"/>
              <a:gd name="f351" fmla="*/ f293 f166 1"/>
              <a:gd name="f352" fmla="*/ f294 f165 1"/>
              <a:gd name="f353" fmla="*/ f295 f166 1"/>
              <a:gd name="f354" fmla="*/ f296 f165 1"/>
              <a:gd name="f355" fmla="*/ f297 f166 1"/>
              <a:gd name="f356" fmla="*/ f298 f165 1"/>
              <a:gd name="f357" fmla="*/ f299 f166 1"/>
              <a:gd name="f358" fmla="*/ f300 f165 1"/>
              <a:gd name="f359" fmla="*/ f301 f166 1"/>
              <a:gd name="f360" fmla="*/ f302 f165 1"/>
              <a:gd name="f361" fmla="*/ f303 f166 1"/>
              <a:gd name="f362" fmla="*/ f304 f165 1"/>
              <a:gd name="f363" fmla="*/ f305 f166 1"/>
              <a:gd name="f364" fmla="*/ f306 f165 1"/>
              <a:gd name="f365" fmla="*/ f307 f166 1"/>
              <a:gd name="f366" fmla="*/ f308 f165 1"/>
              <a:gd name="f367" fmla="*/ f309 f165 1"/>
              <a:gd name="f368" fmla="*/ f310 f166 1"/>
              <a:gd name="f369" fmla="*/ f311 f165 1"/>
              <a:gd name="f370" fmla="*/ f312 f166 1"/>
              <a:gd name="f371" fmla="*/ f313 f165 1"/>
              <a:gd name="f372" fmla="*/ f314 f166 1"/>
              <a:gd name="f373" fmla="*/ f315 f165 1"/>
              <a:gd name="f374" fmla="*/ f316 f166 1"/>
              <a:gd name="f375" fmla="*/ f317 f165 1"/>
              <a:gd name="f376" fmla="*/ f318 f166 1"/>
              <a:gd name="f377" fmla="*/ f319 f165 1"/>
              <a:gd name="f378" fmla="*/ f320 f166 1"/>
              <a:gd name="f379" fmla="*/ f321 f165 1"/>
              <a:gd name="f380" fmla="*/ f322 f166 1"/>
              <a:gd name="f381" fmla="*/ f323 f165 1"/>
              <a:gd name="f382" fmla="*/ f324 f166 1"/>
              <a:gd name="f383" fmla="*/ f325 f165 1"/>
              <a:gd name="f384" fmla="*/ f326 f166 1"/>
              <a:gd name="f385" fmla="*/ f327 f165 1"/>
              <a:gd name="f386" fmla="*/ f328 f166 1"/>
              <a:gd name="f387" fmla="*/ f329 f165 1"/>
              <a:gd name="f388" fmla="*/ f330 f166 1"/>
              <a:gd name="f389" fmla="*/ f331 f165 1"/>
              <a:gd name="f390" fmla="*/ f332 f166 1"/>
              <a:gd name="f391" fmla="*/ f333 f165 1"/>
              <a:gd name="f392" fmla="*/ f334 f166 1"/>
              <a:gd name="f393" fmla="*/ f335 f165 1"/>
              <a:gd name="f394" fmla="*/ f336 f166 1"/>
              <a:gd name="f395" fmla="*/ f337 f165 1"/>
              <a:gd name="f396" fmla="*/ f338 f165 1"/>
              <a:gd name="f397" fmla="*/ f339 f16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5">
                <a:pos x="f344" y="f345"/>
              </a:cxn>
              <a:cxn ang="f285">
                <a:pos x="f346" y="f347"/>
              </a:cxn>
              <a:cxn ang="f285">
                <a:pos x="f348" y="f349"/>
              </a:cxn>
              <a:cxn ang="f285">
                <a:pos x="f350" y="f351"/>
              </a:cxn>
              <a:cxn ang="f285">
                <a:pos x="f352" y="f353"/>
              </a:cxn>
              <a:cxn ang="f285">
                <a:pos x="f354" y="f355"/>
              </a:cxn>
              <a:cxn ang="f285">
                <a:pos x="f356" y="f357"/>
              </a:cxn>
              <a:cxn ang="f285">
                <a:pos x="f358" y="f359"/>
              </a:cxn>
              <a:cxn ang="f285">
                <a:pos x="f360" y="f361"/>
              </a:cxn>
              <a:cxn ang="f285">
                <a:pos x="f362" y="f363"/>
              </a:cxn>
              <a:cxn ang="f285">
                <a:pos x="f364" y="f365"/>
              </a:cxn>
              <a:cxn ang="f285">
                <a:pos x="f366" y="f365"/>
              </a:cxn>
              <a:cxn ang="f285">
                <a:pos x="f367" y="f368"/>
              </a:cxn>
              <a:cxn ang="f285">
                <a:pos x="f369" y="f370"/>
              </a:cxn>
              <a:cxn ang="f285">
                <a:pos x="f371" y="f372"/>
              </a:cxn>
              <a:cxn ang="f285">
                <a:pos x="f373" y="f374"/>
              </a:cxn>
              <a:cxn ang="f285">
                <a:pos x="f375" y="f376"/>
              </a:cxn>
              <a:cxn ang="f285">
                <a:pos x="f377" y="f378"/>
              </a:cxn>
              <a:cxn ang="f285">
                <a:pos x="f379" y="f380"/>
              </a:cxn>
              <a:cxn ang="f285">
                <a:pos x="f381" y="f382"/>
              </a:cxn>
              <a:cxn ang="f285">
                <a:pos x="f383" y="f384"/>
              </a:cxn>
              <a:cxn ang="f285">
                <a:pos x="f385" y="f386"/>
              </a:cxn>
              <a:cxn ang="f285">
                <a:pos x="f387" y="f388"/>
              </a:cxn>
              <a:cxn ang="f285">
                <a:pos x="f389" y="f390"/>
              </a:cxn>
              <a:cxn ang="f285">
                <a:pos x="f391" y="f392"/>
              </a:cxn>
              <a:cxn ang="f285">
                <a:pos x="f393" y="f394"/>
              </a:cxn>
              <a:cxn ang="f285">
                <a:pos x="f395" y="f345"/>
              </a:cxn>
              <a:cxn ang="f285">
                <a:pos x="f396" y="f397"/>
              </a:cxn>
            </a:cxnLst>
            <a:rect l="f340" t="f343" r="f341" b="f342"/>
            <a:pathLst>
              <a:path w="598696" h="387629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69"/>
                </a:cubicBezTo>
                <a:cubicBezTo>
                  <a:pt x="f75" y="f71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102" y="f103"/>
                </a:cubicBezTo>
                <a:cubicBezTo>
                  <a:pt x="f104" y="f98"/>
                  <a:pt x="f105" y="f106"/>
                  <a:pt x="f107" y="f108"/>
                </a:cubicBezTo>
                <a:cubicBezTo>
                  <a:pt x="f109" y="f107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124" y="f125"/>
                </a:cubicBez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43"/>
                </a:cubicBezTo>
                <a:cubicBezTo>
                  <a:pt x="f144" y="f145"/>
                  <a:pt x="f146" y="f147"/>
                  <a:pt x="f148" y="f149"/>
                </a:cubicBezTo>
                <a:cubicBezTo>
                  <a:pt x="f150" y="f151"/>
                  <a:pt x="f152" y="f153"/>
                  <a:pt x="f154" y="f155"/>
                </a:cubicBezTo>
                <a:cubicBezTo>
                  <a:pt x="f156" y="f157"/>
                  <a:pt x="f158" y="f65"/>
                  <a:pt x="f159" y="f9"/>
                </a:cubicBezTo>
                <a:cubicBezTo>
                  <a:pt x="f160" y="f161"/>
                  <a:pt x="f162" y="f67"/>
                  <a:pt x="f163" y="f67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22" name="Forma libre: forma 28">
            <a:extLst>
              <a:ext uri="{FF2B5EF4-FFF2-40B4-BE49-F238E27FC236}">
                <a16:creationId xmlns:a16="http://schemas.microsoft.com/office/drawing/2014/main" id="{E3DC00DF-04FA-45E8-9EB1-6D6EF3683B46}"/>
              </a:ext>
            </a:extLst>
          </p:cNvPr>
          <p:cNvSpPr/>
          <p:nvPr/>
        </p:nvSpPr>
        <p:spPr>
          <a:xfrm>
            <a:off x="4536493" y="2515953"/>
            <a:ext cx="454630" cy="41074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54633"/>
              <a:gd name="f7" fmla="val 410749"/>
              <a:gd name="f8" fmla="val 229109"/>
              <a:gd name="f9" fmla="val 247755"/>
              <a:gd name="f10" fmla="val 207458"/>
              <a:gd name="f11" fmla="val 296696"/>
              <a:gd name="f12" fmla="val 188224"/>
              <a:gd name="f13" fmla="val 339595"/>
              <a:gd name="f14" fmla="val 169594"/>
              <a:gd name="f15" fmla="val 382595"/>
              <a:gd name="f16" fmla="val 162343"/>
              <a:gd name="f17" fmla="val 399312"/>
              <a:gd name="f18" fmla="val 151870"/>
              <a:gd name="f19" fmla="val 411295"/>
              <a:gd name="f20" fmla="val 132334"/>
              <a:gd name="f21" fmla="val 410490"/>
              <a:gd name="f22" fmla="val 106353"/>
              <a:gd name="f23" fmla="val 409583"/>
              <a:gd name="f24" fmla="val 92456"/>
              <a:gd name="f25" fmla="val 387026"/>
              <a:gd name="f26" fmla="val 101620"/>
              <a:gd name="f27" fmla="val 359434"/>
              <a:gd name="f28" fmla="val 118034"/>
              <a:gd name="f29" fmla="val 310492"/>
              <a:gd name="f30" fmla="val 134549"/>
              <a:gd name="f31" fmla="val 261551"/>
              <a:gd name="f32" fmla="val 152877"/>
              <a:gd name="f33" fmla="val 213214"/>
              <a:gd name="f34" fmla="val 165264"/>
              <a:gd name="f35" fmla="val 180486"/>
              <a:gd name="f36" fmla="val 160631"/>
              <a:gd name="f37" fmla="val 147254"/>
              <a:gd name="f38" fmla="val 160732"/>
              <a:gd name="f39" fmla="val 114022"/>
              <a:gd name="f40" fmla="val 99219"/>
              <a:gd name="f41" fmla="val 149856"/>
              <a:gd name="f42" fmla="val 102341"/>
              <a:gd name="f43" fmla="val 140894"/>
              <a:gd name="f44" fmla="val 105664"/>
              <a:gd name="f45" fmla="val 112496"/>
              <a:gd name="f46" fmla="val 116338"/>
              <a:gd name="f47" fmla="val 84098"/>
              <a:gd name="f48" fmla="val 127315"/>
              <a:gd name="f49" fmla="val 55700"/>
              <a:gd name="f50" fmla="val 137989"/>
              <a:gd name="f51" fmla="val 50060"/>
              <a:gd name="f52" fmla="val 140104"/>
              <a:gd name="f53" fmla="val 44119"/>
              <a:gd name="f54" fmla="val 142320"/>
              <a:gd name="f55" fmla="val 38278"/>
              <a:gd name="f56" fmla="val 142722"/>
              <a:gd name="f57" fmla="val 21159"/>
              <a:gd name="f58" fmla="val 144031"/>
              <a:gd name="f59" fmla="val 6758"/>
              <a:gd name="f60" fmla="val 135170"/>
              <a:gd name="f61" fmla="val 1522"/>
              <a:gd name="f62" fmla="val 120870"/>
              <a:gd name="f63" fmla="+- 0 0 4319"/>
              <a:gd name="f64" fmla="val 104758"/>
              <a:gd name="f65" fmla="val 7564"/>
              <a:gd name="f66" fmla="val 91163"/>
              <a:gd name="f67" fmla="val 21662"/>
              <a:gd name="f68" fmla="val 84114"/>
              <a:gd name="f69" fmla="val 67885"/>
              <a:gd name="f70" fmla="val 61154"/>
              <a:gd name="f71" fmla="val 115114"/>
              <a:gd name="f72" fmla="val 40308"/>
              <a:gd name="f73" fmla="val 161336"/>
              <a:gd name="f74" fmla="val 17247"/>
              <a:gd name="f75" fmla="val 206753"/>
              <a:gd name="f76" fmla="+- 0 0 5310"/>
              <a:gd name="f77" fmla="val 250861"/>
              <a:gd name="f78" fmla="+- 0 0 6116"/>
              <a:gd name="f79" fmla="val 296579"/>
              <a:gd name="f80" fmla="val 17046"/>
              <a:gd name="f81" fmla="val 339881"/>
              <a:gd name="f82" fmla="val 38999"/>
              <a:gd name="f83" fmla="val 384593"/>
              <a:gd name="f84" fmla="val 58233"/>
              <a:gd name="f85" fmla="val 428600"/>
              <a:gd name="f86" fmla="val 78877"/>
              <a:gd name="f87" fmla="val 451157"/>
              <a:gd name="f88" fmla="val 89552"/>
              <a:gd name="f89" fmla="val 459415"/>
              <a:gd name="f90" fmla="val 105865"/>
              <a:gd name="f91" fmla="val 451963"/>
              <a:gd name="f92" fmla="val 123891"/>
              <a:gd name="f93" fmla="val 444712"/>
              <a:gd name="f94" fmla="val 141615"/>
              <a:gd name="f95" fmla="val 426888"/>
              <a:gd name="f96" fmla="val 147455"/>
              <a:gd name="f97" fmla="val 403525"/>
              <a:gd name="f98" fmla="val 138996"/>
              <a:gd name="f99" fmla="val 374221"/>
              <a:gd name="f100" fmla="val 128322"/>
              <a:gd name="f101" fmla="val 345118"/>
              <a:gd name="f102" fmla="val 117345"/>
              <a:gd name="f103" fmla="val 316216"/>
              <a:gd name="f104" fmla="val 105765"/>
              <a:gd name="f105" fmla="val 302219"/>
              <a:gd name="f106" fmla="val 100226"/>
              <a:gd name="f107" fmla="val 296781"/>
              <a:gd name="f108" fmla="val 103751"/>
              <a:gd name="f109" fmla="val 296680"/>
              <a:gd name="f110" fmla="val 118856"/>
              <a:gd name="f111" fmla="val 296378"/>
              <a:gd name="f112" fmla="val 156821"/>
              <a:gd name="f113" fmla="val 296076"/>
              <a:gd name="f114" fmla="val 194181"/>
              <a:gd name="f115" fmla="val 311181"/>
              <a:gd name="f116" fmla="val 230736"/>
              <a:gd name="f117" fmla="val 328301"/>
              <a:gd name="f118" fmla="val 272125"/>
              <a:gd name="f119" fmla="val 341593"/>
              <a:gd name="f120" fmla="val 315024"/>
              <a:gd name="f121" fmla="val 355893"/>
              <a:gd name="f122" fmla="val 357520"/>
              <a:gd name="f123" fmla="val 364453"/>
              <a:gd name="f124" fmla="val 383099"/>
              <a:gd name="f125" fmla="val 357403"/>
              <a:gd name="f126" fmla="val 400419"/>
              <a:gd name="f127" fmla="val 336558"/>
              <a:gd name="f128" fmla="val 408173"/>
              <a:gd name="f129" fmla="val 316518"/>
              <a:gd name="f130" fmla="val 415726"/>
              <a:gd name="f131" fmla="val 299500"/>
              <a:gd name="f132" fmla="val 406562"/>
              <a:gd name="f133" fmla="val 288624"/>
              <a:gd name="f134" fmla="val 382092"/>
              <a:gd name="f135" fmla="val 269490"/>
              <a:gd name="f136" fmla="val 339192"/>
              <a:gd name="f137" fmla="val 250558"/>
              <a:gd name="f138" fmla="val 296293"/>
              <a:gd name="f139" fmla="val 229008"/>
              <a:gd name="f140" fmla="val 247553"/>
              <a:gd name="f141" fmla="+- 0 0 -90"/>
              <a:gd name="f142" fmla="*/ f3 1 454633"/>
              <a:gd name="f143" fmla="*/ f4 1 410749"/>
              <a:gd name="f144" fmla="+- f7 0 f5"/>
              <a:gd name="f145" fmla="+- f6 0 f5"/>
              <a:gd name="f146" fmla="*/ f141 f0 1"/>
              <a:gd name="f147" fmla="*/ f145 1 454633"/>
              <a:gd name="f148" fmla="*/ f144 1 410749"/>
              <a:gd name="f149" fmla="*/ 229109 f145 1"/>
              <a:gd name="f150" fmla="*/ 247755 f144 1"/>
              <a:gd name="f151" fmla="*/ 169594 f145 1"/>
              <a:gd name="f152" fmla="*/ 382595 f144 1"/>
              <a:gd name="f153" fmla="*/ 132334 f145 1"/>
              <a:gd name="f154" fmla="*/ 410490 f144 1"/>
              <a:gd name="f155" fmla="*/ 101620 f145 1"/>
              <a:gd name="f156" fmla="*/ 359434 f144 1"/>
              <a:gd name="f157" fmla="*/ 152877 f145 1"/>
              <a:gd name="f158" fmla="*/ 213214 f144 1"/>
              <a:gd name="f159" fmla="*/ 160732 f145 1"/>
              <a:gd name="f160" fmla="*/ 114022 f144 1"/>
              <a:gd name="f161" fmla="*/ 140894 f145 1"/>
              <a:gd name="f162" fmla="*/ 105664 f144 1"/>
              <a:gd name="f163" fmla="*/ 55700 f145 1"/>
              <a:gd name="f164" fmla="*/ 137989 f144 1"/>
              <a:gd name="f165" fmla="*/ 38278 f145 1"/>
              <a:gd name="f166" fmla="*/ 142722 f144 1"/>
              <a:gd name="f167" fmla="*/ 1522 f145 1"/>
              <a:gd name="f168" fmla="*/ 120870 f144 1"/>
              <a:gd name="f169" fmla="*/ 21662 f145 1"/>
              <a:gd name="f170" fmla="*/ 84114 f144 1"/>
              <a:gd name="f171" fmla="*/ 161336 f145 1"/>
              <a:gd name="f172" fmla="*/ 17247 f144 1"/>
              <a:gd name="f173" fmla="*/ 296579 f145 1"/>
              <a:gd name="f174" fmla="*/ 17046 f144 1"/>
              <a:gd name="f175" fmla="*/ 428600 f145 1"/>
              <a:gd name="f176" fmla="*/ 78877 f144 1"/>
              <a:gd name="f177" fmla="*/ 451963 f145 1"/>
              <a:gd name="f178" fmla="*/ 123891 f144 1"/>
              <a:gd name="f179" fmla="*/ 403525 f145 1"/>
              <a:gd name="f180" fmla="*/ 138996 f144 1"/>
              <a:gd name="f181" fmla="*/ 316216 f145 1"/>
              <a:gd name="f182" fmla="*/ 105765 f144 1"/>
              <a:gd name="f183" fmla="*/ 296680 f145 1"/>
              <a:gd name="f184" fmla="*/ 118856 f144 1"/>
              <a:gd name="f185" fmla="*/ 311181 f145 1"/>
              <a:gd name="f186" fmla="*/ 230736 f144 1"/>
              <a:gd name="f187" fmla="*/ 355893 f145 1"/>
              <a:gd name="f188" fmla="*/ 357520 f144 1"/>
              <a:gd name="f189" fmla="*/ 336558 f145 1"/>
              <a:gd name="f190" fmla="*/ 408173 f144 1"/>
              <a:gd name="f191" fmla="*/ 288624 f145 1"/>
              <a:gd name="f192" fmla="*/ 382092 f144 1"/>
              <a:gd name="f193" fmla="*/ 229008 f145 1"/>
              <a:gd name="f194" fmla="*/ 247553 f144 1"/>
              <a:gd name="f195" fmla="*/ f146 1 f2"/>
              <a:gd name="f196" fmla="*/ f149 1 454633"/>
              <a:gd name="f197" fmla="*/ f150 1 410749"/>
              <a:gd name="f198" fmla="*/ f151 1 454633"/>
              <a:gd name="f199" fmla="*/ f152 1 410749"/>
              <a:gd name="f200" fmla="*/ f153 1 454633"/>
              <a:gd name="f201" fmla="*/ f154 1 410749"/>
              <a:gd name="f202" fmla="*/ f155 1 454633"/>
              <a:gd name="f203" fmla="*/ f156 1 410749"/>
              <a:gd name="f204" fmla="*/ f157 1 454633"/>
              <a:gd name="f205" fmla="*/ f158 1 410749"/>
              <a:gd name="f206" fmla="*/ f159 1 454633"/>
              <a:gd name="f207" fmla="*/ f160 1 410749"/>
              <a:gd name="f208" fmla="*/ f161 1 454633"/>
              <a:gd name="f209" fmla="*/ f162 1 410749"/>
              <a:gd name="f210" fmla="*/ f163 1 454633"/>
              <a:gd name="f211" fmla="*/ f164 1 410749"/>
              <a:gd name="f212" fmla="*/ f165 1 454633"/>
              <a:gd name="f213" fmla="*/ f166 1 410749"/>
              <a:gd name="f214" fmla="*/ f167 1 454633"/>
              <a:gd name="f215" fmla="*/ f168 1 410749"/>
              <a:gd name="f216" fmla="*/ f169 1 454633"/>
              <a:gd name="f217" fmla="*/ f170 1 410749"/>
              <a:gd name="f218" fmla="*/ f171 1 454633"/>
              <a:gd name="f219" fmla="*/ f172 1 410749"/>
              <a:gd name="f220" fmla="*/ f173 1 454633"/>
              <a:gd name="f221" fmla="*/ f174 1 410749"/>
              <a:gd name="f222" fmla="*/ f175 1 454633"/>
              <a:gd name="f223" fmla="*/ f176 1 410749"/>
              <a:gd name="f224" fmla="*/ f177 1 454633"/>
              <a:gd name="f225" fmla="*/ f178 1 410749"/>
              <a:gd name="f226" fmla="*/ f179 1 454633"/>
              <a:gd name="f227" fmla="*/ f180 1 410749"/>
              <a:gd name="f228" fmla="*/ f181 1 454633"/>
              <a:gd name="f229" fmla="*/ f182 1 410749"/>
              <a:gd name="f230" fmla="*/ f183 1 454633"/>
              <a:gd name="f231" fmla="*/ f184 1 410749"/>
              <a:gd name="f232" fmla="*/ f185 1 454633"/>
              <a:gd name="f233" fmla="*/ f186 1 410749"/>
              <a:gd name="f234" fmla="*/ f187 1 454633"/>
              <a:gd name="f235" fmla="*/ f188 1 410749"/>
              <a:gd name="f236" fmla="*/ f189 1 454633"/>
              <a:gd name="f237" fmla="*/ f190 1 410749"/>
              <a:gd name="f238" fmla="*/ f191 1 454633"/>
              <a:gd name="f239" fmla="*/ f192 1 410749"/>
              <a:gd name="f240" fmla="*/ f193 1 454633"/>
              <a:gd name="f241" fmla="*/ f194 1 410749"/>
              <a:gd name="f242" fmla="*/ f5 1 f147"/>
              <a:gd name="f243" fmla="*/ f6 1 f147"/>
              <a:gd name="f244" fmla="*/ f5 1 f148"/>
              <a:gd name="f245" fmla="*/ f7 1 f148"/>
              <a:gd name="f246" fmla="+- f195 0 f1"/>
              <a:gd name="f247" fmla="*/ f196 1 f147"/>
              <a:gd name="f248" fmla="*/ f197 1 f148"/>
              <a:gd name="f249" fmla="*/ f198 1 f147"/>
              <a:gd name="f250" fmla="*/ f199 1 f148"/>
              <a:gd name="f251" fmla="*/ f200 1 f147"/>
              <a:gd name="f252" fmla="*/ f201 1 f148"/>
              <a:gd name="f253" fmla="*/ f202 1 f147"/>
              <a:gd name="f254" fmla="*/ f203 1 f148"/>
              <a:gd name="f255" fmla="*/ f204 1 f147"/>
              <a:gd name="f256" fmla="*/ f205 1 f148"/>
              <a:gd name="f257" fmla="*/ f206 1 f147"/>
              <a:gd name="f258" fmla="*/ f207 1 f148"/>
              <a:gd name="f259" fmla="*/ f208 1 f147"/>
              <a:gd name="f260" fmla="*/ f209 1 f148"/>
              <a:gd name="f261" fmla="*/ f210 1 f147"/>
              <a:gd name="f262" fmla="*/ f211 1 f148"/>
              <a:gd name="f263" fmla="*/ f212 1 f147"/>
              <a:gd name="f264" fmla="*/ f213 1 f148"/>
              <a:gd name="f265" fmla="*/ f214 1 f147"/>
              <a:gd name="f266" fmla="*/ f215 1 f148"/>
              <a:gd name="f267" fmla="*/ f216 1 f147"/>
              <a:gd name="f268" fmla="*/ f217 1 f148"/>
              <a:gd name="f269" fmla="*/ f218 1 f147"/>
              <a:gd name="f270" fmla="*/ f219 1 f148"/>
              <a:gd name="f271" fmla="*/ f220 1 f147"/>
              <a:gd name="f272" fmla="*/ f221 1 f148"/>
              <a:gd name="f273" fmla="*/ f222 1 f147"/>
              <a:gd name="f274" fmla="*/ f223 1 f148"/>
              <a:gd name="f275" fmla="*/ f224 1 f147"/>
              <a:gd name="f276" fmla="*/ f225 1 f148"/>
              <a:gd name="f277" fmla="*/ f226 1 f147"/>
              <a:gd name="f278" fmla="*/ f227 1 f148"/>
              <a:gd name="f279" fmla="*/ f228 1 f147"/>
              <a:gd name="f280" fmla="*/ f229 1 f148"/>
              <a:gd name="f281" fmla="*/ f230 1 f147"/>
              <a:gd name="f282" fmla="*/ f231 1 f148"/>
              <a:gd name="f283" fmla="*/ f232 1 f147"/>
              <a:gd name="f284" fmla="*/ f233 1 f148"/>
              <a:gd name="f285" fmla="*/ f234 1 f147"/>
              <a:gd name="f286" fmla="*/ f235 1 f148"/>
              <a:gd name="f287" fmla="*/ f236 1 f147"/>
              <a:gd name="f288" fmla="*/ f237 1 f148"/>
              <a:gd name="f289" fmla="*/ f238 1 f147"/>
              <a:gd name="f290" fmla="*/ f239 1 f148"/>
              <a:gd name="f291" fmla="*/ f240 1 f147"/>
              <a:gd name="f292" fmla="*/ f241 1 f148"/>
              <a:gd name="f293" fmla="*/ f242 f142 1"/>
              <a:gd name="f294" fmla="*/ f243 f142 1"/>
              <a:gd name="f295" fmla="*/ f245 f143 1"/>
              <a:gd name="f296" fmla="*/ f244 f143 1"/>
              <a:gd name="f297" fmla="*/ f247 f142 1"/>
              <a:gd name="f298" fmla="*/ f248 f143 1"/>
              <a:gd name="f299" fmla="*/ f249 f142 1"/>
              <a:gd name="f300" fmla="*/ f250 f143 1"/>
              <a:gd name="f301" fmla="*/ f251 f142 1"/>
              <a:gd name="f302" fmla="*/ f252 f143 1"/>
              <a:gd name="f303" fmla="*/ f253 f142 1"/>
              <a:gd name="f304" fmla="*/ f254 f143 1"/>
              <a:gd name="f305" fmla="*/ f255 f142 1"/>
              <a:gd name="f306" fmla="*/ f256 f143 1"/>
              <a:gd name="f307" fmla="*/ f257 f142 1"/>
              <a:gd name="f308" fmla="*/ f258 f143 1"/>
              <a:gd name="f309" fmla="*/ f259 f142 1"/>
              <a:gd name="f310" fmla="*/ f260 f143 1"/>
              <a:gd name="f311" fmla="*/ f261 f142 1"/>
              <a:gd name="f312" fmla="*/ f262 f143 1"/>
              <a:gd name="f313" fmla="*/ f263 f142 1"/>
              <a:gd name="f314" fmla="*/ f264 f143 1"/>
              <a:gd name="f315" fmla="*/ f265 f142 1"/>
              <a:gd name="f316" fmla="*/ f266 f143 1"/>
              <a:gd name="f317" fmla="*/ f267 f142 1"/>
              <a:gd name="f318" fmla="*/ f268 f143 1"/>
              <a:gd name="f319" fmla="*/ f269 f142 1"/>
              <a:gd name="f320" fmla="*/ f270 f143 1"/>
              <a:gd name="f321" fmla="*/ f271 f142 1"/>
              <a:gd name="f322" fmla="*/ f272 f143 1"/>
              <a:gd name="f323" fmla="*/ f273 f142 1"/>
              <a:gd name="f324" fmla="*/ f274 f143 1"/>
              <a:gd name="f325" fmla="*/ f275 f142 1"/>
              <a:gd name="f326" fmla="*/ f276 f143 1"/>
              <a:gd name="f327" fmla="*/ f277 f142 1"/>
              <a:gd name="f328" fmla="*/ f278 f143 1"/>
              <a:gd name="f329" fmla="*/ f279 f142 1"/>
              <a:gd name="f330" fmla="*/ f280 f143 1"/>
              <a:gd name="f331" fmla="*/ f281 f142 1"/>
              <a:gd name="f332" fmla="*/ f282 f143 1"/>
              <a:gd name="f333" fmla="*/ f283 f142 1"/>
              <a:gd name="f334" fmla="*/ f284 f143 1"/>
              <a:gd name="f335" fmla="*/ f285 f142 1"/>
              <a:gd name="f336" fmla="*/ f286 f143 1"/>
              <a:gd name="f337" fmla="*/ f287 f142 1"/>
              <a:gd name="f338" fmla="*/ f288 f143 1"/>
              <a:gd name="f339" fmla="*/ f289 f142 1"/>
              <a:gd name="f340" fmla="*/ f290 f143 1"/>
              <a:gd name="f341" fmla="*/ f291 f142 1"/>
              <a:gd name="f342" fmla="*/ f292 f14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6">
                <a:pos x="f297" y="f298"/>
              </a:cxn>
              <a:cxn ang="f246">
                <a:pos x="f299" y="f300"/>
              </a:cxn>
              <a:cxn ang="f246">
                <a:pos x="f301" y="f302"/>
              </a:cxn>
              <a:cxn ang="f246">
                <a:pos x="f303" y="f304"/>
              </a:cxn>
              <a:cxn ang="f246">
                <a:pos x="f305" y="f306"/>
              </a:cxn>
              <a:cxn ang="f246">
                <a:pos x="f307" y="f308"/>
              </a:cxn>
              <a:cxn ang="f246">
                <a:pos x="f309" y="f310"/>
              </a:cxn>
              <a:cxn ang="f246">
                <a:pos x="f311" y="f312"/>
              </a:cxn>
              <a:cxn ang="f246">
                <a:pos x="f313" y="f314"/>
              </a:cxn>
              <a:cxn ang="f246">
                <a:pos x="f315" y="f316"/>
              </a:cxn>
              <a:cxn ang="f246">
                <a:pos x="f317" y="f318"/>
              </a:cxn>
              <a:cxn ang="f246">
                <a:pos x="f319" y="f320"/>
              </a:cxn>
              <a:cxn ang="f246">
                <a:pos x="f321" y="f322"/>
              </a:cxn>
              <a:cxn ang="f246">
                <a:pos x="f323" y="f324"/>
              </a:cxn>
              <a:cxn ang="f246">
                <a:pos x="f325" y="f326"/>
              </a:cxn>
              <a:cxn ang="f246">
                <a:pos x="f327" y="f328"/>
              </a:cxn>
              <a:cxn ang="f246">
                <a:pos x="f329" y="f330"/>
              </a:cxn>
              <a:cxn ang="f246">
                <a:pos x="f331" y="f332"/>
              </a:cxn>
              <a:cxn ang="f246">
                <a:pos x="f333" y="f334"/>
              </a:cxn>
              <a:cxn ang="f246">
                <a:pos x="f335" y="f336"/>
              </a:cxn>
              <a:cxn ang="f246">
                <a:pos x="f337" y="f338"/>
              </a:cxn>
              <a:cxn ang="f246">
                <a:pos x="f339" y="f340"/>
              </a:cxn>
              <a:cxn ang="f246">
                <a:pos x="f341" y="f342"/>
              </a:cxn>
            </a:cxnLst>
            <a:rect l="f293" t="f296" r="f294" b="f295"/>
            <a:pathLst>
              <a:path w="454633" h="410749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38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23" name="Forma libre: forma 29">
            <a:extLst>
              <a:ext uri="{FF2B5EF4-FFF2-40B4-BE49-F238E27FC236}">
                <a16:creationId xmlns:a16="http://schemas.microsoft.com/office/drawing/2014/main" id="{2B846240-51E4-4F81-9B9C-9E0FE4696973}"/>
              </a:ext>
            </a:extLst>
          </p:cNvPr>
          <p:cNvSpPr/>
          <p:nvPr/>
        </p:nvSpPr>
        <p:spPr>
          <a:xfrm>
            <a:off x="5461884" y="1693249"/>
            <a:ext cx="554638" cy="24637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54634"/>
              <a:gd name="f7" fmla="val 246372"/>
              <a:gd name="f8" fmla="val 172477"/>
              <a:gd name="f9" fmla="val 188816"/>
              <a:gd name="f10" fmla="val 154350"/>
              <a:gd name="f11" fmla="val 195362"/>
              <a:gd name="f12" fmla="val 143475"/>
              <a:gd name="f13" fmla="val 204425"/>
              <a:gd name="f14" fmla="val 134311"/>
              <a:gd name="f15" fmla="val 213891"/>
              <a:gd name="f16" fmla="val 109639"/>
              <a:gd name="f17" fmla="val 239570"/>
              <a:gd name="f18" fmla="val 80334"/>
              <a:gd name="f19" fmla="val 249439"/>
              <a:gd name="f20" fmla="val 45793"/>
              <a:gd name="f21" fmla="val 244505"/>
              <a:gd name="f22" fmla="val 29882"/>
              <a:gd name="f23" fmla="val 242289"/>
              <a:gd name="f24" fmla="val 6016"/>
              <a:gd name="f25" fmla="val 253568"/>
              <a:gd name="f26" fmla="val 377"/>
              <a:gd name="f27" fmla="val 237859"/>
              <a:gd name="f28" fmla="+- 0 0 3450"/>
              <a:gd name="f29" fmla="val 227385"/>
              <a:gd name="f30" fmla="val 22833"/>
              <a:gd name="f31" fmla="val 219631"/>
              <a:gd name="f32" fmla="val 36126"/>
              <a:gd name="f33" fmla="val 211877"/>
              <a:gd name="f34" fmla="val 152135"/>
              <a:gd name="f35" fmla="val 143903"/>
              <a:gd name="f36" fmla="val 268345"/>
              <a:gd name="f37" fmla="val 76433"/>
              <a:gd name="f38" fmla="val 384556"/>
              <a:gd name="f39" fmla="val 8862"/>
              <a:gd name="f40" fmla="val 408724"/>
              <a:gd name="f41" fmla="+- 0 0 5237"/>
              <a:gd name="f42" fmla="val 415069"/>
              <a:gd name="f43" fmla="+- 0 0 3525"/>
              <a:gd name="f44" fmla="val 429771"/>
              <a:gd name="f45" fmla="val 21349"/>
              <a:gd name="f46" fmla="val 469750"/>
              <a:gd name="f47" fmla="val 88618"/>
              <a:gd name="f48" fmla="val 509225"/>
              <a:gd name="f49" fmla="val 156189"/>
              <a:gd name="f50" fmla="val 549607"/>
              <a:gd name="f51" fmla="val 223055"/>
              <a:gd name="f52" fmla="val 559878"/>
              <a:gd name="f53" fmla="val 240074"/>
              <a:gd name="f54" fmla="val 553735"/>
              <a:gd name="f55" fmla="val 242894"/>
              <a:gd name="f56" fmla="val 537321"/>
              <a:gd name="f57" fmla="val 245008"/>
              <a:gd name="f58" fmla="val 498450"/>
              <a:gd name="f59" fmla="val 249943"/>
              <a:gd name="f60" fmla="val 471260"/>
              <a:gd name="f61" fmla="val 239973"/>
              <a:gd name="f62" fmla="val 455450"/>
              <a:gd name="f63" fmla="val 199894"/>
              <a:gd name="f64" fmla="val 443064"/>
              <a:gd name="f65" fmla="val 168475"/>
              <a:gd name="f66" fmla="val 422823"/>
              <a:gd name="f67" fmla="val 140077"/>
              <a:gd name="f68" fmla="val 402581"/>
              <a:gd name="f69" fmla="val 110974"/>
              <a:gd name="f70" fmla="val 407012"/>
              <a:gd name="f71" fmla="val 147025"/>
              <a:gd name="f72" fmla="val 410336"/>
              <a:gd name="f73" fmla="val 183177"/>
              <a:gd name="f74" fmla="val 416378"/>
              <a:gd name="f75" fmla="val 218926"/>
              <a:gd name="f76" fmla="val 419802"/>
              <a:gd name="f77" fmla="val 238966"/>
              <a:gd name="f78" fmla="val 413457"/>
              <a:gd name="f79" fmla="val 244908"/>
              <a:gd name="f80" fmla="val 394425"/>
              <a:gd name="f81" fmla="val 244807"/>
              <a:gd name="f82" fmla="val 321516"/>
              <a:gd name="f83" fmla="val 244404"/>
              <a:gd name="f84" fmla="val 248608"/>
              <a:gd name="f85" fmla="val 175599"/>
              <a:gd name="f86" fmla="val 244606"/>
              <a:gd name="f87" fmla="val 151229"/>
              <a:gd name="f88" fmla="val 150222"/>
              <a:gd name="f89" fmla="val 242491"/>
              <a:gd name="f90" fmla="val 159486"/>
              <a:gd name="f91" fmla="val 220034"/>
              <a:gd name="f92" fmla="val 163212"/>
              <a:gd name="f93" fmla="val 211072"/>
              <a:gd name="f94" fmla="val 166838"/>
              <a:gd name="f95" fmla="val 202109"/>
              <a:gd name="f96" fmla="val 172376"/>
              <a:gd name="f97" fmla="+- 0 0 -90"/>
              <a:gd name="f98" fmla="*/ f3 1 554634"/>
              <a:gd name="f99" fmla="*/ f4 1 246372"/>
              <a:gd name="f100" fmla="+- f7 0 f5"/>
              <a:gd name="f101" fmla="+- f6 0 f5"/>
              <a:gd name="f102" fmla="*/ f97 f0 1"/>
              <a:gd name="f103" fmla="*/ f101 1 554634"/>
              <a:gd name="f104" fmla="*/ f100 1 246372"/>
              <a:gd name="f105" fmla="*/ 172477 f101 1"/>
              <a:gd name="f106" fmla="*/ 188816 f100 1"/>
              <a:gd name="f107" fmla="*/ 134311 f101 1"/>
              <a:gd name="f108" fmla="*/ 213891 f100 1"/>
              <a:gd name="f109" fmla="*/ 45793 f101 1"/>
              <a:gd name="f110" fmla="*/ 244505 f100 1"/>
              <a:gd name="f111" fmla="*/ 377 f101 1"/>
              <a:gd name="f112" fmla="*/ 237859 f100 1"/>
              <a:gd name="f113" fmla="*/ 36126 f101 1"/>
              <a:gd name="f114" fmla="*/ 211877 f100 1"/>
              <a:gd name="f115" fmla="*/ 384556 f101 1"/>
              <a:gd name="f116" fmla="*/ 8862 f100 1"/>
              <a:gd name="f117" fmla="*/ 429771 f101 1"/>
              <a:gd name="f118" fmla="*/ 21349 f100 1"/>
              <a:gd name="f119" fmla="*/ 549607 f101 1"/>
              <a:gd name="f120" fmla="*/ 223055 f100 1"/>
              <a:gd name="f121" fmla="*/ 537321 f101 1"/>
              <a:gd name="f122" fmla="*/ 245008 f100 1"/>
              <a:gd name="f123" fmla="*/ 455450 f101 1"/>
              <a:gd name="f124" fmla="*/ 199894 f100 1"/>
              <a:gd name="f125" fmla="*/ 402581 f101 1"/>
              <a:gd name="f126" fmla="*/ 110974 f100 1"/>
              <a:gd name="f127" fmla="*/ 416378 f101 1"/>
              <a:gd name="f128" fmla="*/ 218926 f100 1"/>
              <a:gd name="f129" fmla="*/ 394425 f101 1"/>
              <a:gd name="f130" fmla="*/ 244807 f100 1"/>
              <a:gd name="f131" fmla="*/ 175599 f101 1"/>
              <a:gd name="f132" fmla="*/ 244606 f100 1"/>
              <a:gd name="f133" fmla="*/ 159486 f101 1"/>
              <a:gd name="f134" fmla="*/ 220034 f100 1"/>
              <a:gd name="f135" fmla="*/ 172376 f101 1"/>
              <a:gd name="f136" fmla="*/ f102 1 f2"/>
              <a:gd name="f137" fmla="*/ f105 1 554634"/>
              <a:gd name="f138" fmla="*/ f106 1 246372"/>
              <a:gd name="f139" fmla="*/ f107 1 554634"/>
              <a:gd name="f140" fmla="*/ f108 1 246372"/>
              <a:gd name="f141" fmla="*/ f109 1 554634"/>
              <a:gd name="f142" fmla="*/ f110 1 246372"/>
              <a:gd name="f143" fmla="*/ f111 1 554634"/>
              <a:gd name="f144" fmla="*/ f112 1 246372"/>
              <a:gd name="f145" fmla="*/ f113 1 554634"/>
              <a:gd name="f146" fmla="*/ f114 1 246372"/>
              <a:gd name="f147" fmla="*/ f115 1 554634"/>
              <a:gd name="f148" fmla="*/ f116 1 246372"/>
              <a:gd name="f149" fmla="*/ f117 1 554634"/>
              <a:gd name="f150" fmla="*/ f118 1 246372"/>
              <a:gd name="f151" fmla="*/ f119 1 554634"/>
              <a:gd name="f152" fmla="*/ f120 1 246372"/>
              <a:gd name="f153" fmla="*/ f121 1 554634"/>
              <a:gd name="f154" fmla="*/ f122 1 246372"/>
              <a:gd name="f155" fmla="*/ f123 1 554634"/>
              <a:gd name="f156" fmla="*/ f124 1 246372"/>
              <a:gd name="f157" fmla="*/ f125 1 554634"/>
              <a:gd name="f158" fmla="*/ f126 1 246372"/>
              <a:gd name="f159" fmla="*/ f127 1 554634"/>
              <a:gd name="f160" fmla="*/ f128 1 246372"/>
              <a:gd name="f161" fmla="*/ f129 1 554634"/>
              <a:gd name="f162" fmla="*/ f130 1 246372"/>
              <a:gd name="f163" fmla="*/ f131 1 554634"/>
              <a:gd name="f164" fmla="*/ f132 1 246372"/>
              <a:gd name="f165" fmla="*/ f133 1 554634"/>
              <a:gd name="f166" fmla="*/ f134 1 246372"/>
              <a:gd name="f167" fmla="*/ f135 1 554634"/>
              <a:gd name="f168" fmla="*/ f5 1 f103"/>
              <a:gd name="f169" fmla="*/ f6 1 f103"/>
              <a:gd name="f170" fmla="*/ f5 1 f104"/>
              <a:gd name="f171" fmla="*/ f7 1 f104"/>
              <a:gd name="f172" fmla="+- f136 0 f1"/>
              <a:gd name="f173" fmla="*/ f137 1 f103"/>
              <a:gd name="f174" fmla="*/ f138 1 f104"/>
              <a:gd name="f175" fmla="*/ f139 1 f103"/>
              <a:gd name="f176" fmla="*/ f140 1 f104"/>
              <a:gd name="f177" fmla="*/ f141 1 f103"/>
              <a:gd name="f178" fmla="*/ f142 1 f104"/>
              <a:gd name="f179" fmla="*/ f143 1 f103"/>
              <a:gd name="f180" fmla="*/ f144 1 f104"/>
              <a:gd name="f181" fmla="*/ f145 1 f103"/>
              <a:gd name="f182" fmla="*/ f146 1 f104"/>
              <a:gd name="f183" fmla="*/ f147 1 f103"/>
              <a:gd name="f184" fmla="*/ f148 1 f104"/>
              <a:gd name="f185" fmla="*/ f149 1 f103"/>
              <a:gd name="f186" fmla="*/ f150 1 f104"/>
              <a:gd name="f187" fmla="*/ f151 1 f103"/>
              <a:gd name="f188" fmla="*/ f152 1 f104"/>
              <a:gd name="f189" fmla="*/ f153 1 f103"/>
              <a:gd name="f190" fmla="*/ f154 1 f104"/>
              <a:gd name="f191" fmla="*/ f155 1 f103"/>
              <a:gd name="f192" fmla="*/ f156 1 f104"/>
              <a:gd name="f193" fmla="*/ f157 1 f103"/>
              <a:gd name="f194" fmla="*/ f158 1 f104"/>
              <a:gd name="f195" fmla="*/ f159 1 f103"/>
              <a:gd name="f196" fmla="*/ f160 1 f104"/>
              <a:gd name="f197" fmla="*/ f161 1 f103"/>
              <a:gd name="f198" fmla="*/ f162 1 f104"/>
              <a:gd name="f199" fmla="*/ f163 1 f103"/>
              <a:gd name="f200" fmla="*/ f164 1 f104"/>
              <a:gd name="f201" fmla="*/ f165 1 f103"/>
              <a:gd name="f202" fmla="*/ f166 1 f104"/>
              <a:gd name="f203" fmla="*/ f167 1 f103"/>
              <a:gd name="f204" fmla="*/ f168 f98 1"/>
              <a:gd name="f205" fmla="*/ f169 f98 1"/>
              <a:gd name="f206" fmla="*/ f171 f99 1"/>
              <a:gd name="f207" fmla="*/ f170 f99 1"/>
              <a:gd name="f208" fmla="*/ f173 f98 1"/>
              <a:gd name="f209" fmla="*/ f174 f99 1"/>
              <a:gd name="f210" fmla="*/ f175 f98 1"/>
              <a:gd name="f211" fmla="*/ f176 f99 1"/>
              <a:gd name="f212" fmla="*/ f177 f98 1"/>
              <a:gd name="f213" fmla="*/ f178 f99 1"/>
              <a:gd name="f214" fmla="*/ f179 f98 1"/>
              <a:gd name="f215" fmla="*/ f180 f99 1"/>
              <a:gd name="f216" fmla="*/ f181 f98 1"/>
              <a:gd name="f217" fmla="*/ f182 f99 1"/>
              <a:gd name="f218" fmla="*/ f183 f98 1"/>
              <a:gd name="f219" fmla="*/ f184 f99 1"/>
              <a:gd name="f220" fmla="*/ f185 f98 1"/>
              <a:gd name="f221" fmla="*/ f186 f99 1"/>
              <a:gd name="f222" fmla="*/ f187 f98 1"/>
              <a:gd name="f223" fmla="*/ f188 f99 1"/>
              <a:gd name="f224" fmla="*/ f189 f98 1"/>
              <a:gd name="f225" fmla="*/ f190 f99 1"/>
              <a:gd name="f226" fmla="*/ f191 f98 1"/>
              <a:gd name="f227" fmla="*/ f192 f99 1"/>
              <a:gd name="f228" fmla="*/ f193 f98 1"/>
              <a:gd name="f229" fmla="*/ f194 f99 1"/>
              <a:gd name="f230" fmla="*/ f195 f98 1"/>
              <a:gd name="f231" fmla="*/ f196 f99 1"/>
              <a:gd name="f232" fmla="*/ f197 f98 1"/>
              <a:gd name="f233" fmla="*/ f198 f99 1"/>
              <a:gd name="f234" fmla="*/ f199 f98 1"/>
              <a:gd name="f235" fmla="*/ f200 f99 1"/>
              <a:gd name="f236" fmla="*/ f201 f98 1"/>
              <a:gd name="f237" fmla="*/ f202 f99 1"/>
              <a:gd name="f238" fmla="*/ f203 f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2">
                <a:pos x="f208" y="f209"/>
              </a:cxn>
              <a:cxn ang="f172">
                <a:pos x="f210" y="f211"/>
              </a:cxn>
              <a:cxn ang="f172">
                <a:pos x="f212" y="f213"/>
              </a:cxn>
              <a:cxn ang="f172">
                <a:pos x="f214" y="f215"/>
              </a:cxn>
              <a:cxn ang="f172">
                <a:pos x="f216" y="f217"/>
              </a:cxn>
              <a:cxn ang="f172">
                <a:pos x="f218" y="f219"/>
              </a:cxn>
              <a:cxn ang="f172">
                <a:pos x="f220" y="f221"/>
              </a:cxn>
              <a:cxn ang="f172">
                <a:pos x="f222" y="f223"/>
              </a:cxn>
              <a:cxn ang="f172">
                <a:pos x="f224" y="f225"/>
              </a:cxn>
              <a:cxn ang="f172">
                <a:pos x="f226" y="f227"/>
              </a:cxn>
              <a:cxn ang="f172">
                <a:pos x="f228" y="f229"/>
              </a:cxn>
              <a:cxn ang="f172">
                <a:pos x="f230" y="f231"/>
              </a:cxn>
              <a:cxn ang="f172">
                <a:pos x="f232" y="f233"/>
              </a:cxn>
              <a:cxn ang="f172">
                <a:pos x="f234" y="f235"/>
              </a:cxn>
              <a:cxn ang="f172">
                <a:pos x="f236" y="f237"/>
              </a:cxn>
              <a:cxn ang="f172">
                <a:pos x="f238" y="f209"/>
              </a:cxn>
            </a:cxnLst>
            <a:rect l="f204" t="f207" r="f205" b="f206"/>
            <a:pathLst>
              <a:path w="554634" h="246372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1"/>
                  <a:pt x="f85" y="f86"/>
                </a:cubicBezTo>
                <a:cubicBezTo>
                  <a:pt x="f87" y="f86"/>
                  <a:pt x="f88" y="f89"/>
                  <a:pt x="f90" y="f91"/>
                </a:cubicBezTo>
                <a:cubicBezTo>
                  <a:pt x="f92" y="f93"/>
                  <a:pt x="f94" y="f95"/>
                  <a:pt x="f96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24" name="Forma libre: forma 30">
            <a:extLst>
              <a:ext uri="{FF2B5EF4-FFF2-40B4-BE49-F238E27FC236}">
                <a16:creationId xmlns:a16="http://schemas.microsoft.com/office/drawing/2014/main" id="{25876EEE-BE1D-40C8-9B70-D806B2A40EF0}"/>
              </a:ext>
            </a:extLst>
          </p:cNvPr>
          <p:cNvSpPr/>
          <p:nvPr/>
        </p:nvSpPr>
        <p:spPr>
          <a:xfrm>
            <a:off x="6407456" y="2439482"/>
            <a:ext cx="445102" cy="42874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45106"/>
              <a:gd name="f7" fmla="val 428745"/>
              <a:gd name="f8" fmla="val 702"/>
              <a:gd name="f9" fmla="val 274280"/>
              <a:gd name="f10" fmla="val 199"/>
              <a:gd name="f11" fmla="val 261995"/>
              <a:gd name="f12" fmla="val 1911"/>
              <a:gd name="f13" fmla="val 247796"/>
              <a:gd name="f14" fmla="val 5939"/>
              <a:gd name="f15" fmla="val 233798"/>
              <a:gd name="f16" fmla="val 10370"/>
              <a:gd name="f17" fmla="val 218290"/>
              <a:gd name="f18" fmla="val 10470"/>
              <a:gd name="f19" fmla="val 202782"/>
              <a:gd name="f20" fmla="val 186770"/>
              <a:gd name="f21" fmla="+- 0 0 7052"/>
              <a:gd name="f22" fmla="val 141152"/>
              <a:gd name="f23" fmla="val 1004"/>
              <a:gd name="f24" fmla="val 99260"/>
              <a:gd name="f25" fmla="val 32726"/>
              <a:gd name="f26" fmla="val 63611"/>
              <a:gd name="f27" fmla="val 42393"/>
              <a:gd name="f28" fmla="val 52836"/>
              <a:gd name="f29" fmla="val 47227"/>
              <a:gd name="f30" fmla="val 44981"/>
              <a:gd name="f31" fmla="val 33733"/>
              <a:gd name="f32" fmla="val 34408"/>
              <a:gd name="f33" fmla="val 22051"/>
              <a:gd name="f34" fmla="val 25244"/>
              <a:gd name="f35" fmla="val 23662"/>
              <a:gd name="f36" fmla="val 16281"/>
              <a:gd name="f37" fmla="val 5909"/>
              <a:gd name="f38" fmla="val 45615"/>
              <a:gd name="f39" fmla="+- 0 0 6276"/>
              <a:gd name="f40" fmla="val 52262"/>
              <a:gd name="f41" fmla="val 2989"/>
              <a:gd name="f42" fmla="val 59814"/>
              <a:gd name="f43" fmla="val 10440"/>
              <a:gd name="f44" fmla="val 184887"/>
              <a:gd name="f45" fmla="val 135513"/>
              <a:gd name="f46" fmla="val 309959"/>
              <a:gd name="f47" fmla="val 260686"/>
              <a:gd name="f48" fmla="val 435031"/>
              <a:gd name="f49" fmla="val 385758"/>
              <a:gd name="f50" fmla="val 442886"/>
              <a:gd name="f51" fmla="val 393613"/>
              <a:gd name="f52" fmla="val 450942"/>
              <a:gd name="f53" fmla="val 400561"/>
              <a:gd name="f54" fmla="val 439160"/>
              <a:gd name="f55" fmla="val 412041"/>
              <a:gd name="f56" fmla="val 428385"/>
              <a:gd name="f57" fmla="val 422514"/>
              <a:gd name="f58" fmla="val 418516"/>
              <a:gd name="f59" fmla="val 421406"/>
              <a:gd name="f60" fmla="val 410258"/>
              <a:gd name="f61" fmla="val 410732"/>
              <a:gd name="f62" fmla="val 397671"/>
              <a:gd name="f63" fmla="val 394318"/>
              <a:gd name="f64" fmla="val 384781"/>
              <a:gd name="f65" fmla="val 396533"/>
              <a:gd name="f66" fmla="val 366755"/>
              <a:gd name="f67" fmla="val 402978"/>
              <a:gd name="f68" fmla="val 260011"/>
              <a:gd name="f69" fmla="val 441345"/>
              <a:gd name="f70" fmla="val 155381"/>
              <a:gd name="f71" fmla="val 439634"/>
              <a:gd name="f72" fmla="val 56089"/>
              <a:gd name="f73" fmla="val 379011"/>
              <a:gd name="f74" fmla="val 16009"/>
              <a:gd name="f75" fmla="val 354540"/>
              <a:gd name="f76" fmla="val 602"/>
              <a:gd name="f77" fmla="val 324229"/>
              <a:gd name="f78" fmla="val 274381"/>
              <a:gd name="f79" fmla="val 253465"/>
              <a:gd name="f80" fmla="val 263002"/>
              <a:gd name="f81" fmla="val 254371"/>
              <a:gd name="f82" fmla="val 260988"/>
              <a:gd name="f83" fmla="val 255378"/>
              <a:gd name="f84" fmla="val 259074"/>
              <a:gd name="f85" fmla="val 256284"/>
              <a:gd name="f86" fmla="val 257060"/>
              <a:gd name="f87" fmla="val 213990"/>
              <a:gd name="f88" fmla="val 214866"/>
              <a:gd name="f89" fmla="val 171695"/>
              <a:gd name="f90" fmla="val 172672"/>
              <a:gd name="f91" fmla="val 129400"/>
              <a:gd name="f92" fmla="val 130578"/>
              <a:gd name="f93" fmla="val 124868"/>
              <a:gd name="f94" fmla="val 126047"/>
              <a:gd name="f95" fmla="val 119430"/>
              <a:gd name="f96" fmla="val 123932"/>
              <a:gd name="f97" fmla="val 112885"/>
              <a:gd name="f98" fmla="val 125241"/>
              <a:gd name="f99" fmla="val 97074"/>
              <a:gd name="f100" fmla="val 128564"/>
              <a:gd name="f101" fmla="val 89522"/>
              <a:gd name="f102" fmla="val 124536"/>
              <a:gd name="f103" fmla="val 93751"/>
              <a:gd name="f104" fmla="val 106410"/>
              <a:gd name="f105" fmla="val 97376"/>
              <a:gd name="f106" fmla="val 90499"/>
              <a:gd name="f107" fmla="val 84184"/>
              <a:gd name="f108" fmla="val 82845"/>
              <a:gd name="f109" fmla="val 73510"/>
              <a:gd name="f110" fmla="val 77105"/>
              <a:gd name="f111" fmla="val 63339"/>
              <a:gd name="f112" fmla="val 71667"/>
              <a:gd name="f113" fmla="val 57599"/>
              <a:gd name="f114" fmla="val 83148"/>
              <a:gd name="f115" fmla="val 52161"/>
              <a:gd name="f116" fmla="val 89794"/>
              <a:gd name="f117" fmla="val 26784"/>
              <a:gd name="f118" fmla="val 120508"/>
              <a:gd name="f119" fmla="val 22857"/>
              <a:gd name="f120" fmla="val 181433"/>
              <a:gd name="f121" fmla="val 212046"/>
              <a:gd name="f122" fmla="val 120437"/>
              <a:gd name="f123" fmla="val 255248"/>
              <a:gd name="f124" fmla="val 185692"/>
              <a:gd name="f125" fmla="val 263405"/>
              <a:gd name="f126" fmla="val 37761"/>
              <a:gd name="f127" fmla="val 295428"/>
              <a:gd name="f128" fmla="val 32121"/>
              <a:gd name="f129" fmla="val 305901"/>
              <a:gd name="f130" fmla="val 37459"/>
              <a:gd name="f131" fmla="val 312144"/>
              <a:gd name="f132" fmla="val 41084"/>
              <a:gd name="f133" fmla="val 318489"/>
              <a:gd name="f134" fmla="val 338428"/>
              <a:gd name="f135" fmla="val 69381"/>
              <a:gd name="f136" fmla="val 352425"/>
              <a:gd name="f137" fmla="val 89421"/>
              <a:gd name="f138" fmla="val 362193"/>
              <a:gd name="f139" fmla="val 171997"/>
              <a:gd name="f140" fmla="val 402676"/>
              <a:gd name="f141" fmla="val 257090"/>
              <a:gd name="f142" fmla="val 406402"/>
              <a:gd name="f143" fmla="val 343795"/>
              <a:gd name="f144" fmla="val 377097"/>
              <a:gd name="f145" fmla="val 350441"/>
              <a:gd name="f146" fmla="val 374882"/>
              <a:gd name="f147" fmla="val 364137"/>
              <a:gd name="f148" fmla="val 375486"/>
              <a:gd name="f149" fmla="val 360109"/>
              <a:gd name="f150" fmla="val 363603"/>
              <a:gd name="f151" fmla="val 356987"/>
              <a:gd name="f152" fmla="val 354439"/>
              <a:gd name="f153" fmla="val 349031"/>
              <a:gd name="f154" fmla="val 344772"/>
              <a:gd name="f155" fmla="val 336141"/>
              <a:gd name="f156" fmla="val 346081"/>
              <a:gd name="f157" fmla="val 330099"/>
              <a:gd name="f158" fmla="val 346685"/>
              <a:gd name="f159" fmla="val 324259"/>
              <a:gd name="f160" fmla="val 348397"/>
              <a:gd name="f161" fmla="val 318317"/>
              <a:gd name="f162" fmla="val 349807"/>
              <a:gd name="f163" fmla="val 261924"/>
              <a:gd name="f164" fmla="val 363805"/>
              <a:gd name="f165" fmla="val 205732"/>
              <a:gd name="f166" fmla="val 363100"/>
              <a:gd name="f167" fmla="val 149137"/>
              <a:gd name="f168" fmla="val 349706"/>
              <a:gd name="f169" fmla="val 107950"/>
              <a:gd name="f170" fmla="val 339938"/>
              <a:gd name="f171" fmla="val 70992"/>
              <a:gd name="f172" fmla="val 322013"/>
              <a:gd name="f173" fmla="val 295327"/>
              <a:gd name="f174" fmla="val 57800"/>
              <a:gd name="f175" fmla="val 250515"/>
              <a:gd name="f176" fmla="val 73006"/>
              <a:gd name="f177" fmla="val 275489"/>
              <a:gd name="f178" fmla="val 93348"/>
              <a:gd name="f179" fmla="val 292105"/>
              <a:gd name="f180" fmla="val 123660"/>
              <a:gd name="f181" fmla="val 291601"/>
              <a:gd name="f182" fmla="val 149439"/>
              <a:gd name="f183" fmla="val 291198"/>
              <a:gd name="f184" fmla="val 172601"/>
              <a:gd name="f185" fmla="val 297845"/>
              <a:gd name="f186" fmla="val 195259"/>
              <a:gd name="f187" fmla="val 310332"/>
              <a:gd name="f188" fmla="val 226175"/>
              <a:gd name="f189" fmla="val 327451"/>
              <a:gd name="f190" fmla="val 265650"/>
              <a:gd name="f191" fmla="val 320805"/>
              <a:gd name="f192" fmla="val 295961"/>
              <a:gd name="f193" fmla="val 292306"/>
              <a:gd name="f194" fmla="val 209962"/>
              <a:gd name="f195" fmla="val 299456"/>
              <a:gd name="f196" fmla="val 130507"/>
              <a:gd name="f197" fmla="val 292810"/>
              <a:gd name="f198" fmla="val 57700"/>
              <a:gd name="f199" fmla="val 250414"/>
              <a:gd name="f200" fmla="+- 0 0 -90"/>
              <a:gd name="f201" fmla="*/ f3 1 445106"/>
              <a:gd name="f202" fmla="*/ f4 1 428745"/>
              <a:gd name="f203" fmla="+- f7 0 f5"/>
              <a:gd name="f204" fmla="+- f6 0 f5"/>
              <a:gd name="f205" fmla="*/ f200 f0 1"/>
              <a:gd name="f206" fmla="*/ f204 1 445106"/>
              <a:gd name="f207" fmla="*/ f203 1 428745"/>
              <a:gd name="f208" fmla="*/ 702 f204 1"/>
              <a:gd name="f209" fmla="*/ 274280 f203 1"/>
              <a:gd name="f210" fmla="*/ 5939 f204 1"/>
              <a:gd name="f211" fmla="*/ 233798 f203 1"/>
              <a:gd name="f212" fmla="*/ 186770 f203 1"/>
              <a:gd name="f213" fmla="*/ 32726 f204 1"/>
              <a:gd name="f214" fmla="*/ 63611 f203 1"/>
              <a:gd name="f215" fmla="*/ 33733 f204 1"/>
              <a:gd name="f216" fmla="*/ 34408 f203 1"/>
              <a:gd name="f217" fmla="*/ 5909 f203 1"/>
              <a:gd name="f218" fmla="*/ 59814 f204 1"/>
              <a:gd name="f219" fmla="*/ 10440 f203 1"/>
              <a:gd name="f220" fmla="*/ 435031 f204 1"/>
              <a:gd name="f221" fmla="*/ 385758 f203 1"/>
              <a:gd name="f222" fmla="*/ 439160 f204 1"/>
              <a:gd name="f223" fmla="*/ 412041 f203 1"/>
              <a:gd name="f224" fmla="*/ 410258 f204 1"/>
              <a:gd name="f225" fmla="*/ 410732 f203 1"/>
              <a:gd name="f226" fmla="*/ 366755 f204 1"/>
              <a:gd name="f227" fmla="*/ 402978 f203 1"/>
              <a:gd name="f228" fmla="*/ 56089 f204 1"/>
              <a:gd name="f229" fmla="*/ 379011 f203 1"/>
              <a:gd name="f230" fmla="*/ 274381 f203 1"/>
              <a:gd name="f231" fmla="*/ 253465 f204 1"/>
              <a:gd name="f232" fmla="*/ 263002 f203 1"/>
              <a:gd name="f233" fmla="*/ 256284 f204 1"/>
              <a:gd name="f234" fmla="*/ 257060 f203 1"/>
              <a:gd name="f235" fmla="*/ 129400 f204 1"/>
              <a:gd name="f236" fmla="*/ 130578 f203 1"/>
              <a:gd name="f237" fmla="*/ 112885 f204 1"/>
              <a:gd name="f238" fmla="*/ 125241 f203 1"/>
              <a:gd name="f239" fmla="*/ 93751 f204 1"/>
              <a:gd name="f240" fmla="*/ 106410 f203 1"/>
              <a:gd name="f241" fmla="*/ 73510 f204 1"/>
              <a:gd name="f242" fmla="*/ 77105 f203 1"/>
              <a:gd name="f243" fmla="*/ 52161 f204 1"/>
              <a:gd name="f244" fmla="*/ 89794 f203 1"/>
              <a:gd name="f245" fmla="*/ 63339 f204 1"/>
              <a:gd name="f246" fmla="*/ 212046 f203 1"/>
              <a:gd name="f247" fmla="*/ 37761 f204 1"/>
              <a:gd name="f248" fmla="*/ 295428 f203 1"/>
              <a:gd name="f249" fmla="*/ 41084 f204 1"/>
              <a:gd name="f250" fmla="*/ 318489 f203 1"/>
              <a:gd name="f251" fmla="*/ 89421 f204 1"/>
              <a:gd name="f252" fmla="*/ 362193 f203 1"/>
              <a:gd name="f253" fmla="*/ 343795 f204 1"/>
              <a:gd name="f254" fmla="*/ 377097 f203 1"/>
              <a:gd name="f255" fmla="*/ 360109 f204 1"/>
              <a:gd name="f256" fmla="*/ 363603 f203 1"/>
              <a:gd name="f257" fmla="*/ 336141 f204 1"/>
              <a:gd name="f258" fmla="*/ 346081 f203 1"/>
              <a:gd name="f259" fmla="*/ 318317 f204 1"/>
              <a:gd name="f260" fmla="*/ 349807 f203 1"/>
              <a:gd name="f261" fmla="*/ 149137 f204 1"/>
              <a:gd name="f262" fmla="*/ 349706 f203 1"/>
              <a:gd name="f263" fmla="*/ 295327 f203 1"/>
              <a:gd name="f264" fmla="*/ 57800 f204 1"/>
              <a:gd name="f265" fmla="*/ 250515 f203 1"/>
              <a:gd name="f266" fmla="*/ 123660 f204 1"/>
              <a:gd name="f267" fmla="*/ 291601 f203 1"/>
              <a:gd name="f268" fmla="*/ 195259 f204 1"/>
              <a:gd name="f269" fmla="*/ 310332 f203 1"/>
              <a:gd name="f270" fmla="*/ 295961 f204 1"/>
              <a:gd name="f271" fmla="*/ 292306 f203 1"/>
              <a:gd name="f272" fmla="*/ 57700 f204 1"/>
              <a:gd name="f273" fmla="*/ 250414 f203 1"/>
              <a:gd name="f274" fmla="*/ f205 1 f2"/>
              <a:gd name="f275" fmla="*/ f208 1 445106"/>
              <a:gd name="f276" fmla="*/ f209 1 428745"/>
              <a:gd name="f277" fmla="*/ f210 1 445106"/>
              <a:gd name="f278" fmla="*/ f211 1 428745"/>
              <a:gd name="f279" fmla="*/ f212 1 428745"/>
              <a:gd name="f280" fmla="*/ f213 1 445106"/>
              <a:gd name="f281" fmla="*/ f214 1 428745"/>
              <a:gd name="f282" fmla="*/ f215 1 445106"/>
              <a:gd name="f283" fmla="*/ f216 1 428745"/>
              <a:gd name="f284" fmla="*/ f217 1 428745"/>
              <a:gd name="f285" fmla="*/ f218 1 445106"/>
              <a:gd name="f286" fmla="*/ f219 1 428745"/>
              <a:gd name="f287" fmla="*/ f220 1 445106"/>
              <a:gd name="f288" fmla="*/ f221 1 428745"/>
              <a:gd name="f289" fmla="*/ f222 1 445106"/>
              <a:gd name="f290" fmla="*/ f223 1 428745"/>
              <a:gd name="f291" fmla="*/ f224 1 445106"/>
              <a:gd name="f292" fmla="*/ f225 1 428745"/>
              <a:gd name="f293" fmla="*/ f226 1 445106"/>
              <a:gd name="f294" fmla="*/ f227 1 428745"/>
              <a:gd name="f295" fmla="*/ f228 1 445106"/>
              <a:gd name="f296" fmla="*/ f229 1 428745"/>
              <a:gd name="f297" fmla="*/ f230 1 428745"/>
              <a:gd name="f298" fmla="*/ f231 1 445106"/>
              <a:gd name="f299" fmla="*/ f232 1 428745"/>
              <a:gd name="f300" fmla="*/ f233 1 445106"/>
              <a:gd name="f301" fmla="*/ f234 1 428745"/>
              <a:gd name="f302" fmla="*/ f235 1 445106"/>
              <a:gd name="f303" fmla="*/ f236 1 428745"/>
              <a:gd name="f304" fmla="*/ f237 1 445106"/>
              <a:gd name="f305" fmla="*/ f238 1 428745"/>
              <a:gd name="f306" fmla="*/ f239 1 445106"/>
              <a:gd name="f307" fmla="*/ f240 1 428745"/>
              <a:gd name="f308" fmla="*/ f241 1 445106"/>
              <a:gd name="f309" fmla="*/ f242 1 428745"/>
              <a:gd name="f310" fmla="*/ f243 1 445106"/>
              <a:gd name="f311" fmla="*/ f244 1 428745"/>
              <a:gd name="f312" fmla="*/ f245 1 445106"/>
              <a:gd name="f313" fmla="*/ f246 1 428745"/>
              <a:gd name="f314" fmla="*/ f247 1 445106"/>
              <a:gd name="f315" fmla="*/ f248 1 428745"/>
              <a:gd name="f316" fmla="*/ f249 1 445106"/>
              <a:gd name="f317" fmla="*/ f250 1 428745"/>
              <a:gd name="f318" fmla="*/ f251 1 445106"/>
              <a:gd name="f319" fmla="*/ f252 1 428745"/>
              <a:gd name="f320" fmla="*/ f253 1 445106"/>
              <a:gd name="f321" fmla="*/ f254 1 428745"/>
              <a:gd name="f322" fmla="*/ f255 1 445106"/>
              <a:gd name="f323" fmla="*/ f256 1 428745"/>
              <a:gd name="f324" fmla="*/ f257 1 445106"/>
              <a:gd name="f325" fmla="*/ f258 1 428745"/>
              <a:gd name="f326" fmla="*/ f259 1 445106"/>
              <a:gd name="f327" fmla="*/ f260 1 428745"/>
              <a:gd name="f328" fmla="*/ f261 1 445106"/>
              <a:gd name="f329" fmla="*/ f262 1 428745"/>
              <a:gd name="f330" fmla="*/ f263 1 428745"/>
              <a:gd name="f331" fmla="*/ f264 1 445106"/>
              <a:gd name="f332" fmla="*/ f265 1 428745"/>
              <a:gd name="f333" fmla="*/ f266 1 445106"/>
              <a:gd name="f334" fmla="*/ f267 1 428745"/>
              <a:gd name="f335" fmla="*/ f268 1 445106"/>
              <a:gd name="f336" fmla="*/ f269 1 428745"/>
              <a:gd name="f337" fmla="*/ f270 1 445106"/>
              <a:gd name="f338" fmla="*/ f271 1 428745"/>
              <a:gd name="f339" fmla="*/ f272 1 445106"/>
              <a:gd name="f340" fmla="*/ f273 1 428745"/>
              <a:gd name="f341" fmla="*/ f5 1 f206"/>
              <a:gd name="f342" fmla="*/ f6 1 f206"/>
              <a:gd name="f343" fmla="*/ f5 1 f207"/>
              <a:gd name="f344" fmla="*/ f7 1 f207"/>
              <a:gd name="f345" fmla="+- f274 0 f1"/>
              <a:gd name="f346" fmla="*/ f275 1 f206"/>
              <a:gd name="f347" fmla="*/ f276 1 f207"/>
              <a:gd name="f348" fmla="*/ f277 1 f206"/>
              <a:gd name="f349" fmla="*/ f278 1 f207"/>
              <a:gd name="f350" fmla="*/ f279 1 f207"/>
              <a:gd name="f351" fmla="*/ f280 1 f206"/>
              <a:gd name="f352" fmla="*/ f281 1 f207"/>
              <a:gd name="f353" fmla="*/ f282 1 f206"/>
              <a:gd name="f354" fmla="*/ f283 1 f207"/>
              <a:gd name="f355" fmla="*/ f284 1 f207"/>
              <a:gd name="f356" fmla="*/ f285 1 f206"/>
              <a:gd name="f357" fmla="*/ f286 1 f207"/>
              <a:gd name="f358" fmla="*/ f287 1 f206"/>
              <a:gd name="f359" fmla="*/ f288 1 f207"/>
              <a:gd name="f360" fmla="*/ f289 1 f206"/>
              <a:gd name="f361" fmla="*/ f290 1 f207"/>
              <a:gd name="f362" fmla="*/ f291 1 f206"/>
              <a:gd name="f363" fmla="*/ f292 1 f207"/>
              <a:gd name="f364" fmla="*/ f293 1 f206"/>
              <a:gd name="f365" fmla="*/ f294 1 f207"/>
              <a:gd name="f366" fmla="*/ f295 1 f206"/>
              <a:gd name="f367" fmla="*/ f296 1 f207"/>
              <a:gd name="f368" fmla="*/ f297 1 f207"/>
              <a:gd name="f369" fmla="*/ f298 1 f206"/>
              <a:gd name="f370" fmla="*/ f299 1 f207"/>
              <a:gd name="f371" fmla="*/ f300 1 f206"/>
              <a:gd name="f372" fmla="*/ f301 1 f207"/>
              <a:gd name="f373" fmla="*/ f302 1 f206"/>
              <a:gd name="f374" fmla="*/ f303 1 f207"/>
              <a:gd name="f375" fmla="*/ f304 1 f206"/>
              <a:gd name="f376" fmla="*/ f305 1 f207"/>
              <a:gd name="f377" fmla="*/ f306 1 f206"/>
              <a:gd name="f378" fmla="*/ f307 1 f207"/>
              <a:gd name="f379" fmla="*/ f308 1 f206"/>
              <a:gd name="f380" fmla="*/ f309 1 f207"/>
              <a:gd name="f381" fmla="*/ f310 1 f206"/>
              <a:gd name="f382" fmla="*/ f311 1 f207"/>
              <a:gd name="f383" fmla="*/ f312 1 f206"/>
              <a:gd name="f384" fmla="*/ f313 1 f207"/>
              <a:gd name="f385" fmla="*/ f314 1 f206"/>
              <a:gd name="f386" fmla="*/ f315 1 f207"/>
              <a:gd name="f387" fmla="*/ f316 1 f206"/>
              <a:gd name="f388" fmla="*/ f317 1 f207"/>
              <a:gd name="f389" fmla="*/ f318 1 f206"/>
              <a:gd name="f390" fmla="*/ f319 1 f207"/>
              <a:gd name="f391" fmla="*/ f320 1 f206"/>
              <a:gd name="f392" fmla="*/ f321 1 f207"/>
              <a:gd name="f393" fmla="*/ f322 1 f206"/>
              <a:gd name="f394" fmla="*/ f323 1 f207"/>
              <a:gd name="f395" fmla="*/ f324 1 f206"/>
              <a:gd name="f396" fmla="*/ f325 1 f207"/>
              <a:gd name="f397" fmla="*/ f326 1 f206"/>
              <a:gd name="f398" fmla="*/ f327 1 f207"/>
              <a:gd name="f399" fmla="*/ f328 1 f206"/>
              <a:gd name="f400" fmla="*/ f329 1 f207"/>
              <a:gd name="f401" fmla="*/ f330 1 f207"/>
              <a:gd name="f402" fmla="*/ f331 1 f206"/>
              <a:gd name="f403" fmla="*/ f332 1 f207"/>
              <a:gd name="f404" fmla="*/ f333 1 f206"/>
              <a:gd name="f405" fmla="*/ f334 1 f207"/>
              <a:gd name="f406" fmla="*/ f335 1 f206"/>
              <a:gd name="f407" fmla="*/ f336 1 f207"/>
              <a:gd name="f408" fmla="*/ f337 1 f206"/>
              <a:gd name="f409" fmla="*/ f338 1 f207"/>
              <a:gd name="f410" fmla="*/ f339 1 f206"/>
              <a:gd name="f411" fmla="*/ f340 1 f207"/>
              <a:gd name="f412" fmla="*/ f341 f201 1"/>
              <a:gd name="f413" fmla="*/ f342 f201 1"/>
              <a:gd name="f414" fmla="*/ f344 f202 1"/>
              <a:gd name="f415" fmla="*/ f343 f202 1"/>
              <a:gd name="f416" fmla="*/ f346 f201 1"/>
              <a:gd name="f417" fmla="*/ f347 f202 1"/>
              <a:gd name="f418" fmla="*/ f348 f201 1"/>
              <a:gd name="f419" fmla="*/ f349 f202 1"/>
              <a:gd name="f420" fmla="*/ f350 f202 1"/>
              <a:gd name="f421" fmla="*/ f351 f201 1"/>
              <a:gd name="f422" fmla="*/ f352 f202 1"/>
              <a:gd name="f423" fmla="*/ f353 f201 1"/>
              <a:gd name="f424" fmla="*/ f354 f202 1"/>
              <a:gd name="f425" fmla="*/ f355 f202 1"/>
              <a:gd name="f426" fmla="*/ f356 f201 1"/>
              <a:gd name="f427" fmla="*/ f357 f202 1"/>
              <a:gd name="f428" fmla="*/ f358 f201 1"/>
              <a:gd name="f429" fmla="*/ f359 f202 1"/>
              <a:gd name="f430" fmla="*/ f360 f201 1"/>
              <a:gd name="f431" fmla="*/ f361 f202 1"/>
              <a:gd name="f432" fmla="*/ f362 f201 1"/>
              <a:gd name="f433" fmla="*/ f363 f202 1"/>
              <a:gd name="f434" fmla="*/ f364 f201 1"/>
              <a:gd name="f435" fmla="*/ f365 f202 1"/>
              <a:gd name="f436" fmla="*/ f366 f201 1"/>
              <a:gd name="f437" fmla="*/ f367 f202 1"/>
              <a:gd name="f438" fmla="*/ f368 f202 1"/>
              <a:gd name="f439" fmla="*/ f369 f201 1"/>
              <a:gd name="f440" fmla="*/ f370 f202 1"/>
              <a:gd name="f441" fmla="*/ f371 f201 1"/>
              <a:gd name="f442" fmla="*/ f372 f202 1"/>
              <a:gd name="f443" fmla="*/ f373 f201 1"/>
              <a:gd name="f444" fmla="*/ f374 f202 1"/>
              <a:gd name="f445" fmla="*/ f375 f201 1"/>
              <a:gd name="f446" fmla="*/ f376 f202 1"/>
              <a:gd name="f447" fmla="*/ f377 f201 1"/>
              <a:gd name="f448" fmla="*/ f378 f202 1"/>
              <a:gd name="f449" fmla="*/ f379 f201 1"/>
              <a:gd name="f450" fmla="*/ f380 f202 1"/>
              <a:gd name="f451" fmla="*/ f381 f201 1"/>
              <a:gd name="f452" fmla="*/ f382 f202 1"/>
              <a:gd name="f453" fmla="*/ f383 f201 1"/>
              <a:gd name="f454" fmla="*/ f384 f202 1"/>
              <a:gd name="f455" fmla="*/ f385 f201 1"/>
              <a:gd name="f456" fmla="*/ f386 f202 1"/>
              <a:gd name="f457" fmla="*/ f387 f201 1"/>
              <a:gd name="f458" fmla="*/ f388 f202 1"/>
              <a:gd name="f459" fmla="*/ f389 f201 1"/>
              <a:gd name="f460" fmla="*/ f390 f202 1"/>
              <a:gd name="f461" fmla="*/ f391 f201 1"/>
              <a:gd name="f462" fmla="*/ f392 f202 1"/>
              <a:gd name="f463" fmla="*/ f393 f201 1"/>
              <a:gd name="f464" fmla="*/ f394 f202 1"/>
              <a:gd name="f465" fmla="*/ f395 f201 1"/>
              <a:gd name="f466" fmla="*/ f396 f202 1"/>
              <a:gd name="f467" fmla="*/ f397 f201 1"/>
              <a:gd name="f468" fmla="*/ f398 f202 1"/>
              <a:gd name="f469" fmla="*/ f399 f201 1"/>
              <a:gd name="f470" fmla="*/ f400 f202 1"/>
              <a:gd name="f471" fmla="*/ f401 f202 1"/>
              <a:gd name="f472" fmla="*/ f402 f201 1"/>
              <a:gd name="f473" fmla="*/ f403 f202 1"/>
              <a:gd name="f474" fmla="*/ f404 f201 1"/>
              <a:gd name="f475" fmla="*/ f405 f202 1"/>
              <a:gd name="f476" fmla="*/ f406 f201 1"/>
              <a:gd name="f477" fmla="*/ f407 f202 1"/>
              <a:gd name="f478" fmla="*/ f408 f201 1"/>
              <a:gd name="f479" fmla="*/ f409 f202 1"/>
              <a:gd name="f480" fmla="*/ f410 f201 1"/>
              <a:gd name="f481" fmla="*/ f411 f20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5">
                <a:pos x="f416" y="f417"/>
              </a:cxn>
              <a:cxn ang="f345">
                <a:pos x="f418" y="f419"/>
              </a:cxn>
              <a:cxn ang="f345">
                <a:pos x="f418" y="f420"/>
              </a:cxn>
              <a:cxn ang="f345">
                <a:pos x="f421" y="f422"/>
              </a:cxn>
              <a:cxn ang="f345">
                <a:pos x="f423" y="f424"/>
              </a:cxn>
              <a:cxn ang="f345">
                <a:pos x="f423" y="f425"/>
              </a:cxn>
              <a:cxn ang="f345">
                <a:pos x="f426" y="f427"/>
              </a:cxn>
              <a:cxn ang="f345">
                <a:pos x="f428" y="f429"/>
              </a:cxn>
              <a:cxn ang="f345">
                <a:pos x="f430" y="f431"/>
              </a:cxn>
              <a:cxn ang="f345">
                <a:pos x="f432" y="f433"/>
              </a:cxn>
              <a:cxn ang="f345">
                <a:pos x="f434" y="f435"/>
              </a:cxn>
              <a:cxn ang="f345">
                <a:pos x="f436" y="f437"/>
              </a:cxn>
              <a:cxn ang="f345">
                <a:pos x="f416" y="f438"/>
              </a:cxn>
              <a:cxn ang="f345">
                <a:pos x="f439" y="f440"/>
              </a:cxn>
              <a:cxn ang="f345">
                <a:pos x="f441" y="f442"/>
              </a:cxn>
              <a:cxn ang="f345">
                <a:pos x="f443" y="f444"/>
              </a:cxn>
              <a:cxn ang="f345">
                <a:pos x="f445" y="f446"/>
              </a:cxn>
              <a:cxn ang="f345">
                <a:pos x="f447" y="f448"/>
              </a:cxn>
              <a:cxn ang="f345">
                <a:pos x="f449" y="f450"/>
              </a:cxn>
              <a:cxn ang="f345">
                <a:pos x="f451" y="f452"/>
              </a:cxn>
              <a:cxn ang="f345">
                <a:pos x="f453" y="f454"/>
              </a:cxn>
              <a:cxn ang="f345">
                <a:pos x="f439" y="f440"/>
              </a:cxn>
              <a:cxn ang="f345">
                <a:pos x="f455" y="f456"/>
              </a:cxn>
              <a:cxn ang="f345">
                <a:pos x="f457" y="f458"/>
              </a:cxn>
              <a:cxn ang="f345">
                <a:pos x="f459" y="f460"/>
              </a:cxn>
              <a:cxn ang="f345">
                <a:pos x="f461" y="f462"/>
              </a:cxn>
              <a:cxn ang="f345">
                <a:pos x="f463" y="f464"/>
              </a:cxn>
              <a:cxn ang="f345">
                <a:pos x="f465" y="f466"/>
              </a:cxn>
              <a:cxn ang="f345">
                <a:pos x="f467" y="f468"/>
              </a:cxn>
              <a:cxn ang="f345">
                <a:pos x="f469" y="f470"/>
              </a:cxn>
              <a:cxn ang="f345">
                <a:pos x="f455" y="f471"/>
              </a:cxn>
              <a:cxn ang="f345">
                <a:pos x="f472" y="f473"/>
              </a:cxn>
              <a:cxn ang="f345">
                <a:pos x="f474" y="f475"/>
              </a:cxn>
              <a:cxn ang="f345">
                <a:pos x="f476" y="f477"/>
              </a:cxn>
              <a:cxn ang="f345">
                <a:pos x="f478" y="f479"/>
              </a:cxn>
              <a:cxn ang="f345">
                <a:pos x="f480" y="f481"/>
              </a:cxn>
            </a:cxnLst>
            <a:rect l="f412" t="f415" r="f413" b="f414"/>
            <a:pathLst>
              <a:path w="445106" h="428745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14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1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8" y="f78"/>
                </a:cubicBezTo>
                <a:close/>
                <a:moveTo>
                  <a:pt x="f79" y="f80"/>
                </a:move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11" y="f121"/>
                </a:cubicBezTo>
                <a:cubicBezTo>
                  <a:pt x="f122" y="f123"/>
                  <a:pt x="f124" y="f125"/>
                  <a:pt x="f79" y="f80"/>
                </a:cubicBezTo>
                <a:close/>
                <a:moveTo>
                  <a:pt x="f126" y="f127"/>
                </a:moveTo>
                <a:cubicBezTo>
                  <a:pt x="f128" y="f129"/>
                  <a:pt x="f130" y="f131"/>
                  <a:pt x="f132" y="f133"/>
                </a:cubicBezTo>
                <a:cubicBezTo>
                  <a:pt x="f40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26" y="f173"/>
                </a:cubicBezTo>
                <a:close/>
                <a:moveTo>
                  <a:pt x="f174" y="f175"/>
                </a:moveTo>
                <a:cubicBezTo>
                  <a:pt x="f176" y="f177"/>
                  <a:pt x="f178" y="f179"/>
                  <a:pt x="f180" y="f181"/>
                </a:cubicBezTo>
                <a:cubicBezTo>
                  <a:pt x="f182" y="f183"/>
                  <a:pt x="f184" y="f185"/>
                  <a:pt x="f186" y="f187"/>
                </a:cubicBezTo>
                <a:cubicBezTo>
                  <a:pt x="f188" y="f189"/>
                  <a:pt x="f190" y="f191"/>
                  <a:pt x="f192" y="f193"/>
                </a:cubicBezTo>
                <a:cubicBezTo>
                  <a:pt x="f194" y="f195"/>
                  <a:pt x="f196" y="f197"/>
                  <a:pt x="f198" y="f19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25" name="Forma libre: forma 31">
            <a:extLst>
              <a:ext uri="{FF2B5EF4-FFF2-40B4-BE49-F238E27FC236}">
                <a16:creationId xmlns:a16="http://schemas.microsoft.com/office/drawing/2014/main" id="{ACCBB20C-2E50-4CEE-BE13-7362094630D1}"/>
              </a:ext>
            </a:extLst>
          </p:cNvPr>
          <p:cNvSpPr/>
          <p:nvPr/>
        </p:nvSpPr>
        <p:spPr>
          <a:xfrm>
            <a:off x="5543367" y="2383758"/>
            <a:ext cx="339873" cy="44891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39870"/>
              <a:gd name="f7" fmla="val 448917"/>
              <a:gd name="f8" fmla="val 170348"/>
              <a:gd name="f9" fmla="val 448832"/>
              <a:gd name="f10" fmla="val 144568"/>
              <a:gd name="f11" fmla="val 122917"/>
              <a:gd name="f12" fmla="val 445508"/>
              <a:gd name="f13" fmla="val 103482"/>
              <a:gd name="f14" fmla="val 433827"/>
              <a:gd name="f15" fmla="val 80924"/>
              <a:gd name="f16" fmla="val 420333"/>
              <a:gd name="f17" fmla="val 78004"/>
              <a:gd name="f18" fmla="val 404120"/>
              <a:gd name="f19" fmla="val 94821"/>
              <a:gd name="f20" fmla="val 383577"/>
              <a:gd name="f21" fmla="val 101669"/>
              <a:gd name="f22" fmla="val 375319"/>
              <a:gd name="f23" fmla="val 104086"/>
              <a:gd name="f24" fmla="val 366558"/>
              <a:gd name="f25" fmla="val 356387"/>
              <a:gd name="f26" fmla="val 103784"/>
              <a:gd name="f27" fmla="val 300296"/>
              <a:gd name="f28" fmla="val 103180"/>
              <a:gd name="f29" fmla="val 244305"/>
              <a:gd name="f30" fmla="val 103381"/>
              <a:gd name="f31" fmla="val 188214"/>
              <a:gd name="f32" fmla="val 170793"/>
              <a:gd name="f33" fmla="val 97238"/>
              <a:gd name="f34" fmla="val 157500"/>
              <a:gd name="f35" fmla="val 83240"/>
              <a:gd name="f36" fmla="val 147228"/>
              <a:gd name="f37" fmla="val 47290"/>
              <a:gd name="f38" fmla="val 120744"/>
              <a:gd name="f39" fmla="val 25035"/>
              <a:gd name="f40" fmla="val 83987"/>
              <a:gd name="f41" fmla="val 6707"/>
              <a:gd name="f42" fmla="val 44311"/>
              <a:gd name="f43" fmla="val 60"/>
              <a:gd name="f44" fmla="val 29910"/>
              <a:gd name="f45" fmla="+- 0 0 5982"/>
              <a:gd name="f46" fmla="val 14301"/>
              <a:gd name="f47" fmla="val 11138"/>
              <a:gd name="f48" fmla="val 3929"/>
              <a:gd name="f49" fmla="val 28861"/>
              <a:gd name="f50" fmla="+- 0 0 6846"/>
              <a:gd name="f51" fmla="val 38629"/>
              <a:gd name="f52" fmla="val 6547"/>
              <a:gd name="f53" fmla="val 47491"/>
              <a:gd name="f54" fmla="val 19941"/>
              <a:gd name="f55" fmla="val 61187"/>
              <a:gd name="f56" fmla="val 40887"/>
              <a:gd name="f57" fmla="val 75990"/>
              <a:gd name="f58" fmla="val 60826"/>
              <a:gd name="f59" fmla="val 77945"/>
              <a:gd name="f60" fmla="val 139734"/>
              <a:gd name="f61" fmla="val 118730"/>
              <a:gd name="f62" fmla="val 215060"/>
              <a:gd name="f63" fmla="val 117622"/>
              <a:gd name="f64" fmla="val 257254"/>
              <a:gd name="f65" fmla="val 65861"/>
              <a:gd name="f66" fmla="val 270144"/>
              <a:gd name="f67" fmla="val 50051"/>
              <a:gd name="f68" fmla="val 282228"/>
              <a:gd name="f69" fmla="val 33435"/>
              <a:gd name="f70" fmla="val 294010"/>
              <a:gd name="f71" fmla="val 16718"/>
              <a:gd name="f72" fmla="val 302671"/>
              <a:gd name="f73" fmla="val 4433"/>
              <a:gd name="f74" fmla="val 312842"/>
              <a:gd name="f75" fmla="+- 0 0 4631"/>
              <a:gd name="f76" fmla="val 328148"/>
              <a:gd name="f77" fmla="val 2922"/>
              <a:gd name="f78" fmla="val 344865"/>
              <a:gd name="f79" fmla="val 11079"/>
              <a:gd name="f80" fmla="val 340233"/>
              <a:gd name="f81" fmla="val 25882"/>
              <a:gd name="f82" fmla="val 335298"/>
              <a:gd name="f83" fmla="val 38671"/>
              <a:gd name="f84" fmla="val 318783"/>
              <a:gd name="f85" fmla="val 80966"/>
              <a:gd name="f86" fmla="val 295017"/>
              <a:gd name="f87" fmla="val 258865"/>
              <a:gd name="f88" fmla="val 147128"/>
              <a:gd name="f89" fmla="val 245170"/>
              <a:gd name="f90" fmla="val 157802"/>
              <a:gd name="f91" fmla="val 237818"/>
              <a:gd name="f92" fmla="val 169383"/>
              <a:gd name="f93" fmla="val 237919"/>
              <a:gd name="f94" fmla="val 187207"/>
              <a:gd name="f95" fmla="val 238221"/>
              <a:gd name="f96" fmla="val 246319"/>
              <a:gd name="f97" fmla="val 237315"/>
              <a:gd name="f98" fmla="val 305532"/>
              <a:gd name="f99" fmla="val 237114"/>
              <a:gd name="f100" fmla="val 364745"/>
              <a:gd name="f101" fmla="val 372801"/>
              <a:gd name="f102" fmla="val 237617"/>
              <a:gd name="f103" fmla="val 372701"/>
              <a:gd name="f104" fmla="val 252722"/>
              <a:gd name="f105" fmla="val 384181"/>
              <a:gd name="f106" fmla="val 254434"/>
              <a:gd name="f107" fmla="val 385490"/>
              <a:gd name="f108" fmla="val 254334"/>
              <a:gd name="f109" fmla="val 389619"/>
              <a:gd name="f110" fmla="val 392438"/>
              <a:gd name="f111" fmla="val 254031"/>
              <a:gd name="f112" fmla="val 410565"/>
              <a:gd name="f113" fmla="val 246278"/>
              <a:gd name="f114" fmla="val 424462"/>
              <a:gd name="f115" fmla="val 230366"/>
              <a:gd name="f116" fmla="val 433525"/>
              <a:gd name="f117" fmla="val 210730"/>
              <a:gd name="f118" fmla="val 444803"/>
              <a:gd name="f119" fmla="val 189582"/>
              <a:gd name="f120" fmla="val 449637"/>
              <a:gd name="f121" fmla="val 170449"/>
              <a:gd name="f122" fmla="val 160177"/>
              <a:gd name="f123" fmla="val 313588"/>
              <a:gd name="f124" fmla="val 325673"/>
              <a:gd name="f125" fmla="val 159976"/>
              <a:gd name="f126" fmla="val 337656"/>
              <a:gd name="f127" fmla="val 349741"/>
              <a:gd name="f128" fmla="val 160278"/>
              <a:gd name="f129" fmla="val 356185"/>
              <a:gd name="f130" fmla="val 161990"/>
              <a:gd name="f131" fmla="val 362429"/>
              <a:gd name="f132" fmla="val 170046"/>
              <a:gd name="f133" fmla="val 362127"/>
              <a:gd name="f134" fmla="val 177296"/>
              <a:gd name="f135" fmla="val 361825"/>
              <a:gd name="f136" fmla="val 180217"/>
              <a:gd name="f137" fmla="val 349539"/>
              <a:gd name="f138" fmla="val 180519"/>
              <a:gd name="f139" fmla="val 326176"/>
              <a:gd name="f140" fmla="val 180620"/>
              <a:gd name="f141" fmla="val 302914"/>
              <a:gd name="f142" fmla="val 279551"/>
              <a:gd name="f143" fmla="val 273710"/>
              <a:gd name="f144" fmla="val 178706"/>
              <a:gd name="f145" fmla="val 269783"/>
              <a:gd name="f146" fmla="val 171355"/>
              <a:gd name="f147" fmla="val 269582"/>
              <a:gd name="f148" fmla="val 163702"/>
              <a:gd name="f149" fmla="val 269380"/>
              <a:gd name="f150" fmla="val 160076"/>
              <a:gd name="f151" fmla="val 272200"/>
              <a:gd name="f152" fmla="val 279753"/>
              <a:gd name="f153" fmla="val 291031"/>
              <a:gd name="f154" fmla="val 302310"/>
              <a:gd name="f155" fmla="+- 0 0 -90"/>
              <a:gd name="f156" fmla="*/ f3 1 339870"/>
              <a:gd name="f157" fmla="*/ f4 1 448917"/>
              <a:gd name="f158" fmla="+- f7 0 f5"/>
              <a:gd name="f159" fmla="+- f6 0 f5"/>
              <a:gd name="f160" fmla="*/ f155 f0 1"/>
              <a:gd name="f161" fmla="*/ f159 1 339870"/>
              <a:gd name="f162" fmla="*/ f158 1 448917"/>
              <a:gd name="f163" fmla="*/ 170348 f159 1"/>
              <a:gd name="f164" fmla="*/ 448832 f158 1"/>
              <a:gd name="f165" fmla="*/ 103482 f159 1"/>
              <a:gd name="f166" fmla="*/ 433827 f158 1"/>
              <a:gd name="f167" fmla="*/ 94821 f159 1"/>
              <a:gd name="f168" fmla="*/ 383577 f158 1"/>
              <a:gd name="f169" fmla="*/ 104086 f159 1"/>
              <a:gd name="f170" fmla="*/ 356387 f158 1"/>
              <a:gd name="f171" fmla="*/ 103381 f159 1"/>
              <a:gd name="f172" fmla="*/ 188214 f158 1"/>
              <a:gd name="f173" fmla="*/ 83240 f159 1"/>
              <a:gd name="f174" fmla="*/ 147228 f158 1"/>
              <a:gd name="f175" fmla="*/ 6707 f159 1"/>
              <a:gd name="f176" fmla="*/ 44311 f158 1"/>
              <a:gd name="f177" fmla="*/ 11138 f159 1"/>
              <a:gd name="f178" fmla="*/ 3929 f158 1"/>
              <a:gd name="f179" fmla="*/ 47491 f159 1"/>
              <a:gd name="f180" fmla="*/ 19941 f158 1"/>
              <a:gd name="f181" fmla="*/ 77945 f158 1"/>
              <a:gd name="f182" fmla="*/ 257254 f159 1"/>
              <a:gd name="f183" fmla="*/ 65861 f158 1"/>
              <a:gd name="f184" fmla="*/ 294010 f159 1"/>
              <a:gd name="f185" fmla="*/ 16718 f158 1"/>
              <a:gd name="f186" fmla="*/ 328148 f159 1"/>
              <a:gd name="f187" fmla="*/ 2922 f158 1"/>
              <a:gd name="f188" fmla="*/ 335298 f159 1"/>
              <a:gd name="f189" fmla="*/ 38671 f158 1"/>
              <a:gd name="f190" fmla="*/ 258865 f159 1"/>
              <a:gd name="f191" fmla="*/ 147128 f158 1"/>
              <a:gd name="f192" fmla="*/ 237919 f159 1"/>
              <a:gd name="f193" fmla="*/ 187207 f158 1"/>
              <a:gd name="f194" fmla="*/ 237114 f159 1"/>
              <a:gd name="f195" fmla="*/ 364745 f158 1"/>
              <a:gd name="f196" fmla="*/ 252722 f159 1"/>
              <a:gd name="f197" fmla="*/ 384181 f158 1"/>
              <a:gd name="f198" fmla="*/ 254334 f159 1"/>
              <a:gd name="f199" fmla="*/ 392438 f158 1"/>
              <a:gd name="f200" fmla="*/ 230366 f159 1"/>
              <a:gd name="f201" fmla="*/ 433525 f158 1"/>
              <a:gd name="f202" fmla="*/ 170449 f159 1"/>
              <a:gd name="f203" fmla="*/ 160177 f159 1"/>
              <a:gd name="f204" fmla="*/ 313588 f158 1"/>
              <a:gd name="f205" fmla="*/ 349741 f158 1"/>
              <a:gd name="f206" fmla="*/ 170046 f159 1"/>
              <a:gd name="f207" fmla="*/ 362127 f158 1"/>
              <a:gd name="f208" fmla="*/ 180217 f159 1"/>
              <a:gd name="f209" fmla="*/ 349539 f158 1"/>
              <a:gd name="f210" fmla="*/ 180620 f159 1"/>
              <a:gd name="f211" fmla="*/ 279551 f158 1"/>
              <a:gd name="f212" fmla="*/ 171355 f159 1"/>
              <a:gd name="f213" fmla="*/ 269582 f158 1"/>
              <a:gd name="f214" fmla="*/ 160076 f159 1"/>
              <a:gd name="f215" fmla="*/ 279753 f158 1"/>
              <a:gd name="f216" fmla="*/ f160 1 f2"/>
              <a:gd name="f217" fmla="*/ f163 1 339870"/>
              <a:gd name="f218" fmla="*/ f164 1 448917"/>
              <a:gd name="f219" fmla="*/ f165 1 339870"/>
              <a:gd name="f220" fmla="*/ f166 1 448917"/>
              <a:gd name="f221" fmla="*/ f167 1 339870"/>
              <a:gd name="f222" fmla="*/ f168 1 448917"/>
              <a:gd name="f223" fmla="*/ f169 1 339870"/>
              <a:gd name="f224" fmla="*/ f170 1 448917"/>
              <a:gd name="f225" fmla="*/ f171 1 339870"/>
              <a:gd name="f226" fmla="*/ f172 1 448917"/>
              <a:gd name="f227" fmla="*/ f173 1 339870"/>
              <a:gd name="f228" fmla="*/ f174 1 448917"/>
              <a:gd name="f229" fmla="*/ f175 1 339870"/>
              <a:gd name="f230" fmla="*/ f176 1 448917"/>
              <a:gd name="f231" fmla="*/ f177 1 339870"/>
              <a:gd name="f232" fmla="*/ f178 1 448917"/>
              <a:gd name="f233" fmla="*/ f179 1 339870"/>
              <a:gd name="f234" fmla="*/ f180 1 448917"/>
              <a:gd name="f235" fmla="*/ f181 1 448917"/>
              <a:gd name="f236" fmla="*/ f182 1 339870"/>
              <a:gd name="f237" fmla="*/ f183 1 448917"/>
              <a:gd name="f238" fmla="*/ f184 1 339870"/>
              <a:gd name="f239" fmla="*/ f185 1 448917"/>
              <a:gd name="f240" fmla="*/ f186 1 339870"/>
              <a:gd name="f241" fmla="*/ f187 1 448917"/>
              <a:gd name="f242" fmla="*/ f188 1 339870"/>
              <a:gd name="f243" fmla="*/ f189 1 448917"/>
              <a:gd name="f244" fmla="*/ f190 1 339870"/>
              <a:gd name="f245" fmla="*/ f191 1 448917"/>
              <a:gd name="f246" fmla="*/ f192 1 339870"/>
              <a:gd name="f247" fmla="*/ f193 1 448917"/>
              <a:gd name="f248" fmla="*/ f194 1 339870"/>
              <a:gd name="f249" fmla="*/ f195 1 448917"/>
              <a:gd name="f250" fmla="*/ f196 1 339870"/>
              <a:gd name="f251" fmla="*/ f197 1 448917"/>
              <a:gd name="f252" fmla="*/ f198 1 339870"/>
              <a:gd name="f253" fmla="*/ f199 1 448917"/>
              <a:gd name="f254" fmla="*/ f200 1 339870"/>
              <a:gd name="f255" fmla="*/ f201 1 448917"/>
              <a:gd name="f256" fmla="*/ f202 1 339870"/>
              <a:gd name="f257" fmla="*/ f203 1 339870"/>
              <a:gd name="f258" fmla="*/ f204 1 448917"/>
              <a:gd name="f259" fmla="*/ f205 1 448917"/>
              <a:gd name="f260" fmla="*/ f206 1 339870"/>
              <a:gd name="f261" fmla="*/ f207 1 448917"/>
              <a:gd name="f262" fmla="*/ f208 1 339870"/>
              <a:gd name="f263" fmla="*/ f209 1 448917"/>
              <a:gd name="f264" fmla="*/ f210 1 339870"/>
              <a:gd name="f265" fmla="*/ f211 1 448917"/>
              <a:gd name="f266" fmla="*/ f212 1 339870"/>
              <a:gd name="f267" fmla="*/ f213 1 448917"/>
              <a:gd name="f268" fmla="*/ f214 1 339870"/>
              <a:gd name="f269" fmla="*/ f215 1 448917"/>
              <a:gd name="f270" fmla="*/ f5 1 f161"/>
              <a:gd name="f271" fmla="*/ f6 1 f161"/>
              <a:gd name="f272" fmla="*/ f5 1 f162"/>
              <a:gd name="f273" fmla="*/ f7 1 f162"/>
              <a:gd name="f274" fmla="+- f216 0 f1"/>
              <a:gd name="f275" fmla="*/ f217 1 f161"/>
              <a:gd name="f276" fmla="*/ f218 1 f162"/>
              <a:gd name="f277" fmla="*/ f219 1 f161"/>
              <a:gd name="f278" fmla="*/ f220 1 f162"/>
              <a:gd name="f279" fmla="*/ f221 1 f161"/>
              <a:gd name="f280" fmla="*/ f222 1 f162"/>
              <a:gd name="f281" fmla="*/ f223 1 f161"/>
              <a:gd name="f282" fmla="*/ f224 1 f162"/>
              <a:gd name="f283" fmla="*/ f225 1 f161"/>
              <a:gd name="f284" fmla="*/ f226 1 f162"/>
              <a:gd name="f285" fmla="*/ f227 1 f161"/>
              <a:gd name="f286" fmla="*/ f228 1 f162"/>
              <a:gd name="f287" fmla="*/ f229 1 f161"/>
              <a:gd name="f288" fmla="*/ f230 1 f162"/>
              <a:gd name="f289" fmla="*/ f231 1 f161"/>
              <a:gd name="f290" fmla="*/ f232 1 f162"/>
              <a:gd name="f291" fmla="*/ f233 1 f161"/>
              <a:gd name="f292" fmla="*/ f234 1 f162"/>
              <a:gd name="f293" fmla="*/ f235 1 f162"/>
              <a:gd name="f294" fmla="*/ f236 1 f161"/>
              <a:gd name="f295" fmla="*/ f237 1 f162"/>
              <a:gd name="f296" fmla="*/ f238 1 f161"/>
              <a:gd name="f297" fmla="*/ f239 1 f162"/>
              <a:gd name="f298" fmla="*/ f240 1 f161"/>
              <a:gd name="f299" fmla="*/ f241 1 f162"/>
              <a:gd name="f300" fmla="*/ f242 1 f161"/>
              <a:gd name="f301" fmla="*/ f243 1 f162"/>
              <a:gd name="f302" fmla="*/ f244 1 f161"/>
              <a:gd name="f303" fmla="*/ f245 1 f162"/>
              <a:gd name="f304" fmla="*/ f246 1 f161"/>
              <a:gd name="f305" fmla="*/ f247 1 f162"/>
              <a:gd name="f306" fmla="*/ f248 1 f161"/>
              <a:gd name="f307" fmla="*/ f249 1 f162"/>
              <a:gd name="f308" fmla="*/ f250 1 f161"/>
              <a:gd name="f309" fmla="*/ f251 1 f162"/>
              <a:gd name="f310" fmla="*/ f252 1 f161"/>
              <a:gd name="f311" fmla="*/ f253 1 f162"/>
              <a:gd name="f312" fmla="*/ f254 1 f161"/>
              <a:gd name="f313" fmla="*/ f255 1 f162"/>
              <a:gd name="f314" fmla="*/ f256 1 f161"/>
              <a:gd name="f315" fmla="*/ f257 1 f161"/>
              <a:gd name="f316" fmla="*/ f258 1 f162"/>
              <a:gd name="f317" fmla="*/ f259 1 f162"/>
              <a:gd name="f318" fmla="*/ f260 1 f161"/>
              <a:gd name="f319" fmla="*/ f261 1 f162"/>
              <a:gd name="f320" fmla="*/ f262 1 f161"/>
              <a:gd name="f321" fmla="*/ f263 1 f162"/>
              <a:gd name="f322" fmla="*/ f264 1 f161"/>
              <a:gd name="f323" fmla="*/ f265 1 f162"/>
              <a:gd name="f324" fmla="*/ f266 1 f161"/>
              <a:gd name="f325" fmla="*/ f267 1 f162"/>
              <a:gd name="f326" fmla="*/ f268 1 f161"/>
              <a:gd name="f327" fmla="*/ f269 1 f162"/>
              <a:gd name="f328" fmla="*/ f270 f156 1"/>
              <a:gd name="f329" fmla="*/ f271 f156 1"/>
              <a:gd name="f330" fmla="*/ f273 f157 1"/>
              <a:gd name="f331" fmla="*/ f272 f157 1"/>
              <a:gd name="f332" fmla="*/ f275 f156 1"/>
              <a:gd name="f333" fmla="*/ f276 f157 1"/>
              <a:gd name="f334" fmla="*/ f277 f156 1"/>
              <a:gd name="f335" fmla="*/ f278 f157 1"/>
              <a:gd name="f336" fmla="*/ f279 f156 1"/>
              <a:gd name="f337" fmla="*/ f280 f157 1"/>
              <a:gd name="f338" fmla="*/ f281 f156 1"/>
              <a:gd name="f339" fmla="*/ f282 f157 1"/>
              <a:gd name="f340" fmla="*/ f283 f156 1"/>
              <a:gd name="f341" fmla="*/ f284 f157 1"/>
              <a:gd name="f342" fmla="*/ f285 f156 1"/>
              <a:gd name="f343" fmla="*/ f286 f157 1"/>
              <a:gd name="f344" fmla="*/ f287 f156 1"/>
              <a:gd name="f345" fmla="*/ f288 f157 1"/>
              <a:gd name="f346" fmla="*/ f289 f156 1"/>
              <a:gd name="f347" fmla="*/ f290 f157 1"/>
              <a:gd name="f348" fmla="*/ f291 f156 1"/>
              <a:gd name="f349" fmla="*/ f292 f157 1"/>
              <a:gd name="f350" fmla="*/ f293 f157 1"/>
              <a:gd name="f351" fmla="*/ f294 f156 1"/>
              <a:gd name="f352" fmla="*/ f295 f157 1"/>
              <a:gd name="f353" fmla="*/ f296 f156 1"/>
              <a:gd name="f354" fmla="*/ f297 f157 1"/>
              <a:gd name="f355" fmla="*/ f298 f156 1"/>
              <a:gd name="f356" fmla="*/ f299 f157 1"/>
              <a:gd name="f357" fmla="*/ f300 f156 1"/>
              <a:gd name="f358" fmla="*/ f301 f157 1"/>
              <a:gd name="f359" fmla="*/ f302 f156 1"/>
              <a:gd name="f360" fmla="*/ f303 f157 1"/>
              <a:gd name="f361" fmla="*/ f304 f156 1"/>
              <a:gd name="f362" fmla="*/ f305 f157 1"/>
              <a:gd name="f363" fmla="*/ f306 f156 1"/>
              <a:gd name="f364" fmla="*/ f307 f157 1"/>
              <a:gd name="f365" fmla="*/ f308 f156 1"/>
              <a:gd name="f366" fmla="*/ f309 f157 1"/>
              <a:gd name="f367" fmla="*/ f310 f156 1"/>
              <a:gd name="f368" fmla="*/ f311 f157 1"/>
              <a:gd name="f369" fmla="*/ f312 f156 1"/>
              <a:gd name="f370" fmla="*/ f313 f157 1"/>
              <a:gd name="f371" fmla="*/ f314 f156 1"/>
              <a:gd name="f372" fmla="*/ f315 f156 1"/>
              <a:gd name="f373" fmla="*/ f316 f157 1"/>
              <a:gd name="f374" fmla="*/ f317 f157 1"/>
              <a:gd name="f375" fmla="*/ f318 f156 1"/>
              <a:gd name="f376" fmla="*/ f319 f157 1"/>
              <a:gd name="f377" fmla="*/ f320 f156 1"/>
              <a:gd name="f378" fmla="*/ f321 f157 1"/>
              <a:gd name="f379" fmla="*/ f322 f156 1"/>
              <a:gd name="f380" fmla="*/ f323 f157 1"/>
              <a:gd name="f381" fmla="*/ f324 f156 1"/>
              <a:gd name="f382" fmla="*/ f325 f157 1"/>
              <a:gd name="f383" fmla="*/ f326 f156 1"/>
              <a:gd name="f384" fmla="*/ f327 f15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74">
                <a:pos x="f332" y="f333"/>
              </a:cxn>
              <a:cxn ang="f274">
                <a:pos x="f334" y="f335"/>
              </a:cxn>
              <a:cxn ang="f274">
                <a:pos x="f336" y="f337"/>
              </a:cxn>
              <a:cxn ang="f274">
                <a:pos x="f338" y="f339"/>
              </a:cxn>
              <a:cxn ang="f274">
                <a:pos x="f340" y="f341"/>
              </a:cxn>
              <a:cxn ang="f274">
                <a:pos x="f342" y="f343"/>
              </a:cxn>
              <a:cxn ang="f274">
                <a:pos x="f344" y="f345"/>
              </a:cxn>
              <a:cxn ang="f274">
                <a:pos x="f346" y="f347"/>
              </a:cxn>
              <a:cxn ang="f274">
                <a:pos x="f348" y="f349"/>
              </a:cxn>
              <a:cxn ang="f274">
                <a:pos x="f336" y="f350"/>
              </a:cxn>
              <a:cxn ang="f274">
                <a:pos x="f351" y="f352"/>
              </a:cxn>
              <a:cxn ang="f274">
                <a:pos x="f353" y="f354"/>
              </a:cxn>
              <a:cxn ang="f274">
                <a:pos x="f355" y="f356"/>
              </a:cxn>
              <a:cxn ang="f274">
                <a:pos x="f357" y="f358"/>
              </a:cxn>
              <a:cxn ang="f274">
                <a:pos x="f359" y="f360"/>
              </a:cxn>
              <a:cxn ang="f274">
                <a:pos x="f361" y="f362"/>
              </a:cxn>
              <a:cxn ang="f274">
                <a:pos x="f363" y="f364"/>
              </a:cxn>
              <a:cxn ang="f274">
                <a:pos x="f365" y="f366"/>
              </a:cxn>
              <a:cxn ang="f274">
                <a:pos x="f367" y="f368"/>
              </a:cxn>
              <a:cxn ang="f274">
                <a:pos x="f369" y="f370"/>
              </a:cxn>
              <a:cxn ang="f274">
                <a:pos x="f371" y="f333"/>
              </a:cxn>
              <a:cxn ang="f274">
                <a:pos x="f372" y="f373"/>
              </a:cxn>
              <a:cxn ang="f274">
                <a:pos x="f372" y="f374"/>
              </a:cxn>
              <a:cxn ang="f274">
                <a:pos x="f375" y="f376"/>
              </a:cxn>
              <a:cxn ang="f274">
                <a:pos x="f377" y="f378"/>
              </a:cxn>
              <a:cxn ang="f274">
                <a:pos x="f379" y="f380"/>
              </a:cxn>
              <a:cxn ang="f274">
                <a:pos x="f381" y="f382"/>
              </a:cxn>
              <a:cxn ang="f274">
                <a:pos x="f383" y="f384"/>
              </a:cxn>
              <a:cxn ang="f274">
                <a:pos x="f383" y="f373"/>
              </a:cxn>
            </a:cxnLst>
            <a:rect l="f328" t="f331" r="f329" b="f330"/>
            <a:pathLst>
              <a:path w="339870" h="448917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3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0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19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61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cubicBezTo>
                  <a:pt x="f95" y="f96"/>
                  <a:pt x="f97" y="f98"/>
                  <a:pt x="f99" y="f100"/>
                </a:cubicBezTo>
                <a:cubicBezTo>
                  <a:pt x="f99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08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9"/>
                </a:cubicBezTo>
                <a:close/>
                <a:moveTo>
                  <a:pt x="f122" y="f123"/>
                </a:moveTo>
                <a:cubicBezTo>
                  <a:pt x="f122" y="f124"/>
                  <a:pt x="f125" y="f126"/>
                  <a:pt x="f122" y="f127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135"/>
                  <a:pt x="f136" y="f129"/>
                  <a:pt x="f136" y="f137"/>
                </a:cubicBezTo>
                <a:cubicBezTo>
                  <a:pt x="f138" y="f139"/>
                  <a:pt x="f140" y="f141"/>
                  <a:pt x="f140" y="f142"/>
                </a:cubicBezTo>
                <a:cubicBezTo>
                  <a:pt x="f140" y="f143"/>
                  <a:pt x="f144" y="f145"/>
                  <a:pt x="f146" y="f147"/>
                </a:cubicBezTo>
                <a:cubicBezTo>
                  <a:pt x="f148" y="f149"/>
                  <a:pt x="f150" y="f151"/>
                  <a:pt x="f150" y="f152"/>
                </a:cubicBezTo>
                <a:cubicBezTo>
                  <a:pt x="f150" y="f153"/>
                  <a:pt x="f150" y="f154"/>
                  <a:pt x="f150" y="f123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26" name="Forma libre: forma 32">
            <a:extLst>
              <a:ext uri="{FF2B5EF4-FFF2-40B4-BE49-F238E27FC236}">
                <a16:creationId xmlns:a16="http://schemas.microsoft.com/office/drawing/2014/main" id="{C10B51BD-CBE7-4A30-A88F-321E489F42C4}"/>
              </a:ext>
            </a:extLst>
          </p:cNvPr>
          <p:cNvSpPr/>
          <p:nvPr/>
        </p:nvSpPr>
        <p:spPr>
          <a:xfrm>
            <a:off x="4558384" y="3427088"/>
            <a:ext cx="479584" cy="40133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79584"/>
              <a:gd name="f7" fmla="val 401332"/>
              <a:gd name="f8" fmla="val 161199"/>
              <a:gd name="f9" fmla="val 301958"/>
              <a:gd name="f10" fmla="val 193121"/>
              <a:gd name="f11" fmla="val 225044"/>
              <a:gd name="f12" fmla="val 300749"/>
              <a:gd name="f13" fmla="val 256866"/>
              <a:gd name="f14" fmla="val 302260"/>
              <a:gd name="f15" fmla="val 290601"/>
              <a:gd name="f16" fmla="val 303871"/>
              <a:gd name="f17" fmla="val 320812"/>
              <a:gd name="f18" fmla="val 290579"/>
              <a:gd name="f19" fmla="val 352130"/>
              <a:gd name="f20" fmla="val 282220"/>
              <a:gd name="f21" fmla="val 362805"/>
              <a:gd name="f22" fmla="val 279401"/>
              <a:gd name="f23" fmla="val 369854"/>
              <a:gd name="f24" fmla="val 265906"/>
              <a:gd name="f25" fmla="val 383549"/>
              <a:gd name="f26" fmla="val 267719"/>
              <a:gd name="f27" fmla="val 384556"/>
              <a:gd name="f28" fmla="val 254124"/>
              <a:gd name="f29" fmla="val 386168"/>
              <a:gd name="f30" fmla="val 240630"/>
              <a:gd name="f31" fmla="val 386369"/>
              <a:gd name="f32" fmla="val 227036"/>
              <a:gd name="f33" fmla="val 386873"/>
              <a:gd name="f34" fmla="val 191387"/>
              <a:gd name="f35" fmla="val 155637"/>
              <a:gd name="f36" fmla="val 387175"/>
              <a:gd name="f37" fmla="val 119989"/>
              <a:gd name="f38" fmla="val 387578"/>
              <a:gd name="f39" fmla="val 103977"/>
              <a:gd name="f40" fmla="val 381435"/>
              <a:gd name="f41" fmla="val 98237"/>
              <a:gd name="f42" fmla="val 365927"/>
              <a:gd name="f43" fmla="val 98539"/>
              <a:gd name="f44" fmla="val 346189"/>
              <a:gd name="f45" fmla="val 99043"/>
              <a:gd name="f46" fmla="val 326451"/>
              <a:gd name="f47" fmla="val 306814"/>
              <a:gd name="f48" fmla="val 97734"/>
              <a:gd name="f49" fmla="val 297046"/>
              <a:gd name="f50" fmla="val 97432"/>
              <a:gd name="f51" fmla="val 287681"/>
              <a:gd name="f52" fmla="val 94914"/>
              <a:gd name="f53" fmla="val 287782"/>
              <a:gd name="f54" fmla="val 82930"/>
              <a:gd name="f55" fmla="val 287882"/>
              <a:gd name="f56" fmla="val 70745"/>
              <a:gd name="f57" fmla="val 297751"/>
              <a:gd name="f58" fmla="val 69134"/>
              <a:gd name="f59" fmla="val 307318"/>
              <a:gd name="f60" fmla="val 68933"/>
              <a:gd name="f61" fmla="val 319503"/>
              <a:gd name="f62" fmla="val 68631"/>
              <a:gd name="f63" fmla="val 331889"/>
              <a:gd name="f64" fmla="val 67020"/>
              <a:gd name="f65" fmla="val 343671"/>
              <a:gd name="f66" fmla="val 69034"/>
              <a:gd name="f67" fmla="val 376198"/>
              <a:gd name="f68" fmla="val 74774"/>
              <a:gd name="f69" fmla="val 398856"/>
              <a:gd name="f70" fmla="val 61279"/>
              <a:gd name="f71" fmla="val 417587"/>
              <a:gd name="f72" fmla="val 36104"/>
              <a:gd name="f73" fmla="val 425643"/>
              <a:gd name="f74" fmla="val 25228"/>
              <a:gd name="f75" fmla="val 436015"/>
              <a:gd name="f76" fmla="val 15963"/>
              <a:gd name="f77" fmla="val 446086"/>
              <a:gd name="f78" fmla="val 6799"/>
              <a:gd name="f79" fmla="val 454847"/>
              <a:gd name="f80" fmla="+- 0 0 1055"/>
              <a:gd name="f81" fmla="val 465521"/>
              <a:gd name="f82" fmla="+- 0 0 3170"/>
              <a:gd name="f83" fmla="val 474584"/>
              <a:gd name="f84" fmla="val 6195"/>
              <a:gd name="f85" fmla="val 482943"/>
              <a:gd name="f86" fmla="val 14956"/>
              <a:gd name="f87" fmla="val 479720"/>
              <a:gd name="f88" fmla="val 24322"/>
              <a:gd name="f89" fmla="val 472973"/>
              <a:gd name="f90" fmla="val 32781"/>
              <a:gd name="f91" fmla="val 472469"/>
              <a:gd name="f92" fmla="val 33385"/>
              <a:gd name="f93" fmla="val 472067"/>
              <a:gd name="f94" fmla="val 34090"/>
              <a:gd name="f95" fmla="val 471462"/>
              <a:gd name="f96" fmla="val 34493"/>
              <a:gd name="f97" fmla="val 432289"/>
              <a:gd name="f98" fmla="val 61481"/>
              <a:gd name="f99" fmla="val 431182"/>
              <a:gd name="f100" fmla="val 101057"/>
              <a:gd name="f101" fmla="val 432591"/>
              <a:gd name="f102" fmla="val 143453"/>
              <a:gd name="f103" fmla="val 434706"/>
              <a:gd name="f104" fmla="val 204881"/>
              <a:gd name="f105" fmla="val 431887"/>
              <a:gd name="f106" fmla="val 266410"/>
              <a:gd name="f107" fmla="val 433498"/>
              <a:gd name="f108" fmla="val 327939"/>
              <a:gd name="f109" fmla="val 434505"/>
              <a:gd name="f110" fmla="val 363890"/>
              <a:gd name="f111" fmla="val 409933"/>
              <a:gd name="f112" fmla="val 380304"/>
              <a:gd name="f113" fmla="val 397424"/>
              <a:gd name="f114" fmla="val 375695"/>
              <a:gd name="f115" fmla="val 405178"/>
              <a:gd name="f116" fmla="val 362301"/>
              <a:gd name="f117" fmla="val 400545"/>
              <a:gd name="f118" fmla="val 353238"/>
              <a:gd name="f119" fmla="val 390979"/>
              <a:gd name="f120" fmla="val 344980"/>
              <a:gd name="f121" fmla="val 382217"/>
              <a:gd name="f122" fmla="val 335313"/>
              <a:gd name="f123" fmla="val 380909"/>
              <a:gd name="f124" fmla="val 324337"/>
              <a:gd name="f125" fmla="val 249918"/>
              <a:gd name="f126" fmla="val 381110"/>
              <a:gd name="f127" fmla="val 175499"/>
              <a:gd name="f128" fmla="val 101080"/>
              <a:gd name="f129" fmla="val 89197"/>
              <a:gd name="f130" fmla="val 79731"/>
              <a:gd name="f131" fmla="val 383627"/>
              <a:gd name="f132" fmla="val 70265"/>
              <a:gd name="f133" fmla="val 391986"/>
              <a:gd name="f134" fmla="val 54354"/>
              <a:gd name="f135" fmla="val 406084"/>
              <a:gd name="f136" fmla="val 35925"/>
              <a:gd name="f137" fmla="val 402962"/>
              <a:gd name="f138" fmla="val 22834"/>
              <a:gd name="f139" fmla="val 386145"/>
              <a:gd name="f140" fmla="val 17698"/>
              <a:gd name="f141" fmla="val 379599"/>
              <a:gd name="f142" fmla="val 12764"/>
              <a:gd name="f143" fmla="val 372852"/>
              <a:gd name="f144" fmla="val 8232"/>
              <a:gd name="f145" fmla="val 365803"/>
              <a:gd name="f146" fmla="+- 0 0 11002"/>
              <a:gd name="f147" fmla="val 336197"/>
              <a:gd name="f148" fmla="val 5010"/>
              <a:gd name="f149" fmla="val 303469"/>
              <a:gd name="f150" fmla="val 40255"/>
              <a:gd name="f151" fmla="val 302461"/>
              <a:gd name="f152" fmla="val 80436"/>
              <a:gd name="f153" fmla="val 301253"/>
              <a:gd name="f154" fmla="val 120717"/>
              <a:gd name="f155" fmla="val 302159"/>
              <a:gd name="f156" fmla="val 160997"/>
              <a:gd name="f157" fmla="val 302059"/>
              <a:gd name="f158" fmla="+- 0 0 -90"/>
              <a:gd name="f159" fmla="*/ f3 1 479584"/>
              <a:gd name="f160" fmla="*/ f4 1 401332"/>
              <a:gd name="f161" fmla="+- f7 0 f5"/>
              <a:gd name="f162" fmla="+- f6 0 f5"/>
              <a:gd name="f163" fmla="*/ f158 f0 1"/>
              <a:gd name="f164" fmla="*/ f162 1 479584"/>
              <a:gd name="f165" fmla="*/ f161 1 401332"/>
              <a:gd name="f166" fmla="*/ 161199 f162 1"/>
              <a:gd name="f167" fmla="*/ 301958 f161 1"/>
              <a:gd name="f168" fmla="*/ 256866 f162 1"/>
              <a:gd name="f169" fmla="*/ 302260 f161 1"/>
              <a:gd name="f170" fmla="*/ 352130 f162 1"/>
              <a:gd name="f171" fmla="*/ 282220 f161 1"/>
              <a:gd name="f172" fmla="*/ 383549 f162 1"/>
              <a:gd name="f173" fmla="*/ 267719 f161 1"/>
              <a:gd name="f174" fmla="*/ 386369 f162 1"/>
              <a:gd name="f175" fmla="*/ 227036 f161 1"/>
              <a:gd name="f176" fmla="*/ 387175 f162 1"/>
              <a:gd name="f177" fmla="*/ 119989 f161 1"/>
              <a:gd name="f178" fmla="*/ 365927 f162 1"/>
              <a:gd name="f179" fmla="*/ 98539 f161 1"/>
              <a:gd name="f180" fmla="*/ 306814 f162 1"/>
              <a:gd name="f181" fmla="*/ 97734 f161 1"/>
              <a:gd name="f182" fmla="*/ 287782 f162 1"/>
              <a:gd name="f183" fmla="*/ 82930 f161 1"/>
              <a:gd name="f184" fmla="*/ 307318 f162 1"/>
              <a:gd name="f185" fmla="*/ 68933 f161 1"/>
              <a:gd name="f186" fmla="*/ 343671 f162 1"/>
              <a:gd name="f187" fmla="*/ 69034 f161 1"/>
              <a:gd name="f188" fmla="*/ 417587 f162 1"/>
              <a:gd name="f189" fmla="*/ 36104 f161 1"/>
              <a:gd name="f190" fmla="*/ 446086 f162 1"/>
              <a:gd name="f191" fmla="*/ 6799 f161 1"/>
              <a:gd name="f192" fmla="*/ 474584 f162 1"/>
              <a:gd name="f193" fmla="*/ 6195 f161 1"/>
              <a:gd name="f194" fmla="*/ 472973 f162 1"/>
              <a:gd name="f195" fmla="*/ 32781 f161 1"/>
              <a:gd name="f196" fmla="*/ 471462 f162 1"/>
              <a:gd name="f197" fmla="*/ 34493 f161 1"/>
              <a:gd name="f198" fmla="*/ 432591 f162 1"/>
              <a:gd name="f199" fmla="*/ 143453 f161 1"/>
              <a:gd name="f200" fmla="*/ 433498 f162 1"/>
              <a:gd name="f201" fmla="*/ 327939 f161 1"/>
              <a:gd name="f202" fmla="*/ 397424 f161 1"/>
              <a:gd name="f203" fmla="*/ 353238 f162 1"/>
              <a:gd name="f204" fmla="*/ 390979 f161 1"/>
              <a:gd name="f205" fmla="*/ 324337 f162 1"/>
              <a:gd name="f206" fmla="*/ 380909 f161 1"/>
              <a:gd name="f207" fmla="*/ 101080 f162 1"/>
              <a:gd name="f208" fmla="*/ 70265 f162 1"/>
              <a:gd name="f209" fmla="*/ 391986 f161 1"/>
              <a:gd name="f210" fmla="*/ 22834 f162 1"/>
              <a:gd name="f211" fmla="*/ 386145 f161 1"/>
              <a:gd name="f212" fmla="*/ 8232 f162 1"/>
              <a:gd name="f213" fmla="*/ 365803 f161 1"/>
              <a:gd name="f214" fmla="*/ 40255 f162 1"/>
              <a:gd name="f215" fmla="*/ 302461 f161 1"/>
              <a:gd name="f216" fmla="*/ 160997 f162 1"/>
              <a:gd name="f217" fmla="*/ 302159 f161 1"/>
              <a:gd name="f218" fmla="*/ f163 1 f2"/>
              <a:gd name="f219" fmla="*/ f166 1 479584"/>
              <a:gd name="f220" fmla="*/ f167 1 401332"/>
              <a:gd name="f221" fmla="*/ f168 1 479584"/>
              <a:gd name="f222" fmla="*/ f169 1 401332"/>
              <a:gd name="f223" fmla="*/ f170 1 479584"/>
              <a:gd name="f224" fmla="*/ f171 1 401332"/>
              <a:gd name="f225" fmla="*/ f172 1 479584"/>
              <a:gd name="f226" fmla="*/ f173 1 401332"/>
              <a:gd name="f227" fmla="*/ f174 1 479584"/>
              <a:gd name="f228" fmla="*/ f175 1 401332"/>
              <a:gd name="f229" fmla="*/ f176 1 479584"/>
              <a:gd name="f230" fmla="*/ f177 1 401332"/>
              <a:gd name="f231" fmla="*/ f178 1 479584"/>
              <a:gd name="f232" fmla="*/ f179 1 401332"/>
              <a:gd name="f233" fmla="*/ f180 1 479584"/>
              <a:gd name="f234" fmla="*/ f181 1 401332"/>
              <a:gd name="f235" fmla="*/ f182 1 479584"/>
              <a:gd name="f236" fmla="*/ f183 1 401332"/>
              <a:gd name="f237" fmla="*/ f184 1 479584"/>
              <a:gd name="f238" fmla="*/ f185 1 401332"/>
              <a:gd name="f239" fmla="*/ f186 1 479584"/>
              <a:gd name="f240" fmla="*/ f187 1 401332"/>
              <a:gd name="f241" fmla="*/ f188 1 479584"/>
              <a:gd name="f242" fmla="*/ f189 1 401332"/>
              <a:gd name="f243" fmla="*/ f190 1 479584"/>
              <a:gd name="f244" fmla="*/ f191 1 401332"/>
              <a:gd name="f245" fmla="*/ f192 1 479584"/>
              <a:gd name="f246" fmla="*/ f193 1 401332"/>
              <a:gd name="f247" fmla="*/ f194 1 479584"/>
              <a:gd name="f248" fmla="*/ f195 1 401332"/>
              <a:gd name="f249" fmla="*/ f196 1 479584"/>
              <a:gd name="f250" fmla="*/ f197 1 401332"/>
              <a:gd name="f251" fmla="*/ f198 1 479584"/>
              <a:gd name="f252" fmla="*/ f199 1 401332"/>
              <a:gd name="f253" fmla="*/ f200 1 479584"/>
              <a:gd name="f254" fmla="*/ f201 1 401332"/>
              <a:gd name="f255" fmla="*/ f202 1 401332"/>
              <a:gd name="f256" fmla="*/ f203 1 479584"/>
              <a:gd name="f257" fmla="*/ f204 1 401332"/>
              <a:gd name="f258" fmla="*/ f205 1 479584"/>
              <a:gd name="f259" fmla="*/ f206 1 401332"/>
              <a:gd name="f260" fmla="*/ f207 1 479584"/>
              <a:gd name="f261" fmla="*/ f208 1 479584"/>
              <a:gd name="f262" fmla="*/ f209 1 401332"/>
              <a:gd name="f263" fmla="*/ f210 1 479584"/>
              <a:gd name="f264" fmla="*/ f211 1 401332"/>
              <a:gd name="f265" fmla="*/ f212 1 479584"/>
              <a:gd name="f266" fmla="*/ f213 1 401332"/>
              <a:gd name="f267" fmla="*/ f214 1 479584"/>
              <a:gd name="f268" fmla="*/ f215 1 401332"/>
              <a:gd name="f269" fmla="*/ f216 1 479584"/>
              <a:gd name="f270" fmla="*/ f217 1 401332"/>
              <a:gd name="f271" fmla="*/ f5 1 f164"/>
              <a:gd name="f272" fmla="*/ f6 1 f164"/>
              <a:gd name="f273" fmla="*/ f5 1 f165"/>
              <a:gd name="f274" fmla="*/ f7 1 f165"/>
              <a:gd name="f275" fmla="+- f218 0 f1"/>
              <a:gd name="f276" fmla="*/ f219 1 f164"/>
              <a:gd name="f277" fmla="*/ f220 1 f165"/>
              <a:gd name="f278" fmla="*/ f221 1 f164"/>
              <a:gd name="f279" fmla="*/ f222 1 f165"/>
              <a:gd name="f280" fmla="*/ f223 1 f164"/>
              <a:gd name="f281" fmla="*/ f224 1 f165"/>
              <a:gd name="f282" fmla="*/ f225 1 f164"/>
              <a:gd name="f283" fmla="*/ f226 1 f165"/>
              <a:gd name="f284" fmla="*/ f227 1 f164"/>
              <a:gd name="f285" fmla="*/ f228 1 f165"/>
              <a:gd name="f286" fmla="*/ f229 1 f164"/>
              <a:gd name="f287" fmla="*/ f230 1 f165"/>
              <a:gd name="f288" fmla="*/ f231 1 f164"/>
              <a:gd name="f289" fmla="*/ f232 1 f165"/>
              <a:gd name="f290" fmla="*/ f233 1 f164"/>
              <a:gd name="f291" fmla="*/ f234 1 f165"/>
              <a:gd name="f292" fmla="*/ f235 1 f164"/>
              <a:gd name="f293" fmla="*/ f236 1 f165"/>
              <a:gd name="f294" fmla="*/ f237 1 f164"/>
              <a:gd name="f295" fmla="*/ f238 1 f165"/>
              <a:gd name="f296" fmla="*/ f239 1 f164"/>
              <a:gd name="f297" fmla="*/ f240 1 f165"/>
              <a:gd name="f298" fmla="*/ f241 1 f164"/>
              <a:gd name="f299" fmla="*/ f242 1 f165"/>
              <a:gd name="f300" fmla="*/ f243 1 f164"/>
              <a:gd name="f301" fmla="*/ f244 1 f165"/>
              <a:gd name="f302" fmla="*/ f245 1 f164"/>
              <a:gd name="f303" fmla="*/ f246 1 f165"/>
              <a:gd name="f304" fmla="*/ f247 1 f164"/>
              <a:gd name="f305" fmla="*/ f248 1 f165"/>
              <a:gd name="f306" fmla="*/ f249 1 f164"/>
              <a:gd name="f307" fmla="*/ f250 1 f165"/>
              <a:gd name="f308" fmla="*/ f251 1 f164"/>
              <a:gd name="f309" fmla="*/ f252 1 f165"/>
              <a:gd name="f310" fmla="*/ f253 1 f164"/>
              <a:gd name="f311" fmla="*/ f254 1 f165"/>
              <a:gd name="f312" fmla="*/ f255 1 f165"/>
              <a:gd name="f313" fmla="*/ f256 1 f164"/>
              <a:gd name="f314" fmla="*/ f257 1 f165"/>
              <a:gd name="f315" fmla="*/ f258 1 f164"/>
              <a:gd name="f316" fmla="*/ f259 1 f165"/>
              <a:gd name="f317" fmla="*/ f260 1 f164"/>
              <a:gd name="f318" fmla="*/ f261 1 f164"/>
              <a:gd name="f319" fmla="*/ f262 1 f165"/>
              <a:gd name="f320" fmla="*/ f263 1 f164"/>
              <a:gd name="f321" fmla="*/ f264 1 f165"/>
              <a:gd name="f322" fmla="*/ f265 1 f164"/>
              <a:gd name="f323" fmla="*/ f266 1 f165"/>
              <a:gd name="f324" fmla="*/ f267 1 f164"/>
              <a:gd name="f325" fmla="*/ f268 1 f165"/>
              <a:gd name="f326" fmla="*/ f269 1 f164"/>
              <a:gd name="f327" fmla="*/ f270 1 f165"/>
              <a:gd name="f328" fmla="*/ f271 f159 1"/>
              <a:gd name="f329" fmla="*/ f272 f159 1"/>
              <a:gd name="f330" fmla="*/ f274 f160 1"/>
              <a:gd name="f331" fmla="*/ f273 f160 1"/>
              <a:gd name="f332" fmla="*/ f276 f159 1"/>
              <a:gd name="f333" fmla="*/ f277 f160 1"/>
              <a:gd name="f334" fmla="*/ f278 f159 1"/>
              <a:gd name="f335" fmla="*/ f279 f160 1"/>
              <a:gd name="f336" fmla="*/ f280 f159 1"/>
              <a:gd name="f337" fmla="*/ f281 f160 1"/>
              <a:gd name="f338" fmla="*/ f282 f159 1"/>
              <a:gd name="f339" fmla="*/ f283 f160 1"/>
              <a:gd name="f340" fmla="*/ f284 f159 1"/>
              <a:gd name="f341" fmla="*/ f285 f160 1"/>
              <a:gd name="f342" fmla="*/ f286 f159 1"/>
              <a:gd name="f343" fmla="*/ f287 f160 1"/>
              <a:gd name="f344" fmla="*/ f288 f159 1"/>
              <a:gd name="f345" fmla="*/ f289 f160 1"/>
              <a:gd name="f346" fmla="*/ f290 f159 1"/>
              <a:gd name="f347" fmla="*/ f291 f160 1"/>
              <a:gd name="f348" fmla="*/ f292 f159 1"/>
              <a:gd name="f349" fmla="*/ f293 f160 1"/>
              <a:gd name="f350" fmla="*/ f294 f159 1"/>
              <a:gd name="f351" fmla="*/ f295 f160 1"/>
              <a:gd name="f352" fmla="*/ f296 f159 1"/>
              <a:gd name="f353" fmla="*/ f297 f160 1"/>
              <a:gd name="f354" fmla="*/ f298 f159 1"/>
              <a:gd name="f355" fmla="*/ f299 f160 1"/>
              <a:gd name="f356" fmla="*/ f300 f159 1"/>
              <a:gd name="f357" fmla="*/ f301 f160 1"/>
              <a:gd name="f358" fmla="*/ f302 f159 1"/>
              <a:gd name="f359" fmla="*/ f303 f160 1"/>
              <a:gd name="f360" fmla="*/ f304 f159 1"/>
              <a:gd name="f361" fmla="*/ f305 f160 1"/>
              <a:gd name="f362" fmla="*/ f306 f159 1"/>
              <a:gd name="f363" fmla="*/ f307 f160 1"/>
              <a:gd name="f364" fmla="*/ f308 f159 1"/>
              <a:gd name="f365" fmla="*/ f309 f160 1"/>
              <a:gd name="f366" fmla="*/ f310 f159 1"/>
              <a:gd name="f367" fmla="*/ f311 f160 1"/>
              <a:gd name="f368" fmla="*/ f312 f160 1"/>
              <a:gd name="f369" fmla="*/ f313 f159 1"/>
              <a:gd name="f370" fmla="*/ f314 f160 1"/>
              <a:gd name="f371" fmla="*/ f315 f159 1"/>
              <a:gd name="f372" fmla="*/ f316 f160 1"/>
              <a:gd name="f373" fmla="*/ f317 f159 1"/>
              <a:gd name="f374" fmla="*/ f318 f159 1"/>
              <a:gd name="f375" fmla="*/ f319 f160 1"/>
              <a:gd name="f376" fmla="*/ f320 f159 1"/>
              <a:gd name="f377" fmla="*/ f321 f160 1"/>
              <a:gd name="f378" fmla="*/ f322 f159 1"/>
              <a:gd name="f379" fmla="*/ f323 f160 1"/>
              <a:gd name="f380" fmla="*/ f324 f159 1"/>
              <a:gd name="f381" fmla="*/ f325 f160 1"/>
              <a:gd name="f382" fmla="*/ f326 f159 1"/>
              <a:gd name="f383" fmla="*/ f327 f16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75">
                <a:pos x="f332" y="f333"/>
              </a:cxn>
              <a:cxn ang="f275">
                <a:pos x="f334" y="f335"/>
              </a:cxn>
              <a:cxn ang="f275">
                <a:pos x="f336" y="f337"/>
              </a:cxn>
              <a:cxn ang="f275">
                <a:pos x="f338" y="f339"/>
              </a:cxn>
              <a:cxn ang="f275">
                <a:pos x="f340" y="f341"/>
              </a:cxn>
              <a:cxn ang="f275">
                <a:pos x="f342" y="f343"/>
              </a:cxn>
              <a:cxn ang="f275">
                <a:pos x="f344" y="f345"/>
              </a:cxn>
              <a:cxn ang="f275">
                <a:pos x="f346" y="f347"/>
              </a:cxn>
              <a:cxn ang="f275">
                <a:pos x="f348" y="f349"/>
              </a:cxn>
              <a:cxn ang="f275">
                <a:pos x="f350" y="f351"/>
              </a:cxn>
              <a:cxn ang="f275">
                <a:pos x="f352" y="f353"/>
              </a:cxn>
              <a:cxn ang="f275">
                <a:pos x="f354" y="f355"/>
              </a:cxn>
              <a:cxn ang="f275">
                <a:pos x="f356" y="f357"/>
              </a:cxn>
              <a:cxn ang="f275">
                <a:pos x="f358" y="f359"/>
              </a:cxn>
              <a:cxn ang="f275">
                <a:pos x="f360" y="f361"/>
              </a:cxn>
              <a:cxn ang="f275">
                <a:pos x="f362" y="f363"/>
              </a:cxn>
              <a:cxn ang="f275">
                <a:pos x="f364" y="f365"/>
              </a:cxn>
              <a:cxn ang="f275">
                <a:pos x="f366" y="f367"/>
              </a:cxn>
              <a:cxn ang="f275">
                <a:pos x="f340" y="f368"/>
              </a:cxn>
              <a:cxn ang="f275">
                <a:pos x="f369" y="f370"/>
              </a:cxn>
              <a:cxn ang="f275">
                <a:pos x="f371" y="f372"/>
              </a:cxn>
              <a:cxn ang="f275">
                <a:pos x="f373" y="f372"/>
              </a:cxn>
              <a:cxn ang="f275">
                <a:pos x="f374" y="f375"/>
              </a:cxn>
              <a:cxn ang="f275">
                <a:pos x="f376" y="f377"/>
              </a:cxn>
              <a:cxn ang="f275">
                <a:pos x="f378" y="f379"/>
              </a:cxn>
              <a:cxn ang="f275">
                <a:pos x="f380" y="f381"/>
              </a:cxn>
              <a:cxn ang="f275">
                <a:pos x="f382" y="f383"/>
              </a:cxn>
              <a:cxn ang="f275">
                <a:pos x="f382" y="f333"/>
              </a:cxn>
            </a:cxnLst>
            <a:rect l="f328" t="f331" r="f329" b="f330"/>
            <a:pathLst>
              <a:path w="479584" h="401332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29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1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31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124" y="f123"/>
                </a:cubicBezTo>
                <a:cubicBezTo>
                  <a:pt x="f125" y="f126"/>
                  <a:pt x="f127" y="f126"/>
                  <a:pt x="f128" y="f123"/>
                </a:cubicBezTo>
                <a:cubicBezTo>
                  <a:pt x="f129" y="f123"/>
                  <a:pt x="f130" y="f131"/>
                  <a:pt x="f132" y="f133"/>
                </a:cubicBez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50" y="f151"/>
                </a:cubicBezTo>
                <a:cubicBezTo>
                  <a:pt x="f152" y="f153"/>
                  <a:pt x="f154" y="f155"/>
                  <a:pt x="f156" y="f155"/>
                </a:cubicBezTo>
                <a:cubicBezTo>
                  <a:pt x="f156" y="f155"/>
                  <a:pt x="f156" y="f157"/>
                  <a:pt x="f156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27" name="Forma libre: forma 33">
            <a:extLst>
              <a:ext uri="{FF2B5EF4-FFF2-40B4-BE49-F238E27FC236}">
                <a16:creationId xmlns:a16="http://schemas.microsoft.com/office/drawing/2014/main" id="{DA88A61D-F0F3-43A4-9A0B-8D08E77A0CD7}"/>
              </a:ext>
            </a:extLst>
          </p:cNvPr>
          <p:cNvSpPr/>
          <p:nvPr/>
        </p:nvSpPr>
        <p:spPr>
          <a:xfrm>
            <a:off x="6427244" y="1467127"/>
            <a:ext cx="419718" cy="50310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19721"/>
              <a:gd name="f7" fmla="val 503102"/>
              <a:gd name="f8" fmla="val 145"/>
              <a:gd name="f9" fmla="val 248679"/>
              <a:gd name="f10" fmla="val 182618"/>
              <a:gd name="f11" fmla="val 45"/>
              <a:gd name="f12" fmla="val 116658"/>
              <a:gd name="f13" fmla="val 50597"/>
              <a:gd name="f14" fmla="val 246"/>
              <a:gd name="f15" fmla="val 10518"/>
              <a:gd name="f16" fmla="val 10618"/>
              <a:gd name="f17" fmla="val 49691"/>
              <a:gd name="f18" fmla="val 156737"/>
              <a:gd name="f19" fmla="val 263885"/>
              <a:gd name="f20" fmla="+- 0 0 56"/>
              <a:gd name="f21" fmla="val 370931"/>
              <a:gd name="f22" fmla="val 408795"/>
              <a:gd name="f23" fmla="val 419570"/>
              <a:gd name="f24" fmla="val 10619"/>
              <a:gd name="f25" fmla="val 48986"/>
              <a:gd name="f26" fmla="val 419772"/>
              <a:gd name="f27" fmla="val 184128"/>
              <a:gd name="f28" fmla="val 319271"/>
              <a:gd name="f29" fmla="val 454413"/>
              <a:gd name="f30" fmla="val 492378"/>
              <a:gd name="f31" fmla="val 408694"/>
              <a:gd name="f32" fmla="val 502952"/>
              <a:gd name="f33" fmla="val 370226"/>
              <a:gd name="f34" fmla="val 503153"/>
              <a:gd name="f35" fmla="val 157543"/>
              <a:gd name="f36" fmla="val 51201"/>
              <a:gd name="f37" fmla="val 492076"/>
              <a:gd name="f38" fmla="val 451392"/>
              <a:gd name="f39" fmla="val 383821"/>
              <a:gd name="f40" fmla="val 316250"/>
              <a:gd name="f41" fmla="val 387446"/>
              <a:gd name="f42" fmla="val 251297"/>
              <a:gd name="f43" fmla="val 186042"/>
              <a:gd name="f44" fmla="val 386943"/>
              <a:gd name="f45" fmla="val 120787"/>
              <a:gd name="f46" fmla="val 387748"/>
              <a:gd name="f47" fmla="val 55532"/>
              <a:gd name="f48" fmla="val 387950"/>
              <a:gd name="f49" fmla="val 35291"/>
              <a:gd name="f50" fmla="val 379592"/>
              <a:gd name="f51" fmla="val 29450"/>
              <a:gd name="f52" fmla="val 360559"/>
              <a:gd name="f53" fmla="val 29551"/>
              <a:gd name="f54" fmla="val 259655"/>
              <a:gd name="f55" fmla="val 30155"/>
              <a:gd name="f56" fmla="val 158651"/>
              <a:gd name="f57" fmla="val 30255"/>
              <a:gd name="f58" fmla="val 57747"/>
              <a:gd name="f59" fmla="val 37405"/>
              <a:gd name="f60" fmla="val 29349"/>
              <a:gd name="f61" fmla="val 31766"/>
              <a:gd name="f62" fmla="val 36700"/>
              <a:gd name="f63" fmla="val 31867"/>
              <a:gd name="f64" fmla="val 56136"/>
              <a:gd name="f65" fmla="val 32471"/>
              <a:gd name="f66" fmla="val 184934"/>
              <a:gd name="f67" fmla="val 32572"/>
              <a:gd name="f68" fmla="val 313732"/>
              <a:gd name="f69" fmla="val 442530"/>
              <a:gd name="f70" fmla="val 464483"/>
              <a:gd name="f71" fmla="val 39016"/>
              <a:gd name="f72" fmla="val 471432"/>
              <a:gd name="f73" fmla="val 60768"/>
              <a:gd name="f74" fmla="val 471230"/>
              <a:gd name="f75" fmla="val 160161"/>
              <a:gd name="f76" fmla="val 470324"/>
              <a:gd name="f77" fmla="val 359048"/>
              <a:gd name="f78" fmla="val 380699"/>
              <a:gd name="f79" fmla="val 388353"/>
              <a:gd name="f80" fmla="val 388050"/>
              <a:gd name="f81" fmla="val 378786"/>
              <a:gd name="f82" fmla="val 387648"/>
              <a:gd name="f83" fmla="val 315142"/>
              <a:gd name="f84" fmla="val 251398"/>
              <a:gd name="f85" fmla="+- 0 0 -90"/>
              <a:gd name="f86" fmla="*/ f3 1 419721"/>
              <a:gd name="f87" fmla="*/ f4 1 503102"/>
              <a:gd name="f88" fmla="+- f7 0 f5"/>
              <a:gd name="f89" fmla="+- f6 0 f5"/>
              <a:gd name="f90" fmla="*/ f85 f0 1"/>
              <a:gd name="f91" fmla="*/ f89 1 419721"/>
              <a:gd name="f92" fmla="*/ f88 1 503102"/>
              <a:gd name="f93" fmla="*/ 145 f89 1"/>
              <a:gd name="f94" fmla="*/ 248679 f88 1"/>
              <a:gd name="f95" fmla="*/ 50597 f88 1"/>
              <a:gd name="f96" fmla="*/ 49691 f89 1"/>
              <a:gd name="f97" fmla="*/ 45 f88 1"/>
              <a:gd name="f98" fmla="*/ 370931 f89 1"/>
              <a:gd name="f99" fmla="*/ 419570 f89 1"/>
              <a:gd name="f100" fmla="*/ 48986 f88 1"/>
              <a:gd name="f101" fmla="*/ 454413 f88 1"/>
              <a:gd name="f102" fmla="*/ 370226 f89 1"/>
              <a:gd name="f103" fmla="*/ 502952 f88 1"/>
              <a:gd name="f104" fmla="*/ 51201 f89 1"/>
              <a:gd name="f105" fmla="*/ 45 f89 1"/>
              <a:gd name="f106" fmla="*/ 451392 f88 1"/>
              <a:gd name="f107" fmla="*/ 387446 f89 1"/>
              <a:gd name="f108" fmla="*/ 251297 f88 1"/>
              <a:gd name="f109" fmla="*/ 387748 f89 1"/>
              <a:gd name="f110" fmla="*/ 55532 f88 1"/>
              <a:gd name="f111" fmla="*/ 360559 f89 1"/>
              <a:gd name="f112" fmla="*/ 29551 f88 1"/>
              <a:gd name="f113" fmla="*/ 57747 f89 1"/>
              <a:gd name="f114" fmla="*/ 31867 f89 1"/>
              <a:gd name="f115" fmla="*/ 56136 f88 1"/>
              <a:gd name="f116" fmla="*/ 442530 f88 1"/>
              <a:gd name="f117" fmla="*/ 60768 f89 1"/>
              <a:gd name="f118" fmla="*/ 471230 f88 1"/>
              <a:gd name="f119" fmla="*/ 359048 f89 1"/>
              <a:gd name="f120" fmla="*/ 388050 f89 1"/>
              <a:gd name="f121" fmla="*/ 387648 f89 1"/>
              <a:gd name="f122" fmla="*/ 251398 f88 1"/>
              <a:gd name="f123" fmla="*/ f90 1 f2"/>
              <a:gd name="f124" fmla="*/ f93 1 419721"/>
              <a:gd name="f125" fmla="*/ f94 1 503102"/>
              <a:gd name="f126" fmla="*/ f95 1 503102"/>
              <a:gd name="f127" fmla="*/ f96 1 419721"/>
              <a:gd name="f128" fmla="*/ f97 1 503102"/>
              <a:gd name="f129" fmla="*/ f98 1 419721"/>
              <a:gd name="f130" fmla="*/ f99 1 419721"/>
              <a:gd name="f131" fmla="*/ f100 1 503102"/>
              <a:gd name="f132" fmla="*/ f101 1 503102"/>
              <a:gd name="f133" fmla="*/ f102 1 419721"/>
              <a:gd name="f134" fmla="*/ f103 1 503102"/>
              <a:gd name="f135" fmla="*/ f104 1 419721"/>
              <a:gd name="f136" fmla="*/ f105 1 419721"/>
              <a:gd name="f137" fmla="*/ f106 1 503102"/>
              <a:gd name="f138" fmla="*/ f107 1 419721"/>
              <a:gd name="f139" fmla="*/ f108 1 503102"/>
              <a:gd name="f140" fmla="*/ f109 1 419721"/>
              <a:gd name="f141" fmla="*/ f110 1 503102"/>
              <a:gd name="f142" fmla="*/ f111 1 419721"/>
              <a:gd name="f143" fmla="*/ f112 1 503102"/>
              <a:gd name="f144" fmla="*/ f113 1 419721"/>
              <a:gd name="f145" fmla="*/ f114 1 419721"/>
              <a:gd name="f146" fmla="*/ f115 1 503102"/>
              <a:gd name="f147" fmla="*/ f116 1 503102"/>
              <a:gd name="f148" fmla="*/ f117 1 419721"/>
              <a:gd name="f149" fmla="*/ f118 1 503102"/>
              <a:gd name="f150" fmla="*/ f119 1 419721"/>
              <a:gd name="f151" fmla="*/ f120 1 419721"/>
              <a:gd name="f152" fmla="*/ f121 1 419721"/>
              <a:gd name="f153" fmla="*/ f122 1 503102"/>
              <a:gd name="f154" fmla="*/ f5 1 f91"/>
              <a:gd name="f155" fmla="*/ f6 1 f91"/>
              <a:gd name="f156" fmla="*/ f5 1 f92"/>
              <a:gd name="f157" fmla="*/ f7 1 f92"/>
              <a:gd name="f158" fmla="+- f123 0 f1"/>
              <a:gd name="f159" fmla="*/ f124 1 f91"/>
              <a:gd name="f160" fmla="*/ f125 1 f92"/>
              <a:gd name="f161" fmla="*/ f126 1 f92"/>
              <a:gd name="f162" fmla="*/ f127 1 f91"/>
              <a:gd name="f163" fmla="*/ f128 1 f92"/>
              <a:gd name="f164" fmla="*/ f129 1 f91"/>
              <a:gd name="f165" fmla="*/ f130 1 f91"/>
              <a:gd name="f166" fmla="*/ f131 1 f92"/>
              <a:gd name="f167" fmla="*/ f132 1 f92"/>
              <a:gd name="f168" fmla="*/ f133 1 f91"/>
              <a:gd name="f169" fmla="*/ f134 1 f92"/>
              <a:gd name="f170" fmla="*/ f135 1 f91"/>
              <a:gd name="f171" fmla="*/ f136 1 f91"/>
              <a:gd name="f172" fmla="*/ f137 1 f92"/>
              <a:gd name="f173" fmla="*/ f138 1 f91"/>
              <a:gd name="f174" fmla="*/ f139 1 f92"/>
              <a:gd name="f175" fmla="*/ f140 1 f91"/>
              <a:gd name="f176" fmla="*/ f141 1 f92"/>
              <a:gd name="f177" fmla="*/ f142 1 f91"/>
              <a:gd name="f178" fmla="*/ f143 1 f92"/>
              <a:gd name="f179" fmla="*/ f144 1 f91"/>
              <a:gd name="f180" fmla="*/ f145 1 f91"/>
              <a:gd name="f181" fmla="*/ f146 1 f92"/>
              <a:gd name="f182" fmla="*/ f147 1 f92"/>
              <a:gd name="f183" fmla="*/ f148 1 f91"/>
              <a:gd name="f184" fmla="*/ f149 1 f92"/>
              <a:gd name="f185" fmla="*/ f150 1 f91"/>
              <a:gd name="f186" fmla="*/ f151 1 f91"/>
              <a:gd name="f187" fmla="*/ f152 1 f91"/>
              <a:gd name="f188" fmla="*/ f153 1 f92"/>
              <a:gd name="f189" fmla="*/ f154 f86 1"/>
              <a:gd name="f190" fmla="*/ f155 f86 1"/>
              <a:gd name="f191" fmla="*/ f157 f87 1"/>
              <a:gd name="f192" fmla="*/ f156 f87 1"/>
              <a:gd name="f193" fmla="*/ f159 f86 1"/>
              <a:gd name="f194" fmla="*/ f160 f87 1"/>
              <a:gd name="f195" fmla="*/ f161 f87 1"/>
              <a:gd name="f196" fmla="*/ f162 f86 1"/>
              <a:gd name="f197" fmla="*/ f163 f87 1"/>
              <a:gd name="f198" fmla="*/ f164 f86 1"/>
              <a:gd name="f199" fmla="*/ f165 f86 1"/>
              <a:gd name="f200" fmla="*/ f166 f87 1"/>
              <a:gd name="f201" fmla="*/ f167 f87 1"/>
              <a:gd name="f202" fmla="*/ f168 f86 1"/>
              <a:gd name="f203" fmla="*/ f169 f87 1"/>
              <a:gd name="f204" fmla="*/ f170 f86 1"/>
              <a:gd name="f205" fmla="*/ f171 f86 1"/>
              <a:gd name="f206" fmla="*/ f172 f87 1"/>
              <a:gd name="f207" fmla="*/ f173 f86 1"/>
              <a:gd name="f208" fmla="*/ f174 f87 1"/>
              <a:gd name="f209" fmla="*/ f175 f86 1"/>
              <a:gd name="f210" fmla="*/ f176 f87 1"/>
              <a:gd name="f211" fmla="*/ f177 f86 1"/>
              <a:gd name="f212" fmla="*/ f178 f87 1"/>
              <a:gd name="f213" fmla="*/ f179 f86 1"/>
              <a:gd name="f214" fmla="*/ f180 f86 1"/>
              <a:gd name="f215" fmla="*/ f181 f87 1"/>
              <a:gd name="f216" fmla="*/ f182 f87 1"/>
              <a:gd name="f217" fmla="*/ f183 f86 1"/>
              <a:gd name="f218" fmla="*/ f184 f87 1"/>
              <a:gd name="f219" fmla="*/ f185 f86 1"/>
              <a:gd name="f220" fmla="*/ f186 f86 1"/>
              <a:gd name="f221" fmla="*/ f187 f86 1"/>
              <a:gd name="f222" fmla="*/ f188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58">
                <a:pos x="f193" y="f194"/>
              </a:cxn>
              <a:cxn ang="f158">
                <a:pos x="f193" y="f195"/>
              </a:cxn>
              <a:cxn ang="f158">
                <a:pos x="f196" y="f197"/>
              </a:cxn>
              <a:cxn ang="f158">
                <a:pos x="f198" y="f197"/>
              </a:cxn>
              <a:cxn ang="f158">
                <a:pos x="f199" y="f200"/>
              </a:cxn>
              <a:cxn ang="f158">
                <a:pos x="f199" y="f201"/>
              </a:cxn>
              <a:cxn ang="f158">
                <a:pos x="f202" y="f203"/>
              </a:cxn>
              <a:cxn ang="f158">
                <a:pos x="f204" y="f203"/>
              </a:cxn>
              <a:cxn ang="f158">
                <a:pos x="f205" y="f206"/>
              </a:cxn>
              <a:cxn ang="f158">
                <a:pos x="f205" y="f194"/>
              </a:cxn>
              <a:cxn ang="f158">
                <a:pos x="f207" y="f208"/>
              </a:cxn>
              <a:cxn ang="f158">
                <a:pos x="f209" y="f210"/>
              </a:cxn>
              <a:cxn ang="f158">
                <a:pos x="f211" y="f212"/>
              </a:cxn>
              <a:cxn ang="f158">
                <a:pos x="f213" y="f212"/>
              </a:cxn>
              <a:cxn ang="f158">
                <a:pos x="f214" y="f215"/>
              </a:cxn>
              <a:cxn ang="f158">
                <a:pos x="f214" y="f216"/>
              </a:cxn>
              <a:cxn ang="f158">
                <a:pos x="f217" y="f218"/>
              </a:cxn>
              <a:cxn ang="f158">
                <a:pos x="f219" y="f218"/>
              </a:cxn>
              <a:cxn ang="f158">
                <a:pos x="f220" y="f216"/>
              </a:cxn>
              <a:cxn ang="f158">
                <a:pos x="f221" y="f222"/>
              </a:cxn>
            </a:cxnLst>
            <a:rect l="f189" t="f192" r="f190" b="f191"/>
            <a:pathLst>
              <a:path w="419721" h="503102">
                <a:moveTo>
                  <a:pt x="f8" y="f9"/>
                </a:moveTo>
                <a:cubicBezTo>
                  <a:pt x="f8" y="f10"/>
                  <a:pt x="f11" y="f12"/>
                  <a:pt x="f8" y="f13"/>
                </a:cubicBezTo>
                <a:cubicBezTo>
                  <a:pt x="f14" y="f15"/>
                  <a:pt x="f16" y="f11"/>
                  <a:pt x="f17" y="f11"/>
                </a:cubicBezTo>
                <a:cubicBezTo>
                  <a:pt x="f18" y="f11"/>
                  <a:pt x="f19" y="f20"/>
                  <a:pt x="f21" y="f11"/>
                </a:cubicBezTo>
                <a:cubicBezTo>
                  <a:pt x="f22" y="f11"/>
                  <a:pt x="f23" y="f24"/>
                  <a:pt x="f23" y="f25"/>
                </a:cubicBezTo>
                <a:cubicBezTo>
                  <a:pt x="f26" y="f27"/>
                  <a:pt x="f26" y="f28"/>
                  <a:pt x="f23" y="f29"/>
                </a:cubicBezTo>
                <a:cubicBezTo>
                  <a:pt x="f23" y="f30"/>
                  <a:pt x="f31" y="f32"/>
                  <a:pt x="f33" y="f32"/>
                </a:cubicBezTo>
                <a:cubicBezTo>
                  <a:pt x="f19" y="f34"/>
                  <a:pt x="f35" y="f34"/>
                  <a:pt x="f36" y="f32"/>
                </a:cubicBezTo>
                <a:cubicBezTo>
                  <a:pt x="f16" y="f32"/>
                  <a:pt x="f8" y="f37"/>
                  <a:pt x="f11" y="f38"/>
                </a:cubicBezTo>
                <a:cubicBezTo>
                  <a:pt x="f20" y="f39"/>
                  <a:pt x="f11" y="f40"/>
                  <a:pt x="f11" y="f9"/>
                </a:cubicBezTo>
                <a:close/>
                <a:moveTo>
                  <a:pt x="f41" y="f42"/>
                </a:moveTo>
                <a:cubicBezTo>
                  <a:pt x="f41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3"/>
                </a:cubicBezTo>
                <a:cubicBezTo>
                  <a:pt x="f59" y="f60"/>
                  <a:pt x="f61" y="f62"/>
                  <a:pt x="f63" y="f64"/>
                </a:cubicBezTo>
                <a:cubicBezTo>
                  <a:pt x="f65" y="f66"/>
                  <a:pt x="f67" y="f68"/>
                  <a:pt x="f63" y="f69"/>
                </a:cubicBezTo>
                <a:cubicBezTo>
                  <a:pt x="f61" y="f70"/>
                  <a:pt x="f71" y="f72"/>
                  <a:pt x="f73" y="f74"/>
                </a:cubicBezTo>
                <a:cubicBezTo>
                  <a:pt x="f75" y="f76"/>
                  <a:pt x="f54" y="f76"/>
                  <a:pt x="f77" y="f74"/>
                </a:cubicBezTo>
                <a:cubicBezTo>
                  <a:pt x="f78" y="f72"/>
                  <a:pt x="f79" y="f70"/>
                  <a:pt x="f80" y="f69"/>
                </a:cubicBezTo>
                <a:cubicBezTo>
                  <a:pt x="f44" y="f81"/>
                  <a:pt x="f82" y="f83"/>
                  <a:pt x="f82" y="f84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28" name="Forma libre: forma 34">
            <a:extLst>
              <a:ext uri="{FF2B5EF4-FFF2-40B4-BE49-F238E27FC236}">
                <a16:creationId xmlns:a16="http://schemas.microsoft.com/office/drawing/2014/main" id="{82F627FE-C35E-4D2B-A43F-DC56E4FF0CAC}"/>
              </a:ext>
            </a:extLst>
          </p:cNvPr>
          <p:cNvSpPr/>
          <p:nvPr/>
        </p:nvSpPr>
        <p:spPr>
          <a:xfrm>
            <a:off x="4589657" y="3382393"/>
            <a:ext cx="278059" cy="34121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78062"/>
              <a:gd name="f7" fmla="val 341219"/>
              <a:gd name="f8" fmla="val 161138"/>
              <a:gd name="f9" fmla="val 126820"/>
              <a:gd name="f10" fmla="val 135459"/>
              <a:gd name="f11" fmla="val 152901"/>
              <a:gd name="f12" fmla="val 132539"/>
              <a:gd name="f13" fmla="val 158339"/>
              <a:gd name="f14" fmla="val 152679"/>
              <a:gd name="f15" fmla="val 181199"/>
              <a:gd name="f16" fmla="val 177049"/>
              <a:gd name="f17" fmla="val 208892"/>
              <a:gd name="f18" fmla="val 174028"/>
              <a:gd name="f19" fmla="val 234974"/>
              <a:gd name="f20" fmla="val 160635"/>
              <a:gd name="f21" fmla="val 264782"/>
              <a:gd name="f22" fmla="val 151975"/>
              <a:gd name="f23" fmla="val 284016"/>
              <a:gd name="f24" fmla="val 145731"/>
              <a:gd name="f25" fmla="val 304458"/>
              <a:gd name="f26" fmla="val 138380"/>
              <a:gd name="f27" fmla="val 324297"/>
              <a:gd name="f28" fmla="val 132942"/>
              <a:gd name="f29" fmla="val 338898"/>
              <a:gd name="f30" fmla="val 122569"/>
              <a:gd name="f31" fmla="val 344639"/>
              <a:gd name="f32" fmla="val 107867"/>
              <a:gd name="f33" fmla="val 339201"/>
              <a:gd name="f34" fmla="val 94373"/>
              <a:gd name="f35" fmla="val 334266"/>
              <a:gd name="f36" fmla="val 89640"/>
              <a:gd name="f37" fmla="val 324095"/>
              <a:gd name="f38" fmla="val 93567"/>
              <a:gd name="f39" fmla="val 309997"/>
              <a:gd name="f40" fmla="val 307076"/>
              <a:gd name="f41" fmla="val 94474"/>
              <a:gd name="f42" fmla="val 303854"/>
              <a:gd name="f43" fmla="val 95883"/>
              <a:gd name="f44" fmla="val 301236"/>
              <a:gd name="f45" fmla="val 119951"/>
              <a:gd name="f46" fmla="val 254812"/>
              <a:gd name="f47" fmla="val 106054"/>
              <a:gd name="f48" fmla="val 216646"/>
              <a:gd name="f49" fmla="val 72823"/>
              <a:gd name="f50" fmla="val 180393"/>
              <a:gd name="f51" fmla="val 52682"/>
              <a:gd name="f52" fmla="val 158440"/>
              <a:gd name="f53" fmla="val 53588"/>
              <a:gd name="f54" fmla="val 139810"/>
              <a:gd name="f55" fmla="val 70305"/>
              <a:gd name="f56" fmla="val 114433"/>
              <a:gd name="f57" fmla="val 78261"/>
              <a:gd name="f58" fmla="val 102449"/>
              <a:gd name="f59" fmla="val 88029"/>
              <a:gd name="f60" fmla="val 91574"/>
              <a:gd name="f61" fmla="val 96085"/>
              <a:gd name="f62" fmla="val 79691"/>
              <a:gd name="f63" fmla="val 100516"/>
              <a:gd name="f64" fmla="val 73045"/>
              <a:gd name="f65" fmla="val 113103"/>
              <a:gd name="f66" fmla="val 66096"/>
              <a:gd name="f67" fmla="val 102630"/>
              <a:gd name="f68" fmla="val 57335"/>
              <a:gd name="f69" fmla="val 93970"/>
              <a:gd name="f70" fmla="val 49984"/>
              <a:gd name="f71" fmla="val 81483"/>
              <a:gd name="f72" fmla="val 48171"/>
              <a:gd name="f73" fmla="val 71413"/>
              <a:gd name="f74" fmla="val 57939"/>
              <a:gd name="f75" fmla="val 61040"/>
              <a:gd name="f76" fmla="val 68009"/>
              <a:gd name="f77" fmla="val 50870"/>
              <a:gd name="f78" fmla="val 78181"/>
              <a:gd name="f79" fmla="val 41001"/>
              <a:gd name="f80" fmla="val 88653"/>
              <a:gd name="f81" fmla="val 30930"/>
              <a:gd name="f82" fmla="val 99328"/>
              <a:gd name="f83" fmla="val 19853"/>
              <a:gd name="f84" fmla="val 104564"/>
              <a:gd name="f85" fmla="val 7366"/>
              <a:gd name="f86" fmla="val 93789"/>
              <a:gd name="f87" fmla="+- 0 0 4416"/>
              <a:gd name="f88" fmla="val 83518"/>
              <a:gd name="f89" fmla="+- 0 0 388"/>
              <a:gd name="f90" fmla="val 72239"/>
              <a:gd name="f91" fmla="val 7769"/>
              <a:gd name="f92" fmla="val 61464"/>
              <a:gd name="f93" fmla="val 9179"/>
              <a:gd name="f94" fmla="val 59651"/>
              <a:gd name="f95" fmla="val 10387"/>
              <a:gd name="f96" fmla="val 57738"/>
              <a:gd name="f97" fmla="val 11797"/>
              <a:gd name="f98" fmla="val 55925"/>
              <a:gd name="f99" fmla="val 65572"/>
              <a:gd name="f100" fmla="+- 0 0 11042"/>
              <a:gd name="f101" fmla="val 39289"/>
              <a:gd name="f102" fmla="val 237"/>
              <a:gd name="f103" fmla="val 1445"/>
              <a:gd name="f104" fmla="val 142408"/>
              <a:gd name="f105" fmla="val 1546"/>
              <a:gd name="f106" fmla="val 152176"/>
              <a:gd name="f107" fmla="val 2654"/>
              <a:gd name="f108" fmla="val 162045"/>
              <a:gd name="f109" fmla="val 3258"/>
              <a:gd name="f110" fmla="val 193867"/>
              <a:gd name="f111" fmla="val 5373"/>
              <a:gd name="f112" fmla="val 217733"/>
              <a:gd name="f113" fmla="val 25815"/>
              <a:gd name="f114" fmla="val 214209"/>
              <a:gd name="f115" fmla="val 57234"/>
              <a:gd name="f116" fmla="val 209173"/>
              <a:gd name="f117" fmla="val 100738"/>
              <a:gd name="f118" fmla="val 227098"/>
              <a:gd name="f119" fmla="val 127525"/>
              <a:gd name="f120" fmla="val 261841"/>
              <a:gd name="f121" fmla="val 148370"/>
              <a:gd name="f122" fmla="val 273119"/>
              <a:gd name="f123" fmla="val 155117"/>
              <a:gd name="f124" fmla="val 283995"/>
              <a:gd name="f125" fmla="val 164382"/>
              <a:gd name="f126" fmla="val 274328"/>
              <a:gd name="f127" fmla="val 179789"/>
              <a:gd name="f128" fmla="val 264660"/>
              <a:gd name="f129" fmla="val 195297"/>
              <a:gd name="f130" fmla="val 251871"/>
              <a:gd name="f131" fmla="val 191370"/>
              <a:gd name="f132" fmla="val 238679"/>
              <a:gd name="f133" fmla="val 184119"/>
              <a:gd name="f134" fmla="val 220754"/>
              <a:gd name="f135" fmla="val 174250"/>
              <a:gd name="f136" fmla="val 202527"/>
              <a:gd name="f137" fmla="val 164784"/>
              <a:gd name="f138" fmla="val 184300"/>
              <a:gd name="f139" fmla="val 155419"/>
              <a:gd name="f140" fmla="val 173021"/>
              <a:gd name="f141" fmla="val 149679"/>
              <a:gd name="f142" fmla="val 165670"/>
              <a:gd name="f143" fmla="val 140717"/>
              <a:gd name="f144" fmla="val 161239"/>
              <a:gd name="f145" fmla="val 126618"/>
              <a:gd name="f146" fmla="+- 0 0 -90"/>
              <a:gd name="f147" fmla="*/ f3 1 278062"/>
              <a:gd name="f148" fmla="*/ f4 1 341219"/>
              <a:gd name="f149" fmla="+- f7 0 f5"/>
              <a:gd name="f150" fmla="+- f6 0 f5"/>
              <a:gd name="f151" fmla="*/ f146 f0 1"/>
              <a:gd name="f152" fmla="*/ f150 1 278062"/>
              <a:gd name="f153" fmla="*/ f149 1 341219"/>
              <a:gd name="f154" fmla="*/ 161138 f150 1"/>
              <a:gd name="f155" fmla="*/ 126820 f149 1"/>
              <a:gd name="f156" fmla="*/ 152679 f150 1"/>
              <a:gd name="f157" fmla="*/ 181199 f149 1"/>
              <a:gd name="f158" fmla="*/ 160635 f150 1"/>
              <a:gd name="f159" fmla="*/ 264782 f149 1"/>
              <a:gd name="f160" fmla="*/ 138380 f150 1"/>
              <a:gd name="f161" fmla="*/ 324297 f149 1"/>
              <a:gd name="f162" fmla="*/ 107867 f150 1"/>
              <a:gd name="f163" fmla="*/ 339201 f149 1"/>
              <a:gd name="f164" fmla="*/ 93567 f150 1"/>
              <a:gd name="f165" fmla="*/ 309997 f149 1"/>
              <a:gd name="f166" fmla="*/ 95883 f150 1"/>
              <a:gd name="f167" fmla="*/ 301236 f149 1"/>
              <a:gd name="f168" fmla="*/ 72823 f150 1"/>
              <a:gd name="f169" fmla="*/ 180393 f149 1"/>
              <a:gd name="f170" fmla="*/ 70305 f150 1"/>
              <a:gd name="f171" fmla="*/ 114433 f149 1"/>
              <a:gd name="f172" fmla="*/ 96085 f150 1"/>
              <a:gd name="f173" fmla="*/ 79691 f149 1"/>
              <a:gd name="f174" fmla="*/ 102630 f150 1"/>
              <a:gd name="f175" fmla="*/ 57335 f149 1"/>
              <a:gd name="f176" fmla="*/ 71413 f150 1"/>
              <a:gd name="f177" fmla="*/ 57939 f149 1"/>
              <a:gd name="f178" fmla="*/ 41001 f150 1"/>
              <a:gd name="f179" fmla="*/ 88653 f149 1"/>
              <a:gd name="f180" fmla="*/ 7366 f150 1"/>
              <a:gd name="f181" fmla="*/ 93789 f149 1"/>
              <a:gd name="f182" fmla="*/ 7769 f150 1"/>
              <a:gd name="f183" fmla="*/ 61464 f149 1"/>
              <a:gd name="f184" fmla="*/ 11797 f150 1"/>
              <a:gd name="f185" fmla="*/ 55925 f149 1"/>
              <a:gd name="f186" fmla="*/ 132539 f150 1"/>
              <a:gd name="f187" fmla="*/ 1445 f149 1"/>
              <a:gd name="f188" fmla="*/ 162045 f150 1"/>
              <a:gd name="f189" fmla="*/ 3258 f149 1"/>
              <a:gd name="f190" fmla="*/ 214209 f150 1"/>
              <a:gd name="f191" fmla="*/ 57234 f149 1"/>
              <a:gd name="f192" fmla="*/ 261841 f150 1"/>
              <a:gd name="f193" fmla="*/ 148370 f149 1"/>
              <a:gd name="f194" fmla="*/ 274328 f150 1"/>
              <a:gd name="f195" fmla="*/ 179789 f149 1"/>
              <a:gd name="f196" fmla="*/ 238679 f150 1"/>
              <a:gd name="f197" fmla="*/ 184119 f149 1"/>
              <a:gd name="f198" fmla="*/ 184300 f150 1"/>
              <a:gd name="f199" fmla="*/ 155419 f149 1"/>
              <a:gd name="f200" fmla="*/ 161239 f150 1"/>
              <a:gd name="f201" fmla="*/ 126618 f149 1"/>
              <a:gd name="f202" fmla="*/ f151 1 f2"/>
              <a:gd name="f203" fmla="*/ f154 1 278062"/>
              <a:gd name="f204" fmla="*/ f155 1 341219"/>
              <a:gd name="f205" fmla="*/ f156 1 278062"/>
              <a:gd name="f206" fmla="*/ f157 1 341219"/>
              <a:gd name="f207" fmla="*/ f158 1 278062"/>
              <a:gd name="f208" fmla="*/ f159 1 341219"/>
              <a:gd name="f209" fmla="*/ f160 1 278062"/>
              <a:gd name="f210" fmla="*/ f161 1 341219"/>
              <a:gd name="f211" fmla="*/ f162 1 278062"/>
              <a:gd name="f212" fmla="*/ f163 1 341219"/>
              <a:gd name="f213" fmla="*/ f164 1 278062"/>
              <a:gd name="f214" fmla="*/ f165 1 341219"/>
              <a:gd name="f215" fmla="*/ f166 1 278062"/>
              <a:gd name="f216" fmla="*/ f167 1 341219"/>
              <a:gd name="f217" fmla="*/ f168 1 278062"/>
              <a:gd name="f218" fmla="*/ f169 1 341219"/>
              <a:gd name="f219" fmla="*/ f170 1 278062"/>
              <a:gd name="f220" fmla="*/ f171 1 341219"/>
              <a:gd name="f221" fmla="*/ f172 1 278062"/>
              <a:gd name="f222" fmla="*/ f173 1 341219"/>
              <a:gd name="f223" fmla="*/ f174 1 278062"/>
              <a:gd name="f224" fmla="*/ f175 1 341219"/>
              <a:gd name="f225" fmla="*/ f176 1 278062"/>
              <a:gd name="f226" fmla="*/ f177 1 341219"/>
              <a:gd name="f227" fmla="*/ f178 1 278062"/>
              <a:gd name="f228" fmla="*/ f179 1 341219"/>
              <a:gd name="f229" fmla="*/ f180 1 278062"/>
              <a:gd name="f230" fmla="*/ f181 1 341219"/>
              <a:gd name="f231" fmla="*/ f182 1 278062"/>
              <a:gd name="f232" fmla="*/ f183 1 341219"/>
              <a:gd name="f233" fmla="*/ f184 1 278062"/>
              <a:gd name="f234" fmla="*/ f185 1 341219"/>
              <a:gd name="f235" fmla="*/ f186 1 278062"/>
              <a:gd name="f236" fmla="*/ f187 1 341219"/>
              <a:gd name="f237" fmla="*/ f188 1 278062"/>
              <a:gd name="f238" fmla="*/ f189 1 341219"/>
              <a:gd name="f239" fmla="*/ f190 1 278062"/>
              <a:gd name="f240" fmla="*/ f191 1 341219"/>
              <a:gd name="f241" fmla="*/ f192 1 278062"/>
              <a:gd name="f242" fmla="*/ f193 1 341219"/>
              <a:gd name="f243" fmla="*/ f194 1 278062"/>
              <a:gd name="f244" fmla="*/ f195 1 341219"/>
              <a:gd name="f245" fmla="*/ f196 1 278062"/>
              <a:gd name="f246" fmla="*/ f197 1 341219"/>
              <a:gd name="f247" fmla="*/ f198 1 278062"/>
              <a:gd name="f248" fmla="*/ f199 1 341219"/>
              <a:gd name="f249" fmla="*/ f200 1 278062"/>
              <a:gd name="f250" fmla="*/ f201 1 341219"/>
              <a:gd name="f251" fmla="*/ f5 1 f152"/>
              <a:gd name="f252" fmla="*/ f6 1 f152"/>
              <a:gd name="f253" fmla="*/ f5 1 f153"/>
              <a:gd name="f254" fmla="*/ f7 1 f153"/>
              <a:gd name="f255" fmla="+- f202 0 f1"/>
              <a:gd name="f256" fmla="*/ f203 1 f152"/>
              <a:gd name="f257" fmla="*/ f204 1 f153"/>
              <a:gd name="f258" fmla="*/ f205 1 f152"/>
              <a:gd name="f259" fmla="*/ f206 1 f153"/>
              <a:gd name="f260" fmla="*/ f207 1 f152"/>
              <a:gd name="f261" fmla="*/ f208 1 f153"/>
              <a:gd name="f262" fmla="*/ f209 1 f152"/>
              <a:gd name="f263" fmla="*/ f210 1 f153"/>
              <a:gd name="f264" fmla="*/ f211 1 f152"/>
              <a:gd name="f265" fmla="*/ f212 1 f153"/>
              <a:gd name="f266" fmla="*/ f213 1 f152"/>
              <a:gd name="f267" fmla="*/ f214 1 f153"/>
              <a:gd name="f268" fmla="*/ f215 1 f152"/>
              <a:gd name="f269" fmla="*/ f216 1 f153"/>
              <a:gd name="f270" fmla="*/ f217 1 f152"/>
              <a:gd name="f271" fmla="*/ f218 1 f153"/>
              <a:gd name="f272" fmla="*/ f219 1 f152"/>
              <a:gd name="f273" fmla="*/ f220 1 f153"/>
              <a:gd name="f274" fmla="*/ f221 1 f152"/>
              <a:gd name="f275" fmla="*/ f222 1 f153"/>
              <a:gd name="f276" fmla="*/ f223 1 f152"/>
              <a:gd name="f277" fmla="*/ f224 1 f153"/>
              <a:gd name="f278" fmla="*/ f225 1 f152"/>
              <a:gd name="f279" fmla="*/ f226 1 f153"/>
              <a:gd name="f280" fmla="*/ f227 1 f152"/>
              <a:gd name="f281" fmla="*/ f228 1 f153"/>
              <a:gd name="f282" fmla="*/ f229 1 f152"/>
              <a:gd name="f283" fmla="*/ f230 1 f153"/>
              <a:gd name="f284" fmla="*/ f231 1 f152"/>
              <a:gd name="f285" fmla="*/ f232 1 f153"/>
              <a:gd name="f286" fmla="*/ f233 1 f152"/>
              <a:gd name="f287" fmla="*/ f234 1 f153"/>
              <a:gd name="f288" fmla="*/ f235 1 f152"/>
              <a:gd name="f289" fmla="*/ f236 1 f153"/>
              <a:gd name="f290" fmla="*/ f237 1 f152"/>
              <a:gd name="f291" fmla="*/ f238 1 f153"/>
              <a:gd name="f292" fmla="*/ f239 1 f152"/>
              <a:gd name="f293" fmla="*/ f240 1 f153"/>
              <a:gd name="f294" fmla="*/ f241 1 f152"/>
              <a:gd name="f295" fmla="*/ f242 1 f153"/>
              <a:gd name="f296" fmla="*/ f243 1 f152"/>
              <a:gd name="f297" fmla="*/ f244 1 f153"/>
              <a:gd name="f298" fmla="*/ f245 1 f152"/>
              <a:gd name="f299" fmla="*/ f246 1 f153"/>
              <a:gd name="f300" fmla="*/ f247 1 f152"/>
              <a:gd name="f301" fmla="*/ f248 1 f153"/>
              <a:gd name="f302" fmla="*/ f249 1 f152"/>
              <a:gd name="f303" fmla="*/ f250 1 f153"/>
              <a:gd name="f304" fmla="*/ f251 f147 1"/>
              <a:gd name="f305" fmla="*/ f252 f147 1"/>
              <a:gd name="f306" fmla="*/ f254 f148 1"/>
              <a:gd name="f307" fmla="*/ f253 f148 1"/>
              <a:gd name="f308" fmla="*/ f256 f147 1"/>
              <a:gd name="f309" fmla="*/ f257 f148 1"/>
              <a:gd name="f310" fmla="*/ f258 f147 1"/>
              <a:gd name="f311" fmla="*/ f259 f148 1"/>
              <a:gd name="f312" fmla="*/ f260 f147 1"/>
              <a:gd name="f313" fmla="*/ f261 f148 1"/>
              <a:gd name="f314" fmla="*/ f262 f147 1"/>
              <a:gd name="f315" fmla="*/ f263 f148 1"/>
              <a:gd name="f316" fmla="*/ f264 f147 1"/>
              <a:gd name="f317" fmla="*/ f265 f148 1"/>
              <a:gd name="f318" fmla="*/ f266 f147 1"/>
              <a:gd name="f319" fmla="*/ f267 f148 1"/>
              <a:gd name="f320" fmla="*/ f268 f147 1"/>
              <a:gd name="f321" fmla="*/ f269 f148 1"/>
              <a:gd name="f322" fmla="*/ f270 f147 1"/>
              <a:gd name="f323" fmla="*/ f271 f148 1"/>
              <a:gd name="f324" fmla="*/ f272 f147 1"/>
              <a:gd name="f325" fmla="*/ f273 f148 1"/>
              <a:gd name="f326" fmla="*/ f274 f147 1"/>
              <a:gd name="f327" fmla="*/ f275 f148 1"/>
              <a:gd name="f328" fmla="*/ f276 f147 1"/>
              <a:gd name="f329" fmla="*/ f277 f148 1"/>
              <a:gd name="f330" fmla="*/ f278 f147 1"/>
              <a:gd name="f331" fmla="*/ f279 f148 1"/>
              <a:gd name="f332" fmla="*/ f280 f147 1"/>
              <a:gd name="f333" fmla="*/ f281 f148 1"/>
              <a:gd name="f334" fmla="*/ f282 f147 1"/>
              <a:gd name="f335" fmla="*/ f283 f148 1"/>
              <a:gd name="f336" fmla="*/ f284 f147 1"/>
              <a:gd name="f337" fmla="*/ f285 f148 1"/>
              <a:gd name="f338" fmla="*/ f286 f147 1"/>
              <a:gd name="f339" fmla="*/ f287 f148 1"/>
              <a:gd name="f340" fmla="*/ f288 f147 1"/>
              <a:gd name="f341" fmla="*/ f289 f148 1"/>
              <a:gd name="f342" fmla="*/ f290 f147 1"/>
              <a:gd name="f343" fmla="*/ f291 f148 1"/>
              <a:gd name="f344" fmla="*/ f292 f147 1"/>
              <a:gd name="f345" fmla="*/ f293 f148 1"/>
              <a:gd name="f346" fmla="*/ f294 f147 1"/>
              <a:gd name="f347" fmla="*/ f295 f148 1"/>
              <a:gd name="f348" fmla="*/ f296 f147 1"/>
              <a:gd name="f349" fmla="*/ f297 f148 1"/>
              <a:gd name="f350" fmla="*/ f298 f147 1"/>
              <a:gd name="f351" fmla="*/ f299 f148 1"/>
              <a:gd name="f352" fmla="*/ f300 f147 1"/>
              <a:gd name="f353" fmla="*/ f301 f148 1"/>
              <a:gd name="f354" fmla="*/ f302 f147 1"/>
              <a:gd name="f355" fmla="*/ f303 f14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5">
                <a:pos x="f308" y="f309"/>
              </a:cxn>
              <a:cxn ang="f255">
                <a:pos x="f310" y="f311"/>
              </a:cxn>
              <a:cxn ang="f255">
                <a:pos x="f312" y="f313"/>
              </a:cxn>
              <a:cxn ang="f255">
                <a:pos x="f314" y="f315"/>
              </a:cxn>
              <a:cxn ang="f255">
                <a:pos x="f316" y="f317"/>
              </a:cxn>
              <a:cxn ang="f255">
                <a:pos x="f318" y="f319"/>
              </a:cxn>
              <a:cxn ang="f255">
                <a:pos x="f320" y="f321"/>
              </a:cxn>
              <a:cxn ang="f255">
                <a:pos x="f322" y="f323"/>
              </a:cxn>
              <a:cxn ang="f255">
                <a:pos x="f324" y="f325"/>
              </a:cxn>
              <a:cxn ang="f255">
                <a:pos x="f326" y="f327"/>
              </a:cxn>
              <a:cxn ang="f255">
                <a:pos x="f328" y="f329"/>
              </a:cxn>
              <a:cxn ang="f255">
                <a:pos x="f330" y="f331"/>
              </a:cxn>
              <a:cxn ang="f255">
                <a:pos x="f332" y="f333"/>
              </a:cxn>
              <a:cxn ang="f255">
                <a:pos x="f334" y="f335"/>
              </a:cxn>
              <a:cxn ang="f255">
                <a:pos x="f336" y="f337"/>
              </a:cxn>
              <a:cxn ang="f255">
                <a:pos x="f338" y="f339"/>
              </a:cxn>
              <a:cxn ang="f255">
                <a:pos x="f340" y="f341"/>
              </a:cxn>
              <a:cxn ang="f255">
                <a:pos x="f342" y="f343"/>
              </a:cxn>
              <a:cxn ang="f255">
                <a:pos x="f344" y="f345"/>
              </a:cxn>
              <a:cxn ang="f255">
                <a:pos x="f346" y="f347"/>
              </a:cxn>
              <a:cxn ang="f255">
                <a:pos x="f348" y="f349"/>
              </a:cxn>
              <a:cxn ang="f255">
                <a:pos x="f350" y="f351"/>
              </a:cxn>
              <a:cxn ang="f255">
                <a:pos x="f352" y="f353"/>
              </a:cxn>
              <a:cxn ang="f255">
                <a:pos x="f354" y="f355"/>
              </a:cxn>
            </a:cxnLst>
            <a:rect l="f304" t="f307" r="f305" b="f306"/>
            <a:pathLst>
              <a:path w="278062" h="341219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34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2" y="f103"/>
                </a:cubicBezTo>
                <a:cubicBezTo>
                  <a:pt x="f104" y="f105"/>
                  <a:pt x="f106" y="f107"/>
                  <a:pt x="f108" y="f109"/>
                </a:cubicBezTo>
                <a:cubicBezTo>
                  <a:pt x="f110" y="f111"/>
                  <a:pt x="f112" y="f113"/>
                  <a:pt x="f114" y="f115"/>
                </a:cubicBezTo>
                <a:cubicBezTo>
                  <a:pt x="f116" y="f117"/>
                  <a:pt x="f118" y="f119"/>
                  <a:pt x="f120" y="f121"/>
                </a:cubicBezTo>
                <a:cubicBezTo>
                  <a:pt x="f122" y="f123"/>
                  <a:pt x="f124" y="f125"/>
                  <a:pt x="f126" y="f127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29" name="Forma libre: forma 35">
            <a:extLst>
              <a:ext uri="{FF2B5EF4-FFF2-40B4-BE49-F238E27FC236}">
                <a16:creationId xmlns:a16="http://schemas.microsoft.com/office/drawing/2014/main" id="{F13DC854-D4CB-4066-B9DA-443BA617B27D}"/>
              </a:ext>
            </a:extLst>
          </p:cNvPr>
          <p:cNvSpPr/>
          <p:nvPr/>
        </p:nvSpPr>
        <p:spPr>
          <a:xfrm>
            <a:off x="6533726" y="3365494"/>
            <a:ext cx="195681" cy="1956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95680"/>
              <a:gd name="f7" fmla="val 195676"/>
              <a:gd name="f8" fmla="val 195673"/>
              <a:gd name="f9" fmla="val 96887"/>
              <a:gd name="f10" fmla="val 196277"/>
              <a:gd name="f11" fmla="val 144519"/>
              <a:gd name="f12" fmla="val 160125"/>
              <a:gd name="f13" fmla="val 195474"/>
              <a:gd name="f14" fmla="val 100005"/>
              <a:gd name="f15" fmla="val 49252"/>
              <a:gd name="f16" fmla="val 195877"/>
              <a:gd name="f17" fmla="val 713"/>
              <a:gd name="f18" fmla="val 150058"/>
              <a:gd name="f19" fmla="val 8"/>
              <a:gd name="f20" fmla="val 99505"/>
              <a:gd name="f21" fmla="+- 0 0 697"/>
              <a:gd name="f22" fmla="val 47341"/>
              <a:gd name="f23" fmla="val 44317"/>
              <a:gd name="f24" fmla="val 817"/>
              <a:gd name="f25" fmla="val 96179"/>
              <a:gd name="f26" fmla="val 11"/>
              <a:gd name="f27" fmla="val 151565"/>
              <a:gd name="f28" fmla="+- 0 0 795"/>
              <a:gd name="f29" fmla="val 195270"/>
              <a:gd name="f30" fmla="val 41803"/>
              <a:gd name="f31" fmla="+- 0 0 -90"/>
              <a:gd name="f32" fmla="*/ f3 1 195680"/>
              <a:gd name="f33" fmla="*/ f4 1 195676"/>
              <a:gd name="f34" fmla="+- f7 0 f5"/>
              <a:gd name="f35" fmla="+- f6 0 f5"/>
              <a:gd name="f36" fmla="*/ f31 f0 1"/>
              <a:gd name="f37" fmla="*/ f35 1 195680"/>
              <a:gd name="f38" fmla="*/ f34 1 195676"/>
              <a:gd name="f39" fmla="*/ 195673 f35 1"/>
              <a:gd name="f40" fmla="*/ 96887 f34 1"/>
              <a:gd name="f41" fmla="*/ 100005 f35 1"/>
              <a:gd name="f42" fmla="*/ 195676 f34 1"/>
              <a:gd name="f43" fmla="*/ 8 f35 1"/>
              <a:gd name="f44" fmla="*/ 99505 f34 1"/>
              <a:gd name="f45" fmla="*/ 96179 f35 1"/>
              <a:gd name="f46" fmla="*/ 11 f34 1"/>
              <a:gd name="f47" fmla="*/ f36 1 f2"/>
              <a:gd name="f48" fmla="*/ f39 1 195680"/>
              <a:gd name="f49" fmla="*/ f40 1 195676"/>
              <a:gd name="f50" fmla="*/ f41 1 195680"/>
              <a:gd name="f51" fmla="*/ f42 1 195676"/>
              <a:gd name="f52" fmla="*/ f43 1 195680"/>
              <a:gd name="f53" fmla="*/ f44 1 195676"/>
              <a:gd name="f54" fmla="*/ f45 1 195680"/>
              <a:gd name="f55" fmla="*/ f46 1 195676"/>
              <a:gd name="f56" fmla="*/ f5 1 f37"/>
              <a:gd name="f57" fmla="*/ f6 1 f37"/>
              <a:gd name="f58" fmla="*/ f5 1 f38"/>
              <a:gd name="f59" fmla="*/ f7 1 f38"/>
              <a:gd name="f60" fmla="+- f47 0 f1"/>
              <a:gd name="f61" fmla="*/ f48 1 f37"/>
              <a:gd name="f62" fmla="*/ f49 1 f38"/>
              <a:gd name="f63" fmla="*/ f50 1 f37"/>
              <a:gd name="f64" fmla="*/ f51 1 f38"/>
              <a:gd name="f65" fmla="*/ f52 1 f37"/>
              <a:gd name="f66" fmla="*/ f53 1 f38"/>
              <a:gd name="f67" fmla="*/ f54 1 f37"/>
              <a:gd name="f68" fmla="*/ f55 1 f38"/>
              <a:gd name="f69" fmla="*/ f56 f32 1"/>
              <a:gd name="f70" fmla="*/ f57 f32 1"/>
              <a:gd name="f71" fmla="*/ f59 f33 1"/>
              <a:gd name="f72" fmla="*/ f58 f33 1"/>
              <a:gd name="f73" fmla="*/ f61 f32 1"/>
              <a:gd name="f74" fmla="*/ f62 f33 1"/>
              <a:gd name="f75" fmla="*/ f63 f32 1"/>
              <a:gd name="f76" fmla="*/ f64 f33 1"/>
              <a:gd name="f77" fmla="*/ f65 f32 1"/>
              <a:gd name="f78" fmla="*/ f66 f33 1"/>
              <a:gd name="f79" fmla="*/ f67 f32 1"/>
              <a:gd name="f80" fmla="*/ f68 f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0">
                <a:pos x="f73" y="f74"/>
              </a:cxn>
              <a:cxn ang="f60">
                <a:pos x="f75" y="f76"/>
              </a:cxn>
              <a:cxn ang="f60">
                <a:pos x="f77" y="f78"/>
              </a:cxn>
              <a:cxn ang="f60">
                <a:pos x="f79" y="f80"/>
              </a:cxn>
              <a:cxn ang="f60">
                <a:pos x="f73" y="f74"/>
              </a:cxn>
            </a:cxnLst>
            <a:rect l="f69" t="f72" r="f70" b="f71"/>
            <a:pathLst>
              <a:path w="195680" h="195676">
                <a:moveTo>
                  <a:pt x="f8" y="f9"/>
                </a:moveTo>
                <a:cubicBezTo>
                  <a:pt x="f10" y="f11"/>
                  <a:pt x="f12" y="f13"/>
                  <a:pt x="f14" y="f7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8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0" name="Forma libre: forma 36">
            <a:extLst>
              <a:ext uri="{FF2B5EF4-FFF2-40B4-BE49-F238E27FC236}">
                <a16:creationId xmlns:a16="http://schemas.microsoft.com/office/drawing/2014/main" id="{05FADEF2-44B1-42C0-9A84-CB6457AFC27C}"/>
              </a:ext>
            </a:extLst>
          </p:cNvPr>
          <p:cNvSpPr/>
          <p:nvPr/>
        </p:nvSpPr>
        <p:spPr>
          <a:xfrm>
            <a:off x="5478956" y="2666116"/>
            <a:ext cx="463189" cy="26934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63190"/>
              <a:gd name="f7" fmla="val 269345"/>
              <a:gd name="f8" fmla="val 235761"/>
              <a:gd name="f9" fmla="val 238076"/>
              <a:gd name="f10" fmla="val 285709"/>
              <a:gd name="f11" fmla="val 237471"/>
              <a:gd name="f12" fmla="val 338981"/>
              <a:gd name="f13" fmla="val 227703"/>
              <a:gd name="f14" fmla="val 386412"/>
              <a:gd name="f15" fmla="val 196888"/>
              <a:gd name="f16" fmla="val 444416"/>
              <a:gd name="f17" fmla="val 159125"/>
              <a:gd name="f18" fmla="val 444920"/>
              <a:gd name="f19" fmla="val 101825"/>
              <a:gd name="f20" fmla="val 387821"/>
              <a:gd name="f21" fmla="val 62753"/>
              <a:gd name="f22" fmla="val 372716"/>
              <a:gd name="f23" fmla="val 52381"/>
              <a:gd name="f24" fmla="val 356302"/>
              <a:gd name="f25" fmla="val 44627"/>
              <a:gd name="f26" fmla="val 339182"/>
              <a:gd name="f27" fmla="val 38182"/>
              <a:gd name="f28" fmla="val 334953"/>
              <a:gd name="f29" fmla="val 36570"/>
              <a:gd name="f30" fmla="val 330421"/>
              <a:gd name="f31" fmla="val 35362"/>
              <a:gd name="f32" fmla="val 326494"/>
              <a:gd name="f33" fmla="val 33147"/>
              <a:gd name="f34" fmla="val 315517"/>
              <a:gd name="f35" fmla="val 26903"/>
              <a:gd name="f36" fmla="val 316424"/>
              <a:gd name="f37" fmla="val 16229"/>
              <a:gd name="f38" fmla="val 319747"/>
              <a:gd name="f39" fmla="val 7065"/>
              <a:gd name="f40" fmla="val 323775"/>
              <a:gd name="f41" fmla="+- 0 0 4315"/>
              <a:gd name="f42" fmla="val 332335"/>
              <a:gd name="f43" fmla="val 2835"/>
              <a:gd name="f44" fmla="val 338779"/>
              <a:gd name="f45" fmla="val 5252"/>
              <a:gd name="f46" fmla="val 372011"/>
              <a:gd name="f47" fmla="val 18142"/>
              <a:gd name="f48" fmla="val 404739"/>
              <a:gd name="f49" fmla="val 31032"/>
              <a:gd name="f50" fmla="val 430821"/>
              <a:gd name="f51" fmla="val 57617"/>
              <a:gd name="f52" fmla="val 480971"/>
              <a:gd name="f53" fmla="val 108673"/>
              <a:gd name="f54" fmla="val 469088"/>
              <a:gd name="f55" fmla="val 169497"/>
              <a:gd name="f56" fmla="val 420953"/>
              <a:gd name="f57" fmla="val 209980"/>
              <a:gd name="f58" fmla="val 363149"/>
              <a:gd name="f59" fmla="val 258720"/>
              <a:gd name="f60" fmla="val 292960"/>
              <a:gd name="f61" fmla="val 270905"/>
              <a:gd name="f62" fmla="val 220253"/>
              <a:gd name="f63" fmla="val 269193"/>
              <a:gd name="f64" fmla="val 164363"/>
              <a:gd name="f65" fmla="val 267884"/>
              <a:gd name="f66" fmla="val 110185"/>
              <a:gd name="f67" fmla="val 256605"/>
              <a:gd name="f68" fmla="val 61949"/>
              <a:gd name="f69" fmla="val 225689"/>
              <a:gd name="f70" fmla="val 40499"/>
              <a:gd name="f71" fmla="val 211893"/>
              <a:gd name="f72" fmla="val 21970"/>
              <a:gd name="f73" fmla="val 195177"/>
              <a:gd name="f74" fmla="val 10389"/>
              <a:gd name="f75" fmla="val 172317"/>
              <a:gd name="f76" fmla="+- 0 0 14484"/>
              <a:gd name="f77" fmla="val 123074"/>
              <a:gd name="f78" fmla="val 6462"/>
              <a:gd name="f79" fmla="val 65472"/>
              <a:gd name="f80" fmla="val 60841"/>
              <a:gd name="f81" fmla="val 32542"/>
              <a:gd name="f82" fmla="val 82392"/>
              <a:gd name="f83" fmla="val 19451"/>
              <a:gd name="f84" fmla="val 106057"/>
              <a:gd name="f85" fmla="val 11193"/>
              <a:gd name="f86" fmla="val 129722"/>
              <a:gd name="f87" fmla="val 3037"/>
              <a:gd name="f88" fmla="val 136569"/>
              <a:gd name="f89" fmla="val 620"/>
              <a:gd name="f90" fmla="val 145935"/>
              <a:gd name="f91" fmla="+- 0 0 3509"/>
              <a:gd name="f92" fmla="val 149761"/>
              <a:gd name="f93" fmla="val 5756"/>
              <a:gd name="f94" fmla="val 153487"/>
              <a:gd name="f95" fmla="val 15020"/>
              <a:gd name="f96" fmla="val 152480"/>
              <a:gd name="f97" fmla="val 25594"/>
              <a:gd name="f98" fmla="val 141907"/>
              <a:gd name="f99" fmla="val 31535"/>
              <a:gd name="f100" fmla="val 137274"/>
              <a:gd name="f101" fmla="val 34053"/>
              <a:gd name="f102" fmla="val 132139"/>
              <a:gd name="f103" fmla="val 35563"/>
              <a:gd name="f104" fmla="val 127204"/>
              <a:gd name="f105" fmla="val 37577"/>
              <a:gd name="f106" fmla="val 114616"/>
              <a:gd name="f107" fmla="val 42814"/>
              <a:gd name="f108" fmla="val 101122"/>
              <a:gd name="f109" fmla="val 46641"/>
              <a:gd name="f110" fmla="val 89642"/>
              <a:gd name="f111" fmla="val 53690"/>
              <a:gd name="f112" fmla="val 60136"/>
              <a:gd name="f113" fmla="val 71816"/>
              <a:gd name="f114" fmla="val 31235"/>
              <a:gd name="f115" fmla="val 91554"/>
              <a:gd name="f116" fmla="val 32443"/>
              <a:gd name="f117" fmla="val 131936"/>
              <a:gd name="f118" fmla="val 33551"/>
              <a:gd name="f119" fmla="val 171209"/>
              <a:gd name="f120" fmla="val 62755"/>
              <a:gd name="f121" fmla="val 189738"/>
              <a:gd name="f122" fmla="val 92059"/>
              <a:gd name="f123" fmla="val 206153"/>
              <a:gd name="f124" fmla="val 134757"/>
              <a:gd name="f125" fmla="val 230019"/>
              <a:gd name="f126" fmla="val 181785"/>
              <a:gd name="f127" fmla="val 237874"/>
              <a:gd name="f128" fmla="val 235963"/>
              <a:gd name="f129" fmla="val 238176"/>
              <a:gd name="f130" fmla="+- 0 0 -90"/>
              <a:gd name="f131" fmla="*/ f3 1 463190"/>
              <a:gd name="f132" fmla="*/ f4 1 269345"/>
              <a:gd name="f133" fmla="+- f7 0 f5"/>
              <a:gd name="f134" fmla="+- f6 0 f5"/>
              <a:gd name="f135" fmla="*/ f130 f0 1"/>
              <a:gd name="f136" fmla="*/ f134 1 463190"/>
              <a:gd name="f137" fmla="*/ f133 1 269345"/>
              <a:gd name="f138" fmla="*/ 235761 f134 1"/>
              <a:gd name="f139" fmla="*/ 238076 f133 1"/>
              <a:gd name="f140" fmla="*/ 386412 f134 1"/>
              <a:gd name="f141" fmla="*/ 196888 f133 1"/>
              <a:gd name="f142" fmla="*/ 387821 f134 1"/>
              <a:gd name="f143" fmla="*/ 62753 f133 1"/>
              <a:gd name="f144" fmla="*/ 339182 f134 1"/>
              <a:gd name="f145" fmla="*/ 38182 f133 1"/>
              <a:gd name="f146" fmla="*/ 326494 f134 1"/>
              <a:gd name="f147" fmla="*/ 33147 f133 1"/>
              <a:gd name="f148" fmla="*/ 319747 f134 1"/>
              <a:gd name="f149" fmla="*/ 7065 f133 1"/>
              <a:gd name="f150" fmla="*/ 338779 f134 1"/>
              <a:gd name="f151" fmla="*/ 5252 f133 1"/>
              <a:gd name="f152" fmla="*/ 430821 f134 1"/>
              <a:gd name="f153" fmla="*/ 57617 f133 1"/>
              <a:gd name="f154" fmla="*/ 420953 f134 1"/>
              <a:gd name="f155" fmla="*/ 209980 f133 1"/>
              <a:gd name="f156" fmla="*/ 220253 f134 1"/>
              <a:gd name="f157" fmla="*/ 269193 f133 1"/>
              <a:gd name="f158" fmla="*/ 61949 f134 1"/>
              <a:gd name="f159" fmla="*/ 225689 f133 1"/>
              <a:gd name="f160" fmla="*/ 10389 f134 1"/>
              <a:gd name="f161" fmla="*/ 172317 f133 1"/>
              <a:gd name="f162" fmla="*/ 60841 f134 1"/>
              <a:gd name="f163" fmla="*/ 32542 f133 1"/>
              <a:gd name="f164" fmla="*/ 129722 f134 1"/>
              <a:gd name="f165" fmla="*/ 3037 f133 1"/>
              <a:gd name="f166" fmla="*/ 149761 f134 1"/>
              <a:gd name="f167" fmla="*/ 5756 f133 1"/>
              <a:gd name="f168" fmla="*/ 141907 f134 1"/>
              <a:gd name="f169" fmla="*/ 31535 f133 1"/>
              <a:gd name="f170" fmla="*/ 127204 f134 1"/>
              <a:gd name="f171" fmla="*/ 37577 f133 1"/>
              <a:gd name="f172" fmla="*/ 89642 f134 1"/>
              <a:gd name="f173" fmla="*/ 53690 f133 1"/>
              <a:gd name="f174" fmla="*/ 32443 f134 1"/>
              <a:gd name="f175" fmla="*/ 131936 f133 1"/>
              <a:gd name="f176" fmla="*/ 92059 f134 1"/>
              <a:gd name="f177" fmla="*/ 206153 f133 1"/>
              <a:gd name="f178" fmla="*/ 235963 f134 1"/>
              <a:gd name="f179" fmla="*/ 238176 f133 1"/>
              <a:gd name="f180" fmla="*/ f135 1 f2"/>
              <a:gd name="f181" fmla="*/ f138 1 463190"/>
              <a:gd name="f182" fmla="*/ f139 1 269345"/>
              <a:gd name="f183" fmla="*/ f140 1 463190"/>
              <a:gd name="f184" fmla="*/ f141 1 269345"/>
              <a:gd name="f185" fmla="*/ f142 1 463190"/>
              <a:gd name="f186" fmla="*/ f143 1 269345"/>
              <a:gd name="f187" fmla="*/ f144 1 463190"/>
              <a:gd name="f188" fmla="*/ f145 1 269345"/>
              <a:gd name="f189" fmla="*/ f146 1 463190"/>
              <a:gd name="f190" fmla="*/ f147 1 269345"/>
              <a:gd name="f191" fmla="*/ f148 1 463190"/>
              <a:gd name="f192" fmla="*/ f149 1 269345"/>
              <a:gd name="f193" fmla="*/ f150 1 463190"/>
              <a:gd name="f194" fmla="*/ f151 1 269345"/>
              <a:gd name="f195" fmla="*/ f152 1 463190"/>
              <a:gd name="f196" fmla="*/ f153 1 269345"/>
              <a:gd name="f197" fmla="*/ f154 1 463190"/>
              <a:gd name="f198" fmla="*/ f155 1 269345"/>
              <a:gd name="f199" fmla="*/ f156 1 463190"/>
              <a:gd name="f200" fmla="*/ f157 1 269345"/>
              <a:gd name="f201" fmla="*/ f158 1 463190"/>
              <a:gd name="f202" fmla="*/ f159 1 269345"/>
              <a:gd name="f203" fmla="*/ f160 1 463190"/>
              <a:gd name="f204" fmla="*/ f161 1 269345"/>
              <a:gd name="f205" fmla="*/ f162 1 463190"/>
              <a:gd name="f206" fmla="*/ f163 1 269345"/>
              <a:gd name="f207" fmla="*/ f164 1 463190"/>
              <a:gd name="f208" fmla="*/ f165 1 269345"/>
              <a:gd name="f209" fmla="*/ f166 1 463190"/>
              <a:gd name="f210" fmla="*/ f167 1 269345"/>
              <a:gd name="f211" fmla="*/ f168 1 463190"/>
              <a:gd name="f212" fmla="*/ f169 1 269345"/>
              <a:gd name="f213" fmla="*/ f170 1 463190"/>
              <a:gd name="f214" fmla="*/ f171 1 269345"/>
              <a:gd name="f215" fmla="*/ f172 1 463190"/>
              <a:gd name="f216" fmla="*/ f173 1 269345"/>
              <a:gd name="f217" fmla="*/ f174 1 463190"/>
              <a:gd name="f218" fmla="*/ f175 1 269345"/>
              <a:gd name="f219" fmla="*/ f176 1 463190"/>
              <a:gd name="f220" fmla="*/ f177 1 269345"/>
              <a:gd name="f221" fmla="*/ f178 1 463190"/>
              <a:gd name="f222" fmla="*/ f179 1 269345"/>
              <a:gd name="f223" fmla="*/ f5 1 f136"/>
              <a:gd name="f224" fmla="*/ f6 1 f136"/>
              <a:gd name="f225" fmla="*/ f5 1 f137"/>
              <a:gd name="f226" fmla="*/ f7 1 f137"/>
              <a:gd name="f227" fmla="+- f180 0 f1"/>
              <a:gd name="f228" fmla="*/ f181 1 f136"/>
              <a:gd name="f229" fmla="*/ f182 1 f137"/>
              <a:gd name="f230" fmla="*/ f183 1 f136"/>
              <a:gd name="f231" fmla="*/ f184 1 f137"/>
              <a:gd name="f232" fmla="*/ f185 1 f136"/>
              <a:gd name="f233" fmla="*/ f186 1 f137"/>
              <a:gd name="f234" fmla="*/ f187 1 f136"/>
              <a:gd name="f235" fmla="*/ f188 1 f137"/>
              <a:gd name="f236" fmla="*/ f189 1 f136"/>
              <a:gd name="f237" fmla="*/ f190 1 f137"/>
              <a:gd name="f238" fmla="*/ f191 1 f136"/>
              <a:gd name="f239" fmla="*/ f192 1 f137"/>
              <a:gd name="f240" fmla="*/ f193 1 f136"/>
              <a:gd name="f241" fmla="*/ f194 1 f137"/>
              <a:gd name="f242" fmla="*/ f195 1 f136"/>
              <a:gd name="f243" fmla="*/ f196 1 f137"/>
              <a:gd name="f244" fmla="*/ f197 1 f136"/>
              <a:gd name="f245" fmla="*/ f198 1 f137"/>
              <a:gd name="f246" fmla="*/ f199 1 f136"/>
              <a:gd name="f247" fmla="*/ f200 1 f137"/>
              <a:gd name="f248" fmla="*/ f201 1 f136"/>
              <a:gd name="f249" fmla="*/ f202 1 f137"/>
              <a:gd name="f250" fmla="*/ f203 1 f136"/>
              <a:gd name="f251" fmla="*/ f204 1 f137"/>
              <a:gd name="f252" fmla="*/ f205 1 f136"/>
              <a:gd name="f253" fmla="*/ f206 1 f137"/>
              <a:gd name="f254" fmla="*/ f207 1 f136"/>
              <a:gd name="f255" fmla="*/ f208 1 f137"/>
              <a:gd name="f256" fmla="*/ f209 1 f136"/>
              <a:gd name="f257" fmla="*/ f210 1 f137"/>
              <a:gd name="f258" fmla="*/ f211 1 f136"/>
              <a:gd name="f259" fmla="*/ f212 1 f137"/>
              <a:gd name="f260" fmla="*/ f213 1 f136"/>
              <a:gd name="f261" fmla="*/ f214 1 f137"/>
              <a:gd name="f262" fmla="*/ f215 1 f136"/>
              <a:gd name="f263" fmla="*/ f216 1 f137"/>
              <a:gd name="f264" fmla="*/ f217 1 f136"/>
              <a:gd name="f265" fmla="*/ f218 1 f137"/>
              <a:gd name="f266" fmla="*/ f219 1 f136"/>
              <a:gd name="f267" fmla="*/ f220 1 f137"/>
              <a:gd name="f268" fmla="*/ f221 1 f136"/>
              <a:gd name="f269" fmla="*/ f222 1 f137"/>
              <a:gd name="f270" fmla="*/ f223 f131 1"/>
              <a:gd name="f271" fmla="*/ f224 f131 1"/>
              <a:gd name="f272" fmla="*/ f226 f132 1"/>
              <a:gd name="f273" fmla="*/ f225 f132 1"/>
              <a:gd name="f274" fmla="*/ f228 f131 1"/>
              <a:gd name="f275" fmla="*/ f229 f132 1"/>
              <a:gd name="f276" fmla="*/ f230 f131 1"/>
              <a:gd name="f277" fmla="*/ f231 f132 1"/>
              <a:gd name="f278" fmla="*/ f232 f131 1"/>
              <a:gd name="f279" fmla="*/ f233 f132 1"/>
              <a:gd name="f280" fmla="*/ f234 f131 1"/>
              <a:gd name="f281" fmla="*/ f235 f132 1"/>
              <a:gd name="f282" fmla="*/ f236 f131 1"/>
              <a:gd name="f283" fmla="*/ f237 f132 1"/>
              <a:gd name="f284" fmla="*/ f238 f131 1"/>
              <a:gd name="f285" fmla="*/ f239 f132 1"/>
              <a:gd name="f286" fmla="*/ f240 f131 1"/>
              <a:gd name="f287" fmla="*/ f241 f132 1"/>
              <a:gd name="f288" fmla="*/ f242 f131 1"/>
              <a:gd name="f289" fmla="*/ f243 f132 1"/>
              <a:gd name="f290" fmla="*/ f244 f131 1"/>
              <a:gd name="f291" fmla="*/ f245 f132 1"/>
              <a:gd name="f292" fmla="*/ f246 f131 1"/>
              <a:gd name="f293" fmla="*/ f247 f132 1"/>
              <a:gd name="f294" fmla="*/ f248 f131 1"/>
              <a:gd name="f295" fmla="*/ f249 f132 1"/>
              <a:gd name="f296" fmla="*/ f250 f131 1"/>
              <a:gd name="f297" fmla="*/ f251 f132 1"/>
              <a:gd name="f298" fmla="*/ f252 f131 1"/>
              <a:gd name="f299" fmla="*/ f253 f132 1"/>
              <a:gd name="f300" fmla="*/ f254 f131 1"/>
              <a:gd name="f301" fmla="*/ f255 f132 1"/>
              <a:gd name="f302" fmla="*/ f256 f131 1"/>
              <a:gd name="f303" fmla="*/ f257 f132 1"/>
              <a:gd name="f304" fmla="*/ f258 f131 1"/>
              <a:gd name="f305" fmla="*/ f259 f132 1"/>
              <a:gd name="f306" fmla="*/ f260 f131 1"/>
              <a:gd name="f307" fmla="*/ f261 f132 1"/>
              <a:gd name="f308" fmla="*/ f262 f131 1"/>
              <a:gd name="f309" fmla="*/ f263 f132 1"/>
              <a:gd name="f310" fmla="*/ f264 f131 1"/>
              <a:gd name="f311" fmla="*/ f265 f132 1"/>
              <a:gd name="f312" fmla="*/ f266 f131 1"/>
              <a:gd name="f313" fmla="*/ f267 f132 1"/>
              <a:gd name="f314" fmla="*/ f268 f131 1"/>
              <a:gd name="f315" fmla="*/ f269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27">
                <a:pos x="f274" y="f275"/>
              </a:cxn>
              <a:cxn ang="f227">
                <a:pos x="f276" y="f277"/>
              </a:cxn>
              <a:cxn ang="f227">
                <a:pos x="f278" y="f279"/>
              </a:cxn>
              <a:cxn ang="f227">
                <a:pos x="f280" y="f281"/>
              </a:cxn>
              <a:cxn ang="f227">
                <a:pos x="f282" y="f283"/>
              </a:cxn>
              <a:cxn ang="f227">
                <a:pos x="f284" y="f285"/>
              </a:cxn>
              <a:cxn ang="f227">
                <a:pos x="f286" y="f287"/>
              </a:cxn>
              <a:cxn ang="f227">
                <a:pos x="f288" y="f289"/>
              </a:cxn>
              <a:cxn ang="f227">
                <a:pos x="f290" y="f291"/>
              </a:cxn>
              <a:cxn ang="f227">
                <a:pos x="f292" y="f293"/>
              </a:cxn>
              <a:cxn ang="f227">
                <a:pos x="f294" y="f295"/>
              </a:cxn>
              <a:cxn ang="f227">
                <a:pos x="f296" y="f297"/>
              </a:cxn>
              <a:cxn ang="f227">
                <a:pos x="f298" y="f299"/>
              </a:cxn>
              <a:cxn ang="f227">
                <a:pos x="f300" y="f301"/>
              </a:cxn>
              <a:cxn ang="f227">
                <a:pos x="f302" y="f303"/>
              </a:cxn>
              <a:cxn ang="f227">
                <a:pos x="f304" y="f305"/>
              </a:cxn>
              <a:cxn ang="f227">
                <a:pos x="f306" y="f307"/>
              </a:cxn>
              <a:cxn ang="f227">
                <a:pos x="f308" y="f309"/>
              </a:cxn>
              <a:cxn ang="f227">
                <a:pos x="f310" y="f311"/>
              </a:cxn>
              <a:cxn ang="f227">
                <a:pos x="f312" y="f313"/>
              </a:cxn>
              <a:cxn ang="f227">
                <a:pos x="f314" y="f315"/>
              </a:cxn>
            </a:cxnLst>
            <a:rect l="f270" t="f273" r="f271" b="f272"/>
            <a:pathLst>
              <a:path w="463190" h="269345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ubicBezTo>
                  <a:pt x="f118" y="f119"/>
                  <a:pt x="f120" y="f121"/>
                  <a:pt x="f122" y="f123"/>
                </a:cubicBezTo>
                <a:cubicBezTo>
                  <a:pt x="f124" y="f125"/>
                  <a:pt x="f126" y="f127"/>
                  <a:pt x="f128" y="f12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1" name="Forma libre: forma 37">
            <a:extLst>
              <a:ext uri="{FF2B5EF4-FFF2-40B4-BE49-F238E27FC236}">
                <a16:creationId xmlns:a16="http://schemas.microsoft.com/office/drawing/2014/main" id="{A988A97A-BF33-443E-BB0A-7E230B764DA1}"/>
              </a:ext>
            </a:extLst>
          </p:cNvPr>
          <p:cNvSpPr/>
          <p:nvPr/>
        </p:nvSpPr>
        <p:spPr>
          <a:xfrm>
            <a:off x="4702759" y="1450348"/>
            <a:ext cx="182788" cy="18292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2789"/>
              <a:gd name="f7" fmla="val 182929"/>
              <a:gd name="f8" fmla="val 89630"/>
              <a:gd name="f9" fmla="val 182777"/>
              <a:gd name="f10" fmla="val 39581"/>
              <a:gd name="f11" fmla="val 183180"/>
              <a:gd name="f12" fmla="val 609"/>
              <a:gd name="f13" fmla="val 144309"/>
              <a:gd name="f14" fmla="val 5"/>
              <a:gd name="f15" fmla="val 93455"/>
              <a:gd name="f16" fmla="+- 0 0 499"/>
              <a:gd name="f17" fmla="val 41089"/>
              <a:gd name="f18" fmla="val 39782"/>
              <a:gd name="f19" fmla="+- 0 0 400"/>
              <a:gd name="f20" fmla="val 91039"/>
              <a:gd name="f21" fmla="val 3"/>
              <a:gd name="f22" fmla="val 140686"/>
              <a:gd name="f23" fmla="val 406"/>
              <a:gd name="f24" fmla="val 181873"/>
              <a:gd name="f25" fmla="val 41190"/>
              <a:gd name="f26" fmla="val 182779"/>
              <a:gd name="f27" fmla="val 91441"/>
              <a:gd name="f28" fmla="val 183484"/>
              <a:gd name="f29" fmla="val 131218"/>
              <a:gd name="f30" fmla="val 148037"/>
              <a:gd name="f31" fmla="val 186201"/>
              <a:gd name="f32" fmla="+- 0 0 -90"/>
              <a:gd name="f33" fmla="*/ f3 1 182789"/>
              <a:gd name="f34" fmla="*/ f4 1 182929"/>
              <a:gd name="f35" fmla="+- f7 0 f5"/>
              <a:gd name="f36" fmla="+- f6 0 f5"/>
              <a:gd name="f37" fmla="*/ f32 f0 1"/>
              <a:gd name="f38" fmla="*/ f36 1 182789"/>
              <a:gd name="f39" fmla="*/ f35 1 182929"/>
              <a:gd name="f40" fmla="*/ 89630 f36 1"/>
              <a:gd name="f41" fmla="*/ 182777 f35 1"/>
              <a:gd name="f42" fmla="*/ 5 f36 1"/>
              <a:gd name="f43" fmla="*/ 93455 f35 1"/>
              <a:gd name="f44" fmla="*/ 91039 f36 1"/>
              <a:gd name="f45" fmla="*/ 3 f35 1"/>
              <a:gd name="f46" fmla="*/ 182779 f36 1"/>
              <a:gd name="f47" fmla="*/ 91441 f35 1"/>
              <a:gd name="f48" fmla="*/ f37 1 f2"/>
              <a:gd name="f49" fmla="*/ f40 1 182789"/>
              <a:gd name="f50" fmla="*/ f41 1 182929"/>
              <a:gd name="f51" fmla="*/ f42 1 182789"/>
              <a:gd name="f52" fmla="*/ f43 1 182929"/>
              <a:gd name="f53" fmla="*/ f44 1 182789"/>
              <a:gd name="f54" fmla="*/ f45 1 182929"/>
              <a:gd name="f55" fmla="*/ f46 1 182789"/>
              <a:gd name="f56" fmla="*/ f47 1 182929"/>
              <a:gd name="f57" fmla="*/ f5 1 f38"/>
              <a:gd name="f58" fmla="*/ f6 1 f38"/>
              <a:gd name="f59" fmla="*/ f5 1 f39"/>
              <a:gd name="f60" fmla="*/ f7 1 f39"/>
              <a:gd name="f61" fmla="+- f48 0 f1"/>
              <a:gd name="f62" fmla="*/ f49 1 f38"/>
              <a:gd name="f63" fmla="*/ f50 1 f39"/>
              <a:gd name="f64" fmla="*/ f51 1 f38"/>
              <a:gd name="f65" fmla="*/ f52 1 f39"/>
              <a:gd name="f66" fmla="*/ f53 1 f38"/>
              <a:gd name="f67" fmla="*/ f54 1 f39"/>
              <a:gd name="f68" fmla="*/ f55 1 f38"/>
              <a:gd name="f69" fmla="*/ f56 1 f39"/>
              <a:gd name="f70" fmla="*/ f57 f33 1"/>
              <a:gd name="f71" fmla="*/ f58 f33 1"/>
              <a:gd name="f72" fmla="*/ f60 f34 1"/>
              <a:gd name="f73" fmla="*/ f59 f34 1"/>
              <a:gd name="f74" fmla="*/ f62 f33 1"/>
              <a:gd name="f75" fmla="*/ f63 f34 1"/>
              <a:gd name="f76" fmla="*/ f64 f33 1"/>
              <a:gd name="f77" fmla="*/ f65 f34 1"/>
              <a:gd name="f78" fmla="*/ f66 f33 1"/>
              <a:gd name="f79" fmla="*/ f67 f34 1"/>
              <a:gd name="f80" fmla="*/ f68 f33 1"/>
              <a:gd name="f81" fmla="*/ f69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1">
                <a:pos x="f74" y="f75"/>
              </a:cxn>
              <a:cxn ang="f61">
                <a:pos x="f76" y="f77"/>
              </a:cxn>
              <a:cxn ang="f61">
                <a:pos x="f78" y="f79"/>
              </a:cxn>
              <a:cxn ang="f61">
                <a:pos x="f80" y="f81"/>
              </a:cxn>
              <a:cxn ang="f61">
                <a:pos x="f74" y="f75"/>
              </a:cxn>
            </a:cxnLst>
            <a:rect l="f70" t="f73" r="f71" b="f72"/>
            <a:pathLst>
              <a:path w="182789" h="182929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8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2" name="Forma libre: forma 38">
            <a:extLst>
              <a:ext uri="{FF2B5EF4-FFF2-40B4-BE49-F238E27FC236}">
                <a16:creationId xmlns:a16="http://schemas.microsoft.com/office/drawing/2014/main" id="{E12BD426-8555-4F3C-8F6B-060E1E8D62B8}"/>
              </a:ext>
            </a:extLst>
          </p:cNvPr>
          <p:cNvSpPr/>
          <p:nvPr/>
        </p:nvSpPr>
        <p:spPr>
          <a:xfrm>
            <a:off x="5395837" y="1576434"/>
            <a:ext cx="236939" cy="25306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36939"/>
              <a:gd name="f7" fmla="val 253070"/>
              <a:gd name="f8" fmla="val 142450"/>
              <a:gd name="f9" fmla="val 5841"/>
              <a:gd name="f10" fmla="val 166719"/>
              <a:gd name="f11" fmla="val 32527"/>
              <a:gd name="f12" fmla="val 186961"/>
              <a:gd name="f13" fmla="val 63644"/>
              <a:gd name="f14" fmla="val 223818"/>
              <a:gd name="f15" fmla="val 76231"/>
              <a:gd name="f16" fmla="val 233989"/>
              <a:gd name="f17" fmla="val 79655"/>
              <a:gd name="f18" fmla="val 239930"/>
              <a:gd name="f19" fmla="val 88719"/>
              <a:gd name="f20" fmla="val 235398"/>
              <a:gd name="f21" fmla="val 99896"/>
              <a:gd name="f22" fmla="val 230766"/>
              <a:gd name="f23" fmla="val 111377"/>
              <a:gd name="f24" fmla="val 220797"/>
              <a:gd name="f25" fmla="val 111779"/>
              <a:gd name="f26" fmla="val 210424"/>
              <a:gd name="f27" fmla="val 108557"/>
              <a:gd name="f28" fmla="val 191593"/>
              <a:gd name="f29" fmla="val 102716"/>
              <a:gd name="f30" fmla="val 172560"/>
              <a:gd name="f31" fmla="val 97480"/>
              <a:gd name="f32" fmla="val 155340"/>
              <a:gd name="f33" fmla="val 87510"/>
              <a:gd name="f34" fmla="val 148794"/>
              <a:gd name="f35" fmla="val 83683"/>
              <a:gd name="f36" fmla="val 141443"/>
              <a:gd name="f37" fmla="val 77339"/>
              <a:gd name="f38" fmla="val 137516"/>
              <a:gd name="f39" fmla="val 89323"/>
              <a:gd name="f40" fmla="val 134495"/>
              <a:gd name="f41" fmla="val 98386"/>
              <a:gd name="f42" fmla="val 125230"/>
              <a:gd name="f43" fmla="val 109060"/>
              <a:gd name="f44" fmla="val 139832"/>
              <a:gd name="f45" fmla="val 116915"/>
              <a:gd name="f46" fmla="val 118325"/>
              <a:gd name="f47" fmla="val 145572"/>
              <a:gd name="f48" fmla="val 118929"/>
              <a:gd name="f49" fmla="val 148291"/>
              <a:gd name="f50" fmla="val 120238"/>
              <a:gd name="f51" fmla="val 164504"/>
              <a:gd name="f52" fmla="val 127892"/>
              <a:gd name="f53" fmla="val 188068"/>
              <a:gd name="f54" fmla="val 128496"/>
              <a:gd name="f55" fmla="val 194413"/>
              <a:gd name="f56" fmla="val 146220"/>
              <a:gd name="f57" fmla="val 204483"/>
              <a:gd name="f58" fmla="val 174517"/>
              <a:gd name="f59" fmla="val 207000"/>
              <a:gd name="f60" fmla="val 205332"/>
              <a:gd name="f61" fmla="val 205188"/>
              <a:gd name="f62" fmla="val 235744"/>
              <a:gd name="f63" fmla="val 204583"/>
              <a:gd name="f64" fmla="val 246620"/>
              <a:gd name="f65" fmla="val 195923"/>
              <a:gd name="f66" fmla="val 252762"/>
              <a:gd name="f67" fmla="val 184544"/>
              <a:gd name="f68" fmla="val 253065"/>
              <a:gd name="f69" fmla="val 174171"/>
              <a:gd name="f70" fmla="val 253266"/>
              <a:gd name="f71" fmla="val 167223"/>
              <a:gd name="f72" fmla="val 248332"/>
              <a:gd name="f73" fmla="val 164101"/>
              <a:gd name="f74" fmla="val 238362"/>
              <a:gd name="f75" fmla="val 162792"/>
              <a:gd name="f76" fmla="val 234032"/>
              <a:gd name="f77" fmla="val 160778"/>
              <a:gd name="f78" fmla="val 229500"/>
              <a:gd name="f79" fmla="val 161080"/>
              <a:gd name="f80" fmla="val 225170"/>
              <a:gd name="f81" fmla="val 162993"/>
              <a:gd name="f82" fmla="val 187105"/>
              <a:gd name="f83" fmla="val 141040"/>
              <a:gd name="f84" fmla="val 171395"/>
              <a:gd name="f85" fmla="val 107003"/>
              <a:gd name="f86" fmla="val 166360"/>
              <a:gd name="f87" fmla="val 100357"/>
              <a:gd name="f88" fmla="val 165353"/>
              <a:gd name="f89" fmla="val 93811"/>
              <a:gd name="f90" fmla="val 162735"/>
              <a:gd name="f91" fmla="val 87467"/>
              <a:gd name="f92" fmla="val 160418"/>
              <a:gd name="f93" fmla="val 57457"/>
              <a:gd name="f94" fmla="val 149643"/>
              <a:gd name="f95" fmla="val 52020"/>
              <a:gd name="f96" fmla="val 139170"/>
              <a:gd name="f97" fmla="val 60479"/>
              <a:gd name="f98" fmla="val 108859"/>
              <a:gd name="f99" fmla="val 63097"/>
              <a:gd name="f100" fmla="val 99594"/>
              <a:gd name="f101" fmla="val 66017"/>
              <a:gd name="f102" fmla="val 90531"/>
              <a:gd name="f103" fmla="val 70549"/>
              <a:gd name="f104" fmla="val 75929"/>
              <a:gd name="f105" fmla="val 52724"/>
              <a:gd name="f106" fmla="val 86100"/>
              <a:gd name="f107" fmla="val 46078"/>
              <a:gd name="f108" fmla="val 99091"/>
              <a:gd name="f109" fmla="val 36713"/>
              <a:gd name="f110" fmla="val 109262"/>
              <a:gd name="f111" fmla="val 28355"/>
              <a:gd name="f112" fmla="val 18385"/>
              <a:gd name="f113" fmla="val 125072"/>
              <a:gd name="f114" fmla="val 7006"/>
              <a:gd name="f115" fmla="val 116412"/>
              <a:gd name="f116" fmla="+- 0 0 4374"/>
              <a:gd name="f117" fmla="val 107751"/>
              <a:gd name="f118" fmla="val 359"/>
              <a:gd name="f119" fmla="val 96473"/>
              <a:gd name="f120" fmla="val 5495"/>
              <a:gd name="f121" fmla="val 85697"/>
              <a:gd name="f122" fmla="val 23521"/>
              <a:gd name="f123" fmla="val 48438"/>
              <a:gd name="f124" fmla="val 55041"/>
              <a:gd name="f125" fmla="val 25377"/>
              <a:gd name="f126" fmla="val 89582"/>
              <a:gd name="f127" fmla="val 5538"/>
              <a:gd name="f128" fmla="val 102874"/>
              <a:gd name="f129" fmla="+- 0 0 2115"/>
              <a:gd name="f130" fmla="val 117476"/>
              <a:gd name="f131" fmla="val 101"/>
              <a:gd name="f132" fmla="val 131876"/>
              <a:gd name="f133" fmla="val 1007"/>
              <a:gd name="f134" fmla="val 135502"/>
              <a:gd name="f135" fmla="val 2719"/>
              <a:gd name="f136" fmla="val 139026"/>
              <a:gd name="f137" fmla="val 4330"/>
              <a:gd name="f138" fmla="val 142652"/>
              <a:gd name="f139" fmla="val 6042"/>
              <a:gd name="f140" fmla="+- 0 0 -90"/>
              <a:gd name="f141" fmla="*/ f3 1 236939"/>
              <a:gd name="f142" fmla="*/ f4 1 253070"/>
              <a:gd name="f143" fmla="+- f7 0 f5"/>
              <a:gd name="f144" fmla="+- f6 0 f5"/>
              <a:gd name="f145" fmla="*/ f140 f0 1"/>
              <a:gd name="f146" fmla="*/ f144 1 236939"/>
              <a:gd name="f147" fmla="*/ f143 1 253070"/>
              <a:gd name="f148" fmla="*/ 142450 f144 1"/>
              <a:gd name="f149" fmla="*/ 5841 f143 1"/>
              <a:gd name="f150" fmla="*/ 223818 f144 1"/>
              <a:gd name="f151" fmla="*/ 76231 f143 1"/>
              <a:gd name="f152" fmla="*/ 235398 f144 1"/>
              <a:gd name="f153" fmla="*/ 99896 f143 1"/>
              <a:gd name="f154" fmla="*/ 210424 f144 1"/>
              <a:gd name="f155" fmla="*/ 108557 f143 1"/>
              <a:gd name="f156" fmla="*/ 155340 f144 1"/>
              <a:gd name="f157" fmla="*/ 87510 f143 1"/>
              <a:gd name="f158" fmla="*/ 137516 f144 1"/>
              <a:gd name="f159" fmla="*/ 89323 f143 1"/>
              <a:gd name="f160" fmla="*/ 139832 f144 1"/>
              <a:gd name="f161" fmla="*/ 116915 f143 1"/>
              <a:gd name="f162" fmla="*/ 148291 f144 1"/>
              <a:gd name="f163" fmla="*/ 120238 f143 1"/>
              <a:gd name="f164" fmla="*/ 194413 f144 1"/>
              <a:gd name="f165" fmla="*/ 146220 f143 1"/>
              <a:gd name="f166" fmla="*/ 205188 f144 1"/>
              <a:gd name="f167" fmla="*/ 235744 f143 1"/>
              <a:gd name="f168" fmla="*/ 184544 f144 1"/>
              <a:gd name="f169" fmla="*/ 253065 f143 1"/>
              <a:gd name="f170" fmla="*/ 164101 f144 1"/>
              <a:gd name="f171" fmla="*/ 238362 f143 1"/>
              <a:gd name="f172" fmla="*/ 161080 f144 1"/>
              <a:gd name="f173" fmla="*/ 225170 f143 1"/>
              <a:gd name="f174" fmla="*/ 107003 f144 1"/>
              <a:gd name="f175" fmla="*/ 166360 f143 1"/>
              <a:gd name="f176" fmla="*/ 87467 f144 1"/>
              <a:gd name="f177" fmla="*/ 160418 f143 1"/>
              <a:gd name="f178" fmla="*/ 60479 f144 1"/>
              <a:gd name="f179" fmla="*/ 108859 f143 1"/>
              <a:gd name="f180" fmla="*/ 70549 f144 1"/>
              <a:gd name="f181" fmla="*/ 75929 f143 1"/>
              <a:gd name="f182" fmla="*/ 36713 f144 1"/>
              <a:gd name="f183" fmla="*/ 109262 f143 1"/>
              <a:gd name="f184" fmla="*/ 7006 f144 1"/>
              <a:gd name="f185" fmla="*/ 116412 f143 1"/>
              <a:gd name="f186" fmla="*/ 5495 f144 1"/>
              <a:gd name="f187" fmla="*/ 85697 f143 1"/>
              <a:gd name="f188" fmla="*/ 89582 f144 1"/>
              <a:gd name="f189" fmla="*/ 5538 f143 1"/>
              <a:gd name="f190" fmla="*/ 131876 f144 1"/>
              <a:gd name="f191" fmla="*/ 1007 f143 1"/>
              <a:gd name="f192" fmla="*/ 142652 f144 1"/>
              <a:gd name="f193" fmla="*/ 6042 f143 1"/>
              <a:gd name="f194" fmla="*/ f145 1 f2"/>
              <a:gd name="f195" fmla="*/ f148 1 236939"/>
              <a:gd name="f196" fmla="*/ f149 1 253070"/>
              <a:gd name="f197" fmla="*/ f150 1 236939"/>
              <a:gd name="f198" fmla="*/ f151 1 253070"/>
              <a:gd name="f199" fmla="*/ f152 1 236939"/>
              <a:gd name="f200" fmla="*/ f153 1 253070"/>
              <a:gd name="f201" fmla="*/ f154 1 236939"/>
              <a:gd name="f202" fmla="*/ f155 1 253070"/>
              <a:gd name="f203" fmla="*/ f156 1 236939"/>
              <a:gd name="f204" fmla="*/ f157 1 253070"/>
              <a:gd name="f205" fmla="*/ f158 1 236939"/>
              <a:gd name="f206" fmla="*/ f159 1 253070"/>
              <a:gd name="f207" fmla="*/ f160 1 236939"/>
              <a:gd name="f208" fmla="*/ f161 1 253070"/>
              <a:gd name="f209" fmla="*/ f162 1 236939"/>
              <a:gd name="f210" fmla="*/ f163 1 253070"/>
              <a:gd name="f211" fmla="*/ f164 1 236939"/>
              <a:gd name="f212" fmla="*/ f165 1 253070"/>
              <a:gd name="f213" fmla="*/ f166 1 236939"/>
              <a:gd name="f214" fmla="*/ f167 1 253070"/>
              <a:gd name="f215" fmla="*/ f168 1 236939"/>
              <a:gd name="f216" fmla="*/ f169 1 253070"/>
              <a:gd name="f217" fmla="*/ f170 1 236939"/>
              <a:gd name="f218" fmla="*/ f171 1 253070"/>
              <a:gd name="f219" fmla="*/ f172 1 236939"/>
              <a:gd name="f220" fmla="*/ f173 1 253070"/>
              <a:gd name="f221" fmla="*/ f174 1 236939"/>
              <a:gd name="f222" fmla="*/ f175 1 253070"/>
              <a:gd name="f223" fmla="*/ f176 1 236939"/>
              <a:gd name="f224" fmla="*/ f177 1 253070"/>
              <a:gd name="f225" fmla="*/ f178 1 236939"/>
              <a:gd name="f226" fmla="*/ f179 1 253070"/>
              <a:gd name="f227" fmla="*/ f180 1 236939"/>
              <a:gd name="f228" fmla="*/ f181 1 253070"/>
              <a:gd name="f229" fmla="*/ f182 1 236939"/>
              <a:gd name="f230" fmla="*/ f183 1 253070"/>
              <a:gd name="f231" fmla="*/ f184 1 236939"/>
              <a:gd name="f232" fmla="*/ f185 1 253070"/>
              <a:gd name="f233" fmla="*/ f186 1 236939"/>
              <a:gd name="f234" fmla="*/ f187 1 253070"/>
              <a:gd name="f235" fmla="*/ f188 1 236939"/>
              <a:gd name="f236" fmla="*/ f189 1 253070"/>
              <a:gd name="f237" fmla="*/ f190 1 236939"/>
              <a:gd name="f238" fmla="*/ f191 1 253070"/>
              <a:gd name="f239" fmla="*/ f192 1 236939"/>
              <a:gd name="f240" fmla="*/ f193 1 253070"/>
              <a:gd name="f241" fmla="*/ f5 1 f146"/>
              <a:gd name="f242" fmla="*/ f6 1 f146"/>
              <a:gd name="f243" fmla="*/ f5 1 f147"/>
              <a:gd name="f244" fmla="*/ f7 1 f147"/>
              <a:gd name="f245" fmla="+- f194 0 f1"/>
              <a:gd name="f246" fmla="*/ f195 1 f146"/>
              <a:gd name="f247" fmla="*/ f196 1 f147"/>
              <a:gd name="f248" fmla="*/ f197 1 f146"/>
              <a:gd name="f249" fmla="*/ f198 1 f147"/>
              <a:gd name="f250" fmla="*/ f199 1 f146"/>
              <a:gd name="f251" fmla="*/ f200 1 f147"/>
              <a:gd name="f252" fmla="*/ f201 1 f146"/>
              <a:gd name="f253" fmla="*/ f202 1 f147"/>
              <a:gd name="f254" fmla="*/ f203 1 f146"/>
              <a:gd name="f255" fmla="*/ f204 1 f147"/>
              <a:gd name="f256" fmla="*/ f205 1 f146"/>
              <a:gd name="f257" fmla="*/ f206 1 f147"/>
              <a:gd name="f258" fmla="*/ f207 1 f146"/>
              <a:gd name="f259" fmla="*/ f208 1 f147"/>
              <a:gd name="f260" fmla="*/ f209 1 f146"/>
              <a:gd name="f261" fmla="*/ f210 1 f147"/>
              <a:gd name="f262" fmla="*/ f211 1 f146"/>
              <a:gd name="f263" fmla="*/ f212 1 f147"/>
              <a:gd name="f264" fmla="*/ f213 1 f146"/>
              <a:gd name="f265" fmla="*/ f214 1 f147"/>
              <a:gd name="f266" fmla="*/ f215 1 f146"/>
              <a:gd name="f267" fmla="*/ f216 1 f147"/>
              <a:gd name="f268" fmla="*/ f217 1 f146"/>
              <a:gd name="f269" fmla="*/ f218 1 f147"/>
              <a:gd name="f270" fmla="*/ f219 1 f146"/>
              <a:gd name="f271" fmla="*/ f220 1 f147"/>
              <a:gd name="f272" fmla="*/ f221 1 f146"/>
              <a:gd name="f273" fmla="*/ f222 1 f147"/>
              <a:gd name="f274" fmla="*/ f223 1 f146"/>
              <a:gd name="f275" fmla="*/ f224 1 f147"/>
              <a:gd name="f276" fmla="*/ f225 1 f146"/>
              <a:gd name="f277" fmla="*/ f226 1 f147"/>
              <a:gd name="f278" fmla="*/ f227 1 f146"/>
              <a:gd name="f279" fmla="*/ f228 1 f147"/>
              <a:gd name="f280" fmla="*/ f229 1 f146"/>
              <a:gd name="f281" fmla="*/ f230 1 f147"/>
              <a:gd name="f282" fmla="*/ f231 1 f146"/>
              <a:gd name="f283" fmla="*/ f232 1 f147"/>
              <a:gd name="f284" fmla="*/ f233 1 f146"/>
              <a:gd name="f285" fmla="*/ f234 1 f147"/>
              <a:gd name="f286" fmla="*/ f235 1 f146"/>
              <a:gd name="f287" fmla="*/ f236 1 f147"/>
              <a:gd name="f288" fmla="*/ f237 1 f146"/>
              <a:gd name="f289" fmla="*/ f238 1 f147"/>
              <a:gd name="f290" fmla="*/ f239 1 f146"/>
              <a:gd name="f291" fmla="*/ f240 1 f147"/>
              <a:gd name="f292" fmla="*/ f241 f141 1"/>
              <a:gd name="f293" fmla="*/ f242 f141 1"/>
              <a:gd name="f294" fmla="*/ f244 f142 1"/>
              <a:gd name="f295" fmla="*/ f243 f142 1"/>
              <a:gd name="f296" fmla="*/ f246 f141 1"/>
              <a:gd name="f297" fmla="*/ f247 f142 1"/>
              <a:gd name="f298" fmla="*/ f248 f141 1"/>
              <a:gd name="f299" fmla="*/ f249 f142 1"/>
              <a:gd name="f300" fmla="*/ f250 f141 1"/>
              <a:gd name="f301" fmla="*/ f251 f142 1"/>
              <a:gd name="f302" fmla="*/ f252 f141 1"/>
              <a:gd name="f303" fmla="*/ f253 f142 1"/>
              <a:gd name="f304" fmla="*/ f254 f141 1"/>
              <a:gd name="f305" fmla="*/ f255 f142 1"/>
              <a:gd name="f306" fmla="*/ f256 f141 1"/>
              <a:gd name="f307" fmla="*/ f257 f142 1"/>
              <a:gd name="f308" fmla="*/ f258 f141 1"/>
              <a:gd name="f309" fmla="*/ f259 f142 1"/>
              <a:gd name="f310" fmla="*/ f260 f141 1"/>
              <a:gd name="f311" fmla="*/ f261 f142 1"/>
              <a:gd name="f312" fmla="*/ f262 f141 1"/>
              <a:gd name="f313" fmla="*/ f263 f142 1"/>
              <a:gd name="f314" fmla="*/ f264 f141 1"/>
              <a:gd name="f315" fmla="*/ f265 f142 1"/>
              <a:gd name="f316" fmla="*/ f266 f141 1"/>
              <a:gd name="f317" fmla="*/ f267 f142 1"/>
              <a:gd name="f318" fmla="*/ f268 f141 1"/>
              <a:gd name="f319" fmla="*/ f269 f142 1"/>
              <a:gd name="f320" fmla="*/ f270 f141 1"/>
              <a:gd name="f321" fmla="*/ f271 f142 1"/>
              <a:gd name="f322" fmla="*/ f272 f141 1"/>
              <a:gd name="f323" fmla="*/ f273 f142 1"/>
              <a:gd name="f324" fmla="*/ f274 f141 1"/>
              <a:gd name="f325" fmla="*/ f275 f142 1"/>
              <a:gd name="f326" fmla="*/ f276 f141 1"/>
              <a:gd name="f327" fmla="*/ f277 f142 1"/>
              <a:gd name="f328" fmla="*/ f278 f141 1"/>
              <a:gd name="f329" fmla="*/ f279 f142 1"/>
              <a:gd name="f330" fmla="*/ f280 f141 1"/>
              <a:gd name="f331" fmla="*/ f281 f142 1"/>
              <a:gd name="f332" fmla="*/ f282 f141 1"/>
              <a:gd name="f333" fmla="*/ f283 f142 1"/>
              <a:gd name="f334" fmla="*/ f284 f141 1"/>
              <a:gd name="f335" fmla="*/ f285 f142 1"/>
              <a:gd name="f336" fmla="*/ f286 f141 1"/>
              <a:gd name="f337" fmla="*/ f287 f142 1"/>
              <a:gd name="f338" fmla="*/ f288 f141 1"/>
              <a:gd name="f339" fmla="*/ f289 f142 1"/>
              <a:gd name="f340" fmla="*/ f290 f141 1"/>
              <a:gd name="f341" fmla="*/ f291 f1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5">
                <a:pos x="f296" y="f297"/>
              </a:cxn>
              <a:cxn ang="f245">
                <a:pos x="f298" y="f299"/>
              </a:cxn>
              <a:cxn ang="f245">
                <a:pos x="f300" y="f301"/>
              </a:cxn>
              <a:cxn ang="f245">
                <a:pos x="f302" y="f303"/>
              </a:cxn>
              <a:cxn ang="f245">
                <a:pos x="f304" y="f305"/>
              </a:cxn>
              <a:cxn ang="f245">
                <a:pos x="f306" y="f307"/>
              </a:cxn>
              <a:cxn ang="f245">
                <a:pos x="f308" y="f309"/>
              </a:cxn>
              <a:cxn ang="f245">
                <a:pos x="f310" y="f311"/>
              </a:cxn>
              <a:cxn ang="f245">
                <a:pos x="f312" y="f313"/>
              </a:cxn>
              <a:cxn ang="f245">
                <a:pos x="f314" y="f315"/>
              </a:cxn>
              <a:cxn ang="f245">
                <a:pos x="f316" y="f317"/>
              </a:cxn>
              <a:cxn ang="f245">
                <a:pos x="f318" y="f319"/>
              </a:cxn>
              <a:cxn ang="f245">
                <a:pos x="f320" y="f321"/>
              </a:cxn>
              <a:cxn ang="f245">
                <a:pos x="f322" y="f323"/>
              </a:cxn>
              <a:cxn ang="f245">
                <a:pos x="f324" y="f325"/>
              </a:cxn>
              <a:cxn ang="f245">
                <a:pos x="f326" y="f327"/>
              </a:cxn>
              <a:cxn ang="f245">
                <a:pos x="f328" y="f329"/>
              </a:cxn>
              <a:cxn ang="f245">
                <a:pos x="f330" y="f331"/>
              </a:cxn>
              <a:cxn ang="f245">
                <a:pos x="f332" y="f333"/>
              </a:cxn>
              <a:cxn ang="f245">
                <a:pos x="f334" y="f335"/>
              </a:cxn>
              <a:cxn ang="f245">
                <a:pos x="f336" y="f337"/>
              </a:cxn>
              <a:cxn ang="f245">
                <a:pos x="f338" y="f339"/>
              </a:cxn>
              <a:cxn ang="f245">
                <a:pos x="f340" y="f341"/>
              </a:cxn>
            </a:cxnLst>
            <a:rect l="f292" t="f295" r="f293" b="f294"/>
            <a:pathLst>
              <a:path w="236939" h="25307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8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46"/>
                  <a:pt x="f112" y="f113"/>
                  <a:pt x="f114" y="f115"/>
                </a:cubicBezTo>
                <a:cubicBezTo>
                  <a:pt x="f116" y="f117"/>
                  <a:pt x="f118" y="f119"/>
                  <a:pt x="f120" y="f121"/>
                </a:cubicBezTo>
                <a:cubicBezTo>
                  <a:pt x="f122" y="f123"/>
                  <a:pt x="f124" y="f125"/>
                  <a:pt x="f126" y="f127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135"/>
                  <a:pt x="f136" y="f137"/>
                  <a:pt x="f138" y="f13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3" name="Forma libre: forma 39">
            <a:extLst>
              <a:ext uri="{FF2B5EF4-FFF2-40B4-BE49-F238E27FC236}">
                <a16:creationId xmlns:a16="http://schemas.microsoft.com/office/drawing/2014/main" id="{EA87573C-4F45-4D01-A89C-AA68F14A1041}"/>
              </a:ext>
            </a:extLst>
          </p:cNvPr>
          <p:cNvSpPr/>
          <p:nvPr/>
        </p:nvSpPr>
        <p:spPr>
          <a:xfrm>
            <a:off x="6509476" y="2433511"/>
            <a:ext cx="366189" cy="3632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66194"/>
              <a:gd name="f7" fmla="val 363240"/>
              <a:gd name="f8" fmla="val 330492"/>
              <a:gd name="f9" fmla="val 300698"/>
              <a:gd name="f10" fmla="val 321731"/>
              <a:gd name="f11" fmla="val 306941"/>
              <a:gd name="f12" fmla="val 315085"/>
              <a:gd name="f13" fmla="val 310567"/>
              <a:gd name="f14" fmla="val 309748"/>
              <a:gd name="f15" fmla="val 315602"/>
              <a:gd name="f16" fmla="val 294441"/>
              <a:gd name="f17" fmla="val 330002"/>
              <a:gd name="f18" fmla="val 284068"/>
              <a:gd name="f19" fmla="val 321241"/>
              <a:gd name="f20" fmla="val 274200"/>
              <a:gd name="f21" fmla="val 308754"/>
              <a:gd name="f22" fmla="val 261813"/>
              <a:gd name="f23" fmla="val 293145"/>
              <a:gd name="f24" fmla="val 277926"/>
              <a:gd name="f25" fmla="val 289923"/>
              <a:gd name="f26" fmla="val 285579"/>
              <a:gd name="f27" fmla="val 283377"/>
              <a:gd name="f28" fmla="val 292930"/>
              <a:gd name="f29" fmla="val 277033"/>
              <a:gd name="f30" fmla="val 301893"/>
              <a:gd name="f31" fmla="val 272300"/>
              <a:gd name="f32" fmla="val 304914"/>
              <a:gd name="f33" fmla="val 259813"/>
              <a:gd name="f34" fmla="val 290111"/>
              <a:gd name="f35" fmla="val 266056"/>
              <a:gd name="f36" fmla="val 276516"/>
              <a:gd name="f37" fmla="val 271696"/>
              <a:gd name="f38" fmla="val 263022"/>
              <a:gd name="f39" fmla="val 277536"/>
              <a:gd name="f40" fmla="val 253556"/>
              <a:gd name="f41" fmla="val 281665"/>
              <a:gd name="f42" fmla="val 245399"/>
              <a:gd name="f43" fmla="val 279953"/>
              <a:gd name="f44" fmla="val 238048"/>
              <a:gd name="f45" fmla="val 272904"/>
              <a:gd name="f46" fmla="val 228582"/>
              <a:gd name="f47" fmla="val 263841"/>
              <a:gd name="f48" fmla="val 227574"/>
              <a:gd name="f49" fmla="val 256792"/>
              <a:gd name="f50" fmla="val 241572"/>
              <a:gd name="f51" fmla="val 251253"/>
              <a:gd name="f52" fmla="val 255570"/>
              <a:gd name="f53" fmla="val 245614"/>
              <a:gd name="f54" fmla="val 269567"/>
              <a:gd name="f55" fmla="val 239572"/>
              <a:gd name="f56" fmla="val 283062"/>
              <a:gd name="f57" fmla="val 232724"/>
              <a:gd name="f58" fmla="val 352546"/>
              <a:gd name="f59" fmla="val 197377"/>
              <a:gd name="f60" fmla="val 347108"/>
              <a:gd name="f61" fmla="val 113492"/>
              <a:gd name="f62" fmla="val 290010"/>
              <a:gd name="f63" fmla="val 74722"/>
              <a:gd name="f64" fmla="val 252448"/>
              <a:gd name="f65" fmla="val 49244"/>
              <a:gd name="f66" fmla="val 210052"/>
              <a:gd name="f67" fmla="val 38268"/>
              <a:gd name="f68" fmla="val 165844"/>
              <a:gd name="f69" fmla="val 34642"/>
              <a:gd name="f70" fmla="val 121837"/>
              <a:gd name="f71" fmla="val 30916"/>
              <a:gd name="f72" fmla="val 77830"/>
              <a:gd name="f73" fmla="val 33031"/>
              <a:gd name="f74" fmla="val 35032"/>
              <a:gd name="f75" fmla="val 45921"/>
              <a:gd name="f76" fmla="val 29997"/>
              <a:gd name="f77" fmla="val 47432"/>
              <a:gd name="f78" fmla="val 24559"/>
              <a:gd name="f79" fmla="val 49345"/>
              <a:gd name="f80" fmla="val 19524"/>
              <a:gd name="f81" fmla="val 48942"/>
              <a:gd name="f82" fmla="val 9454"/>
              <a:gd name="f83" fmla="val 48036"/>
              <a:gd name="f84" fmla="val 2807"/>
              <a:gd name="f85" fmla="val 40685"/>
              <a:gd name="f86" fmla="val 390"/>
              <a:gd name="f87" fmla="val 31722"/>
              <a:gd name="f88" fmla="+- 0 0 2127"/>
              <a:gd name="f89" fmla="val 22155"/>
              <a:gd name="f90" fmla="val 8144"/>
              <a:gd name="f91" fmla="val 21350"/>
              <a:gd name="f92" fmla="val 13784"/>
              <a:gd name="f93" fmla="val 19638"/>
              <a:gd name="f94" fmla="val 109753"/>
              <a:gd name="f95" fmla="+- 0 0 10069"/>
              <a:gd name="f96" fmla="val 204413"/>
              <a:gd name="f97" fmla="+- 0 0 8156"/>
              <a:gd name="f98" fmla="val 294139"/>
              <a:gd name="f99" fmla="val 39778"/>
              <a:gd name="f100" fmla="val 356071"/>
              <a:gd name="f101" fmla="val 72909"/>
              <a:gd name="f102" fmla="val 377822"/>
              <a:gd name="f103" fmla="val 129001"/>
              <a:gd name="f104" fmla="val 359998"/>
              <a:gd name="f105" fmla="val 195665"/>
              <a:gd name="f106" fmla="val 354963"/>
              <a:gd name="f107" fmla="val 214396"/>
              <a:gd name="f108" fmla="val 360300"/>
              <a:gd name="f109" fmla="val 231616"/>
              <a:gd name="f110" fmla="val 362717"/>
              <a:gd name="f111" fmla="val 249541"/>
              <a:gd name="f112" fmla="val 367450"/>
              <a:gd name="f113" fmla="val 285190"/>
              <a:gd name="f114" fmla="val 371277"/>
              <a:gd name="f115" fmla="val 320939"/>
              <a:gd name="f116" fmla="val 346403"/>
              <a:gd name="f117" fmla="val 351854"/>
              <a:gd name="f118" fmla="val 340965"/>
              <a:gd name="f119" fmla="val 358702"/>
              <a:gd name="f120" fmla="val 336132"/>
              <a:gd name="f121" fmla="val 368773"/>
              <a:gd name="f122" fmla="val 324853"/>
              <a:gd name="f123" fmla="val 359508"/>
              <a:gd name="f124" fmla="val 316092"/>
              <a:gd name="f125" fmla="val 352358"/>
              <a:gd name="f126" fmla="val 312970"/>
              <a:gd name="f127" fmla="val 344705"/>
              <a:gd name="f128" fmla="val 320120"/>
              <a:gd name="f129" fmla="val 334030"/>
              <a:gd name="f130" fmla="val 325860"/>
              <a:gd name="f131" fmla="val 325471"/>
              <a:gd name="f132" fmla="val 332708"/>
              <a:gd name="f133" fmla="val 316810"/>
              <a:gd name="f134" fmla="val 330794"/>
              <a:gd name="f135" fmla="val 300899"/>
              <a:gd name="f136" fmla="+- 0 0 -90"/>
              <a:gd name="f137" fmla="*/ f3 1 366194"/>
              <a:gd name="f138" fmla="*/ f4 1 363240"/>
              <a:gd name="f139" fmla="+- f7 0 f5"/>
              <a:gd name="f140" fmla="+- f6 0 f5"/>
              <a:gd name="f141" fmla="*/ f136 f0 1"/>
              <a:gd name="f142" fmla="*/ f140 1 366194"/>
              <a:gd name="f143" fmla="*/ f139 1 363240"/>
              <a:gd name="f144" fmla="*/ 330492 f140 1"/>
              <a:gd name="f145" fmla="*/ 300698 f139 1"/>
              <a:gd name="f146" fmla="*/ 309748 f140 1"/>
              <a:gd name="f147" fmla="*/ 315602 f139 1"/>
              <a:gd name="f148" fmla="*/ 274200 f140 1"/>
              <a:gd name="f149" fmla="*/ 308754 f139 1"/>
              <a:gd name="f150" fmla="*/ 285579 f140 1"/>
              <a:gd name="f151" fmla="*/ 283377 f139 1"/>
              <a:gd name="f152" fmla="*/ 304914 f140 1"/>
              <a:gd name="f153" fmla="*/ 259813 f139 1"/>
              <a:gd name="f154" fmla="*/ 263022 f140 1"/>
              <a:gd name="f155" fmla="*/ 277536 f139 1"/>
              <a:gd name="f156" fmla="*/ 238048 f140 1"/>
              <a:gd name="f157" fmla="*/ 272904 f139 1"/>
              <a:gd name="f158" fmla="*/ 241572 f140 1"/>
              <a:gd name="f159" fmla="*/ 251253 f139 1"/>
              <a:gd name="f160" fmla="*/ 283062 f140 1"/>
              <a:gd name="f161" fmla="*/ 232724 f139 1"/>
              <a:gd name="f162" fmla="*/ 290010 f140 1"/>
              <a:gd name="f163" fmla="*/ 74722 f139 1"/>
              <a:gd name="f164" fmla="*/ 165844 f140 1"/>
              <a:gd name="f165" fmla="*/ 34642 f139 1"/>
              <a:gd name="f166" fmla="*/ 35032 f140 1"/>
              <a:gd name="f167" fmla="*/ 45921 f139 1"/>
              <a:gd name="f168" fmla="*/ 19524 f140 1"/>
              <a:gd name="f169" fmla="*/ 48942 f139 1"/>
              <a:gd name="f170" fmla="*/ 390 f140 1"/>
              <a:gd name="f171" fmla="*/ 31722 f139 1"/>
              <a:gd name="f172" fmla="*/ 13784 f140 1"/>
              <a:gd name="f173" fmla="*/ 19638 f139 1"/>
              <a:gd name="f174" fmla="*/ 294139 f140 1"/>
              <a:gd name="f175" fmla="*/ 39778 f139 1"/>
              <a:gd name="f176" fmla="*/ 359998 f140 1"/>
              <a:gd name="f177" fmla="*/ 195665 f139 1"/>
              <a:gd name="f178" fmla="*/ 362717 f140 1"/>
              <a:gd name="f179" fmla="*/ 249541 f139 1"/>
              <a:gd name="f180" fmla="*/ 346403 f140 1"/>
              <a:gd name="f181" fmla="*/ 351854 f139 1"/>
              <a:gd name="f182" fmla="*/ 324853 f140 1"/>
              <a:gd name="f183" fmla="*/ 359508 f139 1"/>
              <a:gd name="f184" fmla="*/ 320120 f140 1"/>
              <a:gd name="f185" fmla="*/ 334030 f139 1"/>
              <a:gd name="f186" fmla="*/ 330794 f140 1"/>
              <a:gd name="f187" fmla="*/ 300899 f139 1"/>
              <a:gd name="f188" fmla="*/ f141 1 f2"/>
              <a:gd name="f189" fmla="*/ f144 1 366194"/>
              <a:gd name="f190" fmla="*/ f145 1 363240"/>
              <a:gd name="f191" fmla="*/ f146 1 366194"/>
              <a:gd name="f192" fmla="*/ f147 1 363240"/>
              <a:gd name="f193" fmla="*/ f148 1 366194"/>
              <a:gd name="f194" fmla="*/ f149 1 363240"/>
              <a:gd name="f195" fmla="*/ f150 1 366194"/>
              <a:gd name="f196" fmla="*/ f151 1 363240"/>
              <a:gd name="f197" fmla="*/ f152 1 366194"/>
              <a:gd name="f198" fmla="*/ f153 1 363240"/>
              <a:gd name="f199" fmla="*/ f154 1 366194"/>
              <a:gd name="f200" fmla="*/ f155 1 363240"/>
              <a:gd name="f201" fmla="*/ f156 1 366194"/>
              <a:gd name="f202" fmla="*/ f157 1 363240"/>
              <a:gd name="f203" fmla="*/ f158 1 366194"/>
              <a:gd name="f204" fmla="*/ f159 1 363240"/>
              <a:gd name="f205" fmla="*/ f160 1 366194"/>
              <a:gd name="f206" fmla="*/ f161 1 363240"/>
              <a:gd name="f207" fmla="*/ f162 1 366194"/>
              <a:gd name="f208" fmla="*/ f163 1 363240"/>
              <a:gd name="f209" fmla="*/ f164 1 366194"/>
              <a:gd name="f210" fmla="*/ f165 1 363240"/>
              <a:gd name="f211" fmla="*/ f166 1 366194"/>
              <a:gd name="f212" fmla="*/ f167 1 363240"/>
              <a:gd name="f213" fmla="*/ f168 1 366194"/>
              <a:gd name="f214" fmla="*/ f169 1 363240"/>
              <a:gd name="f215" fmla="*/ f170 1 366194"/>
              <a:gd name="f216" fmla="*/ f171 1 363240"/>
              <a:gd name="f217" fmla="*/ f172 1 366194"/>
              <a:gd name="f218" fmla="*/ f173 1 363240"/>
              <a:gd name="f219" fmla="*/ f174 1 366194"/>
              <a:gd name="f220" fmla="*/ f175 1 363240"/>
              <a:gd name="f221" fmla="*/ f176 1 366194"/>
              <a:gd name="f222" fmla="*/ f177 1 363240"/>
              <a:gd name="f223" fmla="*/ f178 1 366194"/>
              <a:gd name="f224" fmla="*/ f179 1 363240"/>
              <a:gd name="f225" fmla="*/ f180 1 366194"/>
              <a:gd name="f226" fmla="*/ f181 1 363240"/>
              <a:gd name="f227" fmla="*/ f182 1 366194"/>
              <a:gd name="f228" fmla="*/ f183 1 363240"/>
              <a:gd name="f229" fmla="*/ f184 1 366194"/>
              <a:gd name="f230" fmla="*/ f185 1 363240"/>
              <a:gd name="f231" fmla="*/ f186 1 366194"/>
              <a:gd name="f232" fmla="*/ f187 1 363240"/>
              <a:gd name="f233" fmla="*/ f5 1 f142"/>
              <a:gd name="f234" fmla="*/ f6 1 f142"/>
              <a:gd name="f235" fmla="*/ f5 1 f143"/>
              <a:gd name="f236" fmla="*/ f7 1 f143"/>
              <a:gd name="f237" fmla="+- f188 0 f1"/>
              <a:gd name="f238" fmla="*/ f189 1 f142"/>
              <a:gd name="f239" fmla="*/ f190 1 f143"/>
              <a:gd name="f240" fmla="*/ f191 1 f142"/>
              <a:gd name="f241" fmla="*/ f192 1 f143"/>
              <a:gd name="f242" fmla="*/ f193 1 f142"/>
              <a:gd name="f243" fmla="*/ f194 1 f143"/>
              <a:gd name="f244" fmla="*/ f195 1 f142"/>
              <a:gd name="f245" fmla="*/ f196 1 f143"/>
              <a:gd name="f246" fmla="*/ f197 1 f142"/>
              <a:gd name="f247" fmla="*/ f198 1 f143"/>
              <a:gd name="f248" fmla="*/ f199 1 f142"/>
              <a:gd name="f249" fmla="*/ f200 1 f143"/>
              <a:gd name="f250" fmla="*/ f201 1 f142"/>
              <a:gd name="f251" fmla="*/ f202 1 f143"/>
              <a:gd name="f252" fmla="*/ f203 1 f142"/>
              <a:gd name="f253" fmla="*/ f204 1 f143"/>
              <a:gd name="f254" fmla="*/ f205 1 f142"/>
              <a:gd name="f255" fmla="*/ f206 1 f143"/>
              <a:gd name="f256" fmla="*/ f207 1 f142"/>
              <a:gd name="f257" fmla="*/ f208 1 f143"/>
              <a:gd name="f258" fmla="*/ f209 1 f142"/>
              <a:gd name="f259" fmla="*/ f210 1 f143"/>
              <a:gd name="f260" fmla="*/ f211 1 f142"/>
              <a:gd name="f261" fmla="*/ f212 1 f143"/>
              <a:gd name="f262" fmla="*/ f213 1 f142"/>
              <a:gd name="f263" fmla="*/ f214 1 f143"/>
              <a:gd name="f264" fmla="*/ f215 1 f142"/>
              <a:gd name="f265" fmla="*/ f216 1 f143"/>
              <a:gd name="f266" fmla="*/ f217 1 f142"/>
              <a:gd name="f267" fmla="*/ f218 1 f143"/>
              <a:gd name="f268" fmla="*/ f219 1 f142"/>
              <a:gd name="f269" fmla="*/ f220 1 f143"/>
              <a:gd name="f270" fmla="*/ f221 1 f142"/>
              <a:gd name="f271" fmla="*/ f222 1 f143"/>
              <a:gd name="f272" fmla="*/ f223 1 f142"/>
              <a:gd name="f273" fmla="*/ f224 1 f143"/>
              <a:gd name="f274" fmla="*/ f225 1 f142"/>
              <a:gd name="f275" fmla="*/ f226 1 f143"/>
              <a:gd name="f276" fmla="*/ f227 1 f142"/>
              <a:gd name="f277" fmla="*/ f228 1 f143"/>
              <a:gd name="f278" fmla="*/ f229 1 f142"/>
              <a:gd name="f279" fmla="*/ f230 1 f143"/>
              <a:gd name="f280" fmla="*/ f231 1 f142"/>
              <a:gd name="f281" fmla="*/ f232 1 f143"/>
              <a:gd name="f282" fmla="*/ f233 f137 1"/>
              <a:gd name="f283" fmla="*/ f234 f137 1"/>
              <a:gd name="f284" fmla="*/ f236 f138 1"/>
              <a:gd name="f285" fmla="*/ f235 f138 1"/>
              <a:gd name="f286" fmla="*/ f238 f137 1"/>
              <a:gd name="f287" fmla="*/ f239 f138 1"/>
              <a:gd name="f288" fmla="*/ f240 f137 1"/>
              <a:gd name="f289" fmla="*/ f241 f138 1"/>
              <a:gd name="f290" fmla="*/ f242 f137 1"/>
              <a:gd name="f291" fmla="*/ f243 f138 1"/>
              <a:gd name="f292" fmla="*/ f244 f137 1"/>
              <a:gd name="f293" fmla="*/ f245 f138 1"/>
              <a:gd name="f294" fmla="*/ f246 f137 1"/>
              <a:gd name="f295" fmla="*/ f247 f138 1"/>
              <a:gd name="f296" fmla="*/ f248 f137 1"/>
              <a:gd name="f297" fmla="*/ f249 f138 1"/>
              <a:gd name="f298" fmla="*/ f250 f137 1"/>
              <a:gd name="f299" fmla="*/ f251 f138 1"/>
              <a:gd name="f300" fmla="*/ f252 f137 1"/>
              <a:gd name="f301" fmla="*/ f253 f138 1"/>
              <a:gd name="f302" fmla="*/ f254 f137 1"/>
              <a:gd name="f303" fmla="*/ f255 f138 1"/>
              <a:gd name="f304" fmla="*/ f256 f137 1"/>
              <a:gd name="f305" fmla="*/ f257 f138 1"/>
              <a:gd name="f306" fmla="*/ f258 f137 1"/>
              <a:gd name="f307" fmla="*/ f259 f138 1"/>
              <a:gd name="f308" fmla="*/ f260 f137 1"/>
              <a:gd name="f309" fmla="*/ f261 f138 1"/>
              <a:gd name="f310" fmla="*/ f262 f137 1"/>
              <a:gd name="f311" fmla="*/ f263 f138 1"/>
              <a:gd name="f312" fmla="*/ f264 f137 1"/>
              <a:gd name="f313" fmla="*/ f265 f138 1"/>
              <a:gd name="f314" fmla="*/ f266 f137 1"/>
              <a:gd name="f315" fmla="*/ f267 f138 1"/>
              <a:gd name="f316" fmla="*/ f268 f137 1"/>
              <a:gd name="f317" fmla="*/ f269 f138 1"/>
              <a:gd name="f318" fmla="*/ f270 f137 1"/>
              <a:gd name="f319" fmla="*/ f271 f138 1"/>
              <a:gd name="f320" fmla="*/ f272 f137 1"/>
              <a:gd name="f321" fmla="*/ f273 f138 1"/>
              <a:gd name="f322" fmla="*/ f274 f137 1"/>
              <a:gd name="f323" fmla="*/ f275 f138 1"/>
              <a:gd name="f324" fmla="*/ f276 f137 1"/>
              <a:gd name="f325" fmla="*/ f277 f138 1"/>
              <a:gd name="f326" fmla="*/ f278 f137 1"/>
              <a:gd name="f327" fmla="*/ f279 f138 1"/>
              <a:gd name="f328" fmla="*/ f280 f137 1"/>
              <a:gd name="f329" fmla="*/ f281 f1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7">
                <a:pos x="f286" y="f287"/>
              </a:cxn>
              <a:cxn ang="f237">
                <a:pos x="f288" y="f289"/>
              </a:cxn>
              <a:cxn ang="f237">
                <a:pos x="f290" y="f291"/>
              </a:cxn>
              <a:cxn ang="f237">
                <a:pos x="f292" y="f293"/>
              </a:cxn>
              <a:cxn ang="f237">
                <a:pos x="f294" y="f295"/>
              </a:cxn>
              <a:cxn ang="f237">
                <a:pos x="f296" y="f297"/>
              </a:cxn>
              <a:cxn ang="f237">
                <a:pos x="f298" y="f299"/>
              </a:cxn>
              <a:cxn ang="f237">
                <a:pos x="f300" y="f301"/>
              </a:cxn>
              <a:cxn ang="f237">
                <a:pos x="f302" y="f303"/>
              </a:cxn>
              <a:cxn ang="f237">
                <a:pos x="f304" y="f305"/>
              </a:cxn>
              <a:cxn ang="f237">
                <a:pos x="f306" y="f307"/>
              </a:cxn>
              <a:cxn ang="f237">
                <a:pos x="f308" y="f309"/>
              </a:cxn>
              <a:cxn ang="f237">
                <a:pos x="f310" y="f311"/>
              </a:cxn>
              <a:cxn ang="f237">
                <a:pos x="f312" y="f313"/>
              </a:cxn>
              <a:cxn ang="f237">
                <a:pos x="f314" y="f315"/>
              </a:cxn>
              <a:cxn ang="f237">
                <a:pos x="f316" y="f317"/>
              </a:cxn>
              <a:cxn ang="f237">
                <a:pos x="f318" y="f319"/>
              </a:cxn>
              <a:cxn ang="f237">
                <a:pos x="f320" y="f321"/>
              </a:cxn>
              <a:cxn ang="f237">
                <a:pos x="f322" y="f323"/>
              </a:cxn>
              <a:cxn ang="f237">
                <a:pos x="f324" y="f325"/>
              </a:cxn>
              <a:cxn ang="f237">
                <a:pos x="f326" y="f327"/>
              </a:cxn>
              <a:cxn ang="f237">
                <a:pos x="f328" y="f329"/>
              </a:cxn>
            </a:cxnLst>
            <a:rect l="f282" t="f285" r="f283" b="f284"/>
            <a:pathLst>
              <a:path w="366194" h="36324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ubicBezTo>
                  <a:pt x="f118" y="f119"/>
                  <a:pt x="f120" y="f121"/>
                  <a:pt x="f122" y="f123"/>
                </a:cubicBezTo>
                <a:cubicBezTo>
                  <a:pt x="f124" y="f125"/>
                  <a:pt x="f126" y="f127"/>
                  <a:pt x="f128" y="f129"/>
                </a:cubicBezTo>
                <a:cubicBezTo>
                  <a:pt x="f130" y="f131"/>
                  <a:pt x="f132" y="f133"/>
                  <a:pt x="f134" y="f13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4" name="Forma libre: forma 40">
            <a:extLst>
              <a:ext uri="{FF2B5EF4-FFF2-40B4-BE49-F238E27FC236}">
                <a16:creationId xmlns:a16="http://schemas.microsoft.com/office/drawing/2014/main" id="{D6DDFC16-83A3-49E4-9036-4CEE049C0717}"/>
              </a:ext>
            </a:extLst>
          </p:cNvPr>
          <p:cNvSpPr/>
          <p:nvPr/>
        </p:nvSpPr>
        <p:spPr>
          <a:xfrm>
            <a:off x="5738189" y="1493498"/>
            <a:ext cx="196906" cy="16726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96906"/>
              <a:gd name="f7" fmla="val 167264"/>
              <a:gd name="f8" fmla="val 101"/>
              <a:gd name="f9" fmla="val 58062"/>
              <a:gd name="f10" fmla="val 604"/>
              <a:gd name="f11" fmla="val 11638"/>
              <a:gd name="f12" fmla="val 45417"/>
              <a:gd name="f13" fmla="+- 0 0 13940"/>
              <a:gd name="f14" fmla="val 83583"/>
              <a:gd name="f15" fmla="val 7912"/>
              <a:gd name="f16" fmla="val 95063"/>
              <a:gd name="f17" fmla="val 14458"/>
              <a:gd name="f18" fmla="val 102213"/>
              <a:gd name="f19" fmla="val 14961"/>
              <a:gd name="f20" fmla="val 113693"/>
              <a:gd name="f21" fmla="val 135545"/>
              <a:gd name="f22" fmla="+- 0 0 5481"/>
              <a:gd name="f23" fmla="val 163138"/>
              <a:gd name="f24" fmla="+- 0 0 950"/>
              <a:gd name="f25" fmla="val 180962"/>
              <a:gd name="f26" fmla="val 16170"/>
              <a:gd name="f27" fmla="val 197477"/>
              <a:gd name="f28" fmla="val 32081"/>
              <a:gd name="f29" fmla="val 201908"/>
              <a:gd name="f30" fmla="val 56048"/>
              <a:gd name="f31" fmla="val 190730"/>
              <a:gd name="f32" fmla="val 79109"/>
              <a:gd name="f33" fmla="val 172604"/>
              <a:gd name="f34" fmla="val 116671"/>
              <a:gd name="f35" fmla="val 140178"/>
              <a:gd name="f36" fmla="val 140839"/>
              <a:gd name="f37" fmla="val 107449"/>
              <a:gd name="f38" fmla="val 164303"/>
              <a:gd name="f39" fmla="val 102112"/>
              <a:gd name="f40" fmla="val 168129"/>
              <a:gd name="f41" fmla="val 95768"/>
              <a:gd name="f42" fmla="val 168230"/>
              <a:gd name="f43" fmla="val 90229"/>
              <a:gd name="f44" fmla="val 164706"/>
              <a:gd name="f45" fmla="val 54077"/>
              <a:gd name="f46" fmla="val 141645"/>
              <a:gd name="f47" fmla="val 20745"/>
              <a:gd name="f48" fmla="val 115664"/>
              <a:gd name="f49" fmla="val 3827"/>
              <a:gd name="f50" fmla="val 74174"/>
              <a:gd name="f51" fmla="val 1309"/>
              <a:gd name="f52" fmla="val 67931"/>
              <a:gd name="f53" fmla="val 705"/>
              <a:gd name="f54" fmla="val 60982"/>
              <a:gd name="f55" fmla="+- 0 0 -90"/>
              <a:gd name="f56" fmla="*/ f3 1 196906"/>
              <a:gd name="f57" fmla="*/ f4 1 167264"/>
              <a:gd name="f58" fmla="+- f7 0 f5"/>
              <a:gd name="f59" fmla="+- f6 0 f5"/>
              <a:gd name="f60" fmla="*/ f55 f0 1"/>
              <a:gd name="f61" fmla="*/ f59 1 196906"/>
              <a:gd name="f62" fmla="*/ f58 1 167264"/>
              <a:gd name="f63" fmla="*/ 101 f59 1"/>
              <a:gd name="f64" fmla="*/ 58062 f58 1"/>
              <a:gd name="f65" fmla="*/ 83583 f59 1"/>
              <a:gd name="f66" fmla="*/ 7912 f58 1"/>
              <a:gd name="f67" fmla="*/ 113693 f59 1"/>
              <a:gd name="f68" fmla="*/ 180962 f59 1"/>
              <a:gd name="f69" fmla="*/ 16170 f58 1"/>
              <a:gd name="f70" fmla="*/ 190730 f59 1"/>
              <a:gd name="f71" fmla="*/ 79109 f58 1"/>
              <a:gd name="f72" fmla="*/ 107449 f59 1"/>
              <a:gd name="f73" fmla="*/ 164303 f58 1"/>
              <a:gd name="f74" fmla="*/ 90229 f59 1"/>
              <a:gd name="f75" fmla="*/ 164706 f58 1"/>
              <a:gd name="f76" fmla="*/ 3827 f59 1"/>
              <a:gd name="f77" fmla="*/ 74174 f58 1"/>
              <a:gd name="f78" fmla="*/ 0 f59 1"/>
              <a:gd name="f79" fmla="*/ f60 1 f2"/>
              <a:gd name="f80" fmla="*/ f63 1 196906"/>
              <a:gd name="f81" fmla="*/ f64 1 167264"/>
              <a:gd name="f82" fmla="*/ f65 1 196906"/>
              <a:gd name="f83" fmla="*/ f66 1 167264"/>
              <a:gd name="f84" fmla="*/ f67 1 196906"/>
              <a:gd name="f85" fmla="*/ f68 1 196906"/>
              <a:gd name="f86" fmla="*/ f69 1 167264"/>
              <a:gd name="f87" fmla="*/ f70 1 196906"/>
              <a:gd name="f88" fmla="*/ f71 1 167264"/>
              <a:gd name="f89" fmla="*/ f72 1 196906"/>
              <a:gd name="f90" fmla="*/ f73 1 167264"/>
              <a:gd name="f91" fmla="*/ f74 1 196906"/>
              <a:gd name="f92" fmla="*/ f75 1 167264"/>
              <a:gd name="f93" fmla="*/ f76 1 196906"/>
              <a:gd name="f94" fmla="*/ f77 1 167264"/>
              <a:gd name="f95" fmla="*/ f78 1 196906"/>
              <a:gd name="f96" fmla="*/ f5 1 f61"/>
              <a:gd name="f97" fmla="*/ f6 1 f61"/>
              <a:gd name="f98" fmla="*/ f5 1 f62"/>
              <a:gd name="f99" fmla="*/ f7 1 f62"/>
              <a:gd name="f100" fmla="+- f79 0 f1"/>
              <a:gd name="f101" fmla="*/ f80 1 f61"/>
              <a:gd name="f102" fmla="*/ f81 1 f62"/>
              <a:gd name="f103" fmla="*/ f82 1 f61"/>
              <a:gd name="f104" fmla="*/ f83 1 f62"/>
              <a:gd name="f105" fmla="*/ f84 1 f61"/>
              <a:gd name="f106" fmla="*/ f85 1 f61"/>
              <a:gd name="f107" fmla="*/ f86 1 f62"/>
              <a:gd name="f108" fmla="*/ f87 1 f61"/>
              <a:gd name="f109" fmla="*/ f88 1 f62"/>
              <a:gd name="f110" fmla="*/ f89 1 f61"/>
              <a:gd name="f111" fmla="*/ f90 1 f62"/>
              <a:gd name="f112" fmla="*/ f91 1 f61"/>
              <a:gd name="f113" fmla="*/ f92 1 f62"/>
              <a:gd name="f114" fmla="*/ f93 1 f61"/>
              <a:gd name="f115" fmla="*/ f94 1 f62"/>
              <a:gd name="f116" fmla="*/ f95 1 f61"/>
              <a:gd name="f117" fmla="*/ f96 f56 1"/>
              <a:gd name="f118" fmla="*/ f97 f56 1"/>
              <a:gd name="f119" fmla="*/ f99 f57 1"/>
              <a:gd name="f120" fmla="*/ f98 f57 1"/>
              <a:gd name="f121" fmla="*/ f101 f56 1"/>
              <a:gd name="f122" fmla="*/ f102 f57 1"/>
              <a:gd name="f123" fmla="*/ f103 f56 1"/>
              <a:gd name="f124" fmla="*/ f104 f57 1"/>
              <a:gd name="f125" fmla="*/ f105 f56 1"/>
              <a:gd name="f126" fmla="*/ f106 f56 1"/>
              <a:gd name="f127" fmla="*/ f107 f57 1"/>
              <a:gd name="f128" fmla="*/ f108 f56 1"/>
              <a:gd name="f129" fmla="*/ f109 f57 1"/>
              <a:gd name="f130" fmla="*/ f110 f56 1"/>
              <a:gd name="f131" fmla="*/ f111 f57 1"/>
              <a:gd name="f132" fmla="*/ f112 f56 1"/>
              <a:gd name="f133" fmla="*/ f113 f57 1"/>
              <a:gd name="f134" fmla="*/ f114 f56 1"/>
              <a:gd name="f135" fmla="*/ f115 f57 1"/>
              <a:gd name="f136" fmla="*/ f116 f5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0">
                <a:pos x="f121" y="f122"/>
              </a:cxn>
              <a:cxn ang="f100">
                <a:pos x="f123" y="f124"/>
              </a:cxn>
              <a:cxn ang="f100">
                <a:pos x="f125" y="f124"/>
              </a:cxn>
              <a:cxn ang="f100">
                <a:pos x="f126" y="f127"/>
              </a:cxn>
              <a:cxn ang="f100">
                <a:pos x="f128" y="f129"/>
              </a:cxn>
              <a:cxn ang="f100">
                <a:pos x="f130" y="f131"/>
              </a:cxn>
              <a:cxn ang="f100">
                <a:pos x="f132" y="f133"/>
              </a:cxn>
              <a:cxn ang="f100">
                <a:pos x="f134" y="f135"/>
              </a:cxn>
              <a:cxn ang="f100">
                <a:pos x="f136" y="f122"/>
              </a:cxn>
            </a:cxnLst>
            <a:rect l="f117" t="f120" r="f118" b="f119"/>
            <a:pathLst>
              <a:path w="196906" h="16726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15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5" name="Forma libre: forma 41">
            <a:extLst>
              <a:ext uri="{FF2B5EF4-FFF2-40B4-BE49-F238E27FC236}">
                <a16:creationId xmlns:a16="http://schemas.microsoft.com/office/drawing/2014/main" id="{72F7872B-D457-46AB-B033-EF58DAC3A14D}"/>
              </a:ext>
            </a:extLst>
          </p:cNvPr>
          <p:cNvSpPr/>
          <p:nvPr/>
        </p:nvSpPr>
        <p:spPr>
          <a:xfrm>
            <a:off x="5554056" y="2723631"/>
            <a:ext cx="312487" cy="15427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2489"/>
              <a:gd name="f7" fmla="val 154275"/>
              <a:gd name="f8" fmla="val 156238"/>
              <a:gd name="f9" fmla="val 154276"/>
              <a:gd name="f10" fmla="val 111526"/>
              <a:gd name="f11" fmla="val 153571"/>
              <a:gd name="f12" fmla="val 69332"/>
              <a:gd name="f13" fmla="val 146421"/>
              <a:gd name="f14" fmla="val 31870"/>
              <a:gd name="f15" fmla="val 121648"/>
              <a:gd name="f16" fmla="val 2667"/>
              <a:gd name="f17" fmla="val 102313"/>
              <a:gd name="f18" fmla="+- 0 0 7001"/>
              <a:gd name="f19" fmla="val 72405"/>
              <a:gd name="f20" fmla="val 5084"/>
              <a:gd name="f21" fmla="val 40382"/>
              <a:gd name="f22" fmla="val 9414"/>
              <a:gd name="f23" fmla="val 28901"/>
              <a:gd name="f24" fmla="val 53421"/>
              <a:gd name="f25" fmla="val 65908"/>
              <a:gd name="f26" fmla="val 71346"/>
              <a:gd name="f27" fmla="val 74770"/>
              <a:gd name="f28" fmla="val 2417"/>
              <a:gd name="f29" fmla="val 75575"/>
              <a:gd name="f30" fmla="val 7452"/>
              <a:gd name="f31" fmla="val 76784"/>
              <a:gd name="f32" fmla="val 15005"/>
              <a:gd name="f33" fmla="val 77589"/>
              <a:gd name="f34" fmla="val 23061"/>
              <a:gd name="f35" fmla="val 70741"/>
              <a:gd name="f36" fmla="val 28499"/>
              <a:gd name="f37" fmla="val 62987"/>
              <a:gd name="f38" fmla="val 34541"/>
              <a:gd name="f39" fmla="val 54226"/>
              <a:gd name="f40" fmla="val 39274"/>
              <a:gd name="f41" fmla="val 46472"/>
              <a:gd name="f42" fmla="val 45316"/>
              <a:gd name="f43" fmla="val 27137"/>
              <a:gd name="f44" fmla="val 60421"/>
              <a:gd name="f45" fmla="val 26735"/>
              <a:gd name="f46" fmla="val 76634"/>
              <a:gd name="f47" fmla="val 46069"/>
              <a:gd name="f48" fmla="val 92142"/>
              <a:gd name="f49" fmla="val 98688"/>
              <a:gd name="f50" fmla="val 63692"/>
              <a:gd name="f51" fmla="val 104529"/>
              <a:gd name="f52" fmla="val 73460"/>
              <a:gd name="f53" fmla="val 107953"/>
              <a:gd name="f54" fmla="val 131465"/>
              <a:gd name="f55" fmla="val 128597"/>
              <a:gd name="f56" fmla="val 189671"/>
              <a:gd name="f57" fmla="val 128295"/>
              <a:gd name="f58" fmla="val 246668"/>
              <a:gd name="f59" fmla="val 104932"/>
              <a:gd name="f60" fmla="val 286446"/>
              <a:gd name="f61" fmla="val 88618"/>
              <a:gd name="f62" fmla="val 288762"/>
              <a:gd name="f63" fmla="val 62435"/>
              <a:gd name="f64" fmla="val 254422"/>
              <a:gd name="f65" fmla="val 37461"/>
              <a:gd name="f66" fmla="val 247474"/>
              <a:gd name="f67" fmla="val 32325"/>
              <a:gd name="f68" fmla="val 241533"/>
              <a:gd name="f69" fmla="val 27190"/>
              <a:gd name="f70" fmla="val 242137"/>
              <a:gd name="f71" fmla="val 17321"/>
              <a:gd name="f72" fmla="val 242842"/>
              <a:gd name="f73" fmla="val 4532"/>
              <a:gd name="f74" fmla="+- 0 0 1913"/>
              <a:gd name="f75" fmla="val 260666"/>
              <a:gd name="f76" fmla="val 4632"/>
              <a:gd name="f77" fmla="val 285942"/>
              <a:gd name="f78" fmla="val 17119"/>
              <a:gd name="f79" fmla="val 308802"/>
              <a:gd name="f80" fmla="val 33030"/>
              <a:gd name="f81" fmla="val 312125"/>
              <a:gd name="f82" fmla="val 63543"/>
              <a:gd name="f83" fmla="val 315347"/>
              <a:gd name="f84" fmla="val 92948"/>
              <a:gd name="f85" fmla="val 296818"/>
              <a:gd name="f86" fmla="val 111276"/>
              <a:gd name="f87" fmla="val 273455"/>
              <a:gd name="f88" fmla="val 125274"/>
              <a:gd name="f89" fmla="val 237202"/>
              <a:gd name="f90" fmla="val 147025"/>
              <a:gd name="f91" fmla="val 197123"/>
              <a:gd name="f92" fmla="val 153672"/>
              <a:gd name="f93" fmla="val 156439"/>
              <a:gd name="f94" fmla="+- 0 0 -90"/>
              <a:gd name="f95" fmla="*/ f3 1 312489"/>
              <a:gd name="f96" fmla="*/ f4 1 154275"/>
              <a:gd name="f97" fmla="+- f7 0 f5"/>
              <a:gd name="f98" fmla="+- f6 0 f5"/>
              <a:gd name="f99" fmla="*/ f94 f0 1"/>
              <a:gd name="f100" fmla="*/ f98 1 312489"/>
              <a:gd name="f101" fmla="*/ f97 1 154275"/>
              <a:gd name="f102" fmla="*/ 156238 f98 1"/>
              <a:gd name="f103" fmla="*/ 154276 f97 1"/>
              <a:gd name="f104" fmla="*/ 31870 f98 1"/>
              <a:gd name="f105" fmla="*/ 121648 f97 1"/>
              <a:gd name="f106" fmla="*/ 5084 f98 1"/>
              <a:gd name="f107" fmla="*/ 40382 f97 1"/>
              <a:gd name="f108" fmla="*/ 65908 f98 1"/>
              <a:gd name="f109" fmla="*/ 0 f97 1"/>
              <a:gd name="f110" fmla="*/ 75575 f98 1"/>
              <a:gd name="f111" fmla="*/ 7452 f97 1"/>
              <a:gd name="f112" fmla="*/ 70741 f98 1"/>
              <a:gd name="f113" fmla="*/ 28499 f97 1"/>
              <a:gd name="f114" fmla="*/ 46472 f98 1"/>
              <a:gd name="f115" fmla="*/ 45316 f97 1"/>
              <a:gd name="f116" fmla="*/ 46069 f98 1"/>
              <a:gd name="f117" fmla="*/ 92142 f97 1"/>
              <a:gd name="f118" fmla="*/ 73460 f98 1"/>
              <a:gd name="f119" fmla="*/ 107953 f97 1"/>
              <a:gd name="f120" fmla="*/ 246668 f98 1"/>
              <a:gd name="f121" fmla="*/ 104932 f97 1"/>
              <a:gd name="f122" fmla="*/ 254422 f98 1"/>
              <a:gd name="f123" fmla="*/ 37461 f97 1"/>
              <a:gd name="f124" fmla="*/ 242137 f98 1"/>
              <a:gd name="f125" fmla="*/ 17321 f97 1"/>
              <a:gd name="f126" fmla="*/ 260666 f98 1"/>
              <a:gd name="f127" fmla="*/ 4632 f97 1"/>
              <a:gd name="f128" fmla="*/ 312125 f98 1"/>
              <a:gd name="f129" fmla="*/ 63543 f97 1"/>
              <a:gd name="f130" fmla="*/ 273455 f98 1"/>
              <a:gd name="f131" fmla="*/ 125274 f97 1"/>
              <a:gd name="f132" fmla="*/ 156439 f98 1"/>
              <a:gd name="f133" fmla="*/ f99 1 f2"/>
              <a:gd name="f134" fmla="*/ f102 1 312489"/>
              <a:gd name="f135" fmla="*/ f103 1 154275"/>
              <a:gd name="f136" fmla="*/ f104 1 312489"/>
              <a:gd name="f137" fmla="*/ f105 1 154275"/>
              <a:gd name="f138" fmla="*/ f106 1 312489"/>
              <a:gd name="f139" fmla="*/ f107 1 154275"/>
              <a:gd name="f140" fmla="*/ f108 1 312489"/>
              <a:gd name="f141" fmla="*/ f109 1 154275"/>
              <a:gd name="f142" fmla="*/ f110 1 312489"/>
              <a:gd name="f143" fmla="*/ f111 1 154275"/>
              <a:gd name="f144" fmla="*/ f112 1 312489"/>
              <a:gd name="f145" fmla="*/ f113 1 154275"/>
              <a:gd name="f146" fmla="*/ f114 1 312489"/>
              <a:gd name="f147" fmla="*/ f115 1 154275"/>
              <a:gd name="f148" fmla="*/ f116 1 312489"/>
              <a:gd name="f149" fmla="*/ f117 1 154275"/>
              <a:gd name="f150" fmla="*/ f118 1 312489"/>
              <a:gd name="f151" fmla="*/ f119 1 154275"/>
              <a:gd name="f152" fmla="*/ f120 1 312489"/>
              <a:gd name="f153" fmla="*/ f121 1 154275"/>
              <a:gd name="f154" fmla="*/ f122 1 312489"/>
              <a:gd name="f155" fmla="*/ f123 1 154275"/>
              <a:gd name="f156" fmla="*/ f124 1 312489"/>
              <a:gd name="f157" fmla="*/ f125 1 154275"/>
              <a:gd name="f158" fmla="*/ f126 1 312489"/>
              <a:gd name="f159" fmla="*/ f127 1 154275"/>
              <a:gd name="f160" fmla="*/ f128 1 312489"/>
              <a:gd name="f161" fmla="*/ f129 1 154275"/>
              <a:gd name="f162" fmla="*/ f130 1 312489"/>
              <a:gd name="f163" fmla="*/ f131 1 154275"/>
              <a:gd name="f164" fmla="*/ f132 1 312489"/>
              <a:gd name="f165" fmla="*/ f5 1 f100"/>
              <a:gd name="f166" fmla="*/ f6 1 f100"/>
              <a:gd name="f167" fmla="*/ f5 1 f101"/>
              <a:gd name="f168" fmla="*/ f7 1 f101"/>
              <a:gd name="f169" fmla="+- f133 0 f1"/>
              <a:gd name="f170" fmla="*/ f134 1 f100"/>
              <a:gd name="f171" fmla="*/ f135 1 f101"/>
              <a:gd name="f172" fmla="*/ f136 1 f100"/>
              <a:gd name="f173" fmla="*/ f137 1 f101"/>
              <a:gd name="f174" fmla="*/ f138 1 f100"/>
              <a:gd name="f175" fmla="*/ f139 1 f101"/>
              <a:gd name="f176" fmla="*/ f140 1 f100"/>
              <a:gd name="f177" fmla="*/ f141 1 f101"/>
              <a:gd name="f178" fmla="*/ f142 1 f100"/>
              <a:gd name="f179" fmla="*/ f143 1 f101"/>
              <a:gd name="f180" fmla="*/ f144 1 f100"/>
              <a:gd name="f181" fmla="*/ f145 1 f101"/>
              <a:gd name="f182" fmla="*/ f146 1 f100"/>
              <a:gd name="f183" fmla="*/ f147 1 f101"/>
              <a:gd name="f184" fmla="*/ f148 1 f100"/>
              <a:gd name="f185" fmla="*/ f149 1 f101"/>
              <a:gd name="f186" fmla="*/ f150 1 f100"/>
              <a:gd name="f187" fmla="*/ f151 1 f101"/>
              <a:gd name="f188" fmla="*/ f152 1 f100"/>
              <a:gd name="f189" fmla="*/ f153 1 f101"/>
              <a:gd name="f190" fmla="*/ f154 1 f100"/>
              <a:gd name="f191" fmla="*/ f155 1 f101"/>
              <a:gd name="f192" fmla="*/ f156 1 f100"/>
              <a:gd name="f193" fmla="*/ f157 1 f101"/>
              <a:gd name="f194" fmla="*/ f158 1 f100"/>
              <a:gd name="f195" fmla="*/ f159 1 f101"/>
              <a:gd name="f196" fmla="*/ f160 1 f100"/>
              <a:gd name="f197" fmla="*/ f161 1 f101"/>
              <a:gd name="f198" fmla="*/ f162 1 f100"/>
              <a:gd name="f199" fmla="*/ f163 1 f101"/>
              <a:gd name="f200" fmla="*/ f164 1 f100"/>
              <a:gd name="f201" fmla="*/ f165 f95 1"/>
              <a:gd name="f202" fmla="*/ f166 f95 1"/>
              <a:gd name="f203" fmla="*/ f168 f96 1"/>
              <a:gd name="f204" fmla="*/ f167 f96 1"/>
              <a:gd name="f205" fmla="*/ f170 f95 1"/>
              <a:gd name="f206" fmla="*/ f171 f96 1"/>
              <a:gd name="f207" fmla="*/ f172 f95 1"/>
              <a:gd name="f208" fmla="*/ f173 f96 1"/>
              <a:gd name="f209" fmla="*/ f174 f95 1"/>
              <a:gd name="f210" fmla="*/ f175 f96 1"/>
              <a:gd name="f211" fmla="*/ f176 f95 1"/>
              <a:gd name="f212" fmla="*/ f177 f96 1"/>
              <a:gd name="f213" fmla="*/ f178 f95 1"/>
              <a:gd name="f214" fmla="*/ f179 f96 1"/>
              <a:gd name="f215" fmla="*/ f180 f95 1"/>
              <a:gd name="f216" fmla="*/ f181 f96 1"/>
              <a:gd name="f217" fmla="*/ f182 f95 1"/>
              <a:gd name="f218" fmla="*/ f183 f96 1"/>
              <a:gd name="f219" fmla="*/ f184 f95 1"/>
              <a:gd name="f220" fmla="*/ f185 f96 1"/>
              <a:gd name="f221" fmla="*/ f186 f95 1"/>
              <a:gd name="f222" fmla="*/ f187 f96 1"/>
              <a:gd name="f223" fmla="*/ f188 f95 1"/>
              <a:gd name="f224" fmla="*/ f189 f96 1"/>
              <a:gd name="f225" fmla="*/ f190 f95 1"/>
              <a:gd name="f226" fmla="*/ f191 f96 1"/>
              <a:gd name="f227" fmla="*/ f192 f95 1"/>
              <a:gd name="f228" fmla="*/ f193 f96 1"/>
              <a:gd name="f229" fmla="*/ f194 f95 1"/>
              <a:gd name="f230" fmla="*/ f195 f96 1"/>
              <a:gd name="f231" fmla="*/ f196 f95 1"/>
              <a:gd name="f232" fmla="*/ f197 f96 1"/>
              <a:gd name="f233" fmla="*/ f198 f95 1"/>
              <a:gd name="f234" fmla="*/ f199 f96 1"/>
              <a:gd name="f235" fmla="*/ f200 f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9">
                <a:pos x="f205" y="f206"/>
              </a:cxn>
              <a:cxn ang="f169">
                <a:pos x="f207" y="f208"/>
              </a:cxn>
              <a:cxn ang="f169">
                <a:pos x="f209" y="f210"/>
              </a:cxn>
              <a:cxn ang="f169">
                <a:pos x="f211" y="f212"/>
              </a:cxn>
              <a:cxn ang="f169">
                <a:pos x="f213" y="f214"/>
              </a:cxn>
              <a:cxn ang="f169">
                <a:pos x="f215" y="f216"/>
              </a:cxn>
              <a:cxn ang="f169">
                <a:pos x="f217" y="f218"/>
              </a:cxn>
              <a:cxn ang="f169">
                <a:pos x="f219" y="f220"/>
              </a:cxn>
              <a:cxn ang="f169">
                <a:pos x="f221" y="f222"/>
              </a:cxn>
              <a:cxn ang="f169">
                <a:pos x="f223" y="f224"/>
              </a:cxn>
              <a:cxn ang="f169">
                <a:pos x="f225" y="f226"/>
              </a:cxn>
              <a:cxn ang="f169">
                <a:pos x="f227" y="f228"/>
              </a:cxn>
              <a:cxn ang="f169">
                <a:pos x="f229" y="f230"/>
              </a:cxn>
              <a:cxn ang="f169">
                <a:pos x="f231" y="f232"/>
              </a:cxn>
              <a:cxn ang="f169">
                <a:pos x="f233" y="f234"/>
              </a:cxn>
              <a:cxn ang="f169">
                <a:pos x="f235" y="f206"/>
              </a:cxn>
            </a:cxnLst>
            <a:rect l="f201" t="f204" r="f202" b="f203"/>
            <a:pathLst>
              <a:path w="312489" h="154275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5"/>
                  <a:pt x="f25" y="f5"/>
                </a:cubicBezTo>
                <a:cubicBezTo>
                  <a:pt x="f26" y="f5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39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66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6" name="Forma libre: forma 42">
            <a:extLst>
              <a:ext uri="{FF2B5EF4-FFF2-40B4-BE49-F238E27FC236}">
                <a16:creationId xmlns:a16="http://schemas.microsoft.com/office/drawing/2014/main" id="{BB626FD1-2CA1-4CD5-9722-3D92A1C37D2C}"/>
              </a:ext>
            </a:extLst>
          </p:cNvPr>
          <p:cNvSpPr/>
          <p:nvPr/>
        </p:nvSpPr>
        <p:spPr>
          <a:xfrm>
            <a:off x="4698434" y="2372776"/>
            <a:ext cx="134133" cy="1351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136"/>
              <a:gd name="f7" fmla="val 135163"/>
              <a:gd name="f8" fmla="val 101"/>
              <a:gd name="f9" fmla="val 67583"/>
              <a:gd name="f10" fmla="val 30525"/>
              <a:gd name="f11" fmla="val 29103"/>
              <a:gd name="f12" fmla="val 818"/>
              <a:gd name="f13" fmla="val 65960"/>
              <a:gd name="f14" fmla="val 12"/>
              <a:gd name="f15" fmla="val 103824"/>
              <a:gd name="f16" fmla="+- 0 0 693"/>
              <a:gd name="f17" fmla="val 134337"/>
              <a:gd name="f18" fmla="val 29417"/>
              <a:gd name="f19" fmla="val 134135"/>
              <a:gd name="f20" fmla="val 67483"/>
              <a:gd name="f21" fmla="val 134035"/>
              <a:gd name="f22" fmla="val 105649"/>
              <a:gd name="f23" fmla="val 103723"/>
              <a:gd name="f24" fmla="val 135759"/>
              <a:gd name="f25" fmla="val 135155"/>
              <a:gd name="f26" fmla="val 29304"/>
              <a:gd name="f27" fmla="val 134550"/>
              <a:gd name="f28" fmla="val 104642"/>
              <a:gd name="f29" fmla="+- 0 0 -90"/>
              <a:gd name="f30" fmla="*/ f3 1 134136"/>
              <a:gd name="f31" fmla="*/ f4 1 135163"/>
              <a:gd name="f32" fmla="+- f7 0 f5"/>
              <a:gd name="f33" fmla="+- f6 0 f5"/>
              <a:gd name="f34" fmla="*/ f29 f0 1"/>
              <a:gd name="f35" fmla="*/ f33 1 134136"/>
              <a:gd name="f36" fmla="*/ f32 1 135163"/>
              <a:gd name="f37" fmla="*/ 101 f33 1"/>
              <a:gd name="f38" fmla="*/ 67583 f32 1"/>
              <a:gd name="f39" fmla="*/ 65960 f33 1"/>
              <a:gd name="f40" fmla="*/ 12 f32 1"/>
              <a:gd name="f41" fmla="*/ 134135 f33 1"/>
              <a:gd name="f42" fmla="*/ 67483 f32 1"/>
              <a:gd name="f43" fmla="*/ 135155 f32 1"/>
              <a:gd name="f44" fmla="*/ 0 f33 1"/>
              <a:gd name="f45" fmla="*/ f34 1 f2"/>
              <a:gd name="f46" fmla="*/ f37 1 134136"/>
              <a:gd name="f47" fmla="*/ f38 1 135163"/>
              <a:gd name="f48" fmla="*/ f39 1 134136"/>
              <a:gd name="f49" fmla="*/ f40 1 135163"/>
              <a:gd name="f50" fmla="*/ f41 1 134136"/>
              <a:gd name="f51" fmla="*/ f42 1 135163"/>
              <a:gd name="f52" fmla="*/ f43 1 135163"/>
              <a:gd name="f53" fmla="*/ f44 1 134136"/>
              <a:gd name="f54" fmla="*/ f5 1 f35"/>
              <a:gd name="f55" fmla="*/ f6 1 f35"/>
              <a:gd name="f56" fmla="*/ f5 1 f36"/>
              <a:gd name="f57" fmla="*/ f7 1 f36"/>
              <a:gd name="f58" fmla="+- f45 0 f1"/>
              <a:gd name="f59" fmla="*/ f46 1 f35"/>
              <a:gd name="f60" fmla="*/ f47 1 f36"/>
              <a:gd name="f61" fmla="*/ f48 1 f35"/>
              <a:gd name="f62" fmla="*/ f49 1 f36"/>
              <a:gd name="f63" fmla="*/ f50 1 f35"/>
              <a:gd name="f64" fmla="*/ f51 1 f36"/>
              <a:gd name="f65" fmla="*/ f52 1 f36"/>
              <a:gd name="f66" fmla="*/ f53 1 f35"/>
              <a:gd name="f67" fmla="*/ f54 f30 1"/>
              <a:gd name="f68" fmla="*/ f55 f30 1"/>
              <a:gd name="f69" fmla="*/ f57 f31 1"/>
              <a:gd name="f70" fmla="*/ f56 f31 1"/>
              <a:gd name="f71" fmla="*/ f59 f30 1"/>
              <a:gd name="f72" fmla="*/ f60 f31 1"/>
              <a:gd name="f73" fmla="*/ f61 f30 1"/>
              <a:gd name="f74" fmla="*/ f62 f31 1"/>
              <a:gd name="f75" fmla="*/ f63 f30 1"/>
              <a:gd name="f76" fmla="*/ f64 f31 1"/>
              <a:gd name="f77" fmla="*/ f65 f31 1"/>
              <a:gd name="f78" fmla="*/ f66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8">
                <a:pos x="f71" y="f72"/>
              </a:cxn>
              <a:cxn ang="f58">
                <a:pos x="f73" y="f74"/>
              </a:cxn>
              <a:cxn ang="f58">
                <a:pos x="f75" y="f76"/>
              </a:cxn>
              <a:cxn ang="f58">
                <a:pos x="f73" y="f77"/>
              </a:cxn>
              <a:cxn ang="f58">
                <a:pos x="f78" y="f72"/>
              </a:cxn>
            </a:cxnLst>
            <a:rect l="f67" t="f70" r="f68" b="f69"/>
            <a:pathLst>
              <a:path w="134136" h="135163">
                <a:moveTo>
                  <a:pt x="f8" y="f9"/>
                </a:moveTo>
                <a:cubicBezTo>
                  <a:pt x="f8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13" y="f25"/>
                </a:cubicBezTo>
                <a:cubicBezTo>
                  <a:pt x="f26" y="f27"/>
                  <a:pt x="f8" y="f28"/>
                  <a:pt x="f5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7" name="Forma libre: forma 43">
            <a:extLst>
              <a:ext uri="{FF2B5EF4-FFF2-40B4-BE49-F238E27FC236}">
                <a16:creationId xmlns:a16="http://schemas.microsoft.com/office/drawing/2014/main" id="{AA8C5A2D-36E9-4730-BE9E-E3C583902FF6}"/>
              </a:ext>
            </a:extLst>
          </p:cNvPr>
          <p:cNvSpPr/>
          <p:nvPr/>
        </p:nvSpPr>
        <p:spPr>
          <a:xfrm>
            <a:off x="5656707" y="2367134"/>
            <a:ext cx="111081" cy="11270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11085"/>
              <a:gd name="f7" fmla="val 112711"/>
              <a:gd name="f8" fmla="val 56304"/>
              <a:gd name="f9" fmla="val 89233"/>
              <a:gd name="f10" fmla="val 87319"/>
              <a:gd name="f11" fmla="val 113402"/>
              <a:gd name="f12" fmla="val 55699"/>
              <a:gd name="f13" fmla="val 112697"/>
              <a:gd name="f14" fmla="val 25690"/>
              <a:gd name="f15" fmla="val 111992"/>
              <a:gd name="f16" fmla="val 615"/>
              <a:gd name="f17" fmla="val 87119"/>
              <a:gd name="f18" fmla="val 11"/>
              <a:gd name="f19" fmla="val 57412"/>
              <a:gd name="f20" fmla="+- 0 0 594"/>
              <a:gd name="f21" fmla="val 26798"/>
              <a:gd name="f22" fmla="val 24783"/>
              <a:gd name="f23" fmla="val 55598"/>
              <a:gd name="f24" fmla="+- 0 0 593"/>
              <a:gd name="f25" fmla="val 23475"/>
              <a:gd name="f26" fmla="val 110984"/>
              <a:gd name="f27" fmla="+- 0 0 -90"/>
              <a:gd name="f28" fmla="*/ f3 1 111085"/>
              <a:gd name="f29" fmla="*/ f4 1 112711"/>
              <a:gd name="f30" fmla="+- f7 0 f5"/>
              <a:gd name="f31" fmla="+- f6 0 f5"/>
              <a:gd name="f32" fmla="*/ f27 f0 1"/>
              <a:gd name="f33" fmla="*/ f31 1 111085"/>
              <a:gd name="f34" fmla="*/ f30 1 112711"/>
              <a:gd name="f35" fmla="*/ 111085 f31 1"/>
              <a:gd name="f36" fmla="*/ 56304 f30 1"/>
              <a:gd name="f37" fmla="*/ 55699 f31 1"/>
              <a:gd name="f38" fmla="*/ 112697 f30 1"/>
              <a:gd name="f39" fmla="*/ 11 f31 1"/>
              <a:gd name="f40" fmla="*/ 57412 f30 1"/>
              <a:gd name="f41" fmla="*/ 55598 f31 1"/>
              <a:gd name="f42" fmla="*/ 11 f30 1"/>
              <a:gd name="f43" fmla="*/ 110984 f31 1"/>
              <a:gd name="f44" fmla="*/ f32 1 f2"/>
              <a:gd name="f45" fmla="*/ f35 1 111085"/>
              <a:gd name="f46" fmla="*/ f36 1 112711"/>
              <a:gd name="f47" fmla="*/ f37 1 111085"/>
              <a:gd name="f48" fmla="*/ f38 1 112711"/>
              <a:gd name="f49" fmla="*/ f39 1 111085"/>
              <a:gd name="f50" fmla="*/ f40 1 112711"/>
              <a:gd name="f51" fmla="*/ f41 1 111085"/>
              <a:gd name="f52" fmla="*/ f42 1 112711"/>
              <a:gd name="f53" fmla="*/ f43 1 111085"/>
              <a:gd name="f54" fmla="*/ f5 1 f33"/>
              <a:gd name="f55" fmla="*/ f6 1 f33"/>
              <a:gd name="f56" fmla="*/ f5 1 f34"/>
              <a:gd name="f57" fmla="*/ f7 1 f34"/>
              <a:gd name="f58" fmla="+- f44 0 f1"/>
              <a:gd name="f59" fmla="*/ f45 1 f33"/>
              <a:gd name="f60" fmla="*/ f46 1 f34"/>
              <a:gd name="f61" fmla="*/ f47 1 f33"/>
              <a:gd name="f62" fmla="*/ f48 1 f34"/>
              <a:gd name="f63" fmla="*/ f49 1 f33"/>
              <a:gd name="f64" fmla="*/ f50 1 f34"/>
              <a:gd name="f65" fmla="*/ f51 1 f33"/>
              <a:gd name="f66" fmla="*/ f52 1 f34"/>
              <a:gd name="f67" fmla="*/ f53 1 f33"/>
              <a:gd name="f68" fmla="*/ f54 f28 1"/>
              <a:gd name="f69" fmla="*/ f55 f28 1"/>
              <a:gd name="f70" fmla="*/ f57 f29 1"/>
              <a:gd name="f71" fmla="*/ f56 f29 1"/>
              <a:gd name="f72" fmla="*/ f59 f28 1"/>
              <a:gd name="f73" fmla="*/ f60 f29 1"/>
              <a:gd name="f74" fmla="*/ f61 f28 1"/>
              <a:gd name="f75" fmla="*/ f62 f29 1"/>
              <a:gd name="f76" fmla="*/ f63 f28 1"/>
              <a:gd name="f77" fmla="*/ f64 f29 1"/>
              <a:gd name="f78" fmla="*/ f65 f28 1"/>
              <a:gd name="f79" fmla="*/ f66 f29 1"/>
              <a:gd name="f80" fmla="*/ f67 f2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8">
                <a:pos x="f72" y="f73"/>
              </a:cxn>
              <a:cxn ang="f58">
                <a:pos x="f74" y="f75"/>
              </a:cxn>
              <a:cxn ang="f58">
                <a:pos x="f76" y="f77"/>
              </a:cxn>
              <a:cxn ang="f58">
                <a:pos x="f78" y="f79"/>
              </a:cxn>
              <a:cxn ang="f58">
                <a:pos x="f80" y="f73"/>
              </a:cxn>
            </a:cxnLst>
            <a:rect l="f68" t="f71" r="f69" b="f70"/>
            <a:pathLst>
              <a:path w="111085" h="112711">
                <a:moveTo>
                  <a:pt x="f6" y="f8"/>
                </a:moveTo>
                <a:cubicBezTo>
                  <a:pt x="f6" y="f9"/>
                  <a:pt x="f10" y="f11"/>
                  <a:pt x="f12" y="f13"/>
                </a:cubicBezTo>
                <a:cubicBezTo>
                  <a:pt x="f14" y="f15"/>
                  <a:pt x="f16" y="f17"/>
                  <a:pt x="f18" y="f19"/>
                </a:cubicBezTo>
                <a:cubicBezTo>
                  <a:pt x="f20" y="f21"/>
                  <a:pt x="f22" y="f16"/>
                  <a:pt x="f23" y="f18"/>
                </a:cubicBezTo>
                <a:cubicBezTo>
                  <a:pt x="f10" y="f24"/>
                  <a:pt x="f6" y="f25"/>
                  <a:pt x="f26" y="f8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8" name="Forma libre: forma 44">
            <a:extLst>
              <a:ext uri="{FF2B5EF4-FFF2-40B4-BE49-F238E27FC236}">
                <a16:creationId xmlns:a16="http://schemas.microsoft.com/office/drawing/2014/main" id="{2390C211-F018-4790-A4DE-6D16ABBCC329}"/>
              </a:ext>
            </a:extLst>
          </p:cNvPr>
          <p:cNvSpPr/>
          <p:nvPr/>
        </p:nvSpPr>
        <p:spPr>
          <a:xfrm>
            <a:off x="4773616" y="3309570"/>
            <a:ext cx="99834" cy="10025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9838"/>
              <a:gd name="f7" fmla="val 100251"/>
              <a:gd name="f8" fmla="val 99839"/>
              <a:gd name="f9" fmla="val 51305"/>
              <a:gd name="f10" fmla="val 99235"/>
              <a:gd name="f11" fmla="val 77991"/>
              <a:gd name="f12" fmla="val 76174"/>
              <a:gd name="f13" fmla="val 100649"/>
              <a:gd name="f14" fmla="val 49991"/>
              <a:gd name="f15" fmla="val 100246"/>
              <a:gd name="f16" fmla="val 23305"/>
              <a:gd name="f17" fmla="val 99843"/>
              <a:gd name="f18" fmla="+- 0 0 1165"/>
              <a:gd name="f19" fmla="val 74567"/>
              <a:gd name="f20" fmla="val 43"/>
              <a:gd name="f21" fmla="val 48485"/>
              <a:gd name="f22" fmla="val 1352"/>
              <a:gd name="f23" fmla="val 20893"/>
              <a:gd name="f24" fmla="val 25319"/>
              <a:gd name="f25" fmla="+- 0 0 1161"/>
              <a:gd name="f26" fmla="val 52710"/>
              <a:gd name="f27" fmla="val 47"/>
              <a:gd name="f28" fmla="val 79497"/>
              <a:gd name="f29" fmla="val 1256"/>
              <a:gd name="f30" fmla="val 100443"/>
              <a:gd name="f31" fmla="val 24115"/>
              <a:gd name="f32" fmla="val 99738"/>
              <a:gd name="f33" fmla="+- 0 0 -90"/>
              <a:gd name="f34" fmla="*/ f3 1 99838"/>
              <a:gd name="f35" fmla="*/ f4 1 100251"/>
              <a:gd name="f36" fmla="+- f7 0 f5"/>
              <a:gd name="f37" fmla="+- f6 0 f5"/>
              <a:gd name="f38" fmla="*/ f33 f0 1"/>
              <a:gd name="f39" fmla="*/ f37 1 99838"/>
              <a:gd name="f40" fmla="*/ f36 1 100251"/>
              <a:gd name="f41" fmla="*/ 99839 f37 1"/>
              <a:gd name="f42" fmla="*/ 51305 f36 1"/>
              <a:gd name="f43" fmla="*/ 49991 f37 1"/>
              <a:gd name="f44" fmla="*/ 100246 f36 1"/>
              <a:gd name="f45" fmla="*/ 43 f37 1"/>
              <a:gd name="f46" fmla="*/ 48485 f36 1"/>
              <a:gd name="f47" fmla="*/ 52710 f37 1"/>
              <a:gd name="f48" fmla="*/ 47 f36 1"/>
              <a:gd name="f49" fmla="*/ 99738 f37 1"/>
              <a:gd name="f50" fmla="*/ f38 1 f2"/>
              <a:gd name="f51" fmla="*/ f41 1 99838"/>
              <a:gd name="f52" fmla="*/ f42 1 100251"/>
              <a:gd name="f53" fmla="*/ f43 1 99838"/>
              <a:gd name="f54" fmla="*/ f44 1 100251"/>
              <a:gd name="f55" fmla="*/ f45 1 99838"/>
              <a:gd name="f56" fmla="*/ f46 1 100251"/>
              <a:gd name="f57" fmla="*/ f47 1 99838"/>
              <a:gd name="f58" fmla="*/ f48 1 100251"/>
              <a:gd name="f59" fmla="*/ f49 1 99838"/>
              <a:gd name="f60" fmla="*/ f5 1 f39"/>
              <a:gd name="f61" fmla="*/ f6 1 f39"/>
              <a:gd name="f62" fmla="*/ f5 1 f40"/>
              <a:gd name="f63" fmla="*/ f7 1 f40"/>
              <a:gd name="f64" fmla="+- f50 0 f1"/>
              <a:gd name="f65" fmla="*/ f51 1 f39"/>
              <a:gd name="f66" fmla="*/ f52 1 f40"/>
              <a:gd name="f67" fmla="*/ f53 1 f39"/>
              <a:gd name="f68" fmla="*/ f54 1 f40"/>
              <a:gd name="f69" fmla="*/ f55 1 f39"/>
              <a:gd name="f70" fmla="*/ f56 1 f40"/>
              <a:gd name="f71" fmla="*/ f57 1 f39"/>
              <a:gd name="f72" fmla="*/ f58 1 f40"/>
              <a:gd name="f73" fmla="*/ f59 1 f39"/>
              <a:gd name="f74" fmla="*/ f60 f34 1"/>
              <a:gd name="f75" fmla="*/ f61 f34 1"/>
              <a:gd name="f76" fmla="*/ f63 f35 1"/>
              <a:gd name="f77" fmla="*/ f62 f35 1"/>
              <a:gd name="f78" fmla="*/ f65 f34 1"/>
              <a:gd name="f79" fmla="*/ f66 f35 1"/>
              <a:gd name="f80" fmla="*/ f67 f34 1"/>
              <a:gd name="f81" fmla="*/ f68 f35 1"/>
              <a:gd name="f82" fmla="*/ f69 f34 1"/>
              <a:gd name="f83" fmla="*/ f70 f35 1"/>
              <a:gd name="f84" fmla="*/ f71 f34 1"/>
              <a:gd name="f85" fmla="*/ f72 f35 1"/>
              <a:gd name="f86" fmla="*/ f73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4">
                <a:pos x="f78" y="f79"/>
              </a:cxn>
              <a:cxn ang="f64">
                <a:pos x="f80" y="f81"/>
              </a:cxn>
              <a:cxn ang="f64">
                <a:pos x="f82" y="f83"/>
              </a:cxn>
              <a:cxn ang="f64">
                <a:pos x="f84" y="f85"/>
              </a:cxn>
              <a:cxn ang="f64">
                <a:pos x="f86" y="f79"/>
              </a:cxn>
            </a:cxnLst>
            <a:rect l="f74" t="f77" r="f75" b="f76"/>
            <a:pathLst>
              <a:path w="99838" h="100251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9" name="Forma libre: forma 45">
            <a:extLst>
              <a:ext uri="{FF2B5EF4-FFF2-40B4-BE49-F238E27FC236}">
                <a16:creationId xmlns:a16="http://schemas.microsoft.com/office/drawing/2014/main" id="{7BC83CF1-FCB4-4298-8478-DD1309BF9E55}"/>
              </a:ext>
            </a:extLst>
          </p:cNvPr>
          <p:cNvSpPr/>
          <p:nvPr/>
        </p:nvSpPr>
        <p:spPr>
          <a:xfrm>
            <a:off x="4531985" y="3568281"/>
            <a:ext cx="145618" cy="7295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45618"/>
              <a:gd name="f7" fmla="val 72951"/>
              <a:gd name="f8" fmla="val 70779"/>
              <a:gd name="f9" fmla="val 55673"/>
              <a:gd name="f10" fmla="val 40568"/>
              <a:gd name="f11" fmla="val 25463"/>
              <a:gd name="f12" fmla="val 11264"/>
              <a:gd name="f13" fmla="val 2200"/>
              <a:gd name="f14" fmla="val 66607"/>
              <a:gd name="f15" fmla="val 287"/>
              <a:gd name="f16" fmla="val 52307"/>
              <a:gd name="f17" fmla="+- 0 0 1727"/>
              <a:gd name="f18" fmla="val 37101"/>
              <a:gd name="f19" fmla="val 7034"/>
              <a:gd name="f20" fmla="val 29850"/>
              <a:gd name="f21" fmla="val 20931"/>
              <a:gd name="f22" fmla="val 28038"/>
              <a:gd name="f23" fmla="val 36641"/>
              <a:gd name="f24" fmla="val 25923"/>
              <a:gd name="f25" fmla="val 52552"/>
              <a:gd name="f26" fmla="val 24916"/>
              <a:gd name="f27" fmla="val 68261"/>
              <a:gd name="f28" fmla="val 22801"/>
              <a:gd name="f29" fmla="val 78633"/>
              <a:gd name="f30" fmla="val 21391"/>
              <a:gd name="f31" fmla="val 91322"/>
              <a:gd name="f32" fmla="val 22399"/>
              <a:gd name="f33" fmla="val 97062"/>
              <a:gd name="f34" fmla="val 12228"/>
              <a:gd name="f35" fmla="val 109650"/>
              <a:gd name="f36" fmla="+- 0 0 10330"/>
              <a:gd name="f37" fmla="val 118008"/>
              <a:gd name="f38" fmla="val 2963"/>
              <a:gd name="f39" fmla="val 125057"/>
              <a:gd name="f40" fmla="val 15148"/>
              <a:gd name="f41" fmla="val 132711"/>
              <a:gd name="f42" fmla="val 28542"/>
              <a:gd name="f43" fmla="val 153052"/>
              <a:gd name="f44" fmla="val 37605"/>
              <a:gd name="f45" fmla="val 142781"/>
              <a:gd name="f46" fmla="val 57745"/>
              <a:gd name="f47" fmla="val 133013"/>
              <a:gd name="f48" fmla="val 76878"/>
              <a:gd name="f49" fmla="val 113980"/>
              <a:gd name="f50" fmla="val 70232"/>
              <a:gd name="f51" fmla="val 98069"/>
              <a:gd name="f52" fmla="val 71340"/>
              <a:gd name="f53" fmla="val 89006"/>
              <a:gd name="f54" fmla="val 71944"/>
              <a:gd name="f55" fmla="val 79943"/>
              <a:gd name="f56" fmla="val 71440"/>
              <a:gd name="f57" fmla="val 70879"/>
              <a:gd name="f58" fmla="val 72448"/>
              <a:gd name="f59" fmla="+- 0 0 -90"/>
              <a:gd name="f60" fmla="*/ f3 1 145618"/>
              <a:gd name="f61" fmla="*/ f4 1 72951"/>
              <a:gd name="f62" fmla="+- f7 0 f5"/>
              <a:gd name="f63" fmla="+- f6 0 f5"/>
              <a:gd name="f64" fmla="*/ f59 f0 1"/>
              <a:gd name="f65" fmla="*/ f63 1 145618"/>
              <a:gd name="f66" fmla="*/ f62 1 72951"/>
              <a:gd name="f67" fmla="*/ 70779 f63 1"/>
              <a:gd name="f68" fmla="*/ 72951 f62 1"/>
              <a:gd name="f69" fmla="*/ 25463 f63 1"/>
              <a:gd name="f70" fmla="*/ 287 f63 1"/>
              <a:gd name="f71" fmla="*/ 52307 f62 1"/>
              <a:gd name="f72" fmla="*/ 20931 f63 1"/>
              <a:gd name="f73" fmla="*/ 28038 f62 1"/>
              <a:gd name="f74" fmla="*/ 68261 f63 1"/>
              <a:gd name="f75" fmla="*/ 22801 f62 1"/>
              <a:gd name="f76" fmla="*/ 97062 f63 1"/>
              <a:gd name="f77" fmla="*/ 12228 f62 1"/>
              <a:gd name="f78" fmla="*/ 125057 f63 1"/>
              <a:gd name="f79" fmla="*/ 15148 f62 1"/>
              <a:gd name="f80" fmla="*/ 142781 f63 1"/>
              <a:gd name="f81" fmla="*/ 57745 f62 1"/>
              <a:gd name="f82" fmla="*/ 98069 f63 1"/>
              <a:gd name="f83" fmla="*/ 71340 f62 1"/>
              <a:gd name="f84" fmla="*/ 70879 f63 1"/>
              <a:gd name="f85" fmla="*/ 71440 f62 1"/>
              <a:gd name="f86" fmla="*/ f64 1 f2"/>
              <a:gd name="f87" fmla="*/ f67 1 145618"/>
              <a:gd name="f88" fmla="*/ f68 1 72951"/>
              <a:gd name="f89" fmla="*/ f69 1 145618"/>
              <a:gd name="f90" fmla="*/ f70 1 145618"/>
              <a:gd name="f91" fmla="*/ f71 1 72951"/>
              <a:gd name="f92" fmla="*/ f72 1 145618"/>
              <a:gd name="f93" fmla="*/ f73 1 72951"/>
              <a:gd name="f94" fmla="*/ f74 1 145618"/>
              <a:gd name="f95" fmla="*/ f75 1 72951"/>
              <a:gd name="f96" fmla="*/ f76 1 145618"/>
              <a:gd name="f97" fmla="*/ f77 1 72951"/>
              <a:gd name="f98" fmla="*/ f78 1 145618"/>
              <a:gd name="f99" fmla="*/ f79 1 72951"/>
              <a:gd name="f100" fmla="*/ f80 1 145618"/>
              <a:gd name="f101" fmla="*/ f81 1 72951"/>
              <a:gd name="f102" fmla="*/ f82 1 145618"/>
              <a:gd name="f103" fmla="*/ f83 1 72951"/>
              <a:gd name="f104" fmla="*/ f84 1 145618"/>
              <a:gd name="f105" fmla="*/ f85 1 72951"/>
              <a:gd name="f106" fmla="*/ f5 1 f65"/>
              <a:gd name="f107" fmla="*/ f6 1 f65"/>
              <a:gd name="f108" fmla="*/ f5 1 f66"/>
              <a:gd name="f109" fmla="*/ f7 1 f66"/>
              <a:gd name="f110" fmla="+- f86 0 f1"/>
              <a:gd name="f111" fmla="*/ f87 1 f65"/>
              <a:gd name="f112" fmla="*/ f88 1 f66"/>
              <a:gd name="f113" fmla="*/ f89 1 f65"/>
              <a:gd name="f114" fmla="*/ f90 1 f65"/>
              <a:gd name="f115" fmla="*/ f91 1 f66"/>
              <a:gd name="f116" fmla="*/ f92 1 f65"/>
              <a:gd name="f117" fmla="*/ f93 1 f66"/>
              <a:gd name="f118" fmla="*/ f94 1 f65"/>
              <a:gd name="f119" fmla="*/ f95 1 f66"/>
              <a:gd name="f120" fmla="*/ f96 1 f65"/>
              <a:gd name="f121" fmla="*/ f97 1 f66"/>
              <a:gd name="f122" fmla="*/ f98 1 f65"/>
              <a:gd name="f123" fmla="*/ f99 1 f66"/>
              <a:gd name="f124" fmla="*/ f100 1 f65"/>
              <a:gd name="f125" fmla="*/ f101 1 f66"/>
              <a:gd name="f126" fmla="*/ f102 1 f65"/>
              <a:gd name="f127" fmla="*/ f103 1 f66"/>
              <a:gd name="f128" fmla="*/ f104 1 f65"/>
              <a:gd name="f129" fmla="*/ f105 1 f66"/>
              <a:gd name="f130" fmla="*/ f106 f60 1"/>
              <a:gd name="f131" fmla="*/ f107 f60 1"/>
              <a:gd name="f132" fmla="*/ f109 f61 1"/>
              <a:gd name="f133" fmla="*/ f108 f61 1"/>
              <a:gd name="f134" fmla="*/ f111 f60 1"/>
              <a:gd name="f135" fmla="*/ f112 f61 1"/>
              <a:gd name="f136" fmla="*/ f113 f60 1"/>
              <a:gd name="f137" fmla="*/ f114 f60 1"/>
              <a:gd name="f138" fmla="*/ f115 f61 1"/>
              <a:gd name="f139" fmla="*/ f116 f60 1"/>
              <a:gd name="f140" fmla="*/ f117 f61 1"/>
              <a:gd name="f141" fmla="*/ f118 f60 1"/>
              <a:gd name="f142" fmla="*/ f119 f61 1"/>
              <a:gd name="f143" fmla="*/ f120 f60 1"/>
              <a:gd name="f144" fmla="*/ f121 f61 1"/>
              <a:gd name="f145" fmla="*/ f122 f60 1"/>
              <a:gd name="f146" fmla="*/ f123 f61 1"/>
              <a:gd name="f147" fmla="*/ f124 f60 1"/>
              <a:gd name="f148" fmla="*/ f125 f61 1"/>
              <a:gd name="f149" fmla="*/ f126 f60 1"/>
              <a:gd name="f150" fmla="*/ f127 f61 1"/>
              <a:gd name="f151" fmla="*/ f128 f60 1"/>
              <a:gd name="f152" fmla="*/ f129 f6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0">
                <a:pos x="f134" y="f135"/>
              </a:cxn>
              <a:cxn ang="f110">
                <a:pos x="f136" y="f135"/>
              </a:cxn>
              <a:cxn ang="f110">
                <a:pos x="f137" y="f138"/>
              </a:cxn>
              <a:cxn ang="f110">
                <a:pos x="f139" y="f140"/>
              </a:cxn>
              <a:cxn ang="f110">
                <a:pos x="f141" y="f142"/>
              </a:cxn>
              <a:cxn ang="f110">
                <a:pos x="f143" y="f144"/>
              </a:cxn>
              <a:cxn ang="f110">
                <a:pos x="f145" y="f146"/>
              </a:cxn>
              <a:cxn ang="f110">
                <a:pos x="f147" y="f148"/>
              </a:cxn>
              <a:cxn ang="f110">
                <a:pos x="f149" y="f150"/>
              </a:cxn>
              <a:cxn ang="f110">
                <a:pos x="f151" y="f152"/>
              </a:cxn>
              <a:cxn ang="f110">
                <a:pos x="f151" y="f135"/>
              </a:cxn>
            </a:cxnLst>
            <a:rect l="f130" t="f133" r="f131" b="f132"/>
            <a:pathLst>
              <a:path w="145618" h="72951">
                <a:moveTo>
                  <a:pt x="f8" y="f7"/>
                </a:moveTo>
                <a:cubicBezTo>
                  <a:pt x="f9" y="f7"/>
                  <a:pt x="f10" y="f7"/>
                  <a:pt x="f11" y="f7"/>
                </a:cubicBezTo>
                <a:cubicBezTo>
                  <a:pt x="f12" y="f7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6"/>
                </a:cubicBezTo>
                <a:cubicBezTo>
                  <a:pt x="f57" y="f54"/>
                  <a:pt x="f57" y="f58"/>
                  <a:pt x="f57" y="f7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0" name="Forma libre: forma 46">
            <a:extLst>
              <a:ext uri="{FF2B5EF4-FFF2-40B4-BE49-F238E27FC236}">
                <a16:creationId xmlns:a16="http://schemas.microsoft.com/office/drawing/2014/main" id="{24B4A79D-1129-4223-8CBC-A63AFC970132}"/>
              </a:ext>
            </a:extLst>
          </p:cNvPr>
          <p:cNvSpPr/>
          <p:nvPr/>
        </p:nvSpPr>
        <p:spPr>
          <a:xfrm>
            <a:off x="5507897" y="1497567"/>
            <a:ext cx="85222" cy="8501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5225"/>
              <a:gd name="f7" fmla="val 85014"/>
              <a:gd name="f8" fmla="val 30388"/>
              <a:gd name="f9" fmla="val 84701"/>
              <a:gd name="f10" fmla="val 26763"/>
              <a:gd name="f11" fmla="val 82989"/>
              <a:gd name="f12" fmla="val 23238"/>
              <a:gd name="f13" fmla="val 81378"/>
              <a:gd name="f14" fmla="val 19613"/>
              <a:gd name="f15" fmla="val 79666"/>
              <a:gd name="f16" fmla="+- 0 0 14223"/>
              <a:gd name="f17" fmla="val 54591"/>
              <a:gd name="f18" fmla="val 77"/>
              <a:gd name="f19" fmla="val 8973"/>
              <a:gd name="f20" fmla="val 29583"/>
              <a:gd name="f21" fmla="val 1622"/>
              <a:gd name="f22" fmla="val 55967"/>
              <a:gd name="f23" fmla="+- 0 0 4924"/>
              <a:gd name="f24" fmla="val 79330"/>
              <a:gd name="f25" fmla="val 8771"/>
              <a:gd name="f26" fmla="val 84465"/>
              <a:gd name="f27" fmla="val 35055"/>
              <a:gd name="f28" fmla="val 89098"/>
              <a:gd name="f29" fmla="val 59122"/>
              <a:gd name="f30" fmla="val 72079"/>
              <a:gd name="f31" fmla="val 81478"/>
              <a:gd name="f32" fmla="val 46299"/>
              <a:gd name="f33" fmla="val 41063"/>
              <a:gd name="f34" fmla="val 85406"/>
              <a:gd name="f35" fmla="val 35726"/>
              <a:gd name="f36" fmla="+- 0 0 -90"/>
              <a:gd name="f37" fmla="*/ f3 1 85225"/>
              <a:gd name="f38" fmla="*/ f4 1 85014"/>
              <a:gd name="f39" fmla="+- f7 0 f5"/>
              <a:gd name="f40" fmla="+- f6 0 f5"/>
              <a:gd name="f41" fmla="*/ f36 f0 1"/>
              <a:gd name="f42" fmla="*/ f40 1 85225"/>
              <a:gd name="f43" fmla="*/ f39 1 85014"/>
              <a:gd name="f44" fmla="*/ 30388 f40 1"/>
              <a:gd name="f45" fmla="*/ 84701 f39 1"/>
              <a:gd name="f46" fmla="*/ 19613 f40 1"/>
              <a:gd name="f47" fmla="*/ 79666 f39 1"/>
              <a:gd name="f48" fmla="*/ 29583 f40 1"/>
              <a:gd name="f49" fmla="*/ 1622 f39 1"/>
              <a:gd name="f50" fmla="*/ 84465 f40 1"/>
              <a:gd name="f51" fmla="*/ 35055 f39 1"/>
              <a:gd name="f52" fmla="*/ 46299 f40 1"/>
              <a:gd name="f53" fmla="*/ f41 1 f2"/>
              <a:gd name="f54" fmla="*/ f44 1 85225"/>
              <a:gd name="f55" fmla="*/ f45 1 85014"/>
              <a:gd name="f56" fmla="*/ f46 1 85225"/>
              <a:gd name="f57" fmla="*/ f47 1 85014"/>
              <a:gd name="f58" fmla="*/ f48 1 85225"/>
              <a:gd name="f59" fmla="*/ f49 1 85014"/>
              <a:gd name="f60" fmla="*/ f50 1 85225"/>
              <a:gd name="f61" fmla="*/ f51 1 85014"/>
              <a:gd name="f62" fmla="*/ f52 1 85225"/>
              <a:gd name="f63" fmla="*/ f5 1 f42"/>
              <a:gd name="f64" fmla="*/ f6 1 f42"/>
              <a:gd name="f65" fmla="*/ f5 1 f43"/>
              <a:gd name="f66" fmla="*/ f7 1 f43"/>
              <a:gd name="f67" fmla="+- f53 0 f1"/>
              <a:gd name="f68" fmla="*/ f54 1 f42"/>
              <a:gd name="f69" fmla="*/ f55 1 f43"/>
              <a:gd name="f70" fmla="*/ f56 1 f42"/>
              <a:gd name="f71" fmla="*/ f57 1 f43"/>
              <a:gd name="f72" fmla="*/ f58 1 f42"/>
              <a:gd name="f73" fmla="*/ f59 1 f43"/>
              <a:gd name="f74" fmla="*/ f60 1 f42"/>
              <a:gd name="f75" fmla="*/ f61 1 f43"/>
              <a:gd name="f76" fmla="*/ f62 1 f42"/>
              <a:gd name="f77" fmla="*/ f63 f37 1"/>
              <a:gd name="f78" fmla="*/ f64 f37 1"/>
              <a:gd name="f79" fmla="*/ f66 f38 1"/>
              <a:gd name="f80" fmla="*/ f65 f38 1"/>
              <a:gd name="f81" fmla="*/ f68 f37 1"/>
              <a:gd name="f82" fmla="*/ f69 f38 1"/>
              <a:gd name="f83" fmla="*/ f70 f37 1"/>
              <a:gd name="f84" fmla="*/ f71 f38 1"/>
              <a:gd name="f85" fmla="*/ f72 f37 1"/>
              <a:gd name="f86" fmla="*/ f73 f38 1"/>
              <a:gd name="f87" fmla="*/ f74 f37 1"/>
              <a:gd name="f88" fmla="*/ f75 f38 1"/>
              <a:gd name="f89" fmla="*/ f76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7">
                <a:pos x="f81" y="f82"/>
              </a:cxn>
              <a:cxn ang="f67">
                <a:pos x="f83" y="f84"/>
              </a:cxn>
              <a:cxn ang="f67">
                <a:pos x="f85" y="f86"/>
              </a:cxn>
              <a:cxn ang="f67">
                <a:pos x="f87" y="f88"/>
              </a:cxn>
              <a:cxn ang="f67">
                <a:pos x="f89" y="f82"/>
              </a:cxn>
              <a:cxn ang="f67">
                <a:pos x="f81" y="f82"/>
              </a:cxn>
            </a:cxnLst>
            <a:rect l="f77" t="f80" r="f78" b="f79"/>
            <a:pathLst>
              <a:path w="85225" h="8501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9"/>
                </a:cubicBezTo>
                <a:cubicBezTo>
                  <a:pt x="f33" y="f34"/>
                  <a:pt x="f35" y="f9"/>
                  <a:pt x="f8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1" name="Forma libre: forma 47">
            <a:extLst>
              <a:ext uri="{FF2B5EF4-FFF2-40B4-BE49-F238E27FC236}">
                <a16:creationId xmlns:a16="http://schemas.microsoft.com/office/drawing/2014/main" id="{96648A49-9E1B-4B9D-81F1-1A4B88B3272E}"/>
              </a:ext>
            </a:extLst>
          </p:cNvPr>
          <p:cNvSpPr/>
          <p:nvPr/>
        </p:nvSpPr>
        <p:spPr>
          <a:xfrm>
            <a:off x="5451698" y="1743641"/>
            <a:ext cx="58713" cy="13541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8716"/>
              <a:gd name="f7" fmla="val 135416"/>
              <a:gd name="f8" fmla="val 58696"/>
              <a:gd name="f9" fmla="val 42450"/>
              <a:gd name="f10" fmla="val 55877"/>
              <a:gd name="f11" fmla="val 66820"/>
              <a:gd name="f12" fmla="val 46511"/>
              <a:gd name="f13" fmla="val 94111"/>
              <a:gd name="f14" fmla="val 36945"/>
              <a:gd name="f15" fmla="val 121300"/>
              <a:gd name="f16" fmla="val 33319"/>
              <a:gd name="f17" fmla="val 131673"/>
              <a:gd name="f18" fmla="val 25263"/>
              <a:gd name="f19" fmla="val 137715"/>
              <a:gd name="f20" fmla="val 13884"/>
              <a:gd name="f21" fmla="val 134593"/>
              <a:gd name="f22" fmla="val 2504"/>
              <a:gd name="f23" fmla="val 131471"/>
              <a:gd name="f24" fmla="+- 0 0 1121"/>
              <a:gd name="f25" fmla="val 122005"/>
              <a:gd name="f26" fmla="val 289"/>
              <a:gd name="f27" fmla="val 111331"/>
              <a:gd name="f28" fmla="val 4821"/>
              <a:gd name="f29" fmla="val 78300"/>
              <a:gd name="f30" fmla="val 11064"/>
              <a:gd name="f31" fmla="val 45572"/>
              <a:gd name="f32" fmla="val 7640"/>
              <a:gd name="f33" fmla="val 11938"/>
              <a:gd name="f34" fmla="val 7036"/>
              <a:gd name="f35" fmla="val 6500"/>
              <a:gd name="f36" fmla="val 7942"/>
              <a:gd name="f37" fmla="val 1565"/>
              <a:gd name="f38" fmla="val 15294"/>
              <a:gd name="f39" fmla="val 357"/>
              <a:gd name="f40" fmla="val 35736"/>
              <a:gd name="f41" fmla="+- 0 0 2966"/>
              <a:gd name="f42" fmla="val 59502"/>
              <a:gd name="f43" fmla="val 17376"/>
              <a:gd name="f44" fmla="+- 0 0 -90"/>
              <a:gd name="f45" fmla="*/ f3 1 58716"/>
              <a:gd name="f46" fmla="*/ f4 1 135416"/>
              <a:gd name="f47" fmla="+- f7 0 f5"/>
              <a:gd name="f48" fmla="+- f6 0 f5"/>
              <a:gd name="f49" fmla="*/ f44 f0 1"/>
              <a:gd name="f50" fmla="*/ f48 1 58716"/>
              <a:gd name="f51" fmla="*/ f47 1 135416"/>
              <a:gd name="f52" fmla="*/ 58696 f48 1"/>
              <a:gd name="f53" fmla="*/ 42450 f47 1"/>
              <a:gd name="f54" fmla="*/ 36945 f48 1"/>
              <a:gd name="f55" fmla="*/ 121300 f47 1"/>
              <a:gd name="f56" fmla="*/ 13884 f48 1"/>
              <a:gd name="f57" fmla="*/ 134593 f47 1"/>
              <a:gd name="f58" fmla="*/ 289 f48 1"/>
              <a:gd name="f59" fmla="*/ 111331 f47 1"/>
              <a:gd name="f60" fmla="*/ 7640 f48 1"/>
              <a:gd name="f61" fmla="*/ 11938 f47 1"/>
              <a:gd name="f62" fmla="*/ 15294 f48 1"/>
              <a:gd name="f63" fmla="*/ 357 f47 1"/>
              <a:gd name="f64" fmla="*/ f49 1 f2"/>
              <a:gd name="f65" fmla="*/ f52 1 58716"/>
              <a:gd name="f66" fmla="*/ f53 1 135416"/>
              <a:gd name="f67" fmla="*/ f54 1 58716"/>
              <a:gd name="f68" fmla="*/ f55 1 135416"/>
              <a:gd name="f69" fmla="*/ f56 1 58716"/>
              <a:gd name="f70" fmla="*/ f57 1 135416"/>
              <a:gd name="f71" fmla="*/ f58 1 58716"/>
              <a:gd name="f72" fmla="*/ f59 1 135416"/>
              <a:gd name="f73" fmla="*/ f60 1 58716"/>
              <a:gd name="f74" fmla="*/ f61 1 135416"/>
              <a:gd name="f75" fmla="*/ f62 1 58716"/>
              <a:gd name="f76" fmla="*/ f63 1 135416"/>
              <a:gd name="f77" fmla="*/ f5 1 f50"/>
              <a:gd name="f78" fmla="*/ f6 1 f50"/>
              <a:gd name="f79" fmla="*/ f5 1 f51"/>
              <a:gd name="f80" fmla="*/ f7 1 f51"/>
              <a:gd name="f81" fmla="+- f64 0 f1"/>
              <a:gd name="f82" fmla="*/ f65 1 f50"/>
              <a:gd name="f83" fmla="*/ f66 1 f51"/>
              <a:gd name="f84" fmla="*/ f67 1 f50"/>
              <a:gd name="f85" fmla="*/ f68 1 f51"/>
              <a:gd name="f86" fmla="*/ f69 1 f50"/>
              <a:gd name="f87" fmla="*/ f70 1 f51"/>
              <a:gd name="f88" fmla="*/ f71 1 f50"/>
              <a:gd name="f89" fmla="*/ f72 1 f51"/>
              <a:gd name="f90" fmla="*/ f73 1 f50"/>
              <a:gd name="f91" fmla="*/ f74 1 f51"/>
              <a:gd name="f92" fmla="*/ f75 1 f50"/>
              <a:gd name="f93" fmla="*/ f76 1 f51"/>
              <a:gd name="f94" fmla="*/ f77 f45 1"/>
              <a:gd name="f95" fmla="*/ f78 f45 1"/>
              <a:gd name="f96" fmla="*/ f80 f46 1"/>
              <a:gd name="f97" fmla="*/ f79 f46 1"/>
              <a:gd name="f98" fmla="*/ f82 f45 1"/>
              <a:gd name="f99" fmla="*/ f83 f46 1"/>
              <a:gd name="f100" fmla="*/ f84 f45 1"/>
              <a:gd name="f101" fmla="*/ f85 f46 1"/>
              <a:gd name="f102" fmla="*/ f86 f45 1"/>
              <a:gd name="f103" fmla="*/ f87 f46 1"/>
              <a:gd name="f104" fmla="*/ f88 f45 1"/>
              <a:gd name="f105" fmla="*/ f89 f46 1"/>
              <a:gd name="f106" fmla="*/ f90 f45 1"/>
              <a:gd name="f107" fmla="*/ f91 f46 1"/>
              <a:gd name="f108" fmla="*/ f92 f45 1"/>
              <a:gd name="f109" fmla="*/ f93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1">
                <a:pos x="f98" y="f99"/>
              </a:cxn>
              <a:cxn ang="f81">
                <a:pos x="f100" y="f101"/>
              </a:cxn>
              <a:cxn ang="f81">
                <a:pos x="f102" y="f103"/>
              </a:cxn>
              <a:cxn ang="f81">
                <a:pos x="f104" y="f105"/>
              </a:cxn>
              <a:cxn ang="f81">
                <a:pos x="f106" y="f107"/>
              </a:cxn>
              <a:cxn ang="f81">
                <a:pos x="f108" y="f109"/>
              </a:cxn>
              <a:cxn ang="f81">
                <a:pos x="f98" y="f99"/>
              </a:cxn>
            </a:cxnLst>
            <a:rect l="f94" t="f97" r="f95" b="f96"/>
            <a:pathLst>
              <a:path w="58716" h="135416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8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2" name="Forma libre: forma 48">
            <a:extLst>
              <a:ext uri="{FF2B5EF4-FFF2-40B4-BE49-F238E27FC236}">
                <a16:creationId xmlns:a16="http://schemas.microsoft.com/office/drawing/2014/main" id="{C7CC9472-C0AD-4C0B-A612-7E00825596FB}"/>
              </a:ext>
            </a:extLst>
          </p:cNvPr>
          <p:cNvSpPr/>
          <p:nvPr/>
        </p:nvSpPr>
        <p:spPr>
          <a:xfrm>
            <a:off x="4877519" y="2777581"/>
            <a:ext cx="135111" cy="3705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5108"/>
              <a:gd name="f7" fmla="val 37049"/>
              <a:gd name="f8" fmla="val 85460"/>
              <a:gd name="f9" fmla="val 30737"/>
              <a:gd name="f10" fmla="val 62702"/>
              <a:gd name="f11" fmla="val 31240"/>
              <a:gd name="f12" fmla="val 42964"/>
              <a:gd name="f13" fmla="val 29126"/>
              <a:gd name="f14" fmla="val 23730"/>
              <a:gd name="f15" fmla="val 35973"/>
              <a:gd name="f16" fmla="val 16278"/>
              <a:gd name="f17" fmla="val 38592"/>
              <a:gd name="f18" fmla="val 8423"/>
              <a:gd name="f19" fmla="val 36477"/>
              <a:gd name="f20" fmla="val 3589"/>
              <a:gd name="f21" fmla="+- 0 0 439"/>
              <a:gd name="f22" fmla="val 22983"/>
              <a:gd name="f23" fmla="+- 0 0 1446"/>
              <a:gd name="f24" fmla="val 16336"/>
              <a:gd name="f25" fmla="val 2482"/>
              <a:gd name="f26" fmla="val 9791"/>
              <a:gd name="f27" fmla="val 6812"/>
              <a:gd name="f28" fmla="val 2540"/>
              <a:gd name="f29" fmla="val 13962"/>
              <a:gd name="f30" fmla="+- 0 0 2193"/>
              <a:gd name="f31" fmla="val 21615"/>
              <a:gd name="f32" fmla="val 1030"/>
              <a:gd name="f33" fmla="val 51725"/>
              <a:gd name="f34" fmla="val 13718"/>
              <a:gd name="f35" fmla="val 83144"/>
              <a:gd name="f36" fmla="val 5561"/>
              <a:gd name="f37" fmla="val 113858"/>
              <a:gd name="f38" fmla="val 8180"/>
              <a:gd name="f39" fmla="val 122418"/>
              <a:gd name="f40" fmla="val 8884"/>
              <a:gd name="f41" fmla="val 134905"/>
              <a:gd name="f42" fmla="val 6065"/>
              <a:gd name="f43" fmla="val 135106"/>
              <a:gd name="f44" fmla="val 19055"/>
              <a:gd name="f45" fmla="val 135308"/>
              <a:gd name="f46" fmla="val 31945"/>
              <a:gd name="f47" fmla="val 122921"/>
              <a:gd name="f48" fmla="val 30133"/>
              <a:gd name="f49" fmla="val 114261"/>
              <a:gd name="f50" fmla="val 30636"/>
              <a:gd name="f51" fmla="val 103687"/>
              <a:gd name="f52" fmla="val 93013"/>
              <a:gd name="f53" fmla="+- 0 0 -90"/>
              <a:gd name="f54" fmla="*/ f3 1 135108"/>
              <a:gd name="f55" fmla="*/ f4 1 37049"/>
              <a:gd name="f56" fmla="+- f7 0 f5"/>
              <a:gd name="f57" fmla="+- f6 0 f5"/>
              <a:gd name="f58" fmla="*/ f53 f0 1"/>
              <a:gd name="f59" fmla="*/ f57 1 135108"/>
              <a:gd name="f60" fmla="*/ f56 1 37049"/>
              <a:gd name="f61" fmla="*/ 85460 f57 1"/>
              <a:gd name="f62" fmla="*/ 30737 f56 1"/>
              <a:gd name="f63" fmla="*/ 23730 f57 1"/>
              <a:gd name="f64" fmla="*/ 35973 f56 1"/>
              <a:gd name="f65" fmla="*/ 3589 f57 1"/>
              <a:gd name="f66" fmla="*/ 29126 f56 1"/>
              <a:gd name="f67" fmla="*/ 2482 f57 1"/>
              <a:gd name="f68" fmla="*/ 9791 f56 1"/>
              <a:gd name="f69" fmla="*/ 21615 f57 1"/>
              <a:gd name="f70" fmla="*/ 1030 f56 1"/>
              <a:gd name="f71" fmla="*/ 113858 f57 1"/>
              <a:gd name="f72" fmla="*/ 8180 f56 1"/>
              <a:gd name="f73" fmla="*/ 135106 f57 1"/>
              <a:gd name="f74" fmla="*/ 19055 f56 1"/>
              <a:gd name="f75" fmla="*/ 114261 f57 1"/>
              <a:gd name="f76" fmla="*/ 30636 f56 1"/>
              <a:gd name="f77" fmla="*/ f58 1 f2"/>
              <a:gd name="f78" fmla="*/ f61 1 135108"/>
              <a:gd name="f79" fmla="*/ f62 1 37049"/>
              <a:gd name="f80" fmla="*/ f63 1 135108"/>
              <a:gd name="f81" fmla="*/ f64 1 37049"/>
              <a:gd name="f82" fmla="*/ f65 1 135108"/>
              <a:gd name="f83" fmla="*/ f66 1 37049"/>
              <a:gd name="f84" fmla="*/ f67 1 135108"/>
              <a:gd name="f85" fmla="*/ f68 1 37049"/>
              <a:gd name="f86" fmla="*/ f69 1 135108"/>
              <a:gd name="f87" fmla="*/ f70 1 37049"/>
              <a:gd name="f88" fmla="*/ f71 1 135108"/>
              <a:gd name="f89" fmla="*/ f72 1 37049"/>
              <a:gd name="f90" fmla="*/ f73 1 135108"/>
              <a:gd name="f91" fmla="*/ f74 1 37049"/>
              <a:gd name="f92" fmla="*/ f75 1 135108"/>
              <a:gd name="f93" fmla="*/ f76 1 37049"/>
              <a:gd name="f94" fmla="*/ f5 1 f59"/>
              <a:gd name="f95" fmla="*/ f6 1 f59"/>
              <a:gd name="f96" fmla="*/ f5 1 f60"/>
              <a:gd name="f97" fmla="*/ f7 1 f60"/>
              <a:gd name="f98" fmla="+- f77 0 f1"/>
              <a:gd name="f99" fmla="*/ f78 1 f59"/>
              <a:gd name="f100" fmla="*/ f79 1 f60"/>
              <a:gd name="f101" fmla="*/ f80 1 f59"/>
              <a:gd name="f102" fmla="*/ f81 1 f60"/>
              <a:gd name="f103" fmla="*/ f82 1 f59"/>
              <a:gd name="f104" fmla="*/ f83 1 f60"/>
              <a:gd name="f105" fmla="*/ f84 1 f59"/>
              <a:gd name="f106" fmla="*/ f85 1 f60"/>
              <a:gd name="f107" fmla="*/ f86 1 f59"/>
              <a:gd name="f108" fmla="*/ f87 1 f60"/>
              <a:gd name="f109" fmla="*/ f88 1 f59"/>
              <a:gd name="f110" fmla="*/ f89 1 f60"/>
              <a:gd name="f111" fmla="*/ f90 1 f59"/>
              <a:gd name="f112" fmla="*/ f91 1 f60"/>
              <a:gd name="f113" fmla="*/ f92 1 f59"/>
              <a:gd name="f114" fmla="*/ f93 1 f60"/>
              <a:gd name="f115" fmla="*/ f94 f54 1"/>
              <a:gd name="f116" fmla="*/ f95 f54 1"/>
              <a:gd name="f117" fmla="*/ f97 f55 1"/>
              <a:gd name="f118" fmla="*/ f96 f55 1"/>
              <a:gd name="f119" fmla="*/ f99 f54 1"/>
              <a:gd name="f120" fmla="*/ f100 f55 1"/>
              <a:gd name="f121" fmla="*/ f101 f54 1"/>
              <a:gd name="f122" fmla="*/ f102 f55 1"/>
              <a:gd name="f123" fmla="*/ f103 f54 1"/>
              <a:gd name="f124" fmla="*/ f104 f55 1"/>
              <a:gd name="f125" fmla="*/ f105 f54 1"/>
              <a:gd name="f126" fmla="*/ f106 f55 1"/>
              <a:gd name="f127" fmla="*/ f107 f54 1"/>
              <a:gd name="f128" fmla="*/ f108 f55 1"/>
              <a:gd name="f129" fmla="*/ f109 f54 1"/>
              <a:gd name="f130" fmla="*/ f110 f55 1"/>
              <a:gd name="f131" fmla="*/ f111 f54 1"/>
              <a:gd name="f132" fmla="*/ f112 f55 1"/>
              <a:gd name="f133" fmla="*/ f113 f54 1"/>
              <a:gd name="f134" fmla="*/ f114 f5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8">
                <a:pos x="f119" y="f120"/>
              </a:cxn>
              <a:cxn ang="f98">
                <a:pos x="f121" y="f122"/>
              </a:cxn>
              <a:cxn ang="f98">
                <a:pos x="f123" y="f124"/>
              </a:cxn>
              <a:cxn ang="f98">
                <a:pos x="f125" y="f126"/>
              </a:cxn>
              <a:cxn ang="f98">
                <a:pos x="f127" y="f128"/>
              </a:cxn>
              <a:cxn ang="f98">
                <a:pos x="f129" y="f130"/>
              </a:cxn>
              <a:cxn ang="f98">
                <a:pos x="f131" y="f132"/>
              </a:cxn>
              <a:cxn ang="f98">
                <a:pos x="f133" y="f134"/>
              </a:cxn>
              <a:cxn ang="f98">
                <a:pos x="f119" y="f120"/>
              </a:cxn>
            </a:cxnLst>
            <a:rect l="f115" t="f118" r="f116" b="f117"/>
            <a:pathLst>
              <a:path w="135108" h="37049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13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11"/>
                  <a:pt x="f52" y="f9"/>
                  <a:pt x="f8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3" name="Forma libre: forma 49">
            <a:extLst>
              <a:ext uri="{FF2B5EF4-FFF2-40B4-BE49-F238E27FC236}">
                <a16:creationId xmlns:a16="http://schemas.microsoft.com/office/drawing/2014/main" id="{CE4CF7D9-DBDE-4D17-A9FB-DF3C9B89B5E4}"/>
              </a:ext>
            </a:extLst>
          </p:cNvPr>
          <p:cNvSpPr/>
          <p:nvPr/>
        </p:nvSpPr>
        <p:spPr>
          <a:xfrm>
            <a:off x="4554224" y="2422465"/>
            <a:ext cx="135541" cy="3619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5545"/>
              <a:gd name="f7" fmla="val 36192"/>
              <a:gd name="f8" fmla="val 17490"/>
              <a:gd name="f9" fmla="val 133229"/>
              <a:gd name="f10" fmla="val 30179"/>
              <a:gd name="f11" fmla="val 125274"/>
              <a:gd name="f12" fmla="val 39443"/>
              <a:gd name="f13" fmla="val 113693"/>
              <a:gd name="f14" fmla="val 35113"/>
              <a:gd name="f15" fmla="val 84590"/>
              <a:gd name="f16" fmla="val 24338"/>
              <a:gd name="f17" fmla="val 55084"/>
              <a:gd name="f18" fmla="val 32998"/>
              <a:gd name="f19" fmla="val 25981"/>
              <a:gd name="f20" fmla="val 22255"/>
              <a:gd name="f21" fmla="val 29776"/>
              <a:gd name="f22" fmla="val 18429"/>
              <a:gd name="f23" fmla="val 30078"/>
              <a:gd name="f24" fmla="val 14602"/>
              <a:gd name="f25" fmla="val 29574"/>
              <a:gd name="f26" fmla="val 7653"/>
              <a:gd name="f27" fmla="val 28668"/>
              <a:gd name="f28" fmla="val 101"/>
              <a:gd name="f29" fmla="val 27359"/>
              <a:gd name="f30" fmla="val 18497"/>
              <a:gd name="f31" fmla="val 9434"/>
              <a:gd name="f32" fmla="val 7351"/>
              <a:gd name="f33" fmla="val 7923"/>
              <a:gd name="f34" fmla="val 14501"/>
              <a:gd name="f35" fmla="val 7722"/>
              <a:gd name="f36" fmla="val 26585"/>
              <a:gd name="f37" fmla="val 7319"/>
              <a:gd name="f38" fmla="val 38770"/>
              <a:gd name="f39" fmla="val 50855"/>
              <a:gd name="f40" fmla="val 71096"/>
              <a:gd name="f41" fmla="val 6413"/>
              <a:gd name="f42" fmla="val 91337"/>
              <a:gd name="f43" fmla="val 9736"/>
              <a:gd name="f44" fmla="val 111377"/>
              <a:gd name="f45" fmla="val 1579"/>
              <a:gd name="f46" fmla="val 123763"/>
              <a:gd name="f47" fmla="+- 0 0 3456"/>
              <a:gd name="f48" fmla="val 133028"/>
              <a:gd name="f49" fmla="val 3996"/>
              <a:gd name="f50" fmla="val 135445"/>
              <a:gd name="f51" fmla="val 17591"/>
              <a:gd name="f52" fmla="+- 0 0 -90"/>
              <a:gd name="f53" fmla="*/ f3 1 135545"/>
              <a:gd name="f54" fmla="*/ f4 1 36192"/>
              <a:gd name="f55" fmla="+- f7 0 f5"/>
              <a:gd name="f56" fmla="+- f6 0 f5"/>
              <a:gd name="f57" fmla="*/ f52 f0 1"/>
              <a:gd name="f58" fmla="*/ f56 1 135545"/>
              <a:gd name="f59" fmla="*/ f55 1 36192"/>
              <a:gd name="f60" fmla="*/ 135545 f56 1"/>
              <a:gd name="f61" fmla="*/ 17490 f55 1"/>
              <a:gd name="f62" fmla="*/ 113693 f56 1"/>
              <a:gd name="f63" fmla="*/ 35113 f55 1"/>
              <a:gd name="f64" fmla="*/ 25981 f56 1"/>
              <a:gd name="f65" fmla="*/ 30179 f55 1"/>
              <a:gd name="f66" fmla="*/ 14602 f56 1"/>
              <a:gd name="f67" fmla="*/ 29574 f55 1"/>
              <a:gd name="f68" fmla="*/ 0 f56 1"/>
              <a:gd name="f69" fmla="*/ 18497 f55 1"/>
              <a:gd name="f70" fmla="*/ 14501 f56 1"/>
              <a:gd name="f71" fmla="*/ 7722 f55 1"/>
              <a:gd name="f72" fmla="*/ 50855 f56 1"/>
              <a:gd name="f73" fmla="*/ 7319 f55 1"/>
              <a:gd name="f74" fmla="*/ 111377 f56 1"/>
              <a:gd name="f75" fmla="*/ 1579 f55 1"/>
              <a:gd name="f76" fmla="*/ 135445 f56 1"/>
              <a:gd name="f77" fmla="*/ 17591 f55 1"/>
              <a:gd name="f78" fmla="*/ f57 1 f2"/>
              <a:gd name="f79" fmla="*/ f60 1 135545"/>
              <a:gd name="f80" fmla="*/ f61 1 36192"/>
              <a:gd name="f81" fmla="*/ f62 1 135545"/>
              <a:gd name="f82" fmla="*/ f63 1 36192"/>
              <a:gd name="f83" fmla="*/ f64 1 135545"/>
              <a:gd name="f84" fmla="*/ f65 1 36192"/>
              <a:gd name="f85" fmla="*/ f66 1 135545"/>
              <a:gd name="f86" fmla="*/ f67 1 36192"/>
              <a:gd name="f87" fmla="*/ f68 1 135545"/>
              <a:gd name="f88" fmla="*/ f69 1 36192"/>
              <a:gd name="f89" fmla="*/ f70 1 135545"/>
              <a:gd name="f90" fmla="*/ f71 1 36192"/>
              <a:gd name="f91" fmla="*/ f72 1 135545"/>
              <a:gd name="f92" fmla="*/ f73 1 36192"/>
              <a:gd name="f93" fmla="*/ f74 1 135545"/>
              <a:gd name="f94" fmla="*/ f75 1 36192"/>
              <a:gd name="f95" fmla="*/ f76 1 135545"/>
              <a:gd name="f96" fmla="*/ f77 1 36192"/>
              <a:gd name="f97" fmla="*/ f5 1 f58"/>
              <a:gd name="f98" fmla="*/ f6 1 f58"/>
              <a:gd name="f99" fmla="*/ f5 1 f59"/>
              <a:gd name="f100" fmla="*/ f7 1 f59"/>
              <a:gd name="f101" fmla="+- f78 0 f1"/>
              <a:gd name="f102" fmla="*/ f79 1 f58"/>
              <a:gd name="f103" fmla="*/ f80 1 f59"/>
              <a:gd name="f104" fmla="*/ f81 1 f58"/>
              <a:gd name="f105" fmla="*/ f82 1 f59"/>
              <a:gd name="f106" fmla="*/ f83 1 f58"/>
              <a:gd name="f107" fmla="*/ f84 1 f59"/>
              <a:gd name="f108" fmla="*/ f85 1 f58"/>
              <a:gd name="f109" fmla="*/ f86 1 f59"/>
              <a:gd name="f110" fmla="*/ f87 1 f58"/>
              <a:gd name="f111" fmla="*/ f88 1 f59"/>
              <a:gd name="f112" fmla="*/ f89 1 f58"/>
              <a:gd name="f113" fmla="*/ f90 1 f59"/>
              <a:gd name="f114" fmla="*/ f91 1 f58"/>
              <a:gd name="f115" fmla="*/ f92 1 f59"/>
              <a:gd name="f116" fmla="*/ f93 1 f58"/>
              <a:gd name="f117" fmla="*/ f94 1 f59"/>
              <a:gd name="f118" fmla="*/ f95 1 f58"/>
              <a:gd name="f119" fmla="*/ f96 1 f59"/>
              <a:gd name="f120" fmla="*/ f97 f53 1"/>
              <a:gd name="f121" fmla="*/ f98 f53 1"/>
              <a:gd name="f122" fmla="*/ f100 f54 1"/>
              <a:gd name="f123" fmla="*/ f99 f54 1"/>
              <a:gd name="f124" fmla="*/ f102 f53 1"/>
              <a:gd name="f125" fmla="*/ f103 f54 1"/>
              <a:gd name="f126" fmla="*/ f104 f53 1"/>
              <a:gd name="f127" fmla="*/ f105 f54 1"/>
              <a:gd name="f128" fmla="*/ f106 f53 1"/>
              <a:gd name="f129" fmla="*/ f107 f54 1"/>
              <a:gd name="f130" fmla="*/ f108 f53 1"/>
              <a:gd name="f131" fmla="*/ f109 f54 1"/>
              <a:gd name="f132" fmla="*/ f110 f53 1"/>
              <a:gd name="f133" fmla="*/ f111 f54 1"/>
              <a:gd name="f134" fmla="*/ f112 f53 1"/>
              <a:gd name="f135" fmla="*/ f113 f54 1"/>
              <a:gd name="f136" fmla="*/ f114 f53 1"/>
              <a:gd name="f137" fmla="*/ f115 f54 1"/>
              <a:gd name="f138" fmla="*/ f116 f53 1"/>
              <a:gd name="f139" fmla="*/ f117 f54 1"/>
              <a:gd name="f140" fmla="*/ f118 f53 1"/>
              <a:gd name="f141" fmla="*/ f119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1">
                <a:pos x="f124" y="f125"/>
              </a:cxn>
              <a:cxn ang="f101">
                <a:pos x="f126" y="f127"/>
              </a:cxn>
              <a:cxn ang="f101">
                <a:pos x="f128" y="f129"/>
              </a:cxn>
              <a:cxn ang="f101">
                <a:pos x="f130" y="f131"/>
              </a:cxn>
              <a:cxn ang="f101">
                <a:pos x="f132" y="f133"/>
              </a:cxn>
              <a:cxn ang="f101">
                <a:pos x="f134" y="f135"/>
              </a:cxn>
              <a:cxn ang="f101">
                <a:pos x="f136" y="f137"/>
              </a:cxn>
              <a:cxn ang="f101">
                <a:pos x="f138" y="f139"/>
              </a:cxn>
              <a:cxn ang="f101">
                <a:pos x="f140" y="f141"/>
              </a:cxn>
            </a:cxnLst>
            <a:rect l="f120" t="f123" r="f121" b="f122"/>
            <a:pathLst>
              <a:path w="135545" h="36192">
                <a:moveTo>
                  <a:pt x="f6" y="f8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10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5" y="f30"/>
                </a:cubicBezTo>
                <a:cubicBezTo>
                  <a:pt x="f5" y="f31"/>
                  <a:pt x="f32" y="f33"/>
                  <a:pt x="f34" y="f35"/>
                </a:cubicBezTo>
                <a:cubicBezTo>
                  <a:pt x="f36" y="f37"/>
                  <a:pt x="f38" y="f35"/>
                  <a:pt x="f39" y="f37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4" name="Forma libre: forma 50">
            <a:extLst>
              <a:ext uri="{FF2B5EF4-FFF2-40B4-BE49-F238E27FC236}">
                <a16:creationId xmlns:a16="http://schemas.microsoft.com/office/drawing/2014/main" id="{89ADABB2-FDA9-4E25-BBE9-4ABC7377C98B}"/>
              </a:ext>
            </a:extLst>
          </p:cNvPr>
          <p:cNvSpPr/>
          <p:nvPr/>
        </p:nvSpPr>
        <p:spPr>
          <a:xfrm>
            <a:off x="4540434" y="2699071"/>
            <a:ext cx="136282" cy="4238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6279"/>
              <a:gd name="f7" fmla="val 42378"/>
              <a:gd name="f8" fmla="val 51963"/>
              <a:gd name="f9" fmla="val 9154"/>
              <a:gd name="f10" fmla="val 72708"/>
              <a:gd name="f11" fmla="val 7845"/>
              <a:gd name="f12" fmla="val 92345"/>
              <a:gd name="f13" fmla="val 11873"/>
              <a:gd name="f14" fmla="val 111176"/>
              <a:gd name="f15" fmla="val 1803"/>
              <a:gd name="f16" fmla="val 120239"/>
              <a:gd name="f17" fmla="+- 0 0 3031"/>
              <a:gd name="f18" fmla="val 129001"/>
              <a:gd name="f19" fmla="val 2407"/>
              <a:gd name="f20" fmla="val 133734"/>
              <a:gd name="f21" fmla="val 11571"/>
              <a:gd name="f22" fmla="val 138567"/>
              <a:gd name="f23" fmla="val 20835"/>
              <a:gd name="f24" fmla="val 136352"/>
              <a:gd name="f25" fmla="val 29496"/>
              <a:gd name="f26" fmla="val 128497"/>
              <a:gd name="f27" fmla="val 36041"/>
              <a:gd name="f28" fmla="val 121347"/>
              <a:gd name="f29" fmla="val 42083"/>
              <a:gd name="f30" fmla="val 114197"/>
              <a:gd name="f31" fmla="val 46514"/>
              <a:gd name="f32" fmla="val 105940"/>
              <a:gd name="f33" fmla="val 36243"/>
              <a:gd name="f34" fmla="val 99696"/>
              <a:gd name="f35" fmla="val 28388"/>
              <a:gd name="f36" fmla="val 89727"/>
              <a:gd name="f37" fmla="val 29194"/>
              <a:gd name="f38" fmla="val 80563"/>
              <a:gd name="f39" fmla="val 29294"/>
              <a:gd name="f40" fmla="val 58610"/>
              <a:gd name="f41" fmla="val 36657"/>
              <a:gd name="f42" fmla="val 14703"/>
              <a:gd name="f43" fmla="val 7755"/>
              <a:gd name="f44" fmla="+- 0 0 100"/>
              <a:gd name="f45" fmla="val 1"/>
              <a:gd name="f46" fmla="val 19728"/>
              <a:gd name="f47" fmla="val 10463"/>
              <a:gd name="f48" fmla="val 9456"/>
              <a:gd name="f49" fmla="val 14603"/>
              <a:gd name="f50" fmla="val 9255"/>
              <a:gd name="f51" fmla="val 27493"/>
              <a:gd name="f52" fmla="val 8953"/>
              <a:gd name="f53" fmla="val 40383"/>
              <a:gd name="f54" fmla="val 51863"/>
              <a:gd name="f55" fmla="+- 0 0 -90"/>
              <a:gd name="f56" fmla="*/ f3 1 136279"/>
              <a:gd name="f57" fmla="*/ f4 1 42378"/>
              <a:gd name="f58" fmla="+- f7 0 f5"/>
              <a:gd name="f59" fmla="+- f6 0 f5"/>
              <a:gd name="f60" fmla="*/ f55 f0 1"/>
              <a:gd name="f61" fmla="*/ f59 1 136279"/>
              <a:gd name="f62" fmla="*/ f58 1 42378"/>
              <a:gd name="f63" fmla="*/ 51963 f59 1"/>
              <a:gd name="f64" fmla="*/ 9154 f58 1"/>
              <a:gd name="f65" fmla="*/ 111176 f59 1"/>
              <a:gd name="f66" fmla="*/ 1803 f58 1"/>
              <a:gd name="f67" fmla="*/ 133734 f59 1"/>
              <a:gd name="f68" fmla="*/ 11571 f58 1"/>
              <a:gd name="f69" fmla="*/ 128497 f59 1"/>
              <a:gd name="f70" fmla="*/ 36041 f58 1"/>
              <a:gd name="f71" fmla="*/ 105940 f59 1"/>
              <a:gd name="f72" fmla="*/ 36243 f58 1"/>
              <a:gd name="f73" fmla="*/ 80563 f59 1"/>
              <a:gd name="f74" fmla="*/ 29294 f58 1"/>
              <a:gd name="f75" fmla="*/ 14703 f59 1"/>
              <a:gd name="f76" fmla="*/ 1 f59 1"/>
              <a:gd name="f77" fmla="*/ 19728 f58 1"/>
              <a:gd name="f78" fmla="*/ 14603 f59 1"/>
              <a:gd name="f79" fmla="*/ 9255 f58 1"/>
              <a:gd name="f80" fmla="*/ 51863 f59 1"/>
              <a:gd name="f81" fmla="*/ f60 1 f2"/>
              <a:gd name="f82" fmla="*/ f63 1 136279"/>
              <a:gd name="f83" fmla="*/ f64 1 42378"/>
              <a:gd name="f84" fmla="*/ f65 1 136279"/>
              <a:gd name="f85" fmla="*/ f66 1 42378"/>
              <a:gd name="f86" fmla="*/ f67 1 136279"/>
              <a:gd name="f87" fmla="*/ f68 1 42378"/>
              <a:gd name="f88" fmla="*/ f69 1 136279"/>
              <a:gd name="f89" fmla="*/ f70 1 42378"/>
              <a:gd name="f90" fmla="*/ f71 1 136279"/>
              <a:gd name="f91" fmla="*/ f72 1 42378"/>
              <a:gd name="f92" fmla="*/ f73 1 136279"/>
              <a:gd name="f93" fmla="*/ f74 1 42378"/>
              <a:gd name="f94" fmla="*/ f75 1 136279"/>
              <a:gd name="f95" fmla="*/ f76 1 136279"/>
              <a:gd name="f96" fmla="*/ f77 1 42378"/>
              <a:gd name="f97" fmla="*/ f78 1 136279"/>
              <a:gd name="f98" fmla="*/ f79 1 42378"/>
              <a:gd name="f99" fmla="*/ f80 1 136279"/>
              <a:gd name="f100" fmla="*/ f5 1 f61"/>
              <a:gd name="f101" fmla="*/ f6 1 f61"/>
              <a:gd name="f102" fmla="*/ f5 1 f62"/>
              <a:gd name="f103" fmla="*/ f7 1 f62"/>
              <a:gd name="f104" fmla="+- f81 0 f1"/>
              <a:gd name="f105" fmla="*/ f82 1 f61"/>
              <a:gd name="f106" fmla="*/ f83 1 f62"/>
              <a:gd name="f107" fmla="*/ f84 1 f61"/>
              <a:gd name="f108" fmla="*/ f85 1 f62"/>
              <a:gd name="f109" fmla="*/ f86 1 f61"/>
              <a:gd name="f110" fmla="*/ f87 1 f62"/>
              <a:gd name="f111" fmla="*/ f88 1 f61"/>
              <a:gd name="f112" fmla="*/ f89 1 f62"/>
              <a:gd name="f113" fmla="*/ f90 1 f61"/>
              <a:gd name="f114" fmla="*/ f91 1 f62"/>
              <a:gd name="f115" fmla="*/ f92 1 f61"/>
              <a:gd name="f116" fmla="*/ f93 1 f62"/>
              <a:gd name="f117" fmla="*/ f94 1 f61"/>
              <a:gd name="f118" fmla="*/ f95 1 f61"/>
              <a:gd name="f119" fmla="*/ f96 1 f62"/>
              <a:gd name="f120" fmla="*/ f97 1 f61"/>
              <a:gd name="f121" fmla="*/ f98 1 f62"/>
              <a:gd name="f122" fmla="*/ f99 1 f61"/>
              <a:gd name="f123" fmla="*/ f100 f56 1"/>
              <a:gd name="f124" fmla="*/ f101 f56 1"/>
              <a:gd name="f125" fmla="*/ f103 f57 1"/>
              <a:gd name="f126" fmla="*/ f102 f57 1"/>
              <a:gd name="f127" fmla="*/ f105 f56 1"/>
              <a:gd name="f128" fmla="*/ f106 f57 1"/>
              <a:gd name="f129" fmla="*/ f107 f56 1"/>
              <a:gd name="f130" fmla="*/ f108 f57 1"/>
              <a:gd name="f131" fmla="*/ f109 f56 1"/>
              <a:gd name="f132" fmla="*/ f110 f57 1"/>
              <a:gd name="f133" fmla="*/ f111 f56 1"/>
              <a:gd name="f134" fmla="*/ f112 f57 1"/>
              <a:gd name="f135" fmla="*/ f113 f56 1"/>
              <a:gd name="f136" fmla="*/ f114 f57 1"/>
              <a:gd name="f137" fmla="*/ f115 f56 1"/>
              <a:gd name="f138" fmla="*/ f116 f57 1"/>
              <a:gd name="f139" fmla="*/ f117 f56 1"/>
              <a:gd name="f140" fmla="*/ f118 f56 1"/>
              <a:gd name="f141" fmla="*/ f119 f57 1"/>
              <a:gd name="f142" fmla="*/ f120 f56 1"/>
              <a:gd name="f143" fmla="*/ f121 f57 1"/>
              <a:gd name="f144" fmla="*/ f122 f5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4">
                <a:pos x="f127" y="f128"/>
              </a:cxn>
              <a:cxn ang="f104">
                <a:pos x="f129" y="f130"/>
              </a:cxn>
              <a:cxn ang="f104">
                <a:pos x="f131" y="f132"/>
              </a:cxn>
              <a:cxn ang="f104">
                <a:pos x="f133" y="f134"/>
              </a:cxn>
              <a:cxn ang="f104">
                <a:pos x="f135" y="f136"/>
              </a:cxn>
              <a:cxn ang="f104">
                <a:pos x="f137" y="f138"/>
              </a:cxn>
              <a:cxn ang="f104">
                <a:pos x="f139" y="f138"/>
              </a:cxn>
              <a:cxn ang="f104">
                <a:pos x="f140" y="f141"/>
              </a:cxn>
              <a:cxn ang="f104">
                <a:pos x="f142" y="f143"/>
              </a:cxn>
              <a:cxn ang="f104">
                <a:pos x="f144" y="f143"/>
              </a:cxn>
            </a:cxnLst>
            <a:rect l="f123" t="f126" r="f124" b="f125"/>
            <a:pathLst>
              <a:path w="136279" h="42378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39"/>
                  <a:pt x="f41" y="f39"/>
                  <a:pt x="f42" y="f39"/>
                </a:cubicBezTo>
                <a:cubicBezTo>
                  <a:pt x="f43" y="f39"/>
                  <a:pt x="f44" y="f25"/>
                  <a:pt x="f45" y="f46"/>
                </a:cubicBezTo>
                <a:cubicBezTo>
                  <a:pt x="f45" y="f47"/>
                  <a:pt x="f43" y="f48"/>
                  <a:pt x="f49" y="f50"/>
                </a:cubicBezTo>
                <a:cubicBezTo>
                  <a:pt x="f51" y="f52"/>
                  <a:pt x="f53" y="f50"/>
                  <a:pt x="f54" y="f50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5" name="Forma libre: forma 51">
            <a:extLst>
              <a:ext uri="{FF2B5EF4-FFF2-40B4-BE49-F238E27FC236}">
                <a16:creationId xmlns:a16="http://schemas.microsoft.com/office/drawing/2014/main" id="{05E3BD74-0E4B-44D1-BDD6-040CD5DD703E}"/>
              </a:ext>
            </a:extLst>
          </p:cNvPr>
          <p:cNvSpPr/>
          <p:nvPr/>
        </p:nvSpPr>
        <p:spPr>
          <a:xfrm>
            <a:off x="4836353" y="2498405"/>
            <a:ext cx="134617" cy="3641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17"/>
              <a:gd name="f7" fmla="val 36408"/>
              <a:gd name="f8" fmla="val 18878"/>
              <a:gd name="f9" fmla="val 36409"/>
              <a:gd name="f10" fmla="val 6593"/>
              <a:gd name="f11" fmla="val 34797"/>
              <a:gd name="f12" fmla="+- 0 0 658"/>
              <a:gd name="f13" fmla="val 28554"/>
              <a:gd name="f14" fmla="val 47"/>
              <a:gd name="f15" fmla="val 16973"/>
              <a:gd name="f16" fmla="val 651"/>
              <a:gd name="f17" fmla="val 5191"/>
              <a:gd name="f18" fmla="val 9715"/>
              <a:gd name="f19" fmla="+- 0 0 2865"/>
              <a:gd name="f20" fmla="val 19986"/>
              <a:gd name="f21" fmla="val 961"/>
              <a:gd name="f22" fmla="val 51707"/>
              <a:gd name="f23" fmla="val 13046"/>
              <a:gd name="f24" fmla="val 84335"/>
              <a:gd name="f25" fmla="val 5594"/>
              <a:gd name="f26" fmla="val 116459"/>
              <a:gd name="f27" fmla="val 8111"/>
              <a:gd name="f28" fmla="val 124414"/>
              <a:gd name="f29" fmla="val 8716"/>
              <a:gd name="f30" fmla="val 135290"/>
              <a:gd name="f31" fmla="val 6903"/>
              <a:gd name="f32" fmla="val 134585"/>
              <a:gd name="f33" fmla="val 19289"/>
              <a:gd name="f34" fmla="val 133981"/>
              <a:gd name="f35" fmla="val 29662"/>
              <a:gd name="f36" fmla="val 124012"/>
              <a:gd name="f37" fmla="val 27950"/>
              <a:gd name="f38" fmla="val 116761"/>
              <a:gd name="f39" fmla="val 28453"/>
              <a:gd name="f40" fmla="val 83831"/>
              <a:gd name="f41" fmla="val 30971"/>
              <a:gd name="f42" fmla="val 50096"/>
              <a:gd name="f43" fmla="val 22411"/>
              <a:gd name="f44" fmla="val 18979"/>
              <a:gd name="f45" fmla="val 36308"/>
              <a:gd name="f46" fmla="+- 0 0 -90"/>
              <a:gd name="f47" fmla="*/ f3 1 134617"/>
              <a:gd name="f48" fmla="*/ f4 1 36408"/>
              <a:gd name="f49" fmla="+- f7 0 f5"/>
              <a:gd name="f50" fmla="+- f6 0 f5"/>
              <a:gd name="f51" fmla="*/ f46 f0 1"/>
              <a:gd name="f52" fmla="*/ f50 1 134617"/>
              <a:gd name="f53" fmla="*/ f49 1 36408"/>
              <a:gd name="f54" fmla="*/ 18878 f50 1"/>
              <a:gd name="f55" fmla="*/ 36409 f49 1"/>
              <a:gd name="f56" fmla="*/ 47 f50 1"/>
              <a:gd name="f57" fmla="*/ 16973 f49 1"/>
              <a:gd name="f58" fmla="*/ 19986 f50 1"/>
              <a:gd name="f59" fmla="*/ 961 f49 1"/>
              <a:gd name="f60" fmla="*/ 116459 f50 1"/>
              <a:gd name="f61" fmla="*/ 8111 f49 1"/>
              <a:gd name="f62" fmla="*/ 134585 f50 1"/>
              <a:gd name="f63" fmla="*/ 19289 f49 1"/>
              <a:gd name="f64" fmla="*/ 116761 f50 1"/>
              <a:gd name="f65" fmla="*/ 28453 f49 1"/>
              <a:gd name="f66" fmla="*/ 18979 f50 1"/>
              <a:gd name="f67" fmla="*/ 36308 f49 1"/>
              <a:gd name="f68" fmla="*/ f51 1 f2"/>
              <a:gd name="f69" fmla="*/ f54 1 134617"/>
              <a:gd name="f70" fmla="*/ f55 1 36408"/>
              <a:gd name="f71" fmla="*/ f56 1 134617"/>
              <a:gd name="f72" fmla="*/ f57 1 36408"/>
              <a:gd name="f73" fmla="*/ f58 1 134617"/>
              <a:gd name="f74" fmla="*/ f59 1 36408"/>
              <a:gd name="f75" fmla="*/ f60 1 134617"/>
              <a:gd name="f76" fmla="*/ f61 1 36408"/>
              <a:gd name="f77" fmla="*/ f62 1 134617"/>
              <a:gd name="f78" fmla="*/ f63 1 36408"/>
              <a:gd name="f79" fmla="*/ f64 1 134617"/>
              <a:gd name="f80" fmla="*/ f65 1 36408"/>
              <a:gd name="f81" fmla="*/ f66 1 134617"/>
              <a:gd name="f82" fmla="*/ f67 1 36408"/>
              <a:gd name="f83" fmla="*/ f5 1 f52"/>
              <a:gd name="f84" fmla="*/ f6 1 f52"/>
              <a:gd name="f85" fmla="*/ f5 1 f53"/>
              <a:gd name="f86" fmla="*/ f7 1 f53"/>
              <a:gd name="f87" fmla="+- f68 0 f1"/>
              <a:gd name="f88" fmla="*/ f69 1 f52"/>
              <a:gd name="f89" fmla="*/ f70 1 f53"/>
              <a:gd name="f90" fmla="*/ f71 1 f52"/>
              <a:gd name="f91" fmla="*/ f72 1 f53"/>
              <a:gd name="f92" fmla="*/ f73 1 f52"/>
              <a:gd name="f93" fmla="*/ f74 1 f53"/>
              <a:gd name="f94" fmla="*/ f75 1 f52"/>
              <a:gd name="f95" fmla="*/ f76 1 f53"/>
              <a:gd name="f96" fmla="*/ f77 1 f52"/>
              <a:gd name="f97" fmla="*/ f78 1 f53"/>
              <a:gd name="f98" fmla="*/ f79 1 f52"/>
              <a:gd name="f99" fmla="*/ f80 1 f53"/>
              <a:gd name="f100" fmla="*/ f81 1 f52"/>
              <a:gd name="f101" fmla="*/ f82 1 f53"/>
              <a:gd name="f102" fmla="*/ f83 f47 1"/>
              <a:gd name="f103" fmla="*/ f84 f47 1"/>
              <a:gd name="f104" fmla="*/ f86 f48 1"/>
              <a:gd name="f105" fmla="*/ f85 f48 1"/>
              <a:gd name="f106" fmla="*/ f88 f47 1"/>
              <a:gd name="f107" fmla="*/ f89 f48 1"/>
              <a:gd name="f108" fmla="*/ f90 f47 1"/>
              <a:gd name="f109" fmla="*/ f91 f48 1"/>
              <a:gd name="f110" fmla="*/ f92 f47 1"/>
              <a:gd name="f111" fmla="*/ f93 f48 1"/>
              <a:gd name="f112" fmla="*/ f94 f47 1"/>
              <a:gd name="f113" fmla="*/ f95 f48 1"/>
              <a:gd name="f114" fmla="*/ f96 f47 1"/>
              <a:gd name="f115" fmla="*/ f97 f48 1"/>
              <a:gd name="f116" fmla="*/ f98 f47 1"/>
              <a:gd name="f117" fmla="*/ f99 f48 1"/>
              <a:gd name="f118" fmla="*/ f100 f47 1"/>
              <a:gd name="f119" fmla="*/ f101 f4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7">
                <a:pos x="f106" y="f107"/>
              </a:cxn>
              <a:cxn ang="f87">
                <a:pos x="f108" y="f109"/>
              </a:cxn>
              <a:cxn ang="f87">
                <a:pos x="f110" y="f111"/>
              </a:cxn>
              <a:cxn ang="f87">
                <a:pos x="f112" y="f113"/>
              </a:cxn>
              <a:cxn ang="f87">
                <a:pos x="f114" y="f115"/>
              </a:cxn>
              <a:cxn ang="f87">
                <a:pos x="f116" y="f117"/>
              </a:cxn>
              <a:cxn ang="f87">
                <a:pos x="f118" y="f119"/>
              </a:cxn>
            </a:cxnLst>
            <a:rect l="f102" t="f105" r="f103" b="f104"/>
            <a:pathLst>
              <a:path w="134617" h="36408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6" name="Forma libre: forma 52">
            <a:extLst>
              <a:ext uri="{FF2B5EF4-FFF2-40B4-BE49-F238E27FC236}">
                <a16:creationId xmlns:a16="http://schemas.microsoft.com/office/drawing/2014/main" id="{ECC591A1-DF49-4663-B221-CAFB21CBA3D0}"/>
              </a:ext>
            </a:extLst>
          </p:cNvPr>
          <p:cNvSpPr/>
          <p:nvPr/>
        </p:nvSpPr>
        <p:spPr>
          <a:xfrm>
            <a:off x="7364440" y="2394466"/>
            <a:ext cx="407538" cy="49283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07543"/>
              <a:gd name="f7" fmla="val 492830"/>
              <a:gd name="f8" fmla="val 130394"/>
              <a:gd name="f9" fmla="val 46494"/>
              <a:gd name="f10" fmla="val 149426"/>
              <a:gd name="f11" fmla="val 64016"/>
              <a:gd name="f12" fmla="val 166445"/>
              <a:gd name="f13" fmla="val 82948"/>
              <a:gd name="f14" fmla="val 178731"/>
              <a:gd name="f15" fmla="val 105908"/>
              <a:gd name="f16" fmla="val 186082"/>
              <a:gd name="f17" fmla="val 119704"/>
              <a:gd name="f18" fmla="val 183162"/>
              <a:gd name="f19" fmla="val 126149"/>
              <a:gd name="f20" fmla="val 167351"/>
              <a:gd name="f21" fmla="val 129371"/>
              <a:gd name="f22" fmla="val 126970"/>
              <a:gd name="f23" fmla="val 137730"/>
              <a:gd name="f24" fmla="val 92530"/>
              <a:gd name="f25" fmla="val 120208"/>
              <a:gd name="f26" fmla="val 78431"/>
              <a:gd name="f27" fmla="val 80934"/>
              <a:gd name="f28" fmla="val 69972"/>
              <a:gd name="f29" fmla="val 57369"/>
              <a:gd name="f30" fmla="val 58492"/>
              <a:gd name="f31" fmla="val 38236"/>
              <a:gd name="f32" fmla="val 24153"/>
              <a:gd name="f33" fmla="val 34409"/>
              <a:gd name="f34" fmla="val 61815"/>
              <a:gd name="f35" fmla="val 10241"/>
              <a:gd name="f36" fmla="val 95752"/>
              <a:gd name="f37" fmla="+- 0 0 3253"/>
              <a:gd name="f38" fmla="val 134623"/>
              <a:gd name="f39" fmla="val 674"/>
              <a:gd name="f40" fmla="val 187391"/>
              <a:gd name="f41" fmla="val 6112"/>
              <a:gd name="f42" fmla="val 200079"/>
              <a:gd name="f43" fmla="val 47601"/>
              <a:gd name="f44" fmla="val 211761"/>
              <a:gd name="f45" fmla="val 94126"/>
              <a:gd name="f46" fmla="val 239454"/>
              <a:gd name="f47" fmla="val 60290"/>
              <a:gd name="f48" fmla="val 272887"/>
              <a:gd name="f49" fmla="val 43170"/>
              <a:gd name="f50" fmla="val 312765"/>
              <a:gd name="f51" fmla="val 38337"/>
              <a:gd name="f52" fmla="val 321426"/>
              <a:gd name="f53" fmla="val 37229"/>
              <a:gd name="f54" fmla="val 329381"/>
              <a:gd name="f55" fmla="val 34812"/>
              <a:gd name="f56" fmla="val 335121"/>
              <a:gd name="f57" fmla="val 43573"/>
              <a:gd name="f58" fmla="val 341163"/>
              <a:gd name="f59" fmla="val 52838"/>
              <a:gd name="f60" fmla="val 340257"/>
              <a:gd name="f61" fmla="val 62304"/>
              <a:gd name="f62" fmla="val 71669"/>
              <a:gd name="f63" fmla="val 329784"/>
              <a:gd name="f64" fmla="val 81337"/>
              <a:gd name="f65" fmla="val 321728"/>
              <a:gd name="f66" fmla="val 78316"/>
              <a:gd name="f67" fmla="val 313269"/>
              <a:gd name="f68" fmla="val 76805"/>
              <a:gd name="f69" fmla="val 296653"/>
              <a:gd name="f70" fmla="val 73985"/>
              <a:gd name="f71" fmla="val 281850"/>
              <a:gd name="f72" fmla="val 79826"/>
              <a:gd name="f73" fmla="val 268456"/>
              <a:gd name="f74" fmla="val 89393"/>
              <a:gd name="f75" fmla="val 263723"/>
              <a:gd name="f76" fmla="val 92817"/>
              <a:gd name="f77" fmla="val 256271"/>
              <a:gd name="f78" fmla="val 95133"/>
              <a:gd name="f79" fmla="val 258084"/>
              <a:gd name="f80" fmla="val 102585"/>
              <a:gd name="f81" fmla="val 259595"/>
              <a:gd name="f82" fmla="val 108929"/>
              <a:gd name="f83" fmla="val 266845"/>
              <a:gd name="f84" fmla="val 107318"/>
              <a:gd name="f85" fmla="val 271779"/>
              <a:gd name="f86" fmla="val 108526"/>
              <a:gd name="f87" fmla="val 322836"/>
              <a:gd name="f88" fmla="val 121315"/>
              <a:gd name="f89" fmla="val 362613"/>
              <a:gd name="f90" fmla="val 149311"/>
              <a:gd name="f91" fmla="val 388292"/>
              <a:gd name="f92" fmla="val 195835"/>
              <a:gd name="f93" fmla="val 409440"/>
              <a:gd name="f94" fmla="val 234303"/>
              <a:gd name="f95" fmla="val 410950"/>
              <a:gd name="f96" fmla="val 275591"/>
              <a:gd name="f97" fmla="val 403397"/>
              <a:gd name="f98" fmla="val 317584"/>
              <a:gd name="f99" fmla="val 393428"/>
              <a:gd name="f100" fmla="val 373675"/>
              <a:gd name="f101" fmla="val 368554"/>
              <a:gd name="f102" fmla="val 422314"/>
              <a:gd name="f103" fmla="val 329079"/>
              <a:gd name="f104" fmla="val 463602"/>
              <a:gd name="f105" fmla="val 310751"/>
              <a:gd name="f106" fmla="val 482736"/>
              <a:gd name="f107" fmla="val 288295"/>
              <a:gd name="f108" fmla="val 492504"/>
              <a:gd name="f109" fmla="val 262011"/>
              <a:gd name="f110" fmla="val 492705"/>
              <a:gd name="f111" fmla="val 223241"/>
              <a:gd name="f112" fmla="val 493007"/>
              <a:gd name="f113" fmla="val 184572"/>
              <a:gd name="f114" fmla="val 145801"/>
              <a:gd name="f115" fmla="val 492403"/>
              <a:gd name="f116" fmla="val 116698"/>
              <a:gd name="f117" fmla="val 492202"/>
              <a:gd name="f118" fmla="val 92932"/>
              <a:gd name="f119" fmla="val 479110"/>
              <a:gd name="f120" fmla="val 72993"/>
              <a:gd name="f121" fmla="val 459171"/>
              <a:gd name="f122" fmla="val 4415"/>
              <a:gd name="f123" fmla="val 390593"/>
              <a:gd name="f124" fmla="+- 0 0 24486"/>
              <a:gd name="f125" fmla="val 271765"/>
              <a:gd name="f126" fmla="val 24354"/>
              <a:gd name="f127" fmla="val 185060"/>
              <a:gd name="f128" fmla="val 37748"/>
              <a:gd name="f129" fmla="val 161395"/>
              <a:gd name="f130" fmla="val 57586"/>
              <a:gd name="f131" fmla="val 143571"/>
              <a:gd name="f132" fmla="val 81452"/>
              <a:gd name="f133" fmla="val 130983"/>
              <a:gd name="f134" fmla="val 98270"/>
              <a:gd name="f135" fmla="val 122121"/>
              <a:gd name="f136" fmla="val 131803"/>
              <a:gd name="f137" fmla="val 140449"/>
              <a:gd name="f138" fmla="val 135328"/>
              <a:gd name="f139" fmla="val 159381"/>
              <a:gd name="f140" fmla="val 137342"/>
              <a:gd name="f141" fmla="val 170156"/>
              <a:gd name="f142" fmla="val 145700"/>
              <a:gd name="f143" fmla="val 174083"/>
              <a:gd name="f144" fmla="val 154159"/>
              <a:gd name="f145" fmla="val 177205"/>
              <a:gd name="f146" fmla="val 187492"/>
              <a:gd name="f147" fmla="val 189491"/>
              <a:gd name="f148" fmla="val 221126"/>
              <a:gd name="f149" fmla="val 188584"/>
              <a:gd name="f150" fmla="val 254459"/>
              <a:gd name="f151" fmla="val 176903"/>
              <a:gd name="f152" fmla="val 263018"/>
              <a:gd name="f153" fmla="val 173882"/>
              <a:gd name="f154" fmla="val 273391"/>
              <a:gd name="f155" fmla="val 168847"/>
              <a:gd name="f156" fmla="val 271679"/>
              <a:gd name="f157" fmla="val 158374"/>
              <a:gd name="f158" fmla="val 269363"/>
              <a:gd name="f159" fmla="val 144074"/>
              <a:gd name="f160" fmla="val 254761"/>
              <a:gd name="f161" fmla="val 142765"/>
              <a:gd name="f162" fmla="val 243482"/>
              <a:gd name="f163" fmla="val 138837"/>
              <a:gd name="f164" fmla="val 234117"/>
              <a:gd name="f165" fmla="val 135615"/>
              <a:gd name="f166" fmla="val 227370"/>
              <a:gd name="f167" fmla="val 138535"/>
              <a:gd name="f168" fmla="val 223644"/>
              <a:gd name="f169" fmla="val 148304"/>
              <a:gd name="f170" fmla="val 219213"/>
              <a:gd name="f171" fmla="val 160086"/>
              <a:gd name="f172" fmla="val 214984"/>
              <a:gd name="f173" fmla="val 176702"/>
              <a:gd name="f174" fmla="val 198569"/>
              <a:gd name="f175" fmla="val 170055"/>
              <a:gd name="f176" fmla="val 182356"/>
              <a:gd name="f177" fmla="val 163510"/>
              <a:gd name="f178" fmla="val 186988"/>
              <a:gd name="f179" fmla="val 146994"/>
              <a:gd name="f180" fmla="val 192426"/>
              <a:gd name="f181" fmla="val 134104"/>
              <a:gd name="f182" fmla="val 198468"/>
              <a:gd name="f183" fmla="val 119805"/>
              <a:gd name="f184" fmla="val 195850"/>
              <a:gd name="f185" fmla="val 108023"/>
              <a:gd name="f186" fmla="val 187190"/>
              <a:gd name="f187" fmla="val 95838"/>
              <a:gd name="f188" fmla="val 172185"/>
              <a:gd name="f189" fmla="val 74690"/>
              <a:gd name="f190" fmla="val 57269"/>
              <a:gd name="f191" fmla="val 130192"/>
              <a:gd name="f192" fmla="val 46292"/>
              <a:gd name="f193" fmla="val 105621"/>
              <a:gd name="f194" fmla="val 427148"/>
              <a:gd name="f195" fmla="val 98370"/>
              <a:gd name="f196" fmla="val 408417"/>
              <a:gd name="f197" fmla="val 89207"/>
              <a:gd name="f198" fmla="val 390996"/>
              <a:gd name="f199" fmla="val 82459"/>
              <a:gd name="f200" fmla="val 372165"/>
              <a:gd name="f201" fmla="val 63225"/>
              <a:gd name="f202" fmla="val 318792"/>
              <a:gd name="f203" fmla="val 52349"/>
              <a:gd name="f204" fmla="val 265823"/>
              <a:gd name="f205" fmla="val 75007"/>
              <a:gd name="f206" fmla="val 210739"/>
              <a:gd name="f207" fmla="val 77122"/>
              <a:gd name="f208" fmla="val 205704"/>
              <a:gd name="f209" fmla="val 82661"/>
              <a:gd name="f210" fmla="val 198755"/>
              <a:gd name="f211" fmla="val 74000"/>
              <a:gd name="f212" fmla="val 195432"/>
              <a:gd name="f213" fmla="val 68260"/>
              <a:gd name="f214" fmla="val 193217"/>
              <a:gd name="f215" fmla="val 65239"/>
              <a:gd name="f216" fmla="val 200064"/>
              <a:gd name="f217" fmla="val 62621"/>
              <a:gd name="f218" fmla="val 204495"/>
              <a:gd name="f219" fmla="val 42481"/>
              <a:gd name="f220" fmla="val 238734"/>
              <a:gd name="f221" fmla="val 37949"/>
              <a:gd name="f222" fmla="val 275793"/>
              <a:gd name="f223" fmla="val 44595"/>
              <a:gd name="f224" fmla="val 314160"/>
              <a:gd name="f225" fmla="val 52249"/>
              <a:gd name="f226" fmla="val 358268"/>
              <a:gd name="f227" fmla="val 72087"/>
              <a:gd name="f228" fmla="val 396333"/>
              <a:gd name="f229" fmla="+- 0 0 -90"/>
              <a:gd name="f230" fmla="*/ f3 1 407543"/>
              <a:gd name="f231" fmla="*/ f4 1 492830"/>
              <a:gd name="f232" fmla="+- f7 0 f5"/>
              <a:gd name="f233" fmla="+- f6 0 f5"/>
              <a:gd name="f234" fmla="*/ f229 f0 1"/>
              <a:gd name="f235" fmla="*/ f233 1 407543"/>
              <a:gd name="f236" fmla="*/ f232 1 492830"/>
              <a:gd name="f237" fmla="*/ 130394 f233 1"/>
              <a:gd name="f238" fmla="*/ 46494 f232 1"/>
              <a:gd name="f239" fmla="*/ 178731 f233 1"/>
              <a:gd name="f240" fmla="*/ 105908 f232 1"/>
              <a:gd name="f241" fmla="*/ 167351 f233 1"/>
              <a:gd name="f242" fmla="*/ 129371 f232 1"/>
              <a:gd name="f243" fmla="*/ 78431 f233 1"/>
              <a:gd name="f244" fmla="*/ 80934 f232 1"/>
              <a:gd name="f245" fmla="*/ 24153 f233 1"/>
              <a:gd name="f246" fmla="*/ 34409 f232 1"/>
              <a:gd name="f247" fmla="*/ 134623 f233 1"/>
              <a:gd name="f248" fmla="*/ 674 f232 1"/>
              <a:gd name="f249" fmla="*/ 211761 f233 1"/>
              <a:gd name="f250" fmla="*/ 94126 f232 1"/>
              <a:gd name="f251" fmla="*/ 312765 f233 1"/>
              <a:gd name="f252" fmla="*/ 38337 f232 1"/>
              <a:gd name="f253" fmla="*/ 335121 f233 1"/>
              <a:gd name="f254" fmla="*/ 43573 f232 1"/>
              <a:gd name="f255" fmla="*/ 71669 f232 1"/>
              <a:gd name="f256" fmla="*/ 313269 f233 1"/>
              <a:gd name="f257" fmla="*/ 76805 f232 1"/>
              <a:gd name="f258" fmla="*/ 268456 f233 1"/>
              <a:gd name="f259" fmla="*/ 89393 f232 1"/>
              <a:gd name="f260" fmla="*/ 258084 f233 1"/>
              <a:gd name="f261" fmla="*/ 102585 f232 1"/>
              <a:gd name="f262" fmla="*/ 271779 f233 1"/>
              <a:gd name="f263" fmla="*/ 108526 f232 1"/>
              <a:gd name="f264" fmla="*/ 388292 f233 1"/>
              <a:gd name="f265" fmla="*/ 195835 f232 1"/>
              <a:gd name="f266" fmla="*/ 403397 f233 1"/>
              <a:gd name="f267" fmla="*/ 317584 f232 1"/>
              <a:gd name="f268" fmla="*/ 329079 f233 1"/>
              <a:gd name="f269" fmla="*/ 463602 f232 1"/>
              <a:gd name="f270" fmla="*/ 262011 f233 1"/>
              <a:gd name="f271" fmla="*/ 492705 f232 1"/>
              <a:gd name="f272" fmla="*/ 145801 f233 1"/>
              <a:gd name="f273" fmla="*/ 492403 f232 1"/>
              <a:gd name="f274" fmla="*/ 72993 f233 1"/>
              <a:gd name="f275" fmla="*/ 459171 f232 1"/>
              <a:gd name="f276" fmla="*/ 24354 f233 1"/>
              <a:gd name="f277" fmla="*/ 185060 f232 1"/>
              <a:gd name="f278" fmla="*/ 81452 f233 1"/>
              <a:gd name="f279" fmla="*/ 130983 f232 1"/>
              <a:gd name="f280" fmla="*/ 135328 f233 1"/>
              <a:gd name="f281" fmla="*/ 159381 f232 1"/>
              <a:gd name="f282" fmla="*/ 154159 f233 1"/>
              <a:gd name="f283" fmla="*/ 177205 f232 1"/>
              <a:gd name="f284" fmla="*/ 254459 f233 1"/>
              <a:gd name="f285" fmla="*/ 176903 f232 1"/>
              <a:gd name="f286" fmla="*/ 271679 f233 1"/>
              <a:gd name="f287" fmla="*/ 158374 f232 1"/>
              <a:gd name="f288" fmla="*/ 243482 f233 1"/>
              <a:gd name="f289" fmla="*/ 138837 f232 1"/>
              <a:gd name="f290" fmla="*/ 223644 f233 1"/>
              <a:gd name="f291" fmla="*/ 148304 f232 1"/>
              <a:gd name="f292" fmla="*/ 198569 f233 1"/>
              <a:gd name="f293" fmla="*/ 170055 f232 1"/>
              <a:gd name="f294" fmla="*/ 192426 f233 1"/>
              <a:gd name="f295" fmla="*/ 134104 f232 1"/>
              <a:gd name="f296" fmla="*/ 187190 f233 1"/>
              <a:gd name="f297" fmla="*/ 95838 f232 1"/>
              <a:gd name="f298" fmla="*/ 130192 f233 1"/>
              <a:gd name="f299" fmla="*/ 46292 f232 1"/>
              <a:gd name="f300" fmla="*/ 105621 f233 1"/>
              <a:gd name="f301" fmla="*/ 427148 f232 1"/>
              <a:gd name="f302" fmla="*/ 82459 f233 1"/>
              <a:gd name="f303" fmla="*/ 372165 f232 1"/>
              <a:gd name="f304" fmla="*/ 75007 f233 1"/>
              <a:gd name="f305" fmla="*/ 210739 f232 1"/>
              <a:gd name="f306" fmla="*/ 74000 f233 1"/>
              <a:gd name="f307" fmla="*/ 195432 f232 1"/>
              <a:gd name="f308" fmla="*/ 62621 f233 1"/>
              <a:gd name="f309" fmla="*/ 204495 f232 1"/>
              <a:gd name="f310" fmla="*/ 44595 f233 1"/>
              <a:gd name="f311" fmla="*/ 314160 f232 1"/>
              <a:gd name="f312" fmla="*/ f234 1 f2"/>
              <a:gd name="f313" fmla="*/ f237 1 407543"/>
              <a:gd name="f314" fmla="*/ f238 1 492830"/>
              <a:gd name="f315" fmla="*/ f239 1 407543"/>
              <a:gd name="f316" fmla="*/ f240 1 492830"/>
              <a:gd name="f317" fmla="*/ f241 1 407543"/>
              <a:gd name="f318" fmla="*/ f242 1 492830"/>
              <a:gd name="f319" fmla="*/ f243 1 407543"/>
              <a:gd name="f320" fmla="*/ f244 1 492830"/>
              <a:gd name="f321" fmla="*/ f245 1 407543"/>
              <a:gd name="f322" fmla="*/ f246 1 492830"/>
              <a:gd name="f323" fmla="*/ f247 1 407543"/>
              <a:gd name="f324" fmla="*/ f248 1 492830"/>
              <a:gd name="f325" fmla="*/ f249 1 407543"/>
              <a:gd name="f326" fmla="*/ f250 1 492830"/>
              <a:gd name="f327" fmla="*/ f251 1 407543"/>
              <a:gd name="f328" fmla="*/ f252 1 492830"/>
              <a:gd name="f329" fmla="*/ f253 1 407543"/>
              <a:gd name="f330" fmla="*/ f254 1 492830"/>
              <a:gd name="f331" fmla="*/ f255 1 492830"/>
              <a:gd name="f332" fmla="*/ f256 1 407543"/>
              <a:gd name="f333" fmla="*/ f257 1 492830"/>
              <a:gd name="f334" fmla="*/ f258 1 407543"/>
              <a:gd name="f335" fmla="*/ f259 1 492830"/>
              <a:gd name="f336" fmla="*/ f260 1 407543"/>
              <a:gd name="f337" fmla="*/ f261 1 492830"/>
              <a:gd name="f338" fmla="*/ f262 1 407543"/>
              <a:gd name="f339" fmla="*/ f263 1 492830"/>
              <a:gd name="f340" fmla="*/ f264 1 407543"/>
              <a:gd name="f341" fmla="*/ f265 1 492830"/>
              <a:gd name="f342" fmla="*/ f266 1 407543"/>
              <a:gd name="f343" fmla="*/ f267 1 492830"/>
              <a:gd name="f344" fmla="*/ f268 1 407543"/>
              <a:gd name="f345" fmla="*/ f269 1 492830"/>
              <a:gd name="f346" fmla="*/ f270 1 407543"/>
              <a:gd name="f347" fmla="*/ f271 1 492830"/>
              <a:gd name="f348" fmla="*/ f272 1 407543"/>
              <a:gd name="f349" fmla="*/ f273 1 492830"/>
              <a:gd name="f350" fmla="*/ f274 1 407543"/>
              <a:gd name="f351" fmla="*/ f275 1 492830"/>
              <a:gd name="f352" fmla="*/ f276 1 407543"/>
              <a:gd name="f353" fmla="*/ f277 1 492830"/>
              <a:gd name="f354" fmla="*/ f278 1 407543"/>
              <a:gd name="f355" fmla="*/ f279 1 492830"/>
              <a:gd name="f356" fmla="*/ f280 1 407543"/>
              <a:gd name="f357" fmla="*/ f281 1 492830"/>
              <a:gd name="f358" fmla="*/ f282 1 407543"/>
              <a:gd name="f359" fmla="*/ f283 1 492830"/>
              <a:gd name="f360" fmla="*/ f284 1 407543"/>
              <a:gd name="f361" fmla="*/ f285 1 492830"/>
              <a:gd name="f362" fmla="*/ f286 1 407543"/>
              <a:gd name="f363" fmla="*/ f287 1 492830"/>
              <a:gd name="f364" fmla="*/ f288 1 407543"/>
              <a:gd name="f365" fmla="*/ f289 1 492830"/>
              <a:gd name="f366" fmla="*/ f290 1 407543"/>
              <a:gd name="f367" fmla="*/ f291 1 492830"/>
              <a:gd name="f368" fmla="*/ f292 1 407543"/>
              <a:gd name="f369" fmla="*/ f293 1 492830"/>
              <a:gd name="f370" fmla="*/ f294 1 407543"/>
              <a:gd name="f371" fmla="*/ f295 1 492830"/>
              <a:gd name="f372" fmla="*/ f296 1 407543"/>
              <a:gd name="f373" fmla="*/ f297 1 492830"/>
              <a:gd name="f374" fmla="*/ f298 1 407543"/>
              <a:gd name="f375" fmla="*/ f299 1 492830"/>
              <a:gd name="f376" fmla="*/ f300 1 407543"/>
              <a:gd name="f377" fmla="*/ f301 1 492830"/>
              <a:gd name="f378" fmla="*/ f302 1 407543"/>
              <a:gd name="f379" fmla="*/ f303 1 492830"/>
              <a:gd name="f380" fmla="*/ f304 1 407543"/>
              <a:gd name="f381" fmla="*/ f305 1 492830"/>
              <a:gd name="f382" fmla="*/ f306 1 407543"/>
              <a:gd name="f383" fmla="*/ f307 1 492830"/>
              <a:gd name="f384" fmla="*/ f308 1 407543"/>
              <a:gd name="f385" fmla="*/ f309 1 492830"/>
              <a:gd name="f386" fmla="*/ f310 1 407543"/>
              <a:gd name="f387" fmla="*/ f311 1 492830"/>
              <a:gd name="f388" fmla="*/ f5 1 f235"/>
              <a:gd name="f389" fmla="*/ f6 1 f235"/>
              <a:gd name="f390" fmla="*/ f5 1 f236"/>
              <a:gd name="f391" fmla="*/ f7 1 f236"/>
              <a:gd name="f392" fmla="+- f312 0 f1"/>
              <a:gd name="f393" fmla="*/ f313 1 f235"/>
              <a:gd name="f394" fmla="*/ f314 1 f236"/>
              <a:gd name="f395" fmla="*/ f315 1 f235"/>
              <a:gd name="f396" fmla="*/ f316 1 f236"/>
              <a:gd name="f397" fmla="*/ f317 1 f235"/>
              <a:gd name="f398" fmla="*/ f318 1 f236"/>
              <a:gd name="f399" fmla="*/ f319 1 f235"/>
              <a:gd name="f400" fmla="*/ f320 1 f236"/>
              <a:gd name="f401" fmla="*/ f321 1 f235"/>
              <a:gd name="f402" fmla="*/ f322 1 f236"/>
              <a:gd name="f403" fmla="*/ f323 1 f235"/>
              <a:gd name="f404" fmla="*/ f324 1 f236"/>
              <a:gd name="f405" fmla="*/ f325 1 f235"/>
              <a:gd name="f406" fmla="*/ f326 1 f236"/>
              <a:gd name="f407" fmla="*/ f327 1 f235"/>
              <a:gd name="f408" fmla="*/ f328 1 f236"/>
              <a:gd name="f409" fmla="*/ f329 1 f235"/>
              <a:gd name="f410" fmla="*/ f330 1 f236"/>
              <a:gd name="f411" fmla="*/ f331 1 f236"/>
              <a:gd name="f412" fmla="*/ f332 1 f235"/>
              <a:gd name="f413" fmla="*/ f333 1 f236"/>
              <a:gd name="f414" fmla="*/ f334 1 f235"/>
              <a:gd name="f415" fmla="*/ f335 1 f236"/>
              <a:gd name="f416" fmla="*/ f336 1 f235"/>
              <a:gd name="f417" fmla="*/ f337 1 f236"/>
              <a:gd name="f418" fmla="*/ f338 1 f235"/>
              <a:gd name="f419" fmla="*/ f339 1 f236"/>
              <a:gd name="f420" fmla="*/ f340 1 f235"/>
              <a:gd name="f421" fmla="*/ f341 1 f236"/>
              <a:gd name="f422" fmla="*/ f342 1 f235"/>
              <a:gd name="f423" fmla="*/ f343 1 f236"/>
              <a:gd name="f424" fmla="*/ f344 1 f235"/>
              <a:gd name="f425" fmla="*/ f345 1 f236"/>
              <a:gd name="f426" fmla="*/ f346 1 f235"/>
              <a:gd name="f427" fmla="*/ f347 1 f236"/>
              <a:gd name="f428" fmla="*/ f348 1 f235"/>
              <a:gd name="f429" fmla="*/ f349 1 f236"/>
              <a:gd name="f430" fmla="*/ f350 1 f235"/>
              <a:gd name="f431" fmla="*/ f351 1 f236"/>
              <a:gd name="f432" fmla="*/ f352 1 f235"/>
              <a:gd name="f433" fmla="*/ f353 1 f236"/>
              <a:gd name="f434" fmla="*/ f354 1 f235"/>
              <a:gd name="f435" fmla="*/ f355 1 f236"/>
              <a:gd name="f436" fmla="*/ f356 1 f235"/>
              <a:gd name="f437" fmla="*/ f357 1 f236"/>
              <a:gd name="f438" fmla="*/ f358 1 f235"/>
              <a:gd name="f439" fmla="*/ f359 1 f236"/>
              <a:gd name="f440" fmla="*/ f360 1 f235"/>
              <a:gd name="f441" fmla="*/ f361 1 f236"/>
              <a:gd name="f442" fmla="*/ f362 1 f235"/>
              <a:gd name="f443" fmla="*/ f363 1 f236"/>
              <a:gd name="f444" fmla="*/ f364 1 f235"/>
              <a:gd name="f445" fmla="*/ f365 1 f236"/>
              <a:gd name="f446" fmla="*/ f366 1 f235"/>
              <a:gd name="f447" fmla="*/ f367 1 f236"/>
              <a:gd name="f448" fmla="*/ f368 1 f235"/>
              <a:gd name="f449" fmla="*/ f369 1 f236"/>
              <a:gd name="f450" fmla="*/ f370 1 f235"/>
              <a:gd name="f451" fmla="*/ f371 1 f236"/>
              <a:gd name="f452" fmla="*/ f372 1 f235"/>
              <a:gd name="f453" fmla="*/ f373 1 f236"/>
              <a:gd name="f454" fmla="*/ f374 1 f235"/>
              <a:gd name="f455" fmla="*/ f375 1 f236"/>
              <a:gd name="f456" fmla="*/ f376 1 f235"/>
              <a:gd name="f457" fmla="*/ f377 1 f236"/>
              <a:gd name="f458" fmla="*/ f378 1 f235"/>
              <a:gd name="f459" fmla="*/ f379 1 f236"/>
              <a:gd name="f460" fmla="*/ f380 1 f235"/>
              <a:gd name="f461" fmla="*/ f381 1 f236"/>
              <a:gd name="f462" fmla="*/ f382 1 f235"/>
              <a:gd name="f463" fmla="*/ f383 1 f236"/>
              <a:gd name="f464" fmla="*/ f384 1 f235"/>
              <a:gd name="f465" fmla="*/ f385 1 f236"/>
              <a:gd name="f466" fmla="*/ f386 1 f235"/>
              <a:gd name="f467" fmla="*/ f387 1 f236"/>
              <a:gd name="f468" fmla="*/ f388 f230 1"/>
              <a:gd name="f469" fmla="*/ f389 f230 1"/>
              <a:gd name="f470" fmla="*/ f391 f231 1"/>
              <a:gd name="f471" fmla="*/ f390 f231 1"/>
              <a:gd name="f472" fmla="*/ f393 f230 1"/>
              <a:gd name="f473" fmla="*/ f394 f231 1"/>
              <a:gd name="f474" fmla="*/ f395 f230 1"/>
              <a:gd name="f475" fmla="*/ f396 f231 1"/>
              <a:gd name="f476" fmla="*/ f397 f230 1"/>
              <a:gd name="f477" fmla="*/ f398 f231 1"/>
              <a:gd name="f478" fmla="*/ f399 f230 1"/>
              <a:gd name="f479" fmla="*/ f400 f231 1"/>
              <a:gd name="f480" fmla="*/ f401 f230 1"/>
              <a:gd name="f481" fmla="*/ f402 f231 1"/>
              <a:gd name="f482" fmla="*/ f403 f230 1"/>
              <a:gd name="f483" fmla="*/ f404 f231 1"/>
              <a:gd name="f484" fmla="*/ f405 f230 1"/>
              <a:gd name="f485" fmla="*/ f406 f231 1"/>
              <a:gd name="f486" fmla="*/ f407 f230 1"/>
              <a:gd name="f487" fmla="*/ f408 f231 1"/>
              <a:gd name="f488" fmla="*/ f409 f230 1"/>
              <a:gd name="f489" fmla="*/ f410 f231 1"/>
              <a:gd name="f490" fmla="*/ f411 f231 1"/>
              <a:gd name="f491" fmla="*/ f412 f230 1"/>
              <a:gd name="f492" fmla="*/ f413 f231 1"/>
              <a:gd name="f493" fmla="*/ f414 f230 1"/>
              <a:gd name="f494" fmla="*/ f415 f231 1"/>
              <a:gd name="f495" fmla="*/ f416 f230 1"/>
              <a:gd name="f496" fmla="*/ f417 f231 1"/>
              <a:gd name="f497" fmla="*/ f418 f230 1"/>
              <a:gd name="f498" fmla="*/ f419 f231 1"/>
              <a:gd name="f499" fmla="*/ f420 f230 1"/>
              <a:gd name="f500" fmla="*/ f421 f231 1"/>
              <a:gd name="f501" fmla="*/ f422 f230 1"/>
              <a:gd name="f502" fmla="*/ f423 f231 1"/>
              <a:gd name="f503" fmla="*/ f424 f230 1"/>
              <a:gd name="f504" fmla="*/ f425 f231 1"/>
              <a:gd name="f505" fmla="*/ f426 f230 1"/>
              <a:gd name="f506" fmla="*/ f427 f231 1"/>
              <a:gd name="f507" fmla="*/ f428 f230 1"/>
              <a:gd name="f508" fmla="*/ f429 f231 1"/>
              <a:gd name="f509" fmla="*/ f430 f230 1"/>
              <a:gd name="f510" fmla="*/ f431 f231 1"/>
              <a:gd name="f511" fmla="*/ f432 f230 1"/>
              <a:gd name="f512" fmla="*/ f433 f231 1"/>
              <a:gd name="f513" fmla="*/ f434 f230 1"/>
              <a:gd name="f514" fmla="*/ f435 f231 1"/>
              <a:gd name="f515" fmla="*/ f436 f230 1"/>
              <a:gd name="f516" fmla="*/ f437 f231 1"/>
              <a:gd name="f517" fmla="*/ f438 f230 1"/>
              <a:gd name="f518" fmla="*/ f439 f231 1"/>
              <a:gd name="f519" fmla="*/ f440 f230 1"/>
              <a:gd name="f520" fmla="*/ f441 f231 1"/>
              <a:gd name="f521" fmla="*/ f442 f230 1"/>
              <a:gd name="f522" fmla="*/ f443 f231 1"/>
              <a:gd name="f523" fmla="*/ f444 f230 1"/>
              <a:gd name="f524" fmla="*/ f445 f231 1"/>
              <a:gd name="f525" fmla="*/ f446 f230 1"/>
              <a:gd name="f526" fmla="*/ f447 f231 1"/>
              <a:gd name="f527" fmla="*/ f448 f230 1"/>
              <a:gd name="f528" fmla="*/ f449 f231 1"/>
              <a:gd name="f529" fmla="*/ f450 f230 1"/>
              <a:gd name="f530" fmla="*/ f451 f231 1"/>
              <a:gd name="f531" fmla="*/ f452 f230 1"/>
              <a:gd name="f532" fmla="*/ f453 f231 1"/>
              <a:gd name="f533" fmla="*/ f454 f230 1"/>
              <a:gd name="f534" fmla="*/ f455 f231 1"/>
              <a:gd name="f535" fmla="*/ f456 f230 1"/>
              <a:gd name="f536" fmla="*/ f457 f231 1"/>
              <a:gd name="f537" fmla="*/ f458 f230 1"/>
              <a:gd name="f538" fmla="*/ f459 f231 1"/>
              <a:gd name="f539" fmla="*/ f460 f230 1"/>
              <a:gd name="f540" fmla="*/ f461 f231 1"/>
              <a:gd name="f541" fmla="*/ f462 f230 1"/>
              <a:gd name="f542" fmla="*/ f463 f231 1"/>
              <a:gd name="f543" fmla="*/ f464 f230 1"/>
              <a:gd name="f544" fmla="*/ f465 f231 1"/>
              <a:gd name="f545" fmla="*/ f466 f230 1"/>
              <a:gd name="f546" fmla="*/ f467 f2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92">
                <a:pos x="f472" y="f473"/>
              </a:cxn>
              <a:cxn ang="f392">
                <a:pos x="f474" y="f475"/>
              </a:cxn>
              <a:cxn ang="f392">
                <a:pos x="f476" y="f477"/>
              </a:cxn>
              <a:cxn ang="f392">
                <a:pos x="f478" y="f479"/>
              </a:cxn>
              <a:cxn ang="f392">
                <a:pos x="f480" y="f481"/>
              </a:cxn>
              <a:cxn ang="f392">
                <a:pos x="f482" y="f483"/>
              </a:cxn>
              <a:cxn ang="f392">
                <a:pos x="f484" y="f485"/>
              </a:cxn>
              <a:cxn ang="f392">
                <a:pos x="f486" y="f487"/>
              </a:cxn>
              <a:cxn ang="f392">
                <a:pos x="f488" y="f489"/>
              </a:cxn>
              <a:cxn ang="f392">
                <a:pos x="f488" y="f490"/>
              </a:cxn>
              <a:cxn ang="f392">
                <a:pos x="f491" y="f492"/>
              </a:cxn>
              <a:cxn ang="f392">
                <a:pos x="f493" y="f494"/>
              </a:cxn>
              <a:cxn ang="f392">
                <a:pos x="f495" y="f496"/>
              </a:cxn>
              <a:cxn ang="f392">
                <a:pos x="f497" y="f498"/>
              </a:cxn>
              <a:cxn ang="f392">
                <a:pos x="f499" y="f500"/>
              </a:cxn>
              <a:cxn ang="f392">
                <a:pos x="f501" y="f502"/>
              </a:cxn>
              <a:cxn ang="f392">
                <a:pos x="f503" y="f504"/>
              </a:cxn>
              <a:cxn ang="f392">
                <a:pos x="f505" y="f506"/>
              </a:cxn>
              <a:cxn ang="f392">
                <a:pos x="f507" y="f508"/>
              </a:cxn>
              <a:cxn ang="f392">
                <a:pos x="f509" y="f510"/>
              </a:cxn>
              <a:cxn ang="f392">
                <a:pos x="f511" y="f512"/>
              </a:cxn>
              <a:cxn ang="f392">
                <a:pos x="f513" y="f514"/>
              </a:cxn>
              <a:cxn ang="f392">
                <a:pos x="f515" y="f516"/>
              </a:cxn>
              <a:cxn ang="f392">
                <a:pos x="f517" y="f518"/>
              </a:cxn>
              <a:cxn ang="f392">
                <a:pos x="f519" y="f520"/>
              </a:cxn>
              <a:cxn ang="f392">
                <a:pos x="f521" y="f522"/>
              </a:cxn>
              <a:cxn ang="f392">
                <a:pos x="f523" y="f524"/>
              </a:cxn>
              <a:cxn ang="f392">
                <a:pos x="f525" y="f526"/>
              </a:cxn>
              <a:cxn ang="f392">
                <a:pos x="f527" y="f528"/>
              </a:cxn>
              <a:cxn ang="f392">
                <a:pos x="f529" y="f530"/>
              </a:cxn>
              <a:cxn ang="f392">
                <a:pos x="f531" y="f532"/>
              </a:cxn>
              <a:cxn ang="f392">
                <a:pos x="f533" y="f534"/>
              </a:cxn>
              <a:cxn ang="f392">
                <a:pos x="f535" y="f536"/>
              </a:cxn>
              <a:cxn ang="f392">
                <a:pos x="f537" y="f538"/>
              </a:cxn>
              <a:cxn ang="f392">
                <a:pos x="f539" y="f540"/>
              </a:cxn>
              <a:cxn ang="f392">
                <a:pos x="f541" y="f542"/>
              </a:cxn>
              <a:cxn ang="f392">
                <a:pos x="f543" y="f544"/>
              </a:cxn>
              <a:cxn ang="f392">
                <a:pos x="f545" y="f546"/>
              </a:cxn>
              <a:cxn ang="f392">
                <a:pos x="f535" y="f536"/>
              </a:cxn>
            </a:cxnLst>
            <a:rect l="f468" t="f471" r="f469" b="f470"/>
            <a:pathLst>
              <a:path w="407543" h="49283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56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0"/>
                  <a:pt x="f114" y="f115"/>
                </a:cubicBezTo>
                <a:cubicBezTo>
                  <a:pt x="f116" y="f117"/>
                  <a:pt x="f118" y="f119"/>
                  <a:pt x="f120" y="f121"/>
                </a:cubicBezTo>
                <a:cubicBezTo>
                  <a:pt x="f122" y="f123"/>
                  <a:pt x="f124" y="f125"/>
                  <a:pt x="f126" y="f127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50" y="f151"/>
                </a:cubicBezTo>
                <a:cubicBezTo>
                  <a:pt x="f152" y="f153"/>
                  <a:pt x="f154" y="f155"/>
                  <a:pt x="f156" y="f157"/>
                </a:cubicBezTo>
                <a:cubicBezTo>
                  <a:pt x="f158" y="f159"/>
                  <a:pt x="f160" y="f161"/>
                  <a:pt x="f162" y="f163"/>
                </a:cubicBezTo>
                <a:cubicBezTo>
                  <a:pt x="f164" y="f165"/>
                  <a:pt x="f166" y="f167"/>
                  <a:pt x="f168" y="f169"/>
                </a:cubicBezTo>
                <a:cubicBezTo>
                  <a:pt x="f170" y="f171"/>
                  <a:pt x="f172" y="f173"/>
                  <a:pt x="f174" y="f175"/>
                </a:cubicBezTo>
                <a:cubicBezTo>
                  <a:pt x="f176" y="f177"/>
                  <a:pt x="f178" y="f179"/>
                  <a:pt x="f180" y="f181"/>
                </a:cubicBezTo>
                <a:cubicBezTo>
                  <a:pt x="f182" y="f183"/>
                  <a:pt x="f184" y="f185"/>
                  <a:pt x="f186" y="f187"/>
                </a:cubicBezTo>
                <a:cubicBezTo>
                  <a:pt x="f188" y="f189"/>
                  <a:pt x="f144" y="f190"/>
                  <a:pt x="f191" y="f192"/>
                </a:cubicBezTo>
                <a:close/>
                <a:moveTo>
                  <a:pt x="f193" y="f194"/>
                </a:moveTo>
                <a:cubicBezTo>
                  <a:pt x="f195" y="f196"/>
                  <a:pt x="f197" y="f198"/>
                  <a:pt x="f199" y="f200"/>
                </a:cubicBezTo>
                <a:cubicBezTo>
                  <a:pt x="f201" y="f202"/>
                  <a:pt x="f203" y="f204"/>
                  <a:pt x="f205" y="f206"/>
                </a:cubicBez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193" y="f194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7" name="Forma libre: forma 53">
            <a:extLst>
              <a:ext uri="{FF2B5EF4-FFF2-40B4-BE49-F238E27FC236}">
                <a16:creationId xmlns:a16="http://schemas.microsoft.com/office/drawing/2014/main" id="{03544D35-2186-404C-99E7-5868412E362C}"/>
              </a:ext>
            </a:extLst>
          </p:cNvPr>
          <p:cNvSpPr/>
          <p:nvPr/>
        </p:nvSpPr>
        <p:spPr>
          <a:xfrm>
            <a:off x="8218261" y="3383956"/>
            <a:ext cx="575889" cy="40186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75887"/>
              <a:gd name="f7" fmla="val 401861"/>
              <a:gd name="f8" fmla="val 289937"/>
              <a:gd name="f9" fmla="val 401480"/>
              <a:gd name="f10" fmla="val 248145"/>
              <a:gd name="f11" fmla="val 406314"/>
              <a:gd name="f12" fmla="val 190543"/>
              <a:gd name="f13" fmla="val 362509"/>
              <a:gd name="f14" fmla="val 190342"/>
              <a:gd name="f15" fmla="val 316286"/>
              <a:gd name="f16" fmla="val 303296"/>
              <a:gd name="f17" fmla="val 184099"/>
              <a:gd name="f18" fmla="val 300073"/>
              <a:gd name="f19" fmla="val 172820"/>
              <a:gd name="f20" fmla="val 305914"/>
              <a:gd name="f21" fmla="val 165368"/>
              <a:gd name="f22" fmla="val 309741"/>
              <a:gd name="f23" fmla="val 157312"/>
              <a:gd name="f24" fmla="val 312863"/>
              <a:gd name="f25" fmla="val 150867"/>
              <a:gd name="f26" fmla="val 317898"/>
              <a:gd name="f27" fmla="val 100516"/>
              <a:gd name="f28" fmla="val 357474"/>
              <a:gd name="f29" fmla="val 57315"/>
              <a:gd name="f30" fmla="val 332802"/>
              <a:gd name="f31" fmla="val 23982"/>
              <a:gd name="f32" fmla="val 287083"/>
              <a:gd name="f33" fmla="val 14113"/>
              <a:gd name="f34" fmla="val 273488"/>
              <a:gd name="f35" fmla="val 7668"/>
              <a:gd name="f36" fmla="val 257879"/>
              <a:gd name="f37" fmla="val 3137"/>
              <a:gd name="f38" fmla="val 241767"/>
              <a:gd name="f39" fmla="+- 0 0 4919"/>
              <a:gd name="f40" fmla="val 213067"/>
              <a:gd name="f41" fmla="val 2230"/>
              <a:gd name="f42" fmla="val 200278"/>
              <a:gd name="f43" fmla="val 28211"/>
              <a:gd name="f44" fmla="val 185373"/>
              <a:gd name="f45" fmla="val 99710"/>
              <a:gd name="f46" fmla="val 144287"/>
              <a:gd name="f47" fmla="val 170504"/>
              <a:gd name="f48" fmla="val 101891"/>
              <a:gd name="f49" fmla="val 241801"/>
              <a:gd name="f50" fmla="val 60301"/>
              <a:gd name="f51" fmla="val 273925"/>
              <a:gd name="f52" fmla="val 41571"/>
              <a:gd name="f53" fmla="val 306452"/>
              <a:gd name="f54" fmla="val 23545"/>
              <a:gd name="f55" fmla="val 338777"/>
              <a:gd name="f56" fmla="val 5318"/>
              <a:gd name="f57" fmla="val 351164"/>
              <a:gd name="f58" fmla="+- 0 0 1731"/>
              <a:gd name="f59" fmla="val 363751"/>
              <a:gd name="f60" fmla="+- 0 0 2336"/>
              <a:gd name="f61" fmla="val 374929"/>
              <a:gd name="f62" fmla="val 6929"/>
              <a:gd name="f63" fmla="val 383791"/>
              <a:gd name="f64" fmla="val 14180"/>
              <a:gd name="f65" fmla="val 390035"/>
              <a:gd name="f66" fmla="val 15086"/>
              <a:gd name="f67" fmla="val 400508"/>
              <a:gd name="f68" fmla="val 7936"/>
              <a:gd name="f69" fmla="val 424072"/>
              <a:gd name="f70" fmla="+- 0 0 8176"/>
              <a:gd name="f71" fmla="val 450960"/>
              <a:gd name="f72" fmla="val 1995"/>
              <a:gd name="f73" fmla="val 460929"/>
              <a:gd name="f74" fmla="val 28782"/>
              <a:gd name="f75" fmla="val 472812"/>
              <a:gd name="f76" fmla="val 60805"/>
              <a:gd name="f77" fmla="val 482177"/>
              <a:gd name="f78" fmla="val 62617"/>
              <a:gd name="f79" fmla="val 505540"/>
              <a:gd name="f80" fmla="val 37442"/>
              <a:gd name="f81" fmla="val 520947"/>
              <a:gd name="f82" fmla="val 20826"/>
              <a:gd name="f83" fmla="val 541793"/>
              <a:gd name="f84" fmla="val 17402"/>
              <a:gd name="f85" fmla="val 558812"/>
              <a:gd name="f86" fmla="val 28480"/>
              <a:gd name="f87" fmla="val 575427"/>
              <a:gd name="f88" fmla="val 39355"/>
              <a:gd name="f89" fmla="val 580865"/>
              <a:gd name="f90" fmla="val 60503"/>
              <a:gd name="f91" fmla="val 570896"/>
              <a:gd name="f92" fmla="val 81147"/>
              <a:gd name="f93" fmla="val 558006"/>
              <a:gd name="f94" fmla="val 108034"/>
              <a:gd name="f95" fmla="val 537664"/>
              <a:gd name="f96" fmla="val 130088"/>
              <a:gd name="f97" fmla="val 520444"/>
              <a:gd name="f98" fmla="val 154055"/>
              <a:gd name="f99" fmla="val 471905"/>
              <a:gd name="f100" fmla="val 222029"/>
              <a:gd name="f101" fmla="val 422461"/>
              <a:gd name="f102" fmla="val 289197"/>
              <a:gd name="f103" fmla="val 373419"/>
              <a:gd name="f104" fmla="val 356769"/>
              <a:gd name="f105" fmla="val 352574"/>
              <a:gd name="f106" fmla="val 385469"/>
              <a:gd name="f107" fmla="val 326290"/>
              <a:gd name="f108" fmla="val 403897"/>
              <a:gd name="f109" fmla="val 401682"/>
              <a:gd name="f110" fmla="val 280571"/>
              <a:gd name="f111" fmla="val 329075"/>
              <a:gd name="f112" fmla="val 287318"/>
              <a:gd name="f113" fmla="val 329881"/>
              <a:gd name="f114" fmla="val 287621"/>
              <a:gd name="f115" fmla="val 324645"/>
              <a:gd name="f116" fmla="val 290138"/>
              <a:gd name="f117" fmla="val 322933"/>
              <a:gd name="f118" fmla="val 308264"/>
              <a:gd name="f119" fmla="val 310949"/>
              <a:gd name="f120" fmla="val 316925"/>
              <a:gd name="f121" fmla="val 291514"/>
              <a:gd name="f122" fmla="val 329815"/>
              <a:gd name="f123" fmla="val 275401"/>
              <a:gd name="f124" fmla="val 375936"/>
              <a:gd name="f125" fmla="val 218001"/>
              <a:gd name="f126" fmla="val 416519"/>
              <a:gd name="f127" fmla="val 156371"/>
              <a:gd name="f128" fmla="val 461131"/>
              <a:gd name="f129" fmla="val 97964"/>
              <a:gd name="f130" fmla="val 467575"/>
              <a:gd name="f131" fmla="val 89606"/>
              <a:gd name="f132" fmla="val 470294"/>
              <a:gd name="f133" fmla="val 82255"/>
              <a:gd name="f134" fmla="val 458512"/>
              <a:gd name="f135" fmla="val 75809"/>
              <a:gd name="f136" fmla="val 446428"/>
              <a:gd name="f137" fmla="val 69264"/>
              <a:gd name="f138" fmla="val 440184"/>
              <a:gd name="f139" fmla="val 58287"/>
              <a:gd name="f140" fmla="val 436056"/>
              <a:gd name="f141" fmla="val 45498"/>
              <a:gd name="f142" fmla="val 433740"/>
              <a:gd name="f143" fmla="val 38550"/>
              <a:gd name="f144" fmla="val 432430"/>
              <a:gd name="f145" fmla="val 29688"/>
              <a:gd name="f146" fmla="val 422763"/>
              <a:gd name="f147" fmla="val 28983"/>
              <a:gd name="f148" fmla="val 414707"/>
              <a:gd name="f149" fmla="val 411484"/>
              <a:gd name="f150" fmla="val 35730"/>
              <a:gd name="f151" fmla="val 407557"/>
              <a:gd name="f152" fmla="val 41168"/>
              <a:gd name="f153" fmla="val 354487"/>
              <a:gd name="f154" fmla="val 114177"/>
              <a:gd name="f155" fmla="val 301417"/>
              <a:gd name="f156" fmla="val 187287"/>
              <a:gd name="f157" fmla="val 248447"/>
              <a:gd name="f158" fmla="val 260497"/>
              <a:gd name="f159" fmla="val 245023"/>
              <a:gd name="f160" fmla="val 265230"/>
              <a:gd name="f161" fmla="val 237974"/>
              <a:gd name="f162" fmla="val 272280"/>
              <a:gd name="f163" fmla="val 242808"/>
              <a:gd name="f164" fmla="val 276308"/>
              <a:gd name="f165" fmla="val 257309"/>
              <a:gd name="f166" fmla="val 288190"/>
              <a:gd name="f167" fmla="val 260129"/>
              <a:gd name="f168" fmla="val 306216"/>
              <a:gd name="f169" fmla="val 269393"/>
              <a:gd name="f170" fmla="val 320516"/>
              <a:gd name="f171" fmla="val 272012"/>
              <a:gd name="f172" fmla="val 277550"/>
              <a:gd name="f173" fmla="val 326860"/>
              <a:gd name="f174" fmla="val 280471"/>
              <a:gd name="f175" fmla="val 208871"/>
              <a:gd name="f176" fmla="val 148516"/>
              <a:gd name="f177" fmla="val 204541"/>
              <a:gd name="f178" fmla="val 116191"/>
              <a:gd name="f179" fmla="val 203433"/>
              <a:gd name="f180" fmla="val 115083"/>
              <a:gd name="f181" fmla="val 176244"/>
              <a:gd name="f182" fmla="val 130692"/>
              <a:gd name="f183" fmla="val 138883"/>
              <a:gd name="f184" fmla="val 152142"/>
              <a:gd name="f185" fmla="val 102328"/>
              <a:gd name="f186" fmla="val 175102"/>
              <a:gd name="f187" fmla="val 65169"/>
              <a:gd name="f188" fmla="val 196954"/>
              <a:gd name="f189" fmla="val 57818"/>
              <a:gd name="f190" fmla="val 201284"/>
              <a:gd name="f191" fmla="val 55401"/>
              <a:gd name="f192" fmla="val 205715"/>
              <a:gd name="f193" fmla="val 58523"/>
              <a:gd name="f194" fmla="val 213470"/>
              <a:gd name="f195" fmla="val 62450"/>
              <a:gd name="f196" fmla="val 223338"/>
              <a:gd name="f197" fmla="val 66176"/>
              <a:gd name="f198" fmla="val 233308"/>
              <a:gd name="f199" fmla="val 70305"/>
              <a:gd name="f200" fmla="val 243076"/>
              <a:gd name="f201" fmla="val 75441"/>
              <a:gd name="f202" fmla="val 255160"/>
              <a:gd name="f203" fmla="val 81282"/>
              <a:gd name="f204" fmla="val 257980"/>
              <a:gd name="f205" fmla="val 94373"/>
              <a:gd name="f206" fmla="val 249722"/>
              <a:gd name="f207" fmla="val 134150"/>
              <a:gd name="f208" fmla="val 224849"/>
              <a:gd name="f209" fmla="val 175035"/>
              <a:gd name="f210" fmla="val 201385"/>
              <a:gd name="f211" fmla="val 215921"/>
              <a:gd name="f212" fmla="val 178324"/>
              <a:gd name="f213" fmla="val 271307"/>
              <a:gd name="f214" fmla="val 147107"/>
              <a:gd name="f215" fmla="val 329110"/>
              <a:gd name="f216" fmla="val 119112"/>
              <a:gd name="f217" fmla="val 360126"/>
              <a:gd name="f218" fmla="val 58589"/>
              <a:gd name="f219" fmla="val 364356"/>
              <a:gd name="f220" fmla="val 50433"/>
              <a:gd name="f221" fmla="val 371304"/>
              <a:gd name="f222" fmla="val 43383"/>
              <a:gd name="f223" fmla="val 363248"/>
              <a:gd name="f224" fmla="val 34219"/>
              <a:gd name="f225" fmla="val 354185"/>
              <a:gd name="f226" fmla="val 23948"/>
              <a:gd name="f227" fmla="val 346531"/>
              <a:gd name="f228" fmla="val 32306"/>
              <a:gd name="f229" fmla="val 339381"/>
              <a:gd name="f230" fmla="val 36838"/>
              <a:gd name="f231" fmla="val 308768"/>
              <a:gd name="f232" fmla="val 56475"/>
              <a:gd name="f233" fmla="val 277147"/>
              <a:gd name="f234" fmla="val 75104"/>
              <a:gd name="f235" fmla="val 245325"/>
              <a:gd name="f236" fmla="val 91922"/>
              <a:gd name="f237" fmla="val 219546"/>
              <a:gd name="f238" fmla="val 105517"/>
              <a:gd name="f239" fmla="val 204138"/>
              <a:gd name="f240" fmla="val 118205"/>
              <a:gd name="f241" fmla="val 546224"/>
              <a:gd name="f242" fmla="val 57784"/>
              <a:gd name="f243" fmla="val 544008"/>
              <a:gd name="f244" fmla="val 53454"/>
              <a:gd name="f245" fmla="val 539175"/>
              <a:gd name="f246" fmla="val 52044"/>
              <a:gd name="f247" fmla="val 529809"/>
              <a:gd name="f248" fmla="val 49325"/>
              <a:gd name="f249" fmla="val 525479"/>
              <a:gd name="f250" fmla="val 56676"/>
              <a:gd name="f251" fmla="val 521048"/>
              <a:gd name="f252" fmla="val 62718"/>
              <a:gd name="f253" fmla="val 467475"/>
              <a:gd name="f254" fmla="val 136432"/>
              <a:gd name="f255" fmla="val 414103"/>
              <a:gd name="f256" fmla="val 210348"/>
              <a:gd name="f257" fmla="val 360529"/>
              <a:gd name="f258" fmla="val 284062"/>
              <a:gd name="f259" fmla="val 354990"/>
              <a:gd name="f260" fmla="val 291614"/>
              <a:gd name="f261" fmla="val 351667"/>
              <a:gd name="f262" fmla="val 298059"/>
              <a:gd name="f263" fmla="val 305511"/>
              <a:gd name="f264" fmla="val 370901"/>
              <a:gd name="f265" fmla="val 313970"/>
              <a:gd name="f266" fmla="val 375634"/>
              <a:gd name="f267" fmla="val 380367"/>
              <a:gd name="f268" fmla="val 298966"/>
              <a:gd name="f269" fmla="val 433035"/>
              <a:gd name="f270" fmla="val 226460"/>
              <a:gd name="f271" fmla="val 485500"/>
              <a:gd name="f272" fmla="val 153854"/>
              <a:gd name="f273" fmla="val 537966"/>
              <a:gd name="f274" fmla="val 541894"/>
              <a:gd name="f275" fmla="val 75608"/>
              <a:gd name="f276" fmla="val 546023"/>
              <a:gd name="f277" fmla="val 69969"/>
              <a:gd name="f278" fmla="val 270904"/>
              <a:gd name="f279" fmla="val 176512"/>
              <a:gd name="f280" fmla="val 256403"/>
              <a:gd name="f281" fmla="val 186884"/>
              <a:gd name="f282" fmla="val 245527"/>
              <a:gd name="f283" fmla="val 193329"/>
              <a:gd name="f284" fmla="val 234349"/>
              <a:gd name="f285" fmla="val 199170"/>
              <a:gd name="f286" fmla="val 205649"/>
              <a:gd name="f287" fmla="val 213973"/>
              <a:gd name="f288" fmla="val 178560"/>
              <a:gd name="f289" fmla="val 231596"/>
              <a:gd name="f290" fmla="val 150565"/>
              <a:gd name="f291" fmla="val 247708"/>
              <a:gd name="f292" fmla="val 139991"/>
              <a:gd name="f293" fmla="val 253851"/>
              <a:gd name="f294" fmla="val 140998"/>
              <a:gd name="f295" fmla="val 260799"/>
              <a:gd name="f296" fmla="val 145630"/>
              <a:gd name="f297" fmla="val 270366"/>
              <a:gd name="f298" fmla="val 150464"/>
              <a:gd name="f299" fmla="val 280436"/>
              <a:gd name="f300" fmla="val 156204"/>
              <a:gd name="f301" fmla="val 280839"/>
              <a:gd name="f302" fmla="val 165469"/>
              <a:gd name="f303" fmla="val 276509"/>
              <a:gd name="f304" fmla="val 209778"/>
              <a:gd name="f305" fmla="val 255966"/>
              <a:gd name="f306" fmla="val 246735"/>
              <a:gd name="f307" fmla="val 227669"/>
              <a:gd name="f308" fmla="+- 0 0 -90"/>
              <a:gd name="f309" fmla="*/ f3 1 575887"/>
              <a:gd name="f310" fmla="*/ f4 1 401861"/>
              <a:gd name="f311" fmla="+- f7 0 f5"/>
              <a:gd name="f312" fmla="+- f6 0 f5"/>
              <a:gd name="f313" fmla="*/ f308 f0 1"/>
              <a:gd name="f314" fmla="*/ f312 1 575887"/>
              <a:gd name="f315" fmla="*/ f311 1 401861"/>
              <a:gd name="f316" fmla="*/ 289937 f312 1"/>
              <a:gd name="f317" fmla="*/ 401480 f311 1"/>
              <a:gd name="f318" fmla="*/ 190342 f312 1"/>
              <a:gd name="f319" fmla="*/ 316286 f311 1"/>
              <a:gd name="f320" fmla="*/ 172820 f312 1"/>
              <a:gd name="f321" fmla="*/ 305914 f311 1"/>
              <a:gd name="f322" fmla="*/ 150867 f312 1"/>
              <a:gd name="f323" fmla="*/ 317898 f311 1"/>
              <a:gd name="f324" fmla="*/ 23982 f312 1"/>
              <a:gd name="f325" fmla="*/ 287083 f311 1"/>
              <a:gd name="f326" fmla="*/ 3137 f312 1"/>
              <a:gd name="f327" fmla="*/ 241767 f311 1"/>
              <a:gd name="f328" fmla="*/ 28211 f312 1"/>
              <a:gd name="f329" fmla="*/ 185373 f311 1"/>
              <a:gd name="f330" fmla="*/ 241801 f312 1"/>
              <a:gd name="f331" fmla="*/ 60301 f311 1"/>
              <a:gd name="f332" fmla="*/ 338777 f312 1"/>
              <a:gd name="f333" fmla="*/ 5318 f311 1"/>
              <a:gd name="f334" fmla="*/ 374929 f312 1"/>
              <a:gd name="f335" fmla="*/ 6929 f311 1"/>
              <a:gd name="f336" fmla="*/ 400508 f312 1"/>
              <a:gd name="f337" fmla="*/ 7936 f311 1"/>
              <a:gd name="f338" fmla="*/ 460929 f312 1"/>
              <a:gd name="f339" fmla="*/ 28782 f311 1"/>
              <a:gd name="f340" fmla="*/ 505540 f312 1"/>
              <a:gd name="f341" fmla="*/ 37442 f311 1"/>
              <a:gd name="f342" fmla="*/ 558812 f312 1"/>
              <a:gd name="f343" fmla="*/ 28480 f311 1"/>
              <a:gd name="f344" fmla="*/ 570896 f312 1"/>
              <a:gd name="f345" fmla="*/ 81147 f311 1"/>
              <a:gd name="f346" fmla="*/ 520444 f312 1"/>
              <a:gd name="f347" fmla="*/ 154055 f311 1"/>
              <a:gd name="f348" fmla="*/ 373419 f312 1"/>
              <a:gd name="f349" fmla="*/ 356769 f311 1"/>
              <a:gd name="f350" fmla="*/ 401682 f311 1"/>
              <a:gd name="f351" fmla="*/ 280571 f312 1"/>
              <a:gd name="f352" fmla="*/ 329075 f311 1"/>
              <a:gd name="f353" fmla="*/ 290138 f312 1"/>
              <a:gd name="f354" fmla="*/ 322933 f311 1"/>
              <a:gd name="f355" fmla="*/ 329815 f312 1"/>
              <a:gd name="f356" fmla="*/ 275401 f311 1"/>
              <a:gd name="f357" fmla="*/ 461131 f312 1"/>
              <a:gd name="f358" fmla="*/ 97964 f311 1"/>
              <a:gd name="f359" fmla="*/ 458512 f312 1"/>
              <a:gd name="f360" fmla="*/ 75809 f311 1"/>
              <a:gd name="f361" fmla="*/ 436056 f312 1"/>
              <a:gd name="f362" fmla="*/ 45498 f311 1"/>
              <a:gd name="f363" fmla="*/ 422763 f312 1"/>
              <a:gd name="f364" fmla="*/ 28983 f311 1"/>
              <a:gd name="f365" fmla="*/ 407557 f312 1"/>
              <a:gd name="f366" fmla="*/ 41168 f311 1"/>
              <a:gd name="f367" fmla="*/ 248447 f312 1"/>
              <a:gd name="f368" fmla="*/ 260497 f311 1"/>
              <a:gd name="f369" fmla="*/ 242808 f312 1"/>
              <a:gd name="f370" fmla="*/ 276308 f311 1"/>
              <a:gd name="f371" fmla="*/ 269393 f312 1"/>
              <a:gd name="f372" fmla="*/ 320516 f311 1"/>
              <a:gd name="f373" fmla="*/ 280471 f312 1"/>
              <a:gd name="f374" fmla="*/ 208871 f312 1"/>
              <a:gd name="f375" fmla="*/ 148516 f311 1"/>
              <a:gd name="f376" fmla="*/ 176244 f312 1"/>
              <a:gd name="f377" fmla="*/ 130692 f311 1"/>
              <a:gd name="f378" fmla="*/ 65169 f312 1"/>
              <a:gd name="f379" fmla="*/ 196954 f311 1"/>
              <a:gd name="f380" fmla="*/ 58523 f312 1"/>
              <a:gd name="f381" fmla="*/ 213470 f311 1"/>
              <a:gd name="f382" fmla="*/ 70305 f312 1"/>
              <a:gd name="f383" fmla="*/ 243076 f311 1"/>
              <a:gd name="f384" fmla="*/ 94373 f312 1"/>
              <a:gd name="f385" fmla="*/ 249722 f311 1"/>
              <a:gd name="f386" fmla="*/ 215921 f312 1"/>
              <a:gd name="f387" fmla="*/ 178324 f311 1"/>
              <a:gd name="f388" fmla="*/ 360126 f312 1"/>
              <a:gd name="f389" fmla="*/ 58589 f311 1"/>
              <a:gd name="f390" fmla="*/ 363248 f312 1"/>
              <a:gd name="f391" fmla="*/ 34219 f311 1"/>
              <a:gd name="f392" fmla="*/ 339381 f312 1"/>
              <a:gd name="f393" fmla="*/ 36838 f311 1"/>
              <a:gd name="f394" fmla="*/ 245325 f312 1"/>
              <a:gd name="f395" fmla="*/ 91922 f311 1"/>
              <a:gd name="f396" fmla="*/ 546224 f312 1"/>
              <a:gd name="f397" fmla="*/ 57784 f311 1"/>
              <a:gd name="f398" fmla="*/ 539175 f312 1"/>
              <a:gd name="f399" fmla="*/ 52044 f311 1"/>
              <a:gd name="f400" fmla="*/ 521048 f312 1"/>
              <a:gd name="f401" fmla="*/ 62718 f311 1"/>
              <a:gd name="f402" fmla="*/ 360529 f312 1"/>
              <a:gd name="f403" fmla="*/ 284062 f311 1"/>
              <a:gd name="f404" fmla="*/ 305511 f311 1"/>
              <a:gd name="f405" fmla="*/ 380367 f312 1"/>
              <a:gd name="f406" fmla="*/ 298966 f311 1"/>
              <a:gd name="f407" fmla="*/ 537966 f312 1"/>
              <a:gd name="f408" fmla="*/ 546023 f312 1"/>
              <a:gd name="f409" fmla="*/ 270904 f312 1"/>
              <a:gd name="f410" fmla="*/ 176512 f311 1"/>
              <a:gd name="f411" fmla="*/ 234349 f312 1"/>
              <a:gd name="f412" fmla="*/ 199170 f311 1"/>
              <a:gd name="f413" fmla="*/ 150565 f312 1"/>
              <a:gd name="f414" fmla="*/ 247708 f311 1"/>
              <a:gd name="f415" fmla="*/ 145630 f312 1"/>
              <a:gd name="f416" fmla="*/ 270366 f311 1"/>
              <a:gd name="f417" fmla="*/ 165469 f312 1"/>
              <a:gd name="f418" fmla="*/ 276509 f311 1"/>
              <a:gd name="f419" fmla="*/ f313 1 f2"/>
              <a:gd name="f420" fmla="*/ f316 1 575887"/>
              <a:gd name="f421" fmla="*/ f317 1 401861"/>
              <a:gd name="f422" fmla="*/ f318 1 575887"/>
              <a:gd name="f423" fmla="*/ f319 1 401861"/>
              <a:gd name="f424" fmla="*/ f320 1 575887"/>
              <a:gd name="f425" fmla="*/ f321 1 401861"/>
              <a:gd name="f426" fmla="*/ f322 1 575887"/>
              <a:gd name="f427" fmla="*/ f323 1 401861"/>
              <a:gd name="f428" fmla="*/ f324 1 575887"/>
              <a:gd name="f429" fmla="*/ f325 1 401861"/>
              <a:gd name="f430" fmla="*/ f326 1 575887"/>
              <a:gd name="f431" fmla="*/ f327 1 401861"/>
              <a:gd name="f432" fmla="*/ f328 1 575887"/>
              <a:gd name="f433" fmla="*/ f329 1 401861"/>
              <a:gd name="f434" fmla="*/ f330 1 575887"/>
              <a:gd name="f435" fmla="*/ f331 1 401861"/>
              <a:gd name="f436" fmla="*/ f332 1 575887"/>
              <a:gd name="f437" fmla="*/ f333 1 401861"/>
              <a:gd name="f438" fmla="*/ f334 1 575887"/>
              <a:gd name="f439" fmla="*/ f335 1 401861"/>
              <a:gd name="f440" fmla="*/ f336 1 575887"/>
              <a:gd name="f441" fmla="*/ f337 1 401861"/>
              <a:gd name="f442" fmla="*/ f338 1 575887"/>
              <a:gd name="f443" fmla="*/ f339 1 401861"/>
              <a:gd name="f444" fmla="*/ f340 1 575887"/>
              <a:gd name="f445" fmla="*/ f341 1 401861"/>
              <a:gd name="f446" fmla="*/ f342 1 575887"/>
              <a:gd name="f447" fmla="*/ f343 1 401861"/>
              <a:gd name="f448" fmla="*/ f344 1 575887"/>
              <a:gd name="f449" fmla="*/ f345 1 401861"/>
              <a:gd name="f450" fmla="*/ f346 1 575887"/>
              <a:gd name="f451" fmla="*/ f347 1 401861"/>
              <a:gd name="f452" fmla="*/ f348 1 575887"/>
              <a:gd name="f453" fmla="*/ f349 1 401861"/>
              <a:gd name="f454" fmla="*/ f350 1 401861"/>
              <a:gd name="f455" fmla="*/ f351 1 575887"/>
              <a:gd name="f456" fmla="*/ f352 1 401861"/>
              <a:gd name="f457" fmla="*/ f353 1 575887"/>
              <a:gd name="f458" fmla="*/ f354 1 401861"/>
              <a:gd name="f459" fmla="*/ f355 1 575887"/>
              <a:gd name="f460" fmla="*/ f356 1 401861"/>
              <a:gd name="f461" fmla="*/ f357 1 575887"/>
              <a:gd name="f462" fmla="*/ f358 1 401861"/>
              <a:gd name="f463" fmla="*/ f359 1 575887"/>
              <a:gd name="f464" fmla="*/ f360 1 401861"/>
              <a:gd name="f465" fmla="*/ f361 1 575887"/>
              <a:gd name="f466" fmla="*/ f362 1 401861"/>
              <a:gd name="f467" fmla="*/ f363 1 575887"/>
              <a:gd name="f468" fmla="*/ f364 1 401861"/>
              <a:gd name="f469" fmla="*/ f365 1 575887"/>
              <a:gd name="f470" fmla="*/ f366 1 401861"/>
              <a:gd name="f471" fmla="*/ f367 1 575887"/>
              <a:gd name="f472" fmla="*/ f368 1 401861"/>
              <a:gd name="f473" fmla="*/ f369 1 575887"/>
              <a:gd name="f474" fmla="*/ f370 1 401861"/>
              <a:gd name="f475" fmla="*/ f371 1 575887"/>
              <a:gd name="f476" fmla="*/ f372 1 401861"/>
              <a:gd name="f477" fmla="*/ f373 1 575887"/>
              <a:gd name="f478" fmla="*/ f374 1 575887"/>
              <a:gd name="f479" fmla="*/ f375 1 401861"/>
              <a:gd name="f480" fmla="*/ f376 1 575887"/>
              <a:gd name="f481" fmla="*/ f377 1 401861"/>
              <a:gd name="f482" fmla="*/ f378 1 575887"/>
              <a:gd name="f483" fmla="*/ f379 1 401861"/>
              <a:gd name="f484" fmla="*/ f380 1 575887"/>
              <a:gd name="f485" fmla="*/ f381 1 401861"/>
              <a:gd name="f486" fmla="*/ f382 1 575887"/>
              <a:gd name="f487" fmla="*/ f383 1 401861"/>
              <a:gd name="f488" fmla="*/ f384 1 575887"/>
              <a:gd name="f489" fmla="*/ f385 1 401861"/>
              <a:gd name="f490" fmla="*/ f386 1 575887"/>
              <a:gd name="f491" fmla="*/ f387 1 401861"/>
              <a:gd name="f492" fmla="*/ f388 1 575887"/>
              <a:gd name="f493" fmla="*/ f389 1 401861"/>
              <a:gd name="f494" fmla="*/ f390 1 575887"/>
              <a:gd name="f495" fmla="*/ f391 1 401861"/>
              <a:gd name="f496" fmla="*/ f392 1 575887"/>
              <a:gd name="f497" fmla="*/ f393 1 401861"/>
              <a:gd name="f498" fmla="*/ f394 1 575887"/>
              <a:gd name="f499" fmla="*/ f395 1 401861"/>
              <a:gd name="f500" fmla="*/ f396 1 575887"/>
              <a:gd name="f501" fmla="*/ f397 1 401861"/>
              <a:gd name="f502" fmla="*/ f398 1 575887"/>
              <a:gd name="f503" fmla="*/ f399 1 401861"/>
              <a:gd name="f504" fmla="*/ f400 1 575887"/>
              <a:gd name="f505" fmla="*/ f401 1 401861"/>
              <a:gd name="f506" fmla="*/ f402 1 575887"/>
              <a:gd name="f507" fmla="*/ f403 1 401861"/>
              <a:gd name="f508" fmla="*/ f404 1 401861"/>
              <a:gd name="f509" fmla="*/ f405 1 575887"/>
              <a:gd name="f510" fmla="*/ f406 1 401861"/>
              <a:gd name="f511" fmla="*/ f407 1 575887"/>
              <a:gd name="f512" fmla="*/ f408 1 575887"/>
              <a:gd name="f513" fmla="*/ f409 1 575887"/>
              <a:gd name="f514" fmla="*/ f410 1 401861"/>
              <a:gd name="f515" fmla="*/ f411 1 575887"/>
              <a:gd name="f516" fmla="*/ f412 1 401861"/>
              <a:gd name="f517" fmla="*/ f413 1 575887"/>
              <a:gd name="f518" fmla="*/ f414 1 401861"/>
              <a:gd name="f519" fmla="*/ f415 1 575887"/>
              <a:gd name="f520" fmla="*/ f416 1 401861"/>
              <a:gd name="f521" fmla="*/ f417 1 575887"/>
              <a:gd name="f522" fmla="*/ f418 1 401861"/>
              <a:gd name="f523" fmla="*/ f5 1 f314"/>
              <a:gd name="f524" fmla="*/ f6 1 f314"/>
              <a:gd name="f525" fmla="*/ f5 1 f315"/>
              <a:gd name="f526" fmla="*/ f7 1 f315"/>
              <a:gd name="f527" fmla="+- f419 0 f1"/>
              <a:gd name="f528" fmla="*/ f420 1 f314"/>
              <a:gd name="f529" fmla="*/ f421 1 f315"/>
              <a:gd name="f530" fmla="*/ f422 1 f314"/>
              <a:gd name="f531" fmla="*/ f423 1 f315"/>
              <a:gd name="f532" fmla="*/ f424 1 f314"/>
              <a:gd name="f533" fmla="*/ f425 1 f315"/>
              <a:gd name="f534" fmla="*/ f426 1 f314"/>
              <a:gd name="f535" fmla="*/ f427 1 f315"/>
              <a:gd name="f536" fmla="*/ f428 1 f314"/>
              <a:gd name="f537" fmla="*/ f429 1 f315"/>
              <a:gd name="f538" fmla="*/ f430 1 f314"/>
              <a:gd name="f539" fmla="*/ f431 1 f315"/>
              <a:gd name="f540" fmla="*/ f432 1 f314"/>
              <a:gd name="f541" fmla="*/ f433 1 f315"/>
              <a:gd name="f542" fmla="*/ f434 1 f314"/>
              <a:gd name="f543" fmla="*/ f435 1 f315"/>
              <a:gd name="f544" fmla="*/ f436 1 f314"/>
              <a:gd name="f545" fmla="*/ f437 1 f315"/>
              <a:gd name="f546" fmla="*/ f438 1 f314"/>
              <a:gd name="f547" fmla="*/ f439 1 f315"/>
              <a:gd name="f548" fmla="*/ f440 1 f314"/>
              <a:gd name="f549" fmla="*/ f441 1 f315"/>
              <a:gd name="f550" fmla="*/ f442 1 f314"/>
              <a:gd name="f551" fmla="*/ f443 1 f315"/>
              <a:gd name="f552" fmla="*/ f444 1 f314"/>
              <a:gd name="f553" fmla="*/ f445 1 f315"/>
              <a:gd name="f554" fmla="*/ f446 1 f314"/>
              <a:gd name="f555" fmla="*/ f447 1 f315"/>
              <a:gd name="f556" fmla="*/ f448 1 f314"/>
              <a:gd name="f557" fmla="*/ f449 1 f315"/>
              <a:gd name="f558" fmla="*/ f450 1 f314"/>
              <a:gd name="f559" fmla="*/ f451 1 f315"/>
              <a:gd name="f560" fmla="*/ f452 1 f314"/>
              <a:gd name="f561" fmla="*/ f453 1 f315"/>
              <a:gd name="f562" fmla="*/ f454 1 f315"/>
              <a:gd name="f563" fmla="*/ f455 1 f314"/>
              <a:gd name="f564" fmla="*/ f456 1 f315"/>
              <a:gd name="f565" fmla="*/ f457 1 f314"/>
              <a:gd name="f566" fmla="*/ f458 1 f315"/>
              <a:gd name="f567" fmla="*/ f459 1 f314"/>
              <a:gd name="f568" fmla="*/ f460 1 f315"/>
              <a:gd name="f569" fmla="*/ f461 1 f314"/>
              <a:gd name="f570" fmla="*/ f462 1 f315"/>
              <a:gd name="f571" fmla="*/ f463 1 f314"/>
              <a:gd name="f572" fmla="*/ f464 1 f315"/>
              <a:gd name="f573" fmla="*/ f465 1 f314"/>
              <a:gd name="f574" fmla="*/ f466 1 f315"/>
              <a:gd name="f575" fmla="*/ f467 1 f314"/>
              <a:gd name="f576" fmla="*/ f468 1 f315"/>
              <a:gd name="f577" fmla="*/ f469 1 f314"/>
              <a:gd name="f578" fmla="*/ f470 1 f315"/>
              <a:gd name="f579" fmla="*/ f471 1 f314"/>
              <a:gd name="f580" fmla="*/ f472 1 f315"/>
              <a:gd name="f581" fmla="*/ f473 1 f314"/>
              <a:gd name="f582" fmla="*/ f474 1 f315"/>
              <a:gd name="f583" fmla="*/ f475 1 f314"/>
              <a:gd name="f584" fmla="*/ f476 1 f315"/>
              <a:gd name="f585" fmla="*/ f477 1 f314"/>
              <a:gd name="f586" fmla="*/ f478 1 f314"/>
              <a:gd name="f587" fmla="*/ f479 1 f315"/>
              <a:gd name="f588" fmla="*/ f480 1 f314"/>
              <a:gd name="f589" fmla="*/ f481 1 f315"/>
              <a:gd name="f590" fmla="*/ f482 1 f314"/>
              <a:gd name="f591" fmla="*/ f483 1 f315"/>
              <a:gd name="f592" fmla="*/ f484 1 f314"/>
              <a:gd name="f593" fmla="*/ f485 1 f315"/>
              <a:gd name="f594" fmla="*/ f486 1 f314"/>
              <a:gd name="f595" fmla="*/ f487 1 f315"/>
              <a:gd name="f596" fmla="*/ f488 1 f314"/>
              <a:gd name="f597" fmla="*/ f489 1 f315"/>
              <a:gd name="f598" fmla="*/ f490 1 f314"/>
              <a:gd name="f599" fmla="*/ f491 1 f315"/>
              <a:gd name="f600" fmla="*/ f492 1 f314"/>
              <a:gd name="f601" fmla="*/ f493 1 f315"/>
              <a:gd name="f602" fmla="*/ f494 1 f314"/>
              <a:gd name="f603" fmla="*/ f495 1 f315"/>
              <a:gd name="f604" fmla="*/ f496 1 f314"/>
              <a:gd name="f605" fmla="*/ f497 1 f315"/>
              <a:gd name="f606" fmla="*/ f498 1 f314"/>
              <a:gd name="f607" fmla="*/ f499 1 f315"/>
              <a:gd name="f608" fmla="*/ f500 1 f314"/>
              <a:gd name="f609" fmla="*/ f501 1 f315"/>
              <a:gd name="f610" fmla="*/ f502 1 f314"/>
              <a:gd name="f611" fmla="*/ f503 1 f315"/>
              <a:gd name="f612" fmla="*/ f504 1 f314"/>
              <a:gd name="f613" fmla="*/ f505 1 f315"/>
              <a:gd name="f614" fmla="*/ f506 1 f314"/>
              <a:gd name="f615" fmla="*/ f507 1 f315"/>
              <a:gd name="f616" fmla="*/ f508 1 f315"/>
              <a:gd name="f617" fmla="*/ f509 1 f314"/>
              <a:gd name="f618" fmla="*/ f510 1 f315"/>
              <a:gd name="f619" fmla="*/ f511 1 f314"/>
              <a:gd name="f620" fmla="*/ f512 1 f314"/>
              <a:gd name="f621" fmla="*/ f513 1 f314"/>
              <a:gd name="f622" fmla="*/ f514 1 f315"/>
              <a:gd name="f623" fmla="*/ f515 1 f314"/>
              <a:gd name="f624" fmla="*/ f516 1 f315"/>
              <a:gd name="f625" fmla="*/ f517 1 f314"/>
              <a:gd name="f626" fmla="*/ f518 1 f315"/>
              <a:gd name="f627" fmla="*/ f519 1 f314"/>
              <a:gd name="f628" fmla="*/ f520 1 f315"/>
              <a:gd name="f629" fmla="*/ f521 1 f314"/>
              <a:gd name="f630" fmla="*/ f522 1 f315"/>
              <a:gd name="f631" fmla="*/ f523 f309 1"/>
              <a:gd name="f632" fmla="*/ f524 f309 1"/>
              <a:gd name="f633" fmla="*/ f526 f310 1"/>
              <a:gd name="f634" fmla="*/ f525 f310 1"/>
              <a:gd name="f635" fmla="*/ f528 f309 1"/>
              <a:gd name="f636" fmla="*/ f529 f310 1"/>
              <a:gd name="f637" fmla="*/ f530 f309 1"/>
              <a:gd name="f638" fmla="*/ f531 f310 1"/>
              <a:gd name="f639" fmla="*/ f532 f309 1"/>
              <a:gd name="f640" fmla="*/ f533 f310 1"/>
              <a:gd name="f641" fmla="*/ f534 f309 1"/>
              <a:gd name="f642" fmla="*/ f535 f310 1"/>
              <a:gd name="f643" fmla="*/ f536 f309 1"/>
              <a:gd name="f644" fmla="*/ f537 f310 1"/>
              <a:gd name="f645" fmla="*/ f538 f309 1"/>
              <a:gd name="f646" fmla="*/ f539 f310 1"/>
              <a:gd name="f647" fmla="*/ f540 f309 1"/>
              <a:gd name="f648" fmla="*/ f541 f310 1"/>
              <a:gd name="f649" fmla="*/ f542 f309 1"/>
              <a:gd name="f650" fmla="*/ f543 f310 1"/>
              <a:gd name="f651" fmla="*/ f544 f309 1"/>
              <a:gd name="f652" fmla="*/ f545 f310 1"/>
              <a:gd name="f653" fmla="*/ f546 f309 1"/>
              <a:gd name="f654" fmla="*/ f547 f310 1"/>
              <a:gd name="f655" fmla="*/ f548 f309 1"/>
              <a:gd name="f656" fmla="*/ f549 f310 1"/>
              <a:gd name="f657" fmla="*/ f550 f309 1"/>
              <a:gd name="f658" fmla="*/ f551 f310 1"/>
              <a:gd name="f659" fmla="*/ f552 f309 1"/>
              <a:gd name="f660" fmla="*/ f553 f310 1"/>
              <a:gd name="f661" fmla="*/ f554 f309 1"/>
              <a:gd name="f662" fmla="*/ f555 f310 1"/>
              <a:gd name="f663" fmla="*/ f556 f309 1"/>
              <a:gd name="f664" fmla="*/ f557 f310 1"/>
              <a:gd name="f665" fmla="*/ f558 f309 1"/>
              <a:gd name="f666" fmla="*/ f559 f310 1"/>
              <a:gd name="f667" fmla="*/ f560 f309 1"/>
              <a:gd name="f668" fmla="*/ f561 f310 1"/>
              <a:gd name="f669" fmla="*/ f562 f310 1"/>
              <a:gd name="f670" fmla="*/ f563 f309 1"/>
              <a:gd name="f671" fmla="*/ f564 f310 1"/>
              <a:gd name="f672" fmla="*/ f565 f309 1"/>
              <a:gd name="f673" fmla="*/ f566 f310 1"/>
              <a:gd name="f674" fmla="*/ f567 f309 1"/>
              <a:gd name="f675" fmla="*/ f568 f310 1"/>
              <a:gd name="f676" fmla="*/ f569 f309 1"/>
              <a:gd name="f677" fmla="*/ f570 f310 1"/>
              <a:gd name="f678" fmla="*/ f571 f309 1"/>
              <a:gd name="f679" fmla="*/ f572 f310 1"/>
              <a:gd name="f680" fmla="*/ f573 f309 1"/>
              <a:gd name="f681" fmla="*/ f574 f310 1"/>
              <a:gd name="f682" fmla="*/ f575 f309 1"/>
              <a:gd name="f683" fmla="*/ f576 f310 1"/>
              <a:gd name="f684" fmla="*/ f577 f309 1"/>
              <a:gd name="f685" fmla="*/ f578 f310 1"/>
              <a:gd name="f686" fmla="*/ f579 f309 1"/>
              <a:gd name="f687" fmla="*/ f580 f310 1"/>
              <a:gd name="f688" fmla="*/ f581 f309 1"/>
              <a:gd name="f689" fmla="*/ f582 f310 1"/>
              <a:gd name="f690" fmla="*/ f583 f309 1"/>
              <a:gd name="f691" fmla="*/ f584 f310 1"/>
              <a:gd name="f692" fmla="*/ f585 f309 1"/>
              <a:gd name="f693" fmla="*/ f586 f309 1"/>
              <a:gd name="f694" fmla="*/ f587 f310 1"/>
              <a:gd name="f695" fmla="*/ f588 f309 1"/>
              <a:gd name="f696" fmla="*/ f589 f310 1"/>
              <a:gd name="f697" fmla="*/ f590 f309 1"/>
              <a:gd name="f698" fmla="*/ f591 f310 1"/>
              <a:gd name="f699" fmla="*/ f592 f309 1"/>
              <a:gd name="f700" fmla="*/ f593 f310 1"/>
              <a:gd name="f701" fmla="*/ f594 f309 1"/>
              <a:gd name="f702" fmla="*/ f595 f310 1"/>
              <a:gd name="f703" fmla="*/ f596 f309 1"/>
              <a:gd name="f704" fmla="*/ f597 f310 1"/>
              <a:gd name="f705" fmla="*/ f598 f309 1"/>
              <a:gd name="f706" fmla="*/ f599 f310 1"/>
              <a:gd name="f707" fmla="*/ f600 f309 1"/>
              <a:gd name="f708" fmla="*/ f601 f310 1"/>
              <a:gd name="f709" fmla="*/ f602 f309 1"/>
              <a:gd name="f710" fmla="*/ f603 f310 1"/>
              <a:gd name="f711" fmla="*/ f604 f309 1"/>
              <a:gd name="f712" fmla="*/ f605 f310 1"/>
              <a:gd name="f713" fmla="*/ f606 f309 1"/>
              <a:gd name="f714" fmla="*/ f607 f310 1"/>
              <a:gd name="f715" fmla="*/ f608 f309 1"/>
              <a:gd name="f716" fmla="*/ f609 f310 1"/>
              <a:gd name="f717" fmla="*/ f610 f309 1"/>
              <a:gd name="f718" fmla="*/ f611 f310 1"/>
              <a:gd name="f719" fmla="*/ f612 f309 1"/>
              <a:gd name="f720" fmla="*/ f613 f310 1"/>
              <a:gd name="f721" fmla="*/ f614 f309 1"/>
              <a:gd name="f722" fmla="*/ f615 f310 1"/>
              <a:gd name="f723" fmla="*/ f616 f310 1"/>
              <a:gd name="f724" fmla="*/ f617 f309 1"/>
              <a:gd name="f725" fmla="*/ f618 f310 1"/>
              <a:gd name="f726" fmla="*/ f619 f309 1"/>
              <a:gd name="f727" fmla="*/ f620 f309 1"/>
              <a:gd name="f728" fmla="*/ f621 f309 1"/>
              <a:gd name="f729" fmla="*/ f622 f310 1"/>
              <a:gd name="f730" fmla="*/ f623 f309 1"/>
              <a:gd name="f731" fmla="*/ f624 f310 1"/>
              <a:gd name="f732" fmla="*/ f625 f309 1"/>
              <a:gd name="f733" fmla="*/ f626 f310 1"/>
              <a:gd name="f734" fmla="*/ f627 f309 1"/>
              <a:gd name="f735" fmla="*/ f628 f310 1"/>
              <a:gd name="f736" fmla="*/ f629 f309 1"/>
              <a:gd name="f737" fmla="*/ f630 f31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27">
                <a:pos x="f635" y="f636"/>
              </a:cxn>
              <a:cxn ang="f527">
                <a:pos x="f637" y="f638"/>
              </a:cxn>
              <a:cxn ang="f527">
                <a:pos x="f639" y="f640"/>
              </a:cxn>
              <a:cxn ang="f527">
                <a:pos x="f641" y="f642"/>
              </a:cxn>
              <a:cxn ang="f527">
                <a:pos x="f643" y="f644"/>
              </a:cxn>
              <a:cxn ang="f527">
                <a:pos x="f645" y="f646"/>
              </a:cxn>
              <a:cxn ang="f527">
                <a:pos x="f647" y="f648"/>
              </a:cxn>
              <a:cxn ang="f527">
                <a:pos x="f649" y="f650"/>
              </a:cxn>
              <a:cxn ang="f527">
                <a:pos x="f651" y="f652"/>
              </a:cxn>
              <a:cxn ang="f527">
                <a:pos x="f653" y="f654"/>
              </a:cxn>
              <a:cxn ang="f527">
                <a:pos x="f655" y="f656"/>
              </a:cxn>
              <a:cxn ang="f527">
                <a:pos x="f657" y="f658"/>
              </a:cxn>
              <a:cxn ang="f527">
                <a:pos x="f659" y="f660"/>
              </a:cxn>
              <a:cxn ang="f527">
                <a:pos x="f661" y="f662"/>
              </a:cxn>
              <a:cxn ang="f527">
                <a:pos x="f663" y="f664"/>
              </a:cxn>
              <a:cxn ang="f527">
                <a:pos x="f665" y="f666"/>
              </a:cxn>
              <a:cxn ang="f527">
                <a:pos x="f667" y="f668"/>
              </a:cxn>
              <a:cxn ang="f527">
                <a:pos x="f635" y="f669"/>
              </a:cxn>
              <a:cxn ang="f527">
                <a:pos x="f670" y="f671"/>
              </a:cxn>
              <a:cxn ang="f527">
                <a:pos x="f672" y="f673"/>
              </a:cxn>
              <a:cxn ang="f527">
                <a:pos x="f674" y="f675"/>
              </a:cxn>
              <a:cxn ang="f527">
                <a:pos x="f676" y="f677"/>
              </a:cxn>
              <a:cxn ang="f527">
                <a:pos x="f678" y="f679"/>
              </a:cxn>
              <a:cxn ang="f527">
                <a:pos x="f680" y="f681"/>
              </a:cxn>
              <a:cxn ang="f527">
                <a:pos x="f682" y="f683"/>
              </a:cxn>
              <a:cxn ang="f527">
                <a:pos x="f684" y="f685"/>
              </a:cxn>
              <a:cxn ang="f527">
                <a:pos x="f686" y="f687"/>
              </a:cxn>
              <a:cxn ang="f527">
                <a:pos x="f688" y="f689"/>
              </a:cxn>
              <a:cxn ang="f527">
                <a:pos x="f690" y="f691"/>
              </a:cxn>
              <a:cxn ang="f527">
                <a:pos x="f692" y="f671"/>
              </a:cxn>
              <a:cxn ang="f527">
                <a:pos x="f693" y="f694"/>
              </a:cxn>
              <a:cxn ang="f527">
                <a:pos x="f695" y="f696"/>
              </a:cxn>
              <a:cxn ang="f527">
                <a:pos x="f697" y="f698"/>
              </a:cxn>
              <a:cxn ang="f527">
                <a:pos x="f699" y="f700"/>
              </a:cxn>
              <a:cxn ang="f527">
                <a:pos x="f701" y="f702"/>
              </a:cxn>
              <a:cxn ang="f527">
                <a:pos x="f703" y="f704"/>
              </a:cxn>
              <a:cxn ang="f527">
                <a:pos x="f705" y="f706"/>
              </a:cxn>
              <a:cxn ang="f527">
                <a:pos x="f707" y="f708"/>
              </a:cxn>
              <a:cxn ang="f527">
                <a:pos x="f709" y="f710"/>
              </a:cxn>
              <a:cxn ang="f527">
                <a:pos x="f711" y="f712"/>
              </a:cxn>
              <a:cxn ang="f527">
                <a:pos x="f713" y="f714"/>
              </a:cxn>
              <a:cxn ang="f527">
                <a:pos x="f693" y="f694"/>
              </a:cxn>
              <a:cxn ang="f527">
                <a:pos x="f715" y="f716"/>
              </a:cxn>
              <a:cxn ang="f527">
                <a:pos x="f717" y="f718"/>
              </a:cxn>
              <a:cxn ang="f527">
                <a:pos x="f719" y="f720"/>
              </a:cxn>
              <a:cxn ang="f527">
                <a:pos x="f721" y="f722"/>
              </a:cxn>
              <a:cxn ang="f527">
                <a:pos x="f721" y="f723"/>
              </a:cxn>
              <a:cxn ang="f527">
                <a:pos x="f724" y="f725"/>
              </a:cxn>
              <a:cxn ang="f527">
                <a:pos x="f726" y="f664"/>
              </a:cxn>
              <a:cxn ang="f527">
                <a:pos x="f727" y="f716"/>
              </a:cxn>
              <a:cxn ang="f527">
                <a:pos x="f728" y="f729"/>
              </a:cxn>
              <a:cxn ang="f527">
                <a:pos x="f730" y="f731"/>
              </a:cxn>
              <a:cxn ang="f527">
                <a:pos x="f732" y="f733"/>
              </a:cxn>
              <a:cxn ang="f527">
                <a:pos x="f734" y="f735"/>
              </a:cxn>
              <a:cxn ang="f527">
                <a:pos x="f736" y="f737"/>
              </a:cxn>
              <a:cxn ang="f527">
                <a:pos x="f728" y="f729"/>
              </a:cxn>
            </a:cxnLst>
            <a:rect l="f631" t="f634" r="f632" b="f633"/>
            <a:pathLst>
              <a:path w="575887" h="401861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4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8" y="f109"/>
                </a:cubicBezTo>
                <a:close/>
                <a:moveTo>
                  <a:pt x="f110" y="f111"/>
                </a:moveTo>
                <a:cubicBezTo>
                  <a:pt x="f112" y="f113"/>
                  <a:pt x="f114" y="f115"/>
                  <a:pt x="f116" y="f117"/>
                </a:cubicBezTo>
                <a:cubicBezTo>
                  <a:pt x="f118" y="f119"/>
                  <a:pt x="f120" y="f121"/>
                  <a:pt x="f122" y="f123"/>
                </a:cubicBezTo>
                <a:cubicBezTo>
                  <a:pt x="f124" y="f125"/>
                  <a:pt x="f126" y="f127"/>
                  <a:pt x="f128" y="f129"/>
                </a:cubicBezTo>
                <a:cubicBezTo>
                  <a:pt x="f130" y="f131"/>
                  <a:pt x="f132" y="f133"/>
                  <a:pt x="f134" y="f135"/>
                </a:cubicBezTo>
                <a:cubicBezTo>
                  <a:pt x="f136" y="f137"/>
                  <a:pt x="f138" y="f139"/>
                  <a:pt x="f140" y="f141"/>
                </a:cubicBezTo>
                <a:cubicBezTo>
                  <a:pt x="f142" y="f143"/>
                  <a:pt x="f144" y="f145"/>
                  <a:pt x="f146" y="f147"/>
                </a:cubicBezTo>
                <a:cubicBezTo>
                  <a:pt x="f148" y="f86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15"/>
                  <a:pt x="f172" y="f173"/>
                  <a:pt x="f174" y="f111"/>
                </a:cubicBezTo>
                <a:close/>
                <a:moveTo>
                  <a:pt x="f175" y="f176"/>
                </a:move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cubicBezTo>
                  <a:pt x="f195" y="f196"/>
                  <a:pt x="f197" y="f198"/>
                  <a:pt x="f199" y="f200"/>
                </a:cubicBezTo>
                <a:cubicBezTo>
                  <a:pt x="f201" y="f202"/>
                  <a:pt x="f203" y="f204"/>
                  <a:pt x="f205" y="f206"/>
                </a:cubicBez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175" y="f176"/>
                </a:cubicBezTo>
                <a:close/>
                <a:moveTo>
                  <a:pt x="f241" y="f242"/>
                </a:move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49" y="f250"/>
                  <a:pt x="f251" y="f252"/>
                </a:cubicBezTo>
                <a:cubicBezTo>
                  <a:pt x="f253" y="f254"/>
                  <a:pt x="f255" y="f256"/>
                  <a:pt x="f257" y="f258"/>
                </a:cubicBezTo>
                <a:cubicBezTo>
                  <a:pt x="f259" y="f260"/>
                  <a:pt x="f261" y="f262"/>
                  <a:pt x="f257" y="f263"/>
                </a:cubicBezTo>
                <a:cubicBezTo>
                  <a:pt x="f264" y="f265"/>
                  <a:pt x="f266" y="f263"/>
                  <a:pt x="f267" y="f268"/>
                </a:cubicBezTo>
                <a:cubicBezTo>
                  <a:pt x="f269" y="f270"/>
                  <a:pt x="f271" y="f272"/>
                  <a:pt x="f273" y="f92"/>
                </a:cubicBezTo>
                <a:cubicBezTo>
                  <a:pt x="f274" y="f275"/>
                  <a:pt x="f276" y="f277"/>
                  <a:pt x="f276" y="f242"/>
                </a:cubicBezTo>
                <a:close/>
                <a:moveTo>
                  <a:pt x="f278" y="f279"/>
                </a:move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cubicBezTo>
                  <a:pt x="f292" y="f293"/>
                  <a:pt x="f294" y="f295"/>
                  <a:pt x="f296" y="f297"/>
                </a:cubicBezTo>
                <a:cubicBezTo>
                  <a:pt x="f298" y="f299"/>
                  <a:pt x="f300" y="f301"/>
                  <a:pt x="f302" y="f303"/>
                </a:cubicBezTo>
                <a:cubicBezTo>
                  <a:pt x="f304" y="f305"/>
                  <a:pt x="f306" y="f307"/>
                  <a:pt x="f278" y="f27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8" name="Forma libre: forma 54">
            <a:extLst>
              <a:ext uri="{FF2B5EF4-FFF2-40B4-BE49-F238E27FC236}">
                <a16:creationId xmlns:a16="http://schemas.microsoft.com/office/drawing/2014/main" id="{FC71A9E9-A261-42D7-A36D-7DA0BBEA82E7}"/>
              </a:ext>
            </a:extLst>
          </p:cNvPr>
          <p:cNvSpPr/>
          <p:nvPr/>
        </p:nvSpPr>
        <p:spPr>
          <a:xfrm>
            <a:off x="7403494" y="1518032"/>
            <a:ext cx="464277" cy="49457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64281"/>
              <a:gd name="f7" fmla="val 494568"/>
              <a:gd name="f8" fmla="val 61930"/>
              <a:gd name="f9" fmla="val 237452"/>
              <a:gd name="f10" fmla="val 60218"/>
              <a:gd name="f11" fmla="val 217110"/>
              <a:gd name="f12" fmla="val 70893"/>
              <a:gd name="f13" fmla="val 195157"/>
              <a:gd name="f14" fmla="val 92745"/>
              <a:gd name="f15" fmla="val 177534"/>
              <a:gd name="f16" fmla="val 112080"/>
              <a:gd name="f17" fmla="val 161824"/>
              <a:gd name="f18" fmla="val 132825"/>
              <a:gd name="f19" fmla="val 147424"/>
              <a:gd name="f20" fmla="val 146520"/>
              <a:gd name="f21" fmla="val 125672"/>
              <a:gd name="f22" fmla="val 155785"/>
              <a:gd name="f23" fmla="val 111071"/>
              <a:gd name="f24" fmla="val 154073"/>
              <a:gd name="f25" fmla="val 102309"/>
              <a:gd name="f26" fmla="val 136349"/>
              <a:gd name="f27" fmla="val 97476"/>
              <a:gd name="f28" fmla="val 102715"/>
              <a:gd name="f29" fmla="val 88312"/>
              <a:gd name="f30" fmla="val 69080"/>
              <a:gd name="f31" fmla="val 78745"/>
              <a:gd name="f32" fmla="val 35647"/>
              <a:gd name="f33" fmla="val 68675"/>
              <a:gd name="f34" fmla="val 7048"/>
              <a:gd name="f35" fmla="val 60115"/>
              <a:gd name="f36" fmla="+- 0 0 4231"/>
              <a:gd name="f37" fmla="val 44909"/>
              <a:gd name="f38" fmla="val 1408"/>
              <a:gd name="f39" fmla="val 24164"/>
              <a:gd name="f40" fmla="val 7350"/>
              <a:gd name="f41" fmla="val 2312"/>
              <a:gd name="f42" fmla="val 25275"/>
              <a:gd name="f43" fmla="+- 0 0 5039"/>
              <a:gd name="f44" fmla="val 55485"/>
              <a:gd name="f45" fmla="val 3420"/>
              <a:gd name="f46" fmla="val 111778"/>
              <a:gd name="f47" fmla="val 19230"/>
              <a:gd name="f48" fmla="val 168171"/>
              <a:gd name="f49" fmla="val 34134"/>
              <a:gd name="f50" fmla="val 226478"/>
              <a:gd name="f51" fmla="val 41385"/>
              <a:gd name="f52" fmla="val 284784"/>
              <a:gd name="f53" fmla="val 48635"/>
              <a:gd name="f54" fmla="val 343292"/>
              <a:gd name="f55" fmla="val 44406"/>
              <a:gd name="f56" fmla="val 401699"/>
              <a:gd name="f57" fmla="val 45211"/>
              <a:gd name="f58" fmla="val 410763"/>
              <a:gd name="f59" fmla="val 45312"/>
              <a:gd name="f60" fmla="val 419927"/>
              <a:gd name="f61" fmla="val 44607"/>
              <a:gd name="f62" fmla="val 428990"/>
              <a:gd name="f63" fmla="val 45111"/>
              <a:gd name="f64" fmla="val 450943"/>
              <a:gd name="f65" fmla="val 46118"/>
              <a:gd name="f66" fmla="val 463430"/>
              <a:gd name="f67" fmla="val 56993"/>
              <a:gd name="f68" fmla="val 464236"/>
              <a:gd name="f69" fmla="val 76026"/>
              <a:gd name="f70" fmla="val 465142"/>
              <a:gd name="f71" fmla="val 96670"/>
              <a:gd name="f72" fmla="val 452453"/>
              <a:gd name="f73" fmla="val 107244"/>
              <a:gd name="f74" fmla="val 434226"/>
              <a:gd name="f75" fmla="val 109862"/>
              <a:gd name="f76" fmla="val 404217"/>
              <a:gd name="f77" fmla="val 114092"/>
              <a:gd name="f78" fmla="val 373906"/>
              <a:gd name="f79" fmla="val 116307"/>
              <a:gd name="f80" fmla="val 343695"/>
              <a:gd name="f81" fmla="val 119328"/>
              <a:gd name="f82" fmla="val 338458"/>
              <a:gd name="f83" fmla="val 119832"/>
              <a:gd name="f84" fmla="val 333121"/>
              <a:gd name="f85" fmla="val 119932"/>
              <a:gd name="f86" fmla="val 327784"/>
              <a:gd name="f87" fmla="val 299487"/>
              <a:gd name="f88" fmla="val 277030"/>
              <a:gd name="f89" fmla="val 123860"/>
              <a:gd name="f90" fmla="val 263234"/>
              <a:gd name="f91" fmla="val 156387"/>
              <a:gd name="f92" fmla="val 246719"/>
              <a:gd name="f93" fmla="val 195056"/>
              <a:gd name="f94" fmla="val 213286"/>
              <a:gd name="f95" fmla="val 222850"/>
              <a:gd name="f96" fmla="val 179752"/>
              <a:gd name="f97" fmla="val 248126"/>
              <a:gd name="f98" fmla="val 166660"/>
              <a:gd name="f99" fmla="val 257995"/>
              <a:gd name="f100" fmla="val 159712"/>
              <a:gd name="f101" fmla="val 268569"/>
              <a:gd name="f102" fmla="val 158806"/>
              <a:gd name="f103" fmla="val 285588"/>
              <a:gd name="f104" fmla="val 155885"/>
              <a:gd name="f105" fmla="val 343189"/>
              <a:gd name="f106" fmla="val 152059"/>
              <a:gd name="f107" fmla="val 400690"/>
              <a:gd name="f108" fmla="val 147124"/>
              <a:gd name="f109" fmla="val 458191"/>
              <a:gd name="f110" fmla="val 144607"/>
              <a:gd name="f111" fmla="val 487798"/>
              <a:gd name="f112" fmla="val 136047"/>
              <a:gd name="f113" fmla="val 495048"/>
              <a:gd name="f114" fmla="val 111375"/>
              <a:gd name="f115" fmla="val 494545"/>
              <a:gd name="f116" fmla="val 88012"/>
              <a:gd name="f117" fmla="val 494041"/>
              <a:gd name="f118" fmla="val 78143"/>
              <a:gd name="f119" fmla="val 483669"/>
              <a:gd name="f120" fmla="val 76330"/>
              <a:gd name="f121" fmla="val 456278"/>
              <a:gd name="f122" fmla="val 71597"/>
              <a:gd name="f123" fmla="val 385887"/>
              <a:gd name="f124" fmla="val 67066"/>
              <a:gd name="f125" fmla="val 315496"/>
              <a:gd name="f126" fmla="+- 0 0 -90"/>
              <a:gd name="f127" fmla="*/ f3 1 464281"/>
              <a:gd name="f128" fmla="*/ f4 1 494568"/>
              <a:gd name="f129" fmla="+- f7 0 f5"/>
              <a:gd name="f130" fmla="+- f6 0 f5"/>
              <a:gd name="f131" fmla="*/ f126 f0 1"/>
              <a:gd name="f132" fmla="*/ f130 1 464281"/>
              <a:gd name="f133" fmla="*/ f129 1 494568"/>
              <a:gd name="f134" fmla="*/ 61930 f130 1"/>
              <a:gd name="f135" fmla="*/ 237452 f129 1"/>
              <a:gd name="f136" fmla="*/ 92745 f130 1"/>
              <a:gd name="f137" fmla="*/ 177534 f129 1"/>
              <a:gd name="f138" fmla="*/ 146520 f130 1"/>
              <a:gd name="f139" fmla="*/ 125672 f129 1"/>
              <a:gd name="f140" fmla="*/ 136349 f130 1"/>
              <a:gd name="f141" fmla="*/ 97476 f129 1"/>
              <a:gd name="f142" fmla="*/ 35647 f130 1"/>
              <a:gd name="f143" fmla="*/ 68675 f129 1"/>
              <a:gd name="f144" fmla="*/ 1408 f130 1"/>
              <a:gd name="f145" fmla="*/ 24164 f129 1"/>
              <a:gd name="f146" fmla="*/ 55485 f130 1"/>
              <a:gd name="f147" fmla="*/ 3420 f129 1"/>
              <a:gd name="f148" fmla="*/ 226478 f130 1"/>
              <a:gd name="f149" fmla="*/ 41385 f129 1"/>
              <a:gd name="f150" fmla="*/ 401699 f130 1"/>
              <a:gd name="f151" fmla="*/ 45211 f129 1"/>
              <a:gd name="f152" fmla="*/ 428990 f130 1"/>
              <a:gd name="f153" fmla="*/ 45111 f129 1"/>
              <a:gd name="f154" fmla="*/ 464236 f130 1"/>
              <a:gd name="f155" fmla="*/ 76026 f129 1"/>
              <a:gd name="f156" fmla="*/ 434226 f130 1"/>
              <a:gd name="f157" fmla="*/ 109862 f129 1"/>
              <a:gd name="f158" fmla="*/ 343695 f130 1"/>
              <a:gd name="f159" fmla="*/ 119328 f129 1"/>
              <a:gd name="f160" fmla="*/ 327784 f130 1"/>
              <a:gd name="f161" fmla="*/ 119932 f129 1"/>
              <a:gd name="f162" fmla="*/ 263234 f130 1"/>
              <a:gd name="f163" fmla="*/ 156387 f129 1"/>
              <a:gd name="f164" fmla="*/ 179752 f130 1"/>
              <a:gd name="f165" fmla="*/ 248126 f129 1"/>
              <a:gd name="f166" fmla="*/ 158806 f130 1"/>
              <a:gd name="f167" fmla="*/ 285588 f129 1"/>
              <a:gd name="f168" fmla="*/ 147124 f130 1"/>
              <a:gd name="f169" fmla="*/ 458191 f129 1"/>
              <a:gd name="f170" fmla="*/ 111375 f130 1"/>
              <a:gd name="f171" fmla="*/ 494545 f129 1"/>
              <a:gd name="f172" fmla="*/ 76330 f130 1"/>
              <a:gd name="f173" fmla="*/ 456278 f129 1"/>
              <a:gd name="f174" fmla="*/ f131 1 f2"/>
              <a:gd name="f175" fmla="*/ f134 1 464281"/>
              <a:gd name="f176" fmla="*/ f135 1 494568"/>
              <a:gd name="f177" fmla="*/ f136 1 464281"/>
              <a:gd name="f178" fmla="*/ f137 1 494568"/>
              <a:gd name="f179" fmla="*/ f138 1 464281"/>
              <a:gd name="f180" fmla="*/ f139 1 494568"/>
              <a:gd name="f181" fmla="*/ f140 1 464281"/>
              <a:gd name="f182" fmla="*/ f141 1 494568"/>
              <a:gd name="f183" fmla="*/ f142 1 464281"/>
              <a:gd name="f184" fmla="*/ f143 1 494568"/>
              <a:gd name="f185" fmla="*/ f144 1 464281"/>
              <a:gd name="f186" fmla="*/ f145 1 494568"/>
              <a:gd name="f187" fmla="*/ f146 1 464281"/>
              <a:gd name="f188" fmla="*/ f147 1 494568"/>
              <a:gd name="f189" fmla="*/ f148 1 464281"/>
              <a:gd name="f190" fmla="*/ f149 1 494568"/>
              <a:gd name="f191" fmla="*/ f150 1 464281"/>
              <a:gd name="f192" fmla="*/ f151 1 494568"/>
              <a:gd name="f193" fmla="*/ f152 1 464281"/>
              <a:gd name="f194" fmla="*/ f153 1 494568"/>
              <a:gd name="f195" fmla="*/ f154 1 464281"/>
              <a:gd name="f196" fmla="*/ f155 1 494568"/>
              <a:gd name="f197" fmla="*/ f156 1 464281"/>
              <a:gd name="f198" fmla="*/ f157 1 494568"/>
              <a:gd name="f199" fmla="*/ f158 1 464281"/>
              <a:gd name="f200" fmla="*/ f159 1 494568"/>
              <a:gd name="f201" fmla="*/ f160 1 464281"/>
              <a:gd name="f202" fmla="*/ f161 1 494568"/>
              <a:gd name="f203" fmla="*/ f162 1 464281"/>
              <a:gd name="f204" fmla="*/ f163 1 494568"/>
              <a:gd name="f205" fmla="*/ f164 1 464281"/>
              <a:gd name="f206" fmla="*/ f165 1 494568"/>
              <a:gd name="f207" fmla="*/ f166 1 464281"/>
              <a:gd name="f208" fmla="*/ f167 1 494568"/>
              <a:gd name="f209" fmla="*/ f168 1 464281"/>
              <a:gd name="f210" fmla="*/ f169 1 494568"/>
              <a:gd name="f211" fmla="*/ f170 1 464281"/>
              <a:gd name="f212" fmla="*/ f171 1 494568"/>
              <a:gd name="f213" fmla="*/ f172 1 464281"/>
              <a:gd name="f214" fmla="*/ f173 1 494568"/>
              <a:gd name="f215" fmla="*/ f5 1 f132"/>
              <a:gd name="f216" fmla="*/ f6 1 f132"/>
              <a:gd name="f217" fmla="*/ f5 1 f133"/>
              <a:gd name="f218" fmla="*/ f7 1 f133"/>
              <a:gd name="f219" fmla="+- f174 0 f1"/>
              <a:gd name="f220" fmla="*/ f175 1 f132"/>
              <a:gd name="f221" fmla="*/ f176 1 f133"/>
              <a:gd name="f222" fmla="*/ f177 1 f132"/>
              <a:gd name="f223" fmla="*/ f178 1 f133"/>
              <a:gd name="f224" fmla="*/ f179 1 f132"/>
              <a:gd name="f225" fmla="*/ f180 1 f133"/>
              <a:gd name="f226" fmla="*/ f181 1 f132"/>
              <a:gd name="f227" fmla="*/ f182 1 f133"/>
              <a:gd name="f228" fmla="*/ f183 1 f132"/>
              <a:gd name="f229" fmla="*/ f184 1 f133"/>
              <a:gd name="f230" fmla="*/ f185 1 f132"/>
              <a:gd name="f231" fmla="*/ f186 1 f133"/>
              <a:gd name="f232" fmla="*/ f187 1 f132"/>
              <a:gd name="f233" fmla="*/ f188 1 f133"/>
              <a:gd name="f234" fmla="*/ f189 1 f132"/>
              <a:gd name="f235" fmla="*/ f190 1 f133"/>
              <a:gd name="f236" fmla="*/ f191 1 f132"/>
              <a:gd name="f237" fmla="*/ f192 1 f133"/>
              <a:gd name="f238" fmla="*/ f193 1 f132"/>
              <a:gd name="f239" fmla="*/ f194 1 f133"/>
              <a:gd name="f240" fmla="*/ f195 1 f132"/>
              <a:gd name="f241" fmla="*/ f196 1 f133"/>
              <a:gd name="f242" fmla="*/ f197 1 f132"/>
              <a:gd name="f243" fmla="*/ f198 1 f133"/>
              <a:gd name="f244" fmla="*/ f199 1 f132"/>
              <a:gd name="f245" fmla="*/ f200 1 f133"/>
              <a:gd name="f246" fmla="*/ f201 1 f132"/>
              <a:gd name="f247" fmla="*/ f202 1 f133"/>
              <a:gd name="f248" fmla="*/ f203 1 f132"/>
              <a:gd name="f249" fmla="*/ f204 1 f133"/>
              <a:gd name="f250" fmla="*/ f205 1 f132"/>
              <a:gd name="f251" fmla="*/ f206 1 f133"/>
              <a:gd name="f252" fmla="*/ f207 1 f132"/>
              <a:gd name="f253" fmla="*/ f208 1 f133"/>
              <a:gd name="f254" fmla="*/ f209 1 f132"/>
              <a:gd name="f255" fmla="*/ f210 1 f133"/>
              <a:gd name="f256" fmla="*/ f211 1 f132"/>
              <a:gd name="f257" fmla="*/ f212 1 f133"/>
              <a:gd name="f258" fmla="*/ f213 1 f132"/>
              <a:gd name="f259" fmla="*/ f214 1 f133"/>
              <a:gd name="f260" fmla="*/ f215 f127 1"/>
              <a:gd name="f261" fmla="*/ f216 f127 1"/>
              <a:gd name="f262" fmla="*/ f218 f128 1"/>
              <a:gd name="f263" fmla="*/ f217 f128 1"/>
              <a:gd name="f264" fmla="*/ f220 f127 1"/>
              <a:gd name="f265" fmla="*/ f221 f128 1"/>
              <a:gd name="f266" fmla="*/ f222 f127 1"/>
              <a:gd name="f267" fmla="*/ f223 f128 1"/>
              <a:gd name="f268" fmla="*/ f224 f127 1"/>
              <a:gd name="f269" fmla="*/ f225 f128 1"/>
              <a:gd name="f270" fmla="*/ f226 f127 1"/>
              <a:gd name="f271" fmla="*/ f227 f128 1"/>
              <a:gd name="f272" fmla="*/ f228 f127 1"/>
              <a:gd name="f273" fmla="*/ f229 f128 1"/>
              <a:gd name="f274" fmla="*/ f230 f127 1"/>
              <a:gd name="f275" fmla="*/ f231 f128 1"/>
              <a:gd name="f276" fmla="*/ f232 f127 1"/>
              <a:gd name="f277" fmla="*/ f233 f128 1"/>
              <a:gd name="f278" fmla="*/ f234 f127 1"/>
              <a:gd name="f279" fmla="*/ f235 f128 1"/>
              <a:gd name="f280" fmla="*/ f236 f127 1"/>
              <a:gd name="f281" fmla="*/ f237 f128 1"/>
              <a:gd name="f282" fmla="*/ f238 f127 1"/>
              <a:gd name="f283" fmla="*/ f239 f128 1"/>
              <a:gd name="f284" fmla="*/ f240 f127 1"/>
              <a:gd name="f285" fmla="*/ f241 f128 1"/>
              <a:gd name="f286" fmla="*/ f242 f127 1"/>
              <a:gd name="f287" fmla="*/ f243 f128 1"/>
              <a:gd name="f288" fmla="*/ f244 f127 1"/>
              <a:gd name="f289" fmla="*/ f245 f128 1"/>
              <a:gd name="f290" fmla="*/ f246 f127 1"/>
              <a:gd name="f291" fmla="*/ f247 f128 1"/>
              <a:gd name="f292" fmla="*/ f248 f127 1"/>
              <a:gd name="f293" fmla="*/ f249 f128 1"/>
              <a:gd name="f294" fmla="*/ f250 f127 1"/>
              <a:gd name="f295" fmla="*/ f251 f128 1"/>
              <a:gd name="f296" fmla="*/ f252 f127 1"/>
              <a:gd name="f297" fmla="*/ f253 f128 1"/>
              <a:gd name="f298" fmla="*/ f254 f127 1"/>
              <a:gd name="f299" fmla="*/ f255 f128 1"/>
              <a:gd name="f300" fmla="*/ f256 f127 1"/>
              <a:gd name="f301" fmla="*/ f257 f128 1"/>
              <a:gd name="f302" fmla="*/ f258 f127 1"/>
              <a:gd name="f303" fmla="*/ f259 f12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19">
                <a:pos x="f264" y="f265"/>
              </a:cxn>
              <a:cxn ang="f219">
                <a:pos x="f266" y="f267"/>
              </a:cxn>
              <a:cxn ang="f219">
                <a:pos x="f268" y="f269"/>
              </a:cxn>
              <a:cxn ang="f219">
                <a:pos x="f270" y="f271"/>
              </a:cxn>
              <a:cxn ang="f219">
                <a:pos x="f272" y="f273"/>
              </a:cxn>
              <a:cxn ang="f219">
                <a:pos x="f274" y="f275"/>
              </a:cxn>
              <a:cxn ang="f219">
                <a:pos x="f276" y="f277"/>
              </a:cxn>
              <a:cxn ang="f219">
                <a:pos x="f278" y="f279"/>
              </a:cxn>
              <a:cxn ang="f219">
                <a:pos x="f280" y="f281"/>
              </a:cxn>
              <a:cxn ang="f219">
                <a:pos x="f282" y="f283"/>
              </a:cxn>
              <a:cxn ang="f219">
                <a:pos x="f284" y="f285"/>
              </a:cxn>
              <a:cxn ang="f219">
                <a:pos x="f286" y="f287"/>
              </a:cxn>
              <a:cxn ang="f219">
                <a:pos x="f288" y="f289"/>
              </a:cxn>
              <a:cxn ang="f219">
                <a:pos x="f290" y="f291"/>
              </a:cxn>
              <a:cxn ang="f219">
                <a:pos x="f292" y="f293"/>
              </a:cxn>
              <a:cxn ang="f219">
                <a:pos x="f294" y="f295"/>
              </a:cxn>
              <a:cxn ang="f219">
                <a:pos x="f296" y="f297"/>
              </a:cxn>
              <a:cxn ang="f219">
                <a:pos x="f298" y="f299"/>
              </a:cxn>
              <a:cxn ang="f219">
                <a:pos x="f300" y="f301"/>
              </a:cxn>
              <a:cxn ang="f219">
                <a:pos x="f302" y="f303"/>
              </a:cxn>
              <a:cxn ang="f219">
                <a:pos x="f264" y="f265"/>
              </a:cxn>
            </a:cxnLst>
            <a:rect l="f260" t="f263" r="f261" b="f262"/>
            <a:pathLst>
              <a:path w="464281" h="494568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5"/>
                </a:cubicBezTo>
                <a:cubicBezTo>
                  <a:pt x="f87" y="f85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102" y="f103"/>
                </a:cubicBezTo>
                <a:cubicBezTo>
                  <a:pt x="f104" y="f105"/>
                  <a:pt x="f106" y="f107"/>
                  <a:pt x="f108" y="f109"/>
                </a:cubicBezTo>
                <a:cubicBezTo>
                  <a:pt x="f110" y="f111"/>
                  <a:pt x="f112" y="f113"/>
                  <a:pt x="f114" y="f115"/>
                </a:cubicBezTo>
                <a:cubicBezTo>
                  <a:pt x="f116" y="f117"/>
                  <a:pt x="f118" y="f119"/>
                  <a:pt x="f120" y="f121"/>
                </a:cubicBezTo>
                <a:cubicBezTo>
                  <a:pt x="f122" y="f123"/>
                  <a:pt x="f124" y="f125"/>
                  <a:pt x="f8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9" name="Forma libre: forma 55">
            <a:extLst>
              <a:ext uri="{FF2B5EF4-FFF2-40B4-BE49-F238E27FC236}">
                <a16:creationId xmlns:a16="http://schemas.microsoft.com/office/drawing/2014/main" id="{BFADF666-2ACD-4BC3-8C32-546D0843774C}"/>
              </a:ext>
            </a:extLst>
          </p:cNvPr>
          <p:cNvSpPr/>
          <p:nvPr/>
        </p:nvSpPr>
        <p:spPr>
          <a:xfrm>
            <a:off x="8213899" y="2519400"/>
            <a:ext cx="568455" cy="1997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68453"/>
              <a:gd name="f7" fmla="val 199707"/>
              <a:gd name="f8" fmla="val 563979"/>
              <a:gd name="f9" fmla="val 4236"/>
              <a:gd name="f10" fmla="val 566597"/>
              <a:gd name="f11" fmla="val 38676"/>
              <a:gd name="f12" fmla="val 572740"/>
              <a:gd name="f13" fmla="val 73318"/>
              <a:gd name="f14" fmla="val 563677"/>
              <a:gd name="f15" fmla="val 105945"/>
              <a:gd name="f16" fmla="val 556728"/>
              <a:gd name="f17" fmla="val 130818"/>
              <a:gd name="f18" fmla="val 544845"/>
              <a:gd name="f19" fmla="val 158310"/>
              <a:gd name="f20" fmla="val 509096"/>
              <a:gd name="f21" fmla="val 154987"/>
              <a:gd name="f22" fmla="val 507384"/>
              <a:gd name="f23" fmla="val 154786"/>
              <a:gd name="f24" fmla="val 504564"/>
              <a:gd name="f25" fmla="val 156699"/>
              <a:gd name="f26" fmla="val 503658"/>
              <a:gd name="f27" fmla="val 486639"/>
              <a:gd name="f28" fmla="val 192348"/>
              <a:gd name="f29" fmla="val 451998"/>
              <a:gd name="f30" fmla="val 187514"/>
              <a:gd name="f31" fmla="val 422996"/>
              <a:gd name="f32" fmla="val 194966"/>
              <a:gd name="f33" fmla="val 408595"/>
              <a:gd name="f34" fmla="val 198692"/>
              <a:gd name="f35" fmla="val 401546"/>
              <a:gd name="f36" fmla="val 192750"/>
              <a:gd name="f37" fmla="val 401646"/>
              <a:gd name="f38" fmla="val 177544"/>
              <a:gd name="f39" fmla="val 167071"/>
              <a:gd name="f40" fmla="val 400640"/>
              <a:gd name="f41" fmla="val 400035"/>
              <a:gd name="f42" fmla="val 143507"/>
              <a:gd name="f43" fmla="val 384527"/>
              <a:gd name="f44" fmla="val 153174"/>
              <a:gd name="f45" fmla="val 389663"/>
              <a:gd name="f46" fmla="val 166467"/>
              <a:gd name="f47" fmla="val 390066"/>
              <a:gd name="f48" fmla="val 176839"/>
              <a:gd name="f49" fmla="val 390771"/>
              <a:gd name="f50" fmla="val 193455"/>
              <a:gd name="f51" fmla="val 385232"/>
              <a:gd name="f52" fmla="val 200706"/>
              <a:gd name="f53" fmla="val 368113"/>
              <a:gd name="f54" fmla="val 199598"/>
              <a:gd name="f55" fmla="val 349181"/>
              <a:gd name="f56" fmla="val 198390"/>
              <a:gd name="f57" fmla="val 330148"/>
              <a:gd name="f58" fmla="val 198490"/>
              <a:gd name="f59" fmla="val 311115"/>
              <a:gd name="f60" fmla="val 292989"/>
              <a:gd name="f61" fmla="val 285134"/>
              <a:gd name="f62" fmla="val 190434"/>
              <a:gd name="f63" fmla="val 286141"/>
              <a:gd name="f64" fmla="val 171804"/>
              <a:gd name="f65" fmla="val 286645"/>
              <a:gd name="f66" fmla="val 162137"/>
              <a:gd name="f67" fmla="val 290068"/>
              <a:gd name="f68" fmla="val 150959"/>
              <a:gd name="f69" fmla="val 279998"/>
              <a:gd name="f70" fmla="val 141090"/>
              <a:gd name="f71" fmla="val 270935"/>
              <a:gd name="f72" fmla="val 152067"/>
              <a:gd name="f73" fmla="val 274762"/>
              <a:gd name="f74" fmla="val 163849"/>
              <a:gd name="f75" fmla="val 274158"/>
              <a:gd name="f76" fmla="val 174523"/>
              <a:gd name="f77" fmla="val 273453"/>
              <a:gd name="f78" fmla="val 187413"/>
              <a:gd name="f79" fmla="val 267813"/>
              <a:gd name="f80" fmla="val 192650"/>
              <a:gd name="f81" fmla="val 255226"/>
              <a:gd name="f82" fmla="val 189729"/>
              <a:gd name="f83" fmla="val 234581"/>
              <a:gd name="f84" fmla="val 184795"/>
              <a:gd name="f85" fmla="val 213938"/>
              <a:gd name="f86" fmla="val 179659"/>
              <a:gd name="f87" fmla="val 193294"/>
              <a:gd name="f88" fmla="val 174624"/>
              <a:gd name="f89" fmla="val 180303"/>
              <a:gd name="f90" fmla="val 171502"/>
              <a:gd name="f91" fmla="val 177886"/>
              <a:gd name="f92" fmla="val 177483"/>
              <a:gd name="f93" fmla="val 150455"/>
              <a:gd name="f94" fmla="val 177081"/>
              <a:gd name="f95" fmla="val 138975"/>
              <a:gd name="f96" fmla="val 180907"/>
              <a:gd name="f97" fmla="val 126388"/>
              <a:gd name="f98" fmla="val 172146"/>
              <a:gd name="f99" fmla="val 115512"/>
              <a:gd name="f100" fmla="val 161774"/>
              <a:gd name="f101" fmla="val 121957"/>
              <a:gd name="f102" fmla="val 166104"/>
              <a:gd name="f103" fmla="val 131221"/>
              <a:gd name="f104" fmla="val 165802"/>
              <a:gd name="f105" fmla="val 138673"/>
              <a:gd name="f106" fmla="val 164594"/>
              <a:gd name="f107" fmla="val 163345"/>
              <a:gd name="f108" fmla="val 162378"/>
              <a:gd name="f109" fmla="val 164956"/>
              <a:gd name="f110" fmla="val 138411"/>
              <a:gd name="f111" fmla="val 156498"/>
              <a:gd name="f112" fmla="val 131966"/>
              <a:gd name="f113" fmla="val 154282"/>
              <a:gd name="f114" fmla="val 125823"/>
              <a:gd name="f115" fmla="val 119278"/>
              <a:gd name="f116" fmla="val 149247"/>
              <a:gd name="f117" fmla="val 90577"/>
              <a:gd name="f118" fmla="val 141594"/>
              <a:gd name="f119" fmla="val 71242"/>
              <a:gd name="f120" fmla="val 127395"/>
              <a:gd name="f121" fmla="val 77285"/>
              <a:gd name="f122" fmla="val 93458"/>
              <a:gd name="f123" fmla="val 78191"/>
              <a:gd name="f124" fmla="val 88524"/>
              <a:gd name="f125" fmla="val 82582"/>
              <a:gd name="f126" fmla="val 69732"/>
              <a:gd name="f127" fmla="val 79259"/>
              <a:gd name="f128" fmla="val 62481"/>
              <a:gd name="f129" fmla="val 88322"/>
              <a:gd name="f130" fmla="val 66308"/>
              <a:gd name="f131" fmla="val 99198"/>
              <a:gd name="f132" fmla="val 66006"/>
              <a:gd name="f133" fmla="val 108966"/>
              <a:gd name="f134" fmla="val 65704"/>
              <a:gd name="f135" fmla="val 120950"/>
              <a:gd name="f136" fmla="val 60971"/>
              <a:gd name="f137" fmla="val 124172"/>
              <a:gd name="f138" fmla="val 50397"/>
              <a:gd name="f139" fmla="val 119036"/>
              <a:gd name="f140" fmla="val 37407"/>
              <a:gd name="f141" fmla="val 112793"/>
              <a:gd name="f142" fmla="val 24416"/>
              <a:gd name="f143" fmla="val 106549"/>
              <a:gd name="f144" fmla="val 11526"/>
              <a:gd name="f145" fmla="val 100004"/>
              <a:gd name="f146" fmla="val 5786"/>
              <a:gd name="f147" fmla="val 97083"/>
              <a:gd name="f148" fmla="val 1355"/>
              <a:gd name="f149" fmla="val 92149"/>
              <a:gd name="f150" fmla="val 1154"/>
              <a:gd name="f151" fmla="val 85905"/>
              <a:gd name="f152" fmla="val 550"/>
              <a:gd name="f153" fmla="val 60931"/>
              <a:gd name="f154" fmla="+- 0 0 1163"/>
              <a:gd name="f155" fmla="val 35655"/>
              <a:gd name="f156" fmla="val 1255"/>
              <a:gd name="f157" fmla="val 10882"/>
              <a:gd name="f158" fmla="val 2966"/>
              <a:gd name="f159" fmla="+- 0 0 6137"/>
              <a:gd name="f160" fmla="val 16662"/>
              <a:gd name="f161" fmla="val 812"/>
              <a:gd name="f162" fmla="val 26027"/>
              <a:gd name="f163" fmla="val 5142"/>
              <a:gd name="f164" fmla="val 69531"/>
              <a:gd name="f165" fmla="val 24980"/>
              <a:gd name="f166" fmla="val 113034"/>
              <a:gd name="f167" fmla="val 44718"/>
              <a:gd name="f168" fmla="val 158350"/>
              <a:gd name="f169" fmla="val 60528"/>
              <a:gd name="f170" fmla="val 238912"/>
              <a:gd name="f171" fmla="val 88725"/>
              <a:gd name="f172" fmla="val 321488"/>
              <a:gd name="f173" fmla="val 104737"/>
              <a:gd name="f174" fmla="val 406782"/>
              <a:gd name="f175" fmla="val 95371"/>
              <a:gd name="f176" fmla="val 458443"/>
              <a:gd name="f177" fmla="val 89732"/>
              <a:gd name="f178" fmla="val 508592"/>
              <a:gd name="f179" fmla="val 76439"/>
              <a:gd name="f180" fmla="val 544040"/>
              <a:gd name="f181" fmla="val 32735"/>
              <a:gd name="f182" fmla="val 551290"/>
              <a:gd name="f183" fmla="val 23873"/>
              <a:gd name="f184" fmla="val 555620"/>
              <a:gd name="f185" fmla="val 13500"/>
              <a:gd name="f186" fmla="val 563878"/>
              <a:gd name="f187" fmla="val 4135"/>
              <a:gd name="f188" fmla="+- 0 0 -90"/>
              <a:gd name="f189" fmla="*/ f3 1 568453"/>
              <a:gd name="f190" fmla="*/ f4 1 199707"/>
              <a:gd name="f191" fmla="+- f7 0 f5"/>
              <a:gd name="f192" fmla="+- f6 0 f5"/>
              <a:gd name="f193" fmla="*/ f188 f0 1"/>
              <a:gd name="f194" fmla="*/ f192 1 568453"/>
              <a:gd name="f195" fmla="*/ f191 1 199707"/>
              <a:gd name="f196" fmla="*/ 563979 f192 1"/>
              <a:gd name="f197" fmla="*/ 4236 f191 1"/>
              <a:gd name="f198" fmla="*/ 563677 f192 1"/>
              <a:gd name="f199" fmla="*/ 105945 f191 1"/>
              <a:gd name="f200" fmla="*/ 509096 f192 1"/>
              <a:gd name="f201" fmla="*/ 154987 f191 1"/>
              <a:gd name="f202" fmla="*/ 503658 f192 1"/>
              <a:gd name="f203" fmla="*/ 158310 f191 1"/>
              <a:gd name="f204" fmla="*/ 422996 f192 1"/>
              <a:gd name="f205" fmla="*/ 194966 f191 1"/>
              <a:gd name="f206" fmla="*/ 401646 f192 1"/>
              <a:gd name="f207" fmla="*/ 177544 f191 1"/>
              <a:gd name="f208" fmla="*/ 400035 f192 1"/>
              <a:gd name="f209" fmla="*/ 143507 f191 1"/>
              <a:gd name="f210" fmla="*/ 390066 f192 1"/>
              <a:gd name="f211" fmla="*/ 176839 f191 1"/>
              <a:gd name="f212" fmla="*/ 368113 f192 1"/>
              <a:gd name="f213" fmla="*/ 199598 f191 1"/>
              <a:gd name="f214" fmla="*/ 311115 f192 1"/>
              <a:gd name="f215" fmla="*/ 198490 f191 1"/>
              <a:gd name="f216" fmla="*/ 286141 f192 1"/>
              <a:gd name="f217" fmla="*/ 171804 f191 1"/>
              <a:gd name="f218" fmla="*/ 279998 f192 1"/>
              <a:gd name="f219" fmla="*/ 141090 f191 1"/>
              <a:gd name="f220" fmla="*/ 274158 f192 1"/>
              <a:gd name="f221" fmla="*/ 174523 f191 1"/>
              <a:gd name="f222" fmla="*/ 255226 f192 1"/>
              <a:gd name="f223" fmla="*/ 189729 f191 1"/>
              <a:gd name="f224" fmla="*/ 193294 f192 1"/>
              <a:gd name="f225" fmla="*/ 174624 f191 1"/>
              <a:gd name="f226" fmla="*/ 177483 f192 1"/>
              <a:gd name="f227" fmla="*/ 150455 f191 1"/>
              <a:gd name="f228" fmla="*/ 172146 f192 1"/>
              <a:gd name="f229" fmla="*/ 115512 f191 1"/>
              <a:gd name="f230" fmla="*/ 165802 f192 1"/>
              <a:gd name="f231" fmla="*/ 138673 f191 1"/>
              <a:gd name="f232" fmla="*/ 138411 f192 1"/>
              <a:gd name="f233" fmla="*/ 156498 f191 1"/>
              <a:gd name="f234" fmla="*/ 119278 f192 1"/>
              <a:gd name="f235" fmla="*/ 149247 f191 1"/>
              <a:gd name="f236" fmla="*/ 77285 f192 1"/>
              <a:gd name="f237" fmla="*/ 93458 f191 1"/>
              <a:gd name="f238" fmla="*/ 69732 f192 1"/>
              <a:gd name="f239" fmla="*/ 79259 f191 1"/>
              <a:gd name="f240" fmla="*/ 66006 f192 1"/>
              <a:gd name="f241" fmla="*/ 108966 f191 1"/>
              <a:gd name="f242" fmla="*/ 50397 f192 1"/>
              <a:gd name="f243" fmla="*/ 119036 f191 1"/>
              <a:gd name="f244" fmla="*/ 11526 f192 1"/>
              <a:gd name="f245" fmla="*/ 100004 f191 1"/>
              <a:gd name="f246" fmla="*/ 1154 f192 1"/>
              <a:gd name="f247" fmla="*/ 85905 f191 1"/>
              <a:gd name="f248" fmla="*/ 1255 f192 1"/>
              <a:gd name="f249" fmla="*/ 10882 f191 1"/>
              <a:gd name="f250" fmla="*/ 26027 f192 1"/>
              <a:gd name="f251" fmla="*/ 5142 f191 1"/>
              <a:gd name="f252" fmla="*/ 158350 f192 1"/>
              <a:gd name="f253" fmla="*/ 60528 f191 1"/>
              <a:gd name="f254" fmla="*/ 406782 f192 1"/>
              <a:gd name="f255" fmla="*/ 95371 f191 1"/>
              <a:gd name="f256" fmla="*/ 544040 f192 1"/>
              <a:gd name="f257" fmla="*/ 32735 f191 1"/>
              <a:gd name="f258" fmla="*/ 563878 f192 1"/>
              <a:gd name="f259" fmla="*/ 4135 f191 1"/>
              <a:gd name="f260" fmla="*/ f193 1 f2"/>
              <a:gd name="f261" fmla="*/ f196 1 568453"/>
              <a:gd name="f262" fmla="*/ f197 1 199707"/>
              <a:gd name="f263" fmla="*/ f198 1 568453"/>
              <a:gd name="f264" fmla="*/ f199 1 199707"/>
              <a:gd name="f265" fmla="*/ f200 1 568453"/>
              <a:gd name="f266" fmla="*/ f201 1 199707"/>
              <a:gd name="f267" fmla="*/ f202 1 568453"/>
              <a:gd name="f268" fmla="*/ f203 1 199707"/>
              <a:gd name="f269" fmla="*/ f204 1 568453"/>
              <a:gd name="f270" fmla="*/ f205 1 199707"/>
              <a:gd name="f271" fmla="*/ f206 1 568453"/>
              <a:gd name="f272" fmla="*/ f207 1 199707"/>
              <a:gd name="f273" fmla="*/ f208 1 568453"/>
              <a:gd name="f274" fmla="*/ f209 1 199707"/>
              <a:gd name="f275" fmla="*/ f210 1 568453"/>
              <a:gd name="f276" fmla="*/ f211 1 199707"/>
              <a:gd name="f277" fmla="*/ f212 1 568453"/>
              <a:gd name="f278" fmla="*/ f213 1 199707"/>
              <a:gd name="f279" fmla="*/ f214 1 568453"/>
              <a:gd name="f280" fmla="*/ f215 1 199707"/>
              <a:gd name="f281" fmla="*/ f216 1 568453"/>
              <a:gd name="f282" fmla="*/ f217 1 199707"/>
              <a:gd name="f283" fmla="*/ f218 1 568453"/>
              <a:gd name="f284" fmla="*/ f219 1 199707"/>
              <a:gd name="f285" fmla="*/ f220 1 568453"/>
              <a:gd name="f286" fmla="*/ f221 1 199707"/>
              <a:gd name="f287" fmla="*/ f222 1 568453"/>
              <a:gd name="f288" fmla="*/ f223 1 199707"/>
              <a:gd name="f289" fmla="*/ f224 1 568453"/>
              <a:gd name="f290" fmla="*/ f225 1 199707"/>
              <a:gd name="f291" fmla="*/ f226 1 568453"/>
              <a:gd name="f292" fmla="*/ f227 1 199707"/>
              <a:gd name="f293" fmla="*/ f228 1 568453"/>
              <a:gd name="f294" fmla="*/ f229 1 199707"/>
              <a:gd name="f295" fmla="*/ f230 1 568453"/>
              <a:gd name="f296" fmla="*/ f231 1 199707"/>
              <a:gd name="f297" fmla="*/ f232 1 568453"/>
              <a:gd name="f298" fmla="*/ f233 1 199707"/>
              <a:gd name="f299" fmla="*/ f234 1 568453"/>
              <a:gd name="f300" fmla="*/ f235 1 199707"/>
              <a:gd name="f301" fmla="*/ f236 1 568453"/>
              <a:gd name="f302" fmla="*/ f237 1 199707"/>
              <a:gd name="f303" fmla="*/ f238 1 568453"/>
              <a:gd name="f304" fmla="*/ f239 1 199707"/>
              <a:gd name="f305" fmla="*/ f240 1 568453"/>
              <a:gd name="f306" fmla="*/ f241 1 199707"/>
              <a:gd name="f307" fmla="*/ f242 1 568453"/>
              <a:gd name="f308" fmla="*/ f243 1 199707"/>
              <a:gd name="f309" fmla="*/ f244 1 568453"/>
              <a:gd name="f310" fmla="*/ f245 1 199707"/>
              <a:gd name="f311" fmla="*/ f246 1 568453"/>
              <a:gd name="f312" fmla="*/ f247 1 199707"/>
              <a:gd name="f313" fmla="*/ f248 1 568453"/>
              <a:gd name="f314" fmla="*/ f249 1 199707"/>
              <a:gd name="f315" fmla="*/ f250 1 568453"/>
              <a:gd name="f316" fmla="*/ f251 1 199707"/>
              <a:gd name="f317" fmla="*/ f252 1 568453"/>
              <a:gd name="f318" fmla="*/ f253 1 199707"/>
              <a:gd name="f319" fmla="*/ f254 1 568453"/>
              <a:gd name="f320" fmla="*/ f255 1 199707"/>
              <a:gd name="f321" fmla="*/ f256 1 568453"/>
              <a:gd name="f322" fmla="*/ f257 1 199707"/>
              <a:gd name="f323" fmla="*/ f258 1 568453"/>
              <a:gd name="f324" fmla="*/ f259 1 199707"/>
              <a:gd name="f325" fmla="*/ f5 1 f194"/>
              <a:gd name="f326" fmla="*/ f6 1 f194"/>
              <a:gd name="f327" fmla="*/ f5 1 f195"/>
              <a:gd name="f328" fmla="*/ f7 1 f195"/>
              <a:gd name="f329" fmla="+- f260 0 f1"/>
              <a:gd name="f330" fmla="*/ f261 1 f194"/>
              <a:gd name="f331" fmla="*/ f262 1 f195"/>
              <a:gd name="f332" fmla="*/ f263 1 f194"/>
              <a:gd name="f333" fmla="*/ f264 1 f195"/>
              <a:gd name="f334" fmla="*/ f265 1 f194"/>
              <a:gd name="f335" fmla="*/ f266 1 f195"/>
              <a:gd name="f336" fmla="*/ f267 1 f194"/>
              <a:gd name="f337" fmla="*/ f268 1 f195"/>
              <a:gd name="f338" fmla="*/ f269 1 f194"/>
              <a:gd name="f339" fmla="*/ f270 1 f195"/>
              <a:gd name="f340" fmla="*/ f271 1 f194"/>
              <a:gd name="f341" fmla="*/ f272 1 f195"/>
              <a:gd name="f342" fmla="*/ f273 1 f194"/>
              <a:gd name="f343" fmla="*/ f274 1 f195"/>
              <a:gd name="f344" fmla="*/ f275 1 f194"/>
              <a:gd name="f345" fmla="*/ f276 1 f195"/>
              <a:gd name="f346" fmla="*/ f277 1 f194"/>
              <a:gd name="f347" fmla="*/ f278 1 f195"/>
              <a:gd name="f348" fmla="*/ f279 1 f194"/>
              <a:gd name="f349" fmla="*/ f280 1 f195"/>
              <a:gd name="f350" fmla="*/ f281 1 f194"/>
              <a:gd name="f351" fmla="*/ f282 1 f195"/>
              <a:gd name="f352" fmla="*/ f283 1 f194"/>
              <a:gd name="f353" fmla="*/ f284 1 f195"/>
              <a:gd name="f354" fmla="*/ f285 1 f194"/>
              <a:gd name="f355" fmla="*/ f286 1 f195"/>
              <a:gd name="f356" fmla="*/ f287 1 f194"/>
              <a:gd name="f357" fmla="*/ f288 1 f195"/>
              <a:gd name="f358" fmla="*/ f289 1 f194"/>
              <a:gd name="f359" fmla="*/ f290 1 f195"/>
              <a:gd name="f360" fmla="*/ f291 1 f194"/>
              <a:gd name="f361" fmla="*/ f292 1 f195"/>
              <a:gd name="f362" fmla="*/ f293 1 f194"/>
              <a:gd name="f363" fmla="*/ f294 1 f195"/>
              <a:gd name="f364" fmla="*/ f295 1 f194"/>
              <a:gd name="f365" fmla="*/ f296 1 f195"/>
              <a:gd name="f366" fmla="*/ f297 1 f194"/>
              <a:gd name="f367" fmla="*/ f298 1 f195"/>
              <a:gd name="f368" fmla="*/ f299 1 f194"/>
              <a:gd name="f369" fmla="*/ f300 1 f195"/>
              <a:gd name="f370" fmla="*/ f301 1 f194"/>
              <a:gd name="f371" fmla="*/ f302 1 f195"/>
              <a:gd name="f372" fmla="*/ f303 1 f194"/>
              <a:gd name="f373" fmla="*/ f304 1 f195"/>
              <a:gd name="f374" fmla="*/ f305 1 f194"/>
              <a:gd name="f375" fmla="*/ f306 1 f195"/>
              <a:gd name="f376" fmla="*/ f307 1 f194"/>
              <a:gd name="f377" fmla="*/ f308 1 f195"/>
              <a:gd name="f378" fmla="*/ f309 1 f194"/>
              <a:gd name="f379" fmla="*/ f310 1 f195"/>
              <a:gd name="f380" fmla="*/ f311 1 f194"/>
              <a:gd name="f381" fmla="*/ f312 1 f195"/>
              <a:gd name="f382" fmla="*/ f313 1 f194"/>
              <a:gd name="f383" fmla="*/ f314 1 f195"/>
              <a:gd name="f384" fmla="*/ f315 1 f194"/>
              <a:gd name="f385" fmla="*/ f316 1 f195"/>
              <a:gd name="f386" fmla="*/ f317 1 f194"/>
              <a:gd name="f387" fmla="*/ f318 1 f195"/>
              <a:gd name="f388" fmla="*/ f319 1 f194"/>
              <a:gd name="f389" fmla="*/ f320 1 f195"/>
              <a:gd name="f390" fmla="*/ f321 1 f194"/>
              <a:gd name="f391" fmla="*/ f322 1 f195"/>
              <a:gd name="f392" fmla="*/ f323 1 f194"/>
              <a:gd name="f393" fmla="*/ f324 1 f195"/>
              <a:gd name="f394" fmla="*/ f325 f189 1"/>
              <a:gd name="f395" fmla="*/ f326 f189 1"/>
              <a:gd name="f396" fmla="*/ f328 f190 1"/>
              <a:gd name="f397" fmla="*/ f327 f190 1"/>
              <a:gd name="f398" fmla="*/ f330 f189 1"/>
              <a:gd name="f399" fmla="*/ f331 f190 1"/>
              <a:gd name="f400" fmla="*/ f332 f189 1"/>
              <a:gd name="f401" fmla="*/ f333 f190 1"/>
              <a:gd name="f402" fmla="*/ f334 f189 1"/>
              <a:gd name="f403" fmla="*/ f335 f190 1"/>
              <a:gd name="f404" fmla="*/ f336 f189 1"/>
              <a:gd name="f405" fmla="*/ f337 f190 1"/>
              <a:gd name="f406" fmla="*/ f338 f189 1"/>
              <a:gd name="f407" fmla="*/ f339 f190 1"/>
              <a:gd name="f408" fmla="*/ f340 f189 1"/>
              <a:gd name="f409" fmla="*/ f341 f190 1"/>
              <a:gd name="f410" fmla="*/ f342 f189 1"/>
              <a:gd name="f411" fmla="*/ f343 f190 1"/>
              <a:gd name="f412" fmla="*/ f344 f189 1"/>
              <a:gd name="f413" fmla="*/ f345 f190 1"/>
              <a:gd name="f414" fmla="*/ f346 f189 1"/>
              <a:gd name="f415" fmla="*/ f347 f190 1"/>
              <a:gd name="f416" fmla="*/ f348 f189 1"/>
              <a:gd name="f417" fmla="*/ f349 f190 1"/>
              <a:gd name="f418" fmla="*/ f350 f189 1"/>
              <a:gd name="f419" fmla="*/ f351 f190 1"/>
              <a:gd name="f420" fmla="*/ f352 f189 1"/>
              <a:gd name="f421" fmla="*/ f353 f190 1"/>
              <a:gd name="f422" fmla="*/ f354 f189 1"/>
              <a:gd name="f423" fmla="*/ f355 f190 1"/>
              <a:gd name="f424" fmla="*/ f356 f189 1"/>
              <a:gd name="f425" fmla="*/ f357 f190 1"/>
              <a:gd name="f426" fmla="*/ f358 f189 1"/>
              <a:gd name="f427" fmla="*/ f359 f190 1"/>
              <a:gd name="f428" fmla="*/ f360 f189 1"/>
              <a:gd name="f429" fmla="*/ f361 f190 1"/>
              <a:gd name="f430" fmla="*/ f362 f189 1"/>
              <a:gd name="f431" fmla="*/ f363 f190 1"/>
              <a:gd name="f432" fmla="*/ f364 f189 1"/>
              <a:gd name="f433" fmla="*/ f365 f190 1"/>
              <a:gd name="f434" fmla="*/ f366 f189 1"/>
              <a:gd name="f435" fmla="*/ f367 f190 1"/>
              <a:gd name="f436" fmla="*/ f368 f189 1"/>
              <a:gd name="f437" fmla="*/ f369 f190 1"/>
              <a:gd name="f438" fmla="*/ f370 f189 1"/>
              <a:gd name="f439" fmla="*/ f371 f190 1"/>
              <a:gd name="f440" fmla="*/ f372 f189 1"/>
              <a:gd name="f441" fmla="*/ f373 f190 1"/>
              <a:gd name="f442" fmla="*/ f374 f189 1"/>
              <a:gd name="f443" fmla="*/ f375 f190 1"/>
              <a:gd name="f444" fmla="*/ f376 f189 1"/>
              <a:gd name="f445" fmla="*/ f377 f190 1"/>
              <a:gd name="f446" fmla="*/ f378 f189 1"/>
              <a:gd name="f447" fmla="*/ f379 f190 1"/>
              <a:gd name="f448" fmla="*/ f380 f189 1"/>
              <a:gd name="f449" fmla="*/ f381 f190 1"/>
              <a:gd name="f450" fmla="*/ f382 f189 1"/>
              <a:gd name="f451" fmla="*/ f383 f190 1"/>
              <a:gd name="f452" fmla="*/ f384 f189 1"/>
              <a:gd name="f453" fmla="*/ f385 f190 1"/>
              <a:gd name="f454" fmla="*/ f386 f189 1"/>
              <a:gd name="f455" fmla="*/ f387 f190 1"/>
              <a:gd name="f456" fmla="*/ f388 f189 1"/>
              <a:gd name="f457" fmla="*/ f389 f190 1"/>
              <a:gd name="f458" fmla="*/ f390 f189 1"/>
              <a:gd name="f459" fmla="*/ f391 f190 1"/>
              <a:gd name="f460" fmla="*/ f392 f189 1"/>
              <a:gd name="f461" fmla="*/ f393 f19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9">
                <a:pos x="f398" y="f399"/>
              </a:cxn>
              <a:cxn ang="f329">
                <a:pos x="f400" y="f401"/>
              </a:cxn>
              <a:cxn ang="f329">
                <a:pos x="f402" y="f403"/>
              </a:cxn>
              <a:cxn ang="f329">
                <a:pos x="f404" y="f405"/>
              </a:cxn>
              <a:cxn ang="f329">
                <a:pos x="f406" y="f407"/>
              </a:cxn>
              <a:cxn ang="f329">
                <a:pos x="f408" y="f409"/>
              </a:cxn>
              <a:cxn ang="f329">
                <a:pos x="f410" y="f411"/>
              </a:cxn>
              <a:cxn ang="f329">
                <a:pos x="f412" y="f413"/>
              </a:cxn>
              <a:cxn ang="f329">
                <a:pos x="f414" y="f415"/>
              </a:cxn>
              <a:cxn ang="f329">
                <a:pos x="f416" y="f417"/>
              </a:cxn>
              <a:cxn ang="f329">
                <a:pos x="f418" y="f419"/>
              </a:cxn>
              <a:cxn ang="f329">
                <a:pos x="f420" y="f421"/>
              </a:cxn>
              <a:cxn ang="f329">
                <a:pos x="f422" y="f423"/>
              </a:cxn>
              <a:cxn ang="f329">
                <a:pos x="f424" y="f425"/>
              </a:cxn>
              <a:cxn ang="f329">
                <a:pos x="f426" y="f427"/>
              </a:cxn>
              <a:cxn ang="f329">
                <a:pos x="f428" y="f429"/>
              </a:cxn>
              <a:cxn ang="f329">
                <a:pos x="f430" y="f431"/>
              </a:cxn>
              <a:cxn ang="f329">
                <a:pos x="f432" y="f433"/>
              </a:cxn>
              <a:cxn ang="f329">
                <a:pos x="f434" y="f435"/>
              </a:cxn>
              <a:cxn ang="f329">
                <a:pos x="f436" y="f437"/>
              </a:cxn>
              <a:cxn ang="f329">
                <a:pos x="f438" y="f439"/>
              </a:cxn>
              <a:cxn ang="f329">
                <a:pos x="f440" y="f441"/>
              </a:cxn>
              <a:cxn ang="f329">
                <a:pos x="f442" y="f443"/>
              </a:cxn>
              <a:cxn ang="f329">
                <a:pos x="f444" y="f445"/>
              </a:cxn>
              <a:cxn ang="f329">
                <a:pos x="f446" y="f447"/>
              </a:cxn>
              <a:cxn ang="f329">
                <a:pos x="f448" y="f449"/>
              </a:cxn>
              <a:cxn ang="f329">
                <a:pos x="f450" y="f451"/>
              </a:cxn>
              <a:cxn ang="f329">
                <a:pos x="f452" y="f453"/>
              </a:cxn>
              <a:cxn ang="f329">
                <a:pos x="f454" y="f455"/>
              </a:cxn>
              <a:cxn ang="f329">
                <a:pos x="f456" y="f457"/>
              </a:cxn>
              <a:cxn ang="f329">
                <a:pos x="f458" y="f459"/>
              </a:cxn>
              <a:cxn ang="f329">
                <a:pos x="f460" y="f461"/>
              </a:cxn>
            </a:cxnLst>
            <a:rect l="f394" t="f397" r="f395" b="f396"/>
            <a:pathLst>
              <a:path w="568453" h="199707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19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7" y="f39"/>
                  <a:pt x="f40" y="f25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58"/>
                </a:cubicBezTo>
                <a:cubicBezTo>
                  <a:pt x="f60" y="f58"/>
                  <a:pt x="f61" y="f62"/>
                  <a:pt x="f63" y="f64"/>
                </a:cubicBezTo>
                <a:cubicBezTo>
                  <a:pt x="f65" y="f66"/>
                  <a:pt x="f67" y="f68"/>
                  <a:pt x="f69" y="f70"/>
                </a:cubicBezTo>
                <a:cubicBezTo>
                  <a:pt x="f71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66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68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1" y="f125"/>
                  <a:pt x="f126" y="f127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50" y="f151"/>
                </a:cubicBezTo>
                <a:cubicBezTo>
                  <a:pt x="f152" y="f153"/>
                  <a:pt x="f154" y="f155"/>
                  <a:pt x="f156" y="f157"/>
                </a:cubicBezTo>
                <a:cubicBezTo>
                  <a:pt x="f158" y="f159"/>
                  <a:pt x="f160" y="f161"/>
                  <a:pt x="f162" y="f163"/>
                </a:cubicBezTo>
                <a:cubicBezTo>
                  <a:pt x="f164" y="f165"/>
                  <a:pt x="f166" y="f167"/>
                  <a:pt x="f168" y="f169"/>
                </a:cubicBezTo>
                <a:cubicBezTo>
                  <a:pt x="f170" y="f171"/>
                  <a:pt x="f172" y="f173"/>
                  <a:pt x="f174" y="f175"/>
                </a:cubicBezTo>
                <a:cubicBezTo>
                  <a:pt x="f176" y="f177"/>
                  <a:pt x="f178" y="f179"/>
                  <a:pt x="f180" y="f181"/>
                </a:cubicBezTo>
                <a:cubicBezTo>
                  <a:pt x="f182" y="f183"/>
                  <a:pt x="f184" y="f185"/>
                  <a:pt x="f186" y="f187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0" name="Forma libre: forma 56">
            <a:extLst>
              <a:ext uri="{FF2B5EF4-FFF2-40B4-BE49-F238E27FC236}">
                <a16:creationId xmlns:a16="http://schemas.microsoft.com/office/drawing/2014/main" id="{92AC8BCA-5D47-4AD5-AD26-5636BE3705EF}"/>
              </a:ext>
            </a:extLst>
          </p:cNvPr>
          <p:cNvSpPr/>
          <p:nvPr/>
        </p:nvSpPr>
        <p:spPr>
          <a:xfrm>
            <a:off x="8282113" y="1543799"/>
            <a:ext cx="418347" cy="40693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18343"/>
              <a:gd name="f7" fmla="val 406933"/>
              <a:gd name="f8" fmla="val 208"/>
              <a:gd name="f9" fmla="val 282273"/>
              <a:gd name="f10" fmla="val 248840"/>
              <a:gd name="f11" fmla="val 511"/>
              <a:gd name="f12" fmla="val 215508"/>
              <a:gd name="f13" fmla="val 7"/>
              <a:gd name="f14" fmla="val 182075"/>
              <a:gd name="f15" fmla="+- 0 0 194"/>
              <a:gd name="f16" fmla="val 169789"/>
              <a:gd name="f17" fmla="val 3834"/>
              <a:gd name="f18" fmla="val 160424"/>
              <a:gd name="f19" fmla="val 12696"/>
              <a:gd name="f20" fmla="val 151864"/>
              <a:gd name="f21" fmla="val 34145"/>
              <a:gd name="f22" fmla="val 131019"/>
              <a:gd name="f23" fmla="val 57105"/>
              <a:gd name="f24" fmla="val 111885"/>
              <a:gd name="f25" fmla="val 76641"/>
              <a:gd name="f26" fmla="val 88724"/>
              <a:gd name="f27" fmla="val 84899"/>
              <a:gd name="f28" fmla="val 78956"/>
              <a:gd name="f29" fmla="val 82382"/>
              <a:gd name="f30" fmla="val 74827"/>
              <a:gd name="f31" fmla="val 76440"/>
              <a:gd name="f32" fmla="val 68483"/>
              <a:gd name="f33" fmla="val 67075"/>
              <a:gd name="f34" fmla="val 58513"/>
              <a:gd name="f35" fmla="val 57005"/>
              <a:gd name="f36" fmla="val 49248"/>
              <a:gd name="f37" fmla="val 47539"/>
              <a:gd name="f38" fmla="val 39380"/>
              <a:gd name="f39" fmla="val 38878"/>
              <a:gd name="f40" fmla="val 30216"/>
              <a:gd name="f41" fmla="val 22665"/>
              <a:gd name="f42" fmla="val 23167"/>
              <a:gd name="f43" fmla="val 39382"/>
              <a:gd name="f44" fmla="val 6853"/>
              <a:gd name="f45" fmla="val 56098"/>
              <a:gd name="f46" fmla="+- 0 0 9360"/>
              <a:gd name="f47" fmla="val 63449"/>
              <a:gd name="f48" fmla="val 7155"/>
              <a:gd name="f49" fmla="val 72110"/>
              <a:gd name="f50" fmla="val 15815"/>
              <a:gd name="f51" fmla="val 170396"/>
              <a:gd name="f52" fmla="val 113698"/>
              <a:gd name="f53" fmla="val 268479"/>
              <a:gd name="f54" fmla="val 211983"/>
              <a:gd name="f55" fmla="val 366664"/>
              <a:gd name="f56" fmla="val 310067"/>
              <a:gd name="f57" fmla="val 381669"/>
              <a:gd name="f58" fmla="val 325072"/>
              <a:gd name="f59" fmla="val 396673"/>
              <a:gd name="f60" fmla="val 340177"/>
              <a:gd name="f61" fmla="val 411879"/>
              <a:gd name="f62" fmla="val 354980"/>
              <a:gd name="f63" fmla="val 420942"/>
              <a:gd name="f64" fmla="val 363741"/>
              <a:gd name="f65" fmla="val 420137"/>
              <a:gd name="f66" fmla="val 371798"/>
              <a:gd name="f67" fmla="val 411577"/>
              <a:gd name="f68" fmla="val 380357"/>
              <a:gd name="f69" fmla="val 402514"/>
              <a:gd name="f70" fmla="val 389521"/>
              <a:gd name="f71" fmla="val 394357"/>
              <a:gd name="f72" fmla="val 388011"/>
              <a:gd name="f73" fmla="val 386200"/>
              <a:gd name="f74" fmla="val 379250"/>
              <a:gd name="f75" fmla="val 385697"/>
              <a:gd name="f76" fmla="val 378646"/>
              <a:gd name="f77" fmla="val 385092"/>
              <a:gd name="f78" fmla="val 378243"/>
              <a:gd name="f79" fmla="val 384690"/>
              <a:gd name="f80" fmla="val 377538"/>
              <a:gd name="f81" fmla="val 357802"/>
              <a:gd name="f82" fmla="val 332020"/>
              <a:gd name="f83" fmla="val 320240"/>
              <a:gd name="f84" fmla="val 332927"/>
              <a:gd name="f85" fmla="val 274119"/>
              <a:gd name="f86" fmla="val 345716"/>
              <a:gd name="f87" fmla="val 193054"/>
              <a:gd name="f88" fmla="val 368273"/>
              <a:gd name="f89" fmla="val 110377"/>
              <a:gd name="f90" fmla="val 385090"/>
              <a:gd name="f91" fmla="val 28405"/>
              <a:gd name="f92" fmla="val 404123"/>
              <a:gd name="f93" fmla="val 2827"/>
              <a:gd name="f94" fmla="val 410065"/>
              <a:gd name="f95" fmla="val 611"/>
              <a:gd name="f96" fmla="val 408252"/>
              <a:gd name="f97" fmla="val 410"/>
              <a:gd name="f98" fmla="val 382170"/>
              <a:gd name="f99" fmla="val 108"/>
              <a:gd name="f100" fmla="val 348737"/>
              <a:gd name="f101" fmla="val 315404"/>
              <a:gd name="f102" fmla="val 281971"/>
              <a:gd name="f103" fmla="val 309"/>
              <a:gd name="f104" fmla="val 28506"/>
              <a:gd name="f105" fmla="val 353369"/>
              <a:gd name="f106" fmla="val 25787"/>
              <a:gd name="f107" fmla="val 372805"/>
              <a:gd name="f108" fmla="val 34850"/>
              <a:gd name="f109" fmla="val 375524"/>
              <a:gd name="f110" fmla="val 52574"/>
              <a:gd name="f111" fmla="val 370891"/>
              <a:gd name="f112" fmla="val 86309"/>
              <a:gd name="f113" fmla="val 361929"/>
              <a:gd name="f114" fmla="val 120447"/>
              <a:gd name="f115" fmla="val 354880"/>
              <a:gd name="f116" fmla="val 154384"/>
              <a:gd name="f117" fmla="val 347126"/>
              <a:gd name="f118" fmla="val 201714"/>
              <a:gd name="f119" fmla="val 336350"/>
              <a:gd name="f120" fmla="val 248943"/>
              <a:gd name="f121" fmla="val 325374"/>
              <a:gd name="f122" fmla="val 296273"/>
              <a:gd name="f123" fmla="val 314901"/>
              <a:gd name="f124" fmla="val 311882"/>
              <a:gd name="f125" fmla="val 311477"/>
              <a:gd name="f126" fmla="val 312889"/>
              <a:gd name="f127" fmla="val 306140"/>
              <a:gd name="f128" fmla="val 302315"/>
              <a:gd name="f129" fmla="val 294358"/>
              <a:gd name="f130" fmla="val 285498"/>
              <a:gd name="f131" fmla="val 275627"/>
              <a:gd name="f132" fmla="val 267573"/>
              <a:gd name="f133" fmla="val 268779"/>
              <a:gd name="f134" fmla="val 241894"/>
              <a:gd name="f135" fmla="val 275828"/>
              <a:gd name="f136" fmla="val 176437"/>
              <a:gd name="f137" fmla="val 294056"/>
              <a:gd name="f138" fmla="val 310369"/>
              <a:gd name="f139" fmla="val 44417"/>
              <a:gd name="f140" fmla="val 326885"/>
              <a:gd name="f141" fmla="val 29815"/>
              <a:gd name="f142" fmla="val 330510"/>
              <a:gd name="f143" fmla="val 27499"/>
              <a:gd name="f144" fmla="val 28103"/>
              <a:gd name="f145" fmla="val 299191"/>
              <a:gd name="f146" fmla="val 28304"/>
              <a:gd name="f147" fmla="val 299997"/>
              <a:gd name="f148" fmla="val 49653"/>
              <a:gd name="f149" fmla="val 295566"/>
              <a:gd name="f150" fmla="val 73218"/>
              <a:gd name="f151" fmla="val 290732"/>
              <a:gd name="f152" fmla="val 96379"/>
              <a:gd name="f153" fmla="val 284388"/>
              <a:gd name="f154" fmla="val 119742"/>
              <a:gd name="f155" fmla="val 278547"/>
              <a:gd name="f156" fmla="val 157908"/>
              <a:gd name="f157" fmla="val 268981"/>
              <a:gd name="f158" fmla="val 195974"/>
              <a:gd name="f159" fmla="val 259515"/>
              <a:gd name="f160" fmla="val 234039"/>
              <a:gd name="f161" fmla="val 249646"/>
              <a:gd name="f162" fmla="val 238873"/>
              <a:gd name="f163" fmla="val 248437"/>
              <a:gd name="f164" fmla="val 247634"/>
              <a:gd name="f165" fmla="val 249445"/>
              <a:gd name="f166" fmla="val 244713"/>
              <a:gd name="f167" fmla="val 239274"/>
              <a:gd name="f168" fmla="val 241088"/>
              <a:gd name="f169" fmla="val 226384"/>
              <a:gd name="f170" fmla="val 213093"/>
              <a:gd name="f171" fmla="val 208559"/>
              <a:gd name="f172" fmla="val 199800"/>
              <a:gd name="f173" fmla="val 211883"/>
              <a:gd name="f174" fmla="val 149147"/>
              <a:gd name="f175" fmla="val 224470"/>
              <a:gd name="f176" fmla="val 98695"/>
              <a:gd name="f177" fmla="val 237864"/>
              <a:gd name="f178" fmla="val 48042"/>
              <a:gd name="f179" fmla="val 250149"/>
              <a:gd name="f180" fmla="val 32534"/>
              <a:gd name="f181" fmla="val 253875"/>
              <a:gd name="f182" fmla="val 26089"/>
              <a:gd name="f183" fmla="val 262133"/>
              <a:gd name="f184" fmla="val 28607"/>
              <a:gd name="f185" fmla="val 275728"/>
              <a:gd name="f186" fmla="val 201107"/>
              <a:gd name="f187" fmla="val 32232"/>
              <a:gd name="f188" fmla="val 208358"/>
              <a:gd name="f189" fmla="val 22766"/>
              <a:gd name="f190" fmla="val 227592"/>
              <a:gd name="f191" fmla="val 45625"/>
              <a:gd name="f192" fmla="val 221953"/>
              <a:gd name="f193" fmla="val 87618"/>
              <a:gd name="f194" fmla="val 211681"/>
              <a:gd name="f195" fmla="val 129510"/>
              <a:gd name="f196" fmla="val 201510"/>
              <a:gd name="f197" fmla="val 171503"/>
              <a:gd name="f198" fmla="val 191239"/>
              <a:gd name="f199" fmla="val 185299"/>
              <a:gd name="f200" fmla="val 187815"/>
              <a:gd name="f201" fmla="val 184393"/>
              <a:gd name="f202" fmla="val 181873"/>
              <a:gd name="f203" fmla="val 178250"/>
              <a:gd name="f204" fmla="val 170091"/>
              <a:gd name="f205" fmla="val 164353"/>
              <a:gd name="f206" fmla="val 143707"/>
              <a:gd name="f207" fmla="val 140789"/>
              <a:gd name="f208" fmla="val 154784"/>
              <a:gd name="f209" fmla="val 123065"/>
              <a:gd name="f210" fmla="val 157000"/>
              <a:gd name="f211" fmla="val 95574"/>
              <a:gd name="f212" fmla="val 160524"/>
              <a:gd name="f213" fmla="val 69290"/>
              <a:gd name="f214" fmla="val 172206"/>
              <a:gd name="f215" fmla="val 42201"/>
              <a:gd name="f216" fmla="val 179456"/>
              <a:gd name="f217" fmla="val 31023"/>
              <a:gd name="f218" fmla="val 182478"/>
              <a:gd name="f219" fmla="val 27599"/>
              <a:gd name="f220" fmla="val 188922"/>
              <a:gd name="f221" fmla="val 201007"/>
              <a:gd name="f222" fmla="+- 0 0 -90"/>
              <a:gd name="f223" fmla="*/ f3 1 418343"/>
              <a:gd name="f224" fmla="*/ f4 1 406933"/>
              <a:gd name="f225" fmla="+- f7 0 f5"/>
              <a:gd name="f226" fmla="+- f6 0 f5"/>
              <a:gd name="f227" fmla="*/ f222 f0 1"/>
              <a:gd name="f228" fmla="*/ f226 1 418343"/>
              <a:gd name="f229" fmla="*/ f225 1 406933"/>
              <a:gd name="f230" fmla="*/ 208 f226 1"/>
              <a:gd name="f231" fmla="*/ 282273 f225 1"/>
              <a:gd name="f232" fmla="*/ 7 f226 1"/>
              <a:gd name="f233" fmla="*/ 182075 f225 1"/>
              <a:gd name="f234" fmla="*/ 12696 f226 1"/>
              <a:gd name="f235" fmla="*/ 151864 f225 1"/>
              <a:gd name="f236" fmla="*/ 76641 f226 1"/>
              <a:gd name="f237" fmla="*/ 88724 f225 1"/>
              <a:gd name="f238" fmla="*/ 76440 f226 1"/>
              <a:gd name="f239" fmla="*/ 68483 f225 1"/>
              <a:gd name="f240" fmla="*/ 47539 f226 1"/>
              <a:gd name="f241" fmla="*/ 39380 f225 1"/>
              <a:gd name="f242" fmla="*/ 39382 f226 1"/>
              <a:gd name="f243" fmla="*/ 6853 f225 1"/>
              <a:gd name="f244" fmla="*/ 72110 f226 1"/>
              <a:gd name="f245" fmla="*/ 15815 f225 1"/>
              <a:gd name="f246" fmla="*/ 366664 f226 1"/>
              <a:gd name="f247" fmla="*/ 310067 f225 1"/>
              <a:gd name="f248" fmla="*/ 411879 f226 1"/>
              <a:gd name="f249" fmla="*/ 354980 f225 1"/>
              <a:gd name="f250" fmla="*/ 411577 f226 1"/>
              <a:gd name="f251" fmla="*/ 380357 f225 1"/>
              <a:gd name="f252" fmla="*/ 386200 f226 1"/>
              <a:gd name="f253" fmla="*/ 379250 f225 1"/>
              <a:gd name="f254" fmla="*/ 384690 f226 1"/>
              <a:gd name="f255" fmla="*/ 377538 f225 1"/>
              <a:gd name="f256" fmla="*/ 274119 f226 1"/>
              <a:gd name="f257" fmla="*/ 345716 f225 1"/>
              <a:gd name="f258" fmla="*/ 28405 f226 1"/>
              <a:gd name="f259" fmla="*/ 404123 f225 1"/>
              <a:gd name="f260" fmla="*/ 410 f226 1"/>
              <a:gd name="f261" fmla="*/ 382170 f225 1"/>
              <a:gd name="f262" fmla="*/ 281971 f225 1"/>
              <a:gd name="f263" fmla="*/ 28506 f226 1"/>
              <a:gd name="f264" fmla="*/ 353369 f225 1"/>
              <a:gd name="f265" fmla="*/ 52574 f226 1"/>
              <a:gd name="f266" fmla="*/ 370891 f225 1"/>
              <a:gd name="f267" fmla="*/ 154384 f226 1"/>
              <a:gd name="f268" fmla="*/ 347126 f225 1"/>
              <a:gd name="f269" fmla="*/ 296273 f226 1"/>
              <a:gd name="f270" fmla="*/ 314901 f225 1"/>
              <a:gd name="f271" fmla="*/ 302315 f226 1"/>
              <a:gd name="f272" fmla="*/ 294358 f225 1"/>
              <a:gd name="f273" fmla="*/ 241894 f226 1"/>
              <a:gd name="f274" fmla="*/ 275828 f225 1"/>
              <a:gd name="f275" fmla="*/ 44417 f226 1"/>
              <a:gd name="f276" fmla="*/ 326885 f225 1"/>
              <a:gd name="f277" fmla="*/ 275627 f225 1"/>
              <a:gd name="f278" fmla="*/ 49653 f226 1"/>
              <a:gd name="f279" fmla="*/ 295566 f225 1"/>
              <a:gd name="f280" fmla="*/ 119742 f226 1"/>
              <a:gd name="f281" fmla="*/ 278547 f225 1"/>
              <a:gd name="f282" fmla="*/ 234039 f226 1"/>
              <a:gd name="f283" fmla="*/ 249646 f225 1"/>
              <a:gd name="f284" fmla="*/ 244713 f226 1"/>
              <a:gd name="f285" fmla="*/ 239274 f225 1"/>
              <a:gd name="f286" fmla="*/ 199800 f226 1"/>
              <a:gd name="f287" fmla="*/ 211883 f225 1"/>
              <a:gd name="f288" fmla="*/ 48042 f226 1"/>
              <a:gd name="f289" fmla="*/ 250149 f225 1"/>
              <a:gd name="f290" fmla="*/ 28607 f226 1"/>
              <a:gd name="f291" fmla="*/ 275728 f225 1"/>
              <a:gd name="f292" fmla="*/ 201107 f225 1"/>
              <a:gd name="f293" fmla="*/ 45625 f226 1"/>
              <a:gd name="f294" fmla="*/ 221953 f225 1"/>
              <a:gd name="f295" fmla="*/ 171503 f226 1"/>
              <a:gd name="f296" fmla="*/ 191239 f225 1"/>
              <a:gd name="f297" fmla="*/ 178250 f226 1"/>
              <a:gd name="f298" fmla="*/ 170091 f225 1"/>
              <a:gd name="f299" fmla="*/ 123065 f226 1"/>
              <a:gd name="f300" fmla="*/ 157000 f225 1"/>
              <a:gd name="f301" fmla="*/ 42201 f226 1"/>
              <a:gd name="f302" fmla="*/ 179456 f225 1"/>
              <a:gd name="f303" fmla="*/ 201007 f225 1"/>
              <a:gd name="f304" fmla="*/ f227 1 f2"/>
              <a:gd name="f305" fmla="*/ f230 1 418343"/>
              <a:gd name="f306" fmla="*/ f231 1 406933"/>
              <a:gd name="f307" fmla="*/ f232 1 418343"/>
              <a:gd name="f308" fmla="*/ f233 1 406933"/>
              <a:gd name="f309" fmla="*/ f234 1 418343"/>
              <a:gd name="f310" fmla="*/ f235 1 406933"/>
              <a:gd name="f311" fmla="*/ f236 1 418343"/>
              <a:gd name="f312" fmla="*/ f237 1 406933"/>
              <a:gd name="f313" fmla="*/ f238 1 418343"/>
              <a:gd name="f314" fmla="*/ f239 1 406933"/>
              <a:gd name="f315" fmla="*/ f240 1 418343"/>
              <a:gd name="f316" fmla="*/ f241 1 406933"/>
              <a:gd name="f317" fmla="*/ f242 1 418343"/>
              <a:gd name="f318" fmla="*/ f243 1 406933"/>
              <a:gd name="f319" fmla="*/ f244 1 418343"/>
              <a:gd name="f320" fmla="*/ f245 1 406933"/>
              <a:gd name="f321" fmla="*/ f246 1 418343"/>
              <a:gd name="f322" fmla="*/ f247 1 406933"/>
              <a:gd name="f323" fmla="*/ f248 1 418343"/>
              <a:gd name="f324" fmla="*/ f249 1 406933"/>
              <a:gd name="f325" fmla="*/ f250 1 418343"/>
              <a:gd name="f326" fmla="*/ f251 1 406933"/>
              <a:gd name="f327" fmla="*/ f252 1 418343"/>
              <a:gd name="f328" fmla="*/ f253 1 406933"/>
              <a:gd name="f329" fmla="*/ f254 1 418343"/>
              <a:gd name="f330" fmla="*/ f255 1 406933"/>
              <a:gd name="f331" fmla="*/ f256 1 418343"/>
              <a:gd name="f332" fmla="*/ f257 1 406933"/>
              <a:gd name="f333" fmla="*/ f258 1 418343"/>
              <a:gd name="f334" fmla="*/ f259 1 406933"/>
              <a:gd name="f335" fmla="*/ f260 1 418343"/>
              <a:gd name="f336" fmla="*/ f261 1 406933"/>
              <a:gd name="f337" fmla="*/ f262 1 406933"/>
              <a:gd name="f338" fmla="*/ f263 1 418343"/>
              <a:gd name="f339" fmla="*/ f264 1 406933"/>
              <a:gd name="f340" fmla="*/ f265 1 418343"/>
              <a:gd name="f341" fmla="*/ f266 1 406933"/>
              <a:gd name="f342" fmla="*/ f267 1 418343"/>
              <a:gd name="f343" fmla="*/ f268 1 406933"/>
              <a:gd name="f344" fmla="*/ f269 1 418343"/>
              <a:gd name="f345" fmla="*/ f270 1 406933"/>
              <a:gd name="f346" fmla="*/ f271 1 418343"/>
              <a:gd name="f347" fmla="*/ f272 1 406933"/>
              <a:gd name="f348" fmla="*/ f273 1 418343"/>
              <a:gd name="f349" fmla="*/ f274 1 406933"/>
              <a:gd name="f350" fmla="*/ f275 1 418343"/>
              <a:gd name="f351" fmla="*/ f276 1 406933"/>
              <a:gd name="f352" fmla="*/ f277 1 406933"/>
              <a:gd name="f353" fmla="*/ f278 1 418343"/>
              <a:gd name="f354" fmla="*/ f279 1 406933"/>
              <a:gd name="f355" fmla="*/ f280 1 418343"/>
              <a:gd name="f356" fmla="*/ f281 1 406933"/>
              <a:gd name="f357" fmla="*/ f282 1 418343"/>
              <a:gd name="f358" fmla="*/ f283 1 406933"/>
              <a:gd name="f359" fmla="*/ f284 1 418343"/>
              <a:gd name="f360" fmla="*/ f285 1 406933"/>
              <a:gd name="f361" fmla="*/ f286 1 418343"/>
              <a:gd name="f362" fmla="*/ f287 1 406933"/>
              <a:gd name="f363" fmla="*/ f288 1 418343"/>
              <a:gd name="f364" fmla="*/ f289 1 406933"/>
              <a:gd name="f365" fmla="*/ f290 1 418343"/>
              <a:gd name="f366" fmla="*/ f291 1 406933"/>
              <a:gd name="f367" fmla="*/ f292 1 406933"/>
              <a:gd name="f368" fmla="*/ f293 1 418343"/>
              <a:gd name="f369" fmla="*/ f294 1 406933"/>
              <a:gd name="f370" fmla="*/ f295 1 418343"/>
              <a:gd name="f371" fmla="*/ f296 1 406933"/>
              <a:gd name="f372" fmla="*/ f297 1 418343"/>
              <a:gd name="f373" fmla="*/ f298 1 406933"/>
              <a:gd name="f374" fmla="*/ f299 1 418343"/>
              <a:gd name="f375" fmla="*/ f300 1 406933"/>
              <a:gd name="f376" fmla="*/ f301 1 418343"/>
              <a:gd name="f377" fmla="*/ f302 1 406933"/>
              <a:gd name="f378" fmla="*/ f303 1 406933"/>
              <a:gd name="f379" fmla="*/ f5 1 f228"/>
              <a:gd name="f380" fmla="*/ f6 1 f228"/>
              <a:gd name="f381" fmla="*/ f5 1 f229"/>
              <a:gd name="f382" fmla="*/ f7 1 f229"/>
              <a:gd name="f383" fmla="+- f304 0 f1"/>
              <a:gd name="f384" fmla="*/ f305 1 f228"/>
              <a:gd name="f385" fmla="*/ f306 1 f229"/>
              <a:gd name="f386" fmla="*/ f307 1 f228"/>
              <a:gd name="f387" fmla="*/ f308 1 f229"/>
              <a:gd name="f388" fmla="*/ f309 1 f228"/>
              <a:gd name="f389" fmla="*/ f310 1 f229"/>
              <a:gd name="f390" fmla="*/ f311 1 f228"/>
              <a:gd name="f391" fmla="*/ f312 1 f229"/>
              <a:gd name="f392" fmla="*/ f313 1 f228"/>
              <a:gd name="f393" fmla="*/ f314 1 f229"/>
              <a:gd name="f394" fmla="*/ f315 1 f228"/>
              <a:gd name="f395" fmla="*/ f316 1 f229"/>
              <a:gd name="f396" fmla="*/ f317 1 f228"/>
              <a:gd name="f397" fmla="*/ f318 1 f229"/>
              <a:gd name="f398" fmla="*/ f319 1 f228"/>
              <a:gd name="f399" fmla="*/ f320 1 f229"/>
              <a:gd name="f400" fmla="*/ f321 1 f228"/>
              <a:gd name="f401" fmla="*/ f322 1 f229"/>
              <a:gd name="f402" fmla="*/ f323 1 f228"/>
              <a:gd name="f403" fmla="*/ f324 1 f229"/>
              <a:gd name="f404" fmla="*/ f325 1 f228"/>
              <a:gd name="f405" fmla="*/ f326 1 f229"/>
              <a:gd name="f406" fmla="*/ f327 1 f228"/>
              <a:gd name="f407" fmla="*/ f328 1 f229"/>
              <a:gd name="f408" fmla="*/ f329 1 f228"/>
              <a:gd name="f409" fmla="*/ f330 1 f229"/>
              <a:gd name="f410" fmla="*/ f331 1 f228"/>
              <a:gd name="f411" fmla="*/ f332 1 f229"/>
              <a:gd name="f412" fmla="*/ f333 1 f228"/>
              <a:gd name="f413" fmla="*/ f334 1 f229"/>
              <a:gd name="f414" fmla="*/ f335 1 f228"/>
              <a:gd name="f415" fmla="*/ f336 1 f229"/>
              <a:gd name="f416" fmla="*/ f337 1 f229"/>
              <a:gd name="f417" fmla="*/ f338 1 f228"/>
              <a:gd name="f418" fmla="*/ f339 1 f229"/>
              <a:gd name="f419" fmla="*/ f340 1 f228"/>
              <a:gd name="f420" fmla="*/ f341 1 f229"/>
              <a:gd name="f421" fmla="*/ f342 1 f228"/>
              <a:gd name="f422" fmla="*/ f343 1 f229"/>
              <a:gd name="f423" fmla="*/ f344 1 f228"/>
              <a:gd name="f424" fmla="*/ f345 1 f229"/>
              <a:gd name="f425" fmla="*/ f346 1 f228"/>
              <a:gd name="f426" fmla="*/ f347 1 f229"/>
              <a:gd name="f427" fmla="*/ f348 1 f228"/>
              <a:gd name="f428" fmla="*/ f349 1 f229"/>
              <a:gd name="f429" fmla="*/ f350 1 f228"/>
              <a:gd name="f430" fmla="*/ f351 1 f229"/>
              <a:gd name="f431" fmla="*/ f352 1 f229"/>
              <a:gd name="f432" fmla="*/ f353 1 f228"/>
              <a:gd name="f433" fmla="*/ f354 1 f229"/>
              <a:gd name="f434" fmla="*/ f355 1 f228"/>
              <a:gd name="f435" fmla="*/ f356 1 f229"/>
              <a:gd name="f436" fmla="*/ f357 1 f228"/>
              <a:gd name="f437" fmla="*/ f358 1 f229"/>
              <a:gd name="f438" fmla="*/ f359 1 f228"/>
              <a:gd name="f439" fmla="*/ f360 1 f229"/>
              <a:gd name="f440" fmla="*/ f361 1 f228"/>
              <a:gd name="f441" fmla="*/ f362 1 f229"/>
              <a:gd name="f442" fmla="*/ f363 1 f228"/>
              <a:gd name="f443" fmla="*/ f364 1 f229"/>
              <a:gd name="f444" fmla="*/ f365 1 f228"/>
              <a:gd name="f445" fmla="*/ f366 1 f229"/>
              <a:gd name="f446" fmla="*/ f367 1 f229"/>
              <a:gd name="f447" fmla="*/ f368 1 f228"/>
              <a:gd name="f448" fmla="*/ f369 1 f229"/>
              <a:gd name="f449" fmla="*/ f370 1 f228"/>
              <a:gd name="f450" fmla="*/ f371 1 f229"/>
              <a:gd name="f451" fmla="*/ f372 1 f228"/>
              <a:gd name="f452" fmla="*/ f373 1 f229"/>
              <a:gd name="f453" fmla="*/ f374 1 f228"/>
              <a:gd name="f454" fmla="*/ f375 1 f229"/>
              <a:gd name="f455" fmla="*/ f376 1 f228"/>
              <a:gd name="f456" fmla="*/ f377 1 f229"/>
              <a:gd name="f457" fmla="*/ f378 1 f229"/>
              <a:gd name="f458" fmla="*/ f379 f223 1"/>
              <a:gd name="f459" fmla="*/ f380 f223 1"/>
              <a:gd name="f460" fmla="*/ f382 f224 1"/>
              <a:gd name="f461" fmla="*/ f381 f224 1"/>
              <a:gd name="f462" fmla="*/ f384 f223 1"/>
              <a:gd name="f463" fmla="*/ f385 f224 1"/>
              <a:gd name="f464" fmla="*/ f386 f223 1"/>
              <a:gd name="f465" fmla="*/ f387 f224 1"/>
              <a:gd name="f466" fmla="*/ f388 f223 1"/>
              <a:gd name="f467" fmla="*/ f389 f224 1"/>
              <a:gd name="f468" fmla="*/ f390 f223 1"/>
              <a:gd name="f469" fmla="*/ f391 f224 1"/>
              <a:gd name="f470" fmla="*/ f392 f223 1"/>
              <a:gd name="f471" fmla="*/ f393 f224 1"/>
              <a:gd name="f472" fmla="*/ f394 f223 1"/>
              <a:gd name="f473" fmla="*/ f395 f224 1"/>
              <a:gd name="f474" fmla="*/ f396 f223 1"/>
              <a:gd name="f475" fmla="*/ f397 f224 1"/>
              <a:gd name="f476" fmla="*/ f398 f223 1"/>
              <a:gd name="f477" fmla="*/ f399 f224 1"/>
              <a:gd name="f478" fmla="*/ f400 f223 1"/>
              <a:gd name="f479" fmla="*/ f401 f224 1"/>
              <a:gd name="f480" fmla="*/ f402 f223 1"/>
              <a:gd name="f481" fmla="*/ f403 f224 1"/>
              <a:gd name="f482" fmla="*/ f404 f223 1"/>
              <a:gd name="f483" fmla="*/ f405 f224 1"/>
              <a:gd name="f484" fmla="*/ f406 f223 1"/>
              <a:gd name="f485" fmla="*/ f407 f224 1"/>
              <a:gd name="f486" fmla="*/ f408 f223 1"/>
              <a:gd name="f487" fmla="*/ f409 f224 1"/>
              <a:gd name="f488" fmla="*/ f410 f223 1"/>
              <a:gd name="f489" fmla="*/ f411 f224 1"/>
              <a:gd name="f490" fmla="*/ f412 f223 1"/>
              <a:gd name="f491" fmla="*/ f413 f224 1"/>
              <a:gd name="f492" fmla="*/ f414 f223 1"/>
              <a:gd name="f493" fmla="*/ f415 f224 1"/>
              <a:gd name="f494" fmla="*/ f416 f224 1"/>
              <a:gd name="f495" fmla="*/ f417 f223 1"/>
              <a:gd name="f496" fmla="*/ f418 f224 1"/>
              <a:gd name="f497" fmla="*/ f419 f223 1"/>
              <a:gd name="f498" fmla="*/ f420 f224 1"/>
              <a:gd name="f499" fmla="*/ f421 f223 1"/>
              <a:gd name="f500" fmla="*/ f422 f224 1"/>
              <a:gd name="f501" fmla="*/ f423 f223 1"/>
              <a:gd name="f502" fmla="*/ f424 f224 1"/>
              <a:gd name="f503" fmla="*/ f425 f223 1"/>
              <a:gd name="f504" fmla="*/ f426 f224 1"/>
              <a:gd name="f505" fmla="*/ f427 f223 1"/>
              <a:gd name="f506" fmla="*/ f428 f224 1"/>
              <a:gd name="f507" fmla="*/ f429 f223 1"/>
              <a:gd name="f508" fmla="*/ f430 f224 1"/>
              <a:gd name="f509" fmla="*/ f431 f224 1"/>
              <a:gd name="f510" fmla="*/ f432 f223 1"/>
              <a:gd name="f511" fmla="*/ f433 f224 1"/>
              <a:gd name="f512" fmla="*/ f434 f223 1"/>
              <a:gd name="f513" fmla="*/ f435 f224 1"/>
              <a:gd name="f514" fmla="*/ f436 f223 1"/>
              <a:gd name="f515" fmla="*/ f437 f224 1"/>
              <a:gd name="f516" fmla="*/ f438 f223 1"/>
              <a:gd name="f517" fmla="*/ f439 f224 1"/>
              <a:gd name="f518" fmla="*/ f440 f223 1"/>
              <a:gd name="f519" fmla="*/ f441 f224 1"/>
              <a:gd name="f520" fmla="*/ f442 f223 1"/>
              <a:gd name="f521" fmla="*/ f443 f224 1"/>
              <a:gd name="f522" fmla="*/ f444 f223 1"/>
              <a:gd name="f523" fmla="*/ f445 f224 1"/>
              <a:gd name="f524" fmla="*/ f446 f224 1"/>
              <a:gd name="f525" fmla="*/ f447 f223 1"/>
              <a:gd name="f526" fmla="*/ f448 f224 1"/>
              <a:gd name="f527" fmla="*/ f449 f223 1"/>
              <a:gd name="f528" fmla="*/ f450 f224 1"/>
              <a:gd name="f529" fmla="*/ f451 f223 1"/>
              <a:gd name="f530" fmla="*/ f452 f224 1"/>
              <a:gd name="f531" fmla="*/ f453 f223 1"/>
              <a:gd name="f532" fmla="*/ f454 f224 1"/>
              <a:gd name="f533" fmla="*/ f455 f223 1"/>
              <a:gd name="f534" fmla="*/ f456 f224 1"/>
              <a:gd name="f535" fmla="*/ f457 f2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83">
                <a:pos x="f462" y="f463"/>
              </a:cxn>
              <a:cxn ang="f383">
                <a:pos x="f464" y="f465"/>
              </a:cxn>
              <a:cxn ang="f383">
                <a:pos x="f466" y="f467"/>
              </a:cxn>
              <a:cxn ang="f383">
                <a:pos x="f468" y="f469"/>
              </a:cxn>
              <a:cxn ang="f383">
                <a:pos x="f470" y="f471"/>
              </a:cxn>
              <a:cxn ang="f383">
                <a:pos x="f472" y="f473"/>
              </a:cxn>
              <a:cxn ang="f383">
                <a:pos x="f474" y="f475"/>
              </a:cxn>
              <a:cxn ang="f383">
                <a:pos x="f476" y="f477"/>
              </a:cxn>
              <a:cxn ang="f383">
                <a:pos x="f478" y="f479"/>
              </a:cxn>
              <a:cxn ang="f383">
                <a:pos x="f480" y="f481"/>
              </a:cxn>
              <a:cxn ang="f383">
                <a:pos x="f482" y="f483"/>
              </a:cxn>
              <a:cxn ang="f383">
                <a:pos x="f484" y="f485"/>
              </a:cxn>
              <a:cxn ang="f383">
                <a:pos x="f486" y="f487"/>
              </a:cxn>
              <a:cxn ang="f383">
                <a:pos x="f488" y="f489"/>
              </a:cxn>
              <a:cxn ang="f383">
                <a:pos x="f490" y="f491"/>
              </a:cxn>
              <a:cxn ang="f383">
                <a:pos x="f492" y="f493"/>
              </a:cxn>
              <a:cxn ang="f383">
                <a:pos x="f492" y="f494"/>
              </a:cxn>
              <a:cxn ang="f383">
                <a:pos x="f462" y="f494"/>
              </a:cxn>
              <a:cxn ang="f383">
                <a:pos x="f495" y="f496"/>
              </a:cxn>
              <a:cxn ang="f383">
                <a:pos x="f497" y="f498"/>
              </a:cxn>
              <a:cxn ang="f383">
                <a:pos x="f499" y="f500"/>
              </a:cxn>
              <a:cxn ang="f383">
                <a:pos x="f501" y="f502"/>
              </a:cxn>
              <a:cxn ang="f383">
                <a:pos x="f503" y="f504"/>
              </a:cxn>
              <a:cxn ang="f383">
                <a:pos x="f505" y="f506"/>
              </a:cxn>
              <a:cxn ang="f383">
                <a:pos x="f507" y="f508"/>
              </a:cxn>
              <a:cxn ang="f383">
                <a:pos x="f490" y="f496"/>
              </a:cxn>
              <a:cxn ang="f383">
                <a:pos x="f495" y="f509"/>
              </a:cxn>
              <a:cxn ang="f383">
                <a:pos x="f510" y="f511"/>
              </a:cxn>
              <a:cxn ang="f383">
                <a:pos x="f512" y="f513"/>
              </a:cxn>
              <a:cxn ang="f383">
                <a:pos x="f514" y="f515"/>
              </a:cxn>
              <a:cxn ang="f383">
                <a:pos x="f516" y="f517"/>
              </a:cxn>
              <a:cxn ang="f383">
                <a:pos x="f518" y="f519"/>
              </a:cxn>
              <a:cxn ang="f383">
                <a:pos x="f520" y="f521"/>
              </a:cxn>
              <a:cxn ang="f383">
                <a:pos x="f522" y="f523"/>
              </a:cxn>
              <a:cxn ang="f383">
                <a:pos x="f495" y="f524"/>
              </a:cxn>
              <a:cxn ang="f383">
                <a:pos x="f525" y="f526"/>
              </a:cxn>
              <a:cxn ang="f383">
                <a:pos x="f527" y="f528"/>
              </a:cxn>
              <a:cxn ang="f383">
                <a:pos x="f529" y="f530"/>
              </a:cxn>
              <a:cxn ang="f383">
                <a:pos x="f531" y="f532"/>
              </a:cxn>
              <a:cxn ang="f383">
                <a:pos x="f533" y="f534"/>
              </a:cxn>
              <a:cxn ang="f383">
                <a:pos x="f522" y="f535"/>
              </a:cxn>
            </a:cxnLst>
            <a:rect l="f458" t="f461" r="f459" b="f460"/>
            <a:pathLst>
              <a:path w="418343" h="406933">
                <a:moveTo>
                  <a:pt x="f8" y="f9"/>
                </a:moveTo>
                <a:cubicBezTo>
                  <a:pt x="f8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97" y="f101"/>
                  <a:pt x="f97" y="f102"/>
                </a:cubicBezTo>
                <a:cubicBezTo>
                  <a:pt x="f97" y="f102"/>
                  <a:pt x="f103" y="f102"/>
                  <a:pt x="f8" y="f102"/>
                </a:cubicBezTo>
                <a:close/>
                <a:moveTo>
                  <a:pt x="f104" y="f105"/>
                </a:move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ubicBezTo>
                  <a:pt x="f118" y="f119"/>
                  <a:pt x="f120" y="f121"/>
                  <a:pt x="f122" y="f123"/>
                </a:cubicBezTo>
                <a:cubicBezTo>
                  <a:pt x="f124" y="f125"/>
                  <a:pt x="f126" y="f127"/>
                  <a:pt x="f128" y="f129"/>
                </a:cubicBezTo>
                <a:cubicBezTo>
                  <a:pt x="f130" y="f131"/>
                  <a:pt x="f132" y="f133"/>
                  <a:pt x="f134" y="f135"/>
                </a:cubicBezTo>
                <a:cubicBezTo>
                  <a:pt x="f136" y="f137"/>
                  <a:pt x="f89" y="f138"/>
                  <a:pt x="f139" y="f140"/>
                </a:cubicBezTo>
                <a:cubicBezTo>
                  <a:pt x="f141" y="f142"/>
                  <a:pt x="f143" y="f60"/>
                  <a:pt x="f91" y="f105"/>
                </a:cubicBezTo>
                <a:close/>
                <a:moveTo>
                  <a:pt x="f104" y="f131"/>
                </a:moveTo>
                <a:cubicBezTo>
                  <a:pt x="f144" y="f145"/>
                  <a:pt x="f146" y="f147"/>
                  <a:pt x="f148" y="f149"/>
                </a:cubicBezTo>
                <a:cubicBezTo>
                  <a:pt x="f150" y="f151"/>
                  <a:pt x="f152" y="f153"/>
                  <a:pt x="f154" y="f155"/>
                </a:cubicBez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69"/>
                  <a:pt x="f170" y="f171"/>
                  <a:pt x="f172" y="f173"/>
                </a:cubicBezTo>
                <a:cubicBezTo>
                  <a:pt x="f174" y="f175"/>
                  <a:pt x="f176" y="f177"/>
                  <a:pt x="f178" y="f179"/>
                </a:cubicBezTo>
                <a:cubicBezTo>
                  <a:pt x="f180" y="f181"/>
                  <a:pt x="f182" y="f183"/>
                  <a:pt x="f184" y="f185"/>
                </a:cubicBezTo>
                <a:close/>
                <a:moveTo>
                  <a:pt x="f104" y="f186"/>
                </a:move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cubicBezTo>
                  <a:pt x="f205" y="f206"/>
                  <a:pt x="f207" y="f208"/>
                  <a:pt x="f209" y="f210"/>
                </a:cubicBezTo>
                <a:cubicBezTo>
                  <a:pt x="f211" y="f212"/>
                  <a:pt x="f213" y="f214"/>
                  <a:pt x="f215" y="f216"/>
                </a:cubicBezTo>
                <a:cubicBezTo>
                  <a:pt x="f217" y="f218"/>
                  <a:pt x="f219" y="f220"/>
                  <a:pt x="f184" y="f221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1" name="Forma libre: forma 57">
            <a:extLst>
              <a:ext uri="{FF2B5EF4-FFF2-40B4-BE49-F238E27FC236}">
                <a16:creationId xmlns:a16="http://schemas.microsoft.com/office/drawing/2014/main" id="{9E354C1A-4F43-48B3-AD82-819FB3445074}"/>
              </a:ext>
            </a:extLst>
          </p:cNvPr>
          <p:cNvSpPr/>
          <p:nvPr/>
        </p:nvSpPr>
        <p:spPr>
          <a:xfrm>
            <a:off x="8412415" y="1483330"/>
            <a:ext cx="313886" cy="37738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3885"/>
              <a:gd name="f7" fmla="val 377379"/>
              <a:gd name="f8" fmla="val 283491"/>
              <a:gd name="f9" fmla="val 324008"/>
              <a:gd name="f10" fmla="val 294503"/>
              <a:gd name="f11" fmla="val 281578"/>
              <a:gd name="f12" fmla="val 293093"/>
              <a:gd name="f13" fmla="val 256301"/>
              <a:gd name="f14" fmla="val 299739"/>
              <a:gd name="f15" fmla="val 242405"/>
              <a:gd name="f16" fmla="val 303364"/>
              <a:gd name="f17" fmla="val 228407"/>
              <a:gd name="f18" fmla="val 306889"/>
              <a:gd name="f19" fmla="val 214309"/>
              <a:gd name="f20" fmla="val 310212"/>
              <a:gd name="f21" fmla="val 202325"/>
              <a:gd name="f22" fmla="val 313032"/>
              <a:gd name="f23" fmla="val 191349"/>
              <a:gd name="f24" fmla="val 308903"/>
              <a:gd name="f25" fmla="val 188730"/>
              <a:gd name="f26" fmla="val 297423"/>
              <a:gd name="f27" fmla="val 186011"/>
              <a:gd name="f28" fmla="val 285741"/>
              <a:gd name="f29" fmla="val 199002"/>
              <a:gd name="f30" fmla="val 286849"/>
              <a:gd name="f31" fmla="val 206152"/>
              <a:gd name="f32" fmla="val 284734"/>
              <a:gd name="f33" fmla="val 225789"/>
              <a:gd name="f34" fmla="val 278994"/>
              <a:gd name="f35" fmla="val 245829"/>
              <a:gd name="f36" fmla="val 274362"/>
              <a:gd name="f37" fmla="val 265465"/>
              <a:gd name="f38" fmla="val 268823"/>
              <a:gd name="f39" fmla="val 281276"/>
              <a:gd name="f40" fmla="val 264393"/>
              <a:gd name="f41" fmla="val 291044"/>
              <a:gd name="f42" fmla="val 237908"/>
              <a:gd name="f43" fmla="val 282081"/>
              <a:gd name="f44" fmla="val 224716"/>
              <a:gd name="f45" fmla="val 276845"/>
              <a:gd name="f46" fmla="val 217063"/>
              <a:gd name="f47" fmla="val 269695"/>
              <a:gd name="f48" fmla="val 221091"/>
              <a:gd name="f49" fmla="val 263451"/>
              <a:gd name="f50" fmla="val 222601"/>
              <a:gd name="f51" fmla="val 230320"/>
              <a:gd name="f52" fmla="val 230657"/>
              <a:gd name="f53" fmla="val 197189"/>
              <a:gd name="f54" fmla="val 239116"/>
              <a:gd name="f55" fmla="val 164058"/>
              <a:gd name="f56" fmla="val 247273"/>
              <a:gd name="f57" fmla="val 158922"/>
              <a:gd name="f58" fmla="val 248582"/>
              <a:gd name="f59" fmla="val 153686"/>
              <a:gd name="f60" fmla="val 249992"/>
              <a:gd name="f61" fmla="val 148449"/>
              <a:gd name="f62" fmla="val 250294"/>
              <a:gd name="f63" fmla="val 139185"/>
              <a:gd name="f64" fmla="val 250798"/>
              <a:gd name="f65" fmla="val 131129"/>
              <a:gd name="f66" fmla="val 246568"/>
              <a:gd name="f67" fmla="val 128913"/>
              <a:gd name="f68" fmla="val 237807"/>
              <a:gd name="f69" fmla="val 126093"/>
              <a:gd name="f70" fmla="val 226831"/>
              <a:gd name="f71" fmla="val 136869"/>
              <a:gd name="f72" fmla="val 226428"/>
              <a:gd name="f73" fmla="val 143515"/>
              <a:gd name="f74" fmla="val 182386"/>
              <a:gd name="f75" fmla="val 214444"/>
              <a:gd name="f76" fmla="val 221458"/>
              <a:gd name="f77" fmla="val 204878"/>
              <a:gd name="f78" fmla="val 260330"/>
              <a:gd name="f79" fmla="val 194807"/>
              <a:gd name="f80" fmla="val 280671"/>
              <a:gd name="f81" fmla="val 189571"/>
              <a:gd name="f82" fmla="val 292655"/>
              <a:gd name="f83" fmla="val 160871"/>
              <a:gd name="f84" fmla="val 282283"/>
              <a:gd name="f85" fmla="val 143147"/>
              <a:gd name="f86" fmla="val 277348"/>
              <a:gd name="f87" fmla="val 134688"/>
              <a:gd name="f88" fmla="val 270299"/>
              <a:gd name="f89" fmla="val 138716"/>
              <a:gd name="f90" fmla="val 264156"/>
              <a:gd name="f91" fmla="val 140428"/>
              <a:gd name="f92" fmla="val 217430"/>
              <a:gd name="f93" fmla="val 153519"/>
              <a:gd name="f94" fmla="val 170503"/>
              <a:gd name="f95" fmla="val 166107"/>
              <a:gd name="f96" fmla="val 124180"/>
              <a:gd name="f97" fmla="val 180407"/>
              <a:gd name="f98" fmla="val 81684"/>
              <a:gd name="f99" fmla="val 193599"/>
              <a:gd name="f100" fmla="val 77757"/>
              <a:gd name="f101" fmla="val 193095"/>
              <a:gd name="f102" fmla="val 47848"/>
              <a:gd name="f103" fmla="val 159360"/>
              <a:gd name="f104" fmla="val 36771"/>
              <a:gd name="f105" fmla="val 146974"/>
              <a:gd name="f106" fmla="val 24686"/>
              <a:gd name="f107" fmla="val 135192"/>
              <a:gd name="f108" fmla="val 12098"/>
              <a:gd name="f109" fmla="val 124416"/>
              <a:gd name="f110" fmla="+- 0 0 2302"/>
              <a:gd name="f111" fmla="val 112030"/>
              <a:gd name="f112" fmla="+- 0 0 5222"/>
              <a:gd name="f113" fmla="val 101557"/>
              <a:gd name="f114" fmla="val 10890"/>
              <a:gd name="f115" fmla="val 87761"/>
              <a:gd name="f116" fmla="val 28110"/>
              <a:gd name="f117" fmla="val 72958"/>
              <a:gd name="f118" fmla="val 43618"/>
              <a:gd name="f119" fmla="val 56140"/>
              <a:gd name="f120" fmla="val 59731"/>
              <a:gd name="f121" fmla="val 40028"/>
              <a:gd name="f122" fmla="val 64464"/>
              <a:gd name="f123" fmla="val 35295"/>
              <a:gd name="f124" fmla="val 69499"/>
              <a:gd name="f125" fmla="val 30260"/>
              <a:gd name="f126" fmla="val 72721"/>
              <a:gd name="f127" fmla="val 24520"/>
              <a:gd name="f128" fmla="val 86920"/>
              <a:gd name="f129" fmla="+- 0 0 756"/>
              <a:gd name="f130" fmla="val 100415"/>
              <a:gd name="f131" fmla="+- 0 0 5187"/>
              <a:gd name="f132" fmla="val 126496"/>
              <a:gd name="f133" fmla="val 5286"/>
              <a:gd name="f134" fmla="val 179667"/>
              <a:gd name="f135" fmla="val 26635"/>
              <a:gd name="f136" fmla="val 233039"/>
              <a:gd name="f137" fmla="val 47480"/>
              <a:gd name="f138" fmla="val 286613"/>
              <a:gd name="f139" fmla="val 67922"/>
              <a:gd name="f140" fmla="val 309271"/>
              <a:gd name="f141" fmla="val 76583"/>
              <a:gd name="f142" fmla="val 317730"/>
              <a:gd name="f143" fmla="val 91688"/>
              <a:gd name="f144" fmla="val 312292"/>
              <a:gd name="f145" fmla="val 115655"/>
              <a:gd name="f146" fmla="val 310278"/>
              <a:gd name="f147" fmla="val 309674"/>
              <a:gd name="f148" fmla="val 133580"/>
              <a:gd name="f149" fmla="val 309573"/>
              <a:gd name="f150" fmla="val 142644"/>
              <a:gd name="f151" fmla="val 211725"/>
              <a:gd name="f152" fmla="val 280807"/>
              <a:gd name="f153" fmla="val 309170"/>
              <a:gd name="f154" fmla="val 349889"/>
              <a:gd name="f155" fmla="val 359254"/>
              <a:gd name="f156" fmla="val 308767"/>
              <a:gd name="f157" fmla="val 368619"/>
              <a:gd name="f158" fmla="val 297589"/>
              <a:gd name="f159" fmla="val 372043"/>
              <a:gd name="f160" fmla="val 285404"/>
              <a:gd name="f161" fmla="val 375769"/>
              <a:gd name="f162" fmla="val 273018"/>
              <a:gd name="f163" fmla="val 381811"/>
              <a:gd name="f164" fmla="val 260833"/>
              <a:gd name="f165" fmla="val 372245"/>
              <a:gd name="f166" fmla="val 256805"/>
              <a:gd name="f167" fmla="val 369022"/>
              <a:gd name="f168" fmla="val 251770"/>
              <a:gd name="f169" fmla="val 365800"/>
              <a:gd name="f170" fmla="val 252777"/>
              <a:gd name="f171" fmla="val 359556"/>
              <a:gd name="f172" fmla="val 253683"/>
              <a:gd name="f173" fmla="val 354118"/>
              <a:gd name="f174" fmla="val 258819"/>
              <a:gd name="f175" fmla="val 352608"/>
              <a:gd name="f176" fmla="val 263149"/>
              <a:gd name="f177" fmla="val 352205"/>
              <a:gd name="f178" fmla="val 283390"/>
              <a:gd name="f179" fmla="val 350292"/>
              <a:gd name="f180" fmla="val 284498"/>
              <a:gd name="f181" fmla="val 336495"/>
              <a:gd name="f182" fmla="val 324109"/>
              <a:gd name="f183" fmla="+- 0 0 -90"/>
              <a:gd name="f184" fmla="*/ f3 1 313885"/>
              <a:gd name="f185" fmla="*/ f4 1 377379"/>
              <a:gd name="f186" fmla="+- f7 0 f5"/>
              <a:gd name="f187" fmla="+- f6 0 f5"/>
              <a:gd name="f188" fmla="*/ f183 f0 1"/>
              <a:gd name="f189" fmla="*/ f187 1 313885"/>
              <a:gd name="f190" fmla="*/ f186 1 377379"/>
              <a:gd name="f191" fmla="*/ 283491 f187 1"/>
              <a:gd name="f192" fmla="*/ 324008 f186 1"/>
              <a:gd name="f193" fmla="*/ 256301 f187 1"/>
              <a:gd name="f194" fmla="*/ 299739 f186 1"/>
              <a:gd name="f195" fmla="*/ 214309 f187 1"/>
              <a:gd name="f196" fmla="*/ 310212 f186 1"/>
              <a:gd name="f197" fmla="*/ 188730 f187 1"/>
              <a:gd name="f198" fmla="*/ 297423 f186 1"/>
              <a:gd name="f199" fmla="*/ 206152 f187 1"/>
              <a:gd name="f200" fmla="*/ 284734 f186 1"/>
              <a:gd name="f201" fmla="*/ 265465 f187 1"/>
              <a:gd name="f202" fmla="*/ 268823 f186 1"/>
              <a:gd name="f203" fmla="*/ 282081 f187 1"/>
              <a:gd name="f204" fmla="*/ 224716 f186 1"/>
              <a:gd name="f205" fmla="*/ 263451 f187 1"/>
              <a:gd name="f206" fmla="*/ 222601 f186 1"/>
              <a:gd name="f207" fmla="*/ 164058 f187 1"/>
              <a:gd name="f208" fmla="*/ 247273 f186 1"/>
              <a:gd name="f209" fmla="*/ 148449 f187 1"/>
              <a:gd name="f210" fmla="*/ 250294 f186 1"/>
              <a:gd name="f211" fmla="*/ 128913 f187 1"/>
              <a:gd name="f212" fmla="*/ 237807 f186 1"/>
              <a:gd name="f213" fmla="*/ 143515 f187 1"/>
              <a:gd name="f214" fmla="*/ 260330 f187 1"/>
              <a:gd name="f215" fmla="*/ 194807 f186 1"/>
              <a:gd name="f216" fmla="*/ 282283 f187 1"/>
              <a:gd name="f217" fmla="*/ 143147 f186 1"/>
              <a:gd name="f218" fmla="*/ 264156 f187 1"/>
              <a:gd name="f219" fmla="*/ 140428 f186 1"/>
              <a:gd name="f220" fmla="*/ 124180 f187 1"/>
              <a:gd name="f221" fmla="*/ 180407 f186 1"/>
              <a:gd name="f222" fmla="*/ 47848 f187 1"/>
              <a:gd name="f223" fmla="*/ 159360 f186 1"/>
              <a:gd name="f224" fmla="*/ 12098 f187 1"/>
              <a:gd name="f225" fmla="*/ 124416 f186 1"/>
              <a:gd name="f226" fmla="*/ 10890 f187 1"/>
              <a:gd name="f227" fmla="*/ 87761 f186 1"/>
              <a:gd name="f228" fmla="*/ 59731 f187 1"/>
              <a:gd name="f229" fmla="*/ 40028 f186 1"/>
              <a:gd name="f230" fmla="*/ 72721 f187 1"/>
              <a:gd name="f231" fmla="*/ 24520 f186 1"/>
              <a:gd name="f232" fmla="*/ 126496 f187 1"/>
              <a:gd name="f233" fmla="*/ 5286 f186 1"/>
              <a:gd name="f234" fmla="*/ 286613 f187 1"/>
              <a:gd name="f235" fmla="*/ 67922 f186 1"/>
              <a:gd name="f236" fmla="*/ 312292 f187 1"/>
              <a:gd name="f237" fmla="*/ 115655 f186 1"/>
              <a:gd name="f238" fmla="*/ 309573 f187 1"/>
              <a:gd name="f239" fmla="*/ 142644 f186 1"/>
              <a:gd name="f240" fmla="*/ 309170 f187 1"/>
              <a:gd name="f241" fmla="*/ 349889 f186 1"/>
              <a:gd name="f242" fmla="*/ 297589 f187 1"/>
              <a:gd name="f243" fmla="*/ 372043 f186 1"/>
              <a:gd name="f244" fmla="*/ 260833 f187 1"/>
              <a:gd name="f245" fmla="*/ 372245 f186 1"/>
              <a:gd name="f246" fmla="*/ 252777 f187 1"/>
              <a:gd name="f247" fmla="*/ 359556 f186 1"/>
              <a:gd name="f248" fmla="*/ 263149 f187 1"/>
              <a:gd name="f249" fmla="*/ 352205 f186 1"/>
              <a:gd name="f250" fmla="*/ 324109 f186 1"/>
              <a:gd name="f251" fmla="*/ f188 1 f2"/>
              <a:gd name="f252" fmla="*/ f191 1 313885"/>
              <a:gd name="f253" fmla="*/ f192 1 377379"/>
              <a:gd name="f254" fmla="*/ f193 1 313885"/>
              <a:gd name="f255" fmla="*/ f194 1 377379"/>
              <a:gd name="f256" fmla="*/ f195 1 313885"/>
              <a:gd name="f257" fmla="*/ f196 1 377379"/>
              <a:gd name="f258" fmla="*/ f197 1 313885"/>
              <a:gd name="f259" fmla="*/ f198 1 377379"/>
              <a:gd name="f260" fmla="*/ f199 1 313885"/>
              <a:gd name="f261" fmla="*/ f200 1 377379"/>
              <a:gd name="f262" fmla="*/ f201 1 313885"/>
              <a:gd name="f263" fmla="*/ f202 1 377379"/>
              <a:gd name="f264" fmla="*/ f203 1 313885"/>
              <a:gd name="f265" fmla="*/ f204 1 377379"/>
              <a:gd name="f266" fmla="*/ f205 1 313885"/>
              <a:gd name="f267" fmla="*/ f206 1 377379"/>
              <a:gd name="f268" fmla="*/ f207 1 313885"/>
              <a:gd name="f269" fmla="*/ f208 1 377379"/>
              <a:gd name="f270" fmla="*/ f209 1 313885"/>
              <a:gd name="f271" fmla="*/ f210 1 377379"/>
              <a:gd name="f272" fmla="*/ f211 1 313885"/>
              <a:gd name="f273" fmla="*/ f212 1 377379"/>
              <a:gd name="f274" fmla="*/ f213 1 313885"/>
              <a:gd name="f275" fmla="*/ f214 1 313885"/>
              <a:gd name="f276" fmla="*/ f215 1 377379"/>
              <a:gd name="f277" fmla="*/ f216 1 313885"/>
              <a:gd name="f278" fmla="*/ f217 1 377379"/>
              <a:gd name="f279" fmla="*/ f218 1 313885"/>
              <a:gd name="f280" fmla="*/ f219 1 377379"/>
              <a:gd name="f281" fmla="*/ f220 1 313885"/>
              <a:gd name="f282" fmla="*/ f221 1 377379"/>
              <a:gd name="f283" fmla="*/ f222 1 313885"/>
              <a:gd name="f284" fmla="*/ f223 1 377379"/>
              <a:gd name="f285" fmla="*/ f224 1 313885"/>
              <a:gd name="f286" fmla="*/ f225 1 377379"/>
              <a:gd name="f287" fmla="*/ f226 1 313885"/>
              <a:gd name="f288" fmla="*/ f227 1 377379"/>
              <a:gd name="f289" fmla="*/ f228 1 313885"/>
              <a:gd name="f290" fmla="*/ f229 1 377379"/>
              <a:gd name="f291" fmla="*/ f230 1 313885"/>
              <a:gd name="f292" fmla="*/ f231 1 377379"/>
              <a:gd name="f293" fmla="*/ f232 1 313885"/>
              <a:gd name="f294" fmla="*/ f233 1 377379"/>
              <a:gd name="f295" fmla="*/ f234 1 313885"/>
              <a:gd name="f296" fmla="*/ f235 1 377379"/>
              <a:gd name="f297" fmla="*/ f236 1 313885"/>
              <a:gd name="f298" fmla="*/ f237 1 377379"/>
              <a:gd name="f299" fmla="*/ f238 1 313885"/>
              <a:gd name="f300" fmla="*/ f239 1 377379"/>
              <a:gd name="f301" fmla="*/ f240 1 313885"/>
              <a:gd name="f302" fmla="*/ f241 1 377379"/>
              <a:gd name="f303" fmla="*/ f242 1 313885"/>
              <a:gd name="f304" fmla="*/ f243 1 377379"/>
              <a:gd name="f305" fmla="*/ f244 1 313885"/>
              <a:gd name="f306" fmla="*/ f245 1 377379"/>
              <a:gd name="f307" fmla="*/ f246 1 313885"/>
              <a:gd name="f308" fmla="*/ f247 1 377379"/>
              <a:gd name="f309" fmla="*/ f248 1 313885"/>
              <a:gd name="f310" fmla="*/ f249 1 377379"/>
              <a:gd name="f311" fmla="*/ f250 1 377379"/>
              <a:gd name="f312" fmla="*/ f5 1 f189"/>
              <a:gd name="f313" fmla="*/ f6 1 f189"/>
              <a:gd name="f314" fmla="*/ f5 1 f190"/>
              <a:gd name="f315" fmla="*/ f7 1 f190"/>
              <a:gd name="f316" fmla="+- f251 0 f1"/>
              <a:gd name="f317" fmla="*/ f252 1 f189"/>
              <a:gd name="f318" fmla="*/ f253 1 f190"/>
              <a:gd name="f319" fmla="*/ f254 1 f189"/>
              <a:gd name="f320" fmla="*/ f255 1 f190"/>
              <a:gd name="f321" fmla="*/ f256 1 f189"/>
              <a:gd name="f322" fmla="*/ f257 1 f190"/>
              <a:gd name="f323" fmla="*/ f258 1 f189"/>
              <a:gd name="f324" fmla="*/ f259 1 f190"/>
              <a:gd name="f325" fmla="*/ f260 1 f189"/>
              <a:gd name="f326" fmla="*/ f261 1 f190"/>
              <a:gd name="f327" fmla="*/ f262 1 f189"/>
              <a:gd name="f328" fmla="*/ f263 1 f190"/>
              <a:gd name="f329" fmla="*/ f264 1 f189"/>
              <a:gd name="f330" fmla="*/ f265 1 f190"/>
              <a:gd name="f331" fmla="*/ f266 1 f189"/>
              <a:gd name="f332" fmla="*/ f267 1 f190"/>
              <a:gd name="f333" fmla="*/ f268 1 f189"/>
              <a:gd name="f334" fmla="*/ f269 1 f190"/>
              <a:gd name="f335" fmla="*/ f270 1 f189"/>
              <a:gd name="f336" fmla="*/ f271 1 f190"/>
              <a:gd name="f337" fmla="*/ f272 1 f189"/>
              <a:gd name="f338" fmla="*/ f273 1 f190"/>
              <a:gd name="f339" fmla="*/ f274 1 f189"/>
              <a:gd name="f340" fmla="*/ f275 1 f189"/>
              <a:gd name="f341" fmla="*/ f276 1 f190"/>
              <a:gd name="f342" fmla="*/ f277 1 f189"/>
              <a:gd name="f343" fmla="*/ f278 1 f190"/>
              <a:gd name="f344" fmla="*/ f279 1 f189"/>
              <a:gd name="f345" fmla="*/ f280 1 f190"/>
              <a:gd name="f346" fmla="*/ f281 1 f189"/>
              <a:gd name="f347" fmla="*/ f282 1 f190"/>
              <a:gd name="f348" fmla="*/ f283 1 f189"/>
              <a:gd name="f349" fmla="*/ f284 1 f190"/>
              <a:gd name="f350" fmla="*/ f285 1 f189"/>
              <a:gd name="f351" fmla="*/ f286 1 f190"/>
              <a:gd name="f352" fmla="*/ f287 1 f189"/>
              <a:gd name="f353" fmla="*/ f288 1 f190"/>
              <a:gd name="f354" fmla="*/ f289 1 f189"/>
              <a:gd name="f355" fmla="*/ f290 1 f190"/>
              <a:gd name="f356" fmla="*/ f291 1 f189"/>
              <a:gd name="f357" fmla="*/ f292 1 f190"/>
              <a:gd name="f358" fmla="*/ f293 1 f189"/>
              <a:gd name="f359" fmla="*/ f294 1 f190"/>
              <a:gd name="f360" fmla="*/ f295 1 f189"/>
              <a:gd name="f361" fmla="*/ f296 1 f190"/>
              <a:gd name="f362" fmla="*/ f297 1 f189"/>
              <a:gd name="f363" fmla="*/ f298 1 f190"/>
              <a:gd name="f364" fmla="*/ f299 1 f189"/>
              <a:gd name="f365" fmla="*/ f300 1 f190"/>
              <a:gd name="f366" fmla="*/ f301 1 f189"/>
              <a:gd name="f367" fmla="*/ f302 1 f190"/>
              <a:gd name="f368" fmla="*/ f303 1 f189"/>
              <a:gd name="f369" fmla="*/ f304 1 f190"/>
              <a:gd name="f370" fmla="*/ f305 1 f189"/>
              <a:gd name="f371" fmla="*/ f306 1 f190"/>
              <a:gd name="f372" fmla="*/ f307 1 f189"/>
              <a:gd name="f373" fmla="*/ f308 1 f190"/>
              <a:gd name="f374" fmla="*/ f309 1 f189"/>
              <a:gd name="f375" fmla="*/ f310 1 f190"/>
              <a:gd name="f376" fmla="*/ f311 1 f190"/>
              <a:gd name="f377" fmla="*/ f312 f184 1"/>
              <a:gd name="f378" fmla="*/ f313 f184 1"/>
              <a:gd name="f379" fmla="*/ f315 f185 1"/>
              <a:gd name="f380" fmla="*/ f314 f185 1"/>
              <a:gd name="f381" fmla="*/ f317 f184 1"/>
              <a:gd name="f382" fmla="*/ f318 f185 1"/>
              <a:gd name="f383" fmla="*/ f319 f184 1"/>
              <a:gd name="f384" fmla="*/ f320 f185 1"/>
              <a:gd name="f385" fmla="*/ f321 f184 1"/>
              <a:gd name="f386" fmla="*/ f322 f185 1"/>
              <a:gd name="f387" fmla="*/ f323 f184 1"/>
              <a:gd name="f388" fmla="*/ f324 f185 1"/>
              <a:gd name="f389" fmla="*/ f325 f184 1"/>
              <a:gd name="f390" fmla="*/ f326 f185 1"/>
              <a:gd name="f391" fmla="*/ f327 f184 1"/>
              <a:gd name="f392" fmla="*/ f328 f185 1"/>
              <a:gd name="f393" fmla="*/ f329 f184 1"/>
              <a:gd name="f394" fmla="*/ f330 f185 1"/>
              <a:gd name="f395" fmla="*/ f331 f184 1"/>
              <a:gd name="f396" fmla="*/ f332 f185 1"/>
              <a:gd name="f397" fmla="*/ f333 f184 1"/>
              <a:gd name="f398" fmla="*/ f334 f185 1"/>
              <a:gd name="f399" fmla="*/ f335 f184 1"/>
              <a:gd name="f400" fmla="*/ f336 f185 1"/>
              <a:gd name="f401" fmla="*/ f337 f184 1"/>
              <a:gd name="f402" fmla="*/ f338 f185 1"/>
              <a:gd name="f403" fmla="*/ f339 f184 1"/>
              <a:gd name="f404" fmla="*/ f340 f184 1"/>
              <a:gd name="f405" fmla="*/ f341 f185 1"/>
              <a:gd name="f406" fmla="*/ f342 f184 1"/>
              <a:gd name="f407" fmla="*/ f343 f185 1"/>
              <a:gd name="f408" fmla="*/ f344 f184 1"/>
              <a:gd name="f409" fmla="*/ f345 f185 1"/>
              <a:gd name="f410" fmla="*/ f346 f184 1"/>
              <a:gd name="f411" fmla="*/ f347 f185 1"/>
              <a:gd name="f412" fmla="*/ f348 f184 1"/>
              <a:gd name="f413" fmla="*/ f349 f185 1"/>
              <a:gd name="f414" fmla="*/ f350 f184 1"/>
              <a:gd name="f415" fmla="*/ f351 f185 1"/>
              <a:gd name="f416" fmla="*/ f352 f184 1"/>
              <a:gd name="f417" fmla="*/ f353 f185 1"/>
              <a:gd name="f418" fmla="*/ f354 f184 1"/>
              <a:gd name="f419" fmla="*/ f355 f185 1"/>
              <a:gd name="f420" fmla="*/ f356 f184 1"/>
              <a:gd name="f421" fmla="*/ f357 f185 1"/>
              <a:gd name="f422" fmla="*/ f358 f184 1"/>
              <a:gd name="f423" fmla="*/ f359 f185 1"/>
              <a:gd name="f424" fmla="*/ f360 f184 1"/>
              <a:gd name="f425" fmla="*/ f361 f185 1"/>
              <a:gd name="f426" fmla="*/ f362 f184 1"/>
              <a:gd name="f427" fmla="*/ f363 f185 1"/>
              <a:gd name="f428" fmla="*/ f364 f184 1"/>
              <a:gd name="f429" fmla="*/ f365 f185 1"/>
              <a:gd name="f430" fmla="*/ f366 f184 1"/>
              <a:gd name="f431" fmla="*/ f367 f185 1"/>
              <a:gd name="f432" fmla="*/ f368 f184 1"/>
              <a:gd name="f433" fmla="*/ f369 f185 1"/>
              <a:gd name="f434" fmla="*/ f370 f184 1"/>
              <a:gd name="f435" fmla="*/ f371 f185 1"/>
              <a:gd name="f436" fmla="*/ f372 f184 1"/>
              <a:gd name="f437" fmla="*/ f373 f185 1"/>
              <a:gd name="f438" fmla="*/ f374 f184 1"/>
              <a:gd name="f439" fmla="*/ f375 f185 1"/>
              <a:gd name="f440" fmla="*/ f376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16">
                <a:pos x="f381" y="f382"/>
              </a:cxn>
              <a:cxn ang="f316">
                <a:pos x="f383" y="f384"/>
              </a:cxn>
              <a:cxn ang="f316">
                <a:pos x="f385" y="f386"/>
              </a:cxn>
              <a:cxn ang="f316">
                <a:pos x="f387" y="f388"/>
              </a:cxn>
              <a:cxn ang="f316">
                <a:pos x="f389" y="f390"/>
              </a:cxn>
              <a:cxn ang="f316">
                <a:pos x="f391" y="f392"/>
              </a:cxn>
              <a:cxn ang="f316">
                <a:pos x="f393" y="f394"/>
              </a:cxn>
              <a:cxn ang="f316">
                <a:pos x="f395" y="f396"/>
              </a:cxn>
              <a:cxn ang="f316">
                <a:pos x="f397" y="f398"/>
              </a:cxn>
              <a:cxn ang="f316">
                <a:pos x="f399" y="f400"/>
              </a:cxn>
              <a:cxn ang="f316">
                <a:pos x="f401" y="f402"/>
              </a:cxn>
              <a:cxn ang="f316">
                <a:pos x="f403" y="f394"/>
              </a:cxn>
              <a:cxn ang="f316">
                <a:pos x="f404" y="f405"/>
              </a:cxn>
              <a:cxn ang="f316">
                <a:pos x="f406" y="f407"/>
              </a:cxn>
              <a:cxn ang="f316">
                <a:pos x="f408" y="f409"/>
              </a:cxn>
              <a:cxn ang="f316">
                <a:pos x="f410" y="f411"/>
              </a:cxn>
              <a:cxn ang="f316">
                <a:pos x="f412" y="f413"/>
              </a:cxn>
              <a:cxn ang="f316">
                <a:pos x="f414" y="f415"/>
              </a:cxn>
              <a:cxn ang="f316">
                <a:pos x="f416" y="f417"/>
              </a:cxn>
              <a:cxn ang="f316">
                <a:pos x="f418" y="f419"/>
              </a:cxn>
              <a:cxn ang="f316">
                <a:pos x="f420" y="f421"/>
              </a:cxn>
              <a:cxn ang="f316">
                <a:pos x="f422" y="f423"/>
              </a:cxn>
              <a:cxn ang="f316">
                <a:pos x="f424" y="f425"/>
              </a:cxn>
              <a:cxn ang="f316">
                <a:pos x="f426" y="f427"/>
              </a:cxn>
              <a:cxn ang="f316">
                <a:pos x="f428" y="f429"/>
              </a:cxn>
              <a:cxn ang="f316">
                <a:pos x="f430" y="f431"/>
              </a:cxn>
              <a:cxn ang="f316">
                <a:pos x="f432" y="f433"/>
              </a:cxn>
              <a:cxn ang="f316">
                <a:pos x="f434" y="f435"/>
              </a:cxn>
              <a:cxn ang="f316">
                <a:pos x="f436" y="f437"/>
              </a:cxn>
              <a:cxn ang="f316">
                <a:pos x="f438" y="f439"/>
              </a:cxn>
              <a:cxn ang="f316">
                <a:pos x="f381" y="f440"/>
              </a:cxn>
            </a:cxnLst>
            <a:rect l="f377" t="f380" r="f378" b="f379"/>
            <a:pathLst>
              <a:path w="313885" h="377379">
                <a:moveTo>
                  <a:pt x="f8" y="f9"/>
                </a:moveTo>
                <a:cubicBezTo>
                  <a:pt x="f8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44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102" y="f103"/>
                </a:cubicBezTo>
                <a:cubicBezTo>
                  <a:pt x="f104" y="f105"/>
                  <a:pt x="f106" y="f107"/>
                  <a:pt x="f108" y="f109"/>
                </a:cubicBezTo>
                <a:cubicBezTo>
                  <a:pt x="f110" y="f111"/>
                  <a:pt x="f112" y="f113"/>
                  <a:pt x="f114" y="f115"/>
                </a:cubicBezTo>
                <a:cubicBezTo>
                  <a:pt x="f116" y="f117"/>
                  <a:pt x="f118" y="f119"/>
                  <a:pt x="f120" y="f121"/>
                </a:cubicBezTo>
                <a:cubicBezTo>
                  <a:pt x="f122" y="f123"/>
                  <a:pt x="f124" y="f125"/>
                  <a:pt x="f126" y="f127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09"/>
                  <a:pt x="f147" y="f148"/>
                  <a:pt x="f149" y="f150"/>
                </a:cubicBezTo>
                <a:cubicBezTo>
                  <a:pt x="f140" y="f151"/>
                  <a:pt x="f140" y="f152"/>
                  <a:pt x="f153" y="f154"/>
                </a:cubicBezTo>
                <a:cubicBezTo>
                  <a:pt x="f153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8" y="f18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2" name="Forma libre: forma 58">
            <a:extLst>
              <a:ext uri="{FF2B5EF4-FFF2-40B4-BE49-F238E27FC236}">
                <a16:creationId xmlns:a16="http://schemas.microsoft.com/office/drawing/2014/main" id="{12B3DDA1-C8A8-4CBD-88EC-4D4F77072DB0}"/>
              </a:ext>
            </a:extLst>
          </p:cNvPr>
          <p:cNvSpPr/>
          <p:nvPr/>
        </p:nvSpPr>
        <p:spPr>
          <a:xfrm>
            <a:off x="7445191" y="3396163"/>
            <a:ext cx="361928" cy="36360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61925"/>
              <a:gd name="f7" fmla="val 363600"/>
              <a:gd name="f8" fmla="val 259310"/>
              <a:gd name="f9" fmla="val 170852"/>
              <a:gd name="f10" fmla="val 219129"/>
              <a:gd name="f11" fmla="val 172061"/>
              <a:gd name="f12" fmla="val 219029"/>
              <a:gd name="f13" fmla="val 171759"/>
              <a:gd name="f14" fmla="val 201909"/>
              <a:gd name="f15" fmla="val 133895"/>
              <a:gd name="f16" fmla="val 181064"/>
              <a:gd name="f17" fmla="val 87874"/>
              <a:gd name="f18" fmla="val 187811"/>
              <a:gd name="f19" fmla="val 96736"/>
              <a:gd name="f20" fmla="val 145919"/>
              <a:gd name="f21" fmla="val 107611"/>
              <a:gd name="f22" fmla="val 97380"/>
              <a:gd name="f23" fmla="val 120199"/>
              <a:gd name="f24" fmla="val 94057"/>
              <a:gd name="f25" fmla="val 123019"/>
              <a:gd name="f26" fmla="val 120844"/>
              <a:gd name="f27" fmla="val 165012"/>
              <a:gd name="f28" fmla="val 158205"/>
              <a:gd name="f29" fmla="val 223621"/>
              <a:gd name="f30" fmla="val 139676"/>
              <a:gd name="f31" fmla="val 283740"/>
              <a:gd name="f32" fmla="val 134640"/>
              <a:gd name="f33" fmla="val 343959"/>
              <a:gd name="f34" fmla="val 133633"/>
              <a:gd name="f35" fmla="val 356547"/>
              <a:gd name="f36" fmla="val 123462"/>
              <a:gd name="f37" fmla="val 363798"/>
              <a:gd name="f38" fmla="val 110371"/>
              <a:gd name="f39" fmla="val 363597"/>
              <a:gd name="f40" fmla="val 95366"/>
              <a:gd name="f41" fmla="val 363395"/>
              <a:gd name="f42" fmla="val 86605"/>
              <a:gd name="f43" fmla="val 355037"/>
              <a:gd name="f44" fmla="val 83886"/>
              <a:gd name="f45" fmla="val 340334"/>
              <a:gd name="f46" fmla="val 78549"/>
              <a:gd name="f47" fmla="val 311735"/>
              <a:gd name="f48" fmla="val 79355"/>
              <a:gd name="f49" fmla="val 282833"/>
              <a:gd name="f50" fmla="val 79657"/>
              <a:gd name="f51" fmla="val 254032"/>
              <a:gd name="f52" fmla="val 79858"/>
              <a:gd name="f53" fmla="val 232885"/>
              <a:gd name="f54" fmla="val 73514"/>
              <a:gd name="f55" fmla="val 215967"/>
              <a:gd name="f56" fmla="val 59214"/>
              <a:gd name="f57" fmla="val 200560"/>
              <a:gd name="f58" fmla="val 40182"/>
              <a:gd name="f59" fmla="val 179916"/>
              <a:gd name="f60" fmla="val 24271"/>
              <a:gd name="f61" fmla="val 156754"/>
              <a:gd name="f62" fmla="val 10172"/>
              <a:gd name="f63" fmla="val 132284"/>
              <a:gd name="f64" fmla="+- 0 0 6444"/>
              <a:gd name="f65" fmla="val 103382"/>
              <a:gd name="f66" fmla="+- 0 0 3221"/>
              <a:gd name="f67" fmla="val 79918"/>
              <a:gd name="f68" fmla="val 23666"/>
              <a:gd name="f69" fmla="val 60382"/>
              <a:gd name="f70" fmla="val 65961"/>
              <a:gd name="f71" fmla="val 29668"/>
              <a:gd name="f72" fmla="val 112788"/>
              <a:gd name="f73" fmla="val 8117"/>
              <a:gd name="f74" fmla="val 165052"/>
              <a:gd name="f75" fmla="val 1068"/>
              <a:gd name="f76" fmla="val 203722"/>
              <a:gd name="f77" fmla="+- 0 0 4168"/>
              <a:gd name="f78" fmla="val 224165"/>
              <a:gd name="f79" fmla="val 9628"/>
              <a:gd name="f80" fmla="val 237155"/>
              <a:gd name="f81" fmla="val 47190"/>
              <a:gd name="f82" fmla="val 243097"/>
              <a:gd name="f83" fmla="val 64410"/>
              <a:gd name="f84" fmla="val 249139"/>
              <a:gd name="f85" fmla="val 81630"/>
              <a:gd name="f86" fmla="val 254778"/>
              <a:gd name="f87" fmla="val 98951"/>
              <a:gd name="f88" fmla="val 259108"/>
              <a:gd name="f89" fmla="val 112344"/>
              <a:gd name="f90" fmla="val 267567"/>
              <a:gd name="f91" fmla="val 118487"/>
              <a:gd name="f92" fmla="val 281968"/>
              <a:gd name="f93" fmla="val 117984"/>
              <a:gd name="f94" fmla="val 298684"/>
              <a:gd name="f95" fmla="val 117379"/>
              <a:gd name="f96" fmla="val 315401"/>
              <a:gd name="f97" fmla="val 118286"/>
              <a:gd name="f98" fmla="val 332117"/>
              <a:gd name="f99" fmla="val 348331"/>
              <a:gd name="f100" fmla="val 362026"/>
              <a:gd name="f101" fmla="val 122817"/>
              <a:gd name="f102" fmla="val 141649"/>
              <a:gd name="f103" fmla="val 361825"/>
              <a:gd name="f104" fmla="val 159977"/>
              <a:gd name="f105" fmla="val 347928"/>
              <a:gd name="f106" fmla="val 332017"/>
              <a:gd name="f107" fmla="val 165817"/>
              <a:gd name="f108" fmla="val 319932"/>
              <a:gd name="f109" fmla="val 166522"/>
              <a:gd name="f110" fmla="val 307748"/>
              <a:gd name="f111" fmla="val 167328"/>
              <a:gd name="f112" fmla="val 295663"/>
              <a:gd name="f113" fmla="val 168234"/>
              <a:gd name="f114" fmla="val 283579"/>
              <a:gd name="f115" fmla="val 169141"/>
              <a:gd name="f116" fmla="val 271495"/>
              <a:gd name="f117" fmla="val 170148"/>
              <a:gd name="f118" fmla="val 171054"/>
              <a:gd name="f119" fmla="+- 0 0 -90"/>
              <a:gd name="f120" fmla="*/ f3 1 361925"/>
              <a:gd name="f121" fmla="*/ f4 1 363600"/>
              <a:gd name="f122" fmla="+- f7 0 f5"/>
              <a:gd name="f123" fmla="+- f6 0 f5"/>
              <a:gd name="f124" fmla="*/ f119 f0 1"/>
              <a:gd name="f125" fmla="*/ f123 1 361925"/>
              <a:gd name="f126" fmla="*/ f122 1 363600"/>
              <a:gd name="f127" fmla="*/ 259310 f123 1"/>
              <a:gd name="f128" fmla="*/ 170852 f122 1"/>
              <a:gd name="f129" fmla="*/ 201909 f123 1"/>
              <a:gd name="f130" fmla="*/ 133895 f122 1"/>
              <a:gd name="f131" fmla="*/ 145919 f123 1"/>
              <a:gd name="f132" fmla="*/ 107611 f122 1"/>
              <a:gd name="f133" fmla="*/ 120844 f123 1"/>
              <a:gd name="f134" fmla="*/ 165012 f122 1"/>
              <a:gd name="f135" fmla="*/ 134640 f123 1"/>
              <a:gd name="f136" fmla="*/ 343959 f122 1"/>
              <a:gd name="f137" fmla="*/ 110371 f123 1"/>
              <a:gd name="f138" fmla="*/ 363597 f122 1"/>
              <a:gd name="f139" fmla="*/ 83886 f123 1"/>
              <a:gd name="f140" fmla="*/ 340334 f122 1"/>
              <a:gd name="f141" fmla="*/ 79657 f123 1"/>
              <a:gd name="f142" fmla="*/ 254032 f122 1"/>
              <a:gd name="f143" fmla="*/ 59214 f123 1"/>
              <a:gd name="f144" fmla="*/ 200560 f122 1"/>
              <a:gd name="f145" fmla="*/ 10172 f123 1"/>
              <a:gd name="f146" fmla="*/ 132284 f122 1"/>
              <a:gd name="f147" fmla="*/ 23666 f123 1"/>
              <a:gd name="f148" fmla="*/ 60382 f122 1"/>
              <a:gd name="f149" fmla="*/ 165052 f123 1"/>
              <a:gd name="f150" fmla="*/ 1068 f122 1"/>
              <a:gd name="f151" fmla="*/ 237155 f123 1"/>
              <a:gd name="f152" fmla="*/ 47190 f122 1"/>
              <a:gd name="f153" fmla="*/ 254778 f123 1"/>
              <a:gd name="f154" fmla="*/ 98951 f122 1"/>
              <a:gd name="f155" fmla="*/ 281968 f123 1"/>
              <a:gd name="f156" fmla="*/ 117984 f122 1"/>
              <a:gd name="f157" fmla="*/ 332117 f123 1"/>
              <a:gd name="f158" fmla="*/ 118286 f122 1"/>
              <a:gd name="f159" fmla="*/ 361925 f123 1"/>
              <a:gd name="f160" fmla="*/ 141649 f122 1"/>
              <a:gd name="f161" fmla="*/ 332017 f123 1"/>
              <a:gd name="f162" fmla="*/ 165817 f122 1"/>
              <a:gd name="f163" fmla="*/ 295663 f123 1"/>
              <a:gd name="f164" fmla="*/ 168234 f122 1"/>
              <a:gd name="f165" fmla="*/ 171054 f122 1"/>
              <a:gd name="f166" fmla="*/ f124 1 f2"/>
              <a:gd name="f167" fmla="*/ f127 1 361925"/>
              <a:gd name="f168" fmla="*/ f128 1 363600"/>
              <a:gd name="f169" fmla="*/ f129 1 361925"/>
              <a:gd name="f170" fmla="*/ f130 1 363600"/>
              <a:gd name="f171" fmla="*/ f131 1 361925"/>
              <a:gd name="f172" fmla="*/ f132 1 363600"/>
              <a:gd name="f173" fmla="*/ f133 1 361925"/>
              <a:gd name="f174" fmla="*/ f134 1 363600"/>
              <a:gd name="f175" fmla="*/ f135 1 361925"/>
              <a:gd name="f176" fmla="*/ f136 1 363600"/>
              <a:gd name="f177" fmla="*/ f137 1 361925"/>
              <a:gd name="f178" fmla="*/ f138 1 363600"/>
              <a:gd name="f179" fmla="*/ f139 1 361925"/>
              <a:gd name="f180" fmla="*/ f140 1 363600"/>
              <a:gd name="f181" fmla="*/ f141 1 361925"/>
              <a:gd name="f182" fmla="*/ f142 1 363600"/>
              <a:gd name="f183" fmla="*/ f143 1 361925"/>
              <a:gd name="f184" fmla="*/ f144 1 363600"/>
              <a:gd name="f185" fmla="*/ f145 1 361925"/>
              <a:gd name="f186" fmla="*/ f146 1 363600"/>
              <a:gd name="f187" fmla="*/ f147 1 361925"/>
              <a:gd name="f188" fmla="*/ f148 1 363600"/>
              <a:gd name="f189" fmla="*/ f149 1 361925"/>
              <a:gd name="f190" fmla="*/ f150 1 363600"/>
              <a:gd name="f191" fmla="*/ f151 1 361925"/>
              <a:gd name="f192" fmla="*/ f152 1 363600"/>
              <a:gd name="f193" fmla="*/ f153 1 361925"/>
              <a:gd name="f194" fmla="*/ f154 1 363600"/>
              <a:gd name="f195" fmla="*/ f155 1 361925"/>
              <a:gd name="f196" fmla="*/ f156 1 363600"/>
              <a:gd name="f197" fmla="*/ f157 1 361925"/>
              <a:gd name="f198" fmla="*/ f158 1 363600"/>
              <a:gd name="f199" fmla="*/ f159 1 361925"/>
              <a:gd name="f200" fmla="*/ f160 1 363600"/>
              <a:gd name="f201" fmla="*/ f161 1 361925"/>
              <a:gd name="f202" fmla="*/ f162 1 363600"/>
              <a:gd name="f203" fmla="*/ f163 1 361925"/>
              <a:gd name="f204" fmla="*/ f164 1 363600"/>
              <a:gd name="f205" fmla="*/ f165 1 363600"/>
              <a:gd name="f206" fmla="*/ f5 1 f125"/>
              <a:gd name="f207" fmla="*/ f6 1 f125"/>
              <a:gd name="f208" fmla="*/ f5 1 f126"/>
              <a:gd name="f209" fmla="*/ f7 1 f126"/>
              <a:gd name="f210" fmla="+- f166 0 f1"/>
              <a:gd name="f211" fmla="*/ f167 1 f125"/>
              <a:gd name="f212" fmla="*/ f168 1 f126"/>
              <a:gd name="f213" fmla="*/ f169 1 f125"/>
              <a:gd name="f214" fmla="*/ f170 1 f126"/>
              <a:gd name="f215" fmla="*/ f171 1 f125"/>
              <a:gd name="f216" fmla="*/ f172 1 f126"/>
              <a:gd name="f217" fmla="*/ f173 1 f125"/>
              <a:gd name="f218" fmla="*/ f174 1 f126"/>
              <a:gd name="f219" fmla="*/ f175 1 f125"/>
              <a:gd name="f220" fmla="*/ f176 1 f126"/>
              <a:gd name="f221" fmla="*/ f177 1 f125"/>
              <a:gd name="f222" fmla="*/ f178 1 f126"/>
              <a:gd name="f223" fmla="*/ f179 1 f125"/>
              <a:gd name="f224" fmla="*/ f180 1 f126"/>
              <a:gd name="f225" fmla="*/ f181 1 f125"/>
              <a:gd name="f226" fmla="*/ f182 1 f126"/>
              <a:gd name="f227" fmla="*/ f183 1 f125"/>
              <a:gd name="f228" fmla="*/ f184 1 f126"/>
              <a:gd name="f229" fmla="*/ f185 1 f125"/>
              <a:gd name="f230" fmla="*/ f186 1 f126"/>
              <a:gd name="f231" fmla="*/ f187 1 f125"/>
              <a:gd name="f232" fmla="*/ f188 1 f126"/>
              <a:gd name="f233" fmla="*/ f189 1 f125"/>
              <a:gd name="f234" fmla="*/ f190 1 f126"/>
              <a:gd name="f235" fmla="*/ f191 1 f125"/>
              <a:gd name="f236" fmla="*/ f192 1 f126"/>
              <a:gd name="f237" fmla="*/ f193 1 f125"/>
              <a:gd name="f238" fmla="*/ f194 1 f126"/>
              <a:gd name="f239" fmla="*/ f195 1 f125"/>
              <a:gd name="f240" fmla="*/ f196 1 f126"/>
              <a:gd name="f241" fmla="*/ f197 1 f125"/>
              <a:gd name="f242" fmla="*/ f198 1 f126"/>
              <a:gd name="f243" fmla="*/ f199 1 f125"/>
              <a:gd name="f244" fmla="*/ f200 1 f126"/>
              <a:gd name="f245" fmla="*/ f201 1 f125"/>
              <a:gd name="f246" fmla="*/ f202 1 f126"/>
              <a:gd name="f247" fmla="*/ f203 1 f125"/>
              <a:gd name="f248" fmla="*/ f204 1 f126"/>
              <a:gd name="f249" fmla="*/ f205 1 f126"/>
              <a:gd name="f250" fmla="*/ f206 f120 1"/>
              <a:gd name="f251" fmla="*/ f207 f120 1"/>
              <a:gd name="f252" fmla="*/ f209 f121 1"/>
              <a:gd name="f253" fmla="*/ f208 f121 1"/>
              <a:gd name="f254" fmla="*/ f211 f120 1"/>
              <a:gd name="f255" fmla="*/ f212 f121 1"/>
              <a:gd name="f256" fmla="*/ f213 f120 1"/>
              <a:gd name="f257" fmla="*/ f214 f121 1"/>
              <a:gd name="f258" fmla="*/ f215 f120 1"/>
              <a:gd name="f259" fmla="*/ f216 f121 1"/>
              <a:gd name="f260" fmla="*/ f217 f120 1"/>
              <a:gd name="f261" fmla="*/ f218 f121 1"/>
              <a:gd name="f262" fmla="*/ f219 f120 1"/>
              <a:gd name="f263" fmla="*/ f220 f121 1"/>
              <a:gd name="f264" fmla="*/ f221 f120 1"/>
              <a:gd name="f265" fmla="*/ f222 f121 1"/>
              <a:gd name="f266" fmla="*/ f223 f120 1"/>
              <a:gd name="f267" fmla="*/ f224 f121 1"/>
              <a:gd name="f268" fmla="*/ f225 f120 1"/>
              <a:gd name="f269" fmla="*/ f226 f121 1"/>
              <a:gd name="f270" fmla="*/ f227 f120 1"/>
              <a:gd name="f271" fmla="*/ f228 f121 1"/>
              <a:gd name="f272" fmla="*/ f229 f120 1"/>
              <a:gd name="f273" fmla="*/ f230 f121 1"/>
              <a:gd name="f274" fmla="*/ f231 f120 1"/>
              <a:gd name="f275" fmla="*/ f232 f121 1"/>
              <a:gd name="f276" fmla="*/ f233 f120 1"/>
              <a:gd name="f277" fmla="*/ f234 f121 1"/>
              <a:gd name="f278" fmla="*/ f235 f120 1"/>
              <a:gd name="f279" fmla="*/ f236 f121 1"/>
              <a:gd name="f280" fmla="*/ f237 f120 1"/>
              <a:gd name="f281" fmla="*/ f238 f121 1"/>
              <a:gd name="f282" fmla="*/ f239 f120 1"/>
              <a:gd name="f283" fmla="*/ f240 f121 1"/>
              <a:gd name="f284" fmla="*/ f241 f120 1"/>
              <a:gd name="f285" fmla="*/ f242 f121 1"/>
              <a:gd name="f286" fmla="*/ f243 f120 1"/>
              <a:gd name="f287" fmla="*/ f244 f121 1"/>
              <a:gd name="f288" fmla="*/ f245 f120 1"/>
              <a:gd name="f289" fmla="*/ f246 f121 1"/>
              <a:gd name="f290" fmla="*/ f247 f120 1"/>
              <a:gd name="f291" fmla="*/ f248 f121 1"/>
              <a:gd name="f292" fmla="*/ f249 f1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10">
                <a:pos x="f254" y="f255"/>
              </a:cxn>
              <a:cxn ang="f210">
                <a:pos x="f256" y="f257"/>
              </a:cxn>
              <a:cxn ang="f210">
                <a:pos x="f258" y="f259"/>
              </a:cxn>
              <a:cxn ang="f210">
                <a:pos x="f260" y="f261"/>
              </a:cxn>
              <a:cxn ang="f210">
                <a:pos x="f262" y="f263"/>
              </a:cxn>
              <a:cxn ang="f210">
                <a:pos x="f264" y="f265"/>
              </a:cxn>
              <a:cxn ang="f210">
                <a:pos x="f266" y="f267"/>
              </a:cxn>
              <a:cxn ang="f210">
                <a:pos x="f268" y="f269"/>
              </a:cxn>
              <a:cxn ang="f210">
                <a:pos x="f270" y="f271"/>
              </a:cxn>
              <a:cxn ang="f210">
                <a:pos x="f272" y="f273"/>
              </a:cxn>
              <a:cxn ang="f210">
                <a:pos x="f274" y="f275"/>
              </a:cxn>
              <a:cxn ang="f210">
                <a:pos x="f276" y="f277"/>
              </a:cxn>
              <a:cxn ang="f210">
                <a:pos x="f278" y="f279"/>
              </a:cxn>
              <a:cxn ang="f210">
                <a:pos x="f280" y="f281"/>
              </a:cxn>
              <a:cxn ang="f210">
                <a:pos x="f282" y="f283"/>
              </a:cxn>
              <a:cxn ang="f210">
                <a:pos x="f284" y="f285"/>
              </a:cxn>
              <a:cxn ang="f210">
                <a:pos x="f286" y="f287"/>
              </a:cxn>
              <a:cxn ang="f210">
                <a:pos x="f288" y="f289"/>
              </a:cxn>
              <a:cxn ang="f210">
                <a:pos x="f290" y="f291"/>
              </a:cxn>
              <a:cxn ang="f210">
                <a:pos x="f254" y="f292"/>
              </a:cxn>
            </a:cxnLst>
            <a:rect l="f250" t="f253" r="f251" b="f252"/>
            <a:pathLst>
              <a:path w="361925" h="3636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7"/>
                </a:cubicBezTo>
                <a:cubicBezTo>
                  <a:pt x="f99" y="f97"/>
                  <a:pt x="f100" y="f101"/>
                  <a:pt x="f6" y="f102"/>
                </a:cubicBezTo>
                <a:cubicBezTo>
                  <a:pt x="f103" y="f104"/>
                  <a:pt x="f105" y="f27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8" y="f118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3" name="Forma libre: forma 59">
            <a:extLst>
              <a:ext uri="{FF2B5EF4-FFF2-40B4-BE49-F238E27FC236}">
                <a16:creationId xmlns:a16="http://schemas.microsoft.com/office/drawing/2014/main" id="{6C91639B-AC57-47A8-B9AD-E51010DCD85D}"/>
              </a:ext>
            </a:extLst>
          </p:cNvPr>
          <p:cNvSpPr/>
          <p:nvPr/>
        </p:nvSpPr>
        <p:spPr>
          <a:xfrm>
            <a:off x="8469209" y="2427667"/>
            <a:ext cx="292653" cy="16621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92658"/>
              <a:gd name="f7" fmla="val 166211"/>
              <a:gd name="f8" fmla="val 169104"/>
              <a:gd name="f9" fmla="val 101"/>
              <a:gd name="f10" fmla="val 200019"/>
              <a:gd name="f11" fmla="+- 0 0 302"/>
              <a:gd name="f12" fmla="val 229626"/>
              <a:gd name="f13" fmla="val 5438"/>
              <a:gd name="f14" fmla="val 256413"/>
              <a:gd name="f15" fmla="val 21349"/>
              <a:gd name="f16" fmla="val 291961"/>
              <a:gd name="f17" fmla="val 42496"/>
              <a:gd name="f18" fmla="val 302534"/>
              <a:gd name="f19" fmla="val 80461"/>
              <a:gd name="f20" fmla="val 282897"/>
              <a:gd name="f21" fmla="val 112585"/>
              <a:gd name="f22" fmla="val 274539"/>
              <a:gd name="f23" fmla="val 126180"/>
              <a:gd name="f24" fmla="val 265577"/>
              <a:gd name="f25" fmla="val 131014"/>
              <a:gd name="f26" fmla="val 249263"/>
              <a:gd name="f27" fmla="val 123058"/>
              <a:gd name="f28" fmla="val 174844"/>
              <a:gd name="f29" fmla="val 86906"/>
              <a:gd name="f30" fmla="val 96397"/>
              <a:gd name="f31" fmla="val 99292"/>
              <a:gd name="f32" fmla="val 37587"/>
              <a:gd name="f33" fmla="val 155585"/>
              <a:gd name="f34" fmla="val 29329"/>
              <a:gd name="f35" fmla="val 163440"/>
              <a:gd name="f36" fmla="val 21776"/>
              <a:gd name="f37" fmla="val 169583"/>
              <a:gd name="f38" fmla="val 9793"/>
              <a:gd name="f39" fmla="val 164145"/>
              <a:gd name="f40" fmla="+- 0 0 2090"/>
              <a:gd name="f41" fmla="val 158807"/>
              <a:gd name="f42" fmla="val 125"/>
              <a:gd name="f43" fmla="val 148133"/>
              <a:gd name="f44" fmla="val 226"/>
              <a:gd name="f45" fmla="val 138566"/>
              <a:gd name="f46" fmla="val 1032"/>
              <a:gd name="f47" fmla="val 69082"/>
              <a:gd name="f48" fmla="val 59439"/>
              <a:gd name="f49" fmla="val 10876"/>
              <a:gd name="f50" fmla="val 137383"/>
              <a:gd name="f51" fmla="val 2014"/>
              <a:gd name="f52" fmla="val 147956"/>
              <a:gd name="f53" fmla="val 806"/>
              <a:gd name="f54" fmla="val 158530"/>
              <a:gd name="f55" fmla="val 604"/>
              <a:gd name="f56" fmla="+- 0 0 -90"/>
              <a:gd name="f57" fmla="*/ f3 1 292658"/>
              <a:gd name="f58" fmla="*/ f4 1 166211"/>
              <a:gd name="f59" fmla="+- f7 0 f5"/>
              <a:gd name="f60" fmla="+- f6 0 f5"/>
              <a:gd name="f61" fmla="*/ f56 f0 1"/>
              <a:gd name="f62" fmla="*/ f60 1 292658"/>
              <a:gd name="f63" fmla="*/ f59 1 166211"/>
              <a:gd name="f64" fmla="*/ 169104 f60 1"/>
              <a:gd name="f65" fmla="*/ 101 f59 1"/>
              <a:gd name="f66" fmla="*/ 256413 f60 1"/>
              <a:gd name="f67" fmla="*/ 21349 f59 1"/>
              <a:gd name="f68" fmla="*/ 282897 f60 1"/>
              <a:gd name="f69" fmla="*/ 112585 f59 1"/>
              <a:gd name="f70" fmla="*/ 249263 f60 1"/>
              <a:gd name="f71" fmla="*/ 123058 f59 1"/>
              <a:gd name="f72" fmla="*/ 37587 f60 1"/>
              <a:gd name="f73" fmla="*/ 155585 f59 1"/>
              <a:gd name="f74" fmla="*/ 9793 f60 1"/>
              <a:gd name="f75" fmla="*/ 164145 f59 1"/>
              <a:gd name="f76" fmla="*/ 226 f60 1"/>
              <a:gd name="f77" fmla="*/ 138566 f59 1"/>
              <a:gd name="f78" fmla="*/ 137383 f60 1"/>
              <a:gd name="f79" fmla="*/ 2014 f59 1"/>
              <a:gd name="f80" fmla="*/ 0 f59 1"/>
              <a:gd name="f81" fmla="*/ f61 1 f2"/>
              <a:gd name="f82" fmla="*/ f64 1 292658"/>
              <a:gd name="f83" fmla="*/ f65 1 166211"/>
              <a:gd name="f84" fmla="*/ f66 1 292658"/>
              <a:gd name="f85" fmla="*/ f67 1 166211"/>
              <a:gd name="f86" fmla="*/ f68 1 292658"/>
              <a:gd name="f87" fmla="*/ f69 1 166211"/>
              <a:gd name="f88" fmla="*/ f70 1 292658"/>
              <a:gd name="f89" fmla="*/ f71 1 166211"/>
              <a:gd name="f90" fmla="*/ f72 1 292658"/>
              <a:gd name="f91" fmla="*/ f73 1 166211"/>
              <a:gd name="f92" fmla="*/ f74 1 292658"/>
              <a:gd name="f93" fmla="*/ f75 1 166211"/>
              <a:gd name="f94" fmla="*/ f76 1 292658"/>
              <a:gd name="f95" fmla="*/ f77 1 166211"/>
              <a:gd name="f96" fmla="*/ f78 1 292658"/>
              <a:gd name="f97" fmla="*/ f79 1 166211"/>
              <a:gd name="f98" fmla="*/ f80 1 166211"/>
              <a:gd name="f99" fmla="*/ f5 1 f62"/>
              <a:gd name="f100" fmla="*/ f6 1 f62"/>
              <a:gd name="f101" fmla="*/ f5 1 f63"/>
              <a:gd name="f102" fmla="*/ f7 1 f63"/>
              <a:gd name="f103" fmla="+- f81 0 f1"/>
              <a:gd name="f104" fmla="*/ f82 1 f62"/>
              <a:gd name="f105" fmla="*/ f83 1 f63"/>
              <a:gd name="f106" fmla="*/ f84 1 f62"/>
              <a:gd name="f107" fmla="*/ f85 1 f63"/>
              <a:gd name="f108" fmla="*/ f86 1 f62"/>
              <a:gd name="f109" fmla="*/ f87 1 f63"/>
              <a:gd name="f110" fmla="*/ f88 1 f62"/>
              <a:gd name="f111" fmla="*/ f89 1 f63"/>
              <a:gd name="f112" fmla="*/ f90 1 f62"/>
              <a:gd name="f113" fmla="*/ f91 1 f63"/>
              <a:gd name="f114" fmla="*/ f92 1 f62"/>
              <a:gd name="f115" fmla="*/ f93 1 f63"/>
              <a:gd name="f116" fmla="*/ f94 1 f62"/>
              <a:gd name="f117" fmla="*/ f95 1 f63"/>
              <a:gd name="f118" fmla="*/ f96 1 f62"/>
              <a:gd name="f119" fmla="*/ f97 1 f63"/>
              <a:gd name="f120" fmla="*/ f98 1 f63"/>
              <a:gd name="f121" fmla="*/ f99 f57 1"/>
              <a:gd name="f122" fmla="*/ f100 f57 1"/>
              <a:gd name="f123" fmla="*/ f102 f58 1"/>
              <a:gd name="f124" fmla="*/ f101 f58 1"/>
              <a:gd name="f125" fmla="*/ f104 f57 1"/>
              <a:gd name="f126" fmla="*/ f105 f58 1"/>
              <a:gd name="f127" fmla="*/ f106 f57 1"/>
              <a:gd name="f128" fmla="*/ f107 f58 1"/>
              <a:gd name="f129" fmla="*/ f108 f57 1"/>
              <a:gd name="f130" fmla="*/ f109 f58 1"/>
              <a:gd name="f131" fmla="*/ f110 f57 1"/>
              <a:gd name="f132" fmla="*/ f111 f58 1"/>
              <a:gd name="f133" fmla="*/ f112 f57 1"/>
              <a:gd name="f134" fmla="*/ f113 f58 1"/>
              <a:gd name="f135" fmla="*/ f114 f57 1"/>
              <a:gd name="f136" fmla="*/ f115 f58 1"/>
              <a:gd name="f137" fmla="*/ f116 f57 1"/>
              <a:gd name="f138" fmla="*/ f117 f58 1"/>
              <a:gd name="f139" fmla="*/ f118 f57 1"/>
              <a:gd name="f140" fmla="*/ f119 f58 1"/>
              <a:gd name="f141" fmla="*/ f120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3">
                <a:pos x="f125" y="f126"/>
              </a:cxn>
              <a:cxn ang="f103">
                <a:pos x="f127" y="f128"/>
              </a:cxn>
              <a:cxn ang="f103">
                <a:pos x="f129" y="f130"/>
              </a:cxn>
              <a:cxn ang="f103">
                <a:pos x="f131" y="f132"/>
              </a:cxn>
              <a:cxn ang="f103">
                <a:pos x="f133" y="f134"/>
              </a:cxn>
              <a:cxn ang="f103">
                <a:pos x="f135" y="f136"/>
              </a:cxn>
              <a:cxn ang="f103">
                <a:pos x="f137" y="f138"/>
              </a:cxn>
              <a:cxn ang="f103">
                <a:pos x="f139" y="f140"/>
              </a:cxn>
              <a:cxn ang="f103">
                <a:pos x="f125" y="f141"/>
              </a:cxn>
            </a:cxnLst>
            <a:rect l="f121" t="f124" r="f122" b="f123"/>
            <a:pathLst>
              <a:path w="292658" h="166211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8" y="f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4" name="Forma libre: forma 60">
            <a:extLst>
              <a:ext uri="{FF2B5EF4-FFF2-40B4-BE49-F238E27FC236}">
                <a16:creationId xmlns:a16="http://schemas.microsoft.com/office/drawing/2014/main" id="{6795A369-B489-4C14-9855-53055EB508BD}"/>
              </a:ext>
            </a:extLst>
          </p:cNvPr>
          <p:cNvSpPr/>
          <p:nvPr/>
        </p:nvSpPr>
        <p:spPr>
          <a:xfrm>
            <a:off x="7285216" y="3596545"/>
            <a:ext cx="217105" cy="22749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7105"/>
              <a:gd name="f7" fmla="val 227498"/>
              <a:gd name="f8" fmla="val 184941"/>
              <a:gd name="f9" fmla="val 118704"/>
              <a:gd name="f10" fmla="val 184841"/>
              <a:gd name="f11" fmla="val 115683"/>
              <a:gd name="f12" fmla="val 112561"/>
              <a:gd name="f13" fmla="val 184438"/>
              <a:gd name="f14" fmla="val 109640"/>
              <a:gd name="f15" fmla="val 182223"/>
              <a:gd name="f16" fmla="val 97758"/>
              <a:gd name="f17" fmla="val 181618"/>
              <a:gd name="f18" fmla="val 82451"/>
              <a:gd name="f19" fmla="val 169433"/>
              <a:gd name="f20" fmla="val 78423"/>
              <a:gd name="f21" fmla="val 157349"/>
              <a:gd name="f22" fmla="val 74395"/>
              <a:gd name="f23" fmla="val 154026"/>
              <a:gd name="f24" fmla="val 90306"/>
              <a:gd name="f25" fmla="val 147077"/>
              <a:gd name="f26" fmla="val 97456"/>
              <a:gd name="f27" fmla="val 138115"/>
              <a:gd name="f28" fmla="val 106619"/>
              <a:gd name="f29" fmla="val 130562"/>
              <a:gd name="f30" fmla="val 117294"/>
              <a:gd name="f31" fmla="val 121902"/>
              <a:gd name="f32" fmla="val 126760"/>
              <a:gd name="f33" fmla="val 115256"/>
              <a:gd name="f34" fmla="val 134010"/>
              <a:gd name="f35" fmla="val 106796"/>
              <a:gd name="f36" fmla="val 138542"/>
              <a:gd name="f37" fmla="val 98035"/>
              <a:gd name="f38" fmla="val 130687"/>
              <a:gd name="f39" fmla="val 89677"/>
              <a:gd name="f40" fmla="val 123134"/>
              <a:gd name="f41" fmla="val 91993"/>
              <a:gd name="f42" fmla="val 113668"/>
              <a:gd name="f43" fmla="val 98136"/>
              <a:gd name="f44" fmla="val 106116"/>
              <a:gd name="f45" fmla="val 124721"/>
              <a:gd name="f46" fmla="val 73085"/>
              <a:gd name="f47" fmla="val 151810"/>
              <a:gd name="f48" fmla="val 40257"/>
              <a:gd name="f49" fmla="val 178799"/>
              <a:gd name="f50" fmla="val 7529"/>
              <a:gd name="f51" fmla="val 183230"/>
              <a:gd name="f52" fmla="val 2191"/>
              <a:gd name="f53" fmla="val 188365"/>
              <a:gd name="f54" fmla="+- 0 0 3851"/>
              <a:gd name="f55" fmla="val 195616"/>
              <a:gd name="f56" fmla="val 3198"/>
              <a:gd name="f57" fmla="val 202564"/>
              <a:gd name="f58" fmla="val 9945"/>
              <a:gd name="f59" fmla="val 212030"/>
              <a:gd name="f60" fmla="val 17498"/>
              <a:gd name="f61" fmla="val 28072"/>
              <a:gd name="f62" fmla="val 191185"/>
              <a:gd name="f63" fmla="val 40659"/>
              <a:gd name="f64" fmla="val 194005"/>
              <a:gd name="f65" fmla="val 50830"/>
              <a:gd name="f66" fmla="val 201759"/>
              <a:gd name="f67" fmla="val 64425"/>
              <a:gd name="f68" fmla="val 227136"/>
              <a:gd name="f69" fmla="val 108533"/>
              <a:gd name="f70" fmla="val 220389"/>
              <a:gd name="f71" fmla="val 159589"/>
              <a:gd name="f72" fmla="val 186351"/>
              <a:gd name="f73" fmla="val 194532"/>
              <a:gd name="f74" fmla="val 153623"/>
              <a:gd name="f75" fmla="val 228268"/>
              <a:gd name="f76" fmla="val 102869"/>
              <a:gd name="f77" fmla="val 237129"/>
              <a:gd name="f78" fmla="val 60776"/>
              <a:gd name="f79" fmla="val 216385"/>
              <a:gd name="f80" fmla="val 18783"/>
              <a:gd name="f81" fmla="val 195741"/>
              <a:gd name="f82" fmla="+- 0 0 5487"/>
              <a:gd name="f83" fmla="val 150828"/>
              <a:gd name="f84" fmla="val 1059"/>
              <a:gd name="f85" fmla="val 105914"/>
              <a:gd name="f86" fmla="val 8511"/>
              <a:gd name="f87" fmla="val 55060"/>
              <a:gd name="f88" fmla="val 43757"/>
              <a:gd name="f89" fmla="val 19109"/>
              <a:gd name="f90" fmla="val 94712"/>
              <a:gd name="f91" fmla="val 11254"/>
              <a:gd name="f92" fmla="val 111429"/>
              <a:gd name="f93" fmla="val 9744"/>
              <a:gd name="f94" fmla="val 119586"/>
              <a:gd name="f95" fmla="val 10852"/>
              <a:gd name="f96" fmla="val 127340"/>
              <a:gd name="f97" fmla="val 11959"/>
              <a:gd name="f98" fmla="val 139726"/>
              <a:gd name="f99" fmla="val 140129"/>
              <a:gd name="f100" fmla="val 20821"/>
              <a:gd name="f101" fmla="val 140431"/>
              <a:gd name="f102" fmla="val 31898"/>
              <a:gd name="f103" fmla="val 130864"/>
              <a:gd name="f104" fmla="val 39451"/>
              <a:gd name="f105" fmla="val 41868"/>
              <a:gd name="f106" fmla="val 112939"/>
              <a:gd name="f107" fmla="val 43278"/>
              <a:gd name="f108" fmla="val 105991"/>
              <a:gd name="f109" fmla="val 42371"/>
              <a:gd name="f110" fmla="val 99143"/>
              <a:gd name="f111" fmla="val 43177"/>
              <a:gd name="f112" fmla="val 58862"/>
              <a:gd name="f113" fmla="val 48011"/>
              <a:gd name="f114" fmla="val 28853"/>
              <a:gd name="f115" fmla="val 84566"/>
              <a:gd name="f116" fmla="val 32277"/>
              <a:gd name="f117" fmla="val 124343"/>
              <a:gd name="f118" fmla="val 35701"/>
              <a:gd name="f119" fmla="val 164825"/>
              <a:gd name="f120" fmla="val 71450"/>
              <a:gd name="f121" fmla="val 197352"/>
              <a:gd name="f122" fmla="val 110321"/>
              <a:gd name="f123" fmla="val 195338"/>
              <a:gd name="f124" fmla="val 152717"/>
              <a:gd name="f125" fmla="val 193123"/>
              <a:gd name="f126" fmla="val 185143"/>
              <a:gd name="f127" fmla="val 159790"/>
              <a:gd name="f128" fmla="val 185042"/>
              <a:gd name="f129" fmla="+- 0 0 -90"/>
              <a:gd name="f130" fmla="*/ f3 1 217105"/>
              <a:gd name="f131" fmla="*/ f4 1 227498"/>
              <a:gd name="f132" fmla="+- f7 0 f5"/>
              <a:gd name="f133" fmla="+- f6 0 f5"/>
              <a:gd name="f134" fmla="*/ f129 f0 1"/>
              <a:gd name="f135" fmla="*/ f133 1 217105"/>
              <a:gd name="f136" fmla="*/ f132 1 227498"/>
              <a:gd name="f137" fmla="*/ 184941 f133 1"/>
              <a:gd name="f138" fmla="*/ 118704 f132 1"/>
              <a:gd name="f139" fmla="*/ 184438 f133 1"/>
              <a:gd name="f140" fmla="*/ 109640 f132 1"/>
              <a:gd name="f141" fmla="*/ 169433 f133 1"/>
              <a:gd name="f142" fmla="*/ 78423 f132 1"/>
              <a:gd name="f143" fmla="*/ 147077 f133 1"/>
              <a:gd name="f144" fmla="*/ 97456 f132 1"/>
              <a:gd name="f145" fmla="*/ 121902 f133 1"/>
              <a:gd name="f146" fmla="*/ 126760 f132 1"/>
              <a:gd name="f147" fmla="*/ 98035 f133 1"/>
              <a:gd name="f148" fmla="*/ 130687 f132 1"/>
              <a:gd name="f149" fmla="*/ 98136 f133 1"/>
              <a:gd name="f150" fmla="*/ 106116 f132 1"/>
              <a:gd name="f151" fmla="*/ 178799 f133 1"/>
              <a:gd name="f152" fmla="*/ 7529 f132 1"/>
              <a:gd name="f153" fmla="*/ 195616 f133 1"/>
              <a:gd name="f154" fmla="*/ 3198 f132 1"/>
              <a:gd name="f155" fmla="*/ 202564 f133 1"/>
              <a:gd name="f156" fmla="*/ 28072 f132 1"/>
              <a:gd name="f157" fmla="*/ 201759 f133 1"/>
              <a:gd name="f158" fmla="*/ 64425 f132 1"/>
              <a:gd name="f159" fmla="*/ 186351 f133 1"/>
              <a:gd name="f160" fmla="*/ 194532 f132 1"/>
              <a:gd name="f161" fmla="*/ 60776 f133 1"/>
              <a:gd name="f162" fmla="*/ 216385 f132 1"/>
              <a:gd name="f163" fmla="*/ 1059 f133 1"/>
              <a:gd name="f164" fmla="*/ 105914 f132 1"/>
              <a:gd name="f165" fmla="*/ 94712 f133 1"/>
              <a:gd name="f166" fmla="*/ 11254 f132 1"/>
              <a:gd name="f167" fmla="*/ 119586 f133 1"/>
              <a:gd name="f168" fmla="*/ 10852 f132 1"/>
              <a:gd name="f169" fmla="*/ 140129 f133 1"/>
              <a:gd name="f170" fmla="*/ 20821 f132 1"/>
              <a:gd name="f171" fmla="*/ 41868 f132 1"/>
              <a:gd name="f172" fmla="*/ 99143 f133 1"/>
              <a:gd name="f173" fmla="*/ 43177 f132 1"/>
              <a:gd name="f174" fmla="*/ 32277 f133 1"/>
              <a:gd name="f175" fmla="*/ 124343 f132 1"/>
              <a:gd name="f176" fmla="*/ 110321 f133 1"/>
              <a:gd name="f177" fmla="*/ 195338 f132 1"/>
              <a:gd name="f178" fmla="*/ 185042 f133 1"/>
              <a:gd name="f179" fmla="*/ f134 1 f2"/>
              <a:gd name="f180" fmla="*/ f137 1 217105"/>
              <a:gd name="f181" fmla="*/ f138 1 227498"/>
              <a:gd name="f182" fmla="*/ f139 1 217105"/>
              <a:gd name="f183" fmla="*/ f140 1 227498"/>
              <a:gd name="f184" fmla="*/ f141 1 217105"/>
              <a:gd name="f185" fmla="*/ f142 1 227498"/>
              <a:gd name="f186" fmla="*/ f143 1 217105"/>
              <a:gd name="f187" fmla="*/ f144 1 227498"/>
              <a:gd name="f188" fmla="*/ f145 1 217105"/>
              <a:gd name="f189" fmla="*/ f146 1 227498"/>
              <a:gd name="f190" fmla="*/ f147 1 217105"/>
              <a:gd name="f191" fmla="*/ f148 1 227498"/>
              <a:gd name="f192" fmla="*/ f149 1 217105"/>
              <a:gd name="f193" fmla="*/ f150 1 227498"/>
              <a:gd name="f194" fmla="*/ f151 1 217105"/>
              <a:gd name="f195" fmla="*/ f152 1 227498"/>
              <a:gd name="f196" fmla="*/ f153 1 217105"/>
              <a:gd name="f197" fmla="*/ f154 1 227498"/>
              <a:gd name="f198" fmla="*/ f155 1 217105"/>
              <a:gd name="f199" fmla="*/ f156 1 227498"/>
              <a:gd name="f200" fmla="*/ f157 1 217105"/>
              <a:gd name="f201" fmla="*/ f158 1 227498"/>
              <a:gd name="f202" fmla="*/ f159 1 217105"/>
              <a:gd name="f203" fmla="*/ f160 1 227498"/>
              <a:gd name="f204" fmla="*/ f161 1 217105"/>
              <a:gd name="f205" fmla="*/ f162 1 227498"/>
              <a:gd name="f206" fmla="*/ f163 1 217105"/>
              <a:gd name="f207" fmla="*/ f164 1 227498"/>
              <a:gd name="f208" fmla="*/ f165 1 217105"/>
              <a:gd name="f209" fmla="*/ f166 1 227498"/>
              <a:gd name="f210" fmla="*/ f167 1 217105"/>
              <a:gd name="f211" fmla="*/ f168 1 227498"/>
              <a:gd name="f212" fmla="*/ f169 1 217105"/>
              <a:gd name="f213" fmla="*/ f170 1 227498"/>
              <a:gd name="f214" fmla="*/ f171 1 227498"/>
              <a:gd name="f215" fmla="*/ f172 1 217105"/>
              <a:gd name="f216" fmla="*/ f173 1 227498"/>
              <a:gd name="f217" fmla="*/ f174 1 217105"/>
              <a:gd name="f218" fmla="*/ f175 1 227498"/>
              <a:gd name="f219" fmla="*/ f176 1 217105"/>
              <a:gd name="f220" fmla="*/ f177 1 227498"/>
              <a:gd name="f221" fmla="*/ f178 1 217105"/>
              <a:gd name="f222" fmla="*/ f5 1 f135"/>
              <a:gd name="f223" fmla="*/ f6 1 f135"/>
              <a:gd name="f224" fmla="*/ f5 1 f136"/>
              <a:gd name="f225" fmla="*/ f7 1 f136"/>
              <a:gd name="f226" fmla="+- f179 0 f1"/>
              <a:gd name="f227" fmla="*/ f180 1 f135"/>
              <a:gd name="f228" fmla="*/ f181 1 f136"/>
              <a:gd name="f229" fmla="*/ f182 1 f135"/>
              <a:gd name="f230" fmla="*/ f183 1 f136"/>
              <a:gd name="f231" fmla="*/ f184 1 f135"/>
              <a:gd name="f232" fmla="*/ f185 1 f136"/>
              <a:gd name="f233" fmla="*/ f186 1 f135"/>
              <a:gd name="f234" fmla="*/ f187 1 f136"/>
              <a:gd name="f235" fmla="*/ f188 1 f135"/>
              <a:gd name="f236" fmla="*/ f189 1 f136"/>
              <a:gd name="f237" fmla="*/ f190 1 f135"/>
              <a:gd name="f238" fmla="*/ f191 1 f136"/>
              <a:gd name="f239" fmla="*/ f192 1 f135"/>
              <a:gd name="f240" fmla="*/ f193 1 f136"/>
              <a:gd name="f241" fmla="*/ f194 1 f135"/>
              <a:gd name="f242" fmla="*/ f195 1 f136"/>
              <a:gd name="f243" fmla="*/ f196 1 f135"/>
              <a:gd name="f244" fmla="*/ f197 1 f136"/>
              <a:gd name="f245" fmla="*/ f198 1 f135"/>
              <a:gd name="f246" fmla="*/ f199 1 f136"/>
              <a:gd name="f247" fmla="*/ f200 1 f135"/>
              <a:gd name="f248" fmla="*/ f201 1 f136"/>
              <a:gd name="f249" fmla="*/ f202 1 f135"/>
              <a:gd name="f250" fmla="*/ f203 1 f136"/>
              <a:gd name="f251" fmla="*/ f204 1 f135"/>
              <a:gd name="f252" fmla="*/ f205 1 f136"/>
              <a:gd name="f253" fmla="*/ f206 1 f135"/>
              <a:gd name="f254" fmla="*/ f207 1 f136"/>
              <a:gd name="f255" fmla="*/ f208 1 f135"/>
              <a:gd name="f256" fmla="*/ f209 1 f136"/>
              <a:gd name="f257" fmla="*/ f210 1 f135"/>
              <a:gd name="f258" fmla="*/ f211 1 f136"/>
              <a:gd name="f259" fmla="*/ f212 1 f135"/>
              <a:gd name="f260" fmla="*/ f213 1 f136"/>
              <a:gd name="f261" fmla="*/ f214 1 f136"/>
              <a:gd name="f262" fmla="*/ f215 1 f135"/>
              <a:gd name="f263" fmla="*/ f216 1 f136"/>
              <a:gd name="f264" fmla="*/ f217 1 f135"/>
              <a:gd name="f265" fmla="*/ f218 1 f136"/>
              <a:gd name="f266" fmla="*/ f219 1 f135"/>
              <a:gd name="f267" fmla="*/ f220 1 f136"/>
              <a:gd name="f268" fmla="*/ f221 1 f135"/>
              <a:gd name="f269" fmla="*/ f222 f130 1"/>
              <a:gd name="f270" fmla="*/ f223 f130 1"/>
              <a:gd name="f271" fmla="*/ f225 f131 1"/>
              <a:gd name="f272" fmla="*/ f224 f131 1"/>
              <a:gd name="f273" fmla="*/ f227 f130 1"/>
              <a:gd name="f274" fmla="*/ f228 f131 1"/>
              <a:gd name="f275" fmla="*/ f229 f130 1"/>
              <a:gd name="f276" fmla="*/ f230 f131 1"/>
              <a:gd name="f277" fmla="*/ f231 f130 1"/>
              <a:gd name="f278" fmla="*/ f232 f131 1"/>
              <a:gd name="f279" fmla="*/ f233 f130 1"/>
              <a:gd name="f280" fmla="*/ f234 f131 1"/>
              <a:gd name="f281" fmla="*/ f235 f130 1"/>
              <a:gd name="f282" fmla="*/ f236 f131 1"/>
              <a:gd name="f283" fmla="*/ f237 f130 1"/>
              <a:gd name="f284" fmla="*/ f238 f131 1"/>
              <a:gd name="f285" fmla="*/ f239 f130 1"/>
              <a:gd name="f286" fmla="*/ f240 f131 1"/>
              <a:gd name="f287" fmla="*/ f241 f130 1"/>
              <a:gd name="f288" fmla="*/ f242 f131 1"/>
              <a:gd name="f289" fmla="*/ f243 f130 1"/>
              <a:gd name="f290" fmla="*/ f244 f131 1"/>
              <a:gd name="f291" fmla="*/ f245 f130 1"/>
              <a:gd name="f292" fmla="*/ f246 f131 1"/>
              <a:gd name="f293" fmla="*/ f247 f130 1"/>
              <a:gd name="f294" fmla="*/ f248 f131 1"/>
              <a:gd name="f295" fmla="*/ f249 f130 1"/>
              <a:gd name="f296" fmla="*/ f250 f131 1"/>
              <a:gd name="f297" fmla="*/ f251 f130 1"/>
              <a:gd name="f298" fmla="*/ f252 f131 1"/>
              <a:gd name="f299" fmla="*/ f253 f130 1"/>
              <a:gd name="f300" fmla="*/ f254 f131 1"/>
              <a:gd name="f301" fmla="*/ f255 f130 1"/>
              <a:gd name="f302" fmla="*/ f256 f131 1"/>
              <a:gd name="f303" fmla="*/ f257 f130 1"/>
              <a:gd name="f304" fmla="*/ f258 f131 1"/>
              <a:gd name="f305" fmla="*/ f259 f130 1"/>
              <a:gd name="f306" fmla="*/ f260 f131 1"/>
              <a:gd name="f307" fmla="*/ f261 f131 1"/>
              <a:gd name="f308" fmla="*/ f262 f130 1"/>
              <a:gd name="f309" fmla="*/ f263 f131 1"/>
              <a:gd name="f310" fmla="*/ f264 f130 1"/>
              <a:gd name="f311" fmla="*/ f265 f131 1"/>
              <a:gd name="f312" fmla="*/ f266 f130 1"/>
              <a:gd name="f313" fmla="*/ f267 f131 1"/>
              <a:gd name="f314" fmla="*/ f268 f1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26">
                <a:pos x="f273" y="f274"/>
              </a:cxn>
              <a:cxn ang="f226">
                <a:pos x="f275" y="f276"/>
              </a:cxn>
              <a:cxn ang="f226">
                <a:pos x="f277" y="f278"/>
              </a:cxn>
              <a:cxn ang="f226">
                <a:pos x="f279" y="f280"/>
              </a:cxn>
              <a:cxn ang="f226">
                <a:pos x="f281" y="f282"/>
              </a:cxn>
              <a:cxn ang="f226">
                <a:pos x="f283" y="f284"/>
              </a:cxn>
              <a:cxn ang="f226">
                <a:pos x="f285" y="f286"/>
              </a:cxn>
              <a:cxn ang="f226">
                <a:pos x="f287" y="f288"/>
              </a:cxn>
              <a:cxn ang="f226">
                <a:pos x="f289" y="f290"/>
              </a:cxn>
              <a:cxn ang="f226">
                <a:pos x="f291" y="f292"/>
              </a:cxn>
              <a:cxn ang="f226">
                <a:pos x="f293" y="f294"/>
              </a:cxn>
              <a:cxn ang="f226">
                <a:pos x="f295" y="f296"/>
              </a:cxn>
              <a:cxn ang="f226">
                <a:pos x="f297" y="f298"/>
              </a:cxn>
              <a:cxn ang="f226">
                <a:pos x="f299" y="f300"/>
              </a:cxn>
              <a:cxn ang="f226">
                <a:pos x="f301" y="f302"/>
              </a:cxn>
              <a:cxn ang="f226">
                <a:pos x="f303" y="f304"/>
              </a:cxn>
              <a:cxn ang="f226">
                <a:pos x="f305" y="f306"/>
              </a:cxn>
              <a:cxn ang="f226">
                <a:pos x="f303" y="f307"/>
              </a:cxn>
              <a:cxn ang="f226">
                <a:pos x="f308" y="f309"/>
              </a:cxn>
              <a:cxn ang="f226">
                <a:pos x="f310" y="f311"/>
              </a:cxn>
              <a:cxn ang="f226">
                <a:pos x="f312" y="f313"/>
              </a:cxn>
              <a:cxn ang="f226">
                <a:pos x="f314" y="f274"/>
              </a:cxn>
            </a:cxnLst>
            <a:rect l="f269" t="f272" r="f270" b="f271"/>
            <a:pathLst>
              <a:path w="217105" h="227498">
                <a:moveTo>
                  <a:pt x="f8" y="f9"/>
                </a:moveTo>
                <a:cubicBezTo>
                  <a:pt x="f10" y="f11"/>
                  <a:pt x="f8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57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76" y="f58"/>
                  <a:pt x="f92" y="f93"/>
                  <a:pt x="f94" y="f95"/>
                </a:cubicBezTo>
                <a:cubicBezTo>
                  <a:pt x="f96" y="f97"/>
                  <a:pt x="f98" y="f95"/>
                  <a:pt x="f99" y="f100"/>
                </a:cubicBezTo>
                <a:cubicBezTo>
                  <a:pt x="f101" y="f102"/>
                  <a:pt x="f103" y="f104"/>
                  <a:pt x="f9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ubicBezTo>
                  <a:pt x="f118" y="f119"/>
                  <a:pt x="f120" y="f121"/>
                  <a:pt x="f122" y="f123"/>
                </a:cubicBezTo>
                <a:cubicBezTo>
                  <a:pt x="f124" y="f125"/>
                  <a:pt x="f126" y="f127"/>
                  <a:pt x="f128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5" name="Forma libre: forma 61">
            <a:extLst>
              <a:ext uri="{FF2B5EF4-FFF2-40B4-BE49-F238E27FC236}">
                <a16:creationId xmlns:a16="http://schemas.microsoft.com/office/drawing/2014/main" id="{4F500C23-33A5-4176-92B5-073F7DADBFB4}"/>
              </a:ext>
            </a:extLst>
          </p:cNvPr>
          <p:cNvSpPr/>
          <p:nvPr/>
        </p:nvSpPr>
        <p:spPr>
          <a:xfrm>
            <a:off x="7630869" y="3586331"/>
            <a:ext cx="217023" cy="23874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7026"/>
              <a:gd name="f7" fmla="val 238751"/>
              <a:gd name="f8" fmla="val 124785"/>
              <a:gd name="f9" fmla="val 216321"/>
              <a:gd name="f10" fmla="val 188630"/>
              <a:gd name="f11" fmla="val 175033"/>
              <a:gd name="f12" fmla="val 233745"/>
              <a:gd name="f13" fmla="val 112799"/>
              <a:gd name="f14" fmla="val 238478"/>
              <a:gd name="f15" fmla="val 59427"/>
              <a:gd name="f16" fmla="val 242607"/>
              <a:gd name="f17" fmla="val 8472"/>
              <a:gd name="f18" fmla="val 199607"/>
              <a:gd name="f19" fmla="val 1020"/>
              <a:gd name="f20" fmla="val 142206"/>
              <a:gd name="f21" fmla="+- 0 0 4418"/>
              <a:gd name="f22" fmla="val 100314"/>
              <a:gd name="f23" fmla="val 12097"/>
              <a:gd name="f24" fmla="val 66378"/>
              <a:gd name="f25" fmla="val 45631"/>
              <a:gd name="f26" fmla="val 41101"/>
              <a:gd name="f27" fmla="val 55097"/>
              <a:gd name="f28" fmla="val 33952"/>
              <a:gd name="f29" fmla="val 64160"/>
              <a:gd name="f30" fmla="val 28211"/>
              <a:gd name="f31" fmla="val 59931"/>
              <a:gd name="f32" fmla="val 13811"/>
              <a:gd name="f33" fmla="val 57413"/>
              <a:gd name="f34" fmla="val 5251"/>
              <a:gd name="f35" fmla="val 63757"/>
              <a:gd name="f36" fmla="val 1727"/>
              <a:gd name="f37" fmla="val 71511"/>
              <a:gd name="f38" fmla="val 619"/>
              <a:gd name="f39" fmla="val 79366"/>
              <a:gd name="f40" fmla="+- 0 0 488"/>
              <a:gd name="f41" fmla="val 87523"/>
              <a:gd name="f42" fmla="+- 0 0 1193"/>
              <a:gd name="f43" fmla="val 90343"/>
              <a:gd name="f44" fmla="val 8474"/>
              <a:gd name="f45" fmla="val 101420"/>
              <a:gd name="f46" fmla="val 47144"/>
              <a:gd name="f47" fmla="val 112397"/>
              <a:gd name="f48" fmla="val 85813"/>
              <a:gd name="f49" fmla="val 122870"/>
              <a:gd name="f50" fmla="val 124684"/>
              <a:gd name="f51" fmla="val 124984"/>
              <a:gd name="f52" fmla="val 132740"/>
              <a:gd name="f53" fmla="val 121359"/>
              <a:gd name="f54" fmla="val 139991"/>
              <a:gd name="f55" fmla="val 112699"/>
              <a:gd name="f56" fmla="val 142609"/>
              <a:gd name="f57" fmla="val 102729"/>
              <a:gd name="f58" fmla="val 145731"/>
              <a:gd name="f59" fmla="val 96385"/>
              <a:gd name="f60" fmla="val 140595"/>
              <a:gd name="f61" fmla="val 93464"/>
              <a:gd name="f62" fmla="val 131532"/>
              <a:gd name="f63" fmla="val 88127"/>
              <a:gd name="f64" fmla="val 114916"/>
              <a:gd name="f65" fmla="val 82387"/>
              <a:gd name="f66" fmla="val 98300"/>
              <a:gd name="f67" fmla="val 78661"/>
              <a:gd name="f68" fmla="val 81282"/>
              <a:gd name="f69" fmla="val 74331"/>
              <a:gd name="f70" fmla="val 61544"/>
              <a:gd name="f71" fmla="val 65973"/>
              <a:gd name="f72" fmla="val 64162"/>
              <a:gd name="f73" fmla="val 54392"/>
              <a:gd name="f74" fmla="val 74937"/>
              <a:gd name="f75" fmla="val 23879"/>
              <a:gd name="f76" fmla="val 103033"/>
              <a:gd name="f77" fmla="val 25088"/>
              <a:gd name="f78" fmla="val 153888"/>
              <a:gd name="f79" fmla="val 57010"/>
              <a:gd name="f80" fmla="val 184703"/>
              <a:gd name="f81" fmla="val 87825"/>
              <a:gd name="f82" fmla="val 214511"/>
              <a:gd name="f83" fmla="val 137169"/>
              <a:gd name="f84" fmla="val 212396"/>
              <a:gd name="f85" fmla="val 164661"/>
              <a:gd name="f86" fmla="val 180071"/>
              <a:gd name="f87" fmla="val 199202"/>
              <a:gd name="f88" fmla="val 139488"/>
              <a:gd name="f89" fmla="val 189132"/>
              <a:gd name="f90" fmla="val 87022"/>
              <a:gd name="f91" fmla="val 141701"/>
              <a:gd name="f92" fmla="val 60839"/>
              <a:gd name="f93" fmla="val 132537"/>
              <a:gd name="f94" fmla="val 55804"/>
              <a:gd name="f95" fmla="val 121863"/>
              <a:gd name="f96" fmla="val 53085"/>
              <a:gd name="f97" fmla="val 118640"/>
              <a:gd name="f98" fmla="val 40799"/>
              <a:gd name="f99" fmla="val 114914"/>
              <a:gd name="f100" fmla="val 26701"/>
              <a:gd name="f101" fmla="val 117633"/>
              <a:gd name="f102" fmla="val 20659"/>
              <a:gd name="f103" fmla="val 133745"/>
              <a:gd name="f104" fmla="val 23478"/>
              <a:gd name="f105" fmla="val 177551"/>
              <a:gd name="f106" fmla="val 31132"/>
              <a:gd name="f107" fmla="val 217530"/>
              <a:gd name="f108" fmla="val 79368"/>
              <a:gd name="f109" fmla="val 216925"/>
              <a:gd name="f110" fmla="+- 0 0 -90"/>
              <a:gd name="f111" fmla="*/ f3 1 217026"/>
              <a:gd name="f112" fmla="*/ f4 1 238751"/>
              <a:gd name="f113" fmla="+- f7 0 f5"/>
              <a:gd name="f114" fmla="+- f6 0 f5"/>
              <a:gd name="f115" fmla="*/ f110 f0 1"/>
              <a:gd name="f116" fmla="*/ f114 1 217026"/>
              <a:gd name="f117" fmla="*/ f113 1 238751"/>
              <a:gd name="f118" fmla="*/ 217026 f114 1"/>
              <a:gd name="f119" fmla="*/ 124785 f113 1"/>
              <a:gd name="f120" fmla="*/ 112799 f114 1"/>
              <a:gd name="f121" fmla="*/ 238478 f113 1"/>
              <a:gd name="f122" fmla="*/ 1020 f114 1"/>
              <a:gd name="f123" fmla="*/ 142206 f113 1"/>
              <a:gd name="f124" fmla="*/ 45631 f114 1"/>
              <a:gd name="f125" fmla="*/ 41101 f113 1"/>
              <a:gd name="f126" fmla="*/ 59931 f114 1"/>
              <a:gd name="f127" fmla="*/ 13811 f113 1"/>
              <a:gd name="f128" fmla="*/ 71511 f114 1"/>
              <a:gd name="f129" fmla="*/ 619 f113 1"/>
              <a:gd name="f130" fmla="*/ 90343 f114 1"/>
              <a:gd name="f131" fmla="*/ 8474 f113 1"/>
              <a:gd name="f132" fmla="*/ 122870 f114 1"/>
              <a:gd name="f133" fmla="*/ 124684 f113 1"/>
              <a:gd name="f134" fmla="*/ 112699 f114 1"/>
              <a:gd name="f135" fmla="*/ 142609 f113 1"/>
              <a:gd name="f136" fmla="*/ 93464 f114 1"/>
              <a:gd name="f137" fmla="*/ 131532 f113 1"/>
              <a:gd name="f138" fmla="*/ 78661 f114 1"/>
              <a:gd name="f139" fmla="*/ 81282 f113 1"/>
              <a:gd name="f140" fmla="*/ 54392 f114 1"/>
              <a:gd name="f141" fmla="*/ 74937 f113 1"/>
              <a:gd name="f142" fmla="*/ 57010 f114 1"/>
              <a:gd name="f143" fmla="*/ 184703 f113 1"/>
              <a:gd name="f144" fmla="*/ 164661 f114 1"/>
              <a:gd name="f145" fmla="*/ 180071 f113 1"/>
              <a:gd name="f146" fmla="*/ 141701 f114 1"/>
              <a:gd name="f147" fmla="*/ 60839 f113 1"/>
              <a:gd name="f148" fmla="*/ 118640 f114 1"/>
              <a:gd name="f149" fmla="*/ 40799 f113 1"/>
              <a:gd name="f150" fmla="*/ 133745 f114 1"/>
              <a:gd name="f151" fmla="*/ 23478 f113 1"/>
              <a:gd name="f152" fmla="*/ 216925 f114 1"/>
              <a:gd name="f153" fmla="*/ f115 1 f2"/>
              <a:gd name="f154" fmla="*/ f118 1 217026"/>
              <a:gd name="f155" fmla="*/ f119 1 238751"/>
              <a:gd name="f156" fmla="*/ f120 1 217026"/>
              <a:gd name="f157" fmla="*/ f121 1 238751"/>
              <a:gd name="f158" fmla="*/ f122 1 217026"/>
              <a:gd name="f159" fmla="*/ f123 1 238751"/>
              <a:gd name="f160" fmla="*/ f124 1 217026"/>
              <a:gd name="f161" fmla="*/ f125 1 238751"/>
              <a:gd name="f162" fmla="*/ f126 1 217026"/>
              <a:gd name="f163" fmla="*/ f127 1 238751"/>
              <a:gd name="f164" fmla="*/ f128 1 217026"/>
              <a:gd name="f165" fmla="*/ f129 1 238751"/>
              <a:gd name="f166" fmla="*/ f130 1 217026"/>
              <a:gd name="f167" fmla="*/ f131 1 238751"/>
              <a:gd name="f168" fmla="*/ f132 1 217026"/>
              <a:gd name="f169" fmla="*/ f133 1 238751"/>
              <a:gd name="f170" fmla="*/ f134 1 217026"/>
              <a:gd name="f171" fmla="*/ f135 1 238751"/>
              <a:gd name="f172" fmla="*/ f136 1 217026"/>
              <a:gd name="f173" fmla="*/ f137 1 238751"/>
              <a:gd name="f174" fmla="*/ f138 1 217026"/>
              <a:gd name="f175" fmla="*/ f139 1 238751"/>
              <a:gd name="f176" fmla="*/ f140 1 217026"/>
              <a:gd name="f177" fmla="*/ f141 1 238751"/>
              <a:gd name="f178" fmla="*/ f142 1 217026"/>
              <a:gd name="f179" fmla="*/ f143 1 238751"/>
              <a:gd name="f180" fmla="*/ f144 1 217026"/>
              <a:gd name="f181" fmla="*/ f145 1 238751"/>
              <a:gd name="f182" fmla="*/ f146 1 217026"/>
              <a:gd name="f183" fmla="*/ f147 1 238751"/>
              <a:gd name="f184" fmla="*/ f148 1 217026"/>
              <a:gd name="f185" fmla="*/ f149 1 238751"/>
              <a:gd name="f186" fmla="*/ f150 1 217026"/>
              <a:gd name="f187" fmla="*/ f151 1 238751"/>
              <a:gd name="f188" fmla="*/ f152 1 217026"/>
              <a:gd name="f189" fmla="*/ f5 1 f116"/>
              <a:gd name="f190" fmla="*/ f6 1 f116"/>
              <a:gd name="f191" fmla="*/ f5 1 f117"/>
              <a:gd name="f192" fmla="*/ f7 1 f117"/>
              <a:gd name="f193" fmla="+- f153 0 f1"/>
              <a:gd name="f194" fmla="*/ f154 1 f116"/>
              <a:gd name="f195" fmla="*/ f155 1 f117"/>
              <a:gd name="f196" fmla="*/ f156 1 f116"/>
              <a:gd name="f197" fmla="*/ f157 1 f117"/>
              <a:gd name="f198" fmla="*/ f158 1 f116"/>
              <a:gd name="f199" fmla="*/ f159 1 f117"/>
              <a:gd name="f200" fmla="*/ f160 1 f116"/>
              <a:gd name="f201" fmla="*/ f161 1 f117"/>
              <a:gd name="f202" fmla="*/ f162 1 f116"/>
              <a:gd name="f203" fmla="*/ f163 1 f117"/>
              <a:gd name="f204" fmla="*/ f164 1 f116"/>
              <a:gd name="f205" fmla="*/ f165 1 f117"/>
              <a:gd name="f206" fmla="*/ f166 1 f116"/>
              <a:gd name="f207" fmla="*/ f167 1 f117"/>
              <a:gd name="f208" fmla="*/ f168 1 f116"/>
              <a:gd name="f209" fmla="*/ f169 1 f117"/>
              <a:gd name="f210" fmla="*/ f170 1 f116"/>
              <a:gd name="f211" fmla="*/ f171 1 f117"/>
              <a:gd name="f212" fmla="*/ f172 1 f116"/>
              <a:gd name="f213" fmla="*/ f173 1 f117"/>
              <a:gd name="f214" fmla="*/ f174 1 f116"/>
              <a:gd name="f215" fmla="*/ f175 1 f117"/>
              <a:gd name="f216" fmla="*/ f176 1 f116"/>
              <a:gd name="f217" fmla="*/ f177 1 f117"/>
              <a:gd name="f218" fmla="*/ f178 1 f116"/>
              <a:gd name="f219" fmla="*/ f179 1 f117"/>
              <a:gd name="f220" fmla="*/ f180 1 f116"/>
              <a:gd name="f221" fmla="*/ f181 1 f117"/>
              <a:gd name="f222" fmla="*/ f182 1 f116"/>
              <a:gd name="f223" fmla="*/ f183 1 f117"/>
              <a:gd name="f224" fmla="*/ f184 1 f116"/>
              <a:gd name="f225" fmla="*/ f185 1 f117"/>
              <a:gd name="f226" fmla="*/ f186 1 f116"/>
              <a:gd name="f227" fmla="*/ f187 1 f117"/>
              <a:gd name="f228" fmla="*/ f188 1 f116"/>
              <a:gd name="f229" fmla="*/ f189 f111 1"/>
              <a:gd name="f230" fmla="*/ f190 f111 1"/>
              <a:gd name="f231" fmla="*/ f192 f112 1"/>
              <a:gd name="f232" fmla="*/ f191 f112 1"/>
              <a:gd name="f233" fmla="*/ f194 f111 1"/>
              <a:gd name="f234" fmla="*/ f195 f112 1"/>
              <a:gd name="f235" fmla="*/ f196 f111 1"/>
              <a:gd name="f236" fmla="*/ f197 f112 1"/>
              <a:gd name="f237" fmla="*/ f198 f111 1"/>
              <a:gd name="f238" fmla="*/ f199 f112 1"/>
              <a:gd name="f239" fmla="*/ f200 f111 1"/>
              <a:gd name="f240" fmla="*/ f201 f112 1"/>
              <a:gd name="f241" fmla="*/ f202 f111 1"/>
              <a:gd name="f242" fmla="*/ f203 f112 1"/>
              <a:gd name="f243" fmla="*/ f204 f111 1"/>
              <a:gd name="f244" fmla="*/ f205 f112 1"/>
              <a:gd name="f245" fmla="*/ f206 f111 1"/>
              <a:gd name="f246" fmla="*/ f207 f112 1"/>
              <a:gd name="f247" fmla="*/ f208 f111 1"/>
              <a:gd name="f248" fmla="*/ f209 f112 1"/>
              <a:gd name="f249" fmla="*/ f210 f111 1"/>
              <a:gd name="f250" fmla="*/ f211 f112 1"/>
              <a:gd name="f251" fmla="*/ f212 f111 1"/>
              <a:gd name="f252" fmla="*/ f213 f112 1"/>
              <a:gd name="f253" fmla="*/ f214 f111 1"/>
              <a:gd name="f254" fmla="*/ f215 f112 1"/>
              <a:gd name="f255" fmla="*/ f216 f111 1"/>
              <a:gd name="f256" fmla="*/ f217 f112 1"/>
              <a:gd name="f257" fmla="*/ f218 f111 1"/>
              <a:gd name="f258" fmla="*/ f219 f112 1"/>
              <a:gd name="f259" fmla="*/ f220 f111 1"/>
              <a:gd name="f260" fmla="*/ f221 f112 1"/>
              <a:gd name="f261" fmla="*/ f222 f111 1"/>
              <a:gd name="f262" fmla="*/ f223 f112 1"/>
              <a:gd name="f263" fmla="*/ f224 f111 1"/>
              <a:gd name="f264" fmla="*/ f225 f112 1"/>
              <a:gd name="f265" fmla="*/ f226 f111 1"/>
              <a:gd name="f266" fmla="*/ f227 f112 1"/>
              <a:gd name="f267" fmla="*/ f228 f11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93">
                <a:pos x="f233" y="f234"/>
              </a:cxn>
              <a:cxn ang="f193">
                <a:pos x="f235" y="f236"/>
              </a:cxn>
              <a:cxn ang="f193">
                <a:pos x="f237" y="f238"/>
              </a:cxn>
              <a:cxn ang="f193">
                <a:pos x="f239" y="f240"/>
              </a:cxn>
              <a:cxn ang="f193">
                <a:pos x="f241" y="f242"/>
              </a:cxn>
              <a:cxn ang="f193">
                <a:pos x="f243" y="f244"/>
              </a:cxn>
              <a:cxn ang="f193">
                <a:pos x="f245" y="f246"/>
              </a:cxn>
              <a:cxn ang="f193">
                <a:pos x="f247" y="f248"/>
              </a:cxn>
              <a:cxn ang="f193">
                <a:pos x="f249" y="f250"/>
              </a:cxn>
              <a:cxn ang="f193">
                <a:pos x="f251" y="f252"/>
              </a:cxn>
              <a:cxn ang="f193">
                <a:pos x="f253" y="f254"/>
              </a:cxn>
              <a:cxn ang="f193">
                <a:pos x="f255" y="f256"/>
              </a:cxn>
              <a:cxn ang="f193">
                <a:pos x="f257" y="f258"/>
              </a:cxn>
              <a:cxn ang="f193">
                <a:pos x="f259" y="f260"/>
              </a:cxn>
              <a:cxn ang="f193">
                <a:pos x="f261" y="f262"/>
              </a:cxn>
              <a:cxn ang="f193">
                <a:pos x="f263" y="f264"/>
              </a:cxn>
              <a:cxn ang="f193">
                <a:pos x="f265" y="f266"/>
              </a:cxn>
              <a:cxn ang="f193">
                <a:pos x="f267" y="f234"/>
              </a:cxn>
            </a:cxnLst>
            <a:rect l="f229" t="f232" r="f230" b="f231"/>
            <a:pathLst>
              <a:path w="217026" h="238751">
                <a:moveTo>
                  <a:pt x="f6" y="f8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8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6" name="Forma libre: forma 62">
            <a:extLst>
              <a:ext uri="{FF2B5EF4-FFF2-40B4-BE49-F238E27FC236}">
                <a16:creationId xmlns:a16="http://schemas.microsoft.com/office/drawing/2014/main" id="{151DCDB5-DF66-4173-89BC-BF98E974ECAD}"/>
              </a:ext>
            </a:extLst>
          </p:cNvPr>
          <p:cNvSpPr/>
          <p:nvPr/>
        </p:nvSpPr>
        <p:spPr>
          <a:xfrm>
            <a:off x="7310829" y="1597292"/>
            <a:ext cx="138805" cy="2006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8805"/>
              <a:gd name="f7" fmla="val 200631"/>
              <a:gd name="f8" fmla="val 91356"/>
              <a:gd name="f9" fmla="val 200483"/>
              <a:gd name="f10" fmla="val 72021"/>
              <a:gd name="f11" fmla="val 201389"/>
              <a:gd name="f12" fmla="val 50370"/>
              <a:gd name="f13" fmla="val 198167"/>
              <a:gd name="f14" fmla="val 29424"/>
              <a:gd name="f15" fmla="val 190614"/>
              <a:gd name="f16" fmla="val 4752"/>
              <a:gd name="f17" fmla="val 181752"/>
              <a:gd name="f18" fmla="+- 0 0 5117"/>
              <a:gd name="f19" fmla="val 163525"/>
              <a:gd name="f20" fmla="val 2536"/>
              <a:gd name="f21" fmla="val 138551"/>
              <a:gd name="f22" fmla="val 15023"/>
              <a:gd name="f23" fmla="val 97867"/>
              <a:gd name="f24" fmla="val 31035"/>
              <a:gd name="f25" fmla="val 58493"/>
              <a:gd name="f26" fmla="val 50773"/>
              <a:gd name="f27" fmla="val 20830"/>
              <a:gd name="f28" fmla="val 60339"/>
              <a:gd name="f29" fmla="val 2703"/>
              <a:gd name="f30" fmla="val 80379"/>
              <a:gd name="f31" fmla="+- 0 0 4749"/>
              <a:gd name="f32" fmla="val 96894"/>
              <a:gd name="f33" fmla="val 3106"/>
              <a:gd name="f34" fmla="val 116531"/>
              <a:gd name="f35" fmla="val 12472"/>
              <a:gd name="f36" fmla="val 118847"/>
              <a:gd name="f37" fmla="val 29087"/>
              <a:gd name="f38" fmla="val 112402"/>
              <a:gd name="f39" fmla="val 47415"/>
              <a:gd name="f40" fmla="val 105958"/>
              <a:gd name="f41" fmla="val 66045"/>
              <a:gd name="f42" fmla="val 97901"/>
              <a:gd name="f43" fmla="val 84071"/>
              <a:gd name="f44" fmla="val 90449"/>
              <a:gd name="f45" fmla="val 102298"/>
              <a:gd name="f46" fmla="val 82091"/>
              <a:gd name="f47" fmla="val 122942"/>
              <a:gd name="f48" fmla="val 84004"/>
              <a:gd name="f49" fmla="val 125560"/>
              <a:gd name="f50" fmla="val 106763"/>
              <a:gd name="f51" fmla="val 124755"/>
              <a:gd name="f52" fmla="val 139592"/>
              <a:gd name="f53" fmla="val 123647"/>
              <a:gd name="f54" fmla="val 138384"/>
              <a:gd name="f55" fmla="val 157986"/>
              <a:gd name="f56" fmla="val 197562"/>
              <a:gd name="f57" fmla="val 146541"/>
              <a:gd name="f58" fmla="val 200885"/>
              <a:gd name="f59" fmla="val 91154"/>
              <a:gd name="f60" fmla="+- 0 0 -90"/>
              <a:gd name="f61" fmla="*/ f3 1 138805"/>
              <a:gd name="f62" fmla="*/ f4 1 200631"/>
              <a:gd name="f63" fmla="+- f7 0 f5"/>
              <a:gd name="f64" fmla="+- f6 0 f5"/>
              <a:gd name="f65" fmla="*/ f60 f0 1"/>
              <a:gd name="f66" fmla="*/ f64 1 138805"/>
              <a:gd name="f67" fmla="*/ f63 1 200631"/>
              <a:gd name="f68" fmla="*/ 91356 f64 1"/>
              <a:gd name="f69" fmla="*/ 200483 f63 1"/>
              <a:gd name="f70" fmla="*/ 29424 f64 1"/>
              <a:gd name="f71" fmla="*/ 190614 f63 1"/>
              <a:gd name="f72" fmla="*/ 2536 f64 1"/>
              <a:gd name="f73" fmla="*/ 138551 f63 1"/>
              <a:gd name="f74" fmla="*/ 50773 f64 1"/>
              <a:gd name="f75" fmla="*/ 20830 f63 1"/>
              <a:gd name="f76" fmla="*/ 96894 f64 1"/>
              <a:gd name="f77" fmla="*/ 3106 f63 1"/>
              <a:gd name="f78" fmla="*/ 112402 f64 1"/>
              <a:gd name="f79" fmla="*/ 47415 f63 1"/>
              <a:gd name="f80" fmla="*/ 90449 f64 1"/>
              <a:gd name="f81" fmla="*/ 102298 f63 1"/>
              <a:gd name="f82" fmla="*/ 106763 f64 1"/>
              <a:gd name="f83" fmla="*/ 124755 f63 1"/>
              <a:gd name="f84" fmla="*/ 138384 f64 1"/>
              <a:gd name="f85" fmla="*/ 157986 f63 1"/>
              <a:gd name="f86" fmla="*/ 91154 f64 1"/>
              <a:gd name="f87" fmla="*/ f65 1 f2"/>
              <a:gd name="f88" fmla="*/ f68 1 138805"/>
              <a:gd name="f89" fmla="*/ f69 1 200631"/>
              <a:gd name="f90" fmla="*/ f70 1 138805"/>
              <a:gd name="f91" fmla="*/ f71 1 200631"/>
              <a:gd name="f92" fmla="*/ f72 1 138805"/>
              <a:gd name="f93" fmla="*/ f73 1 200631"/>
              <a:gd name="f94" fmla="*/ f74 1 138805"/>
              <a:gd name="f95" fmla="*/ f75 1 200631"/>
              <a:gd name="f96" fmla="*/ f76 1 138805"/>
              <a:gd name="f97" fmla="*/ f77 1 200631"/>
              <a:gd name="f98" fmla="*/ f78 1 138805"/>
              <a:gd name="f99" fmla="*/ f79 1 200631"/>
              <a:gd name="f100" fmla="*/ f80 1 138805"/>
              <a:gd name="f101" fmla="*/ f81 1 200631"/>
              <a:gd name="f102" fmla="*/ f82 1 138805"/>
              <a:gd name="f103" fmla="*/ f83 1 200631"/>
              <a:gd name="f104" fmla="*/ f84 1 138805"/>
              <a:gd name="f105" fmla="*/ f85 1 200631"/>
              <a:gd name="f106" fmla="*/ f86 1 138805"/>
              <a:gd name="f107" fmla="*/ f5 1 f66"/>
              <a:gd name="f108" fmla="*/ f6 1 f66"/>
              <a:gd name="f109" fmla="*/ f5 1 f67"/>
              <a:gd name="f110" fmla="*/ f7 1 f67"/>
              <a:gd name="f111" fmla="+- f87 0 f1"/>
              <a:gd name="f112" fmla="*/ f88 1 f66"/>
              <a:gd name="f113" fmla="*/ f89 1 f67"/>
              <a:gd name="f114" fmla="*/ f90 1 f66"/>
              <a:gd name="f115" fmla="*/ f91 1 f67"/>
              <a:gd name="f116" fmla="*/ f92 1 f66"/>
              <a:gd name="f117" fmla="*/ f93 1 f67"/>
              <a:gd name="f118" fmla="*/ f94 1 f66"/>
              <a:gd name="f119" fmla="*/ f95 1 f67"/>
              <a:gd name="f120" fmla="*/ f96 1 f66"/>
              <a:gd name="f121" fmla="*/ f97 1 f67"/>
              <a:gd name="f122" fmla="*/ f98 1 f66"/>
              <a:gd name="f123" fmla="*/ f99 1 f67"/>
              <a:gd name="f124" fmla="*/ f100 1 f66"/>
              <a:gd name="f125" fmla="*/ f101 1 f67"/>
              <a:gd name="f126" fmla="*/ f102 1 f66"/>
              <a:gd name="f127" fmla="*/ f103 1 f67"/>
              <a:gd name="f128" fmla="*/ f104 1 f66"/>
              <a:gd name="f129" fmla="*/ f105 1 f67"/>
              <a:gd name="f130" fmla="*/ f106 1 f66"/>
              <a:gd name="f131" fmla="*/ f107 f61 1"/>
              <a:gd name="f132" fmla="*/ f108 f61 1"/>
              <a:gd name="f133" fmla="*/ f110 f62 1"/>
              <a:gd name="f134" fmla="*/ f109 f62 1"/>
              <a:gd name="f135" fmla="*/ f112 f61 1"/>
              <a:gd name="f136" fmla="*/ f113 f62 1"/>
              <a:gd name="f137" fmla="*/ f114 f61 1"/>
              <a:gd name="f138" fmla="*/ f115 f62 1"/>
              <a:gd name="f139" fmla="*/ f116 f61 1"/>
              <a:gd name="f140" fmla="*/ f117 f62 1"/>
              <a:gd name="f141" fmla="*/ f118 f61 1"/>
              <a:gd name="f142" fmla="*/ f119 f62 1"/>
              <a:gd name="f143" fmla="*/ f120 f61 1"/>
              <a:gd name="f144" fmla="*/ f121 f62 1"/>
              <a:gd name="f145" fmla="*/ f122 f61 1"/>
              <a:gd name="f146" fmla="*/ f123 f62 1"/>
              <a:gd name="f147" fmla="*/ f124 f61 1"/>
              <a:gd name="f148" fmla="*/ f125 f62 1"/>
              <a:gd name="f149" fmla="*/ f126 f61 1"/>
              <a:gd name="f150" fmla="*/ f127 f62 1"/>
              <a:gd name="f151" fmla="*/ f128 f61 1"/>
              <a:gd name="f152" fmla="*/ f129 f62 1"/>
              <a:gd name="f153" fmla="*/ f130 f6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1">
                <a:pos x="f135" y="f136"/>
              </a:cxn>
              <a:cxn ang="f111">
                <a:pos x="f137" y="f138"/>
              </a:cxn>
              <a:cxn ang="f111">
                <a:pos x="f139" y="f140"/>
              </a:cxn>
              <a:cxn ang="f111">
                <a:pos x="f141" y="f142"/>
              </a:cxn>
              <a:cxn ang="f111">
                <a:pos x="f143" y="f144"/>
              </a:cxn>
              <a:cxn ang="f111">
                <a:pos x="f145" y="f146"/>
              </a:cxn>
              <a:cxn ang="f111">
                <a:pos x="f147" y="f148"/>
              </a:cxn>
              <a:cxn ang="f111">
                <a:pos x="f149" y="f150"/>
              </a:cxn>
              <a:cxn ang="f111">
                <a:pos x="f151" y="f152"/>
              </a:cxn>
              <a:cxn ang="f111">
                <a:pos x="f153" y="f136"/>
              </a:cxn>
            </a:cxnLst>
            <a:rect l="f131" t="f134" r="f132" b="f133"/>
            <a:pathLst>
              <a:path w="138805" h="200631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3"/>
                  <a:pt x="f54" y="f55"/>
                </a:cubicBezTo>
                <a:cubicBezTo>
                  <a:pt x="f54" y="f56"/>
                  <a:pt x="f57" y="f58"/>
                  <a:pt x="f59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7" name="Forma libre: forma 63">
            <a:extLst>
              <a:ext uri="{FF2B5EF4-FFF2-40B4-BE49-F238E27FC236}">
                <a16:creationId xmlns:a16="http://schemas.microsoft.com/office/drawing/2014/main" id="{359F194C-B2D5-4EDA-86F5-6327C14268FE}"/>
              </a:ext>
            </a:extLst>
          </p:cNvPr>
          <p:cNvSpPr/>
          <p:nvPr/>
        </p:nvSpPr>
        <p:spPr>
          <a:xfrm>
            <a:off x="7579425" y="1427076"/>
            <a:ext cx="122959" cy="12337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22959"/>
              <a:gd name="f7" fmla="val 123374"/>
              <a:gd name="f8" fmla="val 1"/>
              <a:gd name="f9" fmla="val 61844"/>
              <a:gd name="f10" fmla="+- 0 0 200"/>
              <a:gd name="f11" fmla="val 27706"/>
              <a:gd name="f12" fmla="val 25781"/>
              <a:gd name="f13" fmla="val 617"/>
              <a:gd name="f14" fmla="val 59516"/>
              <a:gd name="f15" fmla="val 13"/>
              <a:gd name="f16" fmla="val 93554"/>
              <a:gd name="f17" fmla="+- 0 0 692"/>
              <a:gd name="f18" fmla="val 123160"/>
              <a:gd name="f19" fmla="val 27807"/>
              <a:gd name="f20" fmla="val 61038"/>
              <a:gd name="f21" fmla="val 122656"/>
              <a:gd name="f22" fmla="val 95277"/>
              <a:gd name="f23" fmla="val 94460"/>
              <a:gd name="f24" fmla="val 123574"/>
              <a:gd name="f25" fmla="val 60523"/>
              <a:gd name="f26" fmla="val 123373"/>
              <a:gd name="f27" fmla="val 27291"/>
              <a:gd name="f28" fmla="val 123172"/>
              <a:gd name="f29" fmla="val 303"/>
              <a:gd name="f30" fmla="val 95781"/>
              <a:gd name="f31" fmla="val 61945"/>
              <a:gd name="f32" fmla="+- 0 0 -90"/>
              <a:gd name="f33" fmla="*/ f3 1 122959"/>
              <a:gd name="f34" fmla="*/ f4 1 123374"/>
              <a:gd name="f35" fmla="+- f7 0 f5"/>
              <a:gd name="f36" fmla="+- f6 0 f5"/>
              <a:gd name="f37" fmla="*/ f32 f0 1"/>
              <a:gd name="f38" fmla="*/ f36 1 122959"/>
              <a:gd name="f39" fmla="*/ f35 1 123374"/>
              <a:gd name="f40" fmla="*/ 1 f36 1"/>
              <a:gd name="f41" fmla="*/ 61844 f35 1"/>
              <a:gd name="f42" fmla="*/ 59516 f36 1"/>
              <a:gd name="f43" fmla="*/ 13 f35 1"/>
              <a:gd name="f44" fmla="*/ 122959 f36 1"/>
              <a:gd name="f45" fmla="*/ 61038 f35 1"/>
              <a:gd name="f46" fmla="*/ 60523 f36 1"/>
              <a:gd name="f47" fmla="*/ 123373 f35 1"/>
              <a:gd name="f48" fmla="*/ 61945 f35 1"/>
              <a:gd name="f49" fmla="*/ f37 1 f2"/>
              <a:gd name="f50" fmla="*/ f40 1 122959"/>
              <a:gd name="f51" fmla="*/ f41 1 123374"/>
              <a:gd name="f52" fmla="*/ f42 1 122959"/>
              <a:gd name="f53" fmla="*/ f43 1 123374"/>
              <a:gd name="f54" fmla="*/ f44 1 122959"/>
              <a:gd name="f55" fmla="*/ f45 1 123374"/>
              <a:gd name="f56" fmla="*/ f46 1 122959"/>
              <a:gd name="f57" fmla="*/ f47 1 123374"/>
              <a:gd name="f58" fmla="*/ f48 1 123374"/>
              <a:gd name="f59" fmla="*/ f5 1 f38"/>
              <a:gd name="f60" fmla="*/ f6 1 f38"/>
              <a:gd name="f61" fmla="*/ f5 1 f39"/>
              <a:gd name="f62" fmla="*/ f7 1 f39"/>
              <a:gd name="f63" fmla="+- f49 0 f1"/>
              <a:gd name="f64" fmla="*/ f50 1 f38"/>
              <a:gd name="f65" fmla="*/ f51 1 f39"/>
              <a:gd name="f66" fmla="*/ f52 1 f38"/>
              <a:gd name="f67" fmla="*/ f53 1 f39"/>
              <a:gd name="f68" fmla="*/ f54 1 f38"/>
              <a:gd name="f69" fmla="*/ f55 1 f39"/>
              <a:gd name="f70" fmla="*/ f56 1 f38"/>
              <a:gd name="f71" fmla="*/ f57 1 f39"/>
              <a:gd name="f72" fmla="*/ f58 1 f39"/>
              <a:gd name="f73" fmla="*/ f59 f33 1"/>
              <a:gd name="f74" fmla="*/ f60 f33 1"/>
              <a:gd name="f75" fmla="*/ f62 f34 1"/>
              <a:gd name="f76" fmla="*/ f61 f34 1"/>
              <a:gd name="f77" fmla="*/ f64 f33 1"/>
              <a:gd name="f78" fmla="*/ f65 f34 1"/>
              <a:gd name="f79" fmla="*/ f66 f33 1"/>
              <a:gd name="f80" fmla="*/ f67 f34 1"/>
              <a:gd name="f81" fmla="*/ f68 f33 1"/>
              <a:gd name="f82" fmla="*/ f69 f34 1"/>
              <a:gd name="f83" fmla="*/ f70 f33 1"/>
              <a:gd name="f84" fmla="*/ f71 f34 1"/>
              <a:gd name="f85" fmla="*/ f72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3">
                <a:pos x="f77" y="f78"/>
              </a:cxn>
              <a:cxn ang="f63">
                <a:pos x="f79" y="f80"/>
              </a:cxn>
              <a:cxn ang="f63">
                <a:pos x="f81" y="f82"/>
              </a:cxn>
              <a:cxn ang="f63">
                <a:pos x="f83" y="f84"/>
              </a:cxn>
              <a:cxn ang="f63">
                <a:pos x="f77" y="f85"/>
              </a:cxn>
            </a:cxnLst>
            <a:rect l="f73" t="f76" r="f74" b="f75"/>
            <a:pathLst>
              <a:path w="122959" h="12337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6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8" y="f31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8" name="Forma libre: forma 64">
            <a:extLst>
              <a:ext uri="{FF2B5EF4-FFF2-40B4-BE49-F238E27FC236}">
                <a16:creationId xmlns:a16="http://schemas.microsoft.com/office/drawing/2014/main" id="{18B39E17-B25C-48F0-AB85-DC396E739B2A}"/>
              </a:ext>
            </a:extLst>
          </p:cNvPr>
          <p:cNvSpPr/>
          <p:nvPr/>
        </p:nvSpPr>
        <p:spPr>
          <a:xfrm>
            <a:off x="8493312" y="2730407"/>
            <a:ext cx="145106" cy="15910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45103"/>
              <a:gd name="f7" fmla="val 159105"/>
              <a:gd name="f8" fmla="val 67459"/>
              <a:gd name="f9" fmla="val 56468"/>
              <a:gd name="f10" fmla="val 58899"/>
              <a:gd name="f11" fmla="val 64625"/>
              <a:gd name="f12" fmla="val 68667"/>
              <a:gd name="f13" fmla="val 80838"/>
              <a:gd name="f14" fmla="val 57489"/>
              <a:gd name="f15" fmla="val 82852"/>
              <a:gd name="f16" fmla="val 45204"/>
              <a:gd name="f17" fmla="val 85169"/>
              <a:gd name="f18" fmla="val 39967"/>
              <a:gd name="f19" fmla="val 70668"/>
              <a:gd name="f20" fmla="val 33422"/>
              <a:gd name="f21" fmla="val 62007"/>
              <a:gd name="f22" fmla="val 23351"/>
              <a:gd name="f23" fmla="val 48714"/>
              <a:gd name="f24" fmla="val 14187"/>
              <a:gd name="f25" fmla="val 34817"/>
              <a:gd name="f26" fmla="val 5124"/>
              <a:gd name="f27" fmla="val 20921"/>
              <a:gd name="f28" fmla="val 1902"/>
              <a:gd name="f29" fmla="val 16087"/>
              <a:gd name="f30" fmla="+- 0 0 2529"/>
              <a:gd name="f31" fmla="val 10246"/>
              <a:gd name="f32" fmla="val 1801"/>
              <a:gd name="f33" fmla="val 4305"/>
              <a:gd name="f34" fmla="val 5829"/>
              <a:gd name="f35" fmla="+- 0 0 1335"/>
              <a:gd name="f36" fmla="val 12878"/>
              <a:gd name="f37" fmla="val 1485"/>
              <a:gd name="f38" fmla="val 18719"/>
              <a:gd name="f39" fmla="val 780"/>
              <a:gd name="f40" fmla="val 69876"/>
              <a:gd name="f41" fmla="+- 0 0 5262"/>
              <a:gd name="f42" fmla="val 102906"/>
              <a:gd name="f43" fmla="val 24747"/>
              <a:gd name="f44" fmla="val 135030"/>
              <a:gd name="f45" fmla="val 57778"/>
              <a:gd name="f46" fmla="val 145503"/>
              <a:gd name="f47" fmla="val 68553"/>
              <a:gd name="f48" fmla="val 144798"/>
              <a:gd name="f49" fmla="val 144899"/>
              <a:gd name="f50" fmla="val 93628"/>
              <a:gd name="f51" fmla="val 110243"/>
              <a:gd name="f52" fmla="val 145604"/>
              <a:gd name="f53" fmla="val 126960"/>
              <a:gd name="f54" fmla="val 144395"/>
              <a:gd name="f55" fmla="val 143576"/>
              <a:gd name="f56" fmla="val 143288"/>
              <a:gd name="f57" fmla="val 159487"/>
              <a:gd name="f58" fmla="val 134728"/>
              <a:gd name="f59" fmla="val 164220"/>
              <a:gd name="f60" fmla="val 122140"/>
              <a:gd name="f61" fmla="val 152840"/>
              <a:gd name="f62" fmla="val 97367"/>
              <a:gd name="f63" fmla="val 130585"/>
              <a:gd name="f64" fmla="val 65747"/>
              <a:gd name="f65" fmla="val 111855"/>
              <a:gd name="f66" fmla="val 75012"/>
              <a:gd name="f67" fmla="val 69862"/>
              <a:gd name="f68" fmla="val 76018"/>
              <a:gd name="f69" fmla="val 65028"/>
              <a:gd name="f70" fmla="val 75515"/>
              <a:gd name="f71" fmla="val 58986"/>
              <a:gd name="f72" fmla="val 67559"/>
              <a:gd name="f73" fmla="val 56368"/>
              <a:gd name="f74" fmla="+- 0 0 -90"/>
              <a:gd name="f75" fmla="*/ f3 1 145103"/>
              <a:gd name="f76" fmla="*/ f4 1 159105"/>
              <a:gd name="f77" fmla="+- f7 0 f5"/>
              <a:gd name="f78" fmla="+- f6 0 f5"/>
              <a:gd name="f79" fmla="*/ f74 f0 1"/>
              <a:gd name="f80" fmla="*/ f78 1 145103"/>
              <a:gd name="f81" fmla="*/ f77 1 159105"/>
              <a:gd name="f82" fmla="*/ 67459 f78 1"/>
              <a:gd name="f83" fmla="*/ 56468 f77 1"/>
              <a:gd name="f84" fmla="*/ 57489 f78 1"/>
              <a:gd name="f85" fmla="*/ 82852 f77 1"/>
              <a:gd name="f86" fmla="*/ 33422 f78 1"/>
              <a:gd name="f87" fmla="*/ 62007 f77 1"/>
              <a:gd name="f88" fmla="*/ 5124 f78 1"/>
              <a:gd name="f89" fmla="*/ 20921 f77 1"/>
              <a:gd name="f90" fmla="*/ 1801 f78 1"/>
              <a:gd name="f91" fmla="*/ 4305 f77 1"/>
              <a:gd name="f92" fmla="*/ 18719 f78 1"/>
              <a:gd name="f93" fmla="*/ 780 f77 1"/>
              <a:gd name="f94" fmla="*/ 135030 f78 1"/>
              <a:gd name="f95" fmla="*/ 57778 f77 1"/>
              <a:gd name="f96" fmla="*/ 144899 f78 1"/>
              <a:gd name="f97" fmla="*/ 93628 f77 1"/>
              <a:gd name="f98" fmla="*/ 144395 f78 1"/>
              <a:gd name="f99" fmla="*/ 143576 f77 1"/>
              <a:gd name="f100" fmla="*/ 122140 f78 1"/>
              <a:gd name="f101" fmla="*/ 152840 f77 1"/>
              <a:gd name="f102" fmla="*/ 75012 f78 1"/>
              <a:gd name="f103" fmla="*/ 69862 f77 1"/>
              <a:gd name="f104" fmla="*/ 67559 f78 1"/>
              <a:gd name="f105" fmla="*/ 56368 f77 1"/>
              <a:gd name="f106" fmla="*/ f79 1 f2"/>
              <a:gd name="f107" fmla="*/ f82 1 145103"/>
              <a:gd name="f108" fmla="*/ f83 1 159105"/>
              <a:gd name="f109" fmla="*/ f84 1 145103"/>
              <a:gd name="f110" fmla="*/ f85 1 159105"/>
              <a:gd name="f111" fmla="*/ f86 1 145103"/>
              <a:gd name="f112" fmla="*/ f87 1 159105"/>
              <a:gd name="f113" fmla="*/ f88 1 145103"/>
              <a:gd name="f114" fmla="*/ f89 1 159105"/>
              <a:gd name="f115" fmla="*/ f90 1 145103"/>
              <a:gd name="f116" fmla="*/ f91 1 159105"/>
              <a:gd name="f117" fmla="*/ f92 1 145103"/>
              <a:gd name="f118" fmla="*/ f93 1 159105"/>
              <a:gd name="f119" fmla="*/ f94 1 145103"/>
              <a:gd name="f120" fmla="*/ f95 1 159105"/>
              <a:gd name="f121" fmla="*/ f96 1 145103"/>
              <a:gd name="f122" fmla="*/ f97 1 159105"/>
              <a:gd name="f123" fmla="*/ f98 1 145103"/>
              <a:gd name="f124" fmla="*/ f99 1 159105"/>
              <a:gd name="f125" fmla="*/ f100 1 145103"/>
              <a:gd name="f126" fmla="*/ f101 1 159105"/>
              <a:gd name="f127" fmla="*/ f102 1 145103"/>
              <a:gd name="f128" fmla="*/ f103 1 159105"/>
              <a:gd name="f129" fmla="*/ f104 1 145103"/>
              <a:gd name="f130" fmla="*/ f105 1 159105"/>
              <a:gd name="f131" fmla="*/ f5 1 f80"/>
              <a:gd name="f132" fmla="*/ f6 1 f80"/>
              <a:gd name="f133" fmla="*/ f5 1 f81"/>
              <a:gd name="f134" fmla="*/ f7 1 f81"/>
              <a:gd name="f135" fmla="+- f106 0 f1"/>
              <a:gd name="f136" fmla="*/ f107 1 f80"/>
              <a:gd name="f137" fmla="*/ f108 1 f81"/>
              <a:gd name="f138" fmla="*/ f109 1 f80"/>
              <a:gd name="f139" fmla="*/ f110 1 f81"/>
              <a:gd name="f140" fmla="*/ f111 1 f80"/>
              <a:gd name="f141" fmla="*/ f112 1 f81"/>
              <a:gd name="f142" fmla="*/ f113 1 f80"/>
              <a:gd name="f143" fmla="*/ f114 1 f81"/>
              <a:gd name="f144" fmla="*/ f115 1 f80"/>
              <a:gd name="f145" fmla="*/ f116 1 f81"/>
              <a:gd name="f146" fmla="*/ f117 1 f80"/>
              <a:gd name="f147" fmla="*/ f118 1 f81"/>
              <a:gd name="f148" fmla="*/ f119 1 f80"/>
              <a:gd name="f149" fmla="*/ f120 1 f81"/>
              <a:gd name="f150" fmla="*/ f121 1 f80"/>
              <a:gd name="f151" fmla="*/ f122 1 f81"/>
              <a:gd name="f152" fmla="*/ f123 1 f80"/>
              <a:gd name="f153" fmla="*/ f124 1 f81"/>
              <a:gd name="f154" fmla="*/ f125 1 f80"/>
              <a:gd name="f155" fmla="*/ f126 1 f81"/>
              <a:gd name="f156" fmla="*/ f127 1 f80"/>
              <a:gd name="f157" fmla="*/ f128 1 f81"/>
              <a:gd name="f158" fmla="*/ f129 1 f80"/>
              <a:gd name="f159" fmla="*/ f130 1 f81"/>
              <a:gd name="f160" fmla="*/ f131 f75 1"/>
              <a:gd name="f161" fmla="*/ f132 f75 1"/>
              <a:gd name="f162" fmla="*/ f134 f76 1"/>
              <a:gd name="f163" fmla="*/ f133 f76 1"/>
              <a:gd name="f164" fmla="*/ f136 f75 1"/>
              <a:gd name="f165" fmla="*/ f137 f76 1"/>
              <a:gd name="f166" fmla="*/ f138 f75 1"/>
              <a:gd name="f167" fmla="*/ f139 f76 1"/>
              <a:gd name="f168" fmla="*/ f140 f75 1"/>
              <a:gd name="f169" fmla="*/ f141 f76 1"/>
              <a:gd name="f170" fmla="*/ f142 f75 1"/>
              <a:gd name="f171" fmla="*/ f143 f76 1"/>
              <a:gd name="f172" fmla="*/ f144 f75 1"/>
              <a:gd name="f173" fmla="*/ f145 f76 1"/>
              <a:gd name="f174" fmla="*/ f146 f75 1"/>
              <a:gd name="f175" fmla="*/ f147 f76 1"/>
              <a:gd name="f176" fmla="*/ f148 f75 1"/>
              <a:gd name="f177" fmla="*/ f149 f76 1"/>
              <a:gd name="f178" fmla="*/ f150 f75 1"/>
              <a:gd name="f179" fmla="*/ f151 f76 1"/>
              <a:gd name="f180" fmla="*/ f152 f75 1"/>
              <a:gd name="f181" fmla="*/ f153 f76 1"/>
              <a:gd name="f182" fmla="*/ f154 f75 1"/>
              <a:gd name="f183" fmla="*/ f155 f76 1"/>
              <a:gd name="f184" fmla="*/ f156 f75 1"/>
              <a:gd name="f185" fmla="*/ f157 f76 1"/>
              <a:gd name="f186" fmla="*/ f158 f75 1"/>
              <a:gd name="f187" fmla="*/ f159 f7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35">
                <a:pos x="f164" y="f165"/>
              </a:cxn>
              <a:cxn ang="f135">
                <a:pos x="f166" y="f167"/>
              </a:cxn>
              <a:cxn ang="f135">
                <a:pos x="f168" y="f169"/>
              </a:cxn>
              <a:cxn ang="f135">
                <a:pos x="f170" y="f171"/>
              </a:cxn>
              <a:cxn ang="f135">
                <a:pos x="f172" y="f173"/>
              </a:cxn>
              <a:cxn ang="f135">
                <a:pos x="f174" y="f175"/>
              </a:cxn>
              <a:cxn ang="f135">
                <a:pos x="f176" y="f177"/>
              </a:cxn>
              <a:cxn ang="f135">
                <a:pos x="f178" y="f179"/>
              </a:cxn>
              <a:cxn ang="f135">
                <a:pos x="f180" y="f181"/>
              </a:cxn>
              <a:cxn ang="f135">
                <a:pos x="f182" y="f183"/>
              </a:cxn>
              <a:cxn ang="f135">
                <a:pos x="f184" y="f185"/>
              </a:cxn>
              <a:cxn ang="f135">
                <a:pos x="f186" y="f187"/>
              </a:cxn>
            </a:cxnLst>
            <a:rect l="f160" t="f163" r="f161" b="f162"/>
            <a:pathLst>
              <a:path w="145103" h="159105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13"/>
                  <a:pt x="f49" y="f50"/>
                </a:cubicBezTo>
                <a:cubicBezTo>
                  <a:pt x="f49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9" name="Forma libre: forma 65">
            <a:extLst>
              <a:ext uri="{FF2B5EF4-FFF2-40B4-BE49-F238E27FC236}">
                <a16:creationId xmlns:a16="http://schemas.microsoft.com/office/drawing/2014/main" id="{1037C692-FF6D-4915-B211-00E2383E3203}"/>
              </a:ext>
            </a:extLst>
          </p:cNvPr>
          <p:cNvSpPr/>
          <p:nvPr/>
        </p:nvSpPr>
        <p:spPr>
          <a:xfrm>
            <a:off x="7679213" y="3340732"/>
            <a:ext cx="115214" cy="11550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15210"/>
              <a:gd name="f7" fmla="val 115508"/>
              <a:gd name="f8" fmla="val 3"/>
              <a:gd name="f9" fmla="val 57401"/>
              <a:gd name="f10" fmla="+- 0 0 299"/>
              <a:gd name="f11" fmla="val 23363"/>
              <a:gd name="f12" fmla="val 22761"/>
              <a:gd name="f13" fmla="+- 0 0 100"/>
              <a:gd name="f14" fmla="val 56598"/>
              <a:gd name="f15" fmla="val 88520"/>
              <a:gd name="f16" fmla="val 115609"/>
              <a:gd name="f17" fmla="val 26385"/>
              <a:gd name="f18" fmla="val 115206"/>
              <a:gd name="f19" fmla="val 56998"/>
              <a:gd name="f20" fmla="val 114803"/>
              <a:gd name="f21" fmla="val 88014"/>
              <a:gd name="f22" fmla="val 87715"/>
              <a:gd name="f23" fmla="val 115305"/>
              <a:gd name="f24" fmla="val 57000"/>
              <a:gd name="f25" fmla="val 115506"/>
              <a:gd name="f26" fmla="val 24675"/>
              <a:gd name="f27" fmla="val 115808"/>
              <a:gd name="f28" fmla="val 305"/>
              <a:gd name="f29" fmla="val 90934"/>
              <a:gd name="f30" fmla="val 103"/>
              <a:gd name="f31" fmla="+- 0 0 -90"/>
              <a:gd name="f32" fmla="*/ f3 1 115210"/>
              <a:gd name="f33" fmla="*/ f4 1 115508"/>
              <a:gd name="f34" fmla="+- f7 0 f5"/>
              <a:gd name="f35" fmla="+- f6 0 f5"/>
              <a:gd name="f36" fmla="*/ f31 f0 1"/>
              <a:gd name="f37" fmla="*/ f35 1 115210"/>
              <a:gd name="f38" fmla="*/ f34 1 115508"/>
              <a:gd name="f39" fmla="*/ 3 f35 1"/>
              <a:gd name="f40" fmla="*/ 57401 f34 1"/>
              <a:gd name="f41" fmla="*/ 56598 f35 1"/>
              <a:gd name="f42" fmla="*/ 0 f34 1"/>
              <a:gd name="f43" fmla="*/ 115206 f35 1"/>
              <a:gd name="f44" fmla="*/ 56998 f34 1"/>
              <a:gd name="f45" fmla="*/ 57000 f35 1"/>
              <a:gd name="f46" fmla="*/ 115506 f34 1"/>
              <a:gd name="f47" fmla="*/ 103 f35 1"/>
              <a:gd name="f48" fmla="*/ f36 1 f2"/>
              <a:gd name="f49" fmla="*/ f39 1 115210"/>
              <a:gd name="f50" fmla="*/ f40 1 115508"/>
              <a:gd name="f51" fmla="*/ f41 1 115210"/>
              <a:gd name="f52" fmla="*/ f42 1 115508"/>
              <a:gd name="f53" fmla="*/ f43 1 115210"/>
              <a:gd name="f54" fmla="*/ f44 1 115508"/>
              <a:gd name="f55" fmla="*/ f45 1 115210"/>
              <a:gd name="f56" fmla="*/ f46 1 115508"/>
              <a:gd name="f57" fmla="*/ f47 1 115210"/>
              <a:gd name="f58" fmla="*/ f5 1 f37"/>
              <a:gd name="f59" fmla="*/ f6 1 f37"/>
              <a:gd name="f60" fmla="*/ f5 1 f38"/>
              <a:gd name="f61" fmla="*/ f7 1 f38"/>
              <a:gd name="f62" fmla="+- f48 0 f1"/>
              <a:gd name="f63" fmla="*/ f49 1 f37"/>
              <a:gd name="f64" fmla="*/ f50 1 f38"/>
              <a:gd name="f65" fmla="*/ f51 1 f37"/>
              <a:gd name="f66" fmla="*/ f52 1 f38"/>
              <a:gd name="f67" fmla="*/ f53 1 f37"/>
              <a:gd name="f68" fmla="*/ f54 1 f38"/>
              <a:gd name="f69" fmla="*/ f55 1 f37"/>
              <a:gd name="f70" fmla="*/ f56 1 f38"/>
              <a:gd name="f71" fmla="*/ f57 1 f37"/>
              <a:gd name="f72" fmla="*/ f58 f32 1"/>
              <a:gd name="f73" fmla="*/ f59 f32 1"/>
              <a:gd name="f74" fmla="*/ f61 f33 1"/>
              <a:gd name="f75" fmla="*/ f60 f33 1"/>
              <a:gd name="f76" fmla="*/ f63 f32 1"/>
              <a:gd name="f77" fmla="*/ f64 f33 1"/>
              <a:gd name="f78" fmla="*/ f65 f32 1"/>
              <a:gd name="f79" fmla="*/ f66 f33 1"/>
              <a:gd name="f80" fmla="*/ f67 f32 1"/>
              <a:gd name="f81" fmla="*/ f68 f33 1"/>
              <a:gd name="f82" fmla="*/ f69 f32 1"/>
              <a:gd name="f83" fmla="*/ f70 f33 1"/>
              <a:gd name="f84" fmla="*/ f71 f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2">
                <a:pos x="f76" y="f77"/>
              </a:cxn>
              <a:cxn ang="f62">
                <a:pos x="f78" y="f79"/>
              </a:cxn>
              <a:cxn ang="f62">
                <a:pos x="f80" y="f81"/>
              </a:cxn>
              <a:cxn ang="f62">
                <a:pos x="f82" y="f83"/>
              </a:cxn>
              <a:cxn ang="f62">
                <a:pos x="f84" y="f77"/>
              </a:cxn>
            </a:cxnLst>
            <a:rect l="f72" t="f75" r="f73" b="f74"/>
            <a:pathLst>
              <a:path w="115210" h="115508">
                <a:moveTo>
                  <a:pt x="f8" y="f9"/>
                </a:moveTo>
                <a:cubicBezTo>
                  <a:pt x="f10" y="f11"/>
                  <a:pt x="f12" y="f13"/>
                  <a:pt x="f14" y="f5"/>
                </a:cubicBezTo>
                <a:cubicBezTo>
                  <a:pt x="f15" y="f5"/>
                  <a:pt x="f16" y="f17"/>
                  <a:pt x="f18" y="f19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60" name="Forma libre: forma 66">
            <a:extLst>
              <a:ext uri="{FF2B5EF4-FFF2-40B4-BE49-F238E27FC236}">
                <a16:creationId xmlns:a16="http://schemas.microsoft.com/office/drawing/2014/main" id="{EE9C9982-78A6-49CD-BB1E-AA02305BCE5D}"/>
              </a:ext>
            </a:extLst>
          </p:cNvPr>
          <p:cNvSpPr/>
          <p:nvPr/>
        </p:nvSpPr>
        <p:spPr>
          <a:xfrm>
            <a:off x="7607588" y="3576629"/>
            <a:ext cx="61950" cy="766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1949"/>
              <a:gd name="f7" fmla="val 76681"/>
              <a:gd name="f8" fmla="val 31"/>
              <a:gd name="f9" fmla="val 60774"/>
              <a:gd name="f10" fmla="+- 0 0 875"/>
              <a:gd name="f11" fmla="val 32678"/>
              <a:gd name="f12" fmla="val 18158"/>
              <a:gd name="f13" fmla="val 18177"/>
              <a:gd name="f14" fmla="val 34774"/>
              <a:gd name="f15" fmla="val 3071"/>
              <a:gd name="f16" fmla="val 43635"/>
              <a:gd name="f17" fmla="+- 0 0 4884"/>
              <a:gd name="f18" fmla="val 51994"/>
              <a:gd name="f19" fmla="val 4481"/>
              <a:gd name="f20" fmla="val 58539"/>
              <a:gd name="f21" fmla="val 10121"/>
              <a:gd name="f22" fmla="val 66092"/>
              <a:gd name="f23" fmla="val 16666"/>
              <a:gd name="f24" fmla="val 59345"/>
              <a:gd name="f25" fmla="val 22507"/>
              <a:gd name="f26" fmla="val 55115"/>
              <a:gd name="f27" fmla="val 27441"/>
              <a:gd name="f28" fmla="val 43736"/>
              <a:gd name="f29" fmla="val 40633"/>
              <a:gd name="f30" fmla="val 32256"/>
              <a:gd name="f31" fmla="val 53825"/>
              <a:gd name="f32" fmla="val 20272"/>
              <a:gd name="f33" fmla="val 66514"/>
              <a:gd name="f34" fmla="val 15942"/>
              <a:gd name="f35" fmla="val 71045"/>
              <a:gd name="f36" fmla="val 12317"/>
              <a:gd name="f37" fmla="val 79605"/>
              <a:gd name="f38" fmla="val 4059"/>
              <a:gd name="f39" fmla="val 75678"/>
              <a:gd name="f40" fmla="+- 0 0 2486"/>
              <a:gd name="f41" fmla="val 72455"/>
              <a:gd name="f42" fmla="val 1340"/>
              <a:gd name="f43" fmla="val 64601"/>
              <a:gd name="f44" fmla="val 132"/>
              <a:gd name="f45" fmla="+- 0 0 -90"/>
              <a:gd name="f46" fmla="*/ f3 1 61949"/>
              <a:gd name="f47" fmla="*/ f4 1 76681"/>
              <a:gd name="f48" fmla="+- f7 0 f5"/>
              <a:gd name="f49" fmla="+- f6 0 f5"/>
              <a:gd name="f50" fmla="*/ f45 f0 1"/>
              <a:gd name="f51" fmla="*/ f49 1 61949"/>
              <a:gd name="f52" fmla="*/ f48 1 76681"/>
              <a:gd name="f53" fmla="*/ 31 f49 1"/>
              <a:gd name="f54" fmla="*/ 60774 f48 1"/>
              <a:gd name="f55" fmla="*/ 34774 f49 1"/>
              <a:gd name="f56" fmla="*/ 3071 f48 1"/>
              <a:gd name="f57" fmla="*/ 58539 f49 1"/>
              <a:gd name="f58" fmla="*/ 10121 f48 1"/>
              <a:gd name="f59" fmla="*/ 55115 f49 1"/>
              <a:gd name="f60" fmla="*/ 27441 f48 1"/>
              <a:gd name="f61" fmla="*/ 20272 f49 1"/>
              <a:gd name="f62" fmla="*/ 66514 f48 1"/>
              <a:gd name="f63" fmla="*/ 4059 f49 1"/>
              <a:gd name="f64" fmla="*/ 75678 f48 1"/>
              <a:gd name="f65" fmla="*/ 132 f49 1"/>
              <a:gd name="f66" fmla="*/ f50 1 f2"/>
              <a:gd name="f67" fmla="*/ f53 1 61949"/>
              <a:gd name="f68" fmla="*/ f54 1 76681"/>
              <a:gd name="f69" fmla="*/ f55 1 61949"/>
              <a:gd name="f70" fmla="*/ f56 1 76681"/>
              <a:gd name="f71" fmla="*/ f57 1 61949"/>
              <a:gd name="f72" fmla="*/ f58 1 76681"/>
              <a:gd name="f73" fmla="*/ f59 1 61949"/>
              <a:gd name="f74" fmla="*/ f60 1 76681"/>
              <a:gd name="f75" fmla="*/ f61 1 61949"/>
              <a:gd name="f76" fmla="*/ f62 1 76681"/>
              <a:gd name="f77" fmla="*/ f63 1 61949"/>
              <a:gd name="f78" fmla="*/ f64 1 76681"/>
              <a:gd name="f79" fmla="*/ f65 1 61949"/>
              <a:gd name="f80" fmla="*/ f5 1 f51"/>
              <a:gd name="f81" fmla="*/ f6 1 f51"/>
              <a:gd name="f82" fmla="*/ f5 1 f52"/>
              <a:gd name="f83" fmla="*/ f7 1 f52"/>
              <a:gd name="f84" fmla="+- f66 0 f1"/>
              <a:gd name="f85" fmla="*/ f67 1 f51"/>
              <a:gd name="f86" fmla="*/ f68 1 f52"/>
              <a:gd name="f87" fmla="*/ f69 1 f51"/>
              <a:gd name="f88" fmla="*/ f70 1 f52"/>
              <a:gd name="f89" fmla="*/ f71 1 f51"/>
              <a:gd name="f90" fmla="*/ f72 1 f52"/>
              <a:gd name="f91" fmla="*/ f73 1 f51"/>
              <a:gd name="f92" fmla="*/ f74 1 f52"/>
              <a:gd name="f93" fmla="*/ f75 1 f51"/>
              <a:gd name="f94" fmla="*/ f76 1 f52"/>
              <a:gd name="f95" fmla="*/ f77 1 f51"/>
              <a:gd name="f96" fmla="*/ f78 1 f52"/>
              <a:gd name="f97" fmla="*/ f79 1 f51"/>
              <a:gd name="f98" fmla="*/ f80 f46 1"/>
              <a:gd name="f99" fmla="*/ f81 f46 1"/>
              <a:gd name="f100" fmla="*/ f83 f47 1"/>
              <a:gd name="f101" fmla="*/ f82 f47 1"/>
              <a:gd name="f102" fmla="*/ f85 f46 1"/>
              <a:gd name="f103" fmla="*/ f86 f47 1"/>
              <a:gd name="f104" fmla="*/ f87 f46 1"/>
              <a:gd name="f105" fmla="*/ f88 f47 1"/>
              <a:gd name="f106" fmla="*/ f89 f46 1"/>
              <a:gd name="f107" fmla="*/ f90 f47 1"/>
              <a:gd name="f108" fmla="*/ f91 f46 1"/>
              <a:gd name="f109" fmla="*/ f92 f47 1"/>
              <a:gd name="f110" fmla="*/ f93 f46 1"/>
              <a:gd name="f111" fmla="*/ f94 f47 1"/>
              <a:gd name="f112" fmla="*/ f95 f46 1"/>
              <a:gd name="f113" fmla="*/ f96 f47 1"/>
              <a:gd name="f114" fmla="*/ f97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4">
                <a:pos x="f102" y="f103"/>
              </a:cxn>
              <a:cxn ang="f84">
                <a:pos x="f104" y="f105"/>
              </a:cxn>
              <a:cxn ang="f84">
                <a:pos x="f106" y="f107"/>
              </a:cxn>
              <a:cxn ang="f84">
                <a:pos x="f108" y="f109"/>
              </a:cxn>
              <a:cxn ang="f84">
                <a:pos x="f110" y="f111"/>
              </a:cxn>
              <a:cxn ang="f84">
                <a:pos x="f112" y="f113"/>
              </a:cxn>
              <a:cxn ang="f84">
                <a:pos x="f114" y="f103"/>
              </a:cxn>
            </a:cxnLst>
            <a:rect l="f98" t="f101" r="f99" b="f100"/>
            <a:pathLst>
              <a:path w="61949" h="76681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61" name="Forma libre: forma 67">
            <a:extLst>
              <a:ext uri="{FF2B5EF4-FFF2-40B4-BE49-F238E27FC236}">
                <a16:creationId xmlns:a16="http://schemas.microsoft.com/office/drawing/2014/main" id="{A8DC81D7-78A3-494F-9A51-547BB2F143F6}"/>
              </a:ext>
            </a:extLst>
          </p:cNvPr>
          <p:cNvSpPr/>
          <p:nvPr/>
        </p:nvSpPr>
        <p:spPr>
          <a:xfrm>
            <a:off x="4496946" y="576629"/>
            <a:ext cx="476420" cy="20114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76418"/>
              <a:gd name="f7" fmla="val 201152"/>
              <a:gd name="f8" fmla="val 340857"/>
              <a:gd name="f9" fmla="val 108790"/>
              <a:gd name="f10" fmla="val 302691"/>
              <a:gd name="f11" fmla="val 104258"/>
              <a:gd name="f12" fmla="val 269359"/>
              <a:gd name="f13" fmla="val 125708"/>
              <a:gd name="f14" fmla="val 233710"/>
              <a:gd name="f15" fmla="val 137490"/>
              <a:gd name="f16" fmla="val 206118"/>
              <a:gd name="f17" fmla="val 146553"/>
              <a:gd name="f18" fmla="val 177216"/>
              <a:gd name="f19" fmla="val 154106"/>
              <a:gd name="f20" fmla="val 155867"/>
              <a:gd name="f21" fmla="val 177368"/>
              <a:gd name="f22" fmla="val 145495"/>
              <a:gd name="f23" fmla="val 188646"/>
              <a:gd name="f24" fmla="val 129080"/>
              <a:gd name="f25" fmla="val 193178"/>
              <a:gd name="f26" fmla="val 113572"/>
              <a:gd name="f27" fmla="val 189049"/>
              <a:gd name="f28" fmla="val 89807"/>
              <a:gd name="f29" fmla="val 182806"/>
              <a:gd name="f30" fmla="val 68458"/>
              <a:gd name="f31" fmla="val 189553"/>
              <a:gd name="f32" fmla="val 47411"/>
              <a:gd name="f33" fmla="val 198314"/>
              <a:gd name="f34" fmla="val 32306"/>
              <a:gd name="f35" fmla="val 204658"/>
              <a:gd name="f36" fmla="val 21933"/>
              <a:gd name="f37" fmla="val 200328"/>
              <a:gd name="f38" fmla="val 16697"/>
              <a:gd name="f39" fmla="val 185726"/>
              <a:gd name="f40" fmla="val 10856"/>
              <a:gd name="f41" fmla="val 169312"/>
              <a:gd name="f42" fmla="val 6828"/>
              <a:gd name="f43" fmla="val 152293"/>
              <a:gd name="f44" fmla="val 1894"/>
              <a:gd name="f45" fmla="val 135576"/>
              <a:gd name="f46" fmla="+- 0 0 3444"/>
              <a:gd name="f47" fmla="val 117450"/>
              <a:gd name="f48" fmla="val 2296"/>
              <a:gd name="f49" fmla="val 106876"/>
              <a:gd name="f50" fmla="val 21732"/>
              <a:gd name="f51" fmla="val 102848"/>
              <a:gd name="f52" fmla="val 64027"/>
              <a:gd name="f53" fmla="val 93986"/>
              <a:gd name="f54" fmla="val 106120"/>
              <a:gd name="f55" fmla="val 84118"/>
              <a:gd name="f56" fmla="val 148315"/>
              <a:gd name="f57" fmla="val 74652"/>
              <a:gd name="f58" fmla="val 165434"/>
              <a:gd name="f59" fmla="val 70825"/>
              <a:gd name="f60" fmla="val 181647"/>
              <a:gd name="f61" fmla="val 65790"/>
              <a:gd name="f62" fmla="val 196047"/>
              <a:gd name="f63" fmla="val 54612"/>
              <a:gd name="f64" fmla="val 209642"/>
              <a:gd name="f65" fmla="val 44038"/>
              <a:gd name="f66" fmla="val 226762"/>
              <a:gd name="f67" fmla="val 39809"/>
              <a:gd name="f68" fmla="val 243579"/>
              <a:gd name="f69" fmla="val 43132"/>
              <a:gd name="f70" fmla="val 273487"/>
              <a:gd name="f71" fmla="val 49073"/>
              <a:gd name="f72" fmla="val 298361"/>
              <a:gd name="f73" fmla="val 39909"/>
              <a:gd name="f74" fmla="val 322630"/>
              <a:gd name="f75" fmla="val 23696"/>
              <a:gd name="f76" fmla="val 366838"/>
              <a:gd name="f77" fmla="+- 0 0 5810"/>
              <a:gd name="f78" fmla="val 413363"/>
              <a:gd name="f79" fmla="+- 0 0 6414"/>
              <a:gd name="f80" fmla="val 461297"/>
              <a:gd name="f81" fmla="val 14432"/>
              <a:gd name="f82" fmla="val 477812"/>
              <a:gd name="f83" fmla="val 21581"/>
              <a:gd name="f84" fmla="val 480531"/>
              <a:gd name="f85" fmla="val 30544"/>
              <a:gd name="f86" fmla="val 470763"/>
              <a:gd name="f87" fmla="val 46052"/>
              <a:gd name="f88" fmla="val 440754"/>
              <a:gd name="f89" fmla="val 93483"/>
              <a:gd name="f90" fmla="val 396546"/>
              <a:gd name="f91" fmla="val 110804"/>
              <a:gd name="f92" fmla="val 108588"/>
              <a:gd name="f93" fmla="+- 0 0 -90"/>
              <a:gd name="f94" fmla="*/ f3 1 476418"/>
              <a:gd name="f95" fmla="*/ f4 1 201152"/>
              <a:gd name="f96" fmla="+- f7 0 f5"/>
              <a:gd name="f97" fmla="+- f6 0 f5"/>
              <a:gd name="f98" fmla="*/ f93 f0 1"/>
              <a:gd name="f99" fmla="*/ f97 1 476418"/>
              <a:gd name="f100" fmla="*/ f96 1 201152"/>
              <a:gd name="f101" fmla="*/ 340857 f97 1"/>
              <a:gd name="f102" fmla="*/ 108790 f96 1"/>
              <a:gd name="f103" fmla="*/ 233710 f97 1"/>
              <a:gd name="f104" fmla="*/ 137490 f96 1"/>
              <a:gd name="f105" fmla="*/ 155867 f97 1"/>
              <a:gd name="f106" fmla="*/ 177368 f96 1"/>
              <a:gd name="f107" fmla="*/ 113572 f97 1"/>
              <a:gd name="f108" fmla="*/ 189049 f96 1"/>
              <a:gd name="f109" fmla="*/ 47411 f97 1"/>
              <a:gd name="f110" fmla="*/ 198314 f96 1"/>
              <a:gd name="f111" fmla="*/ 16697 f97 1"/>
              <a:gd name="f112" fmla="*/ 185726 f96 1"/>
              <a:gd name="f113" fmla="*/ 1894 f97 1"/>
              <a:gd name="f114" fmla="*/ 135576 f96 1"/>
              <a:gd name="f115" fmla="*/ 21732 f97 1"/>
              <a:gd name="f116" fmla="*/ 102848 f96 1"/>
              <a:gd name="f117" fmla="*/ 148315 f97 1"/>
              <a:gd name="f118" fmla="*/ 74652 f96 1"/>
              <a:gd name="f119" fmla="*/ 196047 f97 1"/>
              <a:gd name="f120" fmla="*/ 54612 f96 1"/>
              <a:gd name="f121" fmla="*/ 243579 f97 1"/>
              <a:gd name="f122" fmla="*/ 43132 f96 1"/>
              <a:gd name="f123" fmla="*/ 322630 f97 1"/>
              <a:gd name="f124" fmla="*/ 23696 f96 1"/>
              <a:gd name="f125" fmla="*/ 461297 f97 1"/>
              <a:gd name="f126" fmla="*/ 14432 f96 1"/>
              <a:gd name="f127" fmla="*/ 470763 f97 1"/>
              <a:gd name="f128" fmla="*/ 46052 f96 1"/>
              <a:gd name="f129" fmla="*/ 108588 f96 1"/>
              <a:gd name="f130" fmla="*/ f98 1 f2"/>
              <a:gd name="f131" fmla="*/ f101 1 476418"/>
              <a:gd name="f132" fmla="*/ f102 1 201152"/>
              <a:gd name="f133" fmla="*/ f103 1 476418"/>
              <a:gd name="f134" fmla="*/ f104 1 201152"/>
              <a:gd name="f135" fmla="*/ f105 1 476418"/>
              <a:gd name="f136" fmla="*/ f106 1 201152"/>
              <a:gd name="f137" fmla="*/ f107 1 476418"/>
              <a:gd name="f138" fmla="*/ f108 1 201152"/>
              <a:gd name="f139" fmla="*/ f109 1 476418"/>
              <a:gd name="f140" fmla="*/ f110 1 201152"/>
              <a:gd name="f141" fmla="*/ f111 1 476418"/>
              <a:gd name="f142" fmla="*/ f112 1 201152"/>
              <a:gd name="f143" fmla="*/ f113 1 476418"/>
              <a:gd name="f144" fmla="*/ f114 1 201152"/>
              <a:gd name="f145" fmla="*/ f115 1 476418"/>
              <a:gd name="f146" fmla="*/ f116 1 201152"/>
              <a:gd name="f147" fmla="*/ f117 1 476418"/>
              <a:gd name="f148" fmla="*/ f118 1 201152"/>
              <a:gd name="f149" fmla="*/ f119 1 476418"/>
              <a:gd name="f150" fmla="*/ f120 1 201152"/>
              <a:gd name="f151" fmla="*/ f121 1 476418"/>
              <a:gd name="f152" fmla="*/ f122 1 201152"/>
              <a:gd name="f153" fmla="*/ f123 1 476418"/>
              <a:gd name="f154" fmla="*/ f124 1 201152"/>
              <a:gd name="f155" fmla="*/ f125 1 476418"/>
              <a:gd name="f156" fmla="*/ f126 1 201152"/>
              <a:gd name="f157" fmla="*/ f127 1 476418"/>
              <a:gd name="f158" fmla="*/ f128 1 201152"/>
              <a:gd name="f159" fmla="*/ f129 1 201152"/>
              <a:gd name="f160" fmla="*/ f5 1 f99"/>
              <a:gd name="f161" fmla="*/ f6 1 f99"/>
              <a:gd name="f162" fmla="*/ f5 1 f100"/>
              <a:gd name="f163" fmla="*/ f7 1 f100"/>
              <a:gd name="f164" fmla="+- f130 0 f1"/>
              <a:gd name="f165" fmla="*/ f131 1 f99"/>
              <a:gd name="f166" fmla="*/ f132 1 f100"/>
              <a:gd name="f167" fmla="*/ f133 1 f99"/>
              <a:gd name="f168" fmla="*/ f134 1 f100"/>
              <a:gd name="f169" fmla="*/ f135 1 f99"/>
              <a:gd name="f170" fmla="*/ f136 1 f100"/>
              <a:gd name="f171" fmla="*/ f137 1 f99"/>
              <a:gd name="f172" fmla="*/ f138 1 f100"/>
              <a:gd name="f173" fmla="*/ f139 1 f99"/>
              <a:gd name="f174" fmla="*/ f140 1 f100"/>
              <a:gd name="f175" fmla="*/ f141 1 f99"/>
              <a:gd name="f176" fmla="*/ f142 1 f100"/>
              <a:gd name="f177" fmla="*/ f143 1 f99"/>
              <a:gd name="f178" fmla="*/ f144 1 f100"/>
              <a:gd name="f179" fmla="*/ f145 1 f99"/>
              <a:gd name="f180" fmla="*/ f146 1 f100"/>
              <a:gd name="f181" fmla="*/ f147 1 f99"/>
              <a:gd name="f182" fmla="*/ f148 1 f100"/>
              <a:gd name="f183" fmla="*/ f149 1 f99"/>
              <a:gd name="f184" fmla="*/ f150 1 f100"/>
              <a:gd name="f185" fmla="*/ f151 1 f99"/>
              <a:gd name="f186" fmla="*/ f152 1 f100"/>
              <a:gd name="f187" fmla="*/ f153 1 f99"/>
              <a:gd name="f188" fmla="*/ f154 1 f100"/>
              <a:gd name="f189" fmla="*/ f155 1 f99"/>
              <a:gd name="f190" fmla="*/ f156 1 f100"/>
              <a:gd name="f191" fmla="*/ f157 1 f99"/>
              <a:gd name="f192" fmla="*/ f158 1 f100"/>
              <a:gd name="f193" fmla="*/ f159 1 f100"/>
              <a:gd name="f194" fmla="*/ f160 f94 1"/>
              <a:gd name="f195" fmla="*/ f161 f94 1"/>
              <a:gd name="f196" fmla="*/ f163 f95 1"/>
              <a:gd name="f197" fmla="*/ f162 f95 1"/>
              <a:gd name="f198" fmla="*/ f165 f94 1"/>
              <a:gd name="f199" fmla="*/ f166 f95 1"/>
              <a:gd name="f200" fmla="*/ f167 f94 1"/>
              <a:gd name="f201" fmla="*/ f168 f95 1"/>
              <a:gd name="f202" fmla="*/ f169 f94 1"/>
              <a:gd name="f203" fmla="*/ f170 f95 1"/>
              <a:gd name="f204" fmla="*/ f171 f94 1"/>
              <a:gd name="f205" fmla="*/ f172 f95 1"/>
              <a:gd name="f206" fmla="*/ f173 f94 1"/>
              <a:gd name="f207" fmla="*/ f174 f95 1"/>
              <a:gd name="f208" fmla="*/ f175 f94 1"/>
              <a:gd name="f209" fmla="*/ f176 f95 1"/>
              <a:gd name="f210" fmla="*/ f177 f94 1"/>
              <a:gd name="f211" fmla="*/ f178 f95 1"/>
              <a:gd name="f212" fmla="*/ f179 f94 1"/>
              <a:gd name="f213" fmla="*/ f180 f95 1"/>
              <a:gd name="f214" fmla="*/ f181 f94 1"/>
              <a:gd name="f215" fmla="*/ f182 f95 1"/>
              <a:gd name="f216" fmla="*/ f183 f94 1"/>
              <a:gd name="f217" fmla="*/ f184 f95 1"/>
              <a:gd name="f218" fmla="*/ f185 f94 1"/>
              <a:gd name="f219" fmla="*/ f186 f95 1"/>
              <a:gd name="f220" fmla="*/ f187 f94 1"/>
              <a:gd name="f221" fmla="*/ f188 f95 1"/>
              <a:gd name="f222" fmla="*/ f189 f94 1"/>
              <a:gd name="f223" fmla="*/ f190 f95 1"/>
              <a:gd name="f224" fmla="*/ f191 f94 1"/>
              <a:gd name="f225" fmla="*/ f192 f95 1"/>
              <a:gd name="f226" fmla="*/ f193 f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4">
                <a:pos x="f198" y="f199"/>
              </a:cxn>
              <a:cxn ang="f164">
                <a:pos x="f200" y="f201"/>
              </a:cxn>
              <a:cxn ang="f164">
                <a:pos x="f202" y="f203"/>
              </a:cxn>
              <a:cxn ang="f164">
                <a:pos x="f204" y="f205"/>
              </a:cxn>
              <a:cxn ang="f164">
                <a:pos x="f206" y="f207"/>
              </a:cxn>
              <a:cxn ang="f164">
                <a:pos x="f208" y="f209"/>
              </a:cxn>
              <a:cxn ang="f164">
                <a:pos x="f210" y="f211"/>
              </a:cxn>
              <a:cxn ang="f164">
                <a:pos x="f212" y="f213"/>
              </a:cxn>
              <a:cxn ang="f164">
                <a:pos x="f214" y="f215"/>
              </a:cxn>
              <a:cxn ang="f164">
                <a:pos x="f216" y="f217"/>
              </a:cxn>
              <a:cxn ang="f164">
                <a:pos x="f218" y="f219"/>
              </a:cxn>
              <a:cxn ang="f164">
                <a:pos x="f220" y="f221"/>
              </a:cxn>
              <a:cxn ang="f164">
                <a:pos x="f222" y="f223"/>
              </a:cxn>
              <a:cxn ang="f164">
                <a:pos x="f224" y="f225"/>
              </a:cxn>
              <a:cxn ang="f164">
                <a:pos x="f198" y="f226"/>
              </a:cxn>
            </a:cxnLst>
            <a:rect l="f194" t="f197" r="f195" b="f196"/>
            <a:pathLst>
              <a:path w="476418" h="201152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8" y="f9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62" name="Forma libre: forma 68">
            <a:extLst>
              <a:ext uri="{FF2B5EF4-FFF2-40B4-BE49-F238E27FC236}">
                <a16:creationId xmlns:a16="http://schemas.microsoft.com/office/drawing/2014/main" id="{C10456E1-14CD-41C0-BE4E-5ED8B3CB4F77}"/>
              </a:ext>
            </a:extLst>
          </p:cNvPr>
          <p:cNvSpPr/>
          <p:nvPr/>
        </p:nvSpPr>
        <p:spPr>
          <a:xfrm>
            <a:off x="4694182" y="704536"/>
            <a:ext cx="166329" cy="34449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66325"/>
              <a:gd name="f7" fmla="val 344492"/>
              <a:gd name="f8" fmla="val 166085"/>
              <a:gd name="f9" fmla="val 76852"/>
              <a:gd name="f10" fmla="val 94273"/>
              <a:gd name="f11" fmla="val 166689"/>
              <a:gd name="f12" fmla="val 111795"/>
              <a:gd name="f13" fmla="val 165984"/>
              <a:gd name="f14" fmla="val 129217"/>
              <a:gd name="f15" fmla="val 164977"/>
              <a:gd name="f16" fmla="val 153285"/>
              <a:gd name="f17" fmla="val 156115"/>
              <a:gd name="f18" fmla="val 174130"/>
              <a:gd name="f19" fmla="val 134565"/>
              <a:gd name="f20" fmla="val 186517"/>
              <a:gd name="f21" fmla="val 122883"/>
              <a:gd name="f22" fmla="val 193264"/>
              <a:gd name="f23" fmla="val 119157"/>
              <a:gd name="f24" fmla="val 201924"/>
              <a:gd name="f25" fmla="val 119862"/>
              <a:gd name="f26" fmla="val 214411"/>
              <a:gd name="f27" fmla="val 121776"/>
              <a:gd name="f28" fmla="val 250060"/>
              <a:gd name="f29" fmla="val 122783"/>
              <a:gd name="f30" fmla="val 285708"/>
              <a:gd name="f31" fmla="val 124998"/>
              <a:gd name="f32" fmla="val 321256"/>
              <a:gd name="f33" fmla="val 126005"/>
              <a:gd name="f34" fmla="val 338073"/>
              <a:gd name="f35" fmla="val 119258"/>
              <a:gd name="f36" fmla="val 345324"/>
              <a:gd name="f37" fmla="val 102743"/>
              <a:gd name="f38" fmla="val 344418"/>
              <a:gd name="f39" fmla="val 97406"/>
              <a:gd name="f40" fmla="val 344116"/>
              <a:gd name="f41" fmla="val 92068"/>
              <a:gd name="f42" fmla="val 344518"/>
              <a:gd name="f43" fmla="val 86832"/>
              <a:gd name="f44" fmla="val 33661"/>
              <a:gd name="f45" fmla="val 343511"/>
              <a:gd name="f46" fmla="val 39401"/>
              <a:gd name="f47" fmla="val 352474"/>
              <a:gd name="f48" fmla="val 41818"/>
              <a:gd name="f49" fmla="val 294570"/>
              <a:gd name="f50" fmla="val 42523"/>
              <a:gd name="f51" fmla="val 278659"/>
              <a:gd name="f52" fmla="val 44134"/>
              <a:gd name="f53" fmla="val 262849"/>
              <a:gd name="f54" fmla="val 45141"/>
              <a:gd name="f55" fmla="val 246938"/>
              <a:gd name="f56" fmla="val 46853"/>
              <a:gd name="f57" fmla="val 219849"/>
              <a:gd name="f58" fmla="val 50378"/>
              <a:gd name="f59" fmla="val 193968"/>
              <a:gd name="f60" fmla="val 20066"/>
              <a:gd name="f61" fmla="val 176144"/>
              <a:gd name="f62" fmla="val 3652"/>
              <a:gd name="f63" fmla="val 166477"/>
              <a:gd name="f64" fmla="val 127"/>
              <a:gd name="f65" fmla="val 144524"/>
              <a:gd name="f66" fmla="val 27"/>
              <a:gd name="f67" fmla="val 124887"/>
              <a:gd name="f68" fmla="+- 0 0 175"/>
              <a:gd name="f69" fmla="val 103639"/>
              <a:gd name="f70" fmla="val 832"/>
              <a:gd name="f71" fmla="val 82390"/>
              <a:gd name="f72" fmla="val 933"/>
              <a:gd name="f73" fmla="val 61142"/>
              <a:gd name="f74" fmla="val 47044"/>
              <a:gd name="f75" fmla="val 6270"/>
              <a:gd name="f76" fmla="val 37175"/>
              <a:gd name="f77" fmla="val 20973"/>
              <a:gd name="f78" fmla="val 35564"/>
              <a:gd name="f79" fmla="val 37991"/>
              <a:gd name="f80" fmla="val 33751"/>
              <a:gd name="f81" fmla="val 32251"/>
              <a:gd name="f82" fmla="val 47648"/>
              <a:gd name="f83" fmla="val 34064"/>
              <a:gd name="f84" fmla="val 56107"/>
              <a:gd name="f85" fmla="val 35071"/>
              <a:gd name="f86" fmla="val 60538"/>
              <a:gd name="f87" fmla="val 34870"/>
              <a:gd name="f88" fmla="val 66177"/>
              <a:gd name="f89" fmla="val 40710"/>
              <a:gd name="f90" fmla="val 66278"/>
              <a:gd name="f91" fmla="val 48062"/>
              <a:gd name="f92" fmla="val 66479"/>
              <a:gd name="f93" fmla="val 48263"/>
              <a:gd name="f94" fmla="val 59934"/>
              <a:gd name="f95" fmla="val 48666"/>
              <a:gd name="f96" fmla="val 54798"/>
              <a:gd name="f97" fmla="val 49169"/>
              <a:gd name="f98" fmla="val 47245"/>
              <a:gd name="f99" fmla="val 39592"/>
              <a:gd name="f100" fmla="val 32039"/>
              <a:gd name="f101" fmla="val 49673"/>
              <a:gd name="f102" fmla="val 22271"/>
              <a:gd name="f103" fmla="val 57125"/>
              <a:gd name="f104" fmla="val 19653"/>
              <a:gd name="f105" fmla="val 64979"/>
              <a:gd name="f106" fmla="val 18948"/>
              <a:gd name="f107" fmla="val 75352"/>
              <a:gd name="f108" fmla="val 18142"/>
              <a:gd name="f109" fmla="val 74647"/>
              <a:gd name="f110" fmla="val 26299"/>
              <a:gd name="f111" fmla="val 75150"/>
              <a:gd name="f112" fmla="val 33046"/>
              <a:gd name="f113" fmla="val 35362"/>
              <a:gd name="f114" fmla="val 74848"/>
              <a:gd name="f115" fmla="val 37679"/>
              <a:gd name="f116" fmla="val 39894"/>
              <a:gd name="f117" fmla="val 77769"/>
              <a:gd name="f118" fmla="val 49159"/>
              <a:gd name="f119" fmla="val 69612"/>
              <a:gd name="f120" fmla="val 83912"/>
              <a:gd name="f121" fmla="val 65875"/>
              <a:gd name="f122" fmla="val 96701"/>
              <a:gd name="f123" fmla="val 65372"/>
              <a:gd name="f124" fmla="val 88544"/>
              <a:gd name="f125" fmla="val 48152"/>
              <a:gd name="f126" fmla="val 90659"/>
              <a:gd name="f127" fmla="val 38585"/>
              <a:gd name="f128" fmla="val 91464"/>
              <a:gd name="f129" fmla="val 34960"/>
              <a:gd name="f130" fmla="val 90961"/>
              <a:gd name="f131" fmla="val 31032"/>
              <a:gd name="f132" fmla="val 90759"/>
              <a:gd name="f133" fmla="val 27206"/>
              <a:gd name="f134" fmla="val 90155"/>
              <a:gd name="f135" fmla="val 14114"/>
              <a:gd name="f136" fmla="val 94385"/>
              <a:gd name="f137" fmla="val 3037"/>
              <a:gd name="f138" fmla="val 108785"/>
              <a:gd name="f139" fmla="val 3742"/>
              <a:gd name="f140" fmla="val 123387"/>
              <a:gd name="f141" fmla="val 4548"/>
              <a:gd name="f142" fmla="val 117647"/>
              <a:gd name="f143" fmla="val 18344"/>
              <a:gd name="f144" fmla="val 119560"/>
              <a:gd name="f145" fmla="val 122279"/>
              <a:gd name="f146" fmla="val 40095"/>
              <a:gd name="f147" fmla="val 111907"/>
              <a:gd name="f148" fmla="val 62049"/>
              <a:gd name="f149" fmla="val 127616"/>
              <a:gd name="f150" fmla="val 63761"/>
              <a:gd name="f151" fmla="val 137485"/>
              <a:gd name="f152" fmla="val 64868"/>
              <a:gd name="f153" fmla="val 130939"/>
              <a:gd name="f154" fmla="val 40297"/>
              <a:gd name="f155" fmla="val 133054"/>
              <a:gd name="f156" fmla="val 27407"/>
              <a:gd name="f157" fmla="val 133658"/>
              <a:gd name="f158" fmla="val 23681"/>
              <a:gd name="f159" fmla="val 133155"/>
              <a:gd name="f160" fmla="val 19854"/>
              <a:gd name="f161" fmla="val 133356"/>
              <a:gd name="f162" fmla="val 16028"/>
              <a:gd name="f163" fmla="val 133759"/>
              <a:gd name="f164" fmla="val 6864"/>
              <a:gd name="f165" fmla="val 135874"/>
              <a:gd name="f166" fmla="+- 0 0 387"/>
              <a:gd name="f167" fmla="val 147656"/>
              <a:gd name="f168" fmla="val 16"/>
              <a:gd name="f169" fmla="val 158129"/>
              <a:gd name="f170" fmla="val 318"/>
              <a:gd name="f171" fmla="val 163366"/>
              <a:gd name="f172" fmla="val 5555"/>
              <a:gd name="f173" fmla="val 163668"/>
              <a:gd name="f174" fmla="val 15222"/>
              <a:gd name="f175" fmla="val 164071"/>
              <a:gd name="f176" fmla="val 35665"/>
              <a:gd name="f177" fmla="val 163768"/>
              <a:gd name="f178" fmla="val 56208"/>
              <a:gd name="f179" fmla="val 76650"/>
              <a:gd name="f180" fmla="val 164574"/>
              <a:gd name="f181" fmla="val 165279"/>
              <a:gd name="f182" fmla="+- 0 0 -90"/>
              <a:gd name="f183" fmla="*/ f3 1 166325"/>
              <a:gd name="f184" fmla="*/ f4 1 344492"/>
              <a:gd name="f185" fmla="+- f7 0 f5"/>
              <a:gd name="f186" fmla="+- f6 0 f5"/>
              <a:gd name="f187" fmla="*/ f182 f0 1"/>
              <a:gd name="f188" fmla="*/ f186 1 166325"/>
              <a:gd name="f189" fmla="*/ f185 1 344492"/>
              <a:gd name="f190" fmla="*/ 166085 f186 1"/>
              <a:gd name="f191" fmla="*/ 76852 f185 1"/>
              <a:gd name="f192" fmla="*/ 165984 f186 1"/>
              <a:gd name="f193" fmla="*/ 129217 f185 1"/>
              <a:gd name="f194" fmla="*/ 134565 f186 1"/>
              <a:gd name="f195" fmla="*/ 186517 f185 1"/>
              <a:gd name="f196" fmla="*/ 119862 f186 1"/>
              <a:gd name="f197" fmla="*/ 214411 f185 1"/>
              <a:gd name="f198" fmla="*/ 124998 f186 1"/>
              <a:gd name="f199" fmla="*/ 321256 f185 1"/>
              <a:gd name="f200" fmla="*/ 102743 f186 1"/>
              <a:gd name="f201" fmla="*/ 344418 f185 1"/>
              <a:gd name="f202" fmla="*/ 86832 f186 1"/>
              <a:gd name="f203" fmla="*/ 41818 f186 1"/>
              <a:gd name="f204" fmla="*/ 294570 f185 1"/>
              <a:gd name="f205" fmla="*/ 45141 f186 1"/>
              <a:gd name="f206" fmla="*/ 246938 f185 1"/>
              <a:gd name="f207" fmla="*/ 20066 f186 1"/>
              <a:gd name="f208" fmla="*/ 176144 f185 1"/>
              <a:gd name="f209" fmla="*/ 27 f186 1"/>
              <a:gd name="f210" fmla="*/ 124887 f185 1"/>
              <a:gd name="f211" fmla="*/ 933 f186 1"/>
              <a:gd name="f212" fmla="*/ 61142 f185 1"/>
              <a:gd name="f213" fmla="*/ 20973 f186 1"/>
              <a:gd name="f214" fmla="*/ 35564 f185 1"/>
              <a:gd name="f215" fmla="*/ 34064 f186 1"/>
              <a:gd name="f216" fmla="*/ 56107 f185 1"/>
              <a:gd name="f217" fmla="*/ 40710 f186 1"/>
              <a:gd name="f218" fmla="*/ 66278 f185 1"/>
              <a:gd name="f219" fmla="*/ 48666 f186 1"/>
              <a:gd name="f220" fmla="*/ 54798 f185 1"/>
              <a:gd name="f221" fmla="*/ 49169 f186 1"/>
              <a:gd name="f222" fmla="*/ 32039 f185 1"/>
              <a:gd name="f223" fmla="*/ 64979 f186 1"/>
              <a:gd name="f224" fmla="*/ 18948 f185 1"/>
              <a:gd name="f225" fmla="*/ 75150 f186 1"/>
              <a:gd name="f226" fmla="*/ 33046 f185 1"/>
              <a:gd name="f227" fmla="*/ 75352 f186 1"/>
              <a:gd name="f228" fmla="*/ 39894 f185 1"/>
              <a:gd name="f229" fmla="*/ 83912 f186 1"/>
              <a:gd name="f230" fmla="*/ 65875 f185 1"/>
              <a:gd name="f231" fmla="*/ 90659 f186 1"/>
              <a:gd name="f232" fmla="*/ 38585 f185 1"/>
              <a:gd name="f233" fmla="*/ 90759 f186 1"/>
              <a:gd name="f234" fmla="*/ 27206 f185 1"/>
              <a:gd name="f235" fmla="*/ 108785 f186 1"/>
              <a:gd name="f236" fmla="*/ 3742 f185 1"/>
              <a:gd name="f237" fmla="*/ 119560 f186 1"/>
              <a:gd name="f238" fmla="*/ 127616 f186 1"/>
              <a:gd name="f239" fmla="*/ 63761 f185 1"/>
              <a:gd name="f240" fmla="*/ 133054 f186 1"/>
              <a:gd name="f241" fmla="*/ 27407 f185 1"/>
              <a:gd name="f242" fmla="*/ 133356 f186 1"/>
              <a:gd name="f243" fmla="*/ 16028 f185 1"/>
              <a:gd name="f244" fmla="*/ 147656 f186 1"/>
              <a:gd name="f245" fmla="*/ 16 f185 1"/>
              <a:gd name="f246" fmla="*/ 163668 f186 1"/>
              <a:gd name="f247" fmla="*/ 15222 f185 1"/>
              <a:gd name="f248" fmla="*/ 163768 f186 1"/>
              <a:gd name="f249" fmla="*/ 76650 f185 1"/>
              <a:gd name="f250" fmla="*/ f187 1 f2"/>
              <a:gd name="f251" fmla="*/ f190 1 166325"/>
              <a:gd name="f252" fmla="*/ f191 1 344492"/>
              <a:gd name="f253" fmla="*/ f192 1 166325"/>
              <a:gd name="f254" fmla="*/ f193 1 344492"/>
              <a:gd name="f255" fmla="*/ f194 1 166325"/>
              <a:gd name="f256" fmla="*/ f195 1 344492"/>
              <a:gd name="f257" fmla="*/ f196 1 166325"/>
              <a:gd name="f258" fmla="*/ f197 1 344492"/>
              <a:gd name="f259" fmla="*/ f198 1 166325"/>
              <a:gd name="f260" fmla="*/ f199 1 344492"/>
              <a:gd name="f261" fmla="*/ f200 1 166325"/>
              <a:gd name="f262" fmla="*/ f201 1 344492"/>
              <a:gd name="f263" fmla="*/ f202 1 166325"/>
              <a:gd name="f264" fmla="*/ f203 1 166325"/>
              <a:gd name="f265" fmla="*/ f204 1 344492"/>
              <a:gd name="f266" fmla="*/ f205 1 166325"/>
              <a:gd name="f267" fmla="*/ f206 1 344492"/>
              <a:gd name="f268" fmla="*/ f207 1 166325"/>
              <a:gd name="f269" fmla="*/ f208 1 344492"/>
              <a:gd name="f270" fmla="*/ f209 1 166325"/>
              <a:gd name="f271" fmla="*/ f210 1 344492"/>
              <a:gd name="f272" fmla="*/ f211 1 166325"/>
              <a:gd name="f273" fmla="*/ f212 1 344492"/>
              <a:gd name="f274" fmla="*/ f213 1 166325"/>
              <a:gd name="f275" fmla="*/ f214 1 344492"/>
              <a:gd name="f276" fmla="*/ f215 1 166325"/>
              <a:gd name="f277" fmla="*/ f216 1 344492"/>
              <a:gd name="f278" fmla="*/ f217 1 166325"/>
              <a:gd name="f279" fmla="*/ f218 1 344492"/>
              <a:gd name="f280" fmla="*/ f219 1 166325"/>
              <a:gd name="f281" fmla="*/ f220 1 344492"/>
              <a:gd name="f282" fmla="*/ f221 1 166325"/>
              <a:gd name="f283" fmla="*/ f222 1 344492"/>
              <a:gd name="f284" fmla="*/ f223 1 166325"/>
              <a:gd name="f285" fmla="*/ f224 1 344492"/>
              <a:gd name="f286" fmla="*/ f225 1 166325"/>
              <a:gd name="f287" fmla="*/ f226 1 344492"/>
              <a:gd name="f288" fmla="*/ f227 1 166325"/>
              <a:gd name="f289" fmla="*/ f228 1 344492"/>
              <a:gd name="f290" fmla="*/ f229 1 166325"/>
              <a:gd name="f291" fmla="*/ f230 1 344492"/>
              <a:gd name="f292" fmla="*/ f231 1 166325"/>
              <a:gd name="f293" fmla="*/ f232 1 344492"/>
              <a:gd name="f294" fmla="*/ f233 1 166325"/>
              <a:gd name="f295" fmla="*/ f234 1 344492"/>
              <a:gd name="f296" fmla="*/ f235 1 166325"/>
              <a:gd name="f297" fmla="*/ f236 1 344492"/>
              <a:gd name="f298" fmla="*/ f237 1 166325"/>
              <a:gd name="f299" fmla="*/ f238 1 166325"/>
              <a:gd name="f300" fmla="*/ f239 1 344492"/>
              <a:gd name="f301" fmla="*/ f240 1 166325"/>
              <a:gd name="f302" fmla="*/ f241 1 344492"/>
              <a:gd name="f303" fmla="*/ f242 1 166325"/>
              <a:gd name="f304" fmla="*/ f243 1 344492"/>
              <a:gd name="f305" fmla="*/ f244 1 166325"/>
              <a:gd name="f306" fmla="*/ f245 1 344492"/>
              <a:gd name="f307" fmla="*/ f246 1 166325"/>
              <a:gd name="f308" fmla="*/ f247 1 344492"/>
              <a:gd name="f309" fmla="*/ f248 1 166325"/>
              <a:gd name="f310" fmla="*/ f249 1 344492"/>
              <a:gd name="f311" fmla="*/ f5 1 f188"/>
              <a:gd name="f312" fmla="*/ f6 1 f188"/>
              <a:gd name="f313" fmla="*/ f5 1 f189"/>
              <a:gd name="f314" fmla="*/ f7 1 f189"/>
              <a:gd name="f315" fmla="+- f250 0 f1"/>
              <a:gd name="f316" fmla="*/ f251 1 f188"/>
              <a:gd name="f317" fmla="*/ f252 1 f189"/>
              <a:gd name="f318" fmla="*/ f253 1 f188"/>
              <a:gd name="f319" fmla="*/ f254 1 f189"/>
              <a:gd name="f320" fmla="*/ f255 1 f188"/>
              <a:gd name="f321" fmla="*/ f256 1 f189"/>
              <a:gd name="f322" fmla="*/ f257 1 f188"/>
              <a:gd name="f323" fmla="*/ f258 1 f189"/>
              <a:gd name="f324" fmla="*/ f259 1 f188"/>
              <a:gd name="f325" fmla="*/ f260 1 f189"/>
              <a:gd name="f326" fmla="*/ f261 1 f188"/>
              <a:gd name="f327" fmla="*/ f262 1 f189"/>
              <a:gd name="f328" fmla="*/ f263 1 f188"/>
              <a:gd name="f329" fmla="*/ f264 1 f188"/>
              <a:gd name="f330" fmla="*/ f265 1 f189"/>
              <a:gd name="f331" fmla="*/ f266 1 f188"/>
              <a:gd name="f332" fmla="*/ f267 1 f189"/>
              <a:gd name="f333" fmla="*/ f268 1 f188"/>
              <a:gd name="f334" fmla="*/ f269 1 f189"/>
              <a:gd name="f335" fmla="*/ f270 1 f188"/>
              <a:gd name="f336" fmla="*/ f271 1 f189"/>
              <a:gd name="f337" fmla="*/ f272 1 f188"/>
              <a:gd name="f338" fmla="*/ f273 1 f189"/>
              <a:gd name="f339" fmla="*/ f274 1 f188"/>
              <a:gd name="f340" fmla="*/ f275 1 f189"/>
              <a:gd name="f341" fmla="*/ f276 1 f188"/>
              <a:gd name="f342" fmla="*/ f277 1 f189"/>
              <a:gd name="f343" fmla="*/ f278 1 f188"/>
              <a:gd name="f344" fmla="*/ f279 1 f189"/>
              <a:gd name="f345" fmla="*/ f280 1 f188"/>
              <a:gd name="f346" fmla="*/ f281 1 f189"/>
              <a:gd name="f347" fmla="*/ f282 1 f188"/>
              <a:gd name="f348" fmla="*/ f283 1 f189"/>
              <a:gd name="f349" fmla="*/ f284 1 f188"/>
              <a:gd name="f350" fmla="*/ f285 1 f189"/>
              <a:gd name="f351" fmla="*/ f286 1 f188"/>
              <a:gd name="f352" fmla="*/ f287 1 f189"/>
              <a:gd name="f353" fmla="*/ f288 1 f188"/>
              <a:gd name="f354" fmla="*/ f289 1 f189"/>
              <a:gd name="f355" fmla="*/ f290 1 f188"/>
              <a:gd name="f356" fmla="*/ f291 1 f189"/>
              <a:gd name="f357" fmla="*/ f292 1 f188"/>
              <a:gd name="f358" fmla="*/ f293 1 f189"/>
              <a:gd name="f359" fmla="*/ f294 1 f188"/>
              <a:gd name="f360" fmla="*/ f295 1 f189"/>
              <a:gd name="f361" fmla="*/ f296 1 f188"/>
              <a:gd name="f362" fmla="*/ f297 1 f189"/>
              <a:gd name="f363" fmla="*/ f298 1 f188"/>
              <a:gd name="f364" fmla="*/ f299 1 f188"/>
              <a:gd name="f365" fmla="*/ f300 1 f189"/>
              <a:gd name="f366" fmla="*/ f301 1 f188"/>
              <a:gd name="f367" fmla="*/ f302 1 f189"/>
              <a:gd name="f368" fmla="*/ f303 1 f188"/>
              <a:gd name="f369" fmla="*/ f304 1 f189"/>
              <a:gd name="f370" fmla="*/ f305 1 f188"/>
              <a:gd name="f371" fmla="*/ f306 1 f189"/>
              <a:gd name="f372" fmla="*/ f307 1 f188"/>
              <a:gd name="f373" fmla="*/ f308 1 f189"/>
              <a:gd name="f374" fmla="*/ f309 1 f188"/>
              <a:gd name="f375" fmla="*/ f310 1 f189"/>
              <a:gd name="f376" fmla="*/ f311 f183 1"/>
              <a:gd name="f377" fmla="*/ f312 f183 1"/>
              <a:gd name="f378" fmla="*/ f314 f184 1"/>
              <a:gd name="f379" fmla="*/ f313 f184 1"/>
              <a:gd name="f380" fmla="*/ f316 f183 1"/>
              <a:gd name="f381" fmla="*/ f317 f184 1"/>
              <a:gd name="f382" fmla="*/ f318 f183 1"/>
              <a:gd name="f383" fmla="*/ f319 f184 1"/>
              <a:gd name="f384" fmla="*/ f320 f183 1"/>
              <a:gd name="f385" fmla="*/ f321 f184 1"/>
              <a:gd name="f386" fmla="*/ f322 f183 1"/>
              <a:gd name="f387" fmla="*/ f323 f184 1"/>
              <a:gd name="f388" fmla="*/ f324 f183 1"/>
              <a:gd name="f389" fmla="*/ f325 f184 1"/>
              <a:gd name="f390" fmla="*/ f326 f183 1"/>
              <a:gd name="f391" fmla="*/ f327 f184 1"/>
              <a:gd name="f392" fmla="*/ f328 f183 1"/>
              <a:gd name="f393" fmla="*/ f329 f183 1"/>
              <a:gd name="f394" fmla="*/ f330 f184 1"/>
              <a:gd name="f395" fmla="*/ f331 f183 1"/>
              <a:gd name="f396" fmla="*/ f332 f184 1"/>
              <a:gd name="f397" fmla="*/ f333 f183 1"/>
              <a:gd name="f398" fmla="*/ f334 f184 1"/>
              <a:gd name="f399" fmla="*/ f335 f183 1"/>
              <a:gd name="f400" fmla="*/ f336 f184 1"/>
              <a:gd name="f401" fmla="*/ f337 f183 1"/>
              <a:gd name="f402" fmla="*/ f338 f184 1"/>
              <a:gd name="f403" fmla="*/ f339 f183 1"/>
              <a:gd name="f404" fmla="*/ f340 f184 1"/>
              <a:gd name="f405" fmla="*/ f341 f183 1"/>
              <a:gd name="f406" fmla="*/ f342 f184 1"/>
              <a:gd name="f407" fmla="*/ f343 f183 1"/>
              <a:gd name="f408" fmla="*/ f344 f184 1"/>
              <a:gd name="f409" fmla="*/ f345 f183 1"/>
              <a:gd name="f410" fmla="*/ f346 f184 1"/>
              <a:gd name="f411" fmla="*/ f347 f183 1"/>
              <a:gd name="f412" fmla="*/ f348 f184 1"/>
              <a:gd name="f413" fmla="*/ f349 f183 1"/>
              <a:gd name="f414" fmla="*/ f350 f184 1"/>
              <a:gd name="f415" fmla="*/ f351 f183 1"/>
              <a:gd name="f416" fmla="*/ f352 f184 1"/>
              <a:gd name="f417" fmla="*/ f353 f183 1"/>
              <a:gd name="f418" fmla="*/ f354 f184 1"/>
              <a:gd name="f419" fmla="*/ f355 f183 1"/>
              <a:gd name="f420" fmla="*/ f356 f184 1"/>
              <a:gd name="f421" fmla="*/ f357 f183 1"/>
              <a:gd name="f422" fmla="*/ f358 f184 1"/>
              <a:gd name="f423" fmla="*/ f359 f183 1"/>
              <a:gd name="f424" fmla="*/ f360 f184 1"/>
              <a:gd name="f425" fmla="*/ f361 f183 1"/>
              <a:gd name="f426" fmla="*/ f362 f184 1"/>
              <a:gd name="f427" fmla="*/ f363 f183 1"/>
              <a:gd name="f428" fmla="*/ f364 f183 1"/>
              <a:gd name="f429" fmla="*/ f365 f184 1"/>
              <a:gd name="f430" fmla="*/ f366 f183 1"/>
              <a:gd name="f431" fmla="*/ f367 f184 1"/>
              <a:gd name="f432" fmla="*/ f368 f183 1"/>
              <a:gd name="f433" fmla="*/ f369 f184 1"/>
              <a:gd name="f434" fmla="*/ f370 f183 1"/>
              <a:gd name="f435" fmla="*/ f371 f184 1"/>
              <a:gd name="f436" fmla="*/ f372 f183 1"/>
              <a:gd name="f437" fmla="*/ f373 f184 1"/>
              <a:gd name="f438" fmla="*/ f374 f183 1"/>
              <a:gd name="f439" fmla="*/ f375 f18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15">
                <a:pos x="f380" y="f381"/>
              </a:cxn>
              <a:cxn ang="f315">
                <a:pos x="f382" y="f383"/>
              </a:cxn>
              <a:cxn ang="f315">
                <a:pos x="f384" y="f385"/>
              </a:cxn>
              <a:cxn ang="f315">
                <a:pos x="f386" y="f387"/>
              </a:cxn>
              <a:cxn ang="f315">
                <a:pos x="f388" y="f389"/>
              </a:cxn>
              <a:cxn ang="f315">
                <a:pos x="f390" y="f391"/>
              </a:cxn>
              <a:cxn ang="f315">
                <a:pos x="f392" y="f391"/>
              </a:cxn>
              <a:cxn ang="f315">
                <a:pos x="f393" y="f394"/>
              </a:cxn>
              <a:cxn ang="f315">
                <a:pos x="f395" y="f396"/>
              </a:cxn>
              <a:cxn ang="f315">
                <a:pos x="f397" y="f398"/>
              </a:cxn>
              <a:cxn ang="f315">
                <a:pos x="f399" y="f400"/>
              </a:cxn>
              <a:cxn ang="f315">
                <a:pos x="f401" y="f402"/>
              </a:cxn>
              <a:cxn ang="f315">
                <a:pos x="f403" y="f404"/>
              </a:cxn>
              <a:cxn ang="f315">
                <a:pos x="f405" y="f406"/>
              </a:cxn>
              <a:cxn ang="f315">
                <a:pos x="f407" y="f408"/>
              </a:cxn>
              <a:cxn ang="f315">
                <a:pos x="f409" y="f410"/>
              </a:cxn>
              <a:cxn ang="f315">
                <a:pos x="f411" y="f412"/>
              </a:cxn>
              <a:cxn ang="f315">
                <a:pos x="f413" y="f414"/>
              </a:cxn>
              <a:cxn ang="f315">
                <a:pos x="f415" y="f416"/>
              </a:cxn>
              <a:cxn ang="f315">
                <a:pos x="f417" y="f418"/>
              </a:cxn>
              <a:cxn ang="f315">
                <a:pos x="f419" y="f420"/>
              </a:cxn>
              <a:cxn ang="f315">
                <a:pos x="f421" y="f422"/>
              </a:cxn>
              <a:cxn ang="f315">
                <a:pos x="f423" y="f424"/>
              </a:cxn>
              <a:cxn ang="f315">
                <a:pos x="f425" y="f426"/>
              </a:cxn>
              <a:cxn ang="f315">
                <a:pos x="f427" y="f424"/>
              </a:cxn>
              <a:cxn ang="f315">
                <a:pos x="f428" y="f429"/>
              </a:cxn>
              <a:cxn ang="f315">
                <a:pos x="f430" y="f431"/>
              </a:cxn>
              <a:cxn ang="f315">
                <a:pos x="f432" y="f433"/>
              </a:cxn>
              <a:cxn ang="f315">
                <a:pos x="f434" y="f435"/>
              </a:cxn>
              <a:cxn ang="f315">
                <a:pos x="f436" y="f437"/>
              </a:cxn>
              <a:cxn ang="f315">
                <a:pos x="f438" y="f439"/>
              </a:cxn>
              <a:cxn ang="f315">
                <a:pos x="f380" y="f439"/>
              </a:cxn>
            </a:cxnLst>
            <a:rect l="f376" t="f379" r="f377" b="f378"/>
            <a:pathLst>
              <a:path w="166325" h="344492">
                <a:moveTo>
                  <a:pt x="f8" y="f9"/>
                </a:moveTo>
                <a:cubicBezTo>
                  <a:pt x="f8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38"/>
                </a:cubicBez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2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5" y="f99"/>
                  <a:pt x="f97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ubicBezTo>
                  <a:pt x="f107" y="f113"/>
                  <a:pt x="f114" y="f115"/>
                  <a:pt x="f107" y="f116"/>
                </a:cubicBezTo>
                <a:cubicBezTo>
                  <a:pt x="f117" y="f118"/>
                  <a:pt x="f119" y="f92"/>
                  <a:pt x="f120" y="f121"/>
                </a:cubicBezTo>
                <a:cubicBezTo>
                  <a:pt x="f122" y="f123"/>
                  <a:pt x="f124" y="f125"/>
                  <a:pt x="f126" y="f127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33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7" y="f179"/>
                </a:cubicBezTo>
                <a:cubicBezTo>
                  <a:pt x="f180" y="f179"/>
                  <a:pt x="f181" y="f179"/>
                  <a:pt x="f8" y="f17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63" name="Forma libre: forma 69">
            <a:extLst>
              <a:ext uri="{FF2B5EF4-FFF2-40B4-BE49-F238E27FC236}">
                <a16:creationId xmlns:a16="http://schemas.microsoft.com/office/drawing/2014/main" id="{1D3AF62D-0C70-446B-B794-7B65B45CC8A7}"/>
              </a:ext>
            </a:extLst>
          </p:cNvPr>
          <p:cNvSpPr/>
          <p:nvPr/>
        </p:nvSpPr>
        <p:spPr>
          <a:xfrm>
            <a:off x="4927829" y="613251"/>
            <a:ext cx="98901" cy="7498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8900"/>
              <a:gd name="f7" fmla="val 74982"/>
              <a:gd name="f8" fmla="val 74983"/>
              <a:gd name="f9" fmla="val 25578"/>
              <a:gd name="f10" fmla="val 55245"/>
              <a:gd name="f11" fmla="val 45618"/>
              <a:gd name="f12" fmla="val 31681"/>
              <a:gd name="f13" fmla="val 63140"/>
              <a:gd name="f14" fmla="val 4995"/>
              <a:gd name="f15" fmla="val 71297"/>
              <a:gd name="f16" fmla="+- 0 0 7493"/>
              <a:gd name="f17" fmla="val 81770"/>
              <a:gd name="f18" fmla="val 6807"/>
              <a:gd name="f19" fmla="val 90229"/>
              <a:gd name="f20" fmla="val 11439"/>
              <a:gd name="f21" fmla="val 101911"/>
              <a:gd name="f22" fmla="val 17784"/>
              <a:gd name="f23" fmla="val 100400"/>
              <a:gd name="f24" fmla="val 27250"/>
              <a:gd name="f25" fmla="val 93854"/>
              <a:gd name="f26" fmla="val 36414"/>
              <a:gd name="f27" fmla="val 68034"/>
              <a:gd name="f28" fmla="val 38267"/>
              <a:gd name="f29" fmla="val 75688"/>
              <a:gd name="f30" fmla="val 74882"/>
              <a:gd name="f31" fmla="+- 0 0 -90"/>
              <a:gd name="f32" fmla="*/ f3 1 98900"/>
              <a:gd name="f33" fmla="*/ f4 1 74982"/>
              <a:gd name="f34" fmla="+- f7 0 f5"/>
              <a:gd name="f35" fmla="+- f6 0 f5"/>
              <a:gd name="f36" fmla="*/ f31 f0 1"/>
              <a:gd name="f37" fmla="*/ f35 1 98900"/>
              <a:gd name="f38" fmla="*/ f34 1 74982"/>
              <a:gd name="f39" fmla="*/ 0 f35 1"/>
              <a:gd name="f40" fmla="*/ 74983 f34 1"/>
              <a:gd name="f41" fmla="*/ 63140 f35 1"/>
              <a:gd name="f42" fmla="*/ 4995 f34 1"/>
              <a:gd name="f43" fmla="*/ 90229 f35 1"/>
              <a:gd name="f44" fmla="*/ 11439 f34 1"/>
              <a:gd name="f45" fmla="*/ 93854 f35 1"/>
              <a:gd name="f46" fmla="*/ 36414 f34 1"/>
              <a:gd name="f47" fmla="*/ 74882 f34 1"/>
              <a:gd name="f48" fmla="*/ f36 1 f2"/>
              <a:gd name="f49" fmla="*/ f39 1 98900"/>
              <a:gd name="f50" fmla="*/ f40 1 74982"/>
              <a:gd name="f51" fmla="*/ f41 1 98900"/>
              <a:gd name="f52" fmla="*/ f42 1 74982"/>
              <a:gd name="f53" fmla="*/ f43 1 98900"/>
              <a:gd name="f54" fmla="*/ f44 1 74982"/>
              <a:gd name="f55" fmla="*/ f45 1 98900"/>
              <a:gd name="f56" fmla="*/ f46 1 74982"/>
              <a:gd name="f57" fmla="*/ f47 1 74982"/>
              <a:gd name="f58" fmla="*/ f5 1 f37"/>
              <a:gd name="f59" fmla="*/ f6 1 f37"/>
              <a:gd name="f60" fmla="*/ f5 1 f38"/>
              <a:gd name="f61" fmla="*/ f7 1 f38"/>
              <a:gd name="f62" fmla="+- f48 0 f1"/>
              <a:gd name="f63" fmla="*/ f49 1 f37"/>
              <a:gd name="f64" fmla="*/ f50 1 f38"/>
              <a:gd name="f65" fmla="*/ f51 1 f37"/>
              <a:gd name="f66" fmla="*/ f52 1 f38"/>
              <a:gd name="f67" fmla="*/ f53 1 f37"/>
              <a:gd name="f68" fmla="*/ f54 1 f38"/>
              <a:gd name="f69" fmla="*/ f55 1 f37"/>
              <a:gd name="f70" fmla="*/ f56 1 f38"/>
              <a:gd name="f71" fmla="*/ f57 1 f38"/>
              <a:gd name="f72" fmla="*/ f58 f32 1"/>
              <a:gd name="f73" fmla="*/ f59 f32 1"/>
              <a:gd name="f74" fmla="*/ f61 f33 1"/>
              <a:gd name="f75" fmla="*/ f60 f33 1"/>
              <a:gd name="f76" fmla="*/ f63 f32 1"/>
              <a:gd name="f77" fmla="*/ f64 f33 1"/>
              <a:gd name="f78" fmla="*/ f65 f32 1"/>
              <a:gd name="f79" fmla="*/ f66 f33 1"/>
              <a:gd name="f80" fmla="*/ f67 f32 1"/>
              <a:gd name="f81" fmla="*/ f68 f33 1"/>
              <a:gd name="f82" fmla="*/ f69 f32 1"/>
              <a:gd name="f83" fmla="*/ f70 f33 1"/>
              <a:gd name="f84" fmla="*/ f71 f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2">
                <a:pos x="f76" y="f77"/>
              </a:cxn>
              <a:cxn ang="f62">
                <a:pos x="f78" y="f79"/>
              </a:cxn>
              <a:cxn ang="f62">
                <a:pos x="f80" y="f81"/>
              </a:cxn>
              <a:cxn ang="f62">
                <a:pos x="f82" y="f83"/>
              </a:cxn>
              <a:cxn ang="f62">
                <a:pos x="f76" y="f84"/>
              </a:cxn>
            </a:cxnLst>
            <a:rect l="f72" t="f75" r="f73" b="f74"/>
            <a:pathLst>
              <a:path w="98900" h="74982">
                <a:moveTo>
                  <a:pt x="f5" y="f8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15" y="f27"/>
                  <a:pt x="f28" y="f29"/>
                  <a:pt x="f5" y="f30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64" name="Forma libre: forma 70">
            <a:extLst>
              <a:ext uri="{FF2B5EF4-FFF2-40B4-BE49-F238E27FC236}">
                <a16:creationId xmlns:a16="http://schemas.microsoft.com/office/drawing/2014/main" id="{68AB3CFC-8702-4480-941E-A67E2A9ADF46}"/>
              </a:ext>
            </a:extLst>
          </p:cNvPr>
          <p:cNvSpPr/>
          <p:nvPr/>
        </p:nvSpPr>
        <p:spPr>
          <a:xfrm>
            <a:off x="4891628" y="534174"/>
            <a:ext cx="111328" cy="5201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11325"/>
              <a:gd name="f7" fmla="val 52007"/>
              <a:gd name="f8" fmla="val 22148"/>
              <a:gd name="f9" fmla="val 108405"/>
              <a:gd name="f10" fmla="val 31816"/>
              <a:gd name="f11" fmla="val 105082"/>
              <a:gd name="f12" fmla="val 42087"/>
              <a:gd name="f13" fmla="val 96925"/>
              <a:gd name="f14" fmla="val 49237"/>
              <a:gd name="f15" fmla="val 89372"/>
              <a:gd name="f16" fmla="val 55884"/>
              <a:gd name="f17" fmla="val 82726"/>
              <a:gd name="f18" fmla="val 48935"/>
              <a:gd name="f19" fmla="val 76482"/>
              <a:gd name="f20" fmla="val 45410"/>
              <a:gd name="f21" fmla="val 57047"/>
              <a:gd name="f22" fmla="val 34535"/>
              <a:gd name="f23" fmla="val 36504"/>
              <a:gd name="f24" fmla="val 27989"/>
              <a:gd name="f25" fmla="val 13946"/>
              <a:gd name="f26" fmla="val 27485"/>
              <a:gd name="f27" fmla="val 9012"/>
              <a:gd name="f28" fmla="val 27385"/>
              <a:gd name="f29" fmla="val 1862"/>
              <a:gd name="f30" fmla="val 29197"/>
              <a:gd name="f31" fmla="val 251"/>
              <a:gd name="f32" fmla="val 22652"/>
              <a:gd name="f33" fmla="+- 0 0 1461"/>
              <a:gd name="f34" fmla="val 15703"/>
              <a:gd name="f35" fmla="val 5991"/>
              <a:gd name="f36" fmla="val 14898"/>
              <a:gd name="f37" fmla="val 10422"/>
              <a:gd name="f38" fmla="val 12884"/>
              <a:gd name="f39" fmla="val 38115"/>
              <a:gd name="f40" fmla="val 598"/>
              <a:gd name="f41" fmla="val 66412"/>
              <a:gd name="f42" fmla="+- 0 0 5646"/>
              <a:gd name="f43" fmla="val 95918"/>
              <a:gd name="f44" fmla="val 6741"/>
              <a:gd name="f45" fmla="val 102766"/>
              <a:gd name="f46" fmla="val 9661"/>
              <a:gd name="f47" fmla="val 110318"/>
              <a:gd name="f48" fmla="val 12179"/>
              <a:gd name="f49" fmla="+- 0 0 -90"/>
              <a:gd name="f50" fmla="*/ f3 1 111325"/>
              <a:gd name="f51" fmla="*/ f4 1 52007"/>
              <a:gd name="f52" fmla="+- f7 0 f5"/>
              <a:gd name="f53" fmla="+- f6 0 f5"/>
              <a:gd name="f54" fmla="*/ f49 f0 1"/>
              <a:gd name="f55" fmla="*/ f53 1 111325"/>
              <a:gd name="f56" fmla="*/ f52 1 52007"/>
              <a:gd name="f57" fmla="*/ 111325 f53 1"/>
              <a:gd name="f58" fmla="*/ 22148 f52 1"/>
              <a:gd name="f59" fmla="*/ 96925 f53 1"/>
              <a:gd name="f60" fmla="*/ 49237 f52 1"/>
              <a:gd name="f61" fmla="*/ 76482 f53 1"/>
              <a:gd name="f62" fmla="*/ 45410 f52 1"/>
              <a:gd name="f63" fmla="*/ 13946 f53 1"/>
              <a:gd name="f64" fmla="*/ 27485 f52 1"/>
              <a:gd name="f65" fmla="*/ 251 f53 1"/>
              <a:gd name="f66" fmla="*/ 22652 f52 1"/>
              <a:gd name="f67" fmla="*/ 10422 f53 1"/>
              <a:gd name="f68" fmla="*/ 12884 f52 1"/>
              <a:gd name="f69" fmla="*/ 95918 f53 1"/>
              <a:gd name="f70" fmla="*/ 6741 f52 1"/>
              <a:gd name="f71" fmla="*/ f54 1 f2"/>
              <a:gd name="f72" fmla="*/ f57 1 111325"/>
              <a:gd name="f73" fmla="*/ f58 1 52007"/>
              <a:gd name="f74" fmla="*/ f59 1 111325"/>
              <a:gd name="f75" fmla="*/ f60 1 52007"/>
              <a:gd name="f76" fmla="*/ f61 1 111325"/>
              <a:gd name="f77" fmla="*/ f62 1 52007"/>
              <a:gd name="f78" fmla="*/ f63 1 111325"/>
              <a:gd name="f79" fmla="*/ f64 1 52007"/>
              <a:gd name="f80" fmla="*/ f65 1 111325"/>
              <a:gd name="f81" fmla="*/ f66 1 52007"/>
              <a:gd name="f82" fmla="*/ f67 1 111325"/>
              <a:gd name="f83" fmla="*/ f68 1 52007"/>
              <a:gd name="f84" fmla="*/ f69 1 111325"/>
              <a:gd name="f85" fmla="*/ f70 1 52007"/>
              <a:gd name="f86" fmla="*/ f5 1 f55"/>
              <a:gd name="f87" fmla="*/ f6 1 f55"/>
              <a:gd name="f88" fmla="*/ f5 1 f56"/>
              <a:gd name="f89" fmla="*/ f7 1 f56"/>
              <a:gd name="f90" fmla="+- f71 0 f1"/>
              <a:gd name="f91" fmla="*/ f72 1 f55"/>
              <a:gd name="f92" fmla="*/ f73 1 f56"/>
              <a:gd name="f93" fmla="*/ f74 1 f55"/>
              <a:gd name="f94" fmla="*/ f75 1 f56"/>
              <a:gd name="f95" fmla="*/ f76 1 f55"/>
              <a:gd name="f96" fmla="*/ f77 1 f56"/>
              <a:gd name="f97" fmla="*/ f78 1 f55"/>
              <a:gd name="f98" fmla="*/ f79 1 f56"/>
              <a:gd name="f99" fmla="*/ f80 1 f55"/>
              <a:gd name="f100" fmla="*/ f81 1 f56"/>
              <a:gd name="f101" fmla="*/ f82 1 f55"/>
              <a:gd name="f102" fmla="*/ f83 1 f56"/>
              <a:gd name="f103" fmla="*/ f84 1 f55"/>
              <a:gd name="f104" fmla="*/ f85 1 f56"/>
              <a:gd name="f105" fmla="*/ f86 f50 1"/>
              <a:gd name="f106" fmla="*/ f87 f50 1"/>
              <a:gd name="f107" fmla="*/ f89 f51 1"/>
              <a:gd name="f108" fmla="*/ f88 f51 1"/>
              <a:gd name="f109" fmla="*/ f91 f50 1"/>
              <a:gd name="f110" fmla="*/ f92 f51 1"/>
              <a:gd name="f111" fmla="*/ f93 f50 1"/>
              <a:gd name="f112" fmla="*/ f94 f51 1"/>
              <a:gd name="f113" fmla="*/ f95 f50 1"/>
              <a:gd name="f114" fmla="*/ f96 f51 1"/>
              <a:gd name="f115" fmla="*/ f97 f50 1"/>
              <a:gd name="f116" fmla="*/ f98 f51 1"/>
              <a:gd name="f117" fmla="*/ f99 f50 1"/>
              <a:gd name="f118" fmla="*/ f100 f51 1"/>
              <a:gd name="f119" fmla="*/ f101 f50 1"/>
              <a:gd name="f120" fmla="*/ f102 f51 1"/>
              <a:gd name="f121" fmla="*/ f103 f50 1"/>
              <a:gd name="f122" fmla="*/ f104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0">
                <a:pos x="f109" y="f110"/>
              </a:cxn>
              <a:cxn ang="f90">
                <a:pos x="f111" y="f112"/>
              </a:cxn>
              <a:cxn ang="f90">
                <a:pos x="f113" y="f114"/>
              </a:cxn>
              <a:cxn ang="f90">
                <a:pos x="f115" y="f116"/>
              </a:cxn>
              <a:cxn ang="f90">
                <a:pos x="f117" y="f118"/>
              </a:cxn>
              <a:cxn ang="f90">
                <a:pos x="f119" y="f120"/>
              </a:cxn>
              <a:cxn ang="f90">
                <a:pos x="f121" y="f122"/>
              </a:cxn>
              <a:cxn ang="f90">
                <a:pos x="f109" y="f110"/>
              </a:cxn>
            </a:cxnLst>
            <a:rect l="f105" t="f108" r="f106" b="f107"/>
            <a:pathLst>
              <a:path w="111325" h="52007">
                <a:moveTo>
                  <a:pt x="f6" y="f8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6" y="f8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65" name="Forma libre: forma 71">
            <a:extLst>
              <a:ext uri="{FF2B5EF4-FFF2-40B4-BE49-F238E27FC236}">
                <a16:creationId xmlns:a16="http://schemas.microsoft.com/office/drawing/2014/main" id="{C98F120C-9EEB-4F2C-9892-FA8D875E3565}"/>
              </a:ext>
            </a:extLst>
          </p:cNvPr>
          <p:cNvSpPr/>
          <p:nvPr/>
        </p:nvSpPr>
        <p:spPr>
          <a:xfrm>
            <a:off x="5005224" y="559237"/>
            <a:ext cx="58402" cy="5618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8403"/>
              <a:gd name="f7" fmla="val 56192"/>
              <a:gd name="f8" fmla="val 24921"/>
              <a:gd name="f9" fmla="val 37710"/>
              <a:gd name="f10" fmla="+- 0 0 100"/>
              <a:gd name="f11" fmla="val 60469"/>
              <a:gd name="f12" fmla="val 15911"/>
              <a:gd name="f13" fmla="val 58253"/>
              <a:gd name="f14" fmla="val 24874"/>
              <a:gd name="f15" fmla="val 54930"/>
              <a:gd name="f16" fmla="val 38771"/>
              <a:gd name="f17" fmla="val 48687"/>
              <a:gd name="f18" fmla="val 56293"/>
              <a:gd name="f19" fmla="val 33984"/>
              <a:gd name="f20" fmla="val 22303"/>
              <a:gd name="f21" fmla="val 56092"/>
              <a:gd name="f22" fmla="val 7097"/>
              <a:gd name="f23" fmla="val 47331"/>
              <a:gd name="f24" fmla="val 249"/>
              <a:gd name="f25" fmla="val 34139"/>
              <a:gd name="f26" fmla="+- 0 0 2571"/>
              <a:gd name="f27" fmla="val 28600"/>
              <a:gd name="f28" fmla="val 19382"/>
              <a:gd name="f29" fmla="val 101"/>
              <a:gd name="f30" fmla="val 24820"/>
              <a:gd name="f31" fmla="+- 0 0 -90"/>
              <a:gd name="f32" fmla="*/ f3 1 58403"/>
              <a:gd name="f33" fmla="*/ f4 1 56192"/>
              <a:gd name="f34" fmla="+- f7 0 f5"/>
              <a:gd name="f35" fmla="+- f6 0 f5"/>
              <a:gd name="f36" fmla="*/ f31 f0 1"/>
              <a:gd name="f37" fmla="*/ f35 1 58403"/>
              <a:gd name="f38" fmla="*/ f34 1 56192"/>
              <a:gd name="f39" fmla="*/ 24921 f35 1"/>
              <a:gd name="f40" fmla="*/ 0 f34 1"/>
              <a:gd name="f41" fmla="*/ 58253 f35 1"/>
              <a:gd name="f42" fmla="*/ 24874 f34 1"/>
              <a:gd name="f43" fmla="*/ 33984 f35 1"/>
              <a:gd name="f44" fmla="*/ 56192 f34 1"/>
              <a:gd name="f45" fmla="*/ 249 f35 1"/>
              <a:gd name="f46" fmla="*/ 34139 f34 1"/>
              <a:gd name="f47" fmla="*/ 24820 f35 1"/>
              <a:gd name="f48" fmla="*/ 101 f34 1"/>
              <a:gd name="f49" fmla="*/ f36 1 f2"/>
              <a:gd name="f50" fmla="*/ f39 1 58403"/>
              <a:gd name="f51" fmla="*/ f40 1 56192"/>
              <a:gd name="f52" fmla="*/ f41 1 58403"/>
              <a:gd name="f53" fmla="*/ f42 1 56192"/>
              <a:gd name="f54" fmla="*/ f43 1 58403"/>
              <a:gd name="f55" fmla="*/ f44 1 56192"/>
              <a:gd name="f56" fmla="*/ f45 1 58403"/>
              <a:gd name="f57" fmla="*/ f46 1 56192"/>
              <a:gd name="f58" fmla="*/ f47 1 58403"/>
              <a:gd name="f59" fmla="*/ f48 1 56192"/>
              <a:gd name="f60" fmla="*/ f5 1 f37"/>
              <a:gd name="f61" fmla="*/ f6 1 f37"/>
              <a:gd name="f62" fmla="*/ f5 1 f38"/>
              <a:gd name="f63" fmla="*/ f7 1 f38"/>
              <a:gd name="f64" fmla="+- f49 0 f1"/>
              <a:gd name="f65" fmla="*/ f50 1 f37"/>
              <a:gd name="f66" fmla="*/ f51 1 f38"/>
              <a:gd name="f67" fmla="*/ f52 1 f37"/>
              <a:gd name="f68" fmla="*/ f53 1 f38"/>
              <a:gd name="f69" fmla="*/ f54 1 f37"/>
              <a:gd name="f70" fmla="*/ f55 1 f38"/>
              <a:gd name="f71" fmla="*/ f56 1 f37"/>
              <a:gd name="f72" fmla="*/ f57 1 f38"/>
              <a:gd name="f73" fmla="*/ f58 1 f37"/>
              <a:gd name="f74" fmla="*/ f59 1 f38"/>
              <a:gd name="f75" fmla="*/ f60 f32 1"/>
              <a:gd name="f76" fmla="*/ f61 f32 1"/>
              <a:gd name="f77" fmla="*/ f63 f33 1"/>
              <a:gd name="f78" fmla="*/ f62 f33 1"/>
              <a:gd name="f79" fmla="*/ f65 f32 1"/>
              <a:gd name="f80" fmla="*/ f66 f33 1"/>
              <a:gd name="f81" fmla="*/ f67 f32 1"/>
              <a:gd name="f82" fmla="*/ f68 f33 1"/>
              <a:gd name="f83" fmla="*/ f69 f32 1"/>
              <a:gd name="f84" fmla="*/ f70 f33 1"/>
              <a:gd name="f85" fmla="*/ f71 f32 1"/>
              <a:gd name="f86" fmla="*/ f72 f33 1"/>
              <a:gd name="f87" fmla="*/ f73 f32 1"/>
              <a:gd name="f88" fmla="*/ f74 f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4">
                <a:pos x="f79" y="f80"/>
              </a:cxn>
              <a:cxn ang="f64">
                <a:pos x="f81" y="f82"/>
              </a:cxn>
              <a:cxn ang="f64">
                <a:pos x="f83" y="f84"/>
              </a:cxn>
              <a:cxn ang="f64">
                <a:pos x="f85" y="f86"/>
              </a:cxn>
              <a:cxn ang="f64">
                <a:pos x="f87" y="f88"/>
              </a:cxn>
            </a:cxnLst>
            <a:rect l="f75" t="f78" r="f76" b="f77"/>
            <a:pathLst>
              <a:path w="58403" h="56192">
                <a:moveTo>
                  <a:pt x="f8" y="f5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7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2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66" name="Forma libre: forma 72">
            <a:extLst>
              <a:ext uri="{FF2B5EF4-FFF2-40B4-BE49-F238E27FC236}">
                <a16:creationId xmlns:a16="http://schemas.microsoft.com/office/drawing/2014/main" id="{31E45C5D-5B77-4CE1-8587-E3704EA6540E}"/>
              </a:ext>
            </a:extLst>
          </p:cNvPr>
          <p:cNvSpPr/>
          <p:nvPr/>
        </p:nvSpPr>
        <p:spPr>
          <a:xfrm>
            <a:off x="8474229" y="723866"/>
            <a:ext cx="299612" cy="35714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99609"/>
              <a:gd name="f7" fmla="val 357147"/>
              <a:gd name="f8" fmla="val 200437"/>
              <a:gd name="f9" fmla="val 5863"/>
              <a:gd name="f10" fmla="val 224504"/>
              <a:gd name="f11" fmla="val 28119"/>
              <a:gd name="f12" fmla="val 226821"/>
              <a:gd name="f13" fmla="val 58128"/>
              <a:gd name="f14" fmla="val 227526"/>
              <a:gd name="f15" fmla="val 87634"/>
              <a:gd name="f16" fmla="val 227928"/>
              <a:gd name="f17" fmla="val 105559"/>
              <a:gd name="f18" fmla="val 235582"/>
              <a:gd name="f19" fmla="val 115528"/>
              <a:gd name="f20" fmla="val 250083"/>
              <a:gd name="f21" fmla="val 123383"/>
              <a:gd name="f22" fmla="val 263376"/>
              <a:gd name="f23" fmla="val 130634"/>
              <a:gd name="f24" fmla="val 275863"/>
              <a:gd name="f25" fmla="val 139395"/>
              <a:gd name="f26" fmla="val 288853"/>
              <a:gd name="f27" fmla="val 147249"/>
              <a:gd name="f28" fmla="val 302247"/>
              <a:gd name="f29" fmla="val 155507"/>
              <a:gd name="f30" fmla="val 301743"/>
              <a:gd name="f31" fmla="val 166987"/>
              <a:gd name="f32" fmla="val 294895"/>
              <a:gd name="f33" fmla="val 178366"/>
              <a:gd name="f34" fmla="val 288652"/>
              <a:gd name="f35" fmla="val 188940"/>
              <a:gd name="f36" fmla="val 280092"/>
              <a:gd name="f37" fmla="val 194579"/>
              <a:gd name="f38" fmla="val 266598"/>
              <a:gd name="f39" fmla="val 187127"/>
              <a:gd name="f40" fmla="val 235884"/>
              <a:gd name="f41" fmla="val 170310"/>
              <a:gd name="f42" fmla="val 198423"/>
              <a:gd name="f43" fmla="val 165678"/>
              <a:gd name="f44" fmla="val 175160"/>
              <a:gd name="f45" fmla="val 135467"/>
              <a:gd name="f46" fmla="val 171837"/>
              <a:gd name="f47" fmla="val 131137"/>
              <a:gd name="f48" fmla="val 167910"/>
              <a:gd name="f49" fmla="val 134158"/>
              <a:gd name="f50" fmla="val 165896"/>
              <a:gd name="f51" fmla="val 137381"/>
              <a:gd name="f52" fmla="val 159854"/>
              <a:gd name="f53" fmla="val 147149"/>
              <a:gd name="f54" fmla="val 146561"/>
              <a:gd name="f55" fmla="val 155624"/>
              <a:gd name="f56" fmla="val 169202"/>
              <a:gd name="f57" fmla="val 163479"/>
              <a:gd name="f58" fmla="val 181186"/>
              <a:gd name="f59" fmla="val 172945"/>
              <a:gd name="f60" fmla="val 192263"/>
              <a:gd name="f61" fmla="val 182814"/>
              <a:gd name="f62" fmla="val 202736"/>
              <a:gd name="f63" fmla="val 193891"/>
              <a:gd name="f64" fmla="val 214518"/>
              <a:gd name="f65" fmla="val 196610"/>
              <a:gd name="f66" fmla="val 226603"/>
              <a:gd name="f67" fmla="val 191776"/>
              <a:gd name="f68" fmla="val 242212"/>
              <a:gd name="f69" fmla="val 182512"/>
              <a:gd name="f70" fmla="val 271919"/>
              <a:gd name="f71" fmla="val 174153"/>
              <a:gd name="f72" fmla="val 301928"/>
              <a:gd name="f73" fmla="val 166399"/>
              <a:gd name="f74" fmla="val 332038"/>
              <a:gd name="f75" fmla="val 161968"/>
              <a:gd name="f76" fmla="val 348855"/>
              <a:gd name="f77" fmla="val 154517"/>
              <a:gd name="f78" fmla="val 360839"/>
              <a:gd name="f79" fmla="val 134980"/>
              <a:gd name="f80" fmla="val 356106"/>
              <a:gd name="f81" fmla="val 115343"/>
              <a:gd name="f82" fmla="val 351373"/>
              <a:gd name="f83" fmla="val 114538"/>
              <a:gd name="f84" fmla="val 336368"/>
              <a:gd name="f85" fmla="val 117861"/>
              <a:gd name="f86" fmla="val 319954"/>
              <a:gd name="f87" fmla="val 121285"/>
              <a:gd name="f88" fmla="val 302834"/>
              <a:gd name="f89" fmla="val 123500"/>
              <a:gd name="f90" fmla="val 285413"/>
              <a:gd name="f91" fmla="val 128233"/>
              <a:gd name="f92" fmla="val 268696"/>
              <a:gd name="f93" fmla="val 132463"/>
              <a:gd name="f94" fmla="val 253490"/>
              <a:gd name="f95" fmla="val 128032"/>
              <a:gd name="f96" fmla="val 242514"/>
              <a:gd name="f97" fmla="val 231638"/>
              <a:gd name="f98" fmla="val 105474"/>
              <a:gd name="f99" fmla="val 218244"/>
              <a:gd name="f100" fmla="val 94095"/>
              <a:gd name="f101" fmla="val 204045"/>
              <a:gd name="f102" fmla="val 82615"/>
              <a:gd name="f103" fmla="val 189846"/>
              <a:gd name="f104" fmla="val 63885"/>
              <a:gd name="f105" fmla="val 166685"/>
              <a:gd name="f106" fmla="val 62273"/>
              <a:gd name="f107" fmla="val 149163"/>
              <a:gd name="f108" fmla="val 77177"/>
              <a:gd name="f109" fmla="val 123182"/>
              <a:gd name="f110" fmla="val 86240"/>
              <a:gd name="f111" fmla="val 107371"/>
              <a:gd name="f112" fmla="val 95706"/>
              <a:gd name="f113" fmla="val 91762"/>
              <a:gd name="f114" fmla="val 106481"/>
              <a:gd name="f115" fmla="val 77060"/>
              <a:gd name="f116" fmla="val 116954"/>
              <a:gd name="f117" fmla="val 62962"/>
              <a:gd name="f118" fmla="val 110912"/>
              <a:gd name="f119" fmla="val 59236"/>
              <a:gd name="f120" fmla="val 97116"/>
              <a:gd name="f121" fmla="val 57322"/>
              <a:gd name="f122" fmla="val 85435"/>
              <a:gd name="f123" fmla="val 55610"/>
              <a:gd name="f124" fmla="val 76472"/>
              <a:gd name="f125" fmla="val 58934"/>
              <a:gd name="f126" fmla="val 69121"/>
              <a:gd name="f127" fmla="val 68198"/>
              <a:gd name="f128" fmla="val 60158"/>
              <a:gd name="f129" fmla="val 79477"/>
              <a:gd name="f130" fmla="val 50592"/>
              <a:gd name="f131" fmla="val 90353"/>
              <a:gd name="f132" fmla="val 41428"/>
              <a:gd name="f133" fmla="val 101430"/>
              <a:gd name="f134" fmla="val 32264"/>
              <a:gd name="f135" fmla="val 112608"/>
              <a:gd name="f136" fmla="val 21187"/>
              <a:gd name="f137" fmla="val 115025"/>
              <a:gd name="f138" fmla="val 9405"/>
              <a:gd name="f139" fmla="val 106666"/>
              <a:gd name="f140" fmla="+- 0 0 1874"/>
              <a:gd name="f141" fmla="val 98711"/>
              <a:gd name="f142" fmla="+- 0 0 2479"/>
              <a:gd name="f143" fmla="val 87533"/>
              <a:gd name="f144" fmla="val 4772"/>
              <a:gd name="f145" fmla="val 76556"/>
              <a:gd name="f146" fmla="val 18166"/>
              <a:gd name="f147" fmla="val 56315"/>
              <a:gd name="f148" fmla="val 32063"/>
              <a:gd name="f149" fmla="val 36376"/>
              <a:gd name="f150" fmla="val 46060"/>
              <a:gd name="f151" fmla="val 16538"/>
              <a:gd name="f152" fmla="val 50088"/>
              <a:gd name="f153" fmla="val 10798"/>
              <a:gd name="f154" fmla="val 55627"/>
              <a:gd name="f155" fmla="val 6065"/>
              <a:gd name="f156" fmla="val 62777"/>
              <a:gd name="f157" fmla="val 5763"/>
              <a:gd name="f158" fmla="val 108697"/>
              <a:gd name="f159" fmla="val 3950"/>
              <a:gd name="f160" fmla="val 154718"/>
              <a:gd name="f161" fmla="+- 0 0 6422"/>
              <a:gd name="f162" fmla="val 200739"/>
              <a:gd name="f163" fmla="+- 0 0 -90"/>
              <a:gd name="f164" fmla="*/ f3 1 299609"/>
              <a:gd name="f165" fmla="*/ f4 1 357147"/>
              <a:gd name="f166" fmla="+- f7 0 f5"/>
              <a:gd name="f167" fmla="+- f6 0 f5"/>
              <a:gd name="f168" fmla="*/ f163 f0 1"/>
              <a:gd name="f169" fmla="*/ f167 1 299609"/>
              <a:gd name="f170" fmla="*/ f166 1 357147"/>
              <a:gd name="f171" fmla="*/ 200437 f167 1"/>
              <a:gd name="f172" fmla="*/ 5863 f166 1"/>
              <a:gd name="f173" fmla="*/ 227526 f167 1"/>
              <a:gd name="f174" fmla="*/ 87634 f166 1"/>
              <a:gd name="f175" fmla="*/ 250083 f167 1"/>
              <a:gd name="f176" fmla="*/ 123383 f166 1"/>
              <a:gd name="f177" fmla="*/ 288853 f167 1"/>
              <a:gd name="f178" fmla="*/ 147249 f166 1"/>
              <a:gd name="f179" fmla="*/ 294895 f167 1"/>
              <a:gd name="f180" fmla="*/ 178366 f166 1"/>
              <a:gd name="f181" fmla="*/ 266598 f167 1"/>
              <a:gd name="f182" fmla="*/ 187127 f166 1"/>
              <a:gd name="f183" fmla="*/ 175160 f167 1"/>
              <a:gd name="f184" fmla="*/ 135467 f166 1"/>
              <a:gd name="f185" fmla="*/ 165896 f167 1"/>
              <a:gd name="f186" fmla="*/ 137381 f166 1"/>
              <a:gd name="f187" fmla="*/ 155624 f167 1"/>
              <a:gd name="f188" fmla="*/ 169202 f166 1"/>
              <a:gd name="f189" fmla="*/ 182814 f167 1"/>
              <a:gd name="f190" fmla="*/ 202736 f166 1"/>
              <a:gd name="f191" fmla="*/ 191776 f167 1"/>
              <a:gd name="f192" fmla="*/ 242212 f166 1"/>
              <a:gd name="f193" fmla="*/ 166399 f167 1"/>
              <a:gd name="f194" fmla="*/ 332038 f166 1"/>
              <a:gd name="f195" fmla="*/ 134980 f167 1"/>
              <a:gd name="f196" fmla="*/ 356106 f166 1"/>
              <a:gd name="f197" fmla="*/ 117861 f167 1"/>
              <a:gd name="f198" fmla="*/ 319954 f166 1"/>
              <a:gd name="f199" fmla="*/ 128233 f167 1"/>
              <a:gd name="f200" fmla="*/ 268696 f166 1"/>
              <a:gd name="f201" fmla="*/ 231638 f166 1"/>
              <a:gd name="f202" fmla="*/ 82615 f167 1"/>
              <a:gd name="f203" fmla="*/ 189846 f166 1"/>
              <a:gd name="f204" fmla="*/ 77177 f167 1"/>
              <a:gd name="f205" fmla="*/ 123182 f166 1"/>
              <a:gd name="f206" fmla="*/ 106481 f167 1"/>
              <a:gd name="f207" fmla="*/ 77060 f166 1"/>
              <a:gd name="f208" fmla="*/ 97116 f167 1"/>
              <a:gd name="f209" fmla="*/ 57322 f166 1"/>
              <a:gd name="f210" fmla="*/ 69121 f167 1"/>
              <a:gd name="f211" fmla="*/ 68198 f166 1"/>
              <a:gd name="f212" fmla="*/ 41428 f167 1"/>
              <a:gd name="f213" fmla="*/ 101430 f166 1"/>
              <a:gd name="f214" fmla="*/ 9405 f167 1"/>
              <a:gd name="f215" fmla="*/ 106666 f166 1"/>
              <a:gd name="f216" fmla="*/ 4772 f167 1"/>
              <a:gd name="f217" fmla="*/ 76556 f166 1"/>
              <a:gd name="f218" fmla="*/ 46060 f167 1"/>
              <a:gd name="f219" fmla="*/ 16538 f166 1"/>
              <a:gd name="f220" fmla="*/ 62777 f167 1"/>
              <a:gd name="f221" fmla="*/ 5763 f166 1"/>
              <a:gd name="f222" fmla="*/ 200739 f167 1"/>
              <a:gd name="f223" fmla="*/ 6065 f166 1"/>
              <a:gd name="f224" fmla="*/ f168 1 f2"/>
              <a:gd name="f225" fmla="*/ f171 1 299609"/>
              <a:gd name="f226" fmla="*/ f172 1 357147"/>
              <a:gd name="f227" fmla="*/ f173 1 299609"/>
              <a:gd name="f228" fmla="*/ f174 1 357147"/>
              <a:gd name="f229" fmla="*/ f175 1 299609"/>
              <a:gd name="f230" fmla="*/ f176 1 357147"/>
              <a:gd name="f231" fmla="*/ f177 1 299609"/>
              <a:gd name="f232" fmla="*/ f178 1 357147"/>
              <a:gd name="f233" fmla="*/ f179 1 299609"/>
              <a:gd name="f234" fmla="*/ f180 1 357147"/>
              <a:gd name="f235" fmla="*/ f181 1 299609"/>
              <a:gd name="f236" fmla="*/ f182 1 357147"/>
              <a:gd name="f237" fmla="*/ f183 1 299609"/>
              <a:gd name="f238" fmla="*/ f184 1 357147"/>
              <a:gd name="f239" fmla="*/ f185 1 299609"/>
              <a:gd name="f240" fmla="*/ f186 1 357147"/>
              <a:gd name="f241" fmla="*/ f187 1 299609"/>
              <a:gd name="f242" fmla="*/ f188 1 357147"/>
              <a:gd name="f243" fmla="*/ f189 1 299609"/>
              <a:gd name="f244" fmla="*/ f190 1 357147"/>
              <a:gd name="f245" fmla="*/ f191 1 299609"/>
              <a:gd name="f246" fmla="*/ f192 1 357147"/>
              <a:gd name="f247" fmla="*/ f193 1 299609"/>
              <a:gd name="f248" fmla="*/ f194 1 357147"/>
              <a:gd name="f249" fmla="*/ f195 1 299609"/>
              <a:gd name="f250" fmla="*/ f196 1 357147"/>
              <a:gd name="f251" fmla="*/ f197 1 299609"/>
              <a:gd name="f252" fmla="*/ f198 1 357147"/>
              <a:gd name="f253" fmla="*/ f199 1 299609"/>
              <a:gd name="f254" fmla="*/ f200 1 357147"/>
              <a:gd name="f255" fmla="*/ f201 1 357147"/>
              <a:gd name="f256" fmla="*/ f202 1 299609"/>
              <a:gd name="f257" fmla="*/ f203 1 357147"/>
              <a:gd name="f258" fmla="*/ f204 1 299609"/>
              <a:gd name="f259" fmla="*/ f205 1 357147"/>
              <a:gd name="f260" fmla="*/ f206 1 299609"/>
              <a:gd name="f261" fmla="*/ f207 1 357147"/>
              <a:gd name="f262" fmla="*/ f208 1 299609"/>
              <a:gd name="f263" fmla="*/ f209 1 357147"/>
              <a:gd name="f264" fmla="*/ f210 1 299609"/>
              <a:gd name="f265" fmla="*/ f211 1 357147"/>
              <a:gd name="f266" fmla="*/ f212 1 299609"/>
              <a:gd name="f267" fmla="*/ f213 1 357147"/>
              <a:gd name="f268" fmla="*/ f214 1 299609"/>
              <a:gd name="f269" fmla="*/ f215 1 357147"/>
              <a:gd name="f270" fmla="*/ f216 1 299609"/>
              <a:gd name="f271" fmla="*/ f217 1 357147"/>
              <a:gd name="f272" fmla="*/ f218 1 299609"/>
              <a:gd name="f273" fmla="*/ f219 1 357147"/>
              <a:gd name="f274" fmla="*/ f220 1 299609"/>
              <a:gd name="f275" fmla="*/ f221 1 357147"/>
              <a:gd name="f276" fmla="*/ f222 1 299609"/>
              <a:gd name="f277" fmla="*/ f223 1 357147"/>
              <a:gd name="f278" fmla="*/ f5 1 f169"/>
              <a:gd name="f279" fmla="*/ f6 1 f169"/>
              <a:gd name="f280" fmla="*/ f5 1 f170"/>
              <a:gd name="f281" fmla="*/ f7 1 f170"/>
              <a:gd name="f282" fmla="+- f224 0 f1"/>
              <a:gd name="f283" fmla="*/ f225 1 f169"/>
              <a:gd name="f284" fmla="*/ f226 1 f170"/>
              <a:gd name="f285" fmla="*/ f227 1 f169"/>
              <a:gd name="f286" fmla="*/ f228 1 f170"/>
              <a:gd name="f287" fmla="*/ f229 1 f169"/>
              <a:gd name="f288" fmla="*/ f230 1 f170"/>
              <a:gd name="f289" fmla="*/ f231 1 f169"/>
              <a:gd name="f290" fmla="*/ f232 1 f170"/>
              <a:gd name="f291" fmla="*/ f233 1 f169"/>
              <a:gd name="f292" fmla="*/ f234 1 f170"/>
              <a:gd name="f293" fmla="*/ f235 1 f169"/>
              <a:gd name="f294" fmla="*/ f236 1 f170"/>
              <a:gd name="f295" fmla="*/ f237 1 f169"/>
              <a:gd name="f296" fmla="*/ f238 1 f170"/>
              <a:gd name="f297" fmla="*/ f239 1 f169"/>
              <a:gd name="f298" fmla="*/ f240 1 f170"/>
              <a:gd name="f299" fmla="*/ f241 1 f169"/>
              <a:gd name="f300" fmla="*/ f242 1 f170"/>
              <a:gd name="f301" fmla="*/ f243 1 f169"/>
              <a:gd name="f302" fmla="*/ f244 1 f170"/>
              <a:gd name="f303" fmla="*/ f245 1 f169"/>
              <a:gd name="f304" fmla="*/ f246 1 f170"/>
              <a:gd name="f305" fmla="*/ f247 1 f169"/>
              <a:gd name="f306" fmla="*/ f248 1 f170"/>
              <a:gd name="f307" fmla="*/ f249 1 f169"/>
              <a:gd name="f308" fmla="*/ f250 1 f170"/>
              <a:gd name="f309" fmla="*/ f251 1 f169"/>
              <a:gd name="f310" fmla="*/ f252 1 f170"/>
              <a:gd name="f311" fmla="*/ f253 1 f169"/>
              <a:gd name="f312" fmla="*/ f254 1 f170"/>
              <a:gd name="f313" fmla="*/ f255 1 f170"/>
              <a:gd name="f314" fmla="*/ f256 1 f169"/>
              <a:gd name="f315" fmla="*/ f257 1 f170"/>
              <a:gd name="f316" fmla="*/ f258 1 f169"/>
              <a:gd name="f317" fmla="*/ f259 1 f170"/>
              <a:gd name="f318" fmla="*/ f260 1 f169"/>
              <a:gd name="f319" fmla="*/ f261 1 f170"/>
              <a:gd name="f320" fmla="*/ f262 1 f169"/>
              <a:gd name="f321" fmla="*/ f263 1 f170"/>
              <a:gd name="f322" fmla="*/ f264 1 f169"/>
              <a:gd name="f323" fmla="*/ f265 1 f170"/>
              <a:gd name="f324" fmla="*/ f266 1 f169"/>
              <a:gd name="f325" fmla="*/ f267 1 f170"/>
              <a:gd name="f326" fmla="*/ f268 1 f169"/>
              <a:gd name="f327" fmla="*/ f269 1 f170"/>
              <a:gd name="f328" fmla="*/ f270 1 f169"/>
              <a:gd name="f329" fmla="*/ f271 1 f170"/>
              <a:gd name="f330" fmla="*/ f272 1 f169"/>
              <a:gd name="f331" fmla="*/ f273 1 f170"/>
              <a:gd name="f332" fmla="*/ f274 1 f169"/>
              <a:gd name="f333" fmla="*/ f275 1 f170"/>
              <a:gd name="f334" fmla="*/ f276 1 f169"/>
              <a:gd name="f335" fmla="*/ f277 1 f170"/>
              <a:gd name="f336" fmla="*/ f278 f164 1"/>
              <a:gd name="f337" fmla="*/ f279 f164 1"/>
              <a:gd name="f338" fmla="*/ f281 f165 1"/>
              <a:gd name="f339" fmla="*/ f280 f165 1"/>
              <a:gd name="f340" fmla="*/ f283 f164 1"/>
              <a:gd name="f341" fmla="*/ f284 f165 1"/>
              <a:gd name="f342" fmla="*/ f285 f164 1"/>
              <a:gd name="f343" fmla="*/ f286 f165 1"/>
              <a:gd name="f344" fmla="*/ f287 f164 1"/>
              <a:gd name="f345" fmla="*/ f288 f165 1"/>
              <a:gd name="f346" fmla="*/ f289 f164 1"/>
              <a:gd name="f347" fmla="*/ f290 f165 1"/>
              <a:gd name="f348" fmla="*/ f291 f164 1"/>
              <a:gd name="f349" fmla="*/ f292 f165 1"/>
              <a:gd name="f350" fmla="*/ f293 f164 1"/>
              <a:gd name="f351" fmla="*/ f294 f165 1"/>
              <a:gd name="f352" fmla="*/ f295 f164 1"/>
              <a:gd name="f353" fmla="*/ f296 f165 1"/>
              <a:gd name="f354" fmla="*/ f297 f164 1"/>
              <a:gd name="f355" fmla="*/ f298 f165 1"/>
              <a:gd name="f356" fmla="*/ f299 f164 1"/>
              <a:gd name="f357" fmla="*/ f300 f165 1"/>
              <a:gd name="f358" fmla="*/ f301 f164 1"/>
              <a:gd name="f359" fmla="*/ f302 f165 1"/>
              <a:gd name="f360" fmla="*/ f303 f164 1"/>
              <a:gd name="f361" fmla="*/ f304 f165 1"/>
              <a:gd name="f362" fmla="*/ f305 f164 1"/>
              <a:gd name="f363" fmla="*/ f306 f165 1"/>
              <a:gd name="f364" fmla="*/ f307 f164 1"/>
              <a:gd name="f365" fmla="*/ f308 f165 1"/>
              <a:gd name="f366" fmla="*/ f309 f164 1"/>
              <a:gd name="f367" fmla="*/ f310 f165 1"/>
              <a:gd name="f368" fmla="*/ f311 f164 1"/>
              <a:gd name="f369" fmla="*/ f312 f165 1"/>
              <a:gd name="f370" fmla="*/ f313 f165 1"/>
              <a:gd name="f371" fmla="*/ f314 f164 1"/>
              <a:gd name="f372" fmla="*/ f315 f165 1"/>
              <a:gd name="f373" fmla="*/ f316 f164 1"/>
              <a:gd name="f374" fmla="*/ f317 f165 1"/>
              <a:gd name="f375" fmla="*/ f318 f164 1"/>
              <a:gd name="f376" fmla="*/ f319 f165 1"/>
              <a:gd name="f377" fmla="*/ f320 f164 1"/>
              <a:gd name="f378" fmla="*/ f321 f165 1"/>
              <a:gd name="f379" fmla="*/ f322 f164 1"/>
              <a:gd name="f380" fmla="*/ f323 f165 1"/>
              <a:gd name="f381" fmla="*/ f324 f164 1"/>
              <a:gd name="f382" fmla="*/ f325 f165 1"/>
              <a:gd name="f383" fmla="*/ f326 f164 1"/>
              <a:gd name="f384" fmla="*/ f327 f165 1"/>
              <a:gd name="f385" fmla="*/ f328 f164 1"/>
              <a:gd name="f386" fmla="*/ f329 f165 1"/>
              <a:gd name="f387" fmla="*/ f330 f164 1"/>
              <a:gd name="f388" fmla="*/ f331 f165 1"/>
              <a:gd name="f389" fmla="*/ f332 f164 1"/>
              <a:gd name="f390" fmla="*/ f333 f165 1"/>
              <a:gd name="f391" fmla="*/ f334 f164 1"/>
              <a:gd name="f392" fmla="*/ f335 f16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2">
                <a:pos x="f340" y="f341"/>
              </a:cxn>
              <a:cxn ang="f282">
                <a:pos x="f342" y="f343"/>
              </a:cxn>
              <a:cxn ang="f282">
                <a:pos x="f344" y="f345"/>
              </a:cxn>
              <a:cxn ang="f282">
                <a:pos x="f346" y="f347"/>
              </a:cxn>
              <a:cxn ang="f282">
                <a:pos x="f348" y="f349"/>
              </a:cxn>
              <a:cxn ang="f282">
                <a:pos x="f350" y="f351"/>
              </a:cxn>
              <a:cxn ang="f282">
                <a:pos x="f352" y="f353"/>
              </a:cxn>
              <a:cxn ang="f282">
                <a:pos x="f354" y="f355"/>
              </a:cxn>
              <a:cxn ang="f282">
                <a:pos x="f356" y="f357"/>
              </a:cxn>
              <a:cxn ang="f282">
                <a:pos x="f358" y="f359"/>
              </a:cxn>
              <a:cxn ang="f282">
                <a:pos x="f360" y="f361"/>
              </a:cxn>
              <a:cxn ang="f282">
                <a:pos x="f362" y="f363"/>
              </a:cxn>
              <a:cxn ang="f282">
                <a:pos x="f364" y="f365"/>
              </a:cxn>
              <a:cxn ang="f282">
                <a:pos x="f366" y="f367"/>
              </a:cxn>
              <a:cxn ang="f282">
                <a:pos x="f368" y="f369"/>
              </a:cxn>
              <a:cxn ang="f282">
                <a:pos x="f366" y="f370"/>
              </a:cxn>
              <a:cxn ang="f282">
                <a:pos x="f371" y="f372"/>
              </a:cxn>
              <a:cxn ang="f282">
                <a:pos x="f373" y="f374"/>
              </a:cxn>
              <a:cxn ang="f282">
                <a:pos x="f375" y="f376"/>
              </a:cxn>
              <a:cxn ang="f282">
                <a:pos x="f377" y="f378"/>
              </a:cxn>
              <a:cxn ang="f282">
                <a:pos x="f379" y="f380"/>
              </a:cxn>
              <a:cxn ang="f282">
                <a:pos x="f381" y="f382"/>
              </a:cxn>
              <a:cxn ang="f282">
                <a:pos x="f383" y="f384"/>
              </a:cxn>
              <a:cxn ang="f282">
                <a:pos x="f385" y="f386"/>
              </a:cxn>
              <a:cxn ang="f282">
                <a:pos x="f387" y="f388"/>
              </a:cxn>
              <a:cxn ang="f282">
                <a:pos x="f389" y="f390"/>
              </a:cxn>
              <a:cxn ang="f282">
                <a:pos x="f391" y="f392"/>
              </a:cxn>
              <a:cxn ang="f282">
                <a:pos x="f340" y="f341"/>
              </a:cxn>
            </a:cxnLst>
            <a:rect l="f336" t="f339" r="f337" b="f338"/>
            <a:pathLst>
              <a:path w="299609" h="357147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29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85" y="f97"/>
                </a:cubicBezTo>
                <a:cubicBezTo>
                  <a:pt x="f98" y="f99"/>
                  <a:pt x="f100" y="f101"/>
                  <a:pt x="f102" y="f103"/>
                </a:cubicBezTo>
                <a:cubicBezTo>
                  <a:pt x="f104" y="f105"/>
                  <a:pt x="f106" y="f107"/>
                  <a:pt x="f108" y="f109"/>
                </a:cubicBezTo>
                <a:cubicBezTo>
                  <a:pt x="f110" y="f111"/>
                  <a:pt x="f112" y="f113"/>
                  <a:pt x="f114" y="f115"/>
                </a:cubicBezTo>
                <a:cubicBezTo>
                  <a:pt x="f116" y="f117"/>
                  <a:pt x="f118" y="f119"/>
                  <a:pt x="f120" y="f121"/>
                </a:cubicBezTo>
                <a:cubicBezTo>
                  <a:pt x="f122" y="f123"/>
                  <a:pt x="f124" y="f125"/>
                  <a:pt x="f126" y="f127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50" y="f151"/>
                </a:cubicBezTo>
                <a:cubicBezTo>
                  <a:pt x="f152" y="f153"/>
                  <a:pt x="f154" y="f155"/>
                  <a:pt x="f156" y="f157"/>
                </a:cubicBezTo>
                <a:cubicBezTo>
                  <a:pt x="f158" y="f159"/>
                  <a:pt x="f160" y="f161"/>
                  <a:pt x="f162" y="f155"/>
                </a:cubicBezTo>
                <a:lnTo>
                  <a:pt x="f8" y="f9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67" name="Forma libre: forma 73">
            <a:extLst>
              <a:ext uri="{FF2B5EF4-FFF2-40B4-BE49-F238E27FC236}">
                <a16:creationId xmlns:a16="http://schemas.microsoft.com/office/drawing/2014/main" id="{B3575C00-62AB-4679-B232-77C291AB5EFE}"/>
              </a:ext>
            </a:extLst>
          </p:cNvPr>
          <p:cNvSpPr/>
          <p:nvPr/>
        </p:nvSpPr>
        <p:spPr>
          <a:xfrm>
            <a:off x="8277569" y="646901"/>
            <a:ext cx="242636" cy="269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42633"/>
              <a:gd name="f7" fmla="val 269631"/>
              <a:gd name="f8" fmla="val 119155"/>
              <a:gd name="f9" fmla="val 269529"/>
              <a:gd name="f10" fmla="val 86527"/>
              <a:gd name="f11" fmla="val 53799"/>
              <a:gd name="f12" fmla="val 269630"/>
              <a:gd name="f13" fmla="val 21171"/>
              <a:gd name="f14" fmla="val 11000"/>
              <a:gd name="f15" fmla="val 628"/>
              <a:gd name="f16" fmla="val 269025"/>
              <a:gd name="f17" fmla="val 24"/>
              <a:gd name="f18" fmla="val 254826"/>
              <a:gd name="f19" fmla="+- 0 0 580"/>
              <a:gd name="f20" fmla="val 239419"/>
              <a:gd name="f21" fmla="val 10396"/>
              <a:gd name="f22" fmla="val 240829"/>
              <a:gd name="f23" fmla="val 20366"/>
              <a:gd name="f24" fmla="val 41614"/>
              <a:gd name="f25" fmla="val 62963"/>
              <a:gd name="f26" fmla="val 240023"/>
              <a:gd name="f27" fmla="val 84211"/>
              <a:gd name="f28" fmla="val 241131"/>
              <a:gd name="f29" fmla="val 101431"/>
              <a:gd name="f30" fmla="val 242037"/>
              <a:gd name="f31" fmla="val 109790"/>
              <a:gd name="f32" fmla="val 234182"/>
              <a:gd name="f33" fmla="val 112005"/>
              <a:gd name="f34" fmla="val 218271"/>
              <a:gd name="f35" fmla="val 114724"/>
              <a:gd name="f36" fmla="val 198836"/>
              <a:gd name="f37" fmla="val 124693"/>
              <a:gd name="f38" fmla="val 178393"/>
              <a:gd name="f39" fmla="val 99417"/>
              <a:gd name="f40" fmla="val 164194"/>
              <a:gd name="f41" fmla="val 90253"/>
              <a:gd name="f42" fmla="val 159059"/>
              <a:gd name="f43" fmla="val 91361"/>
              <a:gd name="f44" fmla="val 145363"/>
              <a:gd name="f45" fmla="val 102438"/>
              <a:gd name="f46" fmla="val 142946"/>
              <a:gd name="f47" fmla="val 120162"/>
              <a:gd name="f48" fmla="val 139119"/>
              <a:gd name="f49" fmla="val 115026"/>
              <a:gd name="f50" fmla="val 128344"/>
              <a:gd name="f51" fmla="val 112307"/>
              <a:gd name="f52" fmla="val 119080"/>
              <a:gd name="f53" fmla="val 104150"/>
              <a:gd name="f54" fmla="val 91286"/>
              <a:gd name="f55" fmla="val 91865"/>
              <a:gd name="f56" fmla="val 65204"/>
              <a:gd name="f57" fmla="val 76860"/>
              <a:gd name="f58" fmla="val 40331"/>
              <a:gd name="f59" fmla="val 73335"/>
              <a:gd name="f60" fmla="val 34490"/>
              <a:gd name="f61" fmla="val 69811"/>
              <a:gd name="f62" fmla="val 28649"/>
              <a:gd name="f63" fmla="val 66588"/>
              <a:gd name="f64" fmla="val 22607"/>
              <a:gd name="f65" fmla="val 62157"/>
              <a:gd name="f66" fmla="val 14349"/>
              <a:gd name="f67" fmla="val 65178"/>
              <a:gd name="f68" fmla="val 8307"/>
              <a:gd name="f69" fmla="val 72228"/>
              <a:gd name="f70" fmla="val 3071"/>
              <a:gd name="f71" fmla="val 80686"/>
              <a:gd name="f72" fmla="+- 0 0 3273"/>
              <a:gd name="f73" fmla="val 1157"/>
              <a:gd name="f74" fmla="val 7804"/>
              <a:gd name="f75" fmla="val 107876"/>
              <a:gd name="f76" fmla="val 30562"/>
              <a:gd name="f77" fmla="val 122982"/>
              <a:gd name="f78" fmla="val 54328"/>
              <a:gd name="f79" fmla="val 135670"/>
              <a:gd name="f80" fmla="val 79403"/>
              <a:gd name="f81" fmla="val 143021"/>
              <a:gd name="f82" fmla="val 94005"/>
              <a:gd name="f83" fmla="val 148560"/>
              <a:gd name="f84" fmla="val 94206"/>
              <a:gd name="f85" fmla="val 156112"/>
              <a:gd name="f86" fmla="val 79907"/>
              <a:gd name="f87" fmla="val 165679"/>
              <a:gd name="f88" fmla="val 61780"/>
              <a:gd name="f89" fmla="val 176656"/>
              <a:gd name="f90" fmla="val 44359"/>
              <a:gd name="f91" fmla="val 189948"/>
              <a:gd name="f92" fmla="val 195084"/>
              <a:gd name="f93" fmla="val 199918"/>
              <a:gd name="f94" fmla="val 13544"/>
              <a:gd name="f95" fmla="val 210089"/>
              <a:gd name="f96" fmla="val 21701"/>
              <a:gd name="f97" fmla="val 218951"/>
              <a:gd name="f98" fmla="val 28851"/>
              <a:gd name="f99" fmla="val 218347"/>
              <a:gd name="f100" fmla="val 36504"/>
              <a:gd name="f101" fmla="val 211801"/>
              <a:gd name="f102" fmla="val 45366"/>
              <a:gd name="f103" fmla="val 175447"/>
              <a:gd name="f104" fmla="val 170311"/>
              <a:gd name="f105" fmla="val 150197"/>
              <a:gd name="f106" fmla="val 175850"/>
              <a:gd name="f107" fmla="val 208302"/>
              <a:gd name="f108" fmla="val 178770"/>
              <a:gd name="f109" fmla="val 239318"/>
              <a:gd name="f110" fmla="val 180986"/>
              <a:gd name="f111" fmla="val 240728"/>
              <a:gd name="f112" fmla="val 212204"/>
              <a:gd name="f113" fmla="val 240929"/>
              <a:gd name="f114" fmla="val 215225"/>
              <a:gd name="f115" fmla="val 218447"/>
              <a:gd name="f116" fmla="val 240325"/>
              <a:gd name="f117" fmla="val 221267"/>
              <a:gd name="f118" fmla="val 241030"/>
              <a:gd name="f119" fmla="val 229021"/>
              <a:gd name="f120" fmla="val 242843"/>
              <a:gd name="f121" fmla="val 242112"/>
              <a:gd name="f122" fmla="val 235794"/>
              <a:gd name="f123" fmla="val 242616"/>
              <a:gd name="f124" fmla="val 250496"/>
              <a:gd name="f125" fmla="val 243119"/>
              <a:gd name="f126" fmla="val 264695"/>
              <a:gd name="f127" fmla="val 233049"/>
              <a:gd name="f128" fmla="val 269730"/>
              <a:gd name="f129" fmla="val 219756"/>
              <a:gd name="f130" fmla="val 186323"/>
              <a:gd name="f131" fmla="val 269428"/>
              <a:gd name="f132" fmla="val 152890"/>
              <a:gd name="f133" fmla="val 119457"/>
              <a:gd name="f134" fmla="+- 0 0 -90"/>
              <a:gd name="f135" fmla="*/ f3 1 242633"/>
              <a:gd name="f136" fmla="*/ f4 1 269631"/>
              <a:gd name="f137" fmla="+- f7 0 f5"/>
              <a:gd name="f138" fmla="+- f6 0 f5"/>
              <a:gd name="f139" fmla="*/ f134 f0 1"/>
              <a:gd name="f140" fmla="*/ f138 1 242633"/>
              <a:gd name="f141" fmla="*/ f137 1 269631"/>
              <a:gd name="f142" fmla="*/ 119155 f138 1"/>
              <a:gd name="f143" fmla="*/ 269529 f137 1"/>
              <a:gd name="f144" fmla="*/ 21171 f138 1"/>
              <a:gd name="f145" fmla="*/ 24 f138 1"/>
              <a:gd name="f146" fmla="*/ 254826 f137 1"/>
              <a:gd name="f147" fmla="*/ 20366 f138 1"/>
              <a:gd name="f148" fmla="*/ 240829 f137 1"/>
              <a:gd name="f149" fmla="*/ 84211 f138 1"/>
              <a:gd name="f150" fmla="*/ 241131 f137 1"/>
              <a:gd name="f151" fmla="*/ 112005 f138 1"/>
              <a:gd name="f152" fmla="*/ 218271 f137 1"/>
              <a:gd name="f153" fmla="*/ 99417 f138 1"/>
              <a:gd name="f154" fmla="*/ 164194 f137 1"/>
              <a:gd name="f155" fmla="*/ 102438 f138 1"/>
              <a:gd name="f156" fmla="*/ 142946 f137 1"/>
              <a:gd name="f157" fmla="*/ 112307 f138 1"/>
              <a:gd name="f158" fmla="*/ 119080 f137 1"/>
              <a:gd name="f159" fmla="*/ 76860 f138 1"/>
              <a:gd name="f160" fmla="*/ 40331 f137 1"/>
              <a:gd name="f161" fmla="*/ 66588 f138 1"/>
              <a:gd name="f162" fmla="*/ 22607 f137 1"/>
              <a:gd name="f163" fmla="*/ 72228 f138 1"/>
              <a:gd name="f164" fmla="*/ 3071 f137 1"/>
              <a:gd name="f165" fmla="*/ 91361 f138 1"/>
              <a:gd name="f166" fmla="*/ 7804 f137 1"/>
              <a:gd name="f167" fmla="*/ 135670 f138 1"/>
              <a:gd name="f168" fmla="*/ 79403 f137 1"/>
              <a:gd name="f169" fmla="*/ 156112 f138 1"/>
              <a:gd name="f170" fmla="*/ 79907 f137 1"/>
              <a:gd name="f171" fmla="*/ 189948 f138 1"/>
              <a:gd name="f172" fmla="*/ 28649 f137 1"/>
              <a:gd name="f173" fmla="*/ 210089 f138 1"/>
              <a:gd name="f174" fmla="*/ 21701 f137 1"/>
              <a:gd name="f175" fmla="*/ 211801 f138 1"/>
              <a:gd name="f176" fmla="*/ 45366 f137 1"/>
              <a:gd name="f177" fmla="*/ 175850 f138 1"/>
              <a:gd name="f178" fmla="*/ 208302 f137 1"/>
              <a:gd name="f179" fmla="*/ 212204 f138 1"/>
              <a:gd name="f180" fmla="*/ 240929 f137 1"/>
              <a:gd name="f181" fmla="*/ 221267 f138 1"/>
              <a:gd name="f182" fmla="*/ 241030 f137 1"/>
              <a:gd name="f183" fmla="*/ 242616 f138 1"/>
              <a:gd name="f184" fmla="*/ 250496 f137 1"/>
              <a:gd name="f185" fmla="*/ 219756 f138 1"/>
              <a:gd name="f186" fmla="*/ 269630 f137 1"/>
              <a:gd name="f187" fmla="*/ 119457 f138 1"/>
              <a:gd name="f188" fmla="*/ f139 1 f2"/>
              <a:gd name="f189" fmla="*/ f142 1 242633"/>
              <a:gd name="f190" fmla="*/ f143 1 269631"/>
              <a:gd name="f191" fmla="*/ f144 1 242633"/>
              <a:gd name="f192" fmla="*/ f145 1 242633"/>
              <a:gd name="f193" fmla="*/ f146 1 269631"/>
              <a:gd name="f194" fmla="*/ f147 1 242633"/>
              <a:gd name="f195" fmla="*/ f148 1 269631"/>
              <a:gd name="f196" fmla="*/ f149 1 242633"/>
              <a:gd name="f197" fmla="*/ f150 1 269631"/>
              <a:gd name="f198" fmla="*/ f151 1 242633"/>
              <a:gd name="f199" fmla="*/ f152 1 269631"/>
              <a:gd name="f200" fmla="*/ f153 1 242633"/>
              <a:gd name="f201" fmla="*/ f154 1 269631"/>
              <a:gd name="f202" fmla="*/ f155 1 242633"/>
              <a:gd name="f203" fmla="*/ f156 1 269631"/>
              <a:gd name="f204" fmla="*/ f157 1 242633"/>
              <a:gd name="f205" fmla="*/ f158 1 269631"/>
              <a:gd name="f206" fmla="*/ f159 1 242633"/>
              <a:gd name="f207" fmla="*/ f160 1 269631"/>
              <a:gd name="f208" fmla="*/ f161 1 242633"/>
              <a:gd name="f209" fmla="*/ f162 1 269631"/>
              <a:gd name="f210" fmla="*/ f163 1 242633"/>
              <a:gd name="f211" fmla="*/ f164 1 269631"/>
              <a:gd name="f212" fmla="*/ f165 1 242633"/>
              <a:gd name="f213" fmla="*/ f166 1 269631"/>
              <a:gd name="f214" fmla="*/ f167 1 242633"/>
              <a:gd name="f215" fmla="*/ f168 1 269631"/>
              <a:gd name="f216" fmla="*/ f169 1 242633"/>
              <a:gd name="f217" fmla="*/ f170 1 269631"/>
              <a:gd name="f218" fmla="*/ f171 1 242633"/>
              <a:gd name="f219" fmla="*/ f172 1 269631"/>
              <a:gd name="f220" fmla="*/ f173 1 242633"/>
              <a:gd name="f221" fmla="*/ f174 1 269631"/>
              <a:gd name="f222" fmla="*/ f175 1 242633"/>
              <a:gd name="f223" fmla="*/ f176 1 269631"/>
              <a:gd name="f224" fmla="*/ f177 1 242633"/>
              <a:gd name="f225" fmla="*/ f178 1 269631"/>
              <a:gd name="f226" fmla="*/ f179 1 242633"/>
              <a:gd name="f227" fmla="*/ f180 1 269631"/>
              <a:gd name="f228" fmla="*/ f181 1 242633"/>
              <a:gd name="f229" fmla="*/ f182 1 269631"/>
              <a:gd name="f230" fmla="*/ f183 1 242633"/>
              <a:gd name="f231" fmla="*/ f184 1 269631"/>
              <a:gd name="f232" fmla="*/ f185 1 242633"/>
              <a:gd name="f233" fmla="*/ f186 1 269631"/>
              <a:gd name="f234" fmla="*/ f187 1 242633"/>
              <a:gd name="f235" fmla="*/ f5 1 f140"/>
              <a:gd name="f236" fmla="*/ f6 1 f140"/>
              <a:gd name="f237" fmla="*/ f5 1 f141"/>
              <a:gd name="f238" fmla="*/ f7 1 f141"/>
              <a:gd name="f239" fmla="+- f188 0 f1"/>
              <a:gd name="f240" fmla="*/ f189 1 f140"/>
              <a:gd name="f241" fmla="*/ f190 1 f141"/>
              <a:gd name="f242" fmla="*/ f191 1 f140"/>
              <a:gd name="f243" fmla="*/ f192 1 f140"/>
              <a:gd name="f244" fmla="*/ f193 1 f141"/>
              <a:gd name="f245" fmla="*/ f194 1 f140"/>
              <a:gd name="f246" fmla="*/ f195 1 f141"/>
              <a:gd name="f247" fmla="*/ f196 1 f140"/>
              <a:gd name="f248" fmla="*/ f197 1 f141"/>
              <a:gd name="f249" fmla="*/ f198 1 f140"/>
              <a:gd name="f250" fmla="*/ f199 1 f141"/>
              <a:gd name="f251" fmla="*/ f200 1 f140"/>
              <a:gd name="f252" fmla="*/ f201 1 f141"/>
              <a:gd name="f253" fmla="*/ f202 1 f140"/>
              <a:gd name="f254" fmla="*/ f203 1 f141"/>
              <a:gd name="f255" fmla="*/ f204 1 f140"/>
              <a:gd name="f256" fmla="*/ f205 1 f141"/>
              <a:gd name="f257" fmla="*/ f206 1 f140"/>
              <a:gd name="f258" fmla="*/ f207 1 f141"/>
              <a:gd name="f259" fmla="*/ f208 1 f140"/>
              <a:gd name="f260" fmla="*/ f209 1 f141"/>
              <a:gd name="f261" fmla="*/ f210 1 f140"/>
              <a:gd name="f262" fmla="*/ f211 1 f141"/>
              <a:gd name="f263" fmla="*/ f212 1 f140"/>
              <a:gd name="f264" fmla="*/ f213 1 f141"/>
              <a:gd name="f265" fmla="*/ f214 1 f140"/>
              <a:gd name="f266" fmla="*/ f215 1 f141"/>
              <a:gd name="f267" fmla="*/ f216 1 f140"/>
              <a:gd name="f268" fmla="*/ f217 1 f141"/>
              <a:gd name="f269" fmla="*/ f218 1 f140"/>
              <a:gd name="f270" fmla="*/ f219 1 f141"/>
              <a:gd name="f271" fmla="*/ f220 1 f140"/>
              <a:gd name="f272" fmla="*/ f221 1 f141"/>
              <a:gd name="f273" fmla="*/ f222 1 f140"/>
              <a:gd name="f274" fmla="*/ f223 1 f141"/>
              <a:gd name="f275" fmla="*/ f224 1 f140"/>
              <a:gd name="f276" fmla="*/ f225 1 f141"/>
              <a:gd name="f277" fmla="*/ f226 1 f140"/>
              <a:gd name="f278" fmla="*/ f227 1 f141"/>
              <a:gd name="f279" fmla="*/ f228 1 f140"/>
              <a:gd name="f280" fmla="*/ f229 1 f141"/>
              <a:gd name="f281" fmla="*/ f230 1 f140"/>
              <a:gd name="f282" fmla="*/ f231 1 f141"/>
              <a:gd name="f283" fmla="*/ f232 1 f140"/>
              <a:gd name="f284" fmla="*/ f233 1 f141"/>
              <a:gd name="f285" fmla="*/ f234 1 f140"/>
              <a:gd name="f286" fmla="*/ f235 f135 1"/>
              <a:gd name="f287" fmla="*/ f236 f135 1"/>
              <a:gd name="f288" fmla="*/ f238 f136 1"/>
              <a:gd name="f289" fmla="*/ f237 f136 1"/>
              <a:gd name="f290" fmla="*/ f240 f135 1"/>
              <a:gd name="f291" fmla="*/ f241 f136 1"/>
              <a:gd name="f292" fmla="*/ f242 f135 1"/>
              <a:gd name="f293" fmla="*/ f243 f135 1"/>
              <a:gd name="f294" fmla="*/ f244 f136 1"/>
              <a:gd name="f295" fmla="*/ f245 f135 1"/>
              <a:gd name="f296" fmla="*/ f246 f136 1"/>
              <a:gd name="f297" fmla="*/ f247 f135 1"/>
              <a:gd name="f298" fmla="*/ f248 f136 1"/>
              <a:gd name="f299" fmla="*/ f249 f135 1"/>
              <a:gd name="f300" fmla="*/ f250 f136 1"/>
              <a:gd name="f301" fmla="*/ f251 f135 1"/>
              <a:gd name="f302" fmla="*/ f252 f136 1"/>
              <a:gd name="f303" fmla="*/ f253 f135 1"/>
              <a:gd name="f304" fmla="*/ f254 f136 1"/>
              <a:gd name="f305" fmla="*/ f255 f135 1"/>
              <a:gd name="f306" fmla="*/ f256 f136 1"/>
              <a:gd name="f307" fmla="*/ f257 f135 1"/>
              <a:gd name="f308" fmla="*/ f258 f136 1"/>
              <a:gd name="f309" fmla="*/ f259 f135 1"/>
              <a:gd name="f310" fmla="*/ f260 f136 1"/>
              <a:gd name="f311" fmla="*/ f261 f135 1"/>
              <a:gd name="f312" fmla="*/ f262 f136 1"/>
              <a:gd name="f313" fmla="*/ f263 f135 1"/>
              <a:gd name="f314" fmla="*/ f264 f136 1"/>
              <a:gd name="f315" fmla="*/ f265 f135 1"/>
              <a:gd name="f316" fmla="*/ f266 f136 1"/>
              <a:gd name="f317" fmla="*/ f267 f135 1"/>
              <a:gd name="f318" fmla="*/ f268 f136 1"/>
              <a:gd name="f319" fmla="*/ f269 f135 1"/>
              <a:gd name="f320" fmla="*/ f270 f136 1"/>
              <a:gd name="f321" fmla="*/ f271 f135 1"/>
              <a:gd name="f322" fmla="*/ f272 f136 1"/>
              <a:gd name="f323" fmla="*/ f273 f135 1"/>
              <a:gd name="f324" fmla="*/ f274 f136 1"/>
              <a:gd name="f325" fmla="*/ f275 f135 1"/>
              <a:gd name="f326" fmla="*/ f276 f136 1"/>
              <a:gd name="f327" fmla="*/ f277 f135 1"/>
              <a:gd name="f328" fmla="*/ f278 f136 1"/>
              <a:gd name="f329" fmla="*/ f279 f135 1"/>
              <a:gd name="f330" fmla="*/ f280 f136 1"/>
              <a:gd name="f331" fmla="*/ f281 f135 1"/>
              <a:gd name="f332" fmla="*/ f282 f136 1"/>
              <a:gd name="f333" fmla="*/ f283 f135 1"/>
              <a:gd name="f334" fmla="*/ f284 f136 1"/>
              <a:gd name="f335" fmla="*/ f285 f1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9">
                <a:pos x="f290" y="f291"/>
              </a:cxn>
              <a:cxn ang="f239">
                <a:pos x="f292" y="f291"/>
              </a:cxn>
              <a:cxn ang="f239">
                <a:pos x="f293" y="f294"/>
              </a:cxn>
              <a:cxn ang="f239">
                <a:pos x="f295" y="f296"/>
              </a:cxn>
              <a:cxn ang="f239">
                <a:pos x="f297" y="f298"/>
              </a:cxn>
              <a:cxn ang="f239">
                <a:pos x="f299" y="f300"/>
              </a:cxn>
              <a:cxn ang="f239">
                <a:pos x="f301" y="f302"/>
              </a:cxn>
              <a:cxn ang="f239">
                <a:pos x="f303" y="f304"/>
              </a:cxn>
              <a:cxn ang="f239">
                <a:pos x="f305" y="f306"/>
              </a:cxn>
              <a:cxn ang="f239">
                <a:pos x="f307" y="f308"/>
              </a:cxn>
              <a:cxn ang="f239">
                <a:pos x="f309" y="f310"/>
              </a:cxn>
              <a:cxn ang="f239">
                <a:pos x="f311" y="f312"/>
              </a:cxn>
              <a:cxn ang="f239">
                <a:pos x="f313" y="f314"/>
              </a:cxn>
              <a:cxn ang="f239">
                <a:pos x="f315" y="f316"/>
              </a:cxn>
              <a:cxn ang="f239">
                <a:pos x="f317" y="f318"/>
              </a:cxn>
              <a:cxn ang="f239">
                <a:pos x="f319" y="f320"/>
              </a:cxn>
              <a:cxn ang="f239">
                <a:pos x="f321" y="f322"/>
              </a:cxn>
              <a:cxn ang="f239">
                <a:pos x="f323" y="f324"/>
              </a:cxn>
              <a:cxn ang="f239">
                <a:pos x="f325" y="f326"/>
              </a:cxn>
              <a:cxn ang="f239">
                <a:pos x="f327" y="f328"/>
              </a:cxn>
              <a:cxn ang="f239">
                <a:pos x="f329" y="f330"/>
              </a:cxn>
              <a:cxn ang="f239">
                <a:pos x="f331" y="f332"/>
              </a:cxn>
              <a:cxn ang="f239">
                <a:pos x="f333" y="f334"/>
              </a:cxn>
              <a:cxn ang="f239">
                <a:pos x="f335" y="f334"/>
              </a:cxn>
            </a:cxnLst>
            <a:rect l="f286" t="f289" r="f287" b="f288"/>
            <a:pathLst>
              <a:path w="242633" h="269631">
                <a:moveTo>
                  <a:pt x="f8" y="f9"/>
                </a:moveTo>
                <a:cubicBezTo>
                  <a:pt x="f10" y="f9"/>
                  <a:pt x="f11" y="f12"/>
                  <a:pt x="f13" y="f9"/>
                </a:cubicBezTo>
                <a:cubicBezTo>
                  <a:pt x="f14" y="f9"/>
                  <a:pt x="f15" y="f16"/>
                  <a:pt x="f17" y="f18"/>
                </a:cubicBezTo>
                <a:cubicBezTo>
                  <a:pt x="f19" y="f20"/>
                  <a:pt x="f21" y="f22"/>
                  <a:pt x="f23" y="f22"/>
                </a:cubicBezTo>
                <a:cubicBezTo>
                  <a:pt x="f24" y="f22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ubicBezTo>
                  <a:pt x="f59" y="f60"/>
                  <a:pt x="f61" y="f62"/>
                  <a:pt x="f63" y="f64"/>
                </a:cubicBezTo>
                <a:cubicBezTo>
                  <a:pt x="f65" y="f66"/>
                  <a:pt x="f67" y="f68"/>
                  <a:pt x="f69" y="f70"/>
                </a:cubicBezTo>
                <a:cubicBezTo>
                  <a:pt x="f71" y="f72"/>
                  <a:pt x="f10" y="f73"/>
                  <a:pt x="f4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62"/>
                </a:cubicBezTo>
                <a:cubicBezTo>
                  <a:pt x="f92" y="f64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84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3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cubicBezTo>
                  <a:pt x="f125" y="f126"/>
                  <a:pt x="f127" y="f128"/>
                  <a:pt x="f129" y="f12"/>
                </a:cubicBezTo>
                <a:cubicBezTo>
                  <a:pt x="f130" y="f131"/>
                  <a:pt x="f132" y="f12"/>
                  <a:pt x="f133" y="f1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68" name="Forma libre: forma 74">
            <a:extLst>
              <a:ext uri="{FF2B5EF4-FFF2-40B4-BE49-F238E27FC236}">
                <a16:creationId xmlns:a16="http://schemas.microsoft.com/office/drawing/2014/main" id="{4FF81D94-DD55-45B5-A5D9-068D3277217B}"/>
              </a:ext>
            </a:extLst>
          </p:cNvPr>
          <p:cNvSpPr/>
          <p:nvPr/>
        </p:nvSpPr>
        <p:spPr>
          <a:xfrm>
            <a:off x="8236092" y="518940"/>
            <a:ext cx="339946" cy="33493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39946"/>
              <a:gd name="f7" fmla="val 334934"/>
              <a:gd name="f8" fmla="val 148953"/>
              <a:gd name="f9" fmla="val 224"/>
              <a:gd name="f10" fmla="val 169295"/>
              <a:gd name="f11" fmla="+- 0 0 1589"/>
              <a:gd name="f12" fmla="val 188327"/>
              <a:gd name="f13" fmla="val 7777"/>
              <a:gd name="f14" fmla="val 204943"/>
              <a:gd name="f15" fmla="val 21674"/>
              <a:gd name="f16" fmla="val 215013"/>
              <a:gd name="f17" fmla="val 30032"/>
              <a:gd name="f18" fmla="val 225487"/>
              <a:gd name="f19" fmla="val 33557"/>
              <a:gd name="f20" fmla="val 238276"/>
              <a:gd name="f21" fmla="val 32751"/>
              <a:gd name="f22" fmla="val 295273"/>
              <a:gd name="f23" fmla="val 29226"/>
              <a:gd name="f24" fmla="val 357104"/>
              <a:gd name="f25" fmla="val 86022"/>
              <a:gd name="f26" fmla="val 333339"/>
              <a:gd name="f27" fmla="val 152587"/>
              <a:gd name="f28" fmla="val 330922"/>
              <a:gd name="f29" fmla="val 159434"/>
              <a:gd name="f30" fmla="val 330720"/>
              <a:gd name="f31" fmla="val 165678"/>
              <a:gd name="f32" fmla="val 335151"/>
              <a:gd name="f33" fmla="val 172022"/>
              <a:gd name="f34" fmla="val 346631"/>
              <a:gd name="f35" fmla="val 188336"/>
              <a:gd name="f36" fmla="val 335453"/>
              <a:gd name="f37" fmla="val 189746"/>
              <a:gd name="f38" fmla="val 323067"/>
              <a:gd name="f39" fmla="val 189343"/>
              <a:gd name="f40" fmla="val 301114"/>
              <a:gd name="f41" fmla="val 188537"/>
              <a:gd name="f42" fmla="val 289936"/>
              <a:gd name="f43" fmla="val 173029"/>
              <a:gd name="f44" fmla="val 299301"/>
              <a:gd name="f45" fmla="val 155910"/>
              <a:gd name="f46" fmla="val 311184"/>
              <a:gd name="f47" fmla="val 134057"/>
              <a:gd name="f48" fmla="val 314004"/>
              <a:gd name="f49" fmla="val 113011"/>
              <a:gd name="f50" fmla="val 297992"/>
              <a:gd name="f51" fmla="val 92065"/>
              <a:gd name="f52" fmla="val 280973"/>
              <a:gd name="f53" fmla="val 69709"/>
              <a:gd name="f54" fmla="val 258517"/>
              <a:gd name="f55" fmla="val 57322"/>
              <a:gd name="f56" fmla="val 230723"/>
              <a:gd name="f57" fmla="val 63465"/>
              <a:gd name="f58" fmla="val 213402"/>
              <a:gd name="f59" fmla="val 67292"/>
              <a:gd name="f60" fmla="val 203433"/>
              <a:gd name="f61" fmla="val 63969"/>
              <a:gd name="f62" fmla="val 192053"/>
              <a:gd name="f63" fmla="val 50374"/>
              <a:gd name="f64" fmla="val 173625"/>
              <a:gd name="f65" fmla="val 28320"/>
              <a:gd name="f66" fmla="val 148248"/>
              <a:gd name="f67" fmla="val 24393"/>
              <a:gd name="f68" fmla="val 121461"/>
              <a:gd name="f69" fmla="val 33959"/>
              <a:gd name="f70" fmla="val 96789"/>
              <a:gd name="f71" fmla="val 42720"/>
              <a:gd name="f72" fmla="val 89136"/>
              <a:gd name="f73" fmla="val 62458"/>
              <a:gd name="f74" fmla="val 81382"/>
              <a:gd name="f75" fmla="val 86828"/>
              <a:gd name="f76" fmla="val 71815"/>
              <a:gd name="f77" fmla="val 116737"/>
              <a:gd name="f78" fmla="val 61946"/>
              <a:gd name="f79" fmla="val 147552"/>
              <a:gd name="f80" fmla="val 49056"/>
              <a:gd name="f81" fmla="val 175748"/>
              <a:gd name="f82" fmla="val 36468"/>
              <a:gd name="f83" fmla="val 203441"/>
              <a:gd name="f84" fmla="val 23276"/>
              <a:gd name="f85" fmla="val 227308"/>
              <a:gd name="f86" fmla="val 36670"/>
              <a:gd name="f87" fmla="val 256612"/>
              <a:gd name="f88" fmla="val 50466"/>
              <a:gd name="f89" fmla="val 286823"/>
              <a:gd name="f90" fmla="val 76246"/>
              <a:gd name="f91" fmla="val 301525"/>
              <a:gd name="f92" fmla="val 108471"/>
              <a:gd name="f93" fmla="val 305553"/>
              <a:gd name="f94" fmla="val 114412"/>
              <a:gd name="f95" fmla="val 306258"/>
              <a:gd name="f96" fmla="val 120656"/>
              <a:gd name="f97" fmla="val 305755"/>
              <a:gd name="f98" fmla="val 126698"/>
              <a:gd name="f99" fmla="val 305352"/>
              <a:gd name="f100" fmla="val 136667"/>
              <a:gd name="f101" fmla="val 304748"/>
              <a:gd name="f102" fmla="val 145730"/>
              <a:gd name="f103" fmla="val 145932"/>
              <a:gd name="f104" fmla="val 318443"/>
              <a:gd name="f105" fmla="val 146032"/>
              <a:gd name="f106" fmla="val 330225"/>
              <a:gd name="f107" fmla="val 137876"/>
              <a:gd name="f108" fmla="val 333851"/>
              <a:gd name="f109" fmla="val 127805"/>
              <a:gd name="f110" fmla="val 334556"/>
              <a:gd name="f111" fmla="val 82086"/>
              <a:gd name="f112" fmla="val 337476"/>
              <a:gd name="f113" fmla="val 43215"/>
              <a:gd name="f114" fmla="val 323780"/>
              <a:gd name="f115" fmla="val 18040"/>
              <a:gd name="f116" fmla="val 283802"/>
              <a:gd name="f117" fmla="+- 0 0 5424"/>
              <a:gd name="f118" fmla="val 246542"/>
              <a:gd name="f119" fmla="+- 0 0 6733"/>
              <a:gd name="f120" fmla="val 207872"/>
              <a:gd name="f121" fmla="val 18443"/>
              <a:gd name="f122" fmla="val 170310"/>
              <a:gd name="f123" fmla="val 24585"/>
              <a:gd name="f124" fmla="val 161046"/>
              <a:gd name="f125" fmla="val 28211"/>
              <a:gd name="f126" fmla="val 151580"/>
              <a:gd name="f127" fmla="val 27405"/>
              <a:gd name="f128" fmla="val 140502"/>
              <a:gd name="f129" fmla="val 139797"/>
              <a:gd name="f130" fmla="val 27204"/>
              <a:gd name="f131" fmla="val 138891"/>
              <a:gd name="f132" fmla="val 27506"/>
              <a:gd name="f133" fmla="val 138287"/>
              <a:gd name="f134" fmla="val 44927"/>
              <a:gd name="f135" fmla="val 100423"/>
              <a:gd name="f136" fmla="val 50969"/>
              <a:gd name="f137" fmla="val 56919"/>
              <a:gd name="f138" fmla="val 80073"/>
              <a:gd name="f139" fmla="val 24896"/>
              <a:gd name="f140" fmla="val 96588"/>
              <a:gd name="f141" fmla="val 6770"/>
              <a:gd name="f142" fmla="val 118943"/>
              <a:gd name="f143" fmla="val 426"/>
              <a:gd name="f144" fmla="+- 0 0 -90"/>
              <a:gd name="f145" fmla="*/ f3 1 339946"/>
              <a:gd name="f146" fmla="*/ f4 1 334934"/>
              <a:gd name="f147" fmla="+- f7 0 f5"/>
              <a:gd name="f148" fmla="+- f6 0 f5"/>
              <a:gd name="f149" fmla="*/ f144 f0 1"/>
              <a:gd name="f150" fmla="*/ f148 1 339946"/>
              <a:gd name="f151" fmla="*/ f147 1 334934"/>
              <a:gd name="f152" fmla="*/ 148953 f148 1"/>
              <a:gd name="f153" fmla="*/ 224 f147 1"/>
              <a:gd name="f154" fmla="*/ 204943 f148 1"/>
              <a:gd name="f155" fmla="*/ 21674 f147 1"/>
              <a:gd name="f156" fmla="*/ 238276 f148 1"/>
              <a:gd name="f157" fmla="*/ 32751 f147 1"/>
              <a:gd name="f158" fmla="*/ 333339 f148 1"/>
              <a:gd name="f159" fmla="*/ 152587 f147 1"/>
              <a:gd name="f160" fmla="*/ 335151 f148 1"/>
              <a:gd name="f161" fmla="*/ 172022 f147 1"/>
              <a:gd name="f162" fmla="*/ 323067 f148 1"/>
              <a:gd name="f163" fmla="*/ 189343 f147 1"/>
              <a:gd name="f164" fmla="*/ 299301 f148 1"/>
              <a:gd name="f165" fmla="*/ 155910 f147 1"/>
              <a:gd name="f166" fmla="*/ 297992 f148 1"/>
              <a:gd name="f167" fmla="*/ 92065 f147 1"/>
              <a:gd name="f168" fmla="*/ 230723 f148 1"/>
              <a:gd name="f169" fmla="*/ 63465 f147 1"/>
              <a:gd name="f170" fmla="*/ 192053 f148 1"/>
              <a:gd name="f171" fmla="*/ 50374 f147 1"/>
              <a:gd name="f172" fmla="*/ 121461 f148 1"/>
              <a:gd name="f173" fmla="*/ 33959 f147 1"/>
              <a:gd name="f174" fmla="*/ 81382 f148 1"/>
              <a:gd name="f175" fmla="*/ 86828 f147 1"/>
              <a:gd name="f176" fmla="*/ 49056 f148 1"/>
              <a:gd name="f177" fmla="*/ 175748 f147 1"/>
              <a:gd name="f178" fmla="*/ 36670 f148 1"/>
              <a:gd name="f179" fmla="*/ 256612 f147 1"/>
              <a:gd name="f180" fmla="*/ 108471 f148 1"/>
              <a:gd name="f181" fmla="*/ 305553 f147 1"/>
              <a:gd name="f182" fmla="*/ 126698 f148 1"/>
              <a:gd name="f183" fmla="*/ 305352 f147 1"/>
              <a:gd name="f184" fmla="*/ 145932 f148 1"/>
              <a:gd name="f185" fmla="*/ 318443 f147 1"/>
              <a:gd name="f186" fmla="*/ 127805 f148 1"/>
              <a:gd name="f187" fmla="*/ 334556 f147 1"/>
              <a:gd name="f188" fmla="*/ 18040 f148 1"/>
              <a:gd name="f189" fmla="*/ 283802 f147 1"/>
              <a:gd name="f190" fmla="*/ 18443 f148 1"/>
              <a:gd name="f191" fmla="*/ 170310 f147 1"/>
              <a:gd name="f192" fmla="*/ 27405 f148 1"/>
              <a:gd name="f193" fmla="*/ 140502 f147 1"/>
              <a:gd name="f194" fmla="*/ 27506 f148 1"/>
              <a:gd name="f195" fmla="*/ 138287 f147 1"/>
              <a:gd name="f196" fmla="*/ 80073 f148 1"/>
              <a:gd name="f197" fmla="*/ 24896 f147 1"/>
              <a:gd name="f198" fmla="*/ 426 f147 1"/>
              <a:gd name="f199" fmla="*/ f149 1 f2"/>
              <a:gd name="f200" fmla="*/ f152 1 339946"/>
              <a:gd name="f201" fmla="*/ f153 1 334934"/>
              <a:gd name="f202" fmla="*/ f154 1 339946"/>
              <a:gd name="f203" fmla="*/ f155 1 334934"/>
              <a:gd name="f204" fmla="*/ f156 1 339946"/>
              <a:gd name="f205" fmla="*/ f157 1 334934"/>
              <a:gd name="f206" fmla="*/ f158 1 339946"/>
              <a:gd name="f207" fmla="*/ f159 1 334934"/>
              <a:gd name="f208" fmla="*/ f160 1 339946"/>
              <a:gd name="f209" fmla="*/ f161 1 334934"/>
              <a:gd name="f210" fmla="*/ f162 1 339946"/>
              <a:gd name="f211" fmla="*/ f163 1 334934"/>
              <a:gd name="f212" fmla="*/ f164 1 339946"/>
              <a:gd name="f213" fmla="*/ f165 1 334934"/>
              <a:gd name="f214" fmla="*/ f166 1 339946"/>
              <a:gd name="f215" fmla="*/ f167 1 334934"/>
              <a:gd name="f216" fmla="*/ f168 1 339946"/>
              <a:gd name="f217" fmla="*/ f169 1 334934"/>
              <a:gd name="f218" fmla="*/ f170 1 339946"/>
              <a:gd name="f219" fmla="*/ f171 1 334934"/>
              <a:gd name="f220" fmla="*/ f172 1 339946"/>
              <a:gd name="f221" fmla="*/ f173 1 334934"/>
              <a:gd name="f222" fmla="*/ f174 1 339946"/>
              <a:gd name="f223" fmla="*/ f175 1 334934"/>
              <a:gd name="f224" fmla="*/ f176 1 339946"/>
              <a:gd name="f225" fmla="*/ f177 1 334934"/>
              <a:gd name="f226" fmla="*/ f178 1 339946"/>
              <a:gd name="f227" fmla="*/ f179 1 334934"/>
              <a:gd name="f228" fmla="*/ f180 1 339946"/>
              <a:gd name="f229" fmla="*/ f181 1 334934"/>
              <a:gd name="f230" fmla="*/ f182 1 339946"/>
              <a:gd name="f231" fmla="*/ f183 1 334934"/>
              <a:gd name="f232" fmla="*/ f184 1 339946"/>
              <a:gd name="f233" fmla="*/ f185 1 334934"/>
              <a:gd name="f234" fmla="*/ f186 1 339946"/>
              <a:gd name="f235" fmla="*/ f187 1 334934"/>
              <a:gd name="f236" fmla="*/ f188 1 339946"/>
              <a:gd name="f237" fmla="*/ f189 1 334934"/>
              <a:gd name="f238" fmla="*/ f190 1 339946"/>
              <a:gd name="f239" fmla="*/ f191 1 334934"/>
              <a:gd name="f240" fmla="*/ f192 1 339946"/>
              <a:gd name="f241" fmla="*/ f193 1 334934"/>
              <a:gd name="f242" fmla="*/ f194 1 339946"/>
              <a:gd name="f243" fmla="*/ f195 1 334934"/>
              <a:gd name="f244" fmla="*/ f196 1 339946"/>
              <a:gd name="f245" fmla="*/ f197 1 334934"/>
              <a:gd name="f246" fmla="*/ f198 1 334934"/>
              <a:gd name="f247" fmla="*/ f5 1 f150"/>
              <a:gd name="f248" fmla="*/ f6 1 f150"/>
              <a:gd name="f249" fmla="*/ f5 1 f151"/>
              <a:gd name="f250" fmla="*/ f7 1 f151"/>
              <a:gd name="f251" fmla="+- f199 0 f1"/>
              <a:gd name="f252" fmla="*/ f200 1 f150"/>
              <a:gd name="f253" fmla="*/ f201 1 f151"/>
              <a:gd name="f254" fmla="*/ f202 1 f150"/>
              <a:gd name="f255" fmla="*/ f203 1 f151"/>
              <a:gd name="f256" fmla="*/ f204 1 f150"/>
              <a:gd name="f257" fmla="*/ f205 1 f151"/>
              <a:gd name="f258" fmla="*/ f206 1 f150"/>
              <a:gd name="f259" fmla="*/ f207 1 f151"/>
              <a:gd name="f260" fmla="*/ f208 1 f150"/>
              <a:gd name="f261" fmla="*/ f209 1 f151"/>
              <a:gd name="f262" fmla="*/ f210 1 f150"/>
              <a:gd name="f263" fmla="*/ f211 1 f151"/>
              <a:gd name="f264" fmla="*/ f212 1 f150"/>
              <a:gd name="f265" fmla="*/ f213 1 f151"/>
              <a:gd name="f266" fmla="*/ f214 1 f150"/>
              <a:gd name="f267" fmla="*/ f215 1 f151"/>
              <a:gd name="f268" fmla="*/ f216 1 f150"/>
              <a:gd name="f269" fmla="*/ f217 1 f151"/>
              <a:gd name="f270" fmla="*/ f218 1 f150"/>
              <a:gd name="f271" fmla="*/ f219 1 f151"/>
              <a:gd name="f272" fmla="*/ f220 1 f150"/>
              <a:gd name="f273" fmla="*/ f221 1 f151"/>
              <a:gd name="f274" fmla="*/ f222 1 f150"/>
              <a:gd name="f275" fmla="*/ f223 1 f151"/>
              <a:gd name="f276" fmla="*/ f224 1 f150"/>
              <a:gd name="f277" fmla="*/ f225 1 f151"/>
              <a:gd name="f278" fmla="*/ f226 1 f150"/>
              <a:gd name="f279" fmla="*/ f227 1 f151"/>
              <a:gd name="f280" fmla="*/ f228 1 f150"/>
              <a:gd name="f281" fmla="*/ f229 1 f151"/>
              <a:gd name="f282" fmla="*/ f230 1 f150"/>
              <a:gd name="f283" fmla="*/ f231 1 f151"/>
              <a:gd name="f284" fmla="*/ f232 1 f150"/>
              <a:gd name="f285" fmla="*/ f233 1 f151"/>
              <a:gd name="f286" fmla="*/ f234 1 f150"/>
              <a:gd name="f287" fmla="*/ f235 1 f151"/>
              <a:gd name="f288" fmla="*/ f236 1 f150"/>
              <a:gd name="f289" fmla="*/ f237 1 f151"/>
              <a:gd name="f290" fmla="*/ f238 1 f150"/>
              <a:gd name="f291" fmla="*/ f239 1 f151"/>
              <a:gd name="f292" fmla="*/ f240 1 f150"/>
              <a:gd name="f293" fmla="*/ f241 1 f151"/>
              <a:gd name="f294" fmla="*/ f242 1 f150"/>
              <a:gd name="f295" fmla="*/ f243 1 f151"/>
              <a:gd name="f296" fmla="*/ f244 1 f150"/>
              <a:gd name="f297" fmla="*/ f245 1 f151"/>
              <a:gd name="f298" fmla="*/ f246 1 f151"/>
              <a:gd name="f299" fmla="*/ f247 f145 1"/>
              <a:gd name="f300" fmla="*/ f248 f145 1"/>
              <a:gd name="f301" fmla="*/ f250 f146 1"/>
              <a:gd name="f302" fmla="*/ f249 f146 1"/>
              <a:gd name="f303" fmla="*/ f252 f145 1"/>
              <a:gd name="f304" fmla="*/ f253 f146 1"/>
              <a:gd name="f305" fmla="*/ f254 f145 1"/>
              <a:gd name="f306" fmla="*/ f255 f146 1"/>
              <a:gd name="f307" fmla="*/ f256 f145 1"/>
              <a:gd name="f308" fmla="*/ f257 f146 1"/>
              <a:gd name="f309" fmla="*/ f258 f145 1"/>
              <a:gd name="f310" fmla="*/ f259 f146 1"/>
              <a:gd name="f311" fmla="*/ f260 f145 1"/>
              <a:gd name="f312" fmla="*/ f261 f146 1"/>
              <a:gd name="f313" fmla="*/ f262 f145 1"/>
              <a:gd name="f314" fmla="*/ f263 f146 1"/>
              <a:gd name="f315" fmla="*/ f264 f145 1"/>
              <a:gd name="f316" fmla="*/ f265 f146 1"/>
              <a:gd name="f317" fmla="*/ f266 f145 1"/>
              <a:gd name="f318" fmla="*/ f267 f146 1"/>
              <a:gd name="f319" fmla="*/ f268 f145 1"/>
              <a:gd name="f320" fmla="*/ f269 f146 1"/>
              <a:gd name="f321" fmla="*/ f270 f145 1"/>
              <a:gd name="f322" fmla="*/ f271 f146 1"/>
              <a:gd name="f323" fmla="*/ f272 f145 1"/>
              <a:gd name="f324" fmla="*/ f273 f146 1"/>
              <a:gd name="f325" fmla="*/ f274 f145 1"/>
              <a:gd name="f326" fmla="*/ f275 f146 1"/>
              <a:gd name="f327" fmla="*/ f276 f145 1"/>
              <a:gd name="f328" fmla="*/ f277 f146 1"/>
              <a:gd name="f329" fmla="*/ f278 f145 1"/>
              <a:gd name="f330" fmla="*/ f279 f146 1"/>
              <a:gd name="f331" fmla="*/ f280 f145 1"/>
              <a:gd name="f332" fmla="*/ f281 f146 1"/>
              <a:gd name="f333" fmla="*/ f282 f145 1"/>
              <a:gd name="f334" fmla="*/ f283 f146 1"/>
              <a:gd name="f335" fmla="*/ f284 f145 1"/>
              <a:gd name="f336" fmla="*/ f285 f146 1"/>
              <a:gd name="f337" fmla="*/ f286 f145 1"/>
              <a:gd name="f338" fmla="*/ f287 f146 1"/>
              <a:gd name="f339" fmla="*/ f288 f145 1"/>
              <a:gd name="f340" fmla="*/ f289 f146 1"/>
              <a:gd name="f341" fmla="*/ f290 f145 1"/>
              <a:gd name="f342" fmla="*/ f291 f146 1"/>
              <a:gd name="f343" fmla="*/ f292 f145 1"/>
              <a:gd name="f344" fmla="*/ f293 f146 1"/>
              <a:gd name="f345" fmla="*/ f294 f145 1"/>
              <a:gd name="f346" fmla="*/ f295 f146 1"/>
              <a:gd name="f347" fmla="*/ f296 f145 1"/>
              <a:gd name="f348" fmla="*/ f297 f146 1"/>
              <a:gd name="f349" fmla="*/ f298 f1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1">
                <a:pos x="f303" y="f304"/>
              </a:cxn>
              <a:cxn ang="f251">
                <a:pos x="f305" y="f306"/>
              </a:cxn>
              <a:cxn ang="f251">
                <a:pos x="f307" y="f308"/>
              </a:cxn>
              <a:cxn ang="f251">
                <a:pos x="f309" y="f310"/>
              </a:cxn>
              <a:cxn ang="f251">
                <a:pos x="f311" y="f312"/>
              </a:cxn>
              <a:cxn ang="f251">
                <a:pos x="f313" y="f314"/>
              </a:cxn>
              <a:cxn ang="f251">
                <a:pos x="f315" y="f316"/>
              </a:cxn>
              <a:cxn ang="f251">
                <a:pos x="f317" y="f318"/>
              </a:cxn>
              <a:cxn ang="f251">
                <a:pos x="f319" y="f320"/>
              </a:cxn>
              <a:cxn ang="f251">
                <a:pos x="f321" y="f322"/>
              </a:cxn>
              <a:cxn ang="f251">
                <a:pos x="f323" y="f324"/>
              </a:cxn>
              <a:cxn ang="f251">
                <a:pos x="f325" y="f326"/>
              </a:cxn>
              <a:cxn ang="f251">
                <a:pos x="f327" y="f328"/>
              </a:cxn>
              <a:cxn ang="f251">
                <a:pos x="f329" y="f330"/>
              </a:cxn>
              <a:cxn ang="f251">
                <a:pos x="f331" y="f332"/>
              </a:cxn>
              <a:cxn ang="f251">
                <a:pos x="f333" y="f334"/>
              </a:cxn>
              <a:cxn ang="f251">
                <a:pos x="f335" y="f336"/>
              </a:cxn>
              <a:cxn ang="f251">
                <a:pos x="f337" y="f338"/>
              </a:cxn>
              <a:cxn ang="f251">
                <a:pos x="f339" y="f340"/>
              </a:cxn>
              <a:cxn ang="f251">
                <a:pos x="f341" y="f342"/>
              </a:cxn>
              <a:cxn ang="f251">
                <a:pos x="f343" y="f344"/>
              </a:cxn>
              <a:cxn ang="f251">
                <a:pos x="f345" y="f346"/>
              </a:cxn>
              <a:cxn ang="f251">
                <a:pos x="f347" y="f348"/>
              </a:cxn>
              <a:cxn ang="f251">
                <a:pos x="f303" y="f349"/>
              </a:cxn>
            </a:cxnLst>
            <a:rect l="f299" t="f302" r="f300" b="f301"/>
            <a:pathLst>
              <a:path w="339946" h="33493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93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7" y="f129"/>
                  <a:pt x="f130" y="f131"/>
                  <a:pt x="f132" y="f133"/>
                </a:cubicBez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9"/>
                  <a:pt x="f8" y="f143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69" name="Forma libre: forma 75">
            <a:extLst>
              <a:ext uri="{FF2B5EF4-FFF2-40B4-BE49-F238E27FC236}">
                <a16:creationId xmlns:a16="http://schemas.microsoft.com/office/drawing/2014/main" id="{40A5D252-3776-4DCD-AE27-FEB00258B85A}"/>
              </a:ext>
            </a:extLst>
          </p:cNvPr>
          <p:cNvSpPr/>
          <p:nvPr/>
        </p:nvSpPr>
        <p:spPr>
          <a:xfrm>
            <a:off x="8659139" y="638287"/>
            <a:ext cx="104927" cy="10398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4923"/>
              <a:gd name="f7" fmla="val 103989"/>
              <a:gd name="f8" fmla="val 15822"/>
              <a:gd name="f9" fmla="val 91644"/>
              <a:gd name="f10" fmla="+- 0 0 4722"/>
              <a:gd name="f11" fmla="val 60930"/>
              <a:gd name="f12" fmla="+- 0 0 5225"/>
              <a:gd name="f13" fmla="val 38675"/>
              <a:gd name="f14" fmla="val 14110"/>
              <a:gd name="f15" fmla="val 17427"/>
              <a:gd name="f16" fmla="val 32639"/>
              <a:gd name="f17" fmla="+- 0 0 2915"/>
              <a:gd name="f18" fmla="val 61037"/>
              <a:gd name="f19" fmla="+- 0 0 5735"/>
              <a:gd name="f20" fmla="val 83997"/>
              <a:gd name="f21" fmla="val 10478"/>
              <a:gd name="f22" fmla="val 103231"/>
              <a:gd name="f23" fmla="val 24073"/>
              <a:gd name="f24" fmla="val 110885"/>
              <a:gd name="f25" fmla="val 55593"/>
              <a:gd name="f26" fmla="val 99807"/>
              <a:gd name="f27" fmla="val 75330"/>
              <a:gd name="f28" fmla="val 85709"/>
              <a:gd name="f29" fmla="val 100506"/>
              <a:gd name="f30" fmla="val 60030"/>
              <a:gd name="f31" fmla="val 110173"/>
              <a:gd name="f32" fmla="val 34049"/>
              <a:gd name="f33" fmla="val 100002"/>
              <a:gd name="f34" fmla="val 27705"/>
              <a:gd name="f35" fmla="val 97485"/>
              <a:gd name="f36" fmla="val 21662"/>
              <a:gd name="f37" fmla="val 94363"/>
              <a:gd name="f38" fmla="val 15520"/>
              <a:gd name="f39" fmla="val 91443"/>
              <a:gd name="f40" fmla="+- 0 0 -90"/>
              <a:gd name="f41" fmla="*/ f3 1 104923"/>
              <a:gd name="f42" fmla="*/ f4 1 103989"/>
              <a:gd name="f43" fmla="+- f7 0 f5"/>
              <a:gd name="f44" fmla="+- f6 0 f5"/>
              <a:gd name="f45" fmla="*/ f40 f0 1"/>
              <a:gd name="f46" fmla="*/ f44 1 104923"/>
              <a:gd name="f47" fmla="*/ f43 1 103989"/>
              <a:gd name="f48" fmla="*/ 15822 f44 1"/>
              <a:gd name="f49" fmla="*/ 91644 f43 1"/>
              <a:gd name="f50" fmla="*/ 14110 f44 1"/>
              <a:gd name="f51" fmla="*/ 17427 f43 1"/>
              <a:gd name="f52" fmla="*/ 83997 f44 1"/>
              <a:gd name="f53" fmla="*/ 10478 f43 1"/>
              <a:gd name="f54" fmla="*/ 99807 f44 1"/>
              <a:gd name="f55" fmla="*/ 75330 f43 1"/>
              <a:gd name="f56" fmla="*/ 34049 f44 1"/>
              <a:gd name="f57" fmla="*/ 100002 f43 1"/>
              <a:gd name="f58" fmla="*/ 15520 f44 1"/>
              <a:gd name="f59" fmla="*/ 91443 f43 1"/>
              <a:gd name="f60" fmla="*/ f45 1 f2"/>
              <a:gd name="f61" fmla="*/ f48 1 104923"/>
              <a:gd name="f62" fmla="*/ f49 1 103989"/>
              <a:gd name="f63" fmla="*/ f50 1 104923"/>
              <a:gd name="f64" fmla="*/ f51 1 103989"/>
              <a:gd name="f65" fmla="*/ f52 1 104923"/>
              <a:gd name="f66" fmla="*/ f53 1 103989"/>
              <a:gd name="f67" fmla="*/ f54 1 104923"/>
              <a:gd name="f68" fmla="*/ f55 1 103989"/>
              <a:gd name="f69" fmla="*/ f56 1 104923"/>
              <a:gd name="f70" fmla="*/ f57 1 103989"/>
              <a:gd name="f71" fmla="*/ f58 1 104923"/>
              <a:gd name="f72" fmla="*/ f59 1 103989"/>
              <a:gd name="f73" fmla="*/ f5 1 f46"/>
              <a:gd name="f74" fmla="*/ f6 1 f46"/>
              <a:gd name="f75" fmla="*/ f5 1 f47"/>
              <a:gd name="f76" fmla="*/ f7 1 f47"/>
              <a:gd name="f77" fmla="+- f60 0 f1"/>
              <a:gd name="f78" fmla="*/ f61 1 f46"/>
              <a:gd name="f79" fmla="*/ f62 1 f47"/>
              <a:gd name="f80" fmla="*/ f63 1 f46"/>
              <a:gd name="f81" fmla="*/ f64 1 f47"/>
              <a:gd name="f82" fmla="*/ f65 1 f46"/>
              <a:gd name="f83" fmla="*/ f66 1 f47"/>
              <a:gd name="f84" fmla="*/ f67 1 f46"/>
              <a:gd name="f85" fmla="*/ f68 1 f47"/>
              <a:gd name="f86" fmla="*/ f69 1 f46"/>
              <a:gd name="f87" fmla="*/ f70 1 f47"/>
              <a:gd name="f88" fmla="*/ f71 1 f46"/>
              <a:gd name="f89" fmla="*/ f72 1 f47"/>
              <a:gd name="f90" fmla="*/ f73 f41 1"/>
              <a:gd name="f91" fmla="*/ f74 f41 1"/>
              <a:gd name="f92" fmla="*/ f76 f42 1"/>
              <a:gd name="f93" fmla="*/ f75 f42 1"/>
              <a:gd name="f94" fmla="*/ f78 f41 1"/>
              <a:gd name="f95" fmla="*/ f79 f42 1"/>
              <a:gd name="f96" fmla="*/ f80 f41 1"/>
              <a:gd name="f97" fmla="*/ f81 f42 1"/>
              <a:gd name="f98" fmla="*/ f82 f41 1"/>
              <a:gd name="f99" fmla="*/ f83 f42 1"/>
              <a:gd name="f100" fmla="*/ f84 f41 1"/>
              <a:gd name="f101" fmla="*/ f85 f42 1"/>
              <a:gd name="f102" fmla="*/ f86 f41 1"/>
              <a:gd name="f103" fmla="*/ f87 f42 1"/>
              <a:gd name="f104" fmla="*/ f88 f41 1"/>
              <a:gd name="f105" fmla="*/ f89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7">
                <a:pos x="f94" y="f95"/>
              </a:cxn>
              <a:cxn ang="f77">
                <a:pos x="f96" y="f97"/>
              </a:cxn>
              <a:cxn ang="f77">
                <a:pos x="f98" y="f99"/>
              </a:cxn>
              <a:cxn ang="f77">
                <a:pos x="f100" y="f101"/>
              </a:cxn>
              <a:cxn ang="f77">
                <a:pos x="f102" y="f103"/>
              </a:cxn>
              <a:cxn ang="f77">
                <a:pos x="f104" y="f105"/>
              </a:cxn>
              <a:cxn ang="f77">
                <a:pos x="f94" y="f95"/>
              </a:cxn>
            </a:cxnLst>
            <a:rect l="f90" t="f93" r="f91" b="f92"/>
            <a:pathLst>
              <a:path w="104923" h="103989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38" y="f39"/>
                  <a:pt x="f8" y="f9"/>
                  <a:pt x="f8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70" name="Forma libre: forma 76">
            <a:extLst>
              <a:ext uri="{FF2B5EF4-FFF2-40B4-BE49-F238E27FC236}">
                <a16:creationId xmlns:a16="http://schemas.microsoft.com/office/drawing/2014/main" id="{9FD837AD-5914-4118-AA32-3E4B4AC5B0B8}"/>
              </a:ext>
            </a:extLst>
          </p:cNvPr>
          <p:cNvSpPr/>
          <p:nvPr/>
        </p:nvSpPr>
        <p:spPr>
          <a:xfrm>
            <a:off x="8427585" y="923050"/>
            <a:ext cx="151561" cy="8461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51558"/>
              <a:gd name="f7" fmla="val 84615"/>
              <a:gd name="f8" fmla="val 19994"/>
              <a:gd name="f9" fmla="val 84515"/>
              <a:gd name="f10" fmla="val 11233"/>
              <a:gd name="f11" fmla="val 84717"/>
              <a:gd name="f12" fmla="val 2371"/>
              <a:gd name="f13" fmla="val 78070"/>
              <a:gd name="f14" fmla="val 357"/>
              <a:gd name="f15" fmla="val 63771"/>
              <a:gd name="f16" fmla="+- 0 0 1556"/>
              <a:gd name="f17" fmla="val 49773"/>
              <a:gd name="f18" fmla="val 4184"/>
              <a:gd name="f19" fmla="val 39703"/>
              <a:gd name="f20" fmla="val 18282"/>
              <a:gd name="f21" fmla="val 36480"/>
              <a:gd name="f22" fmla="val 36006"/>
              <a:gd name="f23" fmla="val 32452"/>
              <a:gd name="f24" fmla="val 53931"/>
              <a:gd name="f25" fmla="val 29230"/>
              <a:gd name="f26" fmla="val 71856"/>
              <a:gd name="f27" fmla="val 26309"/>
              <a:gd name="f28" fmla="val 84947"/>
              <a:gd name="f29" fmla="val 24195"/>
              <a:gd name="f30" fmla="val 96931"/>
              <a:gd name="f31" fmla="val 22281"/>
              <a:gd name="f32" fmla="val 102469"/>
              <a:gd name="f33" fmla="val 7277"/>
              <a:gd name="f34" fmla="val 106296"/>
              <a:gd name="f35" fmla="+- 0 0 3096"/>
              <a:gd name="f36" fmla="val 113647"/>
              <a:gd name="f37" fmla="+- 0 0 1283"/>
              <a:gd name="f38" fmla="val 119891"/>
              <a:gd name="f39" fmla="val 5867"/>
              <a:gd name="f40" fmla="val 127444"/>
              <a:gd name="f41" fmla="val 14326"/>
              <a:gd name="f42" fmla="val 134795"/>
              <a:gd name="f43" fmla="val 23087"/>
              <a:gd name="f44" fmla="val 141945"/>
              <a:gd name="f45" fmla="val 31848"/>
              <a:gd name="f46" fmla="val 158762"/>
              <a:gd name="f47" fmla="val 52291"/>
              <a:gd name="f48" fmla="val 153324"/>
              <a:gd name="f49" fmla="val 69712"/>
              <a:gd name="f50" fmla="val 127141"/>
              <a:gd name="f51" fmla="val 73639"/>
              <a:gd name="f52" fmla="val 93507"/>
              <a:gd name="f53" fmla="val 78574"/>
              <a:gd name="f54" fmla="val 59369"/>
              <a:gd name="f55" fmla="val 80689"/>
              <a:gd name="f56" fmla="val 84616"/>
              <a:gd name="f57" fmla="+- 0 0 -90"/>
              <a:gd name="f58" fmla="*/ f3 1 151558"/>
              <a:gd name="f59" fmla="*/ f4 1 84615"/>
              <a:gd name="f60" fmla="+- f7 0 f5"/>
              <a:gd name="f61" fmla="+- f6 0 f5"/>
              <a:gd name="f62" fmla="*/ f57 f0 1"/>
              <a:gd name="f63" fmla="*/ f61 1 151558"/>
              <a:gd name="f64" fmla="*/ f60 1 84615"/>
              <a:gd name="f65" fmla="*/ 19994 f61 1"/>
              <a:gd name="f66" fmla="*/ 84515 f60 1"/>
              <a:gd name="f67" fmla="*/ 357 f61 1"/>
              <a:gd name="f68" fmla="*/ 63771 f60 1"/>
              <a:gd name="f69" fmla="*/ 18282 f61 1"/>
              <a:gd name="f70" fmla="*/ 36480 f60 1"/>
              <a:gd name="f71" fmla="*/ 71856 f61 1"/>
              <a:gd name="f72" fmla="*/ 26309 f60 1"/>
              <a:gd name="f73" fmla="*/ 102469 f61 1"/>
              <a:gd name="f74" fmla="*/ 7277 f60 1"/>
              <a:gd name="f75" fmla="*/ 119891 f61 1"/>
              <a:gd name="f76" fmla="*/ 5867 f60 1"/>
              <a:gd name="f77" fmla="*/ 141945 f61 1"/>
              <a:gd name="f78" fmla="*/ 31848 f60 1"/>
              <a:gd name="f79" fmla="*/ 127141 f61 1"/>
              <a:gd name="f80" fmla="*/ 73639 f60 1"/>
              <a:gd name="f81" fmla="*/ 84616 f60 1"/>
              <a:gd name="f82" fmla="*/ f62 1 f2"/>
              <a:gd name="f83" fmla="*/ f65 1 151558"/>
              <a:gd name="f84" fmla="*/ f66 1 84615"/>
              <a:gd name="f85" fmla="*/ f67 1 151558"/>
              <a:gd name="f86" fmla="*/ f68 1 84615"/>
              <a:gd name="f87" fmla="*/ f69 1 151558"/>
              <a:gd name="f88" fmla="*/ f70 1 84615"/>
              <a:gd name="f89" fmla="*/ f71 1 151558"/>
              <a:gd name="f90" fmla="*/ f72 1 84615"/>
              <a:gd name="f91" fmla="*/ f73 1 151558"/>
              <a:gd name="f92" fmla="*/ f74 1 84615"/>
              <a:gd name="f93" fmla="*/ f75 1 151558"/>
              <a:gd name="f94" fmla="*/ f76 1 84615"/>
              <a:gd name="f95" fmla="*/ f77 1 151558"/>
              <a:gd name="f96" fmla="*/ f78 1 84615"/>
              <a:gd name="f97" fmla="*/ f79 1 151558"/>
              <a:gd name="f98" fmla="*/ f80 1 84615"/>
              <a:gd name="f99" fmla="*/ f81 1 84615"/>
              <a:gd name="f100" fmla="*/ f5 1 f63"/>
              <a:gd name="f101" fmla="*/ f6 1 f63"/>
              <a:gd name="f102" fmla="*/ f5 1 f64"/>
              <a:gd name="f103" fmla="*/ f7 1 f64"/>
              <a:gd name="f104" fmla="+- f82 0 f1"/>
              <a:gd name="f105" fmla="*/ f83 1 f63"/>
              <a:gd name="f106" fmla="*/ f84 1 f64"/>
              <a:gd name="f107" fmla="*/ f85 1 f63"/>
              <a:gd name="f108" fmla="*/ f86 1 f64"/>
              <a:gd name="f109" fmla="*/ f87 1 f63"/>
              <a:gd name="f110" fmla="*/ f88 1 f64"/>
              <a:gd name="f111" fmla="*/ f89 1 f63"/>
              <a:gd name="f112" fmla="*/ f90 1 f64"/>
              <a:gd name="f113" fmla="*/ f91 1 f63"/>
              <a:gd name="f114" fmla="*/ f92 1 f64"/>
              <a:gd name="f115" fmla="*/ f93 1 f63"/>
              <a:gd name="f116" fmla="*/ f94 1 f64"/>
              <a:gd name="f117" fmla="*/ f95 1 f63"/>
              <a:gd name="f118" fmla="*/ f96 1 f64"/>
              <a:gd name="f119" fmla="*/ f97 1 f63"/>
              <a:gd name="f120" fmla="*/ f98 1 f64"/>
              <a:gd name="f121" fmla="*/ f99 1 f64"/>
              <a:gd name="f122" fmla="*/ f100 f58 1"/>
              <a:gd name="f123" fmla="*/ f101 f58 1"/>
              <a:gd name="f124" fmla="*/ f103 f59 1"/>
              <a:gd name="f125" fmla="*/ f102 f59 1"/>
              <a:gd name="f126" fmla="*/ f105 f58 1"/>
              <a:gd name="f127" fmla="*/ f106 f59 1"/>
              <a:gd name="f128" fmla="*/ f107 f58 1"/>
              <a:gd name="f129" fmla="*/ f108 f59 1"/>
              <a:gd name="f130" fmla="*/ f109 f58 1"/>
              <a:gd name="f131" fmla="*/ f110 f59 1"/>
              <a:gd name="f132" fmla="*/ f111 f58 1"/>
              <a:gd name="f133" fmla="*/ f112 f59 1"/>
              <a:gd name="f134" fmla="*/ f113 f58 1"/>
              <a:gd name="f135" fmla="*/ f114 f59 1"/>
              <a:gd name="f136" fmla="*/ f115 f58 1"/>
              <a:gd name="f137" fmla="*/ f116 f59 1"/>
              <a:gd name="f138" fmla="*/ f117 f58 1"/>
              <a:gd name="f139" fmla="*/ f118 f59 1"/>
              <a:gd name="f140" fmla="*/ f119 f58 1"/>
              <a:gd name="f141" fmla="*/ f120 f59 1"/>
              <a:gd name="f142" fmla="*/ f121 f5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4">
                <a:pos x="f126" y="f127"/>
              </a:cxn>
              <a:cxn ang="f104">
                <a:pos x="f128" y="f129"/>
              </a:cxn>
              <a:cxn ang="f104">
                <a:pos x="f130" y="f131"/>
              </a:cxn>
              <a:cxn ang="f104">
                <a:pos x="f132" y="f133"/>
              </a:cxn>
              <a:cxn ang="f104">
                <a:pos x="f134" y="f135"/>
              </a:cxn>
              <a:cxn ang="f104">
                <a:pos x="f136" y="f137"/>
              </a:cxn>
              <a:cxn ang="f104">
                <a:pos x="f138" y="f139"/>
              </a:cxn>
              <a:cxn ang="f104">
                <a:pos x="f140" y="f141"/>
              </a:cxn>
              <a:cxn ang="f104">
                <a:pos x="f126" y="f142"/>
              </a:cxn>
            </a:cxnLst>
            <a:rect l="f122" t="f125" r="f123" b="f124"/>
            <a:pathLst>
              <a:path w="151558" h="84615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8" y="f56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71" name="Forma libre: forma 77">
            <a:extLst>
              <a:ext uri="{FF2B5EF4-FFF2-40B4-BE49-F238E27FC236}">
                <a16:creationId xmlns:a16="http://schemas.microsoft.com/office/drawing/2014/main" id="{D12DD686-E7B0-4C71-9299-9EAD348B0EDF}"/>
              </a:ext>
            </a:extLst>
          </p:cNvPr>
          <p:cNvSpPr/>
          <p:nvPr/>
        </p:nvSpPr>
        <p:spPr>
          <a:xfrm>
            <a:off x="4647940" y="4349425"/>
            <a:ext cx="403405" cy="29318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03407"/>
              <a:gd name="f7" fmla="val 293183"/>
              <a:gd name="f8" fmla="val 307587"/>
              <a:gd name="f9" fmla="val 292982"/>
              <a:gd name="f10" fmla="val 283318"/>
              <a:gd name="f11" fmla="val 258948"/>
              <a:gd name="f12" fmla="val 234678"/>
              <a:gd name="f13" fmla="val 224709"/>
              <a:gd name="f14" fmla="val 216250"/>
              <a:gd name="f15" fmla="val 290968"/>
              <a:gd name="f16" fmla="val 216048"/>
              <a:gd name="f17" fmla="val 278380"/>
              <a:gd name="f18" fmla="val 215948"/>
              <a:gd name="f19" fmla="val 265390"/>
              <a:gd name="f20" fmla="val 225011"/>
              <a:gd name="f21" fmla="val 264081"/>
              <a:gd name="f22" fmla="val 273449"/>
              <a:gd name="f23" fmla="val 263980"/>
              <a:gd name="f24" fmla="val 312118"/>
              <a:gd name="f25" fmla="val 263477"/>
              <a:gd name="f26" fmla="val 350889"/>
              <a:gd name="f27" fmla="val 368915"/>
              <a:gd name="f28" fmla="val 264383"/>
              <a:gd name="f29" fmla="val 375158"/>
              <a:gd name="f30" fmla="val 259348"/>
              <a:gd name="f31" fmla="val 371331"/>
              <a:gd name="f32" fmla="val 240013"/>
              <a:gd name="f33" fmla="val 358844"/>
              <a:gd name="f34" fmla="val 177175"/>
              <a:gd name="f35" fmla="val 329842"/>
              <a:gd name="f36" fmla="val 124910"/>
              <a:gd name="f37" fmla="val 279793"/>
              <a:gd name="f38" fmla="val 84428"/>
              <a:gd name="f39" fmla="val 267809"/>
              <a:gd name="f40" fmla="val 74761"/>
              <a:gd name="f41" fmla="val 260760"/>
              <a:gd name="f42" fmla="val 72545"/>
              <a:gd name="f43" fmla="val 252503"/>
              <a:gd name="f44" fmla="val 89060"/>
              <a:gd name="f45" fmla="val 235182"/>
              <a:gd name="f46" fmla="val 123601"/>
              <a:gd name="f47" fmla="val 215344"/>
              <a:gd name="f48" fmla="val 157034"/>
              <a:gd name="f49" fmla="val 197419"/>
              <a:gd name="f50" fmla="val 191374"/>
              <a:gd name="f51" fmla="val 189967"/>
              <a:gd name="f52" fmla="val 205573"/>
              <a:gd name="f53" fmla="val 182615"/>
              <a:gd name="f54" fmla="val 209903"/>
              <a:gd name="f55" fmla="val 167409"/>
              <a:gd name="f56" fmla="val 200437"/>
              <a:gd name="f57" fmla="val 146967"/>
              <a:gd name="f58" fmla="val 187547"/>
              <a:gd name="f59" fmla="val 123402"/>
              <a:gd name="f60" fmla="val 189460"/>
              <a:gd name="f61" fmla="val 100946"/>
              <a:gd name="f62" fmla="val 194093"/>
              <a:gd name="f63" fmla="val 87955"/>
              <a:gd name="f64" fmla="val 196812"/>
              <a:gd name="f65" fmla="val 81410"/>
              <a:gd name="f66" fmla="val 192783"/>
              <a:gd name="f67" fmla="val 75569"/>
              <a:gd name="f68" fmla="val 181807"/>
              <a:gd name="f69" fmla="val 52206"/>
              <a:gd name="f70" fmla="val 138304"/>
              <a:gd name="f71" fmla="val 28642"/>
              <a:gd name="f72" fmla="val 94901"/>
              <a:gd name="f73" fmla="val 4372"/>
              <a:gd name="f74" fmla="val 52002"/>
              <a:gd name="f75" fmla="+- 0 0 3482"/>
              <a:gd name="f76" fmla="val 38004"/>
              <a:gd name="f77" fmla="+- 0 0 965"/>
              <a:gd name="f78" fmla="val 30653"/>
              <a:gd name="f79" fmla="val 13637"/>
              <a:gd name="f80" fmla="val 23906"/>
              <a:gd name="f81" fmla="val 184428"/>
              <a:gd name="f82" fmla="+- 0 0 54743"/>
              <a:gd name="f83" fmla="val 392882"/>
              <a:gd name="f84" fmla="val 70330"/>
              <a:gd name="f85" fmla="val 403053"/>
              <a:gd name="f86" fmla="val 257938"/>
              <a:gd name="f87" fmla="val 404764"/>
              <a:gd name="f88" fmla="val 289458"/>
              <a:gd name="f89" fmla="val 401341"/>
              <a:gd name="f90" fmla="val 293083"/>
              <a:gd name="f91" fmla="val 369015"/>
              <a:gd name="f92" fmla="val 348472"/>
              <a:gd name="f93" fmla="val 328029"/>
              <a:gd name="f94" fmla="val 307486"/>
              <a:gd name="f95" fmla="+- 0 0 -90"/>
              <a:gd name="f96" fmla="*/ f3 1 403407"/>
              <a:gd name="f97" fmla="*/ f4 1 293183"/>
              <a:gd name="f98" fmla="+- f7 0 f5"/>
              <a:gd name="f99" fmla="+- f6 0 f5"/>
              <a:gd name="f100" fmla="*/ f95 f0 1"/>
              <a:gd name="f101" fmla="*/ f99 1 403407"/>
              <a:gd name="f102" fmla="*/ f98 1 293183"/>
              <a:gd name="f103" fmla="*/ 307587 f99 1"/>
              <a:gd name="f104" fmla="*/ 292982 f98 1"/>
              <a:gd name="f105" fmla="*/ 234678 f99 1"/>
              <a:gd name="f106" fmla="*/ 216048 f99 1"/>
              <a:gd name="f107" fmla="*/ 278380 f98 1"/>
              <a:gd name="f108" fmla="*/ 264081 f98 1"/>
              <a:gd name="f109" fmla="*/ 350889 f99 1"/>
              <a:gd name="f110" fmla="*/ 371331 f99 1"/>
              <a:gd name="f111" fmla="*/ 240013 f98 1"/>
              <a:gd name="f112" fmla="*/ 279793 f99 1"/>
              <a:gd name="f113" fmla="*/ 84428 f98 1"/>
              <a:gd name="f114" fmla="*/ 252503 f99 1"/>
              <a:gd name="f115" fmla="*/ 89060 f98 1"/>
              <a:gd name="f116" fmla="*/ 197419 f99 1"/>
              <a:gd name="f117" fmla="*/ 191374 f98 1"/>
              <a:gd name="f118" fmla="*/ 167409 f99 1"/>
              <a:gd name="f119" fmla="*/ 200437 f98 1"/>
              <a:gd name="f120" fmla="*/ 100946 f99 1"/>
              <a:gd name="f121" fmla="*/ 194093 f98 1"/>
              <a:gd name="f122" fmla="*/ 75569 f99 1"/>
              <a:gd name="f123" fmla="*/ 181807 f98 1"/>
              <a:gd name="f124" fmla="*/ 4372 f99 1"/>
              <a:gd name="f125" fmla="*/ 52002 f98 1"/>
              <a:gd name="f126" fmla="*/ 13637 f99 1"/>
              <a:gd name="f127" fmla="*/ 23906 f98 1"/>
              <a:gd name="f128" fmla="*/ 403053 f99 1"/>
              <a:gd name="f129" fmla="*/ 257938 f98 1"/>
              <a:gd name="f130" fmla="*/ 369015 f99 1"/>
              <a:gd name="f131" fmla="*/ 293183 f98 1"/>
              <a:gd name="f132" fmla="*/ 307486 f99 1"/>
              <a:gd name="f133" fmla="*/ f100 1 f2"/>
              <a:gd name="f134" fmla="*/ f103 1 403407"/>
              <a:gd name="f135" fmla="*/ f104 1 293183"/>
              <a:gd name="f136" fmla="*/ f105 1 403407"/>
              <a:gd name="f137" fmla="*/ f106 1 403407"/>
              <a:gd name="f138" fmla="*/ f107 1 293183"/>
              <a:gd name="f139" fmla="*/ f108 1 293183"/>
              <a:gd name="f140" fmla="*/ f109 1 403407"/>
              <a:gd name="f141" fmla="*/ f110 1 403407"/>
              <a:gd name="f142" fmla="*/ f111 1 293183"/>
              <a:gd name="f143" fmla="*/ f112 1 403407"/>
              <a:gd name="f144" fmla="*/ f113 1 293183"/>
              <a:gd name="f145" fmla="*/ f114 1 403407"/>
              <a:gd name="f146" fmla="*/ f115 1 293183"/>
              <a:gd name="f147" fmla="*/ f116 1 403407"/>
              <a:gd name="f148" fmla="*/ f117 1 293183"/>
              <a:gd name="f149" fmla="*/ f118 1 403407"/>
              <a:gd name="f150" fmla="*/ f119 1 293183"/>
              <a:gd name="f151" fmla="*/ f120 1 403407"/>
              <a:gd name="f152" fmla="*/ f121 1 293183"/>
              <a:gd name="f153" fmla="*/ f122 1 403407"/>
              <a:gd name="f154" fmla="*/ f123 1 293183"/>
              <a:gd name="f155" fmla="*/ f124 1 403407"/>
              <a:gd name="f156" fmla="*/ f125 1 293183"/>
              <a:gd name="f157" fmla="*/ f126 1 403407"/>
              <a:gd name="f158" fmla="*/ f127 1 293183"/>
              <a:gd name="f159" fmla="*/ f128 1 403407"/>
              <a:gd name="f160" fmla="*/ f129 1 293183"/>
              <a:gd name="f161" fmla="*/ f130 1 403407"/>
              <a:gd name="f162" fmla="*/ f131 1 293183"/>
              <a:gd name="f163" fmla="*/ f132 1 403407"/>
              <a:gd name="f164" fmla="*/ f5 1 f101"/>
              <a:gd name="f165" fmla="*/ f6 1 f101"/>
              <a:gd name="f166" fmla="*/ f5 1 f102"/>
              <a:gd name="f167" fmla="*/ f7 1 f102"/>
              <a:gd name="f168" fmla="+- f133 0 f1"/>
              <a:gd name="f169" fmla="*/ f134 1 f101"/>
              <a:gd name="f170" fmla="*/ f135 1 f102"/>
              <a:gd name="f171" fmla="*/ f136 1 f101"/>
              <a:gd name="f172" fmla="*/ f137 1 f101"/>
              <a:gd name="f173" fmla="*/ f138 1 f102"/>
              <a:gd name="f174" fmla="*/ f139 1 f102"/>
              <a:gd name="f175" fmla="*/ f140 1 f101"/>
              <a:gd name="f176" fmla="*/ f141 1 f101"/>
              <a:gd name="f177" fmla="*/ f142 1 f102"/>
              <a:gd name="f178" fmla="*/ f143 1 f101"/>
              <a:gd name="f179" fmla="*/ f144 1 f102"/>
              <a:gd name="f180" fmla="*/ f145 1 f101"/>
              <a:gd name="f181" fmla="*/ f146 1 f102"/>
              <a:gd name="f182" fmla="*/ f147 1 f101"/>
              <a:gd name="f183" fmla="*/ f148 1 f102"/>
              <a:gd name="f184" fmla="*/ f149 1 f101"/>
              <a:gd name="f185" fmla="*/ f150 1 f102"/>
              <a:gd name="f186" fmla="*/ f151 1 f101"/>
              <a:gd name="f187" fmla="*/ f152 1 f102"/>
              <a:gd name="f188" fmla="*/ f153 1 f101"/>
              <a:gd name="f189" fmla="*/ f154 1 f102"/>
              <a:gd name="f190" fmla="*/ f155 1 f101"/>
              <a:gd name="f191" fmla="*/ f156 1 f102"/>
              <a:gd name="f192" fmla="*/ f157 1 f101"/>
              <a:gd name="f193" fmla="*/ f158 1 f102"/>
              <a:gd name="f194" fmla="*/ f159 1 f101"/>
              <a:gd name="f195" fmla="*/ f160 1 f102"/>
              <a:gd name="f196" fmla="*/ f161 1 f101"/>
              <a:gd name="f197" fmla="*/ f162 1 f102"/>
              <a:gd name="f198" fmla="*/ f163 1 f101"/>
              <a:gd name="f199" fmla="*/ f164 f96 1"/>
              <a:gd name="f200" fmla="*/ f165 f96 1"/>
              <a:gd name="f201" fmla="*/ f167 f97 1"/>
              <a:gd name="f202" fmla="*/ f166 f97 1"/>
              <a:gd name="f203" fmla="*/ f169 f96 1"/>
              <a:gd name="f204" fmla="*/ f170 f97 1"/>
              <a:gd name="f205" fmla="*/ f171 f96 1"/>
              <a:gd name="f206" fmla="*/ f172 f96 1"/>
              <a:gd name="f207" fmla="*/ f173 f97 1"/>
              <a:gd name="f208" fmla="*/ f174 f97 1"/>
              <a:gd name="f209" fmla="*/ f175 f96 1"/>
              <a:gd name="f210" fmla="*/ f176 f96 1"/>
              <a:gd name="f211" fmla="*/ f177 f97 1"/>
              <a:gd name="f212" fmla="*/ f178 f96 1"/>
              <a:gd name="f213" fmla="*/ f179 f97 1"/>
              <a:gd name="f214" fmla="*/ f180 f96 1"/>
              <a:gd name="f215" fmla="*/ f181 f97 1"/>
              <a:gd name="f216" fmla="*/ f182 f96 1"/>
              <a:gd name="f217" fmla="*/ f183 f97 1"/>
              <a:gd name="f218" fmla="*/ f184 f96 1"/>
              <a:gd name="f219" fmla="*/ f185 f97 1"/>
              <a:gd name="f220" fmla="*/ f186 f96 1"/>
              <a:gd name="f221" fmla="*/ f187 f97 1"/>
              <a:gd name="f222" fmla="*/ f188 f96 1"/>
              <a:gd name="f223" fmla="*/ f189 f97 1"/>
              <a:gd name="f224" fmla="*/ f190 f96 1"/>
              <a:gd name="f225" fmla="*/ f191 f97 1"/>
              <a:gd name="f226" fmla="*/ f192 f96 1"/>
              <a:gd name="f227" fmla="*/ f193 f97 1"/>
              <a:gd name="f228" fmla="*/ f194 f96 1"/>
              <a:gd name="f229" fmla="*/ f195 f97 1"/>
              <a:gd name="f230" fmla="*/ f196 f96 1"/>
              <a:gd name="f231" fmla="*/ f197 f97 1"/>
              <a:gd name="f232" fmla="*/ f198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8">
                <a:pos x="f203" y="f204"/>
              </a:cxn>
              <a:cxn ang="f168">
                <a:pos x="f205" y="f204"/>
              </a:cxn>
              <a:cxn ang="f168">
                <a:pos x="f206" y="f207"/>
              </a:cxn>
              <a:cxn ang="f168">
                <a:pos x="f205" y="f208"/>
              </a:cxn>
              <a:cxn ang="f168">
                <a:pos x="f209" y="f208"/>
              </a:cxn>
              <a:cxn ang="f168">
                <a:pos x="f210" y="f211"/>
              </a:cxn>
              <a:cxn ang="f168">
                <a:pos x="f212" y="f213"/>
              </a:cxn>
              <a:cxn ang="f168">
                <a:pos x="f214" y="f215"/>
              </a:cxn>
              <a:cxn ang="f168">
                <a:pos x="f216" y="f217"/>
              </a:cxn>
              <a:cxn ang="f168">
                <a:pos x="f218" y="f219"/>
              </a:cxn>
              <a:cxn ang="f168">
                <a:pos x="f220" y="f221"/>
              </a:cxn>
              <a:cxn ang="f168">
                <a:pos x="f222" y="f223"/>
              </a:cxn>
              <a:cxn ang="f168">
                <a:pos x="f224" y="f225"/>
              </a:cxn>
              <a:cxn ang="f168">
                <a:pos x="f226" y="f227"/>
              </a:cxn>
              <a:cxn ang="f168">
                <a:pos x="f228" y="f229"/>
              </a:cxn>
              <a:cxn ang="f168">
                <a:pos x="f230" y="f231"/>
              </a:cxn>
              <a:cxn ang="f168">
                <a:pos x="f232" y="f231"/>
              </a:cxn>
            </a:cxnLst>
            <a:rect l="f199" t="f202" r="f200" b="f201"/>
            <a:pathLst>
              <a:path w="403407" h="293183">
                <a:moveTo>
                  <a:pt x="f8" y="f9"/>
                </a:moveTo>
                <a:cubicBezTo>
                  <a:pt x="f10" y="f9"/>
                  <a:pt x="f11" y="f9"/>
                  <a:pt x="f12" y="f9"/>
                </a:cubicBezTo>
                <a:cubicBezTo>
                  <a:pt x="f13" y="f9"/>
                  <a:pt x="f14" y="f15"/>
                  <a:pt x="f16" y="f17"/>
                </a:cubicBezTo>
                <a:cubicBezTo>
                  <a:pt x="f18" y="f19"/>
                  <a:pt x="f20" y="f21"/>
                  <a:pt x="f12" y="f21"/>
                </a:cubicBezTo>
                <a:cubicBezTo>
                  <a:pt x="f22" y="f23"/>
                  <a:pt x="f24" y="f25"/>
                  <a:pt x="f26" y="f21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7"/>
                </a:cubicBezTo>
                <a:cubicBezTo>
                  <a:pt x="f92" y="f7"/>
                  <a:pt x="f93" y="f7"/>
                  <a:pt x="f94" y="f7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72" name="Forma libre: forma 78">
            <a:extLst>
              <a:ext uri="{FF2B5EF4-FFF2-40B4-BE49-F238E27FC236}">
                <a16:creationId xmlns:a16="http://schemas.microsoft.com/office/drawing/2014/main" id="{CED46938-7EE5-40F5-BFFB-3C492F3DE78D}"/>
              </a:ext>
            </a:extLst>
          </p:cNvPr>
          <p:cNvSpPr/>
          <p:nvPr/>
        </p:nvSpPr>
        <p:spPr>
          <a:xfrm>
            <a:off x="4496040" y="4397852"/>
            <a:ext cx="217983" cy="24467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7988"/>
              <a:gd name="f7" fmla="val 244675"/>
              <a:gd name="f8" fmla="val 98164"/>
              <a:gd name="f9" fmla="val 244555"/>
              <a:gd name="f10" fmla="val 76211"/>
              <a:gd name="f11" fmla="val 54258"/>
              <a:gd name="f12" fmla="val 244153"/>
              <a:gd name="f13" fmla="val 32305"/>
              <a:gd name="f14" fmla="+- 0 0 323"/>
              <a:gd name="f15" fmla="val 245260"/>
              <a:gd name="f16" fmla="+- 0 0 2639"/>
              <a:gd name="f17" fmla="val 242743"/>
              <a:gd name="f18" fmla="val 1590"/>
              <a:gd name="f19" fmla="val 204375"/>
              <a:gd name="f20" fmla="val 10452"/>
              <a:gd name="f21" fmla="val 122504"/>
              <a:gd name="f22" fmla="val 47007"/>
              <a:gd name="f23" fmla="val 56343"/>
              <a:gd name="f24" fmla="val 113471"/>
              <a:gd name="f25" fmla="val 6798"/>
              <a:gd name="f26" fmla="val 126965"/>
              <a:gd name="f27" fmla="+- 0 0 3273"/>
              <a:gd name="f28" fmla="val 134517"/>
              <a:gd name="f29" fmla="+- 0 0 2970"/>
              <a:gd name="f30" fmla="val 142976"/>
              <a:gd name="f31" fmla="val 13242"/>
              <a:gd name="f32" fmla="val 165030"/>
              <a:gd name="f33" fmla="val 55537"/>
              <a:gd name="f34" fmla="val 188595"/>
              <a:gd name="f35" fmla="val 97027"/>
              <a:gd name="f36" fmla="val 212058"/>
              <a:gd name="f37" fmla="val 138617"/>
              <a:gd name="f38" fmla="val 219007"/>
              <a:gd name="f39" fmla="val 151003"/>
              <a:gd name="f40" fmla="val 221625"/>
              <a:gd name="f41" fmla="val 160872"/>
              <a:gd name="f42" fmla="val 209943"/>
              <a:gd name="f43" fmla="val 172856"/>
              <a:gd name="f44" fmla="val 196349"/>
              <a:gd name="f45" fmla="val 186853"/>
              <a:gd name="f46" fmla="val 190609"/>
              <a:gd name="f47" fmla="val 205382"/>
              <a:gd name="f48" fmla="val 189803"/>
              <a:gd name="f49" fmla="val 224818"/>
              <a:gd name="f50" fmla="val 189199"/>
              <a:gd name="f51" fmla="val 239117"/>
              <a:gd name="f52" fmla="val 182955"/>
              <a:gd name="f53" fmla="val 245059"/>
              <a:gd name="f54" fmla="val 168555"/>
              <a:gd name="f55" fmla="val 244656"/>
              <a:gd name="f56" fmla="val 145091"/>
              <a:gd name="f57" fmla="val 244052"/>
              <a:gd name="f58" fmla="val 121628"/>
              <a:gd name="f59" fmla="val 244455"/>
              <a:gd name="f60" fmla="val 98063"/>
              <a:gd name="f61" fmla="+- 0 0 -90"/>
              <a:gd name="f62" fmla="*/ f3 1 217988"/>
              <a:gd name="f63" fmla="*/ f4 1 244675"/>
              <a:gd name="f64" fmla="+- f7 0 f5"/>
              <a:gd name="f65" fmla="+- f6 0 f5"/>
              <a:gd name="f66" fmla="*/ f61 f0 1"/>
              <a:gd name="f67" fmla="*/ f65 1 217988"/>
              <a:gd name="f68" fmla="*/ f64 1 244675"/>
              <a:gd name="f69" fmla="*/ 98164 f65 1"/>
              <a:gd name="f70" fmla="*/ 244555 f64 1"/>
              <a:gd name="f71" fmla="*/ 32305 f65 1"/>
              <a:gd name="f72" fmla="*/ 1590 f65 1"/>
              <a:gd name="f73" fmla="*/ 204375 f64 1"/>
              <a:gd name="f74" fmla="*/ 113471 f65 1"/>
              <a:gd name="f75" fmla="*/ 6798 f64 1"/>
              <a:gd name="f76" fmla="*/ 142976 f65 1"/>
              <a:gd name="f77" fmla="*/ 13242 f64 1"/>
              <a:gd name="f78" fmla="*/ 212058 f65 1"/>
              <a:gd name="f79" fmla="*/ 138617 f64 1"/>
              <a:gd name="f80" fmla="*/ 209943 f65 1"/>
              <a:gd name="f81" fmla="*/ 172856 f64 1"/>
              <a:gd name="f82" fmla="*/ 189803 f65 1"/>
              <a:gd name="f83" fmla="*/ 224818 f64 1"/>
              <a:gd name="f84" fmla="*/ 168555 f65 1"/>
              <a:gd name="f85" fmla="*/ 244656 f64 1"/>
              <a:gd name="f86" fmla="*/ 98063 f65 1"/>
              <a:gd name="f87" fmla="*/ 244455 f64 1"/>
              <a:gd name="f88" fmla="*/ f66 1 f2"/>
              <a:gd name="f89" fmla="*/ f69 1 217988"/>
              <a:gd name="f90" fmla="*/ f70 1 244675"/>
              <a:gd name="f91" fmla="*/ f71 1 217988"/>
              <a:gd name="f92" fmla="*/ f72 1 217988"/>
              <a:gd name="f93" fmla="*/ f73 1 244675"/>
              <a:gd name="f94" fmla="*/ f74 1 217988"/>
              <a:gd name="f95" fmla="*/ f75 1 244675"/>
              <a:gd name="f96" fmla="*/ f76 1 217988"/>
              <a:gd name="f97" fmla="*/ f77 1 244675"/>
              <a:gd name="f98" fmla="*/ f78 1 217988"/>
              <a:gd name="f99" fmla="*/ f79 1 244675"/>
              <a:gd name="f100" fmla="*/ f80 1 217988"/>
              <a:gd name="f101" fmla="*/ f81 1 244675"/>
              <a:gd name="f102" fmla="*/ f82 1 217988"/>
              <a:gd name="f103" fmla="*/ f83 1 244675"/>
              <a:gd name="f104" fmla="*/ f84 1 217988"/>
              <a:gd name="f105" fmla="*/ f85 1 244675"/>
              <a:gd name="f106" fmla="*/ f86 1 217988"/>
              <a:gd name="f107" fmla="*/ f87 1 244675"/>
              <a:gd name="f108" fmla="*/ f5 1 f67"/>
              <a:gd name="f109" fmla="*/ f6 1 f67"/>
              <a:gd name="f110" fmla="*/ f5 1 f68"/>
              <a:gd name="f111" fmla="*/ f7 1 f68"/>
              <a:gd name="f112" fmla="+- f88 0 f1"/>
              <a:gd name="f113" fmla="*/ f89 1 f67"/>
              <a:gd name="f114" fmla="*/ f90 1 f68"/>
              <a:gd name="f115" fmla="*/ f91 1 f67"/>
              <a:gd name="f116" fmla="*/ f92 1 f67"/>
              <a:gd name="f117" fmla="*/ f93 1 f68"/>
              <a:gd name="f118" fmla="*/ f94 1 f67"/>
              <a:gd name="f119" fmla="*/ f95 1 f68"/>
              <a:gd name="f120" fmla="*/ f96 1 f67"/>
              <a:gd name="f121" fmla="*/ f97 1 f68"/>
              <a:gd name="f122" fmla="*/ f98 1 f67"/>
              <a:gd name="f123" fmla="*/ f99 1 f68"/>
              <a:gd name="f124" fmla="*/ f100 1 f67"/>
              <a:gd name="f125" fmla="*/ f101 1 f68"/>
              <a:gd name="f126" fmla="*/ f102 1 f67"/>
              <a:gd name="f127" fmla="*/ f103 1 f68"/>
              <a:gd name="f128" fmla="*/ f104 1 f67"/>
              <a:gd name="f129" fmla="*/ f105 1 f68"/>
              <a:gd name="f130" fmla="*/ f106 1 f67"/>
              <a:gd name="f131" fmla="*/ f107 1 f68"/>
              <a:gd name="f132" fmla="*/ f108 f62 1"/>
              <a:gd name="f133" fmla="*/ f109 f62 1"/>
              <a:gd name="f134" fmla="*/ f111 f63 1"/>
              <a:gd name="f135" fmla="*/ f110 f63 1"/>
              <a:gd name="f136" fmla="*/ f113 f62 1"/>
              <a:gd name="f137" fmla="*/ f114 f63 1"/>
              <a:gd name="f138" fmla="*/ f115 f62 1"/>
              <a:gd name="f139" fmla="*/ f116 f62 1"/>
              <a:gd name="f140" fmla="*/ f117 f63 1"/>
              <a:gd name="f141" fmla="*/ f118 f62 1"/>
              <a:gd name="f142" fmla="*/ f119 f63 1"/>
              <a:gd name="f143" fmla="*/ f120 f62 1"/>
              <a:gd name="f144" fmla="*/ f121 f63 1"/>
              <a:gd name="f145" fmla="*/ f122 f62 1"/>
              <a:gd name="f146" fmla="*/ f123 f63 1"/>
              <a:gd name="f147" fmla="*/ f124 f62 1"/>
              <a:gd name="f148" fmla="*/ f125 f63 1"/>
              <a:gd name="f149" fmla="*/ f126 f62 1"/>
              <a:gd name="f150" fmla="*/ f127 f63 1"/>
              <a:gd name="f151" fmla="*/ f128 f62 1"/>
              <a:gd name="f152" fmla="*/ f129 f63 1"/>
              <a:gd name="f153" fmla="*/ f130 f62 1"/>
              <a:gd name="f154" fmla="*/ f131 f6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2">
                <a:pos x="f136" y="f137"/>
              </a:cxn>
              <a:cxn ang="f112">
                <a:pos x="f138" y="f137"/>
              </a:cxn>
              <a:cxn ang="f112">
                <a:pos x="f139" y="f140"/>
              </a:cxn>
              <a:cxn ang="f112">
                <a:pos x="f141" y="f142"/>
              </a:cxn>
              <a:cxn ang="f112">
                <a:pos x="f143" y="f144"/>
              </a:cxn>
              <a:cxn ang="f112">
                <a:pos x="f145" y="f146"/>
              </a:cxn>
              <a:cxn ang="f112">
                <a:pos x="f147" y="f148"/>
              </a:cxn>
              <a:cxn ang="f112">
                <a:pos x="f149" y="f150"/>
              </a:cxn>
              <a:cxn ang="f112">
                <a:pos x="f151" y="f152"/>
              </a:cxn>
              <a:cxn ang="f112">
                <a:pos x="f153" y="f154"/>
              </a:cxn>
            </a:cxnLst>
            <a:rect l="f132" t="f135" r="f133" b="f134"/>
            <a:pathLst>
              <a:path w="217988" h="244675">
                <a:moveTo>
                  <a:pt x="f8" y="f9"/>
                </a:moveTo>
                <a:cubicBezTo>
                  <a:pt x="f10" y="f9"/>
                  <a:pt x="f11" y="f12"/>
                  <a:pt x="f13" y="f9"/>
                </a:cubicBezTo>
                <a:cubicBezTo>
                  <a:pt x="f14" y="f15"/>
                  <a:pt x="f16" y="f17"/>
                  <a:pt x="f18" y="f19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5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73" name="Forma libre: forma 79">
            <a:extLst>
              <a:ext uri="{FF2B5EF4-FFF2-40B4-BE49-F238E27FC236}">
                <a16:creationId xmlns:a16="http://schemas.microsoft.com/office/drawing/2014/main" id="{5EB89001-E3D9-4C5D-9A2F-31A46D02B255}"/>
              </a:ext>
            </a:extLst>
          </p:cNvPr>
          <p:cNvSpPr/>
          <p:nvPr/>
        </p:nvSpPr>
        <p:spPr>
          <a:xfrm>
            <a:off x="4719346" y="4568763"/>
            <a:ext cx="156636" cy="11444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56637"/>
              <a:gd name="f7" fmla="val 114442"/>
              <a:gd name="f8" fmla="val 56327"/>
              <a:gd name="f9" fmla="val 114437"/>
              <a:gd name="f10" fmla="val 25008"/>
              <a:gd name="f11" fmla="val 114840"/>
              <a:gd name="f12" fmla="+- 0 0 1074"/>
              <a:gd name="f13" fmla="val 88859"/>
              <a:gd name="f14" fmla="val 34"/>
              <a:gd name="f15" fmla="val 58346"/>
              <a:gd name="f16" fmla="val 1242"/>
              <a:gd name="f17" fmla="val 25517"/>
              <a:gd name="f18" fmla="val 28835"/>
              <a:gd name="f19" fmla="+- 0 0 967"/>
              <a:gd name="f20" fmla="val 60455"/>
              <a:gd name="f21" fmla="val 4773"/>
              <a:gd name="f22" fmla="val 86839"/>
              <a:gd name="f23" fmla="val 9607"/>
              <a:gd name="f24" fmla="val 111713"/>
              <a:gd name="f25" fmla="val 6887"/>
              <a:gd name="f26" fmla="val 137090"/>
              <a:gd name="f27" fmla="val 2054"/>
              <a:gd name="f28" fmla="val 143434"/>
              <a:gd name="f29" fmla="val 845"/>
              <a:gd name="f30" fmla="val 151389"/>
              <a:gd name="f31" fmla="+- 0 0 3082"/>
              <a:gd name="f32" fmla="val 155619"/>
              <a:gd name="f33" fmla="val 159144"/>
              <a:gd name="f34" fmla="val 11318"/>
              <a:gd name="f35" fmla="val 152699"/>
              <a:gd name="f36" fmla="val 15951"/>
              <a:gd name="f37" fmla="val 148771"/>
              <a:gd name="f38" fmla="val 20180"/>
              <a:gd name="f39" fmla="val 130242"/>
              <a:gd name="f40" fmla="val 40119"/>
              <a:gd name="f41" fmla="val 112317"/>
              <a:gd name="f42" fmla="val 59756"/>
              <a:gd name="f43" fmla="val 102348"/>
              <a:gd name="f44" fmla="val 86543"/>
              <a:gd name="f45" fmla="val 95399"/>
              <a:gd name="f46" fmla="val 105072"/>
              <a:gd name="f47" fmla="val 77373"/>
              <a:gd name="f48" fmla="+- 0 0 -90"/>
              <a:gd name="f49" fmla="*/ f3 1 156637"/>
              <a:gd name="f50" fmla="*/ f4 1 114442"/>
              <a:gd name="f51" fmla="+- f7 0 f5"/>
              <a:gd name="f52" fmla="+- f6 0 f5"/>
              <a:gd name="f53" fmla="*/ f48 f0 1"/>
              <a:gd name="f54" fmla="*/ f52 1 156637"/>
              <a:gd name="f55" fmla="*/ f51 1 114442"/>
              <a:gd name="f56" fmla="*/ 56327 f52 1"/>
              <a:gd name="f57" fmla="*/ 114437 f51 1"/>
              <a:gd name="f58" fmla="*/ 34 f52 1"/>
              <a:gd name="f59" fmla="*/ 58346 f51 1"/>
              <a:gd name="f60" fmla="*/ 60455 f52 1"/>
              <a:gd name="f61" fmla="*/ 4773 f51 1"/>
              <a:gd name="f62" fmla="*/ 137090 f52 1"/>
              <a:gd name="f63" fmla="*/ 2054 f51 1"/>
              <a:gd name="f64" fmla="*/ 155619 f52 1"/>
              <a:gd name="f65" fmla="*/ 148771 f52 1"/>
              <a:gd name="f66" fmla="*/ 20180 f51 1"/>
              <a:gd name="f67" fmla="*/ 102348 f52 1"/>
              <a:gd name="f68" fmla="*/ 86543 f51 1"/>
              <a:gd name="f69" fmla="*/ f53 1 f2"/>
              <a:gd name="f70" fmla="*/ f56 1 156637"/>
              <a:gd name="f71" fmla="*/ f57 1 114442"/>
              <a:gd name="f72" fmla="*/ f58 1 156637"/>
              <a:gd name="f73" fmla="*/ f59 1 114442"/>
              <a:gd name="f74" fmla="*/ f60 1 156637"/>
              <a:gd name="f75" fmla="*/ f61 1 114442"/>
              <a:gd name="f76" fmla="*/ f62 1 156637"/>
              <a:gd name="f77" fmla="*/ f63 1 114442"/>
              <a:gd name="f78" fmla="*/ f64 1 156637"/>
              <a:gd name="f79" fmla="*/ f65 1 156637"/>
              <a:gd name="f80" fmla="*/ f66 1 114442"/>
              <a:gd name="f81" fmla="*/ f67 1 156637"/>
              <a:gd name="f82" fmla="*/ f68 1 114442"/>
              <a:gd name="f83" fmla="*/ f5 1 f54"/>
              <a:gd name="f84" fmla="*/ f6 1 f54"/>
              <a:gd name="f85" fmla="*/ f5 1 f55"/>
              <a:gd name="f86" fmla="*/ f7 1 f55"/>
              <a:gd name="f87" fmla="+- f69 0 f1"/>
              <a:gd name="f88" fmla="*/ f70 1 f54"/>
              <a:gd name="f89" fmla="*/ f71 1 f55"/>
              <a:gd name="f90" fmla="*/ f72 1 f54"/>
              <a:gd name="f91" fmla="*/ f73 1 f55"/>
              <a:gd name="f92" fmla="*/ f74 1 f54"/>
              <a:gd name="f93" fmla="*/ f75 1 f55"/>
              <a:gd name="f94" fmla="*/ f76 1 f54"/>
              <a:gd name="f95" fmla="*/ f77 1 f55"/>
              <a:gd name="f96" fmla="*/ f78 1 f54"/>
              <a:gd name="f97" fmla="*/ f79 1 f54"/>
              <a:gd name="f98" fmla="*/ f80 1 f55"/>
              <a:gd name="f99" fmla="*/ f81 1 f54"/>
              <a:gd name="f100" fmla="*/ f82 1 f55"/>
              <a:gd name="f101" fmla="*/ f83 f49 1"/>
              <a:gd name="f102" fmla="*/ f84 f49 1"/>
              <a:gd name="f103" fmla="*/ f86 f50 1"/>
              <a:gd name="f104" fmla="*/ f85 f50 1"/>
              <a:gd name="f105" fmla="*/ f88 f49 1"/>
              <a:gd name="f106" fmla="*/ f89 f50 1"/>
              <a:gd name="f107" fmla="*/ f90 f49 1"/>
              <a:gd name="f108" fmla="*/ f91 f50 1"/>
              <a:gd name="f109" fmla="*/ f92 f49 1"/>
              <a:gd name="f110" fmla="*/ f93 f50 1"/>
              <a:gd name="f111" fmla="*/ f94 f49 1"/>
              <a:gd name="f112" fmla="*/ f95 f50 1"/>
              <a:gd name="f113" fmla="*/ f96 f49 1"/>
              <a:gd name="f114" fmla="*/ f97 f49 1"/>
              <a:gd name="f115" fmla="*/ f98 f50 1"/>
              <a:gd name="f116" fmla="*/ f99 f49 1"/>
              <a:gd name="f117" fmla="*/ f10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7">
                <a:pos x="f105" y="f106"/>
              </a:cxn>
              <a:cxn ang="f87">
                <a:pos x="f107" y="f108"/>
              </a:cxn>
              <a:cxn ang="f87">
                <a:pos x="f109" y="f110"/>
              </a:cxn>
              <a:cxn ang="f87">
                <a:pos x="f111" y="f112"/>
              </a:cxn>
              <a:cxn ang="f87">
                <a:pos x="f113" y="f110"/>
              </a:cxn>
              <a:cxn ang="f87">
                <a:pos x="f114" y="f115"/>
              </a:cxn>
              <a:cxn ang="f87">
                <a:pos x="f116" y="f117"/>
              </a:cxn>
              <a:cxn ang="f87">
                <a:pos x="f105" y="f106"/>
              </a:cxn>
            </a:cxnLst>
            <a:rect l="f101" t="f104" r="f102" b="f103"/>
            <a:pathLst>
              <a:path w="156637" h="114442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21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9"/>
                  <a:pt x="f8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74" name="Forma libre: forma 80">
            <a:extLst>
              <a:ext uri="{FF2B5EF4-FFF2-40B4-BE49-F238E27FC236}">
                <a16:creationId xmlns:a16="http://schemas.microsoft.com/office/drawing/2014/main" id="{DC5D43D5-AE02-440B-B1A8-0398AEDE56E0}"/>
              </a:ext>
            </a:extLst>
          </p:cNvPr>
          <p:cNvSpPr/>
          <p:nvPr/>
        </p:nvSpPr>
        <p:spPr>
          <a:xfrm>
            <a:off x="4877775" y="4500356"/>
            <a:ext cx="102934" cy="8852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2930"/>
              <a:gd name="f7" fmla="val 88521"/>
              <a:gd name="f8" fmla="val 102926"/>
              <a:gd name="f9" fmla="val 29065"/>
              <a:gd name="f10" fmla="val 103429"/>
              <a:gd name="f11" fmla="val 46083"/>
              <a:gd name="f12" fmla="val 68183"/>
              <a:gd name="f13" fmla="val 87271"/>
              <a:gd name="f14" fmla="val 52172"/>
              <a:gd name="f15" fmla="val 88479"/>
              <a:gd name="f16" fmla="val 28809"/>
              <a:gd name="f17" fmla="val 90191"/>
              <a:gd name="f18" fmla="+- 0 0 7645"/>
              <a:gd name="f19" fmla="val 40142"/>
              <a:gd name="f20" fmla="val 1418"/>
              <a:gd name="f21" fmla="val 18592"/>
              <a:gd name="f22" fmla="val 7158"/>
              <a:gd name="f23" fmla="val 5097"/>
              <a:gd name="f24" fmla="val 18336"/>
              <a:gd name="f25" fmla="+- 0 0 2153"/>
              <a:gd name="f26" fmla="val 32132"/>
              <a:gd name="f27" fmla="val 566"/>
              <a:gd name="f28" fmla="val 45022"/>
              <a:gd name="f29" fmla="val 3084"/>
              <a:gd name="f30" fmla="val 56502"/>
              <a:gd name="f31" fmla="val 3990"/>
              <a:gd name="f32" fmla="val 69593"/>
              <a:gd name="f33" fmla="val 767"/>
              <a:gd name="f34" fmla="val 87115"/>
              <a:gd name="f35" fmla="+- 0 0 3462"/>
              <a:gd name="f36" fmla="val 102422"/>
              <a:gd name="f37" fmla="val 10938"/>
              <a:gd name="f38" fmla="+- 0 0 -90"/>
              <a:gd name="f39" fmla="*/ f3 1 102930"/>
              <a:gd name="f40" fmla="*/ f4 1 88521"/>
              <a:gd name="f41" fmla="+- f7 0 f5"/>
              <a:gd name="f42" fmla="+- f6 0 f5"/>
              <a:gd name="f43" fmla="*/ f38 f0 1"/>
              <a:gd name="f44" fmla="*/ f42 1 102930"/>
              <a:gd name="f45" fmla="*/ f41 1 88521"/>
              <a:gd name="f46" fmla="*/ 102926 f42 1"/>
              <a:gd name="f47" fmla="*/ 29065 f41 1"/>
              <a:gd name="f48" fmla="*/ 52172 f42 1"/>
              <a:gd name="f49" fmla="*/ 88479 f41 1"/>
              <a:gd name="f50" fmla="*/ 1418 f42 1"/>
              <a:gd name="f51" fmla="*/ 18592 f41 1"/>
              <a:gd name="f52" fmla="*/ 32132 f42 1"/>
              <a:gd name="f53" fmla="*/ 566 f41 1"/>
              <a:gd name="f54" fmla="*/ 69593 f42 1"/>
              <a:gd name="f55" fmla="*/ 767 f41 1"/>
              <a:gd name="f56" fmla="*/ f43 1 f2"/>
              <a:gd name="f57" fmla="*/ f46 1 102930"/>
              <a:gd name="f58" fmla="*/ f47 1 88521"/>
              <a:gd name="f59" fmla="*/ f48 1 102930"/>
              <a:gd name="f60" fmla="*/ f49 1 88521"/>
              <a:gd name="f61" fmla="*/ f50 1 102930"/>
              <a:gd name="f62" fmla="*/ f51 1 88521"/>
              <a:gd name="f63" fmla="*/ f52 1 102930"/>
              <a:gd name="f64" fmla="*/ f53 1 88521"/>
              <a:gd name="f65" fmla="*/ f54 1 102930"/>
              <a:gd name="f66" fmla="*/ f55 1 88521"/>
              <a:gd name="f67" fmla="*/ f5 1 f44"/>
              <a:gd name="f68" fmla="*/ f6 1 f44"/>
              <a:gd name="f69" fmla="*/ f5 1 f45"/>
              <a:gd name="f70" fmla="*/ f7 1 f45"/>
              <a:gd name="f71" fmla="+- f56 0 f1"/>
              <a:gd name="f72" fmla="*/ f57 1 f44"/>
              <a:gd name="f73" fmla="*/ f58 1 f45"/>
              <a:gd name="f74" fmla="*/ f59 1 f44"/>
              <a:gd name="f75" fmla="*/ f60 1 f45"/>
              <a:gd name="f76" fmla="*/ f61 1 f44"/>
              <a:gd name="f77" fmla="*/ f62 1 f45"/>
              <a:gd name="f78" fmla="*/ f63 1 f44"/>
              <a:gd name="f79" fmla="*/ f64 1 f45"/>
              <a:gd name="f80" fmla="*/ f65 1 f44"/>
              <a:gd name="f81" fmla="*/ f66 1 f45"/>
              <a:gd name="f82" fmla="*/ f67 f39 1"/>
              <a:gd name="f83" fmla="*/ f68 f39 1"/>
              <a:gd name="f84" fmla="*/ f70 f40 1"/>
              <a:gd name="f85" fmla="*/ f69 f40 1"/>
              <a:gd name="f86" fmla="*/ f72 f39 1"/>
              <a:gd name="f87" fmla="*/ f73 f40 1"/>
              <a:gd name="f88" fmla="*/ f74 f39 1"/>
              <a:gd name="f89" fmla="*/ f75 f40 1"/>
              <a:gd name="f90" fmla="*/ f76 f39 1"/>
              <a:gd name="f91" fmla="*/ f77 f40 1"/>
              <a:gd name="f92" fmla="*/ f78 f39 1"/>
              <a:gd name="f93" fmla="*/ f79 f40 1"/>
              <a:gd name="f94" fmla="*/ f80 f39 1"/>
              <a:gd name="f95" fmla="*/ f81 f4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1">
                <a:pos x="f86" y="f87"/>
              </a:cxn>
              <a:cxn ang="f71">
                <a:pos x="f88" y="f89"/>
              </a:cxn>
              <a:cxn ang="f71">
                <a:pos x="f90" y="f91"/>
              </a:cxn>
              <a:cxn ang="f71">
                <a:pos x="f92" y="f93"/>
              </a:cxn>
              <a:cxn ang="f71">
                <a:pos x="f94" y="f95"/>
              </a:cxn>
              <a:cxn ang="f71">
                <a:pos x="f86" y="f87"/>
              </a:cxn>
            </a:cxnLst>
            <a:rect l="f82" t="f85" r="f83" b="f84"/>
            <a:pathLst>
              <a:path w="102930" h="88521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8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75" name="Forma libre: forma 81">
            <a:extLst>
              <a:ext uri="{FF2B5EF4-FFF2-40B4-BE49-F238E27FC236}">
                <a16:creationId xmlns:a16="http://schemas.microsoft.com/office/drawing/2014/main" id="{AC115FDD-659E-44B1-96D6-DC8BE961B750}"/>
              </a:ext>
            </a:extLst>
          </p:cNvPr>
          <p:cNvSpPr/>
          <p:nvPr/>
        </p:nvSpPr>
        <p:spPr>
          <a:xfrm>
            <a:off x="8190152" y="4294058"/>
            <a:ext cx="626501" cy="42088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26499"/>
              <a:gd name="f7" fmla="val 420886"/>
              <a:gd name="f8" fmla="val 625790"/>
              <a:gd name="f9" fmla="val 186523"/>
              <a:gd name="f10" fmla="val 627502"/>
              <a:gd name="f11" fmla="val 202434"/>
              <a:gd name="f12" fmla="val 623071"/>
              <a:gd name="f13" fmla="val 213310"/>
              <a:gd name="f14" fmla="val 611691"/>
              <a:gd name="f15" fmla="val 222272"/>
              <a:gd name="f16" fmla="val 573022"/>
              <a:gd name="f17" fmla="val 252886"/>
              <a:gd name="f18" fmla="val 537676"/>
              <a:gd name="f19" fmla="val 288635"/>
              <a:gd name="f20" fmla="val 495783"/>
              <a:gd name="f21" fmla="val 313710"/>
              <a:gd name="f22" fmla="val 436671"/>
              <a:gd name="f23" fmla="val 349057"/>
              <a:gd name="f24" fmla="val 377055"/>
              <a:gd name="f25" fmla="val 384000"/>
              <a:gd name="f26" fmla="val 316634"/>
              <a:gd name="f27" fmla="val 417232"/>
              <a:gd name="f28" fmla="val 304852"/>
              <a:gd name="f29" fmla="val 423677"/>
              <a:gd name="f30" fmla="val 292969"/>
              <a:gd name="f31" fmla="val 420857"/>
              <a:gd name="f32" fmla="val 281892"/>
              <a:gd name="f33" fmla="val 414513"/>
              <a:gd name="f34" fmla="val 193173"/>
              <a:gd name="f35" fmla="val 363457"/>
              <a:gd name="f36" fmla="val 104253"/>
              <a:gd name="f37" fmla="val 312502"/>
              <a:gd name="f38" fmla="val 15736"/>
              <a:gd name="f39" fmla="val 260942"/>
              <a:gd name="f40" fmla="+- 0 0 6016"/>
              <a:gd name="f41" fmla="val 248254"/>
              <a:gd name="f42" fmla="+- 0 0 4908"/>
              <a:gd name="f43" fmla="val 213511"/>
              <a:gd name="f44" fmla="val 17146"/>
              <a:gd name="f45" fmla="val 200319"/>
              <a:gd name="f46" fmla="val 56923"/>
              <a:gd name="f47" fmla="val 176554"/>
              <a:gd name="f48" fmla="val 96700"/>
              <a:gd name="f49" fmla="val 152888"/>
              <a:gd name="f50" fmla="val 137082"/>
              <a:gd name="f51" fmla="val 130432"/>
              <a:gd name="f52" fmla="val 193878"/>
              <a:gd name="f53" fmla="val 98811"/>
              <a:gd name="f54" fmla="val 242316"/>
              <a:gd name="f55" fmla="val 56114"/>
              <a:gd name="f56" fmla="val 293573"/>
              <a:gd name="f57" fmla="val 17041"/>
              <a:gd name="f58" fmla="val 321367"/>
              <a:gd name="f59" fmla="+- 0 0 4207"/>
              <a:gd name="f60" fmla="val 326201"/>
              <a:gd name="f61" fmla="+- 0 0 5315"/>
              <a:gd name="f62" fmla="val 356613"/>
              <a:gd name="f63" fmla="val 12207"/>
              <a:gd name="f64" fmla="val 436872"/>
              <a:gd name="f65" fmla="val 58228"/>
              <a:gd name="f66" fmla="val 516528"/>
              <a:gd name="f67" fmla="val 105559"/>
              <a:gd name="f68" fmla="val 597392"/>
              <a:gd name="f69" fmla="val 150371"/>
              <a:gd name="f70" fmla="val 614310"/>
              <a:gd name="f71" fmla="val 159736"/>
              <a:gd name="f72" fmla="val 630321"/>
              <a:gd name="f73" fmla="val 165174"/>
              <a:gd name="f74" fmla="val 625689"/>
              <a:gd name="f75" fmla="val 338084"/>
              <a:gd name="f76" fmla="val 55308"/>
              <a:gd name="f77" fmla="val 333451"/>
              <a:gd name="f78" fmla="val 56617"/>
              <a:gd name="f79" fmla="val 329121"/>
              <a:gd name="f80" fmla="val 326402"/>
              <a:gd name="f81" fmla="val 58732"/>
              <a:gd name="f82" fmla="val 300924"/>
              <a:gd name="f83" fmla="val 77765"/>
              <a:gd name="f84" fmla="val 275346"/>
              <a:gd name="f85" fmla="val 96797"/>
              <a:gd name="f86" fmla="val 250573"/>
              <a:gd name="f87" fmla="val 116636"/>
              <a:gd name="f88" fmla="val 240906"/>
              <a:gd name="f89" fmla="val 124390"/>
              <a:gd name="f90" fmla="val 248761"/>
              <a:gd name="f91" fmla="val 129123"/>
              <a:gd name="f92" fmla="val 255911"/>
              <a:gd name="f93" fmla="val 133252"/>
              <a:gd name="f94" fmla="val 316835"/>
              <a:gd name="f95" fmla="val 168598"/>
              <a:gd name="f96" fmla="val 377760"/>
              <a:gd name="f97" fmla="val 204146"/>
              <a:gd name="f98" fmla="val 438685"/>
              <a:gd name="f99" fmla="val 239593"/>
              <a:gd name="f100" fmla="val 447748"/>
              <a:gd name="f101" fmla="val 244930"/>
              <a:gd name="f102" fmla="val 456409"/>
              <a:gd name="f103" fmla="val 247448"/>
              <a:gd name="f104" fmla="val 465975"/>
              <a:gd name="f105" fmla="val 239996"/>
              <a:gd name="f106" fmla="val 489238"/>
              <a:gd name="f107" fmla="val 221769"/>
              <a:gd name="f108" fmla="val 512701"/>
              <a:gd name="f109" fmla="val 203945"/>
              <a:gd name="f110" fmla="val 536064"/>
              <a:gd name="f111" fmla="val 185818"/>
              <a:gd name="f112" fmla="val 546739"/>
              <a:gd name="f113" fmla="val 177561"/>
              <a:gd name="f114" fmla="val 546537"/>
              <a:gd name="f115" fmla="val 170813"/>
              <a:gd name="f116" fmla="val 534151"/>
              <a:gd name="f117" fmla="val 163764"/>
              <a:gd name="f118" fmla="val 474132"/>
              <a:gd name="f119" fmla="val 129828"/>
              <a:gd name="f120" fmla="val 414416"/>
              <a:gd name="f121" fmla="val 95488"/>
              <a:gd name="f122" fmla="val 354397"/>
              <a:gd name="f123" fmla="val 61551"/>
              <a:gd name="f124" fmla="val 349261"/>
              <a:gd name="f125" fmla="val 58631"/>
              <a:gd name="f126" fmla="val 343220"/>
              <a:gd name="f127" fmla="val 57121"/>
              <a:gd name="f128" fmla="val 338184"/>
              <a:gd name="f129" fmla="val 55207"/>
              <a:gd name="f130" fmla="val 356109"/>
              <a:gd name="f131" fmla="val 278363"/>
              <a:gd name="f132" fmla="val 368294"/>
              <a:gd name="f133" fmla="val 276551"/>
              <a:gd name="f134" fmla="val 385413"/>
              <a:gd name="f135" fmla="val 276148"/>
              <a:gd name="f136" fmla="val 384407"/>
              <a:gd name="f137" fmla="val 260237"/>
              <a:gd name="f138" fmla="val 383500"/>
              <a:gd name="f139" fmla="val 245233"/>
              <a:gd name="f140" fmla="val 366482"/>
              <a:gd name="f141" fmla="val 243823"/>
              <a:gd name="f142" fmla="val 353793"/>
              <a:gd name="f143" fmla="val 244326"/>
              <a:gd name="f144" fmla="val 341407"/>
              <a:gd name="f145" fmla="val 244830"/>
              <a:gd name="f146" fmla="val 323885"/>
              <a:gd name="f147" fmla="val 245837"/>
              <a:gd name="f148" fmla="val 324992"/>
              <a:gd name="f149" fmla="val 261949"/>
              <a:gd name="f150" fmla="val 325899"/>
              <a:gd name="f151" fmla="val 276853"/>
              <a:gd name="f152" fmla="val 342716"/>
              <a:gd name="f153" fmla="val 277457"/>
              <a:gd name="f154" fmla="val 267189"/>
              <a:gd name="f155" fmla="val 328412"/>
              <a:gd name="f156" fmla="val 280482"/>
              <a:gd name="f157" fmla="val 327506"/>
              <a:gd name="f158" fmla="val 297299"/>
              <a:gd name="f159" fmla="val 327104"/>
              <a:gd name="f160" fmla="val 298004"/>
              <a:gd name="f161" fmla="val 311797"/>
              <a:gd name="f162" fmla="val 298810"/>
              <a:gd name="f163" fmla="val 295282"/>
              <a:gd name="f164" fmla="val 281187"/>
              <a:gd name="f165" fmla="val 294778"/>
              <a:gd name="f166" fmla="val 268901"/>
              <a:gd name="f167" fmla="val 294476"/>
              <a:gd name="f168" fmla="val 256313"/>
              <a:gd name="f169" fmla="val 294073"/>
              <a:gd name="f170" fmla="val 239093"/>
              <a:gd name="f171" fmla="val 295181"/>
              <a:gd name="f172" fmla="val 238388"/>
              <a:gd name="f173" fmla="val 310588"/>
              <a:gd name="f174" fmla="val 237683"/>
              <a:gd name="f175" fmla="val 326701"/>
              <a:gd name="f176" fmla="val 254903"/>
              <a:gd name="f177" fmla="val 267088"/>
              <a:gd name="f178" fmla="+- 0 0 -90"/>
              <a:gd name="f179" fmla="*/ f3 1 626499"/>
              <a:gd name="f180" fmla="*/ f4 1 420886"/>
              <a:gd name="f181" fmla="+- f7 0 f5"/>
              <a:gd name="f182" fmla="+- f6 0 f5"/>
              <a:gd name="f183" fmla="*/ f178 f0 1"/>
              <a:gd name="f184" fmla="*/ f182 1 626499"/>
              <a:gd name="f185" fmla="*/ f181 1 420886"/>
              <a:gd name="f186" fmla="*/ 625790 f182 1"/>
              <a:gd name="f187" fmla="*/ 186523 f181 1"/>
              <a:gd name="f188" fmla="*/ 611691 f182 1"/>
              <a:gd name="f189" fmla="*/ 222272 f181 1"/>
              <a:gd name="f190" fmla="*/ 495783 f182 1"/>
              <a:gd name="f191" fmla="*/ 313710 f181 1"/>
              <a:gd name="f192" fmla="*/ 316634 f182 1"/>
              <a:gd name="f193" fmla="*/ 417232 f181 1"/>
              <a:gd name="f194" fmla="*/ 281892 f182 1"/>
              <a:gd name="f195" fmla="*/ 414513 f181 1"/>
              <a:gd name="f196" fmla="*/ 15736 f182 1"/>
              <a:gd name="f197" fmla="*/ 260942 f181 1"/>
              <a:gd name="f198" fmla="*/ 17146 f182 1"/>
              <a:gd name="f199" fmla="*/ 200319 f181 1"/>
              <a:gd name="f200" fmla="*/ 137082 f182 1"/>
              <a:gd name="f201" fmla="*/ 130432 f181 1"/>
              <a:gd name="f202" fmla="*/ 293573 f182 1"/>
              <a:gd name="f203" fmla="*/ 17041 f181 1"/>
              <a:gd name="f204" fmla="*/ 356613 f182 1"/>
              <a:gd name="f205" fmla="*/ 12207 f181 1"/>
              <a:gd name="f206" fmla="*/ 597392 f182 1"/>
              <a:gd name="f207" fmla="*/ 150371 f181 1"/>
              <a:gd name="f208" fmla="*/ 625689 f182 1"/>
              <a:gd name="f209" fmla="*/ 338084 f182 1"/>
              <a:gd name="f210" fmla="*/ 55308 f181 1"/>
              <a:gd name="f211" fmla="*/ 326402 f182 1"/>
              <a:gd name="f212" fmla="*/ 58732 f181 1"/>
              <a:gd name="f213" fmla="*/ 250573 f182 1"/>
              <a:gd name="f214" fmla="*/ 116636 f181 1"/>
              <a:gd name="f215" fmla="*/ 255911 f182 1"/>
              <a:gd name="f216" fmla="*/ 133252 f181 1"/>
              <a:gd name="f217" fmla="*/ 438685 f182 1"/>
              <a:gd name="f218" fmla="*/ 239593 f181 1"/>
              <a:gd name="f219" fmla="*/ 465975 f182 1"/>
              <a:gd name="f220" fmla="*/ 239996 f181 1"/>
              <a:gd name="f221" fmla="*/ 536064 f182 1"/>
              <a:gd name="f222" fmla="*/ 185818 f181 1"/>
              <a:gd name="f223" fmla="*/ 534151 f182 1"/>
              <a:gd name="f224" fmla="*/ 163764 f181 1"/>
              <a:gd name="f225" fmla="*/ 354397 f182 1"/>
              <a:gd name="f226" fmla="*/ 61551 f181 1"/>
              <a:gd name="f227" fmla="*/ 338184 f182 1"/>
              <a:gd name="f228" fmla="*/ 55207 f181 1"/>
              <a:gd name="f229" fmla="*/ 356109 f182 1"/>
              <a:gd name="f230" fmla="*/ 278363 f181 1"/>
              <a:gd name="f231" fmla="*/ 384407 f182 1"/>
              <a:gd name="f232" fmla="*/ 260237 f181 1"/>
              <a:gd name="f233" fmla="*/ 353793 f182 1"/>
              <a:gd name="f234" fmla="*/ 244326 f181 1"/>
              <a:gd name="f235" fmla="*/ 324992 f182 1"/>
              <a:gd name="f236" fmla="*/ 261949 f181 1"/>
              <a:gd name="f237" fmla="*/ 267189 f182 1"/>
              <a:gd name="f238" fmla="*/ 328412 f181 1"/>
              <a:gd name="f239" fmla="*/ 298004 f182 1"/>
              <a:gd name="f240" fmla="*/ 311797 f181 1"/>
              <a:gd name="f241" fmla="*/ 268901 f182 1"/>
              <a:gd name="f242" fmla="*/ 294476 f181 1"/>
              <a:gd name="f243" fmla="*/ 238388 f182 1"/>
              <a:gd name="f244" fmla="*/ 310588 f181 1"/>
              <a:gd name="f245" fmla="*/ 267088 f182 1"/>
              <a:gd name="f246" fmla="*/ f183 1 f2"/>
              <a:gd name="f247" fmla="*/ f186 1 626499"/>
              <a:gd name="f248" fmla="*/ f187 1 420886"/>
              <a:gd name="f249" fmla="*/ f188 1 626499"/>
              <a:gd name="f250" fmla="*/ f189 1 420886"/>
              <a:gd name="f251" fmla="*/ f190 1 626499"/>
              <a:gd name="f252" fmla="*/ f191 1 420886"/>
              <a:gd name="f253" fmla="*/ f192 1 626499"/>
              <a:gd name="f254" fmla="*/ f193 1 420886"/>
              <a:gd name="f255" fmla="*/ f194 1 626499"/>
              <a:gd name="f256" fmla="*/ f195 1 420886"/>
              <a:gd name="f257" fmla="*/ f196 1 626499"/>
              <a:gd name="f258" fmla="*/ f197 1 420886"/>
              <a:gd name="f259" fmla="*/ f198 1 626499"/>
              <a:gd name="f260" fmla="*/ f199 1 420886"/>
              <a:gd name="f261" fmla="*/ f200 1 626499"/>
              <a:gd name="f262" fmla="*/ f201 1 420886"/>
              <a:gd name="f263" fmla="*/ f202 1 626499"/>
              <a:gd name="f264" fmla="*/ f203 1 420886"/>
              <a:gd name="f265" fmla="*/ f204 1 626499"/>
              <a:gd name="f266" fmla="*/ f205 1 420886"/>
              <a:gd name="f267" fmla="*/ f206 1 626499"/>
              <a:gd name="f268" fmla="*/ f207 1 420886"/>
              <a:gd name="f269" fmla="*/ f208 1 626499"/>
              <a:gd name="f270" fmla="*/ f209 1 626499"/>
              <a:gd name="f271" fmla="*/ f210 1 420886"/>
              <a:gd name="f272" fmla="*/ f211 1 626499"/>
              <a:gd name="f273" fmla="*/ f212 1 420886"/>
              <a:gd name="f274" fmla="*/ f213 1 626499"/>
              <a:gd name="f275" fmla="*/ f214 1 420886"/>
              <a:gd name="f276" fmla="*/ f215 1 626499"/>
              <a:gd name="f277" fmla="*/ f216 1 420886"/>
              <a:gd name="f278" fmla="*/ f217 1 626499"/>
              <a:gd name="f279" fmla="*/ f218 1 420886"/>
              <a:gd name="f280" fmla="*/ f219 1 626499"/>
              <a:gd name="f281" fmla="*/ f220 1 420886"/>
              <a:gd name="f282" fmla="*/ f221 1 626499"/>
              <a:gd name="f283" fmla="*/ f222 1 420886"/>
              <a:gd name="f284" fmla="*/ f223 1 626499"/>
              <a:gd name="f285" fmla="*/ f224 1 420886"/>
              <a:gd name="f286" fmla="*/ f225 1 626499"/>
              <a:gd name="f287" fmla="*/ f226 1 420886"/>
              <a:gd name="f288" fmla="*/ f227 1 626499"/>
              <a:gd name="f289" fmla="*/ f228 1 420886"/>
              <a:gd name="f290" fmla="*/ f229 1 626499"/>
              <a:gd name="f291" fmla="*/ f230 1 420886"/>
              <a:gd name="f292" fmla="*/ f231 1 626499"/>
              <a:gd name="f293" fmla="*/ f232 1 420886"/>
              <a:gd name="f294" fmla="*/ f233 1 626499"/>
              <a:gd name="f295" fmla="*/ f234 1 420886"/>
              <a:gd name="f296" fmla="*/ f235 1 626499"/>
              <a:gd name="f297" fmla="*/ f236 1 420886"/>
              <a:gd name="f298" fmla="*/ f237 1 626499"/>
              <a:gd name="f299" fmla="*/ f238 1 420886"/>
              <a:gd name="f300" fmla="*/ f239 1 626499"/>
              <a:gd name="f301" fmla="*/ f240 1 420886"/>
              <a:gd name="f302" fmla="*/ f241 1 626499"/>
              <a:gd name="f303" fmla="*/ f242 1 420886"/>
              <a:gd name="f304" fmla="*/ f243 1 626499"/>
              <a:gd name="f305" fmla="*/ f244 1 420886"/>
              <a:gd name="f306" fmla="*/ f245 1 626499"/>
              <a:gd name="f307" fmla="*/ f5 1 f184"/>
              <a:gd name="f308" fmla="*/ f6 1 f184"/>
              <a:gd name="f309" fmla="*/ f5 1 f185"/>
              <a:gd name="f310" fmla="*/ f7 1 f185"/>
              <a:gd name="f311" fmla="+- f246 0 f1"/>
              <a:gd name="f312" fmla="*/ f247 1 f184"/>
              <a:gd name="f313" fmla="*/ f248 1 f185"/>
              <a:gd name="f314" fmla="*/ f249 1 f184"/>
              <a:gd name="f315" fmla="*/ f250 1 f185"/>
              <a:gd name="f316" fmla="*/ f251 1 f184"/>
              <a:gd name="f317" fmla="*/ f252 1 f185"/>
              <a:gd name="f318" fmla="*/ f253 1 f184"/>
              <a:gd name="f319" fmla="*/ f254 1 f185"/>
              <a:gd name="f320" fmla="*/ f255 1 f184"/>
              <a:gd name="f321" fmla="*/ f256 1 f185"/>
              <a:gd name="f322" fmla="*/ f257 1 f184"/>
              <a:gd name="f323" fmla="*/ f258 1 f185"/>
              <a:gd name="f324" fmla="*/ f259 1 f184"/>
              <a:gd name="f325" fmla="*/ f260 1 f185"/>
              <a:gd name="f326" fmla="*/ f261 1 f184"/>
              <a:gd name="f327" fmla="*/ f262 1 f185"/>
              <a:gd name="f328" fmla="*/ f263 1 f184"/>
              <a:gd name="f329" fmla="*/ f264 1 f185"/>
              <a:gd name="f330" fmla="*/ f265 1 f184"/>
              <a:gd name="f331" fmla="*/ f266 1 f185"/>
              <a:gd name="f332" fmla="*/ f267 1 f184"/>
              <a:gd name="f333" fmla="*/ f268 1 f185"/>
              <a:gd name="f334" fmla="*/ f269 1 f184"/>
              <a:gd name="f335" fmla="*/ f270 1 f184"/>
              <a:gd name="f336" fmla="*/ f271 1 f185"/>
              <a:gd name="f337" fmla="*/ f272 1 f184"/>
              <a:gd name="f338" fmla="*/ f273 1 f185"/>
              <a:gd name="f339" fmla="*/ f274 1 f184"/>
              <a:gd name="f340" fmla="*/ f275 1 f185"/>
              <a:gd name="f341" fmla="*/ f276 1 f184"/>
              <a:gd name="f342" fmla="*/ f277 1 f185"/>
              <a:gd name="f343" fmla="*/ f278 1 f184"/>
              <a:gd name="f344" fmla="*/ f279 1 f185"/>
              <a:gd name="f345" fmla="*/ f280 1 f184"/>
              <a:gd name="f346" fmla="*/ f281 1 f185"/>
              <a:gd name="f347" fmla="*/ f282 1 f184"/>
              <a:gd name="f348" fmla="*/ f283 1 f185"/>
              <a:gd name="f349" fmla="*/ f284 1 f184"/>
              <a:gd name="f350" fmla="*/ f285 1 f185"/>
              <a:gd name="f351" fmla="*/ f286 1 f184"/>
              <a:gd name="f352" fmla="*/ f287 1 f185"/>
              <a:gd name="f353" fmla="*/ f288 1 f184"/>
              <a:gd name="f354" fmla="*/ f289 1 f185"/>
              <a:gd name="f355" fmla="*/ f290 1 f184"/>
              <a:gd name="f356" fmla="*/ f291 1 f185"/>
              <a:gd name="f357" fmla="*/ f292 1 f184"/>
              <a:gd name="f358" fmla="*/ f293 1 f185"/>
              <a:gd name="f359" fmla="*/ f294 1 f184"/>
              <a:gd name="f360" fmla="*/ f295 1 f185"/>
              <a:gd name="f361" fmla="*/ f296 1 f184"/>
              <a:gd name="f362" fmla="*/ f297 1 f185"/>
              <a:gd name="f363" fmla="*/ f298 1 f184"/>
              <a:gd name="f364" fmla="*/ f299 1 f185"/>
              <a:gd name="f365" fmla="*/ f300 1 f184"/>
              <a:gd name="f366" fmla="*/ f301 1 f185"/>
              <a:gd name="f367" fmla="*/ f302 1 f184"/>
              <a:gd name="f368" fmla="*/ f303 1 f185"/>
              <a:gd name="f369" fmla="*/ f304 1 f184"/>
              <a:gd name="f370" fmla="*/ f305 1 f185"/>
              <a:gd name="f371" fmla="*/ f306 1 f184"/>
              <a:gd name="f372" fmla="*/ f307 f179 1"/>
              <a:gd name="f373" fmla="*/ f308 f179 1"/>
              <a:gd name="f374" fmla="*/ f310 f180 1"/>
              <a:gd name="f375" fmla="*/ f309 f180 1"/>
              <a:gd name="f376" fmla="*/ f312 f179 1"/>
              <a:gd name="f377" fmla="*/ f313 f180 1"/>
              <a:gd name="f378" fmla="*/ f314 f179 1"/>
              <a:gd name="f379" fmla="*/ f315 f180 1"/>
              <a:gd name="f380" fmla="*/ f316 f179 1"/>
              <a:gd name="f381" fmla="*/ f317 f180 1"/>
              <a:gd name="f382" fmla="*/ f318 f179 1"/>
              <a:gd name="f383" fmla="*/ f319 f180 1"/>
              <a:gd name="f384" fmla="*/ f320 f179 1"/>
              <a:gd name="f385" fmla="*/ f321 f180 1"/>
              <a:gd name="f386" fmla="*/ f322 f179 1"/>
              <a:gd name="f387" fmla="*/ f323 f180 1"/>
              <a:gd name="f388" fmla="*/ f324 f179 1"/>
              <a:gd name="f389" fmla="*/ f325 f180 1"/>
              <a:gd name="f390" fmla="*/ f326 f179 1"/>
              <a:gd name="f391" fmla="*/ f327 f180 1"/>
              <a:gd name="f392" fmla="*/ f328 f179 1"/>
              <a:gd name="f393" fmla="*/ f329 f180 1"/>
              <a:gd name="f394" fmla="*/ f330 f179 1"/>
              <a:gd name="f395" fmla="*/ f331 f180 1"/>
              <a:gd name="f396" fmla="*/ f332 f179 1"/>
              <a:gd name="f397" fmla="*/ f333 f180 1"/>
              <a:gd name="f398" fmla="*/ f334 f179 1"/>
              <a:gd name="f399" fmla="*/ f335 f179 1"/>
              <a:gd name="f400" fmla="*/ f336 f180 1"/>
              <a:gd name="f401" fmla="*/ f337 f179 1"/>
              <a:gd name="f402" fmla="*/ f338 f180 1"/>
              <a:gd name="f403" fmla="*/ f339 f179 1"/>
              <a:gd name="f404" fmla="*/ f340 f180 1"/>
              <a:gd name="f405" fmla="*/ f341 f179 1"/>
              <a:gd name="f406" fmla="*/ f342 f180 1"/>
              <a:gd name="f407" fmla="*/ f343 f179 1"/>
              <a:gd name="f408" fmla="*/ f344 f180 1"/>
              <a:gd name="f409" fmla="*/ f345 f179 1"/>
              <a:gd name="f410" fmla="*/ f346 f180 1"/>
              <a:gd name="f411" fmla="*/ f347 f179 1"/>
              <a:gd name="f412" fmla="*/ f348 f180 1"/>
              <a:gd name="f413" fmla="*/ f349 f179 1"/>
              <a:gd name="f414" fmla="*/ f350 f180 1"/>
              <a:gd name="f415" fmla="*/ f351 f179 1"/>
              <a:gd name="f416" fmla="*/ f352 f180 1"/>
              <a:gd name="f417" fmla="*/ f353 f179 1"/>
              <a:gd name="f418" fmla="*/ f354 f180 1"/>
              <a:gd name="f419" fmla="*/ f355 f179 1"/>
              <a:gd name="f420" fmla="*/ f356 f180 1"/>
              <a:gd name="f421" fmla="*/ f357 f179 1"/>
              <a:gd name="f422" fmla="*/ f358 f180 1"/>
              <a:gd name="f423" fmla="*/ f359 f179 1"/>
              <a:gd name="f424" fmla="*/ f360 f180 1"/>
              <a:gd name="f425" fmla="*/ f361 f179 1"/>
              <a:gd name="f426" fmla="*/ f362 f180 1"/>
              <a:gd name="f427" fmla="*/ f363 f179 1"/>
              <a:gd name="f428" fmla="*/ f364 f180 1"/>
              <a:gd name="f429" fmla="*/ f365 f179 1"/>
              <a:gd name="f430" fmla="*/ f366 f180 1"/>
              <a:gd name="f431" fmla="*/ f367 f179 1"/>
              <a:gd name="f432" fmla="*/ f368 f180 1"/>
              <a:gd name="f433" fmla="*/ f369 f179 1"/>
              <a:gd name="f434" fmla="*/ f370 f180 1"/>
              <a:gd name="f435" fmla="*/ f371 f1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11">
                <a:pos x="f376" y="f377"/>
              </a:cxn>
              <a:cxn ang="f311">
                <a:pos x="f378" y="f379"/>
              </a:cxn>
              <a:cxn ang="f311">
                <a:pos x="f380" y="f381"/>
              </a:cxn>
              <a:cxn ang="f311">
                <a:pos x="f382" y="f383"/>
              </a:cxn>
              <a:cxn ang="f311">
                <a:pos x="f384" y="f385"/>
              </a:cxn>
              <a:cxn ang="f311">
                <a:pos x="f386" y="f387"/>
              </a:cxn>
              <a:cxn ang="f311">
                <a:pos x="f388" y="f389"/>
              </a:cxn>
              <a:cxn ang="f311">
                <a:pos x="f390" y="f391"/>
              </a:cxn>
              <a:cxn ang="f311">
                <a:pos x="f392" y="f393"/>
              </a:cxn>
              <a:cxn ang="f311">
                <a:pos x="f394" y="f395"/>
              </a:cxn>
              <a:cxn ang="f311">
                <a:pos x="f396" y="f397"/>
              </a:cxn>
              <a:cxn ang="f311">
                <a:pos x="f398" y="f377"/>
              </a:cxn>
              <a:cxn ang="f311">
                <a:pos x="f399" y="f400"/>
              </a:cxn>
              <a:cxn ang="f311">
                <a:pos x="f401" y="f402"/>
              </a:cxn>
              <a:cxn ang="f311">
                <a:pos x="f403" y="f404"/>
              </a:cxn>
              <a:cxn ang="f311">
                <a:pos x="f405" y="f406"/>
              </a:cxn>
              <a:cxn ang="f311">
                <a:pos x="f407" y="f408"/>
              </a:cxn>
              <a:cxn ang="f311">
                <a:pos x="f409" y="f410"/>
              </a:cxn>
              <a:cxn ang="f311">
                <a:pos x="f411" y="f412"/>
              </a:cxn>
              <a:cxn ang="f311">
                <a:pos x="f413" y="f414"/>
              </a:cxn>
              <a:cxn ang="f311">
                <a:pos x="f415" y="f416"/>
              </a:cxn>
              <a:cxn ang="f311">
                <a:pos x="f417" y="f418"/>
              </a:cxn>
              <a:cxn ang="f311">
                <a:pos x="f419" y="f420"/>
              </a:cxn>
              <a:cxn ang="f311">
                <a:pos x="f421" y="f422"/>
              </a:cxn>
              <a:cxn ang="f311">
                <a:pos x="f423" y="f424"/>
              </a:cxn>
              <a:cxn ang="f311">
                <a:pos x="f425" y="f426"/>
              </a:cxn>
              <a:cxn ang="f311">
                <a:pos x="f419" y="f420"/>
              </a:cxn>
              <a:cxn ang="f311">
                <a:pos x="f427" y="f428"/>
              </a:cxn>
              <a:cxn ang="f311">
                <a:pos x="f429" y="f430"/>
              </a:cxn>
              <a:cxn ang="f311">
                <a:pos x="f431" y="f432"/>
              </a:cxn>
              <a:cxn ang="f311">
                <a:pos x="f433" y="f434"/>
              </a:cxn>
              <a:cxn ang="f311">
                <a:pos x="f435" y="f428"/>
              </a:cxn>
            </a:cxnLst>
            <a:rect l="f372" t="f375" r="f373" b="f374"/>
            <a:pathLst>
              <a:path w="626499" h="420886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9"/>
                </a:cubicBezTo>
                <a:close/>
                <a:moveTo>
                  <a:pt x="f75" y="f76"/>
                </a:moveTo>
                <a:cubicBezTo>
                  <a:pt x="f77" y="f78"/>
                  <a:pt x="f79" y="f78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ubicBezTo>
                  <a:pt x="f118" y="f119"/>
                  <a:pt x="f120" y="f121"/>
                  <a:pt x="f122" y="f123"/>
                </a:cubicBezTo>
                <a:cubicBezTo>
                  <a:pt x="f124" y="f125"/>
                  <a:pt x="f126" y="f127"/>
                  <a:pt x="f128" y="f129"/>
                </a:cubicBezTo>
                <a:close/>
                <a:moveTo>
                  <a:pt x="f130" y="f131"/>
                </a:move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43"/>
                </a:cubicBezTo>
                <a:cubicBezTo>
                  <a:pt x="f144" y="f145"/>
                  <a:pt x="f146" y="f147"/>
                  <a:pt x="f148" y="f149"/>
                </a:cubicBezTo>
                <a:cubicBezTo>
                  <a:pt x="f150" y="f151"/>
                  <a:pt x="f152" y="f153"/>
                  <a:pt x="f130" y="f131"/>
                </a:cubicBezTo>
                <a:close/>
                <a:moveTo>
                  <a:pt x="f154" y="f155"/>
                </a:move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69"/>
                  <a:pt x="f170" y="f171"/>
                  <a:pt x="f172" y="f173"/>
                </a:cubicBezTo>
                <a:cubicBezTo>
                  <a:pt x="f174" y="f175"/>
                  <a:pt x="f176" y="f175"/>
                  <a:pt x="f177" y="f15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76" name="Forma libre: forma 82">
            <a:extLst>
              <a:ext uri="{FF2B5EF4-FFF2-40B4-BE49-F238E27FC236}">
                <a16:creationId xmlns:a16="http://schemas.microsoft.com/office/drawing/2014/main" id="{D14CA562-F0BE-4303-94C1-11CF4DF49A35}"/>
              </a:ext>
            </a:extLst>
          </p:cNvPr>
          <p:cNvSpPr/>
          <p:nvPr/>
        </p:nvSpPr>
        <p:spPr>
          <a:xfrm>
            <a:off x="6332137" y="4370667"/>
            <a:ext cx="619725" cy="30600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19721"/>
              <a:gd name="f7" fmla="val 306008"/>
              <a:gd name="f8" fmla="val 619411"/>
              <a:gd name="f9" fmla="val 110621"/>
              <a:gd name="f10" fmla="val 611758"/>
              <a:gd name="f11" fmla="val 155132"/>
              <a:gd name="f12" fmla="val 604608"/>
              <a:gd name="f13" fmla="val 201656"/>
              <a:gd name="f14" fmla="val 595343"/>
              <a:gd name="f15" fmla="val 247778"/>
              <a:gd name="f16" fmla="val 590812"/>
              <a:gd name="f17" fmla="val 270335"/>
              <a:gd name="f18" fmla="val 571376"/>
              <a:gd name="f19" fmla="val 278794"/>
              <a:gd name="f20" fmla="val 546704"/>
              <a:gd name="f21" fmla="val 269530"/>
              <a:gd name="f22" fmla="val 527571"/>
              <a:gd name="f23" fmla="val 262380"/>
              <a:gd name="f24" fmla="val 509243"/>
              <a:gd name="f25" fmla="val 252914"/>
              <a:gd name="f26" fmla="val 491318"/>
              <a:gd name="f27" fmla="val 243045"/>
              <a:gd name="f28" fmla="val 478428"/>
              <a:gd name="f29" fmla="val 235895"/>
              <a:gd name="f30" fmla="val 468156"/>
              <a:gd name="f31" fmla="val 236701"/>
              <a:gd name="f32" fmla="val 455669"/>
              <a:gd name="f33" fmla="val 244555"/>
              <a:gd name="f34" fmla="val 405520"/>
              <a:gd name="f35" fmla="val 275773"/>
              <a:gd name="f36" fmla="val 351744"/>
              <a:gd name="f37" fmla="val 297626"/>
              <a:gd name="f38" fmla="val 292632"/>
              <a:gd name="f39" fmla="val 305077"/>
              <a:gd name="f40" fmla="val 261717"/>
              <a:gd name="f41" fmla="val 309005"/>
              <a:gd name="f42" fmla="val 235635"/>
              <a:gd name="f43" fmla="val 300546"/>
              <a:gd name="f44" fmla="val 213682"/>
              <a:gd name="f45" fmla="val 278895"/>
              <a:gd name="f46" fmla="val 199684"/>
              <a:gd name="f47" fmla="val 264998"/>
              <a:gd name="f48" fmla="val 185687"/>
              <a:gd name="f49" fmla="val 251000"/>
              <a:gd name="f50" fmla="val 172293"/>
              <a:gd name="f51" fmla="val 236600"/>
              <a:gd name="f52" fmla="val 164035"/>
              <a:gd name="f53" fmla="val 227738"/>
              <a:gd name="f54" fmla="val 155778"/>
              <a:gd name="f55" fmla="val 225624"/>
              <a:gd name="f56" fmla="val 143996"/>
              <a:gd name="f57" fmla="val 230155"/>
              <a:gd name="f58" fmla="val 115699"/>
              <a:gd name="f59" fmla="val 241031"/>
              <a:gd name="f60" fmla="val 86998"/>
              <a:gd name="f61" fmla="val 251202"/>
              <a:gd name="f62" fmla="val 58197"/>
              <a:gd name="f63" fmla="val 260567"/>
              <a:gd name="f64" fmla="val 27181"/>
              <a:gd name="f65" fmla="val 270637"/>
              <a:gd name="f66" fmla="val 4624"/>
              <a:gd name="f67" fmla="val 256539"/>
              <a:gd name="f68" fmla="val 495"/>
              <a:gd name="f69" fmla="val 225120"/>
              <a:gd name="f70" fmla="+- 0 0 1821"/>
              <a:gd name="f71" fmla="val 207598"/>
              <a:gd name="f72" fmla="val 3818"/>
              <a:gd name="f73" fmla="val 193802"/>
              <a:gd name="f74" fmla="val 21038"/>
              <a:gd name="f75" fmla="val 186249"/>
              <a:gd name="f76" fmla="val 66254"/>
              <a:gd name="f77" fmla="val 166511"/>
              <a:gd name="f78" fmla="val 111368"/>
              <a:gd name="f79" fmla="val 146673"/>
              <a:gd name="f80" fmla="val 156684"/>
              <a:gd name="f81" fmla="val 126935"/>
              <a:gd name="f82" fmla="val 178436"/>
              <a:gd name="f83" fmla="val 117469"/>
              <a:gd name="f84" fmla="val 197871"/>
              <a:gd name="f85" fmla="val 120893"/>
              <a:gd name="f86" fmla="val 215796"/>
              <a:gd name="f87" fmla="val 136603"/>
              <a:gd name="f88" fmla="val 231808"/>
              <a:gd name="f89" fmla="val 150600"/>
              <a:gd name="f90" fmla="val 248827"/>
              <a:gd name="f91" fmla="val 163389"/>
              <a:gd name="f92" fmla="val 264436"/>
              <a:gd name="f93" fmla="val 177689"/>
              <a:gd name="f94" fmla="val 274707"/>
              <a:gd name="f95" fmla="val 187155"/>
              <a:gd name="f96" fmla="val 284576"/>
              <a:gd name="f97" fmla="val 189874"/>
              <a:gd name="f98" fmla="val 297265"/>
              <a:gd name="f99" fmla="val 183429"/>
              <a:gd name="f100" fmla="val 312773"/>
              <a:gd name="f101" fmla="val 175474"/>
              <a:gd name="f102" fmla="val 328482"/>
              <a:gd name="f103" fmla="val 167921"/>
              <a:gd name="f104" fmla="val 344393"/>
              <a:gd name="f105" fmla="val 160771"/>
              <a:gd name="f106" fmla="val 357182"/>
              <a:gd name="f107" fmla="val 155031"/>
              <a:gd name="f108" fmla="val 355571"/>
              <a:gd name="f109" fmla="val 149291"/>
              <a:gd name="f110" fmla="val 346407"/>
              <a:gd name="f111" fmla="val 141235"/>
              <a:gd name="f112" fmla="val 333819"/>
              <a:gd name="f113" fmla="val 130259"/>
              <a:gd name="f114" fmla="val 321735"/>
              <a:gd name="f115" fmla="val 118778"/>
              <a:gd name="f116" fmla="val 309752"/>
              <a:gd name="f117" fmla="val 107097"/>
              <a:gd name="f118" fmla="val 288403"/>
              <a:gd name="f119" fmla="val 86453"/>
              <a:gd name="f120" fmla="val 290719"/>
              <a:gd name="f121" fmla="val 61781"/>
              <a:gd name="f122" fmla="val 315794"/>
              <a:gd name="f123" fmla="val 46474"/>
              <a:gd name="f124" fmla="val 339056"/>
              <a:gd name="f125" fmla="val 32275"/>
              <a:gd name="f126" fmla="val 362922"/>
              <a:gd name="f127" fmla="val 18781"/>
              <a:gd name="f128" fmla="val 386587"/>
              <a:gd name="f129" fmla="val 5085"/>
              <a:gd name="f130" fmla="val 391119"/>
              <a:gd name="f131" fmla="val 2467"/>
              <a:gd name="f132" fmla="val 395953"/>
              <a:gd name="f133" fmla="+- 0 0 2064"/>
              <a:gd name="f134" fmla="val 401189"/>
              <a:gd name="f135" fmla="val 1057"/>
              <a:gd name="f136" fmla="val 407433"/>
              <a:gd name="f137" fmla="val 4683"/>
              <a:gd name="f138" fmla="val 403707"/>
              <a:gd name="f139" fmla="val 10926"/>
              <a:gd name="f140" fmla="val 401793"/>
              <a:gd name="f141" fmla="val 15357"/>
              <a:gd name="f142" fmla="val 390918"/>
              <a:gd name="f143" fmla="val 39224"/>
              <a:gd name="f144" fmla="val 402801"/>
              <a:gd name="f145" fmla="val 63291"/>
              <a:gd name="f146" fmla="val 400384"/>
              <a:gd name="f147" fmla="val 87258"/>
              <a:gd name="f148" fmla="val 399679"/>
              <a:gd name="f149" fmla="val 94207"/>
              <a:gd name="f150" fmla="val 406929"/>
              <a:gd name="f151" fmla="val 96926"/>
              <a:gd name="f152" fmla="val 411964"/>
              <a:gd name="f153" fmla="val 100148"/>
              <a:gd name="f154" fmla="val 446505"/>
              <a:gd name="f155" fmla="val 122202"/>
              <a:gd name="f156" fmla="val 481348"/>
              <a:gd name="f157" fmla="val 143753"/>
              <a:gd name="f158" fmla="val 515587"/>
              <a:gd name="f159" fmla="val 166209"/>
              <a:gd name="f160" fmla="val 527671"/>
              <a:gd name="f161" fmla="val 174165"/>
              <a:gd name="f162" fmla="val 532908"/>
              <a:gd name="f163" fmla="val 171043"/>
              <a:gd name="f164" fmla="val 536231"/>
              <a:gd name="f165" fmla="val 158153"/>
              <a:gd name="f166" fmla="val 541669"/>
              <a:gd name="f167" fmla="val 136804"/>
              <a:gd name="f168" fmla="val 115354"/>
              <a:gd name="f169" fmla="val 553552"/>
              <a:gd name="f170" fmla="val 94509"/>
              <a:gd name="f171" fmla="val 559594"/>
              <a:gd name="f172" fmla="val 76282"/>
              <a:gd name="f173" fmla="val 573793"/>
              <a:gd name="f174" fmla="val 68024"/>
              <a:gd name="f175" fmla="val 592926"/>
              <a:gd name="f176" fmla="val 72053"/>
              <a:gd name="f177" fmla="val 612160"/>
              <a:gd name="f178" fmla="val 76181"/>
              <a:gd name="f179" fmla="val 620015"/>
              <a:gd name="f180" fmla="val 89877"/>
              <a:gd name="f181" fmla="val 619713"/>
              <a:gd name="f182" fmla="val 110823"/>
              <a:gd name="f183" fmla="+- 0 0 -90"/>
              <a:gd name="f184" fmla="*/ f3 1 619721"/>
              <a:gd name="f185" fmla="*/ f4 1 306008"/>
              <a:gd name="f186" fmla="+- f7 0 f5"/>
              <a:gd name="f187" fmla="+- f6 0 f5"/>
              <a:gd name="f188" fmla="*/ f183 f0 1"/>
              <a:gd name="f189" fmla="*/ f187 1 619721"/>
              <a:gd name="f190" fmla="*/ f186 1 306008"/>
              <a:gd name="f191" fmla="*/ 619411 f187 1"/>
              <a:gd name="f192" fmla="*/ 110621 f186 1"/>
              <a:gd name="f193" fmla="*/ 595343 f187 1"/>
              <a:gd name="f194" fmla="*/ 247778 f186 1"/>
              <a:gd name="f195" fmla="*/ 546704 f187 1"/>
              <a:gd name="f196" fmla="*/ 269530 f186 1"/>
              <a:gd name="f197" fmla="*/ 491318 f187 1"/>
              <a:gd name="f198" fmla="*/ 243045 f186 1"/>
              <a:gd name="f199" fmla="*/ 455669 f187 1"/>
              <a:gd name="f200" fmla="*/ 244555 f186 1"/>
              <a:gd name="f201" fmla="*/ 292632 f187 1"/>
              <a:gd name="f202" fmla="*/ 305077 f186 1"/>
              <a:gd name="f203" fmla="*/ 213682 f187 1"/>
              <a:gd name="f204" fmla="*/ 278895 f186 1"/>
              <a:gd name="f205" fmla="*/ 172293 f187 1"/>
              <a:gd name="f206" fmla="*/ 236600 f186 1"/>
              <a:gd name="f207" fmla="*/ 143996 f187 1"/>
              <a:gd name="f208" fmla="*/ 230155 f186 1"/>
              <a:gd name="f209" fmla="*/ 58197 f187 1"/>
              <a:gd name="f210" fmla="*/ 260567 f186 1"/>
              <a:gd name="f211" fmla="*/ 495 f187 1"/>
              <a:gd name="f212" fmla="*/ 225120 f186 1"/>
              <a:gd name="f213" fmla="*/ 21038 f187 1"/>
              <a:gd name="f214" fmla="*/ 186249 f186 1"/>
              <a:gd name="f215" fmla="*/ 156684 f187 1"/>
              <a:gd name="f216" fmla="*/ 126935 f186 1"/>
              <a:gd name="f217" fmla="*/ 215796 f187 1"/>
              <a:gd name="f218" fmla="*/ 136603 f186 1"/>
              <a:gd name="f219" fmla="*/ 264436 f187 1"/>
              <a:gd name="f220" fmla="*/ 177689 f186 1"/>
              <a:gd name="f221" fmla="*/ 297265 f187 1"/>
              <a:gd name="f222" fmla="*/ 183429 f186 1"/>
              <a:gd name="f223" fmla="*/ 344393 f187 1"/>
              <a:gd name="f224" fmla="*/ 160771 f186 1"/>
              <a:gd name="f225" fmla="*/ 346407 f187 1"/>
              <a:gd name="f226" fmla="*/ 141235 f186 1"/>
              <a:gd name="f227" fmla="*/ 309752 f187 1"/>
              <a:gd name="f228" fmla="*/ 107097 f186 1"/>
              <a:gd name="f229" fmla="*/ 315794 f187 1"/>
              <a:gd name="f230" fmla="*/ 46474 f186 1"/>
              <a:gd name="f231" fmla="*/ 386587 f187 1"/>
              <a:gd name="f232" fmla="*/ 5085 f186 1"/>
              <a:gd name="f233" fmla="*/ 401189 f187 1"/>
              <a:gd name="f234" fmla="*/ 1057 f186 1"/>
              <a:gd name="f235" fmla="*/ 401793 f187 1"/>
              <a:gd name="f236" fmla="*/ 15357 f186 1"/>
              <a:gd name="f237" fmla="*/ 400384 f187 1"/>
              <a:gd name="f238" fmla="*/ 87258 f186 1"/>
              <a:gd name="f239" fmla="*/ 411964 f187 1"/>
              <a:gd name="f240" fmla="*/ 100148 f186 1"/>
              <a:gd name="f241" fmla="*/ 515587 f187 1"/>
              <a:gd name="f242" fmla="*/ 166209 f186 1"/>
              <a:gd name="f243" fmla="*/ 536231 f187 1"/>
              <a:gd name="f244" fmla="*/ 158153 f186 1"/>
              <a:gd name="f245" fmla="*/ 553552 f187 1"/>
              <a:gd name="f246" fmla="*/ 94509 f186 1"/>
              <a:gd name="f247" fmla="*/ 592926 f187 1"/>
              <a:gd name="f248" fmla="*/ 72053 f186 1"/>
              <a:gd name="f249" fmla="*/ 619713 f187 1"/>
              <a:gd name="f250" fmla="*/ 110823 f186 1"/>
              <a:gd name="f251" fmla="*/ f188 1 f2"/>
              <a:gd name="f252" fmla="*/ f191 1 619721"/>
              <a:gd name="f253" fmla="*/ f192 1 306008"/>
              <a:gd name="f254" fmla="*/ f193 1 619721"/>
              <a:gd name="f255" fmla="*/ f194 1 306008"/>
              <a:gd name="f256" fmla="*/ f195 1 619721"/>
              <a:gd name="f257" fmla="*/ f196 1 306008"/>
              <a:gd name="f258" fmla="*/ f197 1 619721"/>
              <a:gd name="f259" fmla="*/ f198 1 306008"/>
              <a:gd name="f260" fmla="*/ f199 1 619721"/>
              <a:gd name="f261" fmla="*/ f200 1 306008"/>
              <a:gd name="f262" fmla="*/ f201 1 619721"/>
              <a:gd name="f263" fmla="*/ f202 1 306008"/>
              <a:gd name="f264" fmla="*/ f203 1 619721"/>
              <a:gd name="f265" fmla="*/ f204 1 306008"/>
              <a:gd name="f266" fmla="*/ f205 1 619721"/>
              <a:gd name="f267" fmla="*/ f206 1 306008"/>
              <a:gd name="f268" fmla="*/ f207 1 619721"/>
              <a:gd name="f269" fmla="*/ f208 1 306008"/>
              <a:gd name="f270" fmla="*/ f209 1 619721"/>
              <a:gd name="f271" fmla="*/ f210 1 306008"/>
              <a:gd name="f272" fmla="*/ f211 1 619721"/>
              <a:gd name="f273" fmla="*/ f212 1 306008"/>
              <a:gd name="f274" fmla="*/ f213 1 619721"/>
              <a:gd name="f275" fmla="*/ f214 1 306008"/>
              <a:gd name="f276" fmla="*/ f215 1 619721"/>
              <a:gd name="f277" fmla="*/ f216 1 306008"/>
              <a:gd name="f278" fmla="*/ f217 1 619721"/>
              <a:gd name="f279" fmla="*/ f218 1 306008"/>
              <a:gd name="f280" fmla="*/ f219 1 619721"/>
              <a:gd name="f281" fmla="*/ f220 1 306008"/>
              <a:gd name="f282" fmla="*/ f221 1 619721"/>
              <a:gd name="f283" fmla="*/ f222 1 306008"/>
              <a:gd name="f284" fmla="*/ f223 1 619721"/>
              <a:gd name="f285" fmla="*/ f224 1 306008"/>
              <a:gd name="f286" fmla="*/ f225 1 619721"/>
              <a:gd name="f287" fmla="*/ f226 1 306008"/>
              <a:gd name="f288" fmla="*/ f227 1 619721"/>
              <a:gd name="f289" fmla="*/ f228 1 306008"/>
              <a:gd name="f290" fmla="*/ f229 1 619721"/>
              <a:gd name="f291" fmla="*/ f230 1 306008"/>
              <a:gd name="f292" fmla="*/ f231 1 619721"/>
              <a:gd name="f293" fmla="*/ f232 1 306008"/>
              <a:gd name="f294" fmla="*/ f233 1 619721"/>
              <a:gd name="f295" fmla="*/ f234 1 306008"/>
              <a:gd name="f296" fmla="*/ f235 1 619721"/>
              <a:gd name="f297" fmla="*/ f236 1 306008"/>
              <a:gd name="f298" fmla="*/ f237 1 619721"/>
              <a:gd name="f299" fmla="*/ f238 1 306008"/>
              <a:gd name="f300" fmla="*/ f239 1 619721"/>
              <a:gd name="f301" fmla="*/ f240 1 306008"/>
              <a:gd name="f302" fmla="*/ f241 1 619721"/>
              <a:gd name="f303" fmla="*/ f242 1 306008"/>
              <a:gd name="f304" fmla="*/ f243 1 619721"/>
              <a:gd name="f305" fmla="*/ f244 1 306008"/>
              <a:gd name="f306" fmla="*/ f245 1 619721"/>
              <a:gd name="f307" fmla="*/ f246 1 306008"/>
              <a:gd name="f308" fmla="*/ f247 1 619721"/>
              <a:gd name="f309" fmla="*/ f248 1 306008"/>
              <a:gd name="f310" fmla="*/ f249 1 619721"/>
              <a:gd name="f311" fmla="*/ f250 1 306008"/>
              <a:gd name="f312" fmla="*/ f5 1 f189"/>
              <a:gd name="f313" fmla="*/ f6 1 f189"/>
              <a:gd name="f314" fmla="*/ f5 1 f190"/>
              <a:gd name="f315" fmla="*/ f7 1 f190"/>
              <a:gd name="f316" fmla="+- f251 0 f1"/>
              <a:gd name="f317" fmla="*/ f252 1 f189"/>
              <a:gd name="f318" fmla="*/ f253 1 f190"/>
              <a:gd name="f319" fmla="*/ f254 1 f189"/>
              <a:gd name="f320" fmla="*/ f255 1 f190"/>
              <a:gd name="f321" fmla="*/ f256 1 f189"/>
              <a:gd name="f322" fmla="*/ f257 1 f190"/>
              <a:gd name="f323" fmla="*/ f258 1 f189"/>
              <a:gd name="f324" fmla="*/ f259 1 f190"/>
              <a:gd name="f325" fmla="*/ f260 1 f189"/>
              <a:gd name="f326" fmla="*/ f261 1 f190"/>
              <a:gd name="f327" fmla="*/ f262 1 f189"/>
              <a:gd name="f328" fmla="*/ f263 1 f190"/>
              <a:gd name="f329" fmla="*/ f264 1 f189"/>
              <a:gd name="f330" fmla="*/ f265 1 f190"/>
              <a:gd name="f331" fmla="*/ f266 1 f189"/>
              <a:gd name="f332" fmla="*/ f267 1 f190"/>
              <a:gd name="f333" fmla="*/ f268 1 f189"/>
              <a:gd name="f334" fmla="*/ f269 1 f190"/>
              <a:gd name="f335" fmla="*/ f270 1 f189"/>
              <a:gd name="f336" fmla="*/ f271 1 f190"/>
              <a:gd name="f337" fmla="*/ f272 1 f189"/>
              <a:gd name="f338" fmla="*/ f273 1 f190"/>
              <a:gd name="f339" fmla="*/ f274 1 f189"/>
              <a:gd name="f340" fmla="*/ f275 1 f190"/>
              <a:gd name="f341" fmla="*/ f276 1 f189"/>
              <a:gd name="f342" fmla="*/ f277 1 f190"/>
              <a:gd name="f343" fmla="*/ f278 1 f189"/>
              <a:gd name="f344" fmla="*/ f279 1 f190"/>
              <a:gd name="f345" fmla="*/ f280 1 f189"/>
              <a:gd name="f346" fmla="*/ f281 1 f190"/>
              <a:gd name="f347" fmla="*/ f282 1 f189"/>
              <a:gd name="f348" fmla="*/ f283 1 f190"/>
              <a:gd name="f349" fmla="*/ f284 1 f189"/>
              <a:gd name="f350" fmla="*/ f285 1 f190"/>
              <a:gd name="f351" fmla="*/ f286 1 f189"/>
              <a:gd name="f352" fmla="*/ f287 1 f190"/>
              <a:gd name="f353" fmla="*/ f288 1 f189"/>
              <a:gd name="f354" fmla="*/ f289 1 f190"/>
              <a:gd name="f355" fmla="*/ f290 1 f189"/>
              <a:gd name="f356" fmla="*/ f291 1 f190"/>
              <a:gd name="f357" fmla="*/ f292 1 f189"/>
              <a:gd name="f358" fmla="*/ f293 1 f190"/>
              <a:gd name="f359" fmla="*/ f294 1 f189"/>
              <a:gd name="f360" fmla="*/ f295 1 f190"/>
              <a:gd name="f361" fmla="*/ f296 1 f189"/>
              <a:gd name="f362" fmla="*/ f297 1 f190"/>
              <a:gd name="f363" fmla="*/ f298 1 f189"/>
              <a:gd name="f364" fmla="*/ f299 1 f190"/>
              <a:gd name="f365" fmla="*/ f300 1 f189"/>
              <a:gd name="f366" fmla="*/ f301 1 f190"/>
              <a:gd name="f367" fmla="*/ f302 1 f189"/>
              <a:gd name="f368" fmla="*/ f303 1 f190"/>
              <a:gd name="f369" fmla="*/ f304 1 f189"/>
              <a:gd name="f370" fmla="*/ f305 1 f190"/>
              <a:gd name="f371" fmla="*/ f306 1 f189"/>
              <a:gd name="f372" fmla="*/ f307 1 f190"/>
              <a:gd name="f373" fmla="*/ f308 1 f189"/>
              <a:gd name="f374" fmla="*/ f309 1 f190"/>
              <a:gd name="f375" fmla="*/ f310 1 f189"/>
              <a:gd name="f376" fmla="*/ f311 1 f190"/>
              <a:gd name="f377" fmla="*/ f312 f184 1"/>
              <a:gd name="f378" fmla="*/ f313 f184 1"/>
              <a:gd name="f379" fmla="*/ f315 f185 1"/>
              <a:gd name="f380" fmla="*/ f314 f185 1"/>
              <a:gd name="f381" fmla="*/ f317 f184 1"/>
              <a:gd name="f382" fmla="*/ f318 f185 1"/>
              <a:gd name="f383" fmla="*/ f319 f184 1"/>
              <a:gd name="f384" fmla="*/ f320 f185 1"/>
              <a:gd name="f385" fmla="*/ f321 f184 1"/>
              <a:gd name="f386" fmla="*/ f322 f185 1"/>
              <a:gd name="f387" fmla="*/ f323 f184 1"/>
              <a:gd name="f388" fmla="*/ f324 f185 1"/>
              <a:gd name="f389" fmla="*/ f325 f184 1"/>
              <a:gd name="f390" fmla="*/ f326 f185 1"/>
              <a:gd name="f391" fmla="*/ f327 f184 1"/>
              <a:gd name="f392" fmla="*/ f328 f185 1"/>
              <a:gd name="f393" fmla="*/ f329 f184 1"/>
              <a:gd name="f394" fmla="*/ f330 f185 1"/>
              <a:gd name="f395" fmla="*/ f331 f184 1"/>
              <a:gd name="f396" fmla="*/ f332 f185 1"/>
              <a:gd name="f397" fmla="*/ f333 f184 1"/>
              <a:gd name="f398" fmla="*/ f334 f185 1"/>
              <a:gd name="f399" fmla="*/ f335 f184 1"/>
              <a:gd name="f400" fmla="*/ f336 f185 1"/>
              <a:gd name="f401" fmla="*/ f337 f184 1"/>
              <a:gd name="f402" fmla="*/ f338 f185 1"/>
              <a:gd name="f403" fmla="*/ f339 f184 1"/>
              <a:gd name="f404" fmla="*/ f340 f185 1"/>
              <a:gd name="f405" fmla="*/ f341 f184 1"/>
              <a:gd name="f406" fmla="*/ f342 f185 1"/>
              <a:gd name="f407" fmla="*/ f343 f184 1"/>
              <a:gd name="f408" fmla="*/ f344 f185 1"/>
              <a:gd name="f409" fmla="*/ f345 f184 1"/>
              <a:gd name="f410" fmla="*/ f346 f185 1"/>
              <a:gd name="f411" fmla="*/ f347 f184 1"/>
              <a:gd name="f412" fmla="*/ f348 f185 1"/>
              <a:gd name="f413" fmla="*/ f349 f184 1"/>
              <a:gd name="f414" fmla="*/ f350 f185 1"/>
              <a:gd name="f415" fmla="*/ f351 f184 1"/>
              <a:gd name="f416" fmla="*/ f352 f185 1"/>
              <a:gd name="f417" fmla="*/ f353 f184 1"/>
              <a:gd name="f418" fmla="*/ f354 f185 1"/>
              <a:gd name="f419" fmla="*/ f355 f184 1"/>
              <a:gd name="f420" fmla="*/ f356 f185 1"/>
              <a:gd name="f421" fmla="*/ f357 f184 1"/>
              <a:gd name="f422" fmla="*/ f358 f185 1"/>
              <a:gd name="f423" fmla="*/ f359 f184 1"/>
              <a:gd name="f424" fmla="*/ f360 f185 1"/>
              <a:gd name="f425" fmla="*/ f361 f184 1"/>
              <a:gd name="f426" fmla="*/ f362 f185 1"/>
              <a:gd name="f427" fmla="*/ f363 f184 1"/>
              <a:gd name="f428" fmla="*/ f364 f185 1"/>
              <a:gd name="f429" fmla="*/ f365 f184 1"/>
              <a:gd name="f430" fmla="*/ f366 f185 1"/>
              <a:gd name="f431" fmla="*/ f367 f184 1"/>
              <a:gd name="f432" fmla="*/ f368 f185 1"/>
              <a:gd name="f433" fmla="*/ f369 f184 1"/>
              <a:gd name="f434" fmla="*/ f370 f185 1"/>
              <a:gd name="f435" fmla="*/ f371 f184 1"/>
              <a:gd name="f436" fmla="*/ f372 f185 1"/>
              <a:gd name="f437" fmla="*/ f373 f184 1"/>
              <a:gd name="f438" fmla="*/ f374 f185 1"/>
              <a:gd name="f439" fmla="*/ f375 f184 1"/>
              <a:gd name="f440" fmla="*/ f376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16">
                <a:pos x="f381" y="f382"/>
              </a:cxn>
              <a:cxn ang="f316">
                <a:pos x="f383" y="f384"/>
              </a:cxn>
              <a:cxn ang="f316">
                <a:pos x="f385" y="f386"/>
              </a:cxn>
              <a:cxn ang="f316">
                <a:pos x="f387" y="f388"/>
              </a:cxn>
              <a:cxn ang="f316">
                <a:pos x="f389" y="f390"/>
              </a:cxn>
              <a:cxn ang="f316">
                <a:pos x="f391" y="f392"/>
              </a:cxn>
              <a:cxn ang="f316">
                <a:pos x="f393" y="f394"/>
              </a:cxn>
              <a:cxn ang="f316">
                <a:pos x="f395" y="f396"/>
              </a:cxn>
              <a:cxn ang="f316">
                <a:pos x="f397" y="f398"/>
              </a:cxn>
              <a:cxn ang="f316">
                <a:pos x="f399" y="f400"/>
              </a:cxn>
              <a:cxn ang="f316">
                <a:pos x="f401" y="f402"/>
              </a:cxn>
              <a:cxn ang="f316">
                <a:pos x="f403" y="f404"/>
              </a:cxn>
              <a:cxn ang="f316">
                <a:pos x="f405" y="f406"/>
              </a:cxn>
              <a:cxn ang="f316">
                <a:pos x="f407" y="f408"/>
              </a:cxn>
              <a:cxn ang="f316">
                <a:pos x="f409" y="f410"/>
              </a:cxn>
              <a:cxn ang="f316">
                <a:pos x="f411" y="f412"/>
              </a:cxn>
              <a:cxn ang="f316">
                <a:pos x="f413" y="f414"/>
              </a:cxn>
              <a:cxn ang="f316">
                <a:pos x="f415" y="f416"/>
              </a:cxn>
              <a:cxn ang="f316">
                <a:pos x="f417" y="f418"/>
              </a:cxn>
              <a:cxn ang="f316">
                <a:pos x="f419" y="f420"/>
              </a:cxn>
              <a:cxn ang="f316">
                <a:pos x="f421" y="f422"/>
              </a:cxn>
              <a:cxn ang="f316">
                <a:pos x="f423" y="f424"/>
              </a:cxn>
              <a:cxn ang="f316">
                <a:pos x="f425" y="f426"/>
              </a:cxn>
              <a:cxn ang="f316">
                <a:pos x="f427" y="f428"/>
              </a:cxn>
              <a:cxn ang="f316">
                <a:pos x="f429" y="f430"/>
              </a:cxn>
              <a:cxn ang="f316">
                <a:pos x="f431" y="f432"/>
              </a:cxn>
              <a:cxn ang="f316">
                <a:pos x="f433" y="f434"/>
              </a:cxn>
              <a:cxn ang="f316">
                <a:pos x="f435" y="f436"/>
              </a:cxn>
              <a:cxn ang="f316">
                <a:pos x="f437" y="f438"/>
              </a:cxn>
              <a:cxn ang="f316">
                <a:pos x="f439" y="f440"/>
              </a:cxn>
            </a:cxnLst>
            <a:rect l="f377" t="f380" r="f378" b="f379"/>
            <a:pathLst>
              <a:path w="619721" h="306008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ubicBezTo>
                  <a:pt x="f118" y="f119"/>
                  <a:pt x="f120" y="f121"/>
                  <a:pt x="f122" y="f123"/>
                </a:cubicBezTo>
                <a:cubicBezTo>
                  <a:pt x="f124" y="f125"/>
                  <a:pt x="f126" y="f127"/>
                  <a:pt x="f128" y="f129"/>
                </a:cubicBezTo>
                <a:cubicBezTo>
                  <a:pt x="f130" y="f131"/>
                  <a:pt x="f132" y="f133"/>
                  <a:pt x="f134" y="f135"/>
                </a:cubicBezTo>
                <a:cubicBezTo>
                  <a:pt x="f136" y="f137"/>
                  <a:pt x="f138" y="f139"/>
                  <a:pt x="f140" y="f141"/>
                </a:cubicBezTo>
                <a:cubicBezTo>
                  <a:pt x="f142" y="f143"/>
                  <a:pt x="f144" y="f145"/>
                  <a:pt x="f146" y="f147"/>
                </a:cubicBezTo>
                <a:cubicBezTo>
                  <a:pt x="f148" y="f149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20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77" name="Forma libre: forma 83">
            <a:extLst>
              <a:ext uri="{FF2B5EF4-FFF2-40B4-BE49-F238E27FC236}">
                <a16:creationId xmlns:a16="http://schemas.microsoft.com/office/drawing/2014/main" id="{65FF8808-57D0-4A05-B5E9-0A991FB986C9}"/>
              </a:ext>
            </a:extLst>
          </p:cNvPr>
          <p:cNvSpPr/>
          <p:nvPr/>
        </p:nvSpPr>
        <p:spPr>
          <a:xfrm>
            <a:off x="7306092" y="4277919"/>
            <a:ext cx="524042" cy="45805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24043"/>
              <a:gd name="f7" fmla="val 458063"/>
              <a:gd name="f8" fmla="val 139798"/>
              <a:gd name="f9" fmla="val 342134"/>
              <a:gd name="f10" fmla="val 105358"/>
              <a:gd name="f11" fmla="val 335689"/>
              <a:gd name="f12" fmla="val 75651"/>
              <a:gd name="f13" fmla="val 325619"/>
              <a:gd name="f14" fmla="val 49267"/>
              <a:gd name="f15" fmla="val 306083"/>
              <a:gd name="f16" fmla="val 27616"/>
              <a:gd name="f17" fmla="val 290071"/>
              <a:gd name="f18" fmla="val 12913"/>
              <a:gd name="f19" fmla="val 269830"/>
              <a:gd name="f20" fmla="val 3749"/>
              <a:gd name="f21" fmla="val 245158"/>
              <a:gd name="f22" fmla="+- 0 0 9040"/>
              <a:gd name="f23" fmla="val 211020"/>
              <a:gd name="f24" fmla="val 12108"/>
              <a:gd name="f25" fmla="val 183629"/>
              <a:gd name="f26" fmla="val 48663"/>
              <a:gd name="f27" fmla="val 187355"/>
              <a:gd name="f28" fmla="val 71321"/>
              <a:gd name="f29" fmla="val 189671"/>
              <a:gd name="f30" fmla="val 93777"/>
              <a:gd name="f31" fmla="val 193498"/>
              <a:gd name="f32" fmla="val 116335"/>
              <a:gd name="f33" fmla="val 196116"/>
              <a:gd name="f34" fmla="val 185718"/>
              <a:gd name="f35" fmla="val 204172"/>
              <a:gd name="f36" fmla="val 250671"/>
              <a:gd name="f37" fmla="val 195210"/>
              <a:gd name="f38" fmla="val 306863"/>
              <a:gd name="f39" fmla="val 148887"/>
              <a:gd name="f40" fmla="val 324385"/>
              <a:gd name="f41" fmla="val 134385"/>
              <a:gd name="f42" fmla="val 343922"/>
              <a:gd name="f43" fmla="val 122201"/>
              <a:gd name="f44" fmla="val 366882"/>
              <a:gd name="f45" fmla="val 117669"/>
              <a:gd name="f46" fmla="val 377757"/>
              <a:gd name="f47" fmla="val 115554"/>
              <a:gd name="f48" fmla="val 384706"/>
              <a:gd name="f49" fmla="val 109210"/>
              <a:gd name="f50" fmla="val 387828"/>
              <a:gd name="f51" fmla="val 99140"/>
              <a:gd name="f52" fmla="val 395078"/>
              <a:gd name="f53" fmla="val 76079"/>
              <a:gd name="f54" fmla="val 412802"/>
              <a:gd name="f55" fmla="val 55939"/>
              <a:gd name="f56" fmla="val 402832"/>
              <a:gd name="f57" fmla="val 28145"/>
              <a:gd name="f58" fmla="val 399006"/>
              <a:gd name="f59" fmla="val 17269"/>
              <a:gd name="f60" fmla="val 410889"/>
              <a:gd name="f61" fmla="val 9213"/>
              <a:gd name="f62" fmla="val 421462"/>
              <a:gd name="f63" fmla="val 5688"/>
              <a:gd name="f64" fmla="val 451975"/>
              <a:gd name="f65" fmla="+- 0 0 4281"/>
              <a:gd name="f66" fmla="val 481581"/>
              <a:gd name="f67" fmla="+- 0 0 1260"/>
              <a:gd name="f68" fmla="val 508872"/>
              <a:gd name="f69" fmla="val 15658"/>
              <a:gd name="f70" fmla="val 522668"/>
              <a:gd name="f71" fmla="val 24217"/>
              <a:gd name="f72" fmla="val 529717"/>
              <a:gd name="f73" fmla="val 37208"/>
              <a:gd name="f74" fmla="val 518438"/>
              <a:gd name="f75" fmla="val 52112"/>
              <a:gd name="f76" fmla="val 494068"/>
              <a:gd name="f77" fmla="val 84236"/>
              <a:gd name="f78" fmla="val 495075"/>
              <a:gd name="f79" fmla="val 122503"/>
              <a:gd name="f80" fmla="val 507764"/>
              <a:gd name="f81" fmla="val 154224"/>
              <a:gd name="f82" fmla="val 544520"/>
              <a:gd name="f83" fmla="val 245964"/>
              <a:gd name="f84" fmla="val 497593"/>
              <a:gd name="f85" fmla="val 330755"/>
              <a:gd name="f86" fmla="val 436165"/>
              <a:gd name="f87" fmla="val 380401"/>
              <a:gd name="f88" fmla="val 379067"/>
              <a:gd name="f89" fmla="val 426422"/>
              <a:gd name="f90" fmla="val 313207"/>
              <a:gd name="f91" fmla="val 452605"/>
              <a:gd name="f92" fmla="val 240198"/>
              <a:gd name="f93" fmla="val 457640"/>
              <a:gd name="f94" fmla="val 199716"/>
              <a:gd name="f95" fmla="val 460459"/>
              <a:gd name="f96" fmla="val 161751"/>
              <a:gd name="f97" fmla="val 449282"/>
              <a:gd name="f98" fmla="val 130534"/>
              <a:gd name="f99" fmla="val 421588"/>
              <a:gd name="f100" fmla="val 101128"/>
              <a:gd name="f101" fmla="val 395507"/>
              <a:gd name="f102" fmla="val 104351"/>
              <a:gd name="f103" fmla="val 361066"/>
              <a:gd name="f104" fmla="val 342033"/>
              <a:gd name="f105" fmla="val 424886"/>
              <a:gd name="f106" fmla="val 340624"/>
              <a:gd name="f107" fmla="val 470605"/>
              <a:gd name="f108" fmla="val 314945"/>
              <a:gd name="f109" fmla="val 500413"/>
              <a:gd name="f110" fmla="val 242238"/>
              <a:gd name="f111" fmla="val 483898"/>
              <a:gd name="f112" fmla="val 190175"/>
              <a:gd name="f113" fmla="val 472619"/>
              <a:gd name="f114" fmla="val 154828"/>
              <a:gd name="f115" fmla="val 466778"/>
              <a:gd name="f116" fmla="val 119582"/>
              <a:gd name="f117" fmla="val 470907"/>
              <a:gd name="f118" fmla="val 82725"/>
              <a:gd name="f119" fmla="val 471511"/>
              <a:gd name="f120" fmla="val 77690"/>
              <a:gd name="f121" fmla="val 473928"/>
              <a:gd name="f122" fmla="val 70842"/>
              <a:gd name="f123" fmla="val 466577"/>
              <a:gd name="f124" fmla="val 69533"/>
              <a:gd name="f125" fmla="val 459628"/>
              <a:gd name="f126" fmla="val 68224"/>
              <a:gd name="f127" fmla="val 458621"/>
              <a:gd name="f128" fmla="val 74870"/>
              <a:gd name="f129" fmla="val 457715"/>
              <a:gd name="f130" fmla="val 80208"/>
              <a:gd name="f131" fmla="val 456406"/>
              <a:gd name="f132" fmla="val 88465"/>
              <a:gd name="f133" fmla="val 455701"/>
              <a:gd name="f134" fmla="val 96824"/>
              <a:gd name="f135" fmla="val 453687"/>
              <a:gd name="f136" fmla="val 104880"/>
              <a:gd name="f137" fmla="val 449659"/>
              <a:gd name="f138" fmla="val 121596"/>
              <a:gd name="f139" fmla="val 455902"/>
              <a:gd name="f140" fmla="val 143650"/>
              <a:gd name="f141" fmla="val 441703"/>
              <a:gd name="f142" fmla="val 154425"/>
              <a:gd name="f143" fmla="val 411493"/>
              <a:gd name="f144" fmla="val 177486"/>
              <a:gd name="f145" fmla="val 400516"/>
              <a:gd name="f146" fmla="val 211624"/>
              <a:gd name="f147" fmla="val 382591"/>
              <a:gd name="f148" fmla="val 242036"/>
              <a:gd name="f149" fmla="val 373226"/>
              <a:gd name="f150" fmla="val 258048"/>
              <a:gd name="f151" fmla="val 363156"/>
              <a:gd name="f152" fmla="val 273959"/>
              <a:gd name="f153" fmla="val 347950"/>
              <a:gd name="f154" fmla="val 286446"/>
              <a:gd name="f155" fmla="val 293268"/>
              <a:gd name="f156" fmla="val 331460"/>
              <a:gd name="f157" fmla="val 228617"/>
              <a:gd name="f158" fmla="val 354319"/>
              <a:gd name="f159" fmla="val 161651"/>
              <a:gd name="f160" fmla="val 372446"/>
              <a:gd name="f161" fmla="val 155205"/>
              <a:gd name="f162" fmla="val 374157"/>
              <a:gd name="f163" fmla="val 147049"/>
              <a:gd name="f164" fmla="val 373553"/>
              <a:gd name="f165" fmla="val 145538"/>
              <a:gd name="f166" fmla="val 382214"/>
              <a:gd name="f167" fmla="val 144229"/>
              <a:gd name="f168" fmla="val 389766"/>
              <a:gd name="f169" fmla="val 149768"/>
              <a:gd name="f170" fmla="val 394902"/>
              <a:gd name="f171" fmla="val 154903"/>
              <a:gd name="f172" fmla="val 399434"/>
              <a:gd name="f173" fmla="val 169002"/>
              <a:gd name="f174" fmla="val 411720"/>
              <a:gd name="f175" fmla="val 185215"/>
              <a:gd name="f176" fmla="val 419574"/>
              <a:gd name="f177" fmla="val 203845"/>
              <a:gd name="f178" fmla="val 421689"/>
              <a:gd name="f179" fmla="val 284910"/>
              <a:gd name="f180" fmla="val 430652"/>
              <a:gd name="f181" fmla="val 354193"/>
              <a:gd name="f182" fmla="val 402656"/>
              <a:gd name="f183" fmla="val 416629"/>
              <a:gd name="f184" fmla="val 353514"/>
              <a:gd name="f185" fmla="val 420455"/>
              <a:gd name="f186" fmla="val 350493"/>
              <a:gd name="f187" fmla="val 422268"/>
              <a:gd name="f188" fmla="val 344853"/>
              <a:gd name="f189" fmla="val 424987"/>
              <a:gd name="f190" fmla="val 340422"/>
              <a:gd name="f191" fmla="val 424786"/>
              <a:gd name="f192" fmla="val 336469"/>
              <a:gd name="f193" fmla="val 172955"/>
              <a:gd name="f194" fmla="val 326299"/>
              <a:gd name="f195" fmla="val 173760"/>
              <a:gd name="f196" fmla="val 321163"/>
              <a:gd name="f197" fmla="val 179903"/>
              <a:gd name="f198" fmla="val 315121"/>
              <a:gd name="f199" fmla="val 184132"/>
              <a:gd name="f200" fmla="val 292060"/>
              <a:gd name="f201" fmla="val 200648"/>
              <a:gd name="f202" fmla="val 267186"/>
              <a:gd name="f203" fmla="val 216256"/>
              <a:gd name="f204" fmla="val 221493"/>
              <a:gd name="f205" fmla="val 201126"/>
              <a:gd name="f206" fmla="val 229046"/>
              <a:gd name="f207" fmla="val 160946"/>
              <a:gd name="f208" fmla="val 234181"/>
              <a:gd name="f209" fmla="val 120463"/>
              <a:gd name="f210" fmla="val 228945"/>
              <a:gd name="f211" fmla="val 99517"/>
              <a:gd name="f212" fmla="val 226226"/>
              <a:gd name="f213" fmla="val 78269"/>
              <a:gd name="f214" fmla="val 223306"/>
              <a:gd name="f215" fmla="val 57222"/>
              <a:gd name="f216" fmla="val 223809"/>
              <a:gd name="f217" fmla="val 30335"/>
              <a:gd name="f218" fmla="val 224514"/>
              <a:gd name="f219" fmla="val 28321"/>
              <a:gd name="f220" fmla="val 230758"/>
              <a:gd name="f221" fmla="val 43829"/>
              <a:gd name="f222" fmla="val 254020"/>
              <a:gd name="f223" fmla="val 78067"/>
              <a:gd name="f224" fmla="val 305579"/>
              <a:gd name="f225" fmla="val 195386"/>
              <a:gd name="f226" fmla="val 334078"/>
              <a:gd name="f227" fmla="val 256210"/>
              <a:gd name="f228" fmla="val 305680"/>
              <a:gd name="f229" fmla="val 327003"/>
              <a:gd name="f230" fmla="val 272650"/>
              <a:gd name="f231" fmla="val 367788"/>
              <a:gd name="f232" fmla="val 226327"/>
              <a:gd name="f233" fmla="val 399408"/>
              <a:gd name="f234" fmla="val 142643"/>
              <a:gd name="f235" fmla="val 385209"/>
              <a:gd name="f236" fmla="val 149390"/>
              <a:gd name="f237" fmla="val 368996"/>
              <a:gd name="f238" fmla="val 147880"/>
              <a:gd name="f239" fmla="val 355905"/>
              <a:gd name="f240" fmla="val 156339"/>
              <a:gd name="f241" fmla="val 345130"/>
              <a:gd name="f242" fmla="val 163287"/>
              <a:gd name="f243" fmla="val 336167"/>
              <a:gd name="f244" fmla="val 170538"/>
              <a:gd name="f245" fmla="val 352985"/>
              <a:gd name="f246" fmla="val 181212"/>
              <a:gd name="f247" fmla="val 363760"/>
              <a:gd name="f248" fmla="val 188060"/>
              <a:gd name="f249" fmla="val 360840"/>
              <a:gd name="f250" fmla="val 196519"/>
              <a:gd name="f251" fmla="val 353488"/>
              <a:gd name="f252" fmla="val 203971"/>
              <a:gd name="f253" fmla="val 329420"/>
              <a:gd name="f254" fmla="val 228542"/>
              <a:gd name="f255" fmla="val 299411"/>
              <a:gd name="f256" fmla="val 242640"/>
              <a:gd name="f257" fmla="val 266884"/>
              <a:gd name="f258" fmla="val 251804"/>
              <a:gd name="f259" fmla="val 259130"/>
              <a:gd name="f260" fmla="val 251074"/>
              <a:gd name="f261" fmla="val 252610"/>
              <a:gd name="f262" fmla="val 248657"/>
              <a:gd name="f263" fmla="val 243144"/>
              <a:gd name="f264" fmla="val 246039"/>
              <a:gd name="f265" fmla="val 233174"/>
              <a:gd name="f266" fmla="val 253390"/>
              <a:gd name="f267" fmla="val 229247"/>
              <a:gd name="f268" fmla="val 261044"/>
              <a:gd name="f269" fmla="val 227535"/>
              <a:gd name="f270" fmla="val 282997"/>
              <a:gd name="f271" fmla="val 222601"/>
              <a:gd name="f272" fmla="val 302231"/>
              <a:gd name="f273" fmla="val 212027"/>
              <a:gd name="f274" fmla="val 320156"/>
              <a:gd name="f275" fmla="val 199137"/>
              <a:gd name="f276" fmla="val 328313"/>
              <a:gd name="f277" fmla="val 193196"/>
              <a:gd name="f278" fmla="val 338685"/>
              <a:gd name="f279" fmla="val 187858"/>
              <a:gd name="f280" fmla="val 172854"/>
              <a:gd name="f281" fmla="+- 0 0 -90"/>
              <a:gd name="f282" fmla="*/ f3 1 524043"/>
              <a:gd name="f283" fmla="*/ f4 1 458063"/>
              <a:gd name="f284" fmla="+- f7 0 f5"/>
              <a:gd name="f285" fmla="+- f6 0 f5"/>
              <a:gd name="f286" fmla="*/ f281 f0 1"/>
              <a:gd name="f287" fmla="*/ f285 1 524043"/>
              <a:gd name="f288" fmla="*/ f284 1 458063"/>
              <a:gd name="f289" fmla="*/ 139798 f285 1"/>
              <a:gd name="f290" fmla="*/ 342134 f284 1"/>
              <a:gd name="f291" fmla="*/ 49267 f285 1"/>
              <a:gd name="f292" fmla="*/ 306083 f284 1"/>
              <a:gd name="f293" fmla="*/ 3749 f285 1"/>
              <a:gd name="f294" fmla="*/ 245158 f284 1"/>
              <a:gd name="f295" fmla="*/ 48663 f285 1"/>
              <a:gd name="f296" fmla="*/ 187355 f284 1"/>
              <a:gd name="f297" fmla="*/ 116335 f285 1"/>
              <a:gd name="f298" fmla="*/ 196116 f284 1"/>
              <a:gd name="f299" fmla="*/ 306863 f285 1"/>
              <a:gd name="f300" fmla="*/ 148887 f284 1"/>
              <a:gd name="f301" fmla="*/ 366882 f285 1"/>
              <a:gd name="f302" fmla="*/ 117669 f284 1"/>
              <a:gd name="f303" fmla="*/ 387828 f285 1"/>
              <a:gd name="f304" fmla="*/ 99140 f284 1"/>
              <a:gd name="f305" fmla="*/ 402832 f285 1"/>
              <a:gd name="f306" fmla="*/ 28145 f284 1"/>
              <a:gd name="f307" fmla="*/ 421462 f285 1"/>
              <a:gd name="f308" fmla="*/ 5688 f284 1"/>
              <a:gd name="f309" fmla="*/ 508872 f285 1"/>
              <a:gd name="f310" fmla="*/ 15658 f284 1"/>
              <a:gd name="f311" fmla="*/ 518438 f285 1"/>
              <a:gd name="f312" fmla="*/ 52112 f284 1"/>
              <a:gd name="f313" fmla="*/ 507764 f285 1"/>
              <a:gd name="f314" fmla="*/ 154224 f284 1"/>
              <a:gd name="f315" fmla="*/ 436165 f285 1"/>
              <a:gd name="f316" fmla="*/ 380401 f284 1"/>
              <a:gd name="f317" fmla="*/ 240198 f285 1"/>
              <a:gd name="f318" fmla="*/ 457640 f284 1"/>
              <a:gd name="f319" fmla="*/ 130534 f285 1"/>
              <a:gd name="f320" fmla="*/ 421588 f284 1"/>
              <a:gd name="f321" fmla="*/ 342033 f284 1"/>
              <a:gd name="f322" fmla="*/ 424886 f285 1"/>
              <a:gd name="f323" fmla="*/ 340624 f284 1"/>
              <a:gd name="f324" fmla="*/ 483898 f285 1"/>
              <a:gd name="f325" fmla="*/ 190175 f284 1"/>
              <a:gd name="f326" fmla="*/ 470907 f285 1"/>
              <a:gd name="f327" fmla="*/ 82725 f284 1"/>
              <a:gd name="f328" fmla="*/ 466577 f285 1"/>
              <a:gd name="f329" fmla="*/ 69533 f284 1"/>
              <a:gd name="f330" fmla="*/ 457715 f285 1"/>
              <a:gd name="f331" fmla="*/ 80208 f284 1"/>
              <a:gd name="f332" fmla="*/ 453687 f285 1"/>
              <a:gd name="f333" fmla="*/ 104880 f284 1"/>
              <a:gd name="f334" fmla="*/ 441703 f285 1"/>
              <a:gd name="f335" fmla="*/ 154425 f284 1"/>
              <a:gd name="f336" fmla="*/ 382591 f285 1"/>
              <a:gd name="f337" fmla="*/ 242036 f284 1"/>
              <a:gd name="f338" fmla="*/ 347950 f285 1"/>
              <a:gd name="f339" fmla="*/ 286446 f284 1"/>
              <a:gd name="f340" fmla="*/ 161651 f285 1"/>
              <a:gd name="f341" fmla="*/ 372446 f284 1"/>
              <a:gd name="f342" fmla="*/ 145538 f285 1"/>
              <a:gd name="f343" fmla="*/ 382214 f284 1"/>
              <a:gd name="f344" fmla="*/ 154903 f285 1"/>
              <a:gd name="f345" fmla="*/ 399434 f284 1"/>
              <a:gd name="f346" fmla="*/ 203845 f285 1"/>
              <a:gd name="f347" fmla="*/ 421689 f284 1"/>
              <a:gd name="f348" fmla="*/ 416629 f285 1"/>
              <a:gd name="f349" fmla="*/ 353514 f284 1"/>
              <a:gd name="f350" fmla="*/ 424987 f285 1"/>
              <a:gd name="f351" fmla="*/ 340422 f284 1"/>
              <a:gd name="f352" fmla="*/ 424786 f285 1"/>
              <a:gd name="f353" fmla="*/ 336469 f285 1"/>
              <a:gd name="f354" fmla="*/ 172955 f284 1"/>
              <a:gd name="f355" fmla="*/ 315121 f285 1"/>
              <a:gd name="f356" fmla="*/ 184132 f284 1"/>
              <a:gd name="f357" fmla="*/ 221493 f284 1"/>
              <a:gd name="f358" fmla="*/ 120463 f285 1"/>
              <a:gd name="f359" fmla="*/ 228945 f284 1"/>
              <a:gd name="f360" fmla="*/ 57222 f285 1"/>
              <a:gd name="f361" fmla="*/ 223809 f284 1"/>
              <a:gd name="f362" fmla="*/ 43829 f285 1"/>
              <a:gd name="f363" fmla="*/ 254020 f284 1"/>
              <a:gd name="f364" fmla="*/ 256210 f285 1"/>
              <a:gd name="f365" fmla="*/ 305680 f284 1"/>
              <a:gd name="f366" fmla="*/ 399408 f285 1"/>
              <a:gd name="f367" fmla="*/ 142643 f284 1"/>
              <a:gd name="f368" fmla="*/ 355905 f285 1"/>
              <a:gd name="f369" fmla="*/ 156339 f284 1"/>
              <a:gd name="f370" fmla="*/ 352985 f285 1"/>
              <a:gd name="f371" fmla="*/ 181212 f284 1"/>
              <a:gd name="f372" fmla="*/ 353488 f285 1"/>
              <a:gd name="f373" fmla="*/ 203971 f284 1"/>
              <a:gd name="f374" fmla="*/ 266884 f285 1"/>
              <a:gd name="f375" fmla="*/ 251804 f284 1"/>
              <a:gd name="f376" fmla="*/ 248657 f285 1"/>
              <a:gd name="f377" fmla="*/ 243144 f284 1"/>
              <a:gd name="f378" fmla="*/ 261044 f285 1"/>
              <a:gd name="f379" fmla="*/ 227535 f284 1"/>
              <a:gd name="f380" fmla="*/ 320156 f285 1"/>
              <a:gd name="f381" fmla="*/ 199137 f284 1"/>
              <a:gd name="f382" fmla="*/ 172854 f284 1"/>
              <a:gd name="f383" fmla="*/ f286 1 f2"/>
              <a:gd name="f384" fmla="*/ f289 1 524043"/>
              <a:gd name="f385" fmla="*/ f290 1 458063"/>
              <a:gd name="f386" fmla="*/ f291 1 524043"/>
              <a:gd name="f387" fmla="*/ f292 1 458063"/>
              <a:gd name="f388" fmla="*/ f293 1 524043"/>
              <a:gd name="f389" fmla="*/ f294 1 458063"/>
              <a:gd name="f390" fmla="*/ f295 1 524043"/>
              <a:gd name="f391" fmla="*/ f296 1 458063"/>
              <a:gd name="f392" fmla="*/ f297 1 524043"/>
              <a:gd name="f393" fmla="*/ f298 1 458063"/>
              <a:gd name="f394" fmla="*/ f299 1 524043"/>
              <a:gd name="f395" fmla="*/ f300 1 458063"/>
              <a:gd name="f396" fmla="*/ f301 1 524043"/>
              <a:gd name="f397" fmla="*/ f302 1 458063"/>
              <a:gd name="f398" fmla="*/ f303 1 524043"/>
              <a:gd name="f399" fmla="*/ f304 1 458063"/>
              <a:gd name="f400" fmla="*/ f305 1 524043"/>
              <a:gd name="f401" fmla="*/ f306 1 458063"/>
              <a:gd name="f402" fmla="*/ f307 1 524043"/>
              <a:gd name="f403" fmla="*/ f308 1 458063"/>
              <a:gd name="f404" fmla="*/ f309 1 524043"/>
              <a:gd name="f405" fmla="*/ f310 1 458063"/>
              <a:gd name="f406" fmla="*/ f311 1 524043"/>
              <a:gd name="f407" fmla="*/ f312 1 458063"/>
              <a:gd name="f408" fmla="*/ f313 1 524043"/>
              <a:gd name="f409" fmla="*/ f314 1 458063"/>
              <a:gd name="f410" fmla="*/ f315 1 524043"/>
              <a:gd name="f411" fmla="*/ f316 1 458063"/>
              <a:gd name="f412" fmla="*/ f317 1 524043"/>
              <a:gd name="f413" fmla="*/ f318 1 458063"/>
              <a:gd name="f414" fmla="*/ f319 1 524043"/>
              <a:gd name="f415" fmla="*/ f320 1 458063"/>
              <a:gd name="f416" fmla="*/ f321 1 458063"/>
              <a:gd name="f417" fmla="*/ f322 1 524043"/>
              <a:gd name="f418" fmla="*/ f323 1 458063"/>
              <a:gd name="f419" fmla="*/ f324 1 524043"/>
              <a:gd name="f420" fmla="*/ f325 1 458063"/>
              <a:gd name="f421" fmla="*/ f326 1 524043"/>
              <a:gd name="f422" fmla="*/ f327 1 458063"/>
              <a:gd name="f423" fmla="*/ f328 1 524043"/>
              <a:gd name="f424" fmla="*/ f329 1 458063"/>
              <a:gd name="f425" fmla="*/ f330 1 524043"/>
              <a:gd name="f426" fmla="*/ f331 1 458063"/>
              <a:gd name="f427" fmla="*/ f332 1 524043"/>
              <a:gd name="f428" fmla="*/ f333 1 458063"/>
              <a:gd name="f429" fmla="*/ f334 1 524043"/>
              <a:gd name="f430" fmla="*/ f335 1 458063"/>
              <a:gd name="f431" fmla="*/ f336 1 524043"/>
              <a:gd name="f432" fmla="*/ f337 1 458063"/>
              <a:gd name="f433" fmla="*/ f338 1 524043"/>
              <a:gd name="f434" fmla="*/ f339 1 458063"/>
              <a:gd name="f435" fmla="*/ f340 1 524043"/>
              <a:gd name="f436" fmla="*/ f341 1 458063"/>
              <a:gd name="f437" fmla="*/ f342 1 524043"/>
              <a:gd name="f438" fmla="*/ f343 1 458063"/>
              <a:gd name="f439" fmla="*/ f344 1 524043"/>
              <a:gd name="f440" fmla="*/ f345 1 458063"/>
              <a:gd name="f441" fmla="*/ f346 1 524043"/>
              <a:gd name="f442" fmla="*/ f347 1 458063"/>
              <a:gd name="f443" fmla="*/ f348 1 524043"/>
              <a:gd name="f444" fmla="*/ f349 1 458063"/>
              <a:gd name="f445" fmla="*/ f350 1 524043"/>
              <a:gd name="f446" fmla="*/ f351 1 458063"/>
              <a:gd name="f447" fmla="*/ f352 1 524043"/>
              <a:gd name="f448" fmla="*/ f353 1 524043"/>
              <a:gd name="f449" fmla="*/ f354 1 458063"/>
              <a:gd name="f450" fmla="*/ f355 1 524043"/>
              <a:gd name="f451" fmla="*/ f356 1 458063"/>
              <a:gd name="f452" fmla="*/ f357 1 458063"/>
              <a:gd name="f453" fmla="*/ f358 1 524043"/>
              <a:gd name="f454" fmla="*/ f359 1 458063"/>
              <a:gd name="f455" fmla="*/ f360 1 524043"/>
              <a:gd name="f456" fmla="*/ f361 1 458063"/>
              <a:gd name="f457" fmla="*/ f362 1 524043"/>
              <a:gd name="f458" fmla="*/ f363 1 458063"/>
              <a:gd name="f459" fmla="*/ f364 1 524043"/>
              <a:gd name="f460" fmla="*/ f365 1 458063"/>
              <a:gd name="f461" fmla="*/ f366 1 524043"/>
              <a:gd name="f462" fmla="*/ f367 1 458063"/>
              <a:gd name="f463" fmla="*/ f368 1 524043"/>
              <a:gd name="f464" fmla="*/ f369 1 458063"/>
              <a:gd name="f465" fmla="*/ f370 1 524043"/>
              <a:gd name="f466" fmla="*/ f371 1 458063"/>
              <a:gd name="f467" fmla="*/ f372 1 524043"/>
              <a:gd name="f468" fmla="*/ f373 1 458063"/>
              <a:gd name="f469" fmla="*/ f374 1 524043"/>
              <a:gd name="f470" fmla="*/ f375 1 458063"/>
              <a:gd name="f471" fmla="*/ f376 1 524043"/>
              <a:gd name="f472" fmla="*/ f377 1 458063"/>
              <a:gd name="f473" fmla="*/ f378 1 524043"/>
              <a:gd name="f474" fmla="*/ f379 1 458063"/>
              <a:gd name="f475" fmla="*/ f380 1 524043"/>
              <a:gd name="f476" fmla="*/ f381 1 458063"/>
              <a:gd name="f477" fmla="*/ f382 1 458063"/>
              <a:gd name="f478" fmla="*/ f5 1 f287"/>
              <a:gd name="f479" fmla="*/ f6 1 f287"/>
              <a:gd name="f480" fmla="*/ f5 1 f288"/>
              <a:gd name="f481" fmla="*/ f7 1 f288"/>
              <a:gd name="f482" fmla="+- f383 0 f1"/>
              <a:gd name="f483" fmla="*/ f384 1 f287"/>
              <a:gd name="f484" fmla="*/ f385 1 f288"/>
              <a:gd name="f485" fmla="*/ f386 1 f287"/>
              <a:gd name="f486" fmla="*/ f387 1 f288"/>
              <a:gd name="f487" fmla="*/ f388 1 f287"/>
              <a:gd name="f488" fmla="*/ f389 1 f288"/>
              <a:gd name="f489" fmla="*/ f390 1 f287"/>
              <a:gd name="f490" fmla="*/ f391 1 f288"/>
              <a:gd name="f491" fmla="*/ f392 1 f287"/>
              <a:gd name="f492" fmla="*/ f393 1 f288"/>
              <a:gd name="f493" fmla="*/ f394 1 f287"/>
              <a:gd name="f494" fmla="*/ f395 1 f288"/>
              <a:gd name="f495" fmla="*/ f396 1 f287"/>
              <a:gd name="f496" fmla="*/ f397 1 f288"/>
              <a:gd name="f497" fmla="*/ f398 1 f287"/>
              <a:gd name="f498" fmla="*/ f399 1 f288"/>
              <a:gd name="f499" fmla="*/ f400 1 f287"/>
              <a:gd name="f500" fmla="*/ f401 1 f288"/>
              <a:gd name="f501" fmla="*/ f402 1 f287"/>
              <a:gd name="f502" fmla="*/ f403 1 f288"/>
              <a:gd name="f503" fmla="*/ f404 1 f287"/>
              <a:gd name="f504" fmla="*/ f405 1 f288"/>
              <a:gd name="f505" fmla="*/ f406 1 f287"/>
              <a:gd name="f506" fmla="*/ f407 1 f288"/>
              <a:gd name="f507" fmla="*/ f408 1 f287"/>
              <a:gd name="f508" fmla="*/ f409 1 f288"/>
              <a:gd name="f509" fmla="*/ f410 1 f287"/>
              <a:gd name="f510" fmla="*/ f411 1 f288"/>
              <a:gd name="f511" fmla="*/ f412 1 f287"/>
              <a:gd name="f512" fmla="*/ f413 1 f288"/>
              <a:gd name="f513" fmla="*/ f414 1 f287"/>
              <a:gd name="f514" fmla="*/ f415 1 f288"/>
              <a:gd name="f515" fmla="*/ f416 1 f288"/>
              <a:gd name="f516" fmla="*/ f417 1 f287"/>
              <a:gd name="f517" fmla="*/ f418 1 f288"/>
              <a:gd name="f518" fmla="*/ f419 1 f287"/>
              <a:gd name="f519" fmla="*/ f420 1 f288"/>
              <a:gd name="f520" fmla="*/ f421 1 f287"/>
              <a:gd name="f521" fmla="*/ f422 1 f288"/>
              <a:gd name="f522" fmla="*/ f423 1 f287"/>
              <a:gd name="f523" fmla="*/ f424 1 f288"/>
              <a:gd name="f524" fmla="*/ f425 1 f287"/>
              <a:gd name="f525" fmla="*/ f426 1 f288"/>
              <a:gd name="f526" fmla="*/ f427 1 f287"/>
              <a:gd name="f527" fmla="*/ f428 1 f288"/>
              <a:gd name="f528" fmla="*/ f429 1 f287"/>
              <a:gd name="f529" fmla="*/ f430 1 f288"/>
              <a:gd name="f530" fmla="*/ f431 1 f287"/>
              <a:gd name="f531" fmla="*/ f432 1 f288"/>
              <a:gd name="f532" fmla="*/ f433 1 f287"/>
              <a:gd name="f533" fmla="*/ f434 1 f288"/>
              <a:gd name="f534" fmla="*/ f435 1 f287"/>
              <a:gd name="f535" fmla="*/ f436 1 f288"/>
              <a:gd name="f536" fmla="*/ f437 1 f287"/>
              <a:gd name="f537" fmla="*/ f438 1 f288"/>
              <a:gd name="f538" fmla="*/ f439 1 f287"/>
              <a:gd name="f539" fmla="*/ f440 1 f288"/>
              <a:gd name="f540" fmla="*/ f441 1 f287"/>
              <a:gd name="f541" fmla="*/ f442 1 f288"/>
              <a:gd name="f542" fmla="*/ f443 1 f287"/>
              <a:gd name="f543" fmla="*/ f444 1 f288"/>
              <a:gd name="f544" fmla="*/ f445 1 f287"/>
              <a:gd name="f545" fmla="*/ f446 1 f288"/>
              <a:gd name="f546" fmla="*/ f447 1 f287"/>
              <a:gd name="f547" fmla="*/ f448 1 f287"/>
              <a:gd name="f548" fmla="*/ f449 1 f288"/>
              <a:gd name="f549" fmla="*/ f450 1 f287"/>
              <a:gd name="f550" fmla="*/ f451 1 f288"/>
              <a:gd name="f551" fmla="*/ f452 1 f288"/>
              <a:gd name="f552" fmla="*/ f453 1 f287"/>
              <a:gd name="f553" fmla="*/ f454 1 f288"/>
              <a:gd name="f554" fmla="*/ f455 1 f287"/>
              <a:gd name="f555" fmla="*/ f456 1 f288"/>
              <a:gd name="f556" fmla="*/ f457 1 f287"/>
              <a:gd name="f557" fmla="*/ f458 1 f288"/>
              <a:gd name="f558" fmla="*/ f459 1 f287"/>
              <a:gd name="f559" fmla="*/ f460 1 f288"/>
              <a:gd name="f560" fmla="*/ f461 1 f287"/>
              <a:gd name="f561" fmla="*/ f462 1 f288"/>
              <a:gd name="f562" fmla="*/ f463 1 f287"/>
              <a:gd name="f563" fmla="*/ f464 1 f288"/>
              <a:gd name="f564" fmla="*/ f465 1 f287"/>
              <a:gd name="f565" fmla="*/ f466 1 f288"/>
              <a:gd name="f566" fmla="*/ f467 1 f287"/>
              <a:gd name="f567" fmla="*/ f468 1 f288"/>
              <a:gd name="f568" fmla="*/ f469 1 f287"/>
              <a:gd name="f569" fmla="*/ f470 1 f288"/>
              <a:gd name="f570" fmla="*/ f471 1 f287"/>
              <a:gd name="f571" fmla="*/ f472 1 f288"/>
              <a:gd name="f572" fmla="*/ f473 1 f287"/>
              <a:gd name="f573" fmla="*/ f474 1 f288"/>
              <a:gd name="f574" fmla="*/ f475 1 f287"/>
              <a:gd name="f575" fmla="*/ f476 1 f288"/>
              <a:gd name="f576" fmla="*/ f477 1 f288"/>
              <a:gd name="f577" fmla="*/ f478 f282 1"/>
              <a:gd name="f578" fmla="*/ f479 f282 1"/>
              <a:gd name="f579" fmla="*/ f481 f283 1"/>
              <a:gd name="f580" fmla="*/ f480 f283 1"/>
              <a:gd name="f581" fmla="*/ f483 f282 1"/>
              <a:gd name="f582" fmla="*/ f484 f283 1"/>
              <a:gd name="f583" fmla="*/ f485 f282 1"/>
              <a:gd name="f584" fmla="*/ f486 f283 1"/>
              <a:gd name="f585" fmla="*/ f487 f282 1"/>
              <a:gd name="f586" fmla="*/ f488 f283 1"/>
              <a:gd name="f587" fmla="*/ f489 f282 1"/>
              <a:gd name="f588" fmla="*/ f490 f283 1"/>
              <a:gd name="f589" fmla="*/ f491 f282 1"/>
              <a:gd name="f590" fmla="*/ f492 f283 1"/>
              <a:gd name="f591" fmla="*/ f493 f282 1"/>
              <a:gd name="f592" fmla="*/ f494 f283 1"/>
              <a:gd name="f593" fmla="*/ f495 f282 1"/>
              <a:gd name="f594" fmla="*/ f496 f283 1"/>
              <a:gd name="f595" fmla="*/ f497 f282 1"/>
              <a:gd name="f596" fmla="*/ f498 f283 1"/>
              <a:gd name="f597" fmla="*/ f499 f282 1"/>
              <a:gd name="f598" fmla="*/ f500 f283 1"/>
              <a:gd name="f599" fmla="*/ f501 f282 1"/>
              <a:gd name="f600" fmla="*/ f502 f283 1"/>
              <a:gd name="f601" fmla="*/ f503 f282 1"/>
              <a:gd name="f602" fmla="*/ f504 f283 1"/>
              <a:gd name="f603" fmla="*/ f505 f282 1"/>
              <a:gd name="f604" fmla="*/ f506 f283 1"/>
              <a:gd name="f605" fmla="*/ f507 f282 1"/>
              <a:gd name="f606" fmla="*/ f508 f283 1"/>
              <a:gd name="f607" fmla="*/ f509 f282 1"/>
              <a:gd name="f608" fmla="*/ f510 f283 1"/>
              <a:gd name="f609" fmla="*/ f511 f282 1"/>
              <a:gd name="f610" fmla="*/ f512 f283 1"/>
              <a:gd name="f611" fmla="*/ f513 f282 1"/>
              <a:gd name="f612" fmla="*/ f514 f283 1"/>
              <a:gd name="f613" fmla="*/ f515 f283 1"/>
              <a:gd name="f614" fmla="*/ f516 f282 1"/>
              <a:gd name="f615" fmla="*/ f517 f283 1"/>
              <a:gd name="f616" fmla="*/ f518 f282 1"/>
              <a:gd name="f617" fmla="*/ f519 f283 1"/>
              <a:gd name="f618" fmla="*/ f520 f282 1"/>
              <a:gd name="f619" fmla="*/ f521 f283 1"/>
              <a:gd name="f620" fmla="*/ f522 f282 1"/>
              <a:gd name="f621" fmla="*/ f523 f283 1"/>
              <a:gd name="f622" fmla="*/ f524 f282 1"/>
              <a:gd name="f623" fmla="*/ f525 f283 1"/>
              <a:gd name="f624" fmla="*/ f526 f282 1"/>
              <a:gd name="f625" fmla="*/ f527 f283 1"/>
              <a:gd name="f626" fmla="*/ f528 f282 1"/>
              <a:gd name="f627" fmla="*/ f529 f283 1"/>
              <a:gd name="f628" fmla="*/ f530 f282 1"/>
              <a:gd name="f629" fmla="*/ f531 f283 1"/>
              <a:gd name="f630" fmla="*/ f532 f282 1"/>
              <a:gd name="f631" fmla="*/ f533 f283 1"/>
              <a:gd name="f632" fmla="*/ f534 f282 1"/>
              <a:gd name="f633" fmla="*/ f535 f283 1"/>
              <a:gd name="f634" fmla="*/ f536 f282 1"/>
              <a:gd name="f635" fmla="*/ f537 f283 1"/>
              <a:gd name="f636" fmla="*/ f538 f282 1"/>
              <a:gd name="f637" fmla="*/ f539 f283 1"/>
              <a:gd name="f638" fmla="*/ f540 f282 1"/>
              <a:gd name="f639" fmla="*/ f541 f283 1"/>
              <a:gd name="f640" fmla="*/ f542 f282 1"/>
              <a:gd name="f641" fmla="*/ f543 f283 1"/>
              <a:gd name="f642" fmla="*/ f544 f282 1"/>
              <a:gd name="f643" fmla="*/ f545 f283 1"/>
              <a:gd name="f644" fmla="*/ f546 f282 1"/>
              <a:gd name="f645" fmla="*/ f547 f282 1"/>
              <a:gd name="f646" fmla="*/ f548 f283 1"/>
              <a:gd name="f647" fmla="*/ f549 f282 1"/>
              <a:gd name="f648" fmla="*/ f550 f283 1"/>
              <a:gd name="f649" fmla="*/ f551 f283 1"/>
              <a:gd name="f650" fmla="*/ f552 f282 1"/>
              <a:gd name="f651" fmla="*/ f553 f283 1"/>
              <a:gd name="f652" fmla="*/ f554 f282 1"/>
              <a:gd name="f653" fmla="*/ f555 f283 1"/>
              <a:gd name="f654" fmla="*/ f556 f282 1"/>
              <a:gd name="f655" fmla="*/ f557 f283 1"/>
              <a:gd name="f656" fmla="*/ f558 f282 1"/>
              <a:gd name="f657" fmla="*/ f559 f283 1"/>
              <a:gd name="f658" fmla="*/ f560 f282 1"/>
              <a:gd name="f659" fmla="*/ f561 f283 1"/>
              <a:gd name="f660" fmla="*/ f562 f282 1"/>
              <a:gd name="f661" fmla="*/ f563 f283 1"/>
              <a:gd name="f662" fmla="*/ f564 f282 1"/>
              <a:gd name="f663" fmla="*/ f565 f283 1"/>
              <a:gd name="f664" fmla="*/ f566 f282 1"/>
              <a:gd name="f665" fmla="*/ f567 f283 1"/>
              <a:gd name="f666" fmla="*/ f568 f282 1"/>
              <a:gd name="f667" fmla="*/ f569 f283 1"/>
              <a:gd name="f668" fmla="*/ f570 f282 1"/>
              <a:gd name="f669" fmla="*/ f571 f283 1"/>
              <a:gd name="f670" fmla="*/ f572 f282 1"/>
              <a:gd name="f671" fmla="*/ f573 f283 1"/>
              <a:gd name="f672" fmla="*/ f574 f282 1"/>
              <a:gd name="f673" fmla="*/ f575 f283 1"/>
              <a:gd name="f674" fmla="*/ f576 f28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82">
                <a:pos x="f581" y="f582"/>
              </a:cxn>
              <a:cxn ang="f482">
                <a:pos x="f583" y="f584"/>
              </a:cxn>
              <a:cxn ang="f482">
                <a:pos x="f585" y="f586"/>
              </a:cxn>
              <a:cxn ang="f482">
                <a:pos x="f587" y="f588"/>
              </a:cxn>
              <a:cxn ang="f482">
                <a:pos x="f589" y="f590"/>
              </a:cxn>
              <a:cxn ang="f482">
                <a:pos x="f591" y="f592"/>
              </a:cxn>
              <a:cxn ang="f482">
                <a:pos x="f593" y="f594"/>
              </a:cxn>
              <a:cxn ang="f482">
                <a:pos x="f595" y="f596"/>
              </a:cxn>
              <a:cxn ang="f482">
                <a:pos x="f597" y="f598"/>
              </a:cxn>
              <a:cxn ang="f482">
                <a:pos x="f599" y="f600"/>
              </a:cxn>
              <a:cxn ang="f482">
                <a:pos x="f601" y="f602"/>
              </a:cxn>
              <a:cxn ang="f482">
                <a:pos x="f603" y="f604"/>
              </a:cxn>
              <a:cxn ang="f482">
                <a:pos x="f605" y="f606"/>
              </a:cxn>
              <a:cxn ang="f482">
                <a:pos x="f607" y="f608"/>
              </a:cxn>
              <a:cxn ang="f482">
                <a:pos x="f609" y="f610"/>
              </a:cxn>
              <a:cxn ang="f482">
                <a:pos x="f611" y="f612"/>
              </a:cxn>
              <a:cxn ang="f482">
                <a:pos x="f581" y="f613"/>
              </a:cxn>
              <a:cxn ang="f482">
                <a:pos x="f614" y="f615"/>
              </a:cxn>
              <a:cxn ang="f482">
                <a:pos x="f616" y="f617"/>
              </a:cxn>
              <a:cxn ang="f482">
                <a:pos x="f618" y="f619"/>
              </a:cxn>
              <a:cxn ang="f482">
                <a:pos x="f620" y="f621"/>
              </a:cxn>
              <a:cxn ang="f482">
                <a:pos x="f622" y="f623"/>
              </a:cxn>
              <a:cxn ang="f482">
                <a:pos x="f624" y="f625"/>
              </a:cxn>
              <a:cxn ang="f482">
                <a:pos x="f626" y="f627"/>
              </a:cxn>
              <a:cxn ang="f482">
                <a:pos x="f628" y="f629"/>
              </a:cxn>
              <a:cxn ang="f482">
                <a:pos x="f630" y="f631"/>
              </a:cxn>
              <a:cxn ang="f482">
                <a:pos x="f632" y="f633"/>
              </a:cxn>
              <a:cxn ang="f482">
                <a:pos x="f634" y="f635"/>
              </a:cxn>
              <a:cxn ang="f482">
                <a:pos x="f636" y="f637"/>
              </a:cxn>
              <a:cxn ang="f482">
                <a:pos x="f638" y="f639"/>
              </a:cxn>
              <a:cxn ang="f482">
                <a:pos x="f640" y="f641"/>
              </a:cxn>
              <a:cxn ang="f482">
                <a:pos x="f642" y="f643"/>
              </a:cxn>
              <a:cxn ang="f482">
                <a:pos x="f644" y="f615"/>
              </a:cxn>
              <a:cxn ang="f482">
                <a:pos x="f645" y="f646"/>
              </a:cxn>
              <a:cxn ang="f482">
                <a:pos x="f647" y="f648"/>
              </a:cxn>
              <a:cxn ang="f482">
                <a:pos x="f609" y="f649"/>
              </a:cxn>
              <a:cxn ang="f482">
                <a:pos x="f650" y="f651"/>
              </a:cxn>
              <a:cxn ang="f482">
                <a:pos x="f652" y="f653"/>
              </a:cxn>
              <a:cxn ang="f482">
                <a:pos x="f654" y="f655"/>
              </a:cxn>
              <a:cxn ang="f482">
                <a:pos x="f656" y="f657"/>
              </a:cxn>
              <a:cxn ang="f482">
                <a:pos x="f658" y="f659"/>
              </a:cxn>
              <a:cxn ang="f482">
                <a:pos x="f660" y="f661"/>
              </a:cxn>
              <a:cxn ang="f482">
                <a:pos x="f662" y="f663"/>
              </a:cxn>
              <a:cxn ang="f482">
                <a:pos x="f664" y="f665"/>
              </a:cxn>
              <a:cxn ang="f482">
                <a:pos x="f666" y="f667"/>
              </a:cxn>
              <a:cxn ang="f482">
                <a:pos x="f668" y="f669"/>
              </a:cxn>
              <a:cxn ang="f482">
                <a:pos x="f670" y="f671"/>
              </a:cxn>
              <a:cxn ang="f482">
                <a:pos x="f672" y="f673"/>
              </a:cxn>
              <a:cxn ang="f482">
                <a:pos x="f645" y="f674"/>
              </a:cxn>
            </a:cxnLst>
            <a:rect l="f577" t="f580" r="f578" b="f579"/>
            <a:pathLst>
              <a:path w="524043" h="458063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8" y="f104"/>
                </a:cubicBezTo>
                <a:close/>
                <a:moveTo>
                  <a:pt x="f105" y="f106"/>
                </a:moveTo>
                <a:cubicBezTo>
                  <a:pt x="f107" y="f108"/>
                  <a:pt x="f109" y="f110"/>
                  <a:pt x="f111" y="f112"/>
                </a:cubicBez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cubicBezTo>
                  <a:pt x="f125" y="f126"/>
                  <a:pt x="f127" y="f128"/>
                  <a:pt x="f129" y="f130"/>
                </a:cubicBezTo>
                <a:cubicBezTo>
                  <a:pt x="f131" y="f132"/>
                  <a:pt x="f133" y="f134"/>
                  <a:pt x="f135" y="f136"/>
                </a:cubicBezTo>
                <a:cubicBezTo>
                  <a:pt x="f137" y="f138"/>
                  <a:pt x="f139" y="f140"/>
                  <a:pt x="f141" y="f142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ubicBezTo>
                  <a:pt x="f185" y="f186"/>
                  <a:pt x="f187" y="f188"/>
                  <a:pt x="f189" y="f190"/>
                </a:cubicBezTo>
                <a:lnTo>
                  <a:pt x="f191" y="f106"/>
                </a:lnTo>
                <a:close/>
                <a:moveTo>
                  <a:pt x="f192" y="f193"/>
                </a:moveTo>
                <a:cubicBezTo>
                  <a:pt x="f194" y="f195"/>
                  <a:pt x="f196" y="f197"/>
                  <a:pt x="f198" y="f199"/>
                </a:cubicBezTo>
                <a:cubicBezTo>
                  <a:pt x="f200" y="f201"/>
                  <a:pt x="f202" y="f203"/>
                  <a:pt x="f92" y="f204"/>
                </a:cubicBezTo>
                <a:cubicBezTo>
                  <a:pt x="f205" y="f206"/>
                  <a:pt x="f207" y="f208"/>
                  <a:pt x="f209" y="f210"/>
                </a:cubicBezTo>
                <a:cubicBezTo>
                  <a:pt x="f211" y="f212"/>
                  <a:pt x="f213" y="f214"/>
                  <a:pt x="f215" y="f216"/>
                </a:cubicBez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33" y="f234"/>
                </a:cubicBez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49" y="f250"/>
                  <a:pt x="f251" y="f252"/>
                </a:cubicBezTo>
                <a:cubicBezTo>
                  <a:pt x="f253" y="f254"/>
                  <a:pt x="f255" y="f256"/>
                  <a:pt x="f257" y="f258"/>
                </a:cubicBezTo>
                <a:cubicBezTo>
                  <a:pt x="f259" y="f222"/>
                  <a:pt x="f260" y="f261"/>
                  <a:pt x="f262" y="f263"/>
                </a:cubicBezTo>
                <a:cubicBezTo>
                  <a:pt x="f264" y="f265"/>
                  <a:pt x="f266" y="f267"/>
                  <a:pt x="f268" y="f269"/>
                </a:cubicBezTo>
                <a:cubicBezTo>
                  <a:pt x="f270" y="f271"/>
                  <a:pt x="f272" y="f273"/>
                  <a:pt x="f274" y="f275"/>
                </a:cubicBezTo>
                <a:cubicBezTo>
                  <a:pt x="f276" y="f277"/>
                  <a:pt x="f278" y="f279"/>
                  <a:pt x="f192" y="f280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78" name="Forma libre: forma 84">
            <a:extLst>
              <a:ext uri="{FF2B5EF4-FFF2-40B4-BE49-F238E27FC236}">
                <a16:creationId xmlns:a16="http://schemas.microsoft.com/office/drawing/2014/main" id="{C988F30D-6ECB-4E1D-B3E3-28289FE4435D}"/>
              </a:ext>
            </a:extLst>
          </p:cNvPr>
          <p:cNvSpPr/>
          <p:nvPr/>
        </p:nvSpPr>
        <p:spPr>
          <a:xfrm>
            <a:off x="5446413" y="4287749"/>
            <a:ext cx="188613" cy="21981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8609"/>
              <a:gd name="f7" fmla="val 219812"/>
              <a:gd name="f8" fmla="val 89364"/>
              <a:gd name="f9" fmla="val 43086"/>
              <a:gd name="f10" fmla="val 119474"/>
              <a:gd name="f11" fmla="+- 0 0 1223"/>
              <a:gd name="f12" fmla="val 141628"/>
              <a:gd name="f13" fmla="+- 0 0 9279"/>
              <a:gd name="f14" fmla="val 175968"/>
              <a:gd name="f15" fmla="val 9452"/>
              <a:gd name="f16" fmla="val 188857"/>
              <a:gd name="f17" fmla="val 16400"/>
              <a:gd name="f18" fmla="val 196209"/>
              <a:gd name="f19" fmla="val 22845"/>
              <a:gd name="f20" fmla="val 176370"/>
              <a:gd name="f21" fmla="val 30499"/>
              <a:gd name="f22" fmla="val 172946"/>
              <a:gd name="f23" fmla="val 31808"/>
              <a:gd name="f24" fmla="val 169422"/>
              <a:gd name="f25" fmla="val 34224"/>
              <a:gd name="f26" fmla="val 167307"/>
              <a:gd name="f27" fmla="val 37145"/>
              <a:gd name="f28" fmla="val 154518"/>
              <a:gd name="f29" fmla="val 54768"/>
              <a:gd name="f30" fmla="val 138305"/>
              <a:gd name="f31" fmla="val 60508"/>
              <a:gd name="f32" fmla="val 117560"/>
              <a:gd name="f33" fmla="val 52854"/>
              <a:gd name="f34" fmla="val 111720"/>
              <a:gd name="f35" fmla="val 50740"/>
              <a:gd name="f36" fmla="val 105979"/>
              <a:gd name="f37" fmla="val 51445"/>
              <a:gd name="f38" fmla="val 106282"/>
              <a:gd name="f39" fmla="val 58997"/>
              <a:gd name="f40" fmla="val 106483"/>
              <a:gd name="f41" fmla="val 65946"/>
              <a:gd name="f42" fmla="val 112324"/>
              <a:gd name="f43" fmla="val 63227"/>
              <a:gd name="f44" fmla="val 116654"/>
              <a:gd name="f45" fmla="val 63025"/>
              <a:gd name="f46" fmla="val 153209"/>
              <a:gd name="f47" fmla="val 61616"/>
              <a:gd name="f48" fmla="val 169019"/>
              <a:gd name="f49" fmla="val 72189"/>
              <a:gd name="f50" fmla="val 182412"/>
              <a:gd name="f51" fmla="val 106025"/>
              <a:gd name="f52" fmla="val 185937"/>
              <a:gd name="f53" fmla="val 114786"/>
              <a:gd name="f54" fmla="val 179794"/>
              <a:gd name="f55" fmla="val 121634"/>
              <a:gd name="f56" fmla="val 178485"/>
              <a:gd name="f57" fmla="val 129287"/>
              <a:gd name="f58" fmla="val 174256"/>
              <a:gd name="f59" fmla="val 154765"/>
              <a:gd name="f60" fmla="val 167710"/>
              <a:gd name="f61" fmla="val 179639"/>
              <a:gd name="f62" fmla="val 150288"/>
              <a:gd name="f63" fmla="val 200182"/>
              <a:gd name="f64" fmla="val 138204"/>
              <a:gd name="f65" fmla="val 214482"/>
              <a:gd name="f66" fmla="val 124207"/>
              <a:gd name="f67" fmla="val 222639"/>
              <a:gd name="f68" fmla="val 104570"/>
              <a:gd name="f69" fmla="val 218912"/>
              <a:gd name="f70" fmla="val 96513"/>
              <a:gd name="f71" fmla="val 217301"/>
              <a:gd name="f72" fmla="val 87551"/>
              <a:gd name="f73" fmla="val 216194"/>
              <a:gd name="f74" fmla="val 79696"/>
              <a:gd name="f75" fmla="val 218006"/>
              <a:gd name="f76" fmla="val 52607"/>
              <a:gd name="f77" fmla="val 224451"/>
              <a:gd name="f78" fmla="val 36294"/>
              <a:gd name="f79" fmla="val 209749"/>
              <a:gd name="f80" fmla="val 22799"/>
              <a:gd name="f81" fmla="val 190112"/>
              <a:gd name="f82" fmla="val 9708"/>
              <a:gd name="f83" fmla="val 171079"/>
              <a:gd name="f84" fmla="val 2155"/>
              <a:gd name="f85" fmla="val 149529"/>
              <a:gd name="f86" fmla="val 343"/>
              <a:gd name="f87" fmla="val 126468"/>
              <a:gd name="f88" fmla="+- 0 0 2779"/>
              <a:gd name="f89" fmla="val 87899"/>
              <a:gd name="f90" fmla="val 15448"/>
              <a:gd name="f91" fmla="val 66248"/>
              <a:gd name="f92" fmla="val 53816"/>
              <a:gd name="f93" fmla="val 61515"/>
              <a:gd name="f94" fmla="val 59455"/>
              <a:gd name="f95" fmla="val 60810"/>
              <a:gd name="f96" fmla="val 67209"/>
              <a:gd name="f97" fmla="val 63529"/>
              <a:gd name="f98" fmla="val 69626"/>
              <a:gd name="f99" fmla="val 55976"/>
              <a:gd name="f100" fmla="val 71539"/>
              <a:gd name="f101" fmla="val 49632"/>
              <a:gd name="f102" fmla="val 65799"/>
              <a:gd name="f103" fmla="val 45000"/>
              <a:gd name="f104" fmla="val 62677"/>
              <a:gd name="f105" fmla="val 39965"/>
              <a:gd name="f106" fmla="val 57340"/>
              <a:gd name="f107" fmla="val 31304"/>
              <a:gd name="f108" fmla="val 39012"/>
              <a:gd name="f109" fmla="val 23450"/>
              <a:gd name="f110" fmla="val 51399"/>
              <a:gd name="f111" fmla="val 13178"/>
              <a:gd name="f112" fmla="val 63785"/>
              <a:gd name="f113" fmla="val 2906"/>
              <a:gd name="f114" fmla="val 70532"/>
              <a:gd name="f115" fmla="val 21738"/>
              <a:gd name="f116" fmla="val 78891"/>
              <a:gd name="f117" fmla="val 29089"/>
              <a:gd name="f118" fmla="val 82717"/>
              <a:gd name="f119" fmla="val 32513"/>
              <a:gd name="f120" fmla="val 85235"/>
              <a:gd name="f121" fmla="val 37346"/>
              <a:gd name="f122" fmla="val 89464"/>
              <a:gd name="f123" fmla="val 43187"/>
              <a:gd name="f124" fmla="+- 0 0 -90"/>
              <a:gd name="f125" fmla="*/ f3 1 188609"/>
              <a:gd name="f126" fmla="*/ f4 1 219812"/>
              <a:gd name="f127" fmla="+- f7 0 f5"/>
              <a:gd name="f128" fmla="+- f6 0 f5"/>
              <a:gd name="f129" fmla="*/ f124 f0 1"/>
              <a:gd name="f130" fmla="*/ f128 1 188609"/>
              <a:gd name="f131" fmla="*/ f127 1 219812"/>
              <a:gd name="f132" fmla="*/ 89364 f128 1"/>
              <a:gd name="f133" fmla="*/ 43086 f127 1"/>
              <a:gd name="f134" fmla="*/ 175968 f128 1"/>
              <a:gd name="f135" fmla="*/ 9452 f127 1"/>
              <a:gd name="f136" fmla="*/ 176370 f128 1"/>
              <a:gd name="f137" fmla="*/ 30499 f127 1"/>
              <a:gd name="f138" fmla="*/ 167307 f128 1"/>
              <a:gd name="f139" fmla="*/ 37145 f127 1"/>
              <a:gd name="f140" fmla="*/ 117560 f128 1"/>
              <a:gd name="f141" fmla="*/ 52854 f127 1"/>
              <a:gd name="f142" fmla="*/ 106282 f128 1"/>
              <a:gd name="f143" fmla="*/ 58997 f127 1"/>
              <a:gd name="f144" fmla="*/ 116654 f128 1"/>
              <a:gd name="f145" fmla="*/ 63025 f127 1"/>
              <a:gd name="f146" fmla="*/ 182412 f128 1"/>
              <a:gd name="f147" fmla="*/ 106025 f127 1"/>
              <a:gd name="f148" fmla="*/ 178485 f128 1"/>
              <a:gd name="f149" fmla="*/ 129287 f127 1"/>
              <a:gd name="f150" fmla="*/ 150288 f128 1"/>
              <a:gd name="f151" fmla="*/ 200182 f127 1"/>
              <a:gd name="f152" fmla="*/ 104570 f128 1"/>
              <a:gd name="f153" fmla="*/ 218912 f127 1"/>
              <a:gd name="f154" fmla="*/ 79696 f128 1"/>
              <a:gd name="f155" fmla="*/ 218006 f127 1"/>
              <a:gd name="f156" fmla="*/ 22799 f128 1"/>
              <a:gd name="f157" fmla="*/ 190112 f127 1"/>
              <a:gd name="f158" fmla="*/ 343 f128 1"/>
              <a:gd name="f159" fmla="*/ 126468 f127 1"/>
              <a:gd name="f160" fmla="*/ 53816 f128 1"/>
              <a:gd name="f161" fmla="*/ 61515 f127 1"/>
              <a:gd name="f162" fmla="*/ 69626 f128 1"/>
              <a:gd name="f163" fmla="*/ 55976 f127 1"/>
              <a:gd name="f164" fmla="*/ 62677 f128 1"/>
              <a:gd name="f165" fmla="*/ 39965 f127 1"/>
              <a:gd name="f166" fmla="*/ 51399 f128 1"/>
              <a:gd name="f167" fmla="*/ 13178 f127 1"/>
              <a:gd name="f168" fmla="*/ 78891 f128 1"/>
              <a:gd name="f169" fmla="*/ 29089 f127 1"/>
              <a:gd name="f170" fmla="*/ 89464 f128 1"/>
              <a:gd name="f171" fmla="*/ 43187 f127 1"/>
              <a:gd name="f172" fmla="*/ f129 1 f2"/>
              <a:gd name="f173" fmla="*/ f132 1 188609"/>
              <a:gd name="f174" fmla="*/ f133 1 219812"/>
              <a:gd name="f175" fmla="*/ f134 1 188609"/>
              <a:gd name="f176" fmla="*/ f135 1 219812"/>
              <a:gd name="f177" fmla="*/ f136 1 188609"/>
              <a:gd name="f178" fmla="*/ f137 1 219812"/>
              <a:gd name="f179" fmla="*/ f138 1 188609"/>
              <a:gd name="f180" fmla="*/ f139 1 219812"/>
              <a:gd name="f181" fmla="*/ f140 1 188609"/>
              <a:gd name="f182" fmla="*/ f141 1 219812"/>
              <a:gd name="f183" fmla="*/ f142 1 188609"/>
              <a:gd name="f184" fmla="*/ f143 1 219812"/>
              <a:gd name="f185" fmla="*/ f144 1 188609"/>
              <a:gd name="f186" fmla="*/ f145 1 219812"/>
              <a:gd name="f187" fmla="*/ f146 1 188609"/>
              <a:gd name="f188" fmla="*/ f147 1 219812"/>
              <a:gd name="f189" fmla="*/ f148 1 188609"/>
              <a:gd name="f190" fmla="*/ f149 1 219812"/>
              <a:gd name="f191" fmla="*/ f150 1 188609"/>
              <a:gd name="f192" fmla="*/ f151 1 219812"/>
              <a:gd name="f193" fmla="*/ f152 1 188609"/>
              <a:gd name="f194" fmla="*/ f153 1 219812"/>
              <a:gd name="f195" fmla="*/ f154 1 188609"/>
              <a:gd name="f196" fmla="*/ f155 1 219812"/>
              <a:gd name="f197" fmla="*/ f156 1 188609"/>
              <a:gd name="f198" fmla="*/ f157 1 219812"/>
              <a:gd name="f199" fmla="*/ f158 1 188609"/>
              <a:gd name="f200" fmla="*/ f159 1 219812"/>
              <a:gd name="f201" fmla="*/ f160 1 188609"/>
              <a:gd name="f202" fmla="*/ f161 1 219812"/>
              <a:gd name="f203" fmla="*/ f162 1 188609"/>
              <a:gd name="f204" fmla="*/ f163 1 219812"/>
              <a:gd name="f205" fmla="*/ f164 1 188609"/>
              <a:gd name="f206" fmla="*/ f165 1 219812"/>
              <a:gd name="f207" fmla="*/ f166 1 188609"/>
              <a:gd name="f208" fmla="*/ f167 1 219812"/>
              <a:gd name="f209" fmla="*/ f168 1 188609"/>
              <a:gd name="f210" fmla="*/ f169 1 219812"/>
              <a:gd name="f211" fmla="*/ f170 1 188609"/>
              <a:gd name="f212" fmla="*/ f171 1 219812"/>
              <a:gd name="f213" fmla="*/ f5 1 f130"/>
              <a:gd name="f214" fmla="*/ f6 1 f130"/>
              <a:gd name="f215" fmla="*/ f5 1 f131"/>
              <a:gd name="f216" fmla="*/ f7 1 f131"/>
              <a:gd name="f217" fmla="+- f172 0 f1"/>
              <a:gd name="f218" fmla="*/ f173 1 f130"/>
              <a:gd name="f219" fmla="*/ f174 1 f131"/>
              <a:gd name="f220" fmla="*/ f175 1 f130"/>
              <a:gd name="f221" fmla="*/ f176 1 f131"/>
              <a:gd name="f222" fmla="*/ f177 1 f130"/>
              <a:gd name="f223" fmla="*/ f178 1 f131"/>
              <a:gd name="f224" fmla="*/ f179 1 f130"/>
              <a:gd name="f225" fmla="*/ f180 1 f131"/>
              <a:gd name="f226" fmla="*/ f181 1 f130"/>
              <a:gd name="f227" fmla="*/ f182 1 f131"/>
              <a:gd name="f228" fmla="*/ f183 1 f130"/>
              <a:gd name="f229" fmla="*/ f184 1 f131"/>
              <a:gd name="f230" fmla="*/ f185 1 f130"/>
              <a:gd name="f231" fmla="*/ f186 1 f131"/>
              <a:gd name="f232" fmla="*/ f187 1 f130"/>
              <a:gd name="f233" fmla="*/ f188 1 f131"/>
              <a:gd name="f234" fmla="*/ f189 1 f130"/>
              <a:gd name="f235" fmla="*/ f190 1 f131"/>
              <a:gd name="f236" fmla="*/ f191 1 f130"/>
              <a:gd name="f237" fmla="*/ f192 1 f131"/>
              <a:gd name="f238" fmla="*/ f193 1 f130"/>
              <a:gd name="f239" fmla="*/ f194 1 f131"/>
              <a:gd name="f240" fmla="*/ f195 1 f130"/>
              <a:gd name="f241" fmla="*/ f196 1 f131"/>
              <a:gd name="f242" fmla="*/ f197 1 f130"/>
              <a:gd name="f243" fmla="*/ f198 1 f131"/>
              <a:gd name="f244" fmla="*/ f199 1 f130"/>
              <a:gd name="f245" fmla="*/ f200 1 f131"/>
              <a:gd name="f246" fmla="*/ f201 1 f130"/>
              <a:gd name="f247" fmla="*/ f202 1 f131"/>
              <a:gd name="f248" fmla="*/ f203 1 f130"/>
              <a:gd name="f249" fmla="*/ f204 1 f131"/>
              <a:gd name="f250" fmla="*/ f205 1 f130"/>
              <a:gd name="f251" fmla="*/ f206 1 f131"/>
              <a:gd name="f252" fmla="*/ f207 1 f130"/>
              <a:gd name="f253" fmla="*/ f208 1 f131"/>
              <a:gd name="f254" fmla="*/ f209 1 f130"/>
              <a:gd name="f255" fmla="*/ f210 1 f131"/>
              <a:gd name="f256" fmla="*/ f211 1 f130"/>
              <a:gd name="f257" fmla="*/ f212 1 f131"/>
              <a:gd name="f258" fmla="*/ f213 f125 1"/>
              <a:gd name="f259" fmla="*/ f214 f125 1"/>
              <a:gd name="f260" fmla="*/ f216 f126 1"/>
              <a:gd name="f261" fmla="*/ f215 f126 1"/>
              <a:gd name="f262" fmla="*/ f218 f125 1"/>
              <a:gd name="f263" fmla="*/ f219 f126 1"/>
              <a:gd name="f264" fmla="*/ f220 f125 1"/>
              <a:gd name="f265" fmla="*/ f221 f126 1"/>
              <a:gd name="f266" fmla="*/ f222 f125 1"/>
              <a:gd name="f267" fmla="*/ f223 f126 1"/>
              <a:gd name="f268" fmla="*/ f224 f125 1"/>
              <a:gd name="f269" fmla="*/ f225 f126 1"/>
              <a:gd name="f270" fmla="*/ f226 f125 1"/>
              <a:gd name="f271" fmla="*/ f227 f126 1"/>
              <a:gd name="f272" fmla="*/ f228 f125 1"/>
              <a:gd name="f273" fmla="*/ f229 f126 1"/>
              <a:gd name="f274" fmla="*/ f230 f125 1"/>
              <a:gd name="f275" fmla="*/ f231 f126 1"/>
              <a:gd name="f276" fmla="*/ f232 f125 1"/>
              <a:gd name="f277" fmla="*/ f233 f126 1"/>
              <a:gd name="f278" fmla="*/ f234 f125 1"/>
              <a:gd name="f279" fmla="*/ f235 f126 1"/>
              <a:gd name="f280" fmla="*/ f236 f125 1"/>
              <a:gd name="f281" fmla="*/ f237 f126 1"/>
              <a:gd name="f282" fmla="*/ f238 f125 1"/>
              <a:gd name="f283" fmla="*/ f239 f126 1"/>
              <a:gd name="f284" fmla="*/ f240 f125 1"/>
              <a:gd name="f285" fmla="*/ f241 f126 1"/>
              <a:gd name="f286" fmla="*/ f242 f125 1"/>
              <a:gd name="f287" fmla="*/ f243 f126 1"/>
              <a:gd name="f288" fmla="*/ f244 f125 1"/>
              <a:gd name="f289" fmla="*/ f245 f126 1"/>
              <a:gd name="f290" fmla="*/ f246 f125 1"/>
              <a:gd name="f291" fmla="*/ f247 f126 1"/>
              <a:gd name="f292" fmla="*/ f248 f125 1"/>
              <a:gd name="f293" fmla="*/ f249 f126 1"/>
              <a:gd name="f294" fmla="*/ f250 f125 1"/>
              <a:gd name="f295" fmla="*/ f251 f126 1"/>
              <a:gd name="f296" fmla="*/ f252 f125 1"/>
              <a:gd name="f297" fmla="*/ f253 f126 1"/>
              <a:gd name="f298" fmla="*/ f254 f125 1"/>
              <a:gd name="f299" fmla="*/ f255 f126 1"/>
              <a:gd name="f300" fmla="*/ f256 f125 1"/>
              <a:gd name="f301" fmla="*/ f257 f1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17">
                <a:pos x="f262" y="f263"/>
              </a:cxn>
              <a:cxn ang="f217">
                <a:pos x="f264" y="f265"/>
              </a:cxn>
              <a:cxn ang="f217">
                <a:pos x="f266" y="f267"/>
              </a:cxn>
              <a:cxn ang="f217">
                <a:pos x="f268" y="f269"/>
              </a:cxn>
              <a:cxn ang="f217">
                <a:pos x="f270" y="f271"/>
              </a:cxn>
              <a:cxn ang="f217">
                <a:pos x="f272" y="f273"/>
              </a:cxn>
              <a:cxn ang="f217">
                <a:pos x="f274" y="f275"/>
              </a:cxn>
              <a:cxn ang="f217">
                <a:pos x="f276" y="f277"/>
              </a:cxn>
              <a:cxn ang="f217">
                <a:pos x="f278" y="f279"/>
              </a:cxn>
              <a:cxn ang="f217">
                <a:pos x="f280" y="f281"/>
              </a:cxn>
              <a:cxn ang="f217">
                <a:pos x="f282" y="f283"/>
              </a:cxn>
              <a:cxn ang="f217">
                <a:pos x="f284" y="f285"/>
              </a:cxn>
              <a:cxn ang="f217">
                <a:pos x="f286" y="f287"/>
              </a:cxn>
              <a:cxn ang="f217">
                <a:pos x="f288" y="f289"/>
              </a:cxn>
              <a:cxn ang="f217">
                <a:pos x="f290" y="f291"/>
              </a:cxn>
              <a:cxn ang="f217">
                <a:pos x="f292" y="f293"/>
              </a:cxn>
              <a:cxn ang="f217">
                <a:pos x="f294" y="f295"/>
              </a:cxn>
              <a:cxn ang="f217">
                <a:pos x="f296" y="f297"/>
              </a:cxn>
              <a:cxn ang="f217">
                <a:pos x="f298" y="f299"/>
              </a:cxn>
              <a:cxn ang="f217">
                <a:pos x="f300" y="f301"/>
              </a:cxn>
            </a:cxnLst>
            <a:rect l="f258" t="f261" r="f259" b="f260"/>
            <a:pathLst>
              <a:path w="188609" h="219812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ubicBezTo>
                  <a:pt x="f118" y="f119"/>
                  <a:pt x="f120" y="f121"/>
                  <a:pt x="f122" y="f123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79" name="Forma libre: forma 85">
            <a:extLst>
              <a:ext uri="{FF2B5EF4-FFF2-40B4-BE49-F238E27FC236}">
                <a16:creationId xmlns:a16="http://schemas.microsoft.com/office/drawing/2014/main" id="{8B739CE4-AE20-455A-A6B0-DD270A48ECC9}"/>
              </a:ext>
            </a:extLst>
          </p:cNvPr>
          <p:cNvSpPr/>
          <p:nvPr/>
        </p:nvSpPr>
        <p:spPr>
          <a:xfrm>
            <a:off x="5771052" y="4315090"/>
            <a:ext cx="210632" cy="18369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0631"/>
              <a:gd name="f7" fmla="val 183691"/>
              <a:gd name="f8" fmla="val 64888"/>
              <a:gd name="f9" fmla="val 75663"/>
              <a:gd name="f10" fmla="val 208919"/>
              <a:gd name="f11" fmla="val 86640"/>
              <a:gd name="f12" fmla="val 202777"/>
              <a:gd name="f13" fmla="val 95300"/>
              <a:gd name="f14" fmla="val 179716"/>
              <a:gd name="f15" fmla="val 128431"/>
              <a:gd name="f16" fmla="val 150613"/>
              <a:gd name="f17" fmla="val 155621"/>
              <a:gd name="f18" fmla="val 117784"/>
              <a:gd name="f19" fmla="val 179084"/>
              <a:gd name="f20" fmla="val 109023"/>
              <a:gd name="f21" fmla="val 185328"/>
              <a:gd name="f22" fmla="val 101168"/>
              <a:gd name="f23" fmla="val 185127"/>
              <a:gd name="f24" fmla="val 92810"/>
              <a:gd name="f25" fmla="val 63405"/>
              <a:gd name="f26" fmla="val 157635"/>
              <a:gd name="f27" fmla="val 34604"/>
              <a:gd name="f28" fmla="val 135380"/>
              <a:gd name="f29" fmla="val 13859"/>
              <a:gd name="f30" fmla="val 104968"/>
              <a:gd name="f31" fmla="+- 0 0 4771"/>
              <a:gd name="f32" fmla="val 77577"/>
              <a:gd name="f33" fmla="+- 0 0 4368"/>
              <a:gd name="f34" fmla="val 47467"/>
              <a:gd name="f35" fmla="val 13557"/>
              <a:gd name="f36" fmla="val 24506"/>
              <a:gd name="f37" fmla="val 31381"/>
              <a:gd name="f38" fmla="val 1748"/>
              <a:gd name="f39" fmla="val 60182"/>
              <a:gd name="f40" fmla="+- 0 0 5805"/>
              <a:gd name="f41" fmla="val 91198"/>
              <a:gd name="f42" fmla="val 6279"/>
              <a:gd name="f43" fmla="val 104088"/>
              <a:gd name="f44" fmla="val 11314"/>
              <a:gd name="f45" fmla="val 114259"/>
              <a:gd name="f46" fmla="val 7991"/>
              <a:gd name="f47" fmla="val 125941"/>
              <a:gd name="f48" fmla="val 3762"/>
              <a:gd name="f49" fmla="val 167430"/>
              <a:gd name="f50" fmla="+- 0 0 11243"/>
              <a:gd name="f51" fmla="val 211135"/>
              <a:gd name="f52" fmla="val 20579"/>
              <a:gd name="f53" fmla="val 210531"/>
              <a:gd name="f54" fmla="val 64787"/>
              <a:gd name="f55" fmla="+- 0 0 -90"/>
              <a:gd name="f56" fmla="*/ f3 1 210631"/>
              <a:gd name="f57" fmla="*/ f4 1 183691"/>
              <a:gd name="f58" fmla="+- f7 0 f5"/>
              <a:gd name="f59" fmla="+- f6 0 f5"/>
              <a:gd name="f60" fmla="*/ f55 f0 1"/>
              <a:gd name="f61" fmla="*/ f59 1 210631"/>
              <a:gd name="f62" fmla="*/ f58 1 183691"/>
              <a:gd name="f63" fmla="*/ 210631 f59 1"/>
              <a:gd name="f64" fmla="*/ 64888 f58 1"/>
              <a:gd name="f65" fmla="*/ 202777 f59 1"/>
              <a:gd name="f66" fmla="*/ 95300 f58 1"/>
              <a:gd name="f67" fmla="*/ 117784 f59 1"/>
              <a:gd name="f68" fmla="*/ 179084 f58 1"/>
              <a:gd name="f69" fmla="*/ 92810 f59 1"/>
              <a:gd name="f70" fmla="*/ 13859 f59 1"/>
              <a:gd name="f71" fmla="*/ 104968 f58 1"/>
              <a:gd name="f72" fmla="*/ 13557 f59 1"/>
              <a:gd name="f73" fmla="*/ 24506 f58 1"/>
              <a:gd name="f74" fmla="*/ 91198 f59 1"/>
              <a:gd name="f75" fmla="*/ 6279 f58 1"/>
              <a:gd name="f76" fmla="*/ 125941 f59 1"/>
              <a:gd name="f77" fmla="*/ 3762 f58 1"/>
              <a:gd name="f78" fmla="*/ 210531 f59 1"/>
              <a:gd name="f79" fmla="*/ 64787 f58 1"/>
              <a:gd name="f80" fmla="*/ f60 1 f2"/>
              <a:gd name="f81" fmla="*/ f63 1 210631"/>
              <a:gd name="f82" fmla="*/ f64 1 183691"/>
              <a:gd name="f83" fmla="*/ f65 1 210631"/>
              <a:gd name="f84" fmla="*/ f66 1 183691"/>
              <a:gd name="f85" fmla="*/ f67 1 210631"/>
              <a:gd name="f86" fmla="*/ f68 1 183691"/>
              <a:gd name="f87" fmla="*/ f69 1 210631"/>
              <a:gd name="f88" fmla="*/ f70 1 210631"/>
              <a:gd name="f89" fmla="*/ f71 1 183691"/>
              <a:gd name="f90" fmla="*/ f72 1 210631"/>
              <a:gd name="f91" fmla="*/ f73 1 183691"/>
              <a:gd name="f92" fmla="*/ f74 1 210631"/>
              <a:gd name="f93" fmla="*/ f75 1 183691"/>
              <a:gd name="f94" fmla="*/ f76 1 210631"/>
              <a:gd name="f95" fmla="*/ f77 1 183691"/>
              <a:gd name="f96" fmla="*/ f78 1 210631"/>
              <a:gd name="f97" fmla="*/ f79 1 183691"/>
              <a:gd name="f98" fmla="*/ f5 1 f61"/>
              <a:gd name="f99" fmla="*/ f6 1 f61"/>
              <a:gd name="f100" fmla="*/ f5 1 f62"/>
              <a:gd name="f101" fmla="*/ f7 1 f62"/>
              <a:gd name="f102" fmla="+- f80 0 f1"/>
              <a:gd name="f103" fmla="*/ f81 1 f61"/>
              <a:gd name="f104" fmla="*/ f82 1 f62"/>
              <a:gd name="f105" fmla="*/ f83 1 f61"/>
              <a:gd name="f106" fmla="*/ f84 1 f62"/>
              <a:gd name="f107" fmla="*/ f85 1 f61"/>
              <a:gd name="f108" fmla="*/ f86 1 f62"/>
              <a:gd name="f109" fmla="*/ f87 1 f61"/>
              <a:gd name="f110" fmla="*/ f88 1 f61"/>
              <a:gd name="f111" fmla="*/ f89 1 f62"/>
              <a:gd name="f112" fmla="*/ f90 1 f61"/>
              <a:gd name="f113" fmla="*/ f91 1 f62"/>
              <a:gd name="f114" fmla="*/ f92 1 f61"/>
              <a:gd name="f115" fmla="*/ f93 1 f62"/>
              <a:gd name="f116" fmla="*/ f94 1 f61"/>
              <a:gd name="f117" fmla="*/ f95 1 f62"/>
              <a:gd name="f118" fmla="*/ f96 1 f61"/>
              <a:gd name="f119" fmla="*/ f97 1 f62"/>
              <a:gd name="f120" fmla="*/ f98 f56 1"/>
              <a:gd name="f121" fmla="*/ f99 f56 1"/>
              <a:gd name="f122" fmla="*/ f101 f57 1"/>
              <a:gd name="f123" fmla="*/ f100 f57 1"/>
              <a:gd name="f124" fmla="*/ f103 f56 1"/>
              <a:gd name="f125" fmla="*/ f104 f57 1"/>
              <a:gd name="f126" fmla="*/ f105 f56 1"/>
              <a:gd name="f127" fmla="*/ f106 f57 1"/>
              <a:gd name="f128" fmla="*/ f107 f56 1"/>
              <a:gd name="f129" fmla="*/ f108 f57 1"/>
              <a:gd name="f130" fmla="*/ f109 f56 1"/>
              <a:gd name="f131" fmla="*/ f110 f56 1"/>
              <a:gd name="f132" fmla="*/ f111 f57 1"/>
              <a:gd name="f133" fmla="*/ f112 f56 1"/>
              <a:gd name="f134" fmla="*/ f113 f57 1"/>
              <a:gd name="f135" fmla="*/ f114 f56 1"/>
              <a:gd name="f136" fmla="*/ f115 f57 1"/>
              <a:gd name="f137" fmla="*/ f116 f56 1"/>
              <a:gd name="f138" fmla="*/ f117 f57 1"/>
              <a:gd name="f139" fmla="*/ f118 f56 1"/>
              <a:gd name="f140" fmla="*/ f119 f5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2">
                <a:pos x="f124" y="f125"/>
              </a:cxn>
              <a:cxn ang="f102">
                <a:pos x="f126" y="f127"/>
              </a:cxn>
              <a:cxn ang="f102">
                <a:pos x="f128" y="f129"/>
              </a:cxn>
              <a:cxn ang="f102">
                <a:pos x="f130" y="f129"/>
              </a:cxn>
              <a:cxn ang="f102">
                <a:pos x="f131" y="f132"/>
              </a:cxn>
              <a:cxn ang="f102">
                <a:pos x="f133" y="f134"/>
              </a:cxn>
              <a:cxn ang="f102">
                <a:pos x="f135" y="f136"/>
              </a:cxn>
              <a:cxn ang="f102">
                <a:pos x="f137" y="f138"/>
              </a:cxn>
              <a:cxn ang="f102">
                <a:pos x="f139" y="f140"/>
              </a:cxn>
            </a:cxnLst>
            <a:rect l="f120" t="f123" r="f121" b="f122"/>
            <a:pathLst>
              <a:path w="210631" h="183691">
                <a:moveTo>
                  <a:pt x="f6" y="f8"/>
                </a:moveTo>
                <a:cubicBezTo>
                  <a:pt x="f6" y="f9"/>
                  <a:pt x="f10" y="f11"/>
                  <a:pt x="f12" y="f13"/>
                </a:cubicBezTo>
                <a:cubicBezTo>
                  <a:pt x="f14" y="f15"/>
                  <a:pt x="f16" y="f17"/>
                  <a:pt x="f18" y="f19"/>
                </a:cubicBezTo>
                <a:cubicBezTo>
                  <a:pt x="f20" y="f21"/>
                  <a:pt x="f22" y="f23"/>
                  <a:pt x="f24" y="f19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80" name="Forma libre: forma 86">
            <a:extLst>
              <a:ext uri="{FF2B5EF4-FFF2-40B4-BE49-F238E27FC236}">
                <a16:creationId xmlns:a16="http://schemas.microsoft.com/office/drawing/2014/main" id="{9EA30E3C-F3C3-41C7-B2A8-42B737B8136A}"/>
              </a:ext>
            </a:extLst>
          </p:cNvPr>
          <p:cNvSpPr/>
          <p:nvPr/>
        </p:nvSpPr>
        <p:spPr>
          <a:xfrm>
            <a:off x="5601769" y="4593150"/>
            <a:ext cx="222034" cy="13688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2032"/>
              <a:gd name="f7" fmla="val 136882"/>
              <a:gd name="f8" fmla="val 109627"/>
              <a:gd name="f9" fmla="val 136672"/>
              <a:gd name="f10" fmla="val 80021"/>
              <a:gd name="f11" fmla="val 50414"/>
              <a:gd name="f12" fmla="val 20707"/>
              <a:gd name="f13" fmla="val 13255"/>
              <a:gd name="f14" fmla="val 4796"/>
              <a:gd name="f15" fmla="val 138787"/>
              <a:gd name="f16" fmla="val 970"/>
              <a:gd name="f17" fmla="val 129623"/>
              <a:gd name="f18" fmla="+- 0 0 2152"/>
              <a:gd name="f19" fmla="val 122070"/>
              <a:gd name="f20" fmla="val 2883"/>
              <a:gd name="f21" fmla="val 116632"/>
              <a:gd name="f22" fmla="val 7314"/>
              <a:gd name="f23" fmla="val 111395"/>
              <a:gd name="f24" fmla="val 36618"/>
              <a:gd name="f25" fmla="val 77559"/>
              <a:gd name="f26" fmla="val 66023"/>
              <a:gd name="f27" fmla="val 43724"/>
              <a:gd name="f28" fmla="val 95227"/>
              <a:gd name="f29" fmla="val 9787"/>
              <a:gd name="f30" fmla="val 105901"/>
              <a:gd name="f31" fmla="+- 0 0 2600"/>
              <a:gd name="f32" fmla="val 115166"/>
              <a:gd name="f33" fmla="+- 0 0 3909"/>
              <a:gd name="f34" fmla="val 126747"/>
              <a:gd name="f35" fmla="val 155648"/>
              <a:gd name="f36" fmla="val 44026"/>
              <a:gd name="f37" fmla="val 185657"/>
              <a:gd name="f38" fmla="val 77257"/>
              <a:gd name="f39" fmla="val 215063"/>
              <a:gd name="f40" fmla="val 110993"/>
              <a:gd name="f41" fmla="val 219594"/>
              <a:gd name="f42" fmla="val 116128"/>
              <a:gd name="f43" fmla="val 224226"/>
              <a:gd name="f44" fmla="val 220903"/>
              <a:gd name="f45" fmla="val 129421"/>
              <a:gd name="f46" fmla="val 217479"/>
              <a:gd name="f47" fmla="val 137074"/>
              <a:gd name="f48" fmla="val 209725"/>
              <a:gd name="f49" fmla="val 136269"/>
              <a:gd name="f50" fmla="val 202978"/>
              <a:gd name="f51" fmla="val 171861"/>
              <a:gd name="f52" fmla="val 136369"/>
              <a:gd name="f53" fmla="val 140643"/>
              <a:gd name="f54" fmla="val 109527"/>
              <a:gd name="f55" fmla="val 136470"/>
              <a:gd name="f56" fmla="val 136571"/>
              <a:gd name="f57" fmla="+- 0 0 -90"/>
              <a:gd name="f58" fmla="*/ f3 1 222032"/>
              <a:gd name="f59" fmla="*/ f4 1 136882"/>
              <a:gd name="f60" fmla="+- f7 0 f5"/>
              <a:gd name="f61" fmla="+- f6 0 f5"/>
              <a:gd name="f62" fmla="*/ f57 f0 1"/>
              <a:gd name="f63" fmla="*/ f61 1 222032"/>
              <a:gd name="f64" fmla="*/ f60 1 136882"/>
              <a:gd name="f65" fmla="*/ 109627 f61 1"/>
              <a:gd name="f66" fmla="*/ 136672 f60 1"/>
              <a:gd name="f67" fmla="*/ 20707 f61 1"/>
              <a:gd name="f68" fmla="*/ 970 f61 1"/>
              <a:gd name="f69" fmla="*/ 129623 f60 1"/>
              <a:gd name="f70" fmla="*/ 7314 f61 1"/>
              <a:gd name="f71" fmla="*/ 111395 f60 1"/>
              <a:gd name="f72" fmla="*/ 95227 f61 1"/>
              <a:gd name="f73" fmla="*/ 9787 f60 1"/>
              <a:gd name="f74" fmla="*/ 126747 f61 1"/>
              <a:gd name="f75" fmla="*/ 215063 f61 1"/>
              <a:gd name="f76" fmla="*/ 110993 f60 1"/>
              <a:gd name="f77" fmla="*/ 220903 f61 1"/>
              <a:gd name="f78" fmla="*/ 129421 f60 1"/>
              <a:gd name="f79" fmla="*/ 202978 f61 1"/>
              <a:gd name="f80" fmla="*/ 136269 f60 1"/>
              <a:gd name="f81" fmla="*/ 109527 f61 1"/>
              <a:gd name="f82" fmla="*/ 136571 f60 1"/>
              <a:gd name="f83" fmla="*/ f62 1 f2"/>
              <a:gd name="f84" fmla="*/ f65 1 222032"/>
              <a:gd name="f85" fmla="*/ f66 1 136882"/>
              <a:gd name="f86" fmla="*/ f67 1 222032"/>
              <a:gd name="f87" fmla="*/ f68 1 222032"/>
              <a:gd name="f88" fmla="*/ f69 1 136882"/>
              <a:gd name="f89" fmla="*/ f70 1 222032"/>
              <a:gd name="f90" fmla="*/ f71 1 136882"/>
              <a:gd name="f91" fmla="*/ f72 1 222032"/>
              <a:gd name="f92" fmla="*/ f73 1 136882"/>
              <a:gd name="f93" fmla="*/ f74 1 222032"/>
              <a:gd name="f94" fmla="*/ f75 1 222032"/>
              <a:gd name="f95" fmla="*/ f76 1 136882"/>
              <a:gd name="f96" fmla="*/ f77 1 222032"/>
              <a:gd name="f97" fmla="*/ f78 1 136882"/>
              <a:gd name="f98" fmla="*/ f79 1 222032"/>
              <a:gd name="f99" fmla="*/ f80 1 136882"/>
              <a:gd name="f100" fmla="*/ f81 1 222032"/>
              <a:gd name="f101" fmla="*/ f82 1 136882"/>
              <a:gd name="f102" fmla="*/ f5 1 f63"/>
              <a:gd name="f103" fmla="*/ f6 1 f63"/>
              <a:gd name="f104" fmla="*/ f5 1 f64"/>
              <a:gd name="f105" fmla="*/ f7 1 f64"/>
              <a:gd name="f106" fmla="+- f83 0 f1"/>
              <a:gd name="f107" fmla="*/ f84 1 f63"/>
              <a:gd name="f108" fmla="*/ f85 1 f64"/>
              <a:gd name="f109" fmla="*/ f86 1 f63"/>
              <a:gd name="f110" fmla="*/ f87 1 f63"/>
              <a:gd name="f111" fmla="*/ f88 1 f64"/>
              <a:gd name="f112" fmla="*/ f89 1 f63"/>
              <a:gd name="f113" fmla="*/ f90 1 f64"/>
              <a:gd name="f114" fmla="*/ f91 1 f63"/>
              <a:gd name="f115" fmla="*/ f92 1 f64"/>
              <a:gd name="f116" fmla="*/ f93 1 f63"/>
              <a:gd name="f117" fmla="*/ f94 1 f63"/>
              <a:gd name="f118" fmla="*/ f95 1 f64"/>
              <a:gd name="f119" fmla="*/ f96 1 f63"/>
              <a:gd name="f120" fmla="*/ f97 1 f64"/>
              <a:gd name="f121" fmla="*/ f98 1 f63"/>
              <a:gd name="f122" fmla="*/ f99 1 f64"/>
              <a:gd name="f123" fmla="*/ f100 1 f63"/>
              <a:gd name="f124" fmla="*/ f101 1 f64"/>
              <a:gd name="f125" fmla="*/ f102 f58 1"/>
              <a:gd name="f126" fmla="*/ f103 f58 1"/>
              <a:gd name="f127" fmla="*/ f105 f59 1"/>
              <a:gd name="f128" fmla="*/ f104 f59 1"/>
              <a:gd name="f129" fmla="*/ f107 f58 1"/>
              <a:gd name="f130" fmla="*/ f108 f59 1"/>
              <a:gd name="f131" fmla="*/ f109 f58 1"/>
              <a:gd name="f132" fmla="*/ f110 f58 1"/>
              <a:gd name="f133" fmla="*/ f111 f59 1"/>
              <a:gd name="f134" fmla="*/ f112 f58 1"/>
              <a:gd name="f135" fmla="*/ f113 f59 1"/>
              <a:gd name="f136" fmla="*/ f114 f58 1"/>
              <a:gd name="f137" fmla="*/ f115 f59 1"/>
              <a:gd name="f138" fmla="*/ f116 f58 1"/>
              <a:gd name="f139" fmla="*/ f117 f58 1"/>
              <a:gd name="f140" fmla="*/ f118 f59 1"/>
              <a:gd name="f141" fmla="*/ f119 f58 1"/>
              <a:gd name="f142" fmla="*/ f120 f59 1"/>
              <a:gd name="f143" fmla="*/ f121 f58 1"/>
              <a:gd name="f144" fmla="*/ f122 f59 1"/>
              <a:gd name="f145" fmla="*/ f123 f58 1"/>
              <a:gd name="f146" fmla="*/ f124 f5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6">
                <a:pos x="f129" y="f130"/>
              </a:cxn>
              <a:cxn ang="f106">
                <a:pos x="f131" y="f130"/>
              </a:cxn>
              <a:cxn ang="f106">
                <a:pos x="f132" y="f133"/>
              </a:cxn>
              <a:cxn ang="f106">
                <a:pos x="f134" y="f135"/>
              </a:cxn>
              <a:cxn ang="f106">
                <a:pos x="f136" y="f137"/>
              </a:cxn>
              <a:cxn ang="f106">
                <a:pos x="f138" y="f137"/>
              </a:cxn>
              <a:cxn ang="f106">
                <a:pos x="f139" y="f140"/>
              </a:cxn>
              <a:cxn ang="f106">
                <a:pos x="f141" y="f142"/>
              </a:cxn>
              <a:cxn ang="f106">
                <a:pos x="f143" y="f144"/>
              </a:cxn>
              <a:cxn ang="f106">
                <a:pos x="f145" y="f144"/>
              </a:cxn>
              <a:cxn ang="f106">
                <a:pos x="f145" y="f146"/>
              </a:cxn>
            </a:cxnLst>
            <a:rect l="f125" t="f128" r="f126" b="f127"/>
            <a:pathLst>
              <a:path w="222032" h="136882">
                <a:moveTo>
                  <a:pt x="f8" y="f9"/>
                </a:moveTo>
                <a:cubicBezTo>
                  <a:pt x="f10" y="f9"/>
                  <a:pt x="f11" y="f9"/>
                  <a:pt x="f12" y="f9"/>
                </a:cubicBezTo>
                <a:cubicBezTo>
                  <a:pt x="f13" y="f9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29"/>
                </a:cubicBez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19"/>
                  <a:pt x="f44" y="f45"/>
                </a:cubicBezTo>
                <a:cubicBezTo>
                  <a:pt x="f46" y="f47"/>
                  <a:pt x="f48" y="f49"/>
                  <a:pt x="f50" y="f49"/>
                </a:cubicBezTo>
                <a:cubicBezTo>
                  <a:pt x="f51" y="f52"/>
                  <a:pt x="f53" y="f49"/>
                  <a:pt x="f54" y="f49"/>
                </a:cubicBezTo>
                <a:cubicBezTo>
                  <a:pt x="f54" y="f49"/>
                  <a:pt x="f54" y="f55"/>
                  <a:pt x="f54" y="f56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81" name="Forma libre: forma 87">
            <a:extLst>
              <a:ext uri="{FF2B5EF4-FFF2-40B4-BE49-F238E27FC236}">
                <a16:creationId xmlns:a16="http://schemas.microsoft.com/office/drawing/2014/main" id="{6F8B6F32-2E8E-47D5-8669-5E60CEE70991}"/>
              </a:ext>
            </a:extLst>
          </p:cNvPr>
          <p:cNvSpPr/>
          <p:nvPr/>
        </p:nvSpPr>
        <p:spPr>
          <a:xfrm>
            <a:off x="5455502" y="4541056"/>
            <a:ext cx="516261" cy="3378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16260"/>
              <a:gd name="f7" fmla="val 33787"/>
              <a:gd name="f8" fmla="val 258209"/>
              <a:gd name="f9" fmla="val 33585"/>
              <a:gd name="f10" fmla="val 180870"/>
              <a:gd name="f11" fmla="val 103430"/>
              <a:gd name="f12" fmla="val 26091"/>
              <a:gd name="f13" fmla="val 14308"/>
              <a:gd name="f14" fmla="val 412"/>
              <a:gd name="f15" fmla="val 36807"/>
              <a:gd name="f16" fmla="val 9"/>
              <a:gd name="f17" fmla="val 17573"/>
              <a:gd name="f18" fmla="+- 0 0 394"/>
              <a:gd name="f19" fmla="+- 0 0 1258"/>
              <a:gd name="f20" fmla="val 13201"/>
              <a:gd name="f21" fmla="val 152"/>
              <a:gd name="f22" fmla="val 25285"/>
              <a:gd name="f23" fmla="val 179964"/>
              <a:gd name="f24" fmla="val 51"/>
              <a:gd name="f25" fmla="val 334743"/>
              <a:gd name="f26" fmla="val 489422"/>
              <a:gd name="f27" fmla="val 498787"/>
              <a:gd name="f28" fmla="val 509864"/>
              <a:gd name="f29" fmla="+- 0 0 2063"/>
              <a:gd name="f30" fmla="val 514496"/>
              <a:gd name="f31" fmla="val 10423"/>
              <a:gd name="f32" fmla="val 519834"/>
              <a:gd name="f33" fmla="val 24925"/>
              <a:gd name="f34" fmla="val 512986"/>
              <a:gd name="f35" fmla="val 33484"/>
              <a:gd name="f36" fmla="val 494960"/>
              <a:gd name="f37" fmla="val 416110"/>
              <a:gd name="f38" fmla="val 337160"/>
              <a:gd name="f39" fmla="val 258310"/>
              <a:gd name="f40" fmla="+- 0 0 -90"/>
              <a:gd name="f41" fmla="*/ f3 1 516260"/>
              <a:gd name="f42" fmla="*/ f4 1 33787"/>
              <a:gd name="f43" fmla="+- f7 0 f5"/>
              <a:gd name="f44" fmla="+- f6 0 f5"/>
              <a:gd name="f45" fmla="*/ f40 f0 1"/>
              <a:gd name="f46" fmla="*/ f44 1 516260"/>
              <a:gd name="f47" fmla="*/ f43 1 33787"/>
              <a:gd name="f48" fmla="*/ 258209 f44 1"/>
              <a:gd name="f49" fmla="*/ 33585 f43 1"/>
              <a:gd name="f50" fmla="*/ 26091 f44 1"/>
              <a:gd name="f51" fmla="*/ 9 f44 1"/>
              <a:gd name="f52" fmla="*/ 17573 f43 1"/>
              <a:gd name="f53" fmla="*/ 25285 f44 1"/>
              <a:gd name="f54" fmla="*/ 152 f43 1"/>
              <a:gd name="f55" fmla="*/ 489422 f44 1"/>
              <a:gd name="f56" fmla="*/ 514496 f44 1"/>
              <a:gd name="f57" fmla="*/ 10423 f43 1"/>
              <a:gd name="f58" fmla="*/ 494960 f44 1"/>
              <a:gd name="f59" fmla="*/ 33484 f43 1"/>
              <a:gd name="f60" fmla="*/ 258310 f44 1"/>
              <a:gd name="f61" fmla="*/ f45 1 f2"/>
              <a:gd name="f62" fmla="*/ f48 1 516260"/>
              <a:gd name="f63" fmla="*/ f49 1 33787"/>
              <a:gd name="f64" fmla="*/ f50 1 516260"/>
              <a:gd name="f65" fmla="*/ f51 1 516260"/>
              <a:gd name="f66" fmla="*/ f52 1 33787"/>
              <a:gd name="f67" fmla="*/ f53 1 516260"/>
              <a:gd name="f68" fmla="*/ f54 1 33787"/>
              <a:gd name="f69" fmla="*/ f55 1 516260"/>
              <a:gd name="f70" fmla="*/ f56 1 516260"/>
              <a:gd name="f71" fmla="*/ f57 1 33787"/>
              <a:gd name="f72" fmla="*/ f58 1 516260"/>
              <a:gd name="f73" fmla="*/ f59 1 33787"/>
              <a:gd name="f74" fmla="*/ f60 1 516260"/>
              <a:gd name="f75" fmla="*/ f5 1 f46"/>
              <a:gd name="f76" fmla="*/ f6 1 f46"/>
              <a:gd name="f77" fmla="*/ f5 1 f47"/>
              <a:gd name="f78" fmla="*/ f7 1 f47"/>
              <a:gd name="f79" fmla="+- f61 0 f1"/>
              <a:gd name="f80" fmla="*/ f62 1 f46"/>
              <a:gd name="f81" fmla="*/ f63 1 f47"/>
              <a:gd name="f82" fmla="*/ f64 1 f46"/>
              <a:gd name="f83" fmla="*/ f65 1 f46"/>
              <a:gd name="f84" fmla="*/ f66 1 f47"/>
              <a:gd name="f85" fmla="*/ f67 1 f46"/>
              <a:gd name="f86" fmla="*/ f68 1 f47"/>
              <a:gd name="f87" fmla="*/ f69 1 f46"/>
              <a:gd name="f88" fmla="*/ f70 1 f46"/>
              <a:gd name="f89" fmla="*/ f71 1 f47"/>
              <a:gd name="f90" fmla="*/ f72 1 f46"/>
              <a:gd name="f91" fmla="*/ f73 1 f47"/>
              <a:gd name="f92" fmla="*/ f74 1 f46"/>
              <a:gd name="f93" fmla="*/ f75 f41 1"/>
              <a:gd name="f94" fmla="*/ f76 f41 1"/>
              <a:gd name="f95" fmla="*/ f78 f42 1"/>
              <a:gd name="f96" fmla="*/ f77 f42 1"/>
              <a:gd name="f97" fmla="*/ f80 f41 1"/>
              <a:gd name="f98" fmla="*/ f81 f42 1"/>
              <a:gd name="f99" fmla="*/ f82 f41 1"/>
              <a:gd name="f100" fmla="*/ f83 f41 1"/>
              <a:gd name="f101" fmla="*/ f84 f42 1"/>
              <a:gd name="f102" fmla="*/ f85 f41 1"/>
              <a:gd name="f103" fmla="*/ f86 f42 1"/>
              <a:gd name="f104" fmla="*/ f87 f41 1"/>
              <a:gd name="f105" fmla="*/ f88 f41 1"/>
              <a:gd name="f106" fmla="*/ f89 f42 1"/>
              <a:gd name="f107" fmla="*/ f90 f41 1"/>
              <a:gd name="f108" fmla="*/ f91 f42 1"/>
              <a:gd name="f109" fmla="*/ f92 f4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9">
                <a:pos x="f97" y="f98"/>
              </a:cxn>
              <a:cxn ang="f79">
                <a:pos x="f99" y="f98"/>
              </a:cxn>
              <a:cxn ang="f79">
                <a:pos x="f100" y="f101"/>
              </a:cxn>
              <a:cxn ang="f79">
                <a:pos x="f102" y="f103"/>
              </a:cxn>
              <a:cxn ang="f79">
                <a:pos x="f104" y="f103"/>
              </a:cxn>
              <a:cxn ang="f79">
                <a:pos x="f105" y="f106"/>
              </a:cxn>
              <a:cxn ang="f79">
                <a:pos x="f107" y="f108"/>
              </a:cxn>
              <a:cxn ang="f79">
                <a:pos x="f109" y="f108"/>
              </a:cxn>
              <a:cxn ang="f79">
                <a:pos x="f109" y="f108"/>
              </a:cxn>
            </a:cxnLst>
            <a:rect l="f93" t="f96" r="f94" b="f95"/>
            <a:pathLst>
              <a:path w="516260" h="33787">
                <a:moveTo>
                  <a:pt x="f8" y="f9"/>
                </a:moveTo>
                <a:cubicBezTo>
                  <a:pt x="f10" y="f9"/>
                  <a:pt x="f11" y="f9"/>
                  <a:pt x="f12" y="f9"/>
                </a:cubicBezTo>
                <a:cubicBezTo>
                  <a:pt x="f13" y="f9"/>
                  <a:pt x="f14" y="f15"/>
                  <a:pt x="f16" y="f17"/>
                </a:cubicBezTo>
                <a:cubicBezTo>
                  <a:pt x="f18" y="f19"/>
                  <a:pt x="f20" y="f21"/>
                  <a:pt x="f22" y="f21"/>
                </a:cubicBezTo>
                <a:cubicBezTo>
                  <a:pt x="f23" y="f24"/>
                  <a:pt x="f25" y="f24"/>
                  <a:pt x="f26" y="f21"/>
                </a:cubicBezTo>
                <a:cubicBezTo>
                  <a:pt x="f27" y="f21"/>
                  <a:pt x="f28" y="f29"/>
                  <a:pt x="f30" y="f31"/>
                </a:cubicBezTo>
                <a:cubicBezTo>
                  <a:pt x="f32" y="f33"/>
                  <a:pt x="f34" y="f35"/>
                  <a:pt x="f36" y="f35"/>
                </a:cubicBezTo>
                <a:cubicBezTo>
                  <a:pt x="f37" y="f9"/>
                  <a:pt x="f38" y="f35"/>
                  <a:pt x="f39" y="f35"/>
                </a:cubicBezTo>
                <a:lnTo>
                  <a:pt x="f39" y="f35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82" name="Forma libre: forma 88">
            <a:extLst>
              <a:ext uri="{FF2B5EF4-FFF2-40B4-BE49-F238E27FC236}">
                <a16:creationId xmlns:a16="http://schemas.microsoft.com/office/drawing/2014/main" id="{EC90C07B-E748-461F-8B79-835E8CFA394C}"/>
              </a:ext>
            </a:extLst>
          </p:cNvPr>
          <p:cNvSpPr/>
          <p:nvPr/>
        </p:nvSpPr>
        <p:spPr>
          <a:xfrm>
            <a:off x="6747119" y="4343829"/>
            <a:ext cx="141695" cy="1421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41692"/>
              <a:gd name="f7" fmla="val 142200"/>
              <a:gd name="f8" fmla="val 71199"/>
              <a:gd name="f9" fmla="val 1"/>
              <a:gd name="f10" fmla="val 111077"/>
              <a:gd name="f11" fmla="+- 0 0 200"/>
              <a:gd name="f12" fmla="val 141992"/>
              <a:gd name="f13" fmla="val 30816"/>
              <a:gd name="f14" fmla="val 141690"/>
              <a:gd name="f15" fmla="val 70694"/>
              <a:gd name="f16" fmla="val 141388"/>
              <a:gd name="f17" fmla="val 110773"/>
              <a:gd name="f18" fmla="val 109868"/>
              <a:gd name="f19" fmla="val 142797"/>
              <a:gd name="f20" fmla="val 71299"/>
              <a:gd name="f21" fmla="val 142192"/>
              <a:gd name="f22" fmla="val 32529"/>
              <a:gd name="f23" fmla="val 141588"/>
              <a:gd name="f24" fmla="+- 0 0 300"/>
              <a:gd name="f25" fmla="val 108659"/>
              <a:gd name="f26" fmla="val 2"/>
              <a:gd name="f27" fmla="val 70795"/>
              <a:gd name="f28" fmla="val 304"/>
              <a:gd name="f29" fmla="val 31722"/>
              <a:gd name="f30" fmla="val 32126"/>
              <a:gd name="f31" fmla="val 202"/>
              <a:gd name="f32" fmla="+- 0 0 -90"/>
              <a:gd name="f33" fmla="*/ f3 1 141692"/>
              <a:gd name="f34" fmla="*/ f4 1 142200"/>
              <a:gd name="f35" fmla="+- f7 0 f5"/>
              <a:gd name="f36" fmla="+- f6 0 f5"/>
              <a:gd name="f37" fmla="*/ f32 f0 1"/>
              <a:gd name="f38" fmla="*/ f36 1 141692"/>
              <a:gd name="f39" fmla="*/ f35 1 142200"/>
              <a:gd name="f40" fmla="*/ 71199 f36 1"/>
              <a:gd name="f41" fmla="*/ 1 f35 1"/>
              <a:gd name="f42" fmla="*/ 141690 f36 1"/>
              <a:gd name="f43" fmla="*/ 70694 f35 1"/>
              <a:gd name="f44" fmla="*/ 71299 f36 1"/>
              <a:gd name="f45" fmla="*/ 142192 f35 1"/>
              <a:gd name="f46" fmla="*/ 2 f36 1"/>
              <a:gd name="f47" fmla="*/ 70795 f35 1"/>
              <a:gd name="f48" fmla="*/ f37 1 f2"/>
              <a:gd name="f49" fmla="*/ f40 1 141692"/>
              <a:gd name="f50" fmla="*/ f41 1 142200"/>
              <a:gd name="f51" fmla="*/ f42 1 141692"/>
              <a:gd name="f52" fmla="*/ f43 1 142200"/>
              <a:gd name="f53" fmla="*/ f44 1 141692"/>
              <a:gd name="f54" fmla="*/ f45 1 142200"/>
              <a:gd name="f55" fmla="*/ f46 1 141692"/>
              <a:gd name="f56" fmla="*/ f47 1 142200"/>
              <a:gd name="f57" fmla="*/ f5 1 f38"/>
              <a:gd name="f58" fmla="*/ f6 1 f38"/>
              <a:gd name="f59" fmla="*/ f5 1 f39"/>
              <a:gd name="f60" fmla="*/ f7 1 f39"/>
              <a:gd name="f61" fmla="+- f48 0 f1"/>
              <a:gd name="f62" fmla="*/ f49 1 f38"/>
              <a:gd name="f63" fmla="*/ f50 1 f39"/>
              <a:gd name="f64" fmla="*/ f51 1 f38"/>
              <a:gd name="f65" fmla="*/ f52 1 f39"/>
              <a:gd name="f66" fmla="*/ f53 1 f38"/>
              <a:gd name="f67" fmla="*/ f54 1 f39"/>
              <a:gd name="f68" fmla="*/ f55 1 f38"/>
              <a:gd name="f69" fmla="*/ f56 1 f39"/>
              <a:gd name="f70" fmla="*/ f57 f33 1"/>
              <a:gd name="f71" fmla="*/ f58 f33 1"/>
              <a:gd name="f72" fmla="*/ f60 f34 1"/>
              <a:gd name="f73" fmla="*/ f59 f34 1"/>
              <a:gd name="f74" fmla="*/ f62 f33 1"/>
              <a:gd name="f75" fmla="*/ f63 f34 1"/>
              <a:gd name="f76" fmla="*/ f64 f33 1"/>
              <a:gd name="f77" fmla="*/ f65 f34 1"/>
              <a:gd name="f78" fmla="*/ f66 f33 1"/>
              <a:gd name="f79" fmla="*/ f67 f34 1"/>
              <a:gd name="f80" fmla="*/ f68 f33 1"/>
              <a:gd name="f81" fmla="*/ f69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1">
                <a:pos x="f74" y="f75"/>
              </a:cxn>
              <a:cxn ang="f61">
                <a:pos x="f76" y="f77"/>
              </a:cxn>
              <a:cxn ang="f61">
                <a:pos x="f78" y="f79"/>
              </a:cxn>
              <a:cxn ang="f61">
                <a:pos x="f80" y="f81"/>
              </a:cxn>
              <a:cxn ang="f61">
                <a:pos x="f78" y="f75"/>
              </a:cxn>
            </a:cxnLst>
            <a:rect l="f70" t="f73" r="f71" b="f72"/>
            <a:pathLst>
              <a:path w="141692" h="1422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20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83" name="Forma libre: forma 89">
            <a:extLst>
              <a:ext uri="{FF2B5EF4-FFF2-40B4-BE49-F238E27FC236}">
                <a16:creationId xmlns:a16="http://schemas.microsoft.com/office/drawing/2014/main" id="{9C418555-C6D9-4D3A-A673-1D6F67180F96}"/>
              </a:ext>
            </a:extLst>
          </p:cNvPr>
          <p:cNvSpPr/>
          <p:nvPr/>
        </p:nvSpPr>
        <p:spPr>
          <a:xfrm>
            <a:off x="6345716" y="4412281"/>
            <a:ext cx="259680" cy="11778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59682"/>
              <a:gd name="f7" fmla="val 117785"/>
              <a:gd name="f8" fmla="val 188617"/>
              <a:gd name="f9" fmla="val 26"/>
              <a:gd name="f10" fmla="val 211174"/>
              <a:gd name="f11" fmla="+- 0 0 477"/>
              <a:gd name="f12" fmla="val 223862"/>
              <a:gd name="f13" fmla="val 6270"/>
              <a:gd name="f14" fmla="val 230005"/>
              <a:gd name="f15" fmla="val 22584"/>
              <a:gd name="f16" fmla="val 239370"/>
              <a:gd name="f17" fmla="val 47356"/>
              <a:gd name="f18" fmla="val 248333"/>
              <a:gd name="f19" fmla="val 72331"/>
              <a:gd name="f20" fmla="val 257295"/>
              <a:gd name="f21" fmla="val 97405"/>
              <a:gd name="f22" fmla="val 259007"/>
              <a:gd name="f23" fmla="val 102138"/>
              <a:gd name="f24" fmla="val 262230"/>
              <a:gd name="f25" fmla="val 108483"/>
              <a:gd name="f26" fmla="val 256087"/>
              <a:gd name="f27" fmla="val 111504"/>
              <a:gd name="f28" fmla="val 250548"/>
              <a:gd name="f29" fmla="val 114323"/>
              <a:gd name="f30" fmla="val 246520"/>
              <a:gd name="f31" fmla="val 108583"/>
              <a:gd name="f32" fmla="val 242492"/>
              <a:gd name="f33" fmla="val 105260"/>
              <a:gd name="f34" fmla="val 231415"/>
              <a:gd name="f35" fmla="val 95995"/>
              <a:gd name="f36" fmla="val 220539"/>
              <a:gd name="f37" fmla="val 86630"/>
              <a:gd name="f38" fmla="val 209563"/>
              <a:gd name="f39" fmla="val 77366"/>
              <a:gd name="f40" fmla="val 189019"/>
              <a:gd name="f41" fmla="val 59944"/>
              <a:gd name="f42" fmla="val 166361"/>
              <a:gd name="f43" fmla="val 56520"/>
              <a:gd name="f44" fmla="val 141689"/>
              <a:gd name="f45" fmla="val 66893"/>
              <a:gd name="f46" fmla="val 108860"/>
              <a:gd name="f47" fmla="val 80790"/>
              <a:gd name="f48" fmla="val 76233"/>
              <a:gd name="f49" fmla="val 95190"/>
              <a:gd name="f50" fmla="val 43404"/>
              <a:gd name="f51" fmla="val 108986"/>
              <a:gd name="f52" fmla="val 29608"/>
              <a:gd name="f53" fmla="val 114827"/>
              <a:gd name="f54" fmla="val 14100"/>
              <a:gd name="f55" fmla="val 127918"/>
              <a:gd name="f56" fmla="val 4130"/>
              <a:gd name="f57" fmla="val 103649"/>
              <a:gd name="f58" fmla="+- 0 0 5336"/>
              <a:gd name="f59" fmla="val 80890"/>
              <a:gd name="f60" fmla="val 1814"/>
              <a:gd name="f61" fmla="val 58132"/>
              <a:gd name="f62" fmla="val 22055"/>
              <a:gd name="f63" fmla="val 49673"/>
              <a:gd name="f64" fmla="val 33233"/>
              <a:gd name="f65" fmla="val 45040"/>
              <a:gd name="f66" fmla="val 45116"/>
              <a:gd name="f67" fmla="val 42120"/>
              <a:gd name="f68" fmla="val 56697"/>
              <a:gd name="f69" fmla="val 38595"/>
              <a:gd name="f70" fmla="val 93654"/>
              <a:gd name="f71" fmla="val 27216"/>
              <a:gd name="f72" fmla="val 130612"/>
              <a:gd name="f73" fmla="val 15635"/>
              <a:gd name="f74" fmla="val 167570"/>
              <a:gd name="f75" fmla="val 4558"/>
              <a:gd name="f76" fmla="val 176230"/>
              <a:gd name="f77" fmla="val 1939"/>
              <a:gd name="f78" fmla="val 185293"/>
              <a:gd name="f79" fmla="val 731"/>
              <a:gd name="f80" fmla="val 188717"/>
              <a:gd name="f81" fmla="+- 0 0 -90"/>
              <a:gd name="f82" fmla="*/ f3 1 259682"/>
              <a:gd name="f83" fmla="*/ f4 1 117785"/>
              <a:gd name="f84" fmla="+- f7 0 f5"/>
              <a:gd name="f85" fmla="+- f6 0 f5"/>
              <a:gd name="f86" fmla="*/ f81 f0 1"/>
              <a:gd name="f87" fmla="*/ f85 1 259682"/>
              <a:gd name="f88" fmla="*/ f84 1 117785"/>
              <a:gd name="f89" fmla="*/ 188617 f85 1"/>
              <a:gd name="f90" fmla="*/ 26 f84 1"/>
              <a:gd name="f91" fmla="*/ 230005 f85 1"/>
              <a:gd name="f92" fmla="*/ 22584 f84 1"/>
              <a:gd name="f93" fmla="*/ 257295 f85 1"/>
              <a:gd name="f94" fmla="*/ 97405 f84 1"/>
              <a:gd name="f95" fmla="*/ 256087 f85 1"/>
              <a:gd name="f96" fmla="*/ 111504 f84 1"/>
              <a:gd name="f97" fmla="*/ 242492 f85 1"/>
              <a:gd name="f98" fmla="*/ 105260 f84 1"/>
              <a:gd name="f99" fmla="*/ 209563 f85 1"/>
              <a:gd name="f100" fmla="*/ 77366 f84 1"/>
              <a:gd name="f101" fmla="*/ 141689 f85 1"/>
              <a:gd name="f102" fmla="*/ 66893 f84 1"/>
              <a:gd name="f103" fmla="*/ 43404 f85 1"/>
              <a:gd name="f104" fmla="*/ 108986 f84 1"/>
              <a:gd name="f105" fmla="*/ 4130 f85 1"/>
              <a:gd name="f106" fmla="*/ 103649 f84 1"/>
              <a:gd name="f107" fmla="*/ 22055 f85 1"/>
              <a:gd name="f108" fmla="*/ 49673 f84 1"/>
              <a:gd name="f109" fmla="*/ 56697 f85 1"/>
              <a:gd name="f110" fmla="*/ 38595 f84 1"/>
              <a:gd name="f111" fmla="*/ 167570 f85 1"/>
              <a:gd name="f112" fmla="*/ 4558 f84 1"/>
              <a:gd name="f113" fmla="*/ 188717 f85 1"/>
              <a:gd name="f114" fmla="*/ f86 1 f2"/>
              <a:gd name="f115" fmla="*/ f89 1 259682"/>
              <a:gd name="f116" fmla="*/ f90 1 117785"/>
              <a:gd name="f117" fmla="*/ f91 1 259682"/>
              <a:gd name="f118" fmla="*/ f92 1 117785"/>
              <a:gd name="f119" fmla="*/ f93 1 259682"/>
              <a:gd name="f120" fmla="*/ f94 1 117785"/>
              <a:gd name="f121" fmla="*/ f95 1 259682"/>
              <a:gd name="f122" fmla="*/ f96 1 117785"/>
              <a:gd name="f123" fmla="*/ f97 1 259682"/>
              <a:gd name="f124" fmla="*/ f98 1 117785"/>
              <a:gd name="f125" fmla="*/ f99 1 259682"/>
              <a:gd name="f126" fmla="*/ f100 1 117785"/>
              <a:gd name="f127" fmla="*/ f101 1 259682"/>
              <a:gd name="f128" fmla="*/ f102 1 117785"/>
              <a:gd name="f129" fmla="*/ f103 1 259682"/>
              <a:gd name="f130" fmla="*/ f104 1 117785"/>
              <a:gd name="f131" fmla="*/ f105 1 259682"/>
              <a:gd name="f132" fmla="*/ f106 1 117785"/>
              <a:gd name="f133" fmla="*/ f107 1 259682"/>
              <a:gd name="f134" fmla="*/ f108 1 117785"/>
              <a:gd name="f135" fmla="*/ f109 1 259682"/>
              <a:gd name="f136" fmla="*/ f110 1 117785"/>
              <a:gd name="f137" fmla="*/ f111 1 259682"/>
              <a:gd name="f138" fmla="*/ f112 1 117785"/>
              <a:gd name="f139" fmla="*/ f113 1 259682"/>
              <a:gd name="f140" fmla="*/ f5 1 f87"/>
              <a:gd name="f141" fmla="*/ f6 1 f87"/>
              <a:gd name="f142" fmla="*/ f5 1 f88"/>
              <a:gd name="f143" fmla="*/ f7 1 f88"/>
              <a:gd name="f144" fmla="+- f114 0 f1"/>
              <a:gd name="f145" fmla="*/ f115 1 f87"/>
              <a:gd name="f146" fmla="*/ f116 1 f88"/>
              <a:gd name="f147" fmla="*/ f117 1 f87"/>
              <a:gd name="f148" fmla="*/ f118 1 f88"/>
              <a:gd name="f149" fmla="*/ f119 1 f87"/>
              <a:gd name="f150" fmla="*/ f120 1 f88"/>
              <a:gd name="f151" fmla="*/ f121 1 f87"/>
              <a:gd name="f152" fmla="*/ f122 1 f88"/>
              <a:gd name="f153" fmla="*/ f123 1 f87"/>
              <a:gd name="f154" fmla="*/ f124 1 f88"/>
              <a:gd name="f155" fmla="*/ f125 1 f87"/>
              <a:gd name="f156" fmla="*/ f126 1 f88"/>
              <a:gd name="f157" fmla="*/ f127 1 f87"/>
              <a:gd name="f158" fmla="*/ f128 1 f88"/>
              <a:gd name="f159" fmla="*/ f129 1 f87"/>
              <a:gd name="f160" fmla="*/ f130 1 f88"/>
              <a:gd name="f161" fmla="*/ f131 1 f87"/>
              <a:gd name="f162" fmla="*/ f132 1 f88"/>
              <a:gd name="f163" fmla="*/ f133 1 f87"/>
              <a:gd name="f164" fmla="*/ f134 1 f88"/>
              <a:gd name="f165" fmla="*/ f135 1 f87"/>
              <a:gd name="f166" fmla="*/ f136 1 f88"/>
              <a:gd name="f167" fmla="*/ f137 1 f87"/>
              <a:gd name="f168" fmla="*/ f138 1 f88"/>
              <a:gd name="f169" fmla="*/ f139 1 f87"/>
              <a:gd name="f170" fmla="*/ f140 f82 1"/>
              <a:gd name="f171" fmla="*/ f141 f82 1"/>
              <a:gd name="f172" fmla="*/ f143 f83 1"/>
              <a:gd name="f173" fmla="*/ f142 f83 1"/>
              <a:gd name="f174" fmla="*/ f145 f82 1"/>
              <a:gd name="f175" fmla="*/ f146 f83 1"/>
              <a:gd name="f176" fmla="*/ f147 f82 1"/>
              <a:gd name="f177" fmla="*/ f148 f83 1"/>
              <a:gd name="f178" fmla="*/ f149 f82 1"/>
              <a:gd name="f179" fmla="*/ f150 f83 1"/>
              <a:gd name="f180" fmla="*/ f151 f82 1"/>
              <a:gd name="f181" fmla="*/ f152 f83 1"/>
              <a:gd name="f182" fmla="*/ f153 f82 1"/>
              <a:gd name="f183" fmla="*/ f154 f83 1"/>
              <a:gd name="f184" fmla="*/ f155 f82 1"/>
              <a:gd name="f185" fmla="*/ f156 f83 1"/>
              <a:gd name="f186" fmla="*/ f157 f82 1"/>
              <a:gd name="f187" fmla="*/ f158 f83 1"/>
              <a:gd name="f188" fmla="*/ f159 f82 1"/>
              <a:gd name="f189" fmla="*/ f160 f83 1"/>
              <a:gd name="f190" fmla="*/ f161 f82 1"/>
              <a:gd name="f191" fmla="*/ f162 f83 1"/>
              <a:gd name="f192" fmla="*/ f163 f82 1"/>
              <a:gd name="f193" fmla="*/ f164 f83 1"/>
              <a:gd name="f194" fmla="*/ f165 f82 1"/>
              <a:gd name="f195" fmla="*/ f166 f83 1"/>
              <a:gd name="f196" fmla="*/ f167 f82 1"/>
              <a:gd name="f197" fmla="*/ f168 f83 1"/>
              <a:gd name="f198" fmla="*/ f169 f8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44">
                <a:pos x="f174" y="f175"/>
              </a:cxn>
              <a:cxn ang="f144">
                <a:pos x="f176" y="f177"/>
              </a:cxn>
              <a:cxn ang="f144">
                <a:pos x="f178" y="f179"/>
              </a:cxn>
              <a:cxn ang="f144">
                <a:pos x="f180" y="f181"/>
              </a:cxn>
              <a:cxn ang="f144">
                <a:pos x="f182" y="f183"/>
              </a:cxn>
              <a:cxn ang="f144">
                <a:pos x="f184" y="f185"/>
              </a:cxn>
              <a:cxn ang="f144">
                <a:pos x="f186" y="f187"/>
              </a:cxn>
              <a:cxn ang="f144">
                <a:pos x="f188" y="f189"/>
              </a:cxn>
              <a:cxn ang="f144">
                <a:pos x="f190" y="f191"/>
              </a:cxn>
              <a:cxn ang="f144">
                <a:pos x="f192" y="f193"/>
              </a:cxn>
              <a:cxn ang="f144">
                <a:pos x="f194" y="f195"/>
              </a:cxn>
              <a:cxn ang="f144">
                <a:pos x="f196" y="f197"/>
              </a:cxn>
              <a:cxn ang="f144">
                <a:pos x="f198" y="f175"/>
              </a:cxn>
            </a:cxnLst>
            <a:rect l="f170" t="f173" r="f171" b="f172"/>
            <a:pathLst>
              <a:path w="259682" h="117785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84" name="Forma libre: forma 191">
            <a:extLst>
              <a:ext uri="{FF2B5EF4-FFF2-40B4-BE49-F238E27FC236}">
                <a16:creationId xmlns:a16="http://schemas.microsoft.com/office/drawing/2014/main" id="{8D6EB53C-B2C6-41F8-BB98-F26C921921F4}"/>
              </a:ext>
            </a:extLst>
          </p:cNvPr>
          <p:cNvSpPr/>
          <p:nvPr/>
        </p:nvSpPr>
        <p:spPr>
          <a:xfrm>
            <a:off x="5575682" y="497918"/>
            <a:ext cx="272756" cy="56956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72754"/>
              <a:gd name="f7" fmla="val 569564"/>
              <a:gd name="f8" fmla="val 136015"/>
              <a:gd name="f9" fmla="val 569464"/>
              <a:gd name="f10" fmla="val 104596"/>
              <a:gd name="f11" fmla="val 570068"/>
              <a:gd name="f12" fmla="val 73982"/>
              <a:gd name="f13" fmla="val 564429"/>
              <a:gd name="f14" fmla="val 43973"/>
              <a:gd name="f15" fmla="val 555970"/>
              <a:gd name="f16" fmla="val 20610"/>
              <a:gd name="f17" fmla="val 549323"/>
              <a:gd name="f18" fmla="val 4900"/>
              <a:gd name="f19" fmla="val 534721"/>
              <a:gd name="f20" fmla="val 4296"/>
              <a:gd name="f21" fmla="val 509345"/>
              <a:gd name="f22" fmla="val 3390"/>
              <a:gd name="f23" fmla="val 472085"/>
              <a:gd name="f24" fmla="+- 0 0 8996"/>
              <a:gd name="f25" fmla="val 433717"/>
              <a:gd name="f26" fmla="val 12957"/>
              <a:gd name="f27" fmla="val 398069"/>
              <a:gd name="f28" fmla="val 16078"/>
              <a:gd name="f29" fmla="val 393033"/>
              <a:gd name="f30" fmla="val 14064"/>
              <a:gd name="f31" fmla="val 387696"/>
              <a:gd name="f32" fmla="val 11849"/>
              <a:gd name="f33" fmla="val 382762"/>
              <a:gd name="f34" fmla="val 4397"/>
              <a:gd name="f35" fmla="val 366146"/>
              <a:gd name="f36" fmla="val 671"/>
              <a:gd name="f37" fmla="val 349631"/>
              <a:gd name="f38" fmla="val 12655"/>
              <a:gd name="f39" fmla="val 333216"/>
              <a:gd name="f40" fmla="val 13964"/>
              <a:gd name="f41" fmla="val 331504"/>
              <a:gd name="f42" fmla="val 15474"/>
              <a:gd name="f43" fmla="val 327980"/>
              <a:gd name="f44" fmla="val 14669"/>
              <a:gd name="f45" fmla="val 326973"/>
              <a:gd name="f46" fmla="+- 0 0 7385"/>
              <a:gd name="f47" fmla="val 298575"/>
              <a:gd name="f48" fmla="val 14971"/>
              <a:gd name="f49" fmla="val 267558"/>
              <a:gd name="f50" fmla="val 9432"/>
              <a:gd name="f51" fmla="val 237448"/>
              <a:gd name="f52" fmla="val 570"/>
              <a:gd name="f53" fmla="val 189212"/>
              <a:gd name="f54" fmla="val 18898"/>
              <a:gd name="f55" fmla="val 147723"/>
              <a:gd name="f56" fmla="val 57971"/>
              <a:gd name="f57" fmla="val 117109"/>
              <a:gd name="f58" fmla="val 71666"/>
              <a:gd name="f59" fmla="val 106334"/>
              <a:gd name="f60" fmla="val 74486"/>
              <a:gd name="f61" fmla="val 98077"/>
              <a:gd name="f62" fmla="val 68544"/>
              <a:gd name="f63" fmla="val 79145"/>
              <a:gd name="f64" fmla="val 62804"/>
              <a:gd name="f65" fmla="val 60917"/>
              <a:gd name="f66" fmla="val 67839"/>
              <a:gd name="f67" fmla="val 37252"/>
              <a:gd name="f68" fmla="val 17817"/>
              <a:gd name="f69" fmla="val 78715"/>
              <a:gd name="f70" fmla="val 2913"/>
              <a:gd name="f71" fmla="val 97949"/>
              <a:gd name="f72" fmla="val 4927"/>
              <a:gd name="f73" fmla="val 111846"/>
              <a:gd name="f74" fmla="val 2208"/>
              <a:gd name="f75" fmla="val 136317"/>
              <a:gd name="f76" fmla="+- 0 0 2424"/>
              <a:gd name="f77" fmla="val 160183"/>
              <a:gd name="f78" fmla="val 798"/>
              <a:gd name="f79" fmla="val 183949"/>
              <a:gd name="f80" fmla="val 6639"/>
              <a:gd name="f81" fmla="val 197342"/>
              <a:gd name="f82" fmla="val 9861"/>
              <a:gd name="f83" fmla="val 205499"/>
              <a:gd name="f84" fmla="val 18119"/>
              <a:gd name="f85" fmla="val 204694"/>
              <a:gd name="f86" fmla="val 32519"/>
              <a:gd name="f87" fmla="val 203485"/>
              <a:gd name="f88" fmla="val 52358"/>
              <a:gd name="f89" fmla="val 213354"/>
              <a:gd name="f90" fmla="val 72196"/>
              <a:gd name="f91" fmla="val 202277"/>
              <a:gd name="f92" fmla="val 92538"/>
              <a:gd name="f93" fmla="val 196134"/>
              <a:gd name="f94" fmla="val 103817"/>
              <a:gd name="f95" fmla="val 207413"/>
              <a:gd name="f96" fmla="val 111269"/>
              <a:gd name="f97" fmla="val 216174"/>
              <a:gd name="f98" fmla="val 117915"/>
              <a:gd name="f99" fmla="val 249305"/>
              <a:gd name="f100" fmla="val 143393"/>
              <a:gd name="f101" fmla="val 274883"/>
              <a:gd name="f102" fmla="val 177833"/>
              <a:gd name="f103" fmla="val 267230"/>
              <a:gd name="f104" fmla="val 218516"/>
              <a:gd name="f105" fmla="val 260583"/>
              <a:gd name="f106" fmla="val 253662"/>
              <a:gd name="f107" fmla="val 279415"/>
              <a:gd name="f108" fmla="val 288807"/>
              <a:gd name="f109" fmla="val 261288"/>
              <a:gd name="f110" fmla="val 322240"/>
              <a:gd name="f111" fmla="val 257965"/>
              <a:gd name="f112" fmla="val 328383"/>
              <a:gd name="f113" fmla="val 263907"/>
              <a:gd name="f114" fmla="val 335230"/>
              <a:gd name="f115" fmla="val 265921"/>
              <a:gd name="f116" fmla="val 341675"/>
              <a:gd name="f117" fmla="val 346005"/>
              <a:gd name="f118" fmla="val 269848"/>
              <a:gd name="f119" fmla="val 351041"/>
              <a:gd name="f120" fmla="val 268740"/>
              <a:gd name="f121" fmla="val 354867"/>
              <a:gd name="f122" fmla="val 254541"/>
              <a:gd name="f123" fmla="val 404916"/>
              <a:gd name="f124" fmla="val 280120"/>
              <a:gd name="f125" fmla="val 454260"/>
              <a:gd name="f126" fmla="val 270553"/>
              <a:gd name="f127" fmla="val 504914"/>
              <a:gd name="f128" fmla="val 265719"/>
              <a:gd name="f129" fmla="val 530693"/>
              <a:gd name="f130" fmla="val 256757"/>
              <a:gd name="f131" fmla="val 547209"/>
              <a:gd name="f132" fmla="val 232588"/>
              <a:gd name="f133" fmla="val 555265"/>
              <a:gd name="f134" fmla="val 201270"/>
              <a:gd name="f135" fmla="val 565738"/>
              <a:gd name="f136" fmla="val 168944"/>
              <a:gd name="f137" fmla="val 569061"/>
              <a:gd name="f138" fmla="val 136216"/>
              <a:gd name="f139" fmla="val 238429"/>
              <a:gd name="f140" fmla="val 209755"/>
              <a:gd name="f141" fmla="val 235509"/>
              <a:gd name="f142" fmla="val 184882"/>
              <a:gd name="f143" fmla="val 226143"/>
              <a:gd name="f144" fmla="val 166856"/>
              <a:gd name="f145" fmla="val 211441"/>
              <a:gd name="f146" fmla="val 150744"/>
              <a:gd name="f147" fmla="val 196839"/>
              <a:gd name="f148" fmla="val 134732"/>
              <a:gd name="f149" fmla="val 169851"/>
              <a:gd name="f150" fmla="val 129294"/>
              <a:gd name="f151" fmla="val 168743"/>
              <a:gd name="f152" fmla="val 101198"/>
              <a:gd name="f153" fmla="val 168542"/>
              <a:gd name="f154" fmla="val 96868"/>
              <a:gd name="f155" fmla="val 161593"/>
              <a:gd name="f156" fmla="val 96365"/>
              <a:gd name="f157" fmla="val 157062"/>
              <a:gd name="f158" fmla="val 96264"/>
              <a:gd name="f159" fmla="val 148703"/>
              <a:gd name="f160" fmla="val 95962"/>
              <a:gd name="f161" fmla="val 140345"/>
              <a:gd name="f162" fmla="val 131987"/>
              <a:gd name="f163" fmla="val 95861"/>
              <a:gd name="f164" fmla="val 115572"/>
              <a:gd name="f165" fmla="val 95257"/>
              <a:gd name="f166" fmla="val 99359"/>
              <a:gd name="f167" fmla="val 93545"/>
              <a:gd name="f168" fmla="val 99258"/>
              <a:gd name="f169" fmla="val 118217"/>
              <a:gd name="f170" fmla="val 127180"/>
              <a:gd name="f171" fmla="val 88584"/>
              <a:gd name="f172" fmla="val 130100"/>
              <a:gd name="f173" fmla="val 81736"/>
              <a:gd name="f174" fmla="val 134631"/>
              <a:gd name="f175" fmla="val 43771"/>
              <a:gd name="f176" fmla="val 159908"/>
              <a:gd name="f177" fmla="val 26753"/>
              <a:gd name="f178" fmla="val 198577"/>
              <a:gd name="f179" fmla="val 38736"/>
              <a:gd name="f180" fmla="val 240772"/>
              <a:gd name="f181" fmla="val 46793"/>
              <a:gd name="f182" fmla="val 268868"/>
              <a:gd name="f183" fmla="val 24940"/>
              <a:gd name="f184" fmla="val 298273"/>
              <a:gd name="f185" fmla="val 44577"/>
              <a:gd name="f186" fmla="val 325261"/>
              <a:gd name="f187" fmla="val 45584"/>
              <a:gd name="f188" fmla="val 326671"/>
              <a:gd name="f189" fmla="val 43268"/>
              <a:gd name="f190" fmla="val 331001"/>
              <a:gd name="f191" fmla="val 41858"/>
              <a:gd name="f192" fmla="val 333619"/>
              <a:gd name="f193" fmla="val 33802"/>
              <a:gd name="f194" fmla="val 348120"/>
              <a:gd name="f195" fmla="val 34910"/>
              <a:gd name="f196" fmla="val 362621"/>
              <a:gd name="f197" fmla="val 40851"/>
              <a:gd name="f198" fmla="val 377525"/>
              <a:gd name="f199" fmla="val 385380"/>
              <a:gd name="f200" fmla="val 45987"/>
              <a:gd name="f201" fmla="val 394242"/>
              <a:gd name="f202" fmla="val 42060"/>
              <a:gd name="f203" fmla="val 401996"/>
              <a:gd name="f204" fmla="val 25444"/>
              <a:gd name="f205" fmla="val 434422"/>
              <a:gd name="f206" fmla="val 32996"/>
              <a:gd name="f207" fmla="val 468963"/>
              <a:gd name="f208" fmla="val 32392"/>
              <a:gd name="f209" fmla="val 502799"/>
              <a:gd name="f210" fmla="val 32291"/>
              <a:gd name="f211" fmla="val 511056"/>
              <a:gd name="f212" fmla="val 522637"/>
              <a:gd name="f213" fmla="val 43369"/>
              <a:gd name="f214" fmla="val 521731"/>
              <a:gd name="f215" fmla="val 53439"/>
              <a:gd name="f216" fmla="val 520925"/>
              <a:gd name="f217" fmla="val 48907"/>
              <a:gd name="f218" fmla="val 509445"/>
              <a:gd name="f219" fmla="val 49411"/>
              <a:gd name="f220" fmla="val 502597"/>
              <a:gd name="f221" fmla="val 51224"/>
              <a:gd name="f222" fmla="val 479939"/>
              <a:gd name="f223" fmla="val 45886"/>
              <a:gd name="f224" fmla="val 453858"/>
              <a:gd name="f225" fmla="val 55453"/>
              <a:gd name="f226" fmla="val 435328"/>
              <a:gd name="f227" fmla="val 65422"/>
              <a:gd name="f228" fmla="val 416094"/>
              <a:gd name="f229" fmla="val 63912"/>
              <a:gd name="f230" fmla="val 400183"/>
              <a:gd name="f231" fmla="val 58273"/>
              <a:gd name="f232" fmla="val 384172"/>
              <a:gd name="f233" fmla="val 50720"/>
              <a:gd name="f234" fmla="val 362722"/>
              <a:gd name="f235" fmla="val 58575"/>
              <a:gd name="f236" fmla="val 360607"/>
              <a:gd name="f237" fmla="val 76399"/>
              <a:gd name="f238" fmla="val 362823"/>
              <a:gd name="f239" fmla="val 121816"/>
              <a:gd name="f240" fmla="val 368361"/>
              <a:gd name="f241" fmla="val 167333"/>
              <a:gd name="f242" fmla="val 366448"/>
              <a:gd name="f243" fmla="val 212649"/>
              <a:gd name="f244" fmla="val 361111"/>
              <a:gd name="f245" fmla="val 218288"/>
              <a:gd name="f246" fmla="val 360406"/>
              <a:gd name="f247" fmla="val 228963"/>
              <a:gd name="f248" fmla="val 360708"/>
              <a:gd name="f249" fmla="val 226848"/>
              <a:gd name="f250" fmla="val 351141"/>
              <a:gd name="f251" fmla="val 225338"/>
              <a:gd name="f252" fmla="val 344294"/>
              <a:gd name="f253" fmla="val 215972"/>
              <a:gd name="f254" fmla="val 346509"/>
              <a:gd name="f255" fmla="val 210736"/>
              <a:gd name="f256" fmla="val 347919"/>
              <a:gd name="f257" fmla="val 175490"/>
              <a:gd name="f258" fmla="val 357183"/>
              <a:gd name="f259" fmla="val 139640"/>
              <a:gd name="f260" fmla="val 351544"/>
              <a:gd name="f261" fmla="val 104193"/>
              <a:gd name="f262" fmla="val 65523"/>
              <a:gd name="f263" fmla="val 65725"/>
              <a:gd name="f264" fmla="val 350537"/>
              <a:gd name="f265" fmla="val 57266"/>
              <a:gd name="f266" fmla="val 313579"/>
              <a:gd name="f267" fmla="val 54043"/>
              <a:gd name="f268" fmla="val 299280"/>
              <a:gd name="f269" fmla="val 57668"/>
              <a:gd name="f270" fmla="val 295151"/>
              <a:gd name="f271" fmla="val 73378"/>
              <a:gd name="f272" fmla="val 296863"/>
              <a:gd name="f273" fmla="val 118694"/>
              <a:gd name="f274" fmla="val 301696"/>
              <a:gd name="f275" fmla="val 164312"/>
              <a:gd name="f276" fmla="val 302603"/>
              <a:gd name="f277" fmla="val 209628"/>
              <a:gd name="f278" fmla="val 295050"/>
              <a:gd name="f279" fmla="val 217080"/>
              <a:gd name="f280" fmla="val 293842"/>
              <a:gd name="f281" fmla="val 294446"/>
              <a:gd name="f282" fmla="val 229668"/>
              <a:gd name="f283" fmla="val 281355"/>
              <a:gd name="f284" fmla="val 187776"/>
              <a:gd name="f285" fmla="val 285786"/>
              <a:gd name="f286" fmla="val 147998"/>
              <a:gd name="f287" fmla="val 290015"/>
              <a:gd name="f288" fmla="val 107919"/>
              <a:gd name="f289" fmla="val 287397"/>
              <a:gd name="f290" fmla="val 70760"/>
              <a:gd name="f291" fmla="val 284980"/>
              <a:gd name="f292" fmla="val 70659"/>
              <a:gd name="f293" fmla="val 285483"/>
              <a:gd name="f294" fmla="val 60589"/>
              <a:gd name="f295" fmla="val 251748"/>
              <a:gd name="f296" fmla="val 60186"/>
              <a:gd name="f297" fmla="val 250338"/>
              <a:gd name="f298" fmla="val 59481"/>
              <a:gd name="f299" fmla="val 248929"/>
              <a:gd name="f300" fmla="val 58978"/>
              <a:gd name="f301" fmla="val 247519"/>
              <a:gd name="f302" fmla="val 50216"/>
              <a:gd name="f303" fmla="val 222947"/>
              <a:gd name="f304" fmla="val 54647"/>
              <a:gd name="f305" fmla="val 212676"/>
              <a:gd name="f306" fmla="val 79521"/>
              <a:gd name="f307" fmla="val 205123"/>
              <a:gd name="f308" fmla="val 91001"/>
              <a:gd name="f309" fmla="val 201598"/>
              <a:gd name="f310" fmla="val 103287"/>
              <a:gd name="f311" fmla="val 199685"/>
              <a:gd name="f312" fmla="val 115371"/>
              <a:gd name="f313" fmla="val 199182"/>
              <a:gd name="f314" fmla="val 156155"/>
              <a:gd name="f315" fmla="val 197570"/>
              <a:gd name="f316" fmla="val 197040"/>
              <a:gd name="f317" fmla="val 195556"/>
              <a:gd name="f318" fmla="val 238731"/>
              <a:gd name="f319" fmla="val 209554"/>
              <a:gd name="f320" fmla="+- 0 0 -90"/>
              <a:gd name="f321" fmla="*/ f3 1 272754"/>
              <a:gd name="f322" fmla="*/ f4 1 569564"/>
              <a:gd name="f323" fmla="+- f7 0 f5"/>
              <a:gd name="f324" fmla="+- f6 0 f5"/>
              <a:gd name="f325" fmla="*/ f320 f0 1"/>
              <a:gd name="f326" fmla="*/ f324 1 272754"/>
              <a:gd name="f327" fmla="*/ f323 1 569564"/>
              <a:gd name="f328" fmla="*/ 136015 f324 1"/>
              <a:gd name="f329" fmla="*/ 569464 f323 1"/>
              <a:gd name="f330" fmla="*/ 43973 f324 1"/>
              <a:gd name="f331" fmla="*/ 555970 f323 1"/>
              <a:gd name="f332" fmla="*/ 4296 f324 1"/>
              <a:gd name="f333" fmla="*/ 509345 f323 1"/>
              <a:gd name="f334" fmla="*/ 12957 f324 1"/>
              <a:gd name="f335" fmla="*/ 398069 f323 1"/>
              <a:gd name="f336" fmla="*/ 11849 f324 1"/>
              <a:gd name="f337" fmla="*/ 382762 f323 1"/>
              <a:gd name="f338" fmla="*/ 12655 f324 1"/>
              <a:gd name="f339" fmla="*/ 333216 f323 1"/>
              <a:gd name="f340" fmla="*/ 14669 f324 1"/>
              <a:gd name="f341" fmla="*/ 326973 f323 1"/>
              <a:gd name="f342" fmla="*/ 9432 f324 1"/>
              <a:gd name="f343" fmla="*/ 237448 f323 1"/>
              <a:gd name="f344" fmla="*/ 57971 f324 1"/>
              <a:gd name="f345" fmla="*/ 117109 f323 1"/>
              <a:gd name="f346" fmla="*/ 68544 f324 1"/>
              <a:gd name="f347" fmla="*/ 79145 f323 1"/>
              <a:gd name="f348" fmla="*/ 73982 f324 1"/>
              <a:gd name="f349" fmla="*/ 17817 f323 1"/>
              <a:gd name="f350" fmla="*/ 111846 f324 1"/>
              <a:gd name="f351" fmla="*/ 2208 f323 1"/>
              <a:gd name="f352" fmla="*/ 183949 f324 1"/>
              <a:gd name="f353" fmla="*/ 6639 f323 1"/>
              <a:gd name="f354" fmla="*/ 204694 f324 1"/>
              <a:gd name="f355" fmla="*/ 32519 f323 1"/>
              <a:gd name="f356" fmla="*/ 202277 f324 1"/>
              <a:gd name="f357" fmla="*/ 92538 f323 1"/>
              <a:gd name="f358" fmla="*/ 216174 f324 1"/>
              <a:gd name="f359" fmla="*/ 117915 f323 1"/>
              <a:gd name="f360" fmla="*/ 267230 f324 1"/>
              <a:gd name="f361" fmla="*/ 218516 f323 1"/>
              <a:gd name="f362" fmla="*/ 261288 f324 1"/>
              <a:gd name="f363" fmla="*/ 322240 f323 1"/>
              <a:gd name="f364" fmla="*/ 265921 f324 1"/>
              <a:gd name="f365" fmla="*/ 341675 f323 1"/>
              <a:gd name="f366" fmla="*/ 268740 f324 1"/>
              <a:gd name="f367" fmla="*/ 354867 f323 1"/>
              <a:gd name="f368" fmla="*/ 270553 f324 1"/>
              <a:gd name="f369" fmla="*/ 504914 f323 1"/>
              <a:gd name="f370" fmla="*/ 232588 f324 1"/>
              <a:gd name="f371" fmla="*/ 555265 f323 1"/>
              <a:gd name="f372" fmla="*/ 136216 f324 1"/>
              <a:gd name="f373" fmla="*/ 569564 f323 1"/>
              <a:gd name="f374" fmla="*/ 238429 f324 1"/>
              <a:gd name="f375" fmla="*/ 209755 f323 1"/>
              <a:gd name="f376" fmla="*/ 211441 f324 1"/>
              <a:gd name="f377" fmla="*/ 150744 f323 1"/>
              <a:gd name="f378" fmla="*/ 168743 f324 1"/>
              <a:gd name="f379" fmla="*/ 101198 f323 1"/>
              <a:gd name="f380" fmla="*/ 157062 f324 1"/>
              <a:gd name="f381" fmla="*/ 96264 f323 1"/>
              <a:gd name="f382" fmla="*/ 131987 f324 1"/>
              <a:gd name="f383" fmla="*/ 95861 f323 1"/>
              <a:gd name="f384" fmla="*/ 99258 f324 1"/>
              <a:gd name="f385" fmla="*/ 118217 f323 1"/>
              <a:gd name="f386" fmla="*/ 81736 f324 1"/>
              <a:gd name="f387" fmla="*/ 134631 f323 1"/>
              <a:gd name="f388" fmla="*/ 38736 f324 1"/>
              <a:gd name="f389" fmla="*/ 240772 f323 1"/>
              <a:gd name="f390" fmla="*/ 44577 f324 1"/>
              <a:gd name="f391" fmla="*/ 325261 f323 1"/>
              <a:gd name="f392" fmla="*/ 41858 f324 1"/>
              <a:gd name="f393" fmla="*/ 333619 f323 1"/>
              <a:gd name="f394" fmla="*/ 40851 f324 1"/>
              <a:gd name="f395" fmla="*/ 377525 f323 1"/>
              <a:gd name="f396" fmla="*/ 42060 f324 1"/>
              <a:gd name="f397" fmla="*/ 401996 f323 1"/>
              <a:gd name="f398" fmla="*/ 32392 f324 1"/>
              <a:gd name="f399" fmla="*/ 502799 f323 1"/>
              <a:gd name="f400" fmla="*/ 43369 f324 1"/>
              <a:gd name="f401" fmla="*/ 521731 f323 1"/>
              <a:gd name="f402" fmla="*/ 49411 f324 1"/>
              <a:gd name="f403" fmla="*/ 502597 f323 1"/>
              <a:gd name="f404" fmla="*/ 55453 f324 1"/>
              <a:gd name="f405" fmla="*/ 435328 f323 1"/>
              <a:gd name="f406" fmla="*/ 58273 f324 1"/>
              <a:gd name="f407" fmla="*/ 384172 f323 1"/>
              <a:gd name="f408" fmla="*/ 76399 f324 1"/>
              <a:gd name="f409" fmla="*/ 362823 f323 1"/>
              <a:gd name="f410" fmla="*/ 212649 f324 1"/>
              <a:gd name="f411" fmla="*/ 361111 f323 1"/>
              <a:gd name="f412" fmla="*/ 226848 f324 1"/>
              <a:gd name="f413" fmla="*/ 351141 f323 1"/>
              <a:gd name="f414" fmla="*/ 210736 f324 1"/>
              <a:gd name="f415" fmla="*/ 347919 f323 1"/>
              <a:gd name="f416" fmla="*/ 104193 f324 1"/>
              <a:gd name="f417" fmla="*/ 351544 f323 1"/>
              <a:gd name="f418" fmla="*/ 57266 f324 1"/>
              <a:gd name="f419" fmla="*/ 313579 f323 1"/>
              <a:gd name="f420" fmla="*/ 73378 f324 1"/>
              <a:gd name="f421" fmla="*/ 296863 f323 1"/>
              <a:gd name="f422" fmla="*/ 209628 f324 1"/>
              <a:gd name="f423" fmla="*/ 295050 f323 1"/>
              <a:gd name="f424" fmla="*/ 229668 f324 1"/>
              <a:gd name="f425" fmla="*/ 281355 f323 1"/>
              <a:gd name="f426" fmla="*/ 107919 f324 1"/>
              <a:gd name="f427" fmla="*/ 287397 f323 1"/>
              <a:gd name="f428" fmla="*/ 60589 f324 1"/>
              <a:gd name="f429" fmla="*/ 251748 f323 1"/>
              <a:gd name="f430" fmla="*/ 58978 f324 1"/>
              <a:gd name="f431" fmla="*/ 247519 f323 1"/>
              <a:gd name="f432" fmla="*/ 79521 f324 1"/>
              <a:gd name="f433" fmla="*/ 205123 f323 1"/>
              <a:gd name="f434" fmla="*/ 115371 f324 1"/>
              <a:gd name="f435" fmla="*/ 199182 f323 1"/>
              <a:gd name="f436" fmla="*/ 238731 f324 1"/>
              <a:gd name="f437" fmla="*/ 209554 f323 1"/>
              <a:gd name="f438" fmla="*/ f325 1 f2"/>
              <a:gd name="f439" fmla="*/ f328 1 272754"/>
              <a:gd name="f440" fmla="*/ f329 1 569564"/>
              <a:gd name="f441" fmla="*/ f330 1 272754"/>
              <a:gd name="f442" fmla="*/ f331 1 569564"/>
              <a:gd name="f443" fmla="*/ f332 1 272754"/>
              <a:gd name="f444" fmla="*/ f333 1 569564"/>
              <a:gd name="f445" fmla="*/ f334 1 272754"/>
              <a:gd name="f446" fmla="*/ f335 1 569564"/>
              <a:gd name="f447" fmla="*/ f336 1 272754"/>
              <a:gd name="f448" fmla="*/ f337 1 569564"/>
              <a:gd name="f449" fmla="*/ f338 1 272754"/>
              <a:gd name="f450" fmla="*/ f339 1 569564"/>
              <a:gd name="f451" fmla="*/ f340 1 272754"/>
              <a:gd name="f452" fmla="*/ f341 1 569564"/>
              <a:gd name="f453" fmla="*/ f342 1 272754"/>
              <a:gd name="f454" fmla="*/ f343 1 569564"/>
              <a:gd name="f455" fmla="*/ f344 1 272754"/>
              <a:gd name="f456" fmla="*/ f345 1 569564"/>
              <a:gd name="f457" fmla="*/ f346 1 272754"/>
              <a:gd name="f458" fmla="*/ f347 1 569564"/>
              <a:gd name="f459" fmla="*/ f348 1 272754"/>
              <a:gd name="f460" fmla="*/ f349 1 569564"/>
              <a:gd name="f461" fmla="*/ f350 1 272754"/>
              <a:gd name="f462" fmla="*/ f351 1 569564"/>
              <a:gd name="f463" fmla="*/ f352 1 272754"/>
              <a:gd name="f464" fmla="*/ f353 1 569564"/>
              <a:gd name="f465" fmla="*/ f354 1 272754"/>
              <a:gd name="f466" fmla="*/ f355 1 569564"/>
              <a:gd name="f467" fmla="*/ f356 1 272754"/>
              <a:gd name="f468" fmla="*/ f357 1 569564"/>
              <a:gd name="f469" fmla="*/ f358 1 272754"/>
              <a:gd name="f470" fmla="*/ f359 1 569564"/>
              <a:gd name="f471" fmla="*/ f360 1 272754"/>
              <a:gd name="f472" fmla="*/ f361 1 569564"/>
              <a:gd name="f473" fmla="*/ f362 1 272754"/>
              <a:gd name="f474" fmla="*/ f363 1 569564"/>
              <a:gd name="f475" fmla="*/ f364 1 272754"/>
              <a:gd name="f476" fmla="*/ f365 1 569564"/>
              <a:gd name="f477" fmla="*/ f366 1 272754"/>
              <a:gd name="f478" fmla="*/ f367 1 569564"/>
              <a:gd name="f479" fmla="*/ f368 1 272754"/>
              <a:gd name="f480" fmla="*/ f369 1 569564"/>
              <a:gd name="f481" fmla="*/ f370 1 272754"/>
              <a:gd name="f482" fmla="*/ f371 1 569564"/>
              <a:gd name="f483" fmla="*/ f372 1 272754"/>
              <a:gd name="f484" fmla="*/ f373 1 569564"/>
              <a:gd name="f485" fmla="*/ f374 1 272754"/>
              <a:gd name="f486" fmla="*/ f375 1 569564"/>
              <a:gd name="f487" fmla="*/ f376 1 272754"/>
              <a:gd name="f488" fmla="*/ f377 1 569564"/>
              <a:gd name="f489" fmla="*/ f378 1 272754"/>
              <a:gd name="f490" fmla="*/ f379 1 569564"/>
              <a:gd name="f491" fmla="*/ f380 1 272754"/>
              <a:gd name="f492" fmla="*/ f381 1 569564"/>
              <a:gd name="f493" fmla="*/ f382 1 272754"/>
              <a:gd name="f494" fmla="*/ f383 1 569564"/>
              <a:gd name="f495" fmla="*/ f384 1 272754"/>
              <a:gd name="f496" fmla="*/ f385 1 569564"/>
              <a:gd name="f497" fmla="*/ f386 1 272754"/>
              <a:gd name="f498" fmla="*/ f387 1 569564"/>
              <a:gd name="f499" fmla="*/ f388 1 272754"/>
              <a:gd name="f500" fmla="*/ f389 1 569564"/>
              <a:gd name="f501" fmla="*/ f390 1 272754"/>
              <a:gd name="f502" fmla="*/ f391 1 569564"/>
              <a:gd name="f503" fmla="*/ f392 1 272754"/>
              <a:gd name="f504" fmla="*/ f393 1 569564"/>
              <a:gd name="f505" fmla="*/ f394 1 272754"/>
              <a:gd name="f506" fmla="*/ f395 1 569564"/>
              <a:gd name="f507" fmla="*/ f396 1 272754"/>
              <a:gd name="f508" fmla="*/ f397 1 569564"/>
              <a:gd name="f509" fmla="*/ f398 1 272754"/>
              <a:gd name="f510" fmla="*/ f399 1 569564"/>
              <a:gd name="f511" fmla="*/ f400 1 272754"/>
              <a:gd name="f512" fmla="*/ f401 1 569564"/>
              <a:gd name="f513" fmla="*/ f402 1 272754"/>
              <a:gd name="f514" fmla="*/ f403 1 569564"/>
              <a:gd name="f515" fmla="*/ f404 1 272754"/>
              <a:gd name="f516" fmla="*/ f405 1 569564"/>
              <a:gd name="f517" fmla="*/ f406 1 272754"/>
              <a:gd name="f518" fmla="*/ f407 1 569564"/>
              <a:gd name="f519" fmla="*/ f408 1 272754"/>
              <a:gd name="f520" fmla="*/ f409 1 569564"/>
              <a:gd name="f521" fmla="*/ f410 1 272754"/>
              <a:gd name="f522" fmla="*/ f411 1 569564"/>
              <a:gd name="f523" fmla="*/ f412 1 272754"/>
              <a:gd name="f524" fmla="*/ f413 1 569564"/>
              <a:gd name="f525" fmla="*/ f414 1 272754"/>
              <a:gd name="f526" fmla="*/ f415 1 569564"/>
              <a:gd name="f527" fmla="*/ f416 1 272754"/>
              <a:gd name="f528" fmla="*/ f417 1 569564"/>
              <a:gd name="f529" fmla="*/ f418 1 272754"/>
              <a:gd name="f530" fmla="*/ f419 1 569564"/>
              <a:gd name="f531" fmla="*/ f420 1 272754"/>
              <a:gd name="f532" fmla="*/ f421 1 569564"/>
              <a:gd name="f533" fmla="*/ f422 1 272754"/>
              <a:gd name="f534" fmla="*/ f423 1 569564"/>
              <a:gd name="f535" fmla="*/ f424 1 272754"/>
              <a:gd name="f536" fmla="*/ f425 1 569564"/>
              <a:gd name="f537" fmla="*/ f426 1 272754"/>
              <a:gd name="f538" fmla="*/ f427 1 569564"/>
              <a:gd name="f539" fmla="*/ f428 1 272754"/>
              <a:gd name="f540" fmla="*/ f429 1 569564"/>
              <a:gd name="f541" fmla="*/ f430 1 272754"/>
              <a:gd name="f542" fmla="*/ f431 1 569564"/>
              <a:gd name="f543" fmla="*/ f432 1 272754"/>
              <a:gd name="f544" fmla="*/ f433 1 569564"/>
              <a:gd name="f545" fmla="*/ f434 1 272754"/>
              <a:gd name="f546" fmla="*/ f435 1 569564"/>
              <a:gd name="f547" fmla="*/ f436 1 272754"/>
              <a:gd name="f548" fmla="*/ f437 1 569564"/>
              <a:gd name="f549" fmla="*/ f5 1 f326"/>
              <a:gd name="f550" fmla="*/ f6 1 f326"/>
              <a:gd name="f551" fmla="*/ f5 1 f327"/>
              <a:gd name="f552" fmla="*/ f7 1 f327"/>
              <a:gd name="f553" fmla="+- f438 0 f1"/>
              <a:gd name="f554" fmla="*/ f439 1 f326"/>
              <a:gd name="f555" fmla="*/ f440 1 f327"/>
              <a:gd name="f556" fmla="*/ f441 1 f326"/>
              <a:gd name="f557" fmla="*/ f442 1 f327"/>
              <a:gd name="f558" fmla="*/ f443 1 f326"/>
              <a:gd name="f559" fmla="*/ f444 1 f327"/>
              <a:gd name="f560" fmla="*/ f445 1 f326"/>
              <a:gd name="f561" fmla="*/ f446 1 f327"/>
              <a:gd name="f562" fmla="*/ f447 1 f326"/>
              <a:gd name="f563" fmla="*/ f448 1 f327"/>
              <a:gd name="f564" fmla="*/ f449 1 f326"/>
              <a:gd name="f565" fmla="*/ f450 1 f327"/>
              <a:gd name="f566" fmla="*/ f451 1 f326"/>
              <a:gd name="f567" fmla="*/ f452 1 f327"/>
              <a:gd name="f568" fmla="*/ f453 1 f326"/>
              <a:gd name="f569" fmla="*/ f454 1 f327"/>
              <a:gd name="f570" fmla="*/ f455 1 f326"/>
              <a:gd name="f571" fmla="*/ f456 1 f327"/>
              <a:gd name="f572" fmla="*/ f457 1 f326"/>
              <a:gd name="f573" fmla="*/ f458 1 f327"/>
              <a:gd name="f574" fmla="*/ f459 1 f326"/>
              <a:gd name="f575" fmla="*/ f460 1 f327"/>
              <a:gd name="f576" fmla="*/ f461 1 f326"/>
              <a:gd name="f577" fmla="*/ f462 1 f327"/>
              <a:gd name="f578" fmla="*/ f463 1 f326"/>
              <a:gd name="f579" fmla="*/ f464 1 f327"/>
              <a:gd name="f580" fmla="*/ f465 1 f326"/>
              <a:gd name="f581" fmla="*/ f466 1 f327"/>
              <a:gd name="f582" fmla="*/ f467 1 f326"/>
              <a:gd name="f583" fmla="*/ f468 1 f327"/>
              <a:gd name="f584" fmla="*/ f469 1 f326"/>
              <a:gd name="f585" fmla="*/ f470 1 f327"/>
              <a:gd name="f586" fmla="*/ f471 1 f326"/>
              <a:gd name="f587" fmla="*/ f472 1 f327"/>
              <a:gd name="f588" fmla="*/ f473 1 f326"/>
              <a:gd name="f589" fmla="*/ f474 1 f327"/>
              <a:gd name="f590" fmla="*/ f475 1 f326"/>
              <a:gd name="f591" fmla="*/ f476 1 f327"/>
              <a:gd name="f592" fmla="*/ f477 1 f326"/>
              <a:gd name="f593" fmla="*/ f478 1 f327"/>
              <a:gd name="f594" fmla="*/ f479 1 f326"/>
              <a:gd name="f595" fmla="*/ f480 1 f327"/>
              <a:gd name="f596" fmla="*/ f481 1 f326"/>
              <a:gd name="f597" fmla="*/ f482 1 f327"/>
              <a:gd name="f598" fmla="*/ f483 1 f326"/>
              <a:gd name="f599" fmla="*/ f484 1 f327"/>
              <a:gd name="f600" fmla="*/ f485 1 f326"/>
              <a:gd name="f601" fmla="*/ f486 1 f327"/>
              <a:gd name="f602" fmla="*/ f487 1 f326"/>
              <a:gd name="f603" fmla="*/ f488 1 f327"/>
              <a:gd name="f604" fmla="*/ f489 1 f326"/>
              <a:gd name="f605" fmla="*/ f490 1 f327"/>
              <a:gd name="f606" fmla="*/ f491 1 f326"/>
              <a:gd name="f607" fmla="*/ f492 1 f327"/>
              <a:gd name="f608" fmla="*/ f493 1 f326"/>
              <a:gd name="f609" fmla="*/ f494 1 f327"/>
              <a:gd name="f610" fmla="*/ f495 1 f326"/>
              <a:gd name="f611" fmla="*/ f496 1 f327"/>
              <a:gd name="f612" fmla="*/ f497 1 f326"/>
              <a:gd name="f613" fmla="*/ f498 1 f327"/>
              <a:gd name="f614" fmla="*/ f499 1 f326"/>
              <a:gd name="f615" fmla="*/ f500 1 f327"/>
              <a:gd name="f616" fmla="*/ f501 1 f326"/>
              <a:gd name="f617" fmla="*/ f502 1 f327"/>
              <a:gd name="f618" fmla="*/ f503 1 f326"/>
              <a:gd name="f619" fmla="*/ f504 1 f327"/>
              <a:gd name="f620" fmla="*/ f505 1 f326"/>
              <a:gd name="f621" fmla="*/ f506 1 f327"/>
              <a:gd name="f622" fmla="*/ f507 1 f326"/>
              <a:gd name="f623" fmla="*/ f508 1 f327"/>
              <a:gd name="f624" fmla="*/ f509 1 f326"/>
              <a:gd name="f625" fmla="*/ f510 1 f327"/>
              <a:gd name="f626" fmla="*/ f511 1 f326"/>
              <a:gd name="f627" fmla="*/ f512 1 f327"/>
              <a:gd name="f628" fmla="*/ f513 1 f326"/>
              <a:gd name="f629" fmla="*/ f514 1 f327"/>
              <a:gd name="f630" fmla="*/ f515 1 f326"/>
              <a:gd name="f631" fmla="*/ f516 1 f327"/>
              <a:gd name="f632" fmla="*/ f517 1 f326"/>
              <a:gd name="f633" fmla="*/ f518 1 f327"/>
              <a:gd name="f634" fmla="*/ f519 1 f326"/>
              <a:gd name="f635" fmla="*/ f520 1 f327"/>
              <a:gd name="f636" fmla="*/ f521 1 f326"/>
              <a:gd name="f637" fmla="*/ f522 1 f327"/>
              <a:gd name="f638" fmla="*/ f523 1 f326"/>
              <a:gd name="f639" fmla="*/ f524 1 f327"/>
              <a:gd name="f640" fmla="*/ f525 1 f326"/>
              <a:gd name="f641" fmla="*/ f526 1 f327"/>
              <a:gd name="f642" fmla="*/ f527 1 f326"/>
              <a:gd name="f643" fmla="*/ f528 1 f327"/>
              <a:gd name="f644" fmla="*/ f529 1 f326"/>
              <a:gd name="f645" fmla="*/ f530 1 f327"/>
              <a:gd name="f646" fmla="*/ f531 1 f326"/>
              <a:gd name="f647" fmla="*/ f532 1 f327"/>
              <a:gd name="f648" fmla="*/ f533 1 f326"/>
              <a:gd name="f649" fmla="*/ f534 1 f327"/>
              <a:gd name="f650" fmla="*/ f535 1 f326"/>
              <a:gd name="f651" fmla="*/ f536 1 f327"/>
              <a:gd name="f652" fmla="*/ f537 1 f326"/>
              <a:gd name="f653" fmla="*/ f538 1 f327"/>
              <a:gd name="f654" fmla="*/ f539 1 f326"/>
              <a:gd name="f655" fmla="*/ f540 1 f327"/>
              <a:gd name="f656" fmla="*/ f541 1 f326"/>
              <a:gd name="f657" fmla="*/ f542 1 f327"/>
              <a:gd name="f658" fmla="*/ f543 1 f326"/>
              <a:gd name="f659" fmla="*/ f544 1 f327"/>
              <a:gd name="f660" fmla="*/ f545 1 f326"/>
              <a:gd name="f661" fmla="*/ f546 1 f327"/>
              <a:gd name="f662" fmla="*/ f547 1 f326"/>
              <a:gd name="f663" fmla="*/ f548 1 f327"/>
              <a:gd name="f664" fmla="*/ f549 f321 1"/>
              <a:gd name="f665" fmla="*/ f550 f321 1"/>
              <a:gd name="f666" fmla="*/ f552 f322 1"/>
              <a:gd name="f667" fmla="*/ f551 f322 1"/>
              <a:gd name="f668" fmla="*/ f554 f321 1"/>
              <a:gd name="f669" fmla="*/ f555 f322 1"/>
              <a:gd name="f670" fmla="*/ f556 f321 1"/>
              <a:gd name="f671" fmla="*/ f557 f322 1"/>
              <a:gd name="f672" fmla="*/ f558 f321 1"/>
              <a:gd name="f673" fmla="*/ f559 f322 1"/>
              <a:gd name="f674" fmla="*/ f560 f321 1"/>
              <a:gd name="f675" fmla="*/ f561 f322 1"/>
              <a:gd name="f676" fmla="*/ f562 f321 1"/>
              <a:gd name="f677" fmla="*/ f563 f322 1"/>
              <a:gd name="f678" fmla="*/ f564 f321 1"/>
              <a:gd name="f679" fmla="*/ f565 f322 1"/>
              <a:gd name="f680" fmla="*/ f566 f321 1"/>
              <a:gd name="f681" fmla="*/ f567 f322 1"/>
              <a:gd name="f682" fmla="*/ f568 f321 1"/>
              <a:gd name="f683" fmla="*/ f569 f322 1"/>
              <a:gd name="f684" fmla="*/ f570 f321 1"/>
              <a:gd name="f685" fmla="*/ f571 f322 1"/>
              <a:gd name="f686" fmla="*/ f572 f321 1"/>
              <a:gd name="f687" fmla="*/ f573 f322 1"/>
              <a:gd name="f688" fmla="*/ f574 f321 1"/>
              <a:gd name="f689" fmla="*/ f575 f322 1"/>
              <a:gd name="f690" fmla="*/ f576 f321 1"/>
              <a:gd name="f691" fmla="*/ f577 f322 1"/>
              <a:gd name="f692" fmla="*/ f578 f321 1"/>
              <a:gd name="f693" fmla="*/ f579 f322 1"/>
              <a:gd name="f694" fmla="*/ f580 f321 1"/>
              <a:gd name="f695" fmla="*/ f581 f322 1"/>
              <a:gd name="f696" fmla="*/ f582 f321 1"/>
              <a:gd name="f697" fmla="*/ f583 f322 1"/>
              <a:gd name="f698" fmla="*/ f584 f321 1"/>
              <a:gd name="f699" fmla="*/ f585 f322 1"/>
              <a:gd name="f700" fmla="*/ f586 f321 1"/>
              <a:gd name="f701" fmla="*/ f587 f322 1"/>
              <a:gd name="f702" fmla="*/ f588 f321 1"/>
              <a:gd name="f703" fmla="*/ f589 f322 1"/>
              <a:gd name="f704" fmla="*/ f590 f321 1"/>
              <a:gd name="f705" fmla="*/ f591 f322 1"/>
              <a:gd name="f706" fmla="*/ f592 f321 1"/>
              <a:gd name="f707" fmla="*/ f593 f322 1"/>
              <a:gd name="f708" fmla="*/ f594 f321 1"/>
              <a:gd name="f709" fmla="*/ f595 f322 1"/>
              <a:gd name="f710" fmla="*/ f596 f321 1"/>
              <a:gd name="f711" fmla="*/ f597 f322 1"/>
              <a:gd name="f712" fmla="*/ f598 f321 1"/>
              <a:gd name="f713" fmla="*/ f599 f322 1"/>
              <a:gd name="f714" fmla="*/ f600 f321 1"/>
              <a:gd name="f715" fmla="*/ f601 f322 1"/>
              <a:gd name="f716" fmla="*/ f602 f321 1"/>
              <a:gd name="f717" fmla="*/ f603 f322 1"/>
              <a:gd name="f718" fmla="*/ f604 f321 1"/>
              <a:gd name="f719" fmla="*/ f605 f322 1"/>
              <a:gd name="f720" fmla="*/ f606 f321 1"/>
              <a:gd name="f721" fmla="*/ f607 f322 1"/>
              <a:gd name="f722" fmla="*/ f608 f321 1"/>
              <a:gd name="f723" fmla="*/ f609 f322 1"/>
              <a:gd name="f724" fmla="*/ f610 f321 1"/>
              <a:gd name="f725" fmla="*/ f611 f322 1"/>
              <a:gd name="f726" fmla="*/ f612 f321 1"/>
              <a:gd name="f727" fmla="*/ f613 f322 1"/>
              <a:gd name="f728" fmla="*/ f614 f321 1"/>
              <a:gd name="f729" fmla="*/ f615 f322 1"/>
              <a:gd name="f730" fmla="*/ f616 f321 1"/>
              <a:gd name="f731" fmla="*/ f617 f322 1"/>
              <a:gd name="f732" fmla="*/ f618 f321 1"/>
              <a:gd name="f733" fmla="*/ f619 f322 1"/>
              <a:gd name="f734" fmla="*/ f620 f321 1"/>
              <a:gd name="f735" fmla="*/ f621 f322 1"/>
              <a:gd name="f736" fmla="*/ f622 f321 1"/>
              <a:gd name="f737" fmla="*/ f623 f322 1"/>
              <a:gd name="f738" fmla="*/ f624 f321 1"/>
              <a:gd name="f739" fmla="*/ f625 f322 1"/>
              <a:gd name="f740" fmla="*/ f626 f321 1"/>
              <a:gd name="f741" fmla="*/ f627 f322 1"/>
              <a:gd name="f742" fmla="*/ f628 f321 1"/>
              <a:gd name="f743" fmla="*/ f629 f322 1"/>
              <a:gd name="f744" fmla="*/ f630 f321 1"/>
              <a:gd name="f745" fmla="*/ f631 f322 1"/>
              <a:gd name="f746" fmla="*/ f632 f321 1"/>
              <a:gd name="f747" fmla="*/ f633 f322 1"/>
              <a:gd name="f748" fmla="*/ f634 f321 1"/>
              <a:gd name="f749" fmla="*/ f635 f322 1"/>
              <a:gd name="f750" fmla="*/ f636 f321 1"/>
              <a:gd name="f751" fmla="*/ f637 f322 1"/>
              <a:gd name="f752" fmla="*/ f638 f321 1"/>
              <a:gd name="f753" fmla="*/ f639 f322 1"/>
              <a:gd name="f754" fmla="*/ f640 f321 1"/>
              <a:gd name="f755" fmla="*/ f641 f322 1"/>
              <a:gd name="f756" fmla="*/ f642 f321 1"/>
              <a:gd name="f757" fmla="*/ f643 f322 1"/>
              <a:gd name="f758" fmla="*/ f644 f321 1"/>
              <a:gd name="f759" fmla="*/ f645 f322 1"/>
              <a:gd name="f760" fmla="*/ f646 f321 1"/>
              <a:gd name="f761" fmla="*/ f647 f322 1"/>
              <a:gd name="f762" fmla="*/ f648 f321 1"/>
              <a:gd name="f763" fmla="*/ f649 f322 1"/>
              <a:gd name="f764" fmla="*/ f650 f321 1"/>
              <a:gd name="f765" fmla="*/ f651 f322 1"/>
              <a:gd name="f766" fmla="*/ f652 f321 1"/>
              <a:gd name="f767" fmla="*/ f653 f322 1"/>
              <a:gd name="f768" fmla="*/ f654 f321 1"/>
              <a:gd name="f769" fmla="*/ f655 f322 1"/>
              <a:gd name="f770" fmla="*/ f656 f321 1"/>
              <a:gd name="f771" fmla="*/ f657 f322 1"/>
              <a:gd name="f772" fmla="*/ f658 f321 1"/>
              <a:gd name="f773" fmla="*/ f659 f322 1"/>
              <a:gd name="f774" fmla="*/ f660 f321 1"/>
              <a:gd name="f775" fmla="*/ f661 f322 1"/>
              <a:gd name="f776" fmla="*/ f662 f321 1"/>
              <a:gd name="f777" fmla="*/ f663 f32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53">
                <a:pos x="f668" y="f669"/>
              </a:cxn>
              <a:cxn ang="f553">
                <a:pos x="f670" y="f671"/>
              </a:cxn>
              <a:cxn ang="f553">
                <a:pos x="f672" y="f673"/>
              </a:cxn>
              <a:cxn ang="f553">
                <a:pos x="f674" y="f675"/>
              </a:cxn>
              <a:cxn ang="f553">
                <a:pos x="f676" y="f677"/>
              </a:cxn>
              <a:cxn ang="f553">
                <a:pos x="f678" y="f679"/>
              </a:cxn>
              <a:cxn ang="f553">
                <a:pos x="f680" y="f681"/>
              </a:cxn>
              <a:cxn ang="f553">
                <a:pos x="f682" y="f683"/>
              </a:cxn>
              <a:cxn ang="f553">
                <a:pos x="f684" y="f685"/>
              </a:cxn>
              <a:cxn ang="f553">
                <a:pos x="f686" y="f687"/>
              </a:cxn>
              <a:cxn ang="f553">
                <a:pos x="f688" y="f689"/>
              </a:cxn>
              <a:cxn ang="f553">
                <a:pos x="f690" y="f691"/>
              </a:cxn>
              <a:cxn ang="f553">
                <a:pos x="f692" y="f693"/>
              </a:cxn>
              <a:cxn ang="f553">
                <a:pos x="f694" y="f695"/>
              </a:cxn>
              <a:cxn ang="f553">
                <a:pos x="f696" y="f697"/>
              </a:cxn>
              <a:cxn ang="f553">
                <a:pos x="f698" y="f699"/>
              </a:cxn>
              <a:cxn ang="f553">
                <a:pos x="f700" y="f701"/>
              </a:cxn>
              <a:cxn ang="f553">
                <a:pos x="f702" y="f703"/>
              </a:cxn>
              <a:cxn ang="f553">
                <a:pos x="f704" y="f705"/>
              </a:cxn>
              <a:cxn ang="f553">
                <a:pos x="f706" y="f707"/>
              </a:cxn>
              <a:cxn ang="f553">
                <a:pos x="f708" y="f709"/>
              </a:cxn>
              <a:cxn ang="f553">
                <a:pos x="f710" y="f711"/>
              </a:cxn>
              <a:cxn ang="f553">
                <a:pos x="f712" y="f713"/>
              </a:cxn>
              <a:cxn ang="f553">
                <a:pos x="f714" y="f715"/>
              </a:cxn>
              <a:cxn ang="f553">
                <a:pos x="f716" y="f717"/>
              </a:cxn>
              <a:cxn ang="f553">
                <a:pos x="f718" y="f719"/>
              </a:cxn>
              <a:cxn ang="f553">
                <a:pos x="f720" y="f721"/>
              </a:cxn>
              <a:cxn ang="f553">
                <a:pos x="f722" y="f723"/>
              </a:cxn>
              <a:cxn ang="f553">
                <a:pos x="f724" y="f725"/>
              </a:cxn>
              <a:cxn ang="f553">
                <a:pos x="f726" y="f727"/>
              </a:cxn>
              <a:cxn ang="f553">
                <a:pos x="f728" y="f729"/>
              </a:cxn>
              <a:cxn ang="f553">
                <a:pos x="f730" y="f731"/>
              </a:cxn>
              <a:cxn ang="f553">
                <a:pos x="f732" y="f733"/>
              </a:cxn>
              <a:cxn ang="f553">
                <a:pos x="f734" y="f735"/>
              </a:cxn>
              <a:cxn ang="f553">
                <a:pos x="f736" y="f737"/>
              </a:cxn>
              <a:cxn ang="f553">
                <a:pos x="f738" y="f739"/>
              </a:cxn>
              <a:cxn ang="f553">
                <a:pos x="f740" y="f741"/>
              </a:cxn>
              <a:cxn ang="f553">
                <a:pos x="f742" y="f743"/>
              </a:cxn>
              <a:cxn ang="f553">
                <a:pos x="f744" y="f745"/>
              </a:cxn>
              <a:cxn ang="f553">
                <a:pos x="f746" y="f747"/>
              </a:cxn>
              <a:cxn ang="f553">
                <a:pos x="f748" y="f749"/>
              </a:cxn>
              <a:cxn ang="f553">
                <a:pos x="f750" y="f751"/>
              </a:cxn>
              <a:cxn ang="f553">
                <a:pos x="f752" y="f753"/>
              </a:cxn>
              <a:cxn ang="f553">
                <a:pos x="f754" y="f755"/>
              </a:cxn>
              <a:cxn ang="f553">
                <a:pos x="f756" y="f757"/>
              </a:cxn>
              <a:cxn ang="f553">
                <a:pos x="f758" y="f759"/>
              </a:cxn>
              <a:cxn ang="f553">
                <a:pos x="f760" y="f761"/>
              </a:cxn>
              <a:cxn ang="f553">
                <a:pos x="f762" y="f763"/>
              </a:cxn>
              <a:cxn ang="f553">
                <a:pos x="f764" y="f765"/>
              </a:cxn>
              <a:cxn ang="f553">
                <a:pos x="f766" y="f767"/>
              </a:cxn>
              <a:cxn ang="f553">
                <a:pos x="f768" y="f769"/>
              </a:cxn>
              <a:cxn ang="f553">
                <a:pos x="f770" y="f771"/>
              </a:cxn>
              <a:cxn ang="f553">
                <a:pos x="f772" y="f773"/>
              </a:cxn>
              <a:cxn ang="f553">
                <a:pos x="f774" y="f775"/>
              </a:cxn>
              <a:cxn ang="f553">
                <a:pos x="f776" y="f777"/>
              </a:cxn>
            </a:cxnLst>
            <a:rect l="f664" t="f667" r="f665" b="f666"/>
            <a:pathLst>
              <a:path w="272754" h="56956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12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03" y="f117"/>
                  <a:pt x="f118" y="f119"/>
                  <a:pt x="f120" y="f121"/>
                </a:cubicBezTo>
                <a:cubicBezTo>
                  <a:pt x="f122" y="f123"/>
                  <a:pt x="f124" y="f125"/>
                  <a:pt x="f126" y="f127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135"/>
                  <a:pt x="f136" y="f137"/>
                  <a:pt x="f138" y="f7"/>
                </a:cubicBezTo>
                <a:close/>
                <a:moveTo>
                  <a:pt x="f139" y="f140"/>
                </a:move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58"/>
                  <a:pt x="f162" y="f163"/>
                </a:cubicBezTo>
                <a:cubicBezTo>
                  <a:pt x="f164" y="f165"/>
                  <a:pt x="f166" y="f167"/>
                  <a:pt x="f168" y="f169"/>
                </a:cubicBezTo>
                <a:cubicBezTo>
                  <a:pt x="f168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4" y="f199"/>
                  <a:pt x="f200" y="f201"/>
                  <a:pt x="f202" y="f203"/>
                </a:cubicBezTo>
                <a:cubicBezTo>
                  <a:pt x="f204" y="f205"/>
                  <a:pt x="f206" y="f207"/>
                  <a:pt x="f208" y="f209"/>
                </a:cubicBezTo>
                <a:cubicBezTo>
                  <a:pt x="f210" y="f211"/>
                  <a:pt x="f208" y="f212"/>
                  <a:pt x="f213" y="f214"/>
                </a:cubicBez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31" y="f232"/>
                </a:cubicBez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49" y="f250"/>
                </a:cubicBezTo>
                <a:cubicBezTo>
                  <a:pt x="f251" y="f252"/>
                  <a:pt x="f253" y="f254"/>
                  <a:pt x="f255" y="f256"/>
                </a:cubicBezTo>
                <a:cubicBezTo>
                  <a:pt x="f257" y="f258"/>
                  <a:pt x="f259" y="f260"/>
                  <a:pt x="f261" y="f260"/>
                </a:cubicBezTo>
                <a:cubicBezTo>
                  <a:pt x="f262" y="f260"/>
                  <a:pt x="f263" y="f264"/>
                  <a:pt x="f265" y="f266"/>
                </a:cubicBezTo>
                <a:cubicBezTo>
                  <a:pt x="f267" y="f268"/>
                  <a:pt x="f269" y="f270"/>
                  <a:pt x="f271" y="f272"/>
                </a:cubicBezTo>
                <a:cubicBezTo>
                  <a:pt x="f273" y="f274"/>
                  <a:pt x="f275" y="f276"/>
                  <a:pt x="f277" y="f278"/>
                </a:cubicBezTo>
                <a:cubicBezTo>
                  <a:pt x="f279" y="f280"/>
                  <a:pt x="f143" y="f281"/>
                  <a:pt x="f282" y="f283"/>
                </a:cubicBezTo>
                <a:cubicBezTo>
                  <a:pt x="f284" y="f285"/>
                  <a:pt x="f286" y="f287"/>
                  <a:pt x="f288" y="f289"/>
                </a:cubicBezTo>
                <a:cubicBezTo>
                  <a:pt x="f290" y="f291"/>
                  <a:pt x="f292" y="f293"/>
                  <a:pt x="f294" y="f295"/>
                </a:cubicBezTo>
                <a:cubicBezTo>
                  <a:pt x="f296" y="f297"/>
                  <a:pt x="f298" y="f299"/>
                  <a:pt x="f300" y="f301"/>
                </a:cubicBez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85" name="Forma libre: forma 192">
            <a:extLst>
              <a:ext uri="{FF2B5EF4-FFF2-40B4-BE49-F238E27FC236}">
                <a16:creationId xmlns:a16="http://schemas.microsoft.com/office/drawing/2014/main" id="{4BBA5921-D94C-444C-B06E-EA700266D971}"/>
              </a:ext>
            </a:extLst>
          </p:cNvPr>
          <p:cNvSpPr/>
          <p:nvPr/>
        </p:nvSpPr>
        <p:spPr>
          <a:xfrm>
            <a:off x="6367762" y="683340"/>
            <a:ext cx="547652" cy="24708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47648"/>
              <a:gd name="f7" fmla="val 247088"/>
              <a:gd name="f8" fmla="val 355193"/>
              <a:gd name="f9" fmla="val 155249"/>
              <a:gd name="f10" fmla="val 350258"/>
              <a:gd name="f11" fmla="val 173778"/>
              <a:gd name="f12" fmla="val 352877"/>
              <a:gd name="f13" fmla="val 188581"/>
              <a:gd name="f14" fmla="val 355495"/>
              <a:gd name="f15" fmla="val 203183"/>
              <a:gd name="f16" fmla="val 358315"/>
              <a:gd name="f17" fmla="val 218792"/>
              <a:gd name="f18" fmla="val 352273"/>
              <a:gd name="f19" fmla="val 226244"/>
              <a:gd name="f20" fmla="val 337368"/>
              <a:gd name="f21" fmla="val 231782"/>
              <a:gd name="f22" fmla="val 295678"/>
              <a:gd name="f23" fmla="val 247190"/>
              <a:gd name="f24" fmla="val 255095"/>
              <a:gd name="f25" fmla="val 254742"/>
              <a:gd name="f26" fmla="val 211692"/>
              <a:gd name="f27" fmla="val 236112"/>
              <a:gd name="f28" fmla="val 195076"/>
              <a:gd name="f29" fmla="val 228963"/>
              <a:gd name="f30" fmla="val 188631"/>
              <a:gd name="f31" fmla="val 221712"/>
              <a:gd name="f32" fmla="val 191753"/>
              <a:gd name="f33" fmla="val 204593"/>
              <a:gd name="f34" fmla="val 194472"/>
              <a:gd name="f35" fmla="val 189890"/>
              <a:gd name="f36" fmla="val 197493"/>
              <a:gd name="f37" fmla="val 174986"/>
              <a:gd name="f38" fmla="val 193969"/>
              <a:gd name="f39" fmla="val 159679"/>
              <a:gd name="f40" fmla="val 192156"/>
              <a:gd name="f41" fmla="val 160384"/>
              <a:gd name="f42" fmla="val 189940"/>
              <a:gd name="f43" fmla="val 160586"/>
              <a:gd name="f44" fmla="val 189739"/>
              <a:gd name="f45" fmla="val 161391"/>
              <a:gd name="f46" fmla="val 177554"/>
              <a:gd name="f47" fmla="val 202579"/>
              <a:gd name="f48" fmla="val 147645"/>
              <a:gd name="f49" fmla="val 216979"/>
              <a:gd name="f50" fmla="val 107264"/>
              <a:gd name="f51" fmla="val 218490"/>
              <a:gd name="f52" fmla="val 83095"/>
              <a:gd name="f53" fmla="val 219396"/>
              <a:gd name="f54" fmla="val 59027"/>
              <a:gd name="f55" fmla="val 223927"/>
              <a:gd name="f56" fmla="val 34960"/>
              <a:gd name="f57" fmla="val 227150"/>
              <a:gd name="f58" fmla="val 15423"/>
              <a:gd name="f59" fmla="val 229768"/>
              <a:gd name="f60" fmla="val 4346"/>
              <a:gd name="f61" fmla="val 220906"/>
              <a:gd name="f62" fmla="val 822"/>
              <a:gd name="f63" fmla="val 202277"/>
              <a:gd name="f64" fmla="+- 0 0 2602"/>
              <a:gd name="f65" fmla="val 183747"/>
              <a:gd name="f66" fmla="val 4648"/>
              <a:gd name="f67" fmla="val 171059"/>
              <a:gd name="f68" fmla="val 23077"/>
              <a:gd name="f69" fmla="val 165722"/>
              <a:gd name="f70" fmla="val 47850"/>
              <a:gd name="f71" fmla="val 158572"/>
              <a:gd name="f72" fmla="val 72723"/>
              <a:gd name="f73" fmla="val 151422"/>
              <a:gd name="f74" fmla="val 97697"/>
              <a:gd name="f75" fmla="val 144977"/>
              <a:gd name="f76" fmla="val 109580"/>
              <a:gd name="f77" fmla="val 141855"/>
              <a:gd name="f78" fmla="val 117435"/>
              <a:gd name="f79" fmla="val 135511"/>
              <a:gd name="f80" fmla="val 122873"/>
              <a:gd name="f81" fmla="val 124232"/>
              <a:gd name="f82" fmla="val 135561"/>
              <a:gd name="f83" fmla="val 98352"/>
              <a:gd name="f84" fmla="val 149760"/>
              <a:gd name="f85" fmla="val 73176"/>
              <a:gd name="f86" fmla="val 162650"/>
              <a:gd name="f87" fmla="val 47296"/>
              <a:gd name="f88" fmla="val 174533"/>
              <a:gd name="f89" fmla="val 23429"/>
              <a:gd name="f90" fmla="val 194875"/>
              <a:gd name="f91" fmla="val 11345"/>
              <a:gd name="f92" fmla="val 219748"/>
              <a:gd name="f93" fmla="val 6411"/>
              <a:gd name="f94" fmla="val 234552"/>
              <a:gd name="f95" fmla="val 3390"/>
              <a:gd name="f96" fmla="val 249758"/>
              <a:gd name="f97" fmla="val 1879"/>
              <a:gd name="f98" fmla="val 264863"/>
              <a:gd name="f99" fmla="val 771"/>
              <a:gd name="f100" fmla="val 330621"/>
              <a:gd name="f101" fmla="+- 0 0 4364"/>
              <a:gd name="f102" fmla="val 382181"/>
              <a:gd name="f103" fmla="val 15373"/>
              <a:gd name="f104" fmla="val 404336"/>
              <a:gd name="f105" fmla="val 83347"/>
              <a:gd name="f106" fmla="val 418635"/>
              <a:gd name="f107" fmla="val 127455"/>
              <a:gd name="f108" fmla="val 447436"/>
              <a:gd name="f109" fmla="val 152328"/>
              <a:gd name="f110" fmla="val 493960"/>
              <a:gd name="f111" fmla="val 156860"/>
              <a:gd name="f112" fmla="val 503628"/>
              <a:gd name="f113" fmla="val 157766"/>
              <a:gd name="f114" fmla="val 513094"/>
              <a:gd name="f115" fmla="val 161593"/>
              <a:gd name="f116" fmla="val 522661"/>
              <a:gd name="f117" fmla="val 164211"/>
              <a:gd name="f118" fmla="val 541995"/>
              <a:gd name="f119" fmla="val 169347"/>
              <a:gd name="f120" fmla="val 550454"/>
              <a:gd name="f121" fmla="val 182035"/>
              <a:gd name="f122" fmla="val 546829"/>
              <a:gd name="f123" fmla="val 201672"/>
              <a:gd name="f124" fmla="val 543204"/>
              <a:gd name="f125" fmla="val 221511"/>
              <a:gd name="f126" fmla="val 531220"/>
              <a:gd name="f127" fmla="val 229869"/>
              <a:gd name="f128" fmla="val 510778"/>
              <a:gd name="f129" fmla="val 226949"/>
              <a:gd name="f130" fmla="val 479963"/>
              <a:gd name="f131" fmla="val 222518"/>
              <a:gd name="f132" fmla="val 449148"/>
              <a:gd name="f133" fmla="val 217583"/>
              <a:gd name="f134" fmla="val 418132"/>
              <a:gd name="f135" fmla="val 215166"/>
              <a:gd name="f136" fmla="val 390237"/>
              <a:gd name="f137" fmla="val 212951"/>
              <a:gd name="f138" fmla="val 373420"/>
              <a:gd name="f139" fmla="val 199155"/>
              <a:gd name="f140" fmla="val 364457"/>
              <a:gd name="f141" fmla="val 173677"/>
              <a:gd name="f142" fmla="val 362544"/>
              <a:gd name="f143" fmla="val 168340"/>
              <a:gd name="f144" fmla="val 359322"/>
              <a:gd name="f145" fmla="val 163405"/>
              <a:gd name="f146" fmla="+- 0 0 -90"/>
              <a:gd name="f147" fmla="*/ f3 1 547648"/>
              <a:gd name="f148" fmla="*/ f4 1 247088"/>
              <a:gd name="f149" fmla="+- f7 0 f5"/>
              <a:gd name="f150" fmla="+- f6 0 f5"/>
              <a:gd name="f151" fmla="*/ f146 f0 1"/>
              <a:gd name="f152" fmla="*/ f150 1 547648"/>
              <a:gd name="f153" fmla="*/ f149 1 247088"/>
              <a:gd name="f154" fmla="*/ 355193 f150 1"/>
              <a:gd name="f155" fmla="*/ 155249 f149 1"/>
              <a:gd name="f156" fmla="*/ 355495 f150 1"/>
              <a:gd name="f157" fmla="*/ 203183 f149 1"/>
              <a:gd name="f158" fmla="*/ 337368 f150 1"/>
              <a:gd name="f159" fmla="*/ 231782 f149 1"/>
              <a:gd name="f160" fmla="*/ 211692 f150 1"/>
              <a:gd name="f161" fmla="*/ 236112 f149 1"/>
              <a:gd name="f162" fmla="*/ 191753 f150 1"/>
              <a:gd name="f163" fmla="*/ 204593 f149 1"/>
              <a:gd name="f164" fmla="*/ 193969 f150 1"/>
              <a:gd name="f165" fmla="*/ 159679 f149 1"/>
              <a:gd name="f166" fmla="*/ 189739 f150 1"/>
              <a:gd name="f167" fmla="*/ 161391 f149 1"/>
              <a:gd name="f168" fmla="*/ 107264 f150 1"/>
              <a:gd name="f169" fmla="*/ 218490 f149 1"/>
              <a:gd name="f170" fmla="*/ 34960 f150 1"/>
              <a:gd name="f171" fmla="*/ 227150 f149 1"/>
              <a:gd name="f172" fmla="*/ 822 f150 1"/>
              <a:gd name="f173" fmla="*/ 202277 f149 1"/>
              <a:gd name="f174" fmla="*/ 23077 f150 1"/>
              <a:gd name="f175" fmla="*/ 165722 f149 1"/>
              <a:gd name="f176" fmla="*/ 97697 f150 1"/>
              <a:gd name="f177" fmla="*/ 144977 f149 1"/>
              <a:gd name="f178" fmla="*/ 122873 f150 1"/>
              <a:gd name="f179" fmla="*/ 124232 f149 1"/>
              <a:gd name="f180" fmla="*/ 162650 f150 1"/>
              <a:gd name="f181" fmla="*/ 47296 f149 1"/>
              <a:gd name="f182" fmla="*/ 219748 f150 1"/>
              <a:gd name="f183" fmla="*/ 6411 f149 1"/>
              <a:gd name="f184" fmla="*/ 264863 f150 1"/>
              <a:gd name="f185" fmla="*/ 771 f149 1"/>
              <a:gd name="f186" fmla="*/ 404336 f150 1"/>
              <a:gd name="f187" fmla="*/ 83347 f149 1"/>
              <a:gd name="f188" fmla="*/ 493960 f150 1"/>
              <a:gd name="f189" fmla="*/ 156860 f149 1"/>
              <a:gd name="f190" fmla="*/ 522661 f150 1"/>
              <a:gd name="f191" fmla="*/ 164211 f149 1"/>
              <a:gd name="f192" fmla="*/ 546829 f150 1"/>
              <a:gd name="f193" fmla="*/ 201672 f149 1"/>
              <a:gd name="f194" fmla="*/ 510778 f150 1"/>
              <a:gd name="f195" fmla="*/ 226949 f149 1"/>
              <a:gd name="f196" fmla="*/ 418132 f150 1"/>
              <a:gd name="f197" fmla="*/ 215166 f149 1"/>
              <a:gd name="f198" fmla="*/ 364457 f150 1"/>
              <a:gd name="f199" fmla="*/ 173677 f149 1"/>
              <a:gd name="f200" fmla="*/ f151 1 f2"/>
              <a:gd name="f201" fmla="*/ f154 1 547648"/>
              <a:gd name="f202" fmla="*/ f155 1 247088"/>
              <a:gd name="f203" fmla="*/ f156 1 547648"/>
              <a:gd name="f204" fmla="*/ f157 1 247088"/>
              <a:gd name="f205" fmla="*/ f158 1 547648"/>
              <a:gd name="f206" fmla="*/ f159 1 247088"/>
              <a:gd name="f207" fmla="*/ f160 1 547648"/>
              <a:gd name="f208" fmla="*/ f161 1 247088"/>
              <a:gd name="f209" fmla="*/ f162 1 547648"/>
              <a:gd name="f210" fmla="*/ f163 1 247088"/>
              <a:gd name="f211" fmla="*/ f164 1 547648"/>
              <a:gd name="f212" fmla="*/ f165 1 247088"/>
              <a:gd name="f213" fmla="*/ f166 1 547648"/>
              <a:gd name="f214" fmla="*/ f167 1 247088"/>
              <a:gd name="f215" fmla="*/ f168 1 547648"/>
              <a:gd name="f216" fmla="*/ f169 1 247088"/>
              <a:gd name="f217" fmla="*/ f170 1 547648"/>
              <a:gd name="f218" fmla="*/ f171 1 247088"/>
              <a:gd name="f219" fmla="*/ f172 1 547648"/>
              <a:gd name="f220" fmla="*/ f173 1 247088"/>
              <a:gd name="f221" fmla="*/ f174 1 547648"/>
              <a:gd name="f222" fmla="*/ f175 1 247088"/>
              <a:gd name="f223" fmla="*/ f176 1 547648"/>
              <a:gd name="f224" fmla="*/ f177 1 247088"/>
              <a:gd name="f225" fmla="*/ f178 1 547648"/>
              <a:gd name="f226" fmla="*/ f179 1 247088"/>
              <a:gd name="f227" fmla="*/ f180 1 547648"/>
              <a:gd name="f228" fmla="*/ f181 1 247088"/>
              <a:gd name="f229" fmla="*/ f182 1 547648"/>
              <a:gd name="f230" fmla="*/ f183 1 247088"/>
              <a:gd name="f231" fmla="*/ f184 1 547648"/>
              <a:gd name="f232" fmla="*/ f185 1 247088"/>
              <a:gd name="f233" fmla="*/ f186 1 547648"/>
              <a:gd name="f234" fmla="*/ f187 1 247088"/>
              <a:gd name="f235" fmla="*/ f188 1 547648"/>
              <a:gd name="f236" fmla="*/ f189 1 247088"/>
              <a:gd name="f237" fmla="*/ f190 1 547648"/>
              <a:gd name="f238" fmla="*/ f191 1 247088"/>
              <a:gd name="f239" fmla="*/ f192 1 547648"/>
              <a:gd name="f240" fmla="*/ f193 1 247088"/>
              <a:gd name="f241" fmla="*/ f194 1 547648"/>
              <a:gd name="f242" fmla="*/ f195 1 247088"/>
              <a:gd name="f243" fmla="*/ f196 1 547648"/>
              <a:gd name="f244" fmla="*/ f197 1 247088"/>
              <a:gd name="f245" fmla="*/ f198 1 547648"/>
              <a:gd name="f246" fmla="*/ f199 1 247088"/>
              <a:gd name="f247" fmla="*/ f5 1 f152"/>
              <a:gd name="f248" fmla="*/ f6 1 f152"/>
              <a:gd name="f249" fmla="*/ f5 1 f153"/>
              <a:gd name="f250" fmla="*/ f7 1 f153"/>
              <a:gd name="f251" fmla="+- f200 0 f1"/>
              <a:gd name="f252" fmla="*/ f201 1 f152"/>
              <a:gd name="f253" fmla="*/ f202 1 f153"/>
              <a:gd name="f254" fmla="*/ f203 1 f152"/>
              <a:gd name="f255" fmla="*/ f204 1 f153"/>
              <a:gd name="f256" fmla="*/ f205 1 f152"/>
              <a:gd name="f257" fmla="*/ f206 1 f153"/>
              <a:gd name="f258" fmla="*/ f207 1 f152"/>
              <a:gd name="f259" fmla="*/ f208 1 f153"/>
              <a:gd name="f260" fmla="*/ f209 1 f152"/>
              <a:gd name="f261" fmla="*/ f210 1 f153"/>
              <a:gd name="f262" fmla="*/ f211 1 f152"/>
              <a:gd name="f263" fmla="*/ f212 1 f153"/>
              <a:gd name="f264" fmla="*/ f213 1 f152"/>
              <a:gd name="f265" fmla="*/ f214 1 f153"/>
              <a:gd name="f266" fmla="*/ f215 1 f152"/>
              <a:gd name="f267" fmla="*/ f216 1 f153"/>
              <a:gd name="f268" fmla="*/ f217 1 f152"/>
              <a:gd name="f269" fmla="*/ f218 1 f153"/>
              <a:gd name="f270" fmla="*/ f219 1 f152"/>
              <a:gd name="f271" fmla="*/ f220 1 f153"/>
              <a:gd name="f272" fmla="*/ f221 1 f152"/>
              <a:gd name="f273" fmla="*/ f222 1 f153"/>
              <a:gd name="f274" fmla="*/ f223 1 f152"/>
              <a:gd name="f275" fmla="*/ f224 1 f153"/>
              <a:gd name="f276" fmla="*/ f225 1 f152"/>
              <a:gd name="f277" fmla="*/ f226 1 f153"/>
              <a:gd name="f278" fmla="*/ f227 1 f152"/>
              <a:gd name="f279" fmla="*/ f228 1 f153"/>
              <a:gd name="f280" fmla="*/ f229 1 f152"/>
              <a:gd name="f281" fmla="*/ f230 1 f153"/>
              <a:gd name="f282" fmla="*/ f231 1 f152"/>
              <a:gd name="f283" fmla="*/ f232 1 f153"/>
              <a:gd name="f284" fmla="*/ f233 1 f152"/>
              <a:gd name="f285" fmla="*/ f234 1 f153"/>
              <a:gd name="f286" fmla="*/ f235 1 f152"/>
              <a:gd name="f287" fmla="*/ f236 1 f153"/>
              <a:gd name="f288" fmla="*/ f237 1 f152"/>
              <a:gd name="f289" fmla="*/ f238 1 f153"/>
              <a:gd name="f290" fmla="*/ f239 1 f152"/>
              <a:gd name="f291" fmla="*/ f240 1 f153"/>
              <a:gd name="f292" fmla="*/ f241 1 f152"/>
              <a:gd name="f293" fmla="*/ f242 1 f153"/>
              <a:gd name="f294" fmla="*/ f243 1 f152"/>
              <a:gd name="f295" fmla="*/ f244 1 f153"/>
              <a:gd name="f296" fmla="*/ f245 1 f152"/>
              <a:gd name="f297" fmla="*/ f246 1 f153"/>
              <a:gd name="f298" fmla="*/ f247 f147 1"/>
              <a:gd name="f299" fmla="*/ f248 f147 1"/>
              <a:gd name="f300" fmla="*/ f250 f148 1"/>
              <a:gd name="f301" fmla="*/ f249 f148 1"/>
              <a:gd name="f302" fmla="*/ f252 f147 1"/>
              <a:gd name="f303" fmla="*/ f253 f148 1"/>
              <a:gd name="f304" fmla="*/ f254 f147 1"/>
              <a:gd name="f305" fmla="*/ f255 f148 1"/>
              <a:gd name="f306" fmla="*/ f256 f147 1"/>
              <a:gd name="f307" fmla="*/ f257 f148 1"/>
              <a:gd name="f308" fmla="*/ f258 f147 1"/>
              <a:gd name="f309" fmla="*/ f259 f148 1"/>
              <a:gd name="f310" fmla="*/ f260 f147 1"/>
              <a:gd name="f311" fmla="*/ f261 f148 1"/>
              <a:gd name="f312" fmla="*/ f262 f147 1"/>
              <a:gd name="f313" fmla="*/ f263 f148 1"/>
              <a:gd name="f314" fmla="*/ f264 f147 1"/>
              <a:gd name="f315" fmla="*/ f265 f148 1"/>
              <a:gd name="f316" fmla="*/ f266 f147 1"/>
              <a:gd name="f317" fmla="*/ f267 f148 1"/>
              <a:gd name="f318" fmla="*/ f268 f147 1"/>
              <a:gd name="f319" fmla="*/ f269 f148 1"/>
              <a:gd name="f320" fmla="*/ f270 f147 1"/>
              <a:gd name="f321" fmla="*/ f271 f148 1"/>
              <a:gd name="f322" fmla="*/ f272 f147 1"/>
              <a:gd name="f323" fmla="*/ f273 f148 1"/>
              <a:gd name="f324" fmla="*/ f274 f147 1"/>
              <a:gd name="f325" fmla="*/ f275 f148 1"/>
              <a:gd name="f326" fmla="*/ f276 f147 1"/>
              <a:gd name="f327" fmla="*/ f277 f148 1"/>
              <a:gd name="f328" fmla="*/ f278 f147 1"/>
              <a:gd name="f329" fmla="*/ f279 f148 1"/>
              <a:gd name="f330" fmla="*/ f280 f147 1"/>
              <a:gd name="f331" fmla="*/ f281 f148 1"/>
              <a:gd name="f332" fmla="*/ f282 f147 1"/>
              <a:gd name="f333" fmla="*/ f283 f148 1"/>
              <a:gd name="f334" fmla="*/ f284 f147 1"/>
              <a:gd name="f335" fmla="*/ f285 f148 1"/>
              <a:gd name="f336" fmla="*/ f286 f147 1"/>
              <a:gd name="f337" fmla="*/ f287 f148 1"/>
              <a:gd name="f338" fmla="*/ f288 f147 1"/>
              <a:gd name="f339" fmla="*/ f289 f148 1"/>
              <a:gd name="f340" fmla="*/ f290 f147 1"/>
              <a:gd name="f341" fmla="*/ f291 f148 1"/>
              <a:gd name="f342" fmla="*/ f292 f147 1"/>
              <a:gd name="f343" fmla="*/ f293 f148 1"/>
              <a:gd name="f344" fmla="*/ f294 f147 1"/>
              <a:gd name="f345" fmla="*/ f295 f148 1"/>
              <a:gd name="f346" fmla="*/ f296 f147 1"/>
              <a:gd name="f347" fmla="*/ f297 f14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1">
                <a:pos x="f302" y="f303"/>
              </a:cxn>
              <a:cxn ang="f251">
                <a:pos x="f304" y="f305"/>
              </a:cxn>
              <a:cxn ang="f251">
                <a:pos x="f306" y="f307"/>
              </a:cxn>
              <a:cxn ang="f251">
                <a:pos x="f308" y="f309"/>
              </a:cxn>
              <a:cxn ang="f251">
                <a:pos x="f310" y="f311"/>
              </a:cxn>
              <a:cxn ang="f251">
                <a:pos x="f312" y="f313"/>
              </a:cxn>
              <a:cxn ang="f251">
                <a:pos x="f314" y="f315"/>
              </a:cxn>
              <a:cxn ang="f251">
                <a:pos x="f316" y="f317"/>
              </a:cxn>
              <a:cxn ang="f251">
                <a:pos x="f318" y="f319"/>
              </a:cxn>
              <a:cxn ang="f251">
                <a:pos x="f320" y="f321"/>
              </a:cxn>
              <a:cxn ang="f251">
                <a:pos x="f322" y="f323"/>
              </a:cxn>
              <a:cxn ang="f251">
                <a:pos x="f324" y="f325"/>
              </a:cxn>
              <a:cxn ang="f251">
                <a:pos x="f326" y="f327"/>
              </a:cxn>
              <a:cxn ang="f251">
                <a:pos x="f328" y="f329"/>
              </a:cxn>
              <a:cxn ang="f251">
                <a:pos x="f330" y="f331"/>
              </a:cxn>
              <a:cxn ang="f251">
                <a:pos x="f332" y="f333"/>
              </a:cxn>
              <a:cxn ang="f251">
                <a:pos x="f334" y="f335"/>
              </a:cxn>
              <a:cxn ang="f251">
                <a:pos x="f336" y="f337"/>
              </a:cxn>
              <a:cxn ang="f251">
                <a:pos x="f338" y="f339"/>
              </a:cxn>
              <a:cxn ang="f251">
                <a:pos x="f340" y="f341"/>
              </a:cxn>
              <a:cxn ang="f251">
                <a:pos x="f342" y="f343"/>
              </a:cxn>
              <a:cxn ang="f251">
                <a:pos x="f344" y="f345"/>
              </a:cxn>
              <a:cxn ang="f251">
                <a:pos x="f346" y="f347"/>
              </a:cxn>
              <a:cxn ang="f251">
                <a:pos x="f302" y="f303"/>
              </a:cxn>
            </a:cxnLst>
            <a:rect l="f298" t="f301" r="f299" b="f300"/>
            <a:pathLst>
              <a:path w="547648" h="247088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ubicBezTo>
                  <a:pt x="f118" y="f119"/>
                  <a:pt x="f120" y="f121"/>
                  <a:pt x="f122" y="f123"/>
                </a:cubicBezTo>
                <a:cubicBezTo>
                  <a:pt x="f124" y="f125"/>
                  <a:pt x="f126" y="f127"/>
                  <a:pt x="f128" y="f129"/>
                </a:cubicBezTo>
                <a:cubicBezTo>
                  <a:pt x="f130" y="f131"/>
                  <a:pt x="f132" y="f133"/>
                  <a:pt x="f134" y="f135"/>
                </a:cubicBezTo>
                <a:cubicBezTo>
                  <a:pt x="f136" y="f137"/>
                  <a:pt x="f138" y="f139"/>
                  <a:pt x="f140" y="f141"/>
                </a:cubicBezTo>
                <a:cubicBezTo>
                  <a:pt x="f142" y="f143"/>
                  <a:pt x="f144" y="f145"/>
                  <a:pt x="f8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86" name="Forma libre: forma 193">
            <a:extLst>
              <a:ext uri="{FF2B5EF4-FFF2-40B4-BE49-F238E27FC236}">
                <a16:creationId xmlns:a16="http://schemas.microsoft.com/office/drawing/2014/main" id="{D75A23A6-4D23-4A0C-B011-6054A7680C2E}"/>
              </a:ext>
            </a:extLst>
          </p:cNvPr>
          <p:cNvSpPr/>
          <p:nvPr/>
        </p:nvSpPr>
        <p:spPr>
          <a:xfrm>
            <a:off x="6504858" y="917957"/>
            <a:ext cx="347929" cy="14156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47925"/>
              <a:gd name="f7" fmla="val 141564"/>
              <a:gd name="f8" fmla="val 240449"/>
              <a:gd name="f9" fmla="val 96655"/>
              <a:gd name="f10" fmla="val 253439"/>
              <a:gd name="f11" fmla="val 101287"/>
              <a:gd name="f12" fmla="val 269854"/>
              <a:gd name="f13" fmla="val 90814"/>
              <a:gd name="f14" fmla="val 272069"/>
              <a:gd name="f15" fmla="val 107531"/>
              <a:gd name="f16" fmla="val 274285"/>
              <a:gd name="f17" fmla="val 123542"/>
              <a:gd name="f18" fmla="val 261798"/>
              <a:gd name="f19" fmla="val 133512"/>
              <a:gd name="f20" fmla="val 247297"/>
              <a:gd name="f21" fmla="val 138950"/>
              <a:gd name="f22" fmla="val 237831"/>
              <a:gd name="f23" fmla="val 142474"/>
              <a:gd name="f24" fmla="val 227861"/>
              <a:gd name="f25" fmla="val 141971"/>
              <a:gd name="f26" fmla="val 218093"/>
              <a:gd name="f27" fmla="val 140158"/>
              <a:gd name="f28" fmla="val 206915"/>
              <a:gd name="f29" fmla="val 138144"/>
              <a:gd name="f30" fmla="val 195536"/>
              <a:gd name="f31" fmla="val 136533"/>
              <a:gd name="f32" fmla="val 184761"/>
              <a:gd name="f33" fmla="val 133109"/>
              <a:gd name="f34" fmla="val 147400"/>
              <a:gd name="f35" fmla="val 121327"/>
              <a:gd name="f36" fmla="val 110442"/>
              <a:gd name="f37" fmla="val 121629"/>
              <a:gd name="f38" fmla="val 73183"/>
              <a:gd name="f39" fmla="val 133411"/>
              <a:gd name="f40" fmla="val 65328"/>
              <a:gd name="f41" fmla="val 135929"/>
              <a:gd name="f42" fmla="val 56869"/>
              <a:gd name="f43" fmla="val 137036"/>
              <a:gd name="f44" fmla="val 48712"/>
              <a:gd name="f45" fmla="val 138346"/>
              <a:gd name="f46" fmla="val 23234"/>
              <a:gd name="f47" fmla="val 142172"/>
              <a:gd name="f48" fmla="val 6316"/>
              <a:gd name="f49" fmla="val 131196"/>
              <a:gd name="f50" fmla="val 1080"/>
              <a:gd name="f51" fmla="val 107732"/>
              <a:gd name="f52" fmla="+- 0 0 3653"/>
              <a:gd name="f53" fmla="val 86484"/>
              <a:gd name="f54" fmla="val 7323"/>
              <a:gd name="f55" fmla="val 68257"/>
              <a:gd name="f56" fmla="val 31089"/>
              <a:gd name="f57" fmla="val 61812"/>
              <a:gd name="f58" fmla="val 104904"/>
              <a:gd name="f59" fmla="val 41571"/>
              <a:gd name="f60" fmla="val 178819"/>
              <a:gd name="f61" fmla="val 21732"/>
              <a:gd name="f62" fmla="val 252835"/>
              <a:gd name="f63" fmla="val 2599"/>
              <a:gd name="f64" fmla="val 278615"/>
              <a:gd name="f65" fmla="+- 0 0 4047"/>
              <a:gd name="f66" fmla="val 304193"/>
              <a:gd name="f67" fmla="val 3405"/>
              <a:gd name="f68" fmla="val 328966"/>
              <a:gd name="f69" fmla="val 9849"/>
              <a:gd name="f70" fmla="val 347697"/>
              <a:gd name="f71" fmla="val 14683"/>
              <a:gd name="f72" fmla="val 353638"/>
              <a:gd name="f73" fmla="val 41067"/>
              <a:gd name="f74" fmla="val 341856"/>
              <a:gd name="f75" fmla="val 59697"/>
              <a:gd name="f76" fmla="val 332894"/>
              <a:gd name="f77" fmla="val 73997"/>
              <a:gd name="f78" fmla="val 319500"/>
              <a:gd name="f79" fmla="val 81952"/>
              <a:gd name="f80" fmla="val 302985"/>
              <a:gd name="f81" fmla="val 84873"/>
              <a:gd name="f82" fmla="val 282945"/>
              <a:gd name="f83" fmla="val 88498"/>
              <a:gd name="f84" fmla="val 262906"/>
              <a:gd name="f85" fmla="val 92425"/>
              <a:gd name="f86" fmla="val 240348"/>
              <a:gd name="f87" fmla="+- 0 0 -90"/>
              <a:gd name="f88" fmla="*/ f3 1 347925"/>
              <a:gd name="f89" fmla="*/ f4 1 141564"/>
              <a:gd name="f90" fmla="+- f7 0 f5"/>
              <a:gd name="f91" fmla="+- f6 0 f5"/>
              <a:gd name="f92" fmla="*/ f87 f0 1"/>
              <a:gd name="f93" fmla="*/ f91 1 347925"/>
              <a:gd name="f94" fmla="*/ f90 1 141564"/>
              <a:gd name="f95" fmla="*/ 240449 f91 1"/>
              <a:gd name="f96" fmla="*/ 96655 f90 1"/>
              <a:gd name="f97" fmla="*/ 272069 f91 1"/>
              <a:gd name="f98" fmla="*/ 107531 f90 1"/>
              <a:gd name="f99" fmla="*/ 247297 f91 1"/>
              <a:gd name="f100" fmla="*/ 138950 f90 1"/>
              <a:gd name="f101" fmla="*/ 218093 f91 1"/>
              <a:gd name="f102" fmla="*/ 140158 f90 1"/>
              <a:gd name="f103" fmla="*/ 184761 f91 1"/>
              <a:gd name="f104" fmla="*/ 133109 f90 1"/>
              <a:gd name="f105" fmla="*/ 73183 f91 1"/>
              <a:gd name="f106" fmla="*/ 133411 f90 1"/>
              <a:gd name="f107" fmla="*/ 48712 f91 1"/>
              <a:gd name="f108" fmla="*/ 138346 f90 1"/>
              <a:gd name="f109" fmla="*/ 1080 f91 1"/>
              <a:gd name="f110" fmla="*/ 107732 f90 1"/>
              <a:gd name="f111" fmla="*/ 31089 f91 1"/>
              <a:gd name="f112" fmla="*/ 61812 f90 1"/>
              <a:gd name="f113" fmla="*/ 252835 f91 1"/>
              <a:gd name="f114" fmla="*/ 2599 f90 1"/>
              <a:gd name="f115" fmla="*/ 328966 f91 1"/>
              <a:gd name="f116" fmla="*/ 9849 f90 1"/>
              <a:gd name="f117" fmla="*/ 341856 f91 1"/>
              <a:gd name="f118" fmla="*/ 59697 f90 1"/>
              <a:gd name="f119" fmla="*/ 302985 f91 1"/>
              <a:gd name="f120" fmla="*/ 84873 f90 1"/>
              <a:gd name="f121" fmla="*/ 240348 f91 1"/>
              <a:gd name="f122" fmla="*/ f92 1 f2"/>
              <a:gd name="f123" fmla="*/ f95 1 347925"/>
              <a:gd name="f124" fmla="*/ f96 1 141564"/>
              <a:gd name="f125" fmla="*/ f97 1 347925"/>
              <a:gd name="f126" fmla="*/ f98 1 141564"/>
              <a:gd name="f127" fmla="*/ f99 1 347925"/>
              <a:gd name="f128" fmla="*/ f100 1 141564"/>
              <a:gd name="f129" fmla="*/ f101 1 347925"/>
              <a:gd name="f130" fmla="*/ f102 1 141564"/>
              <a:gd name="f131" fmla="*/ f103 1 347925"/>
              <a:gd name="f132" fmla="*/ f104 1 141564"/>
              <a:gd name="f133" fmla="*/ f105 1 347925"/>
              <a:gd name="f134" fmla="*/ f106 1 141564"/>
              <a:gd name="f135" fmla="*/ f107 1 347925"/>
              <a:gd name="f136" fmla="*/ f108 1 141564"/>
              <a:gd name="f137" fmla="*/ f109 1 347925"/>
              <a:gd name="f138" fmla="*/ f110 1 141564"/>
              <a:gd name="f139" fmla="*/ f111 1 347925"/>
              <a:gd name="f140" fmla="*/ f112 1 141564"/>
              <a:gd name="f141" fmla="*/ f113 1 347925"/>
              <a:gd name="f142" fmla="*/ f114 1 141564"/>
              <a:gd name="f143" fmla="*/ f115 1 347925"/>
              <a:gd name="f144" fmla="*/ f116 1 141564"/>
              <a:gd name="f145" fmla="*/ f117 1 347925"/>
              <a:gd name="f146" fmla="*/ f118 1 141564"/>
              <a:gd name="f147" fmla="*/ f119 1 347925"/>
              <a:gd name="f148" fmla="*/ f120 1 141564"/>
              <a:gd name="f149" fmla="*/ f121 1 347925"/>
              <a:gd name="f150" fmla="*/ f5 1 f93"/>
              <a:gd name="f151" fmla="*/ f6 1 f93"/>
              <a:gd name="f152" fmla="*/ f5 1 f94"/>
              <a:gd name="f153" fmla="*/ f7 1 f94"/>
              <a:gd name="f154" fmla="+- f122 0 f1"/>
              <a:gd name="f155" fmla="*/ f123 1 f93"/>
              <a:gd name="f156" fmla="*/ f124 1 f94"/>
              <a:gd name="f157" fmla="*/ f125 1 f93"/>
              <a:gd name="f158" fmla="*/ f126 1 f94"/>
              <a:gd name="f159" fmla="*/ f127 1 f93"/>
              <a:gd name="f160" fmla="*/ f128 1 f94"/>
              <a:gd name="f161" fmla="*/ f129 1 f93"/>
              <a:gd name="f162" fmla="*/ f130 1 f94"/>
              <a:gd name="f163" fmla="*/ f131 1 f93"/>
              <a:gd name="f164" fmla="*/ f132 1 f94"/>
              <a:gd name="f165" fmla="*/ f133 1 f93"/>
              <a:gd name="f166" fmla="*/ f134 1 f94"/>
              <a:gd name="f167" fmla="*/ f135 1 f93"/>
              <a:gd name="f168" fmla="*/ f136 1 f94"/>
              <a:gd name="f169" fmla="*/ f137 1 f93"/>
              <a:gd name="f170" fmla="*/ f138 1 f94"/>
              <a:gd name="f171" fmla="*/ f139 1 f93"/>
              <a:gd name="f172" fmla="*/ f140 1 f94"/>
              <a:gd name="f173" fmla="*/ f141 1 f93"/>
              <a:gd name="f174" fmla="*/ f142 1 f94"/>
              <a:gd name="f175" fmla="*/ f143 1 f93"/>
              <a:gd name="f176" fmla="*/ f144 1 f94"/>
              <a:gd name="f177" fmla="*/ f145 1 f93"/>
              <a:gd name="f178" fmla="*/ f146 1 f94"/>
              <a:gd name="f179" fmla="*/ f147 1 f93"/>
              <a:gd name="f180" fmla="*/ f148 1 f94"/>
              <a:gd name="f181" fmla="*/ f149 1 f93"/>
              <a:gd name="f182" fmla="*/ f150 f88 1"/>
              <a:gd name="f183" fmla="*/ f151 f88 1"/>
              <a:gd name="f184" fmla="*/ f153 f89 1"/>
              <a:gd name="f185" fmla="*/ f152 f89 1"/>
              <a:gd name="f186" fmla="*/ f155 f88 1"/>
              <a:gd name="f187" fmla="*/ f156 f89 1"/>
              <a:gd name="f188" fmla="*/ f157 f88 1"/>
              <a:gd name="f189" fmla="*/ f158 f89 1"/>
              <a:gd name="f190" fmla="*/ f159 f88 1"/>
              <a:gd name="f191" fmla="*/ f160 f89 1"/>
              <a:gd name="f192" fmla="*/ f161 f88 1"/>
              <a:gd name="f193" fmla="*/ f162 f89 1"/>
              <a:gd name="f194" fmla="*/ f163 f88 1"/>
              <a:gd name="f195" fmla="*/ f164 f89 1"/>
              <a:gd name="f196" fmla="*/ f165 f88 1"/>
              <a:gd name="f197" fmla="*/ f166 f89 1"/>
              <a:gd name="f198" fmla="*/ f167 f88 1"/>
              <a:gd name="f199" fmla="*/ f168 f89 1"/>
              <a:gd name="f200" fmla="*/ f169 f88 1"/>
              <a:gd name="f201" fmla="*/ f170 f89 1"/>
              <a:gd name="f202" fmla="*/ f171 f88 1"/>
              <a:gd name="f203" fmla="*/ f172 f89 1"/>
              <a:gd name="f204" fmla="*/ f173 f88 1"/>
              <a:gd name="f205" fmla="*/ f174 f89 1"/>
              <a:gd name="f206" fmla="*/ f175 f88 1"/>
              <a:gd name="f207" fmla="*/ f176 f89 1"/>
              <a:gd name="f208" fmla="*/ f177 f88 1"/>
              <a:gd name="f209" fmla="*/ f178 f89 1"/>
              <a:gd name="f210" fmla="*/ f179 f88 1"/>
              <a:gd name="f211" fmla="*/ f180 f89 1"/>
              <a:gd name="f212" fmla="*/ f181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54">
                <a:pos x="f186" y="f187"/>
              </a:cxn>
              <a:cxn ang="f154">
                <a:pos x="f188" y="f189"/>
              </a:cxn>
              <a:cxn ang="f154">
                <a:pos x="f190" y="f191"/>
              </a:cxn>
              <a:cxn ang="f154">
                <a:pos x="f192" y="f193"/>
              </a:cxn>
              <a:cxn ang="f154">
                <a:pos x="f194" y="f195"/>
              </a:cxn>
              <a:cxn ang="f154">
                <a:pos x="f196" y="f197"/>
              </a:cxn>
              <a:cxn ang="f154">
                <a:pos x="f198" y="f199"/>
              </a:cxn>
              <a:cxn ang="f154">
                <a:pos x="f200" y="f201"/>
              </a:cxn>
              <a:cxn ang="f154">
                <a:pos x="f202" y="f203"/>
              </a:cxn>
              <a:cxn ang="f154">
                <a:pos x="f204" y="f205"/>
              </a:cxn>
              <a:cxn ang="f154">
                <a:pos x="f206" y="f207"/>
              </a:cxn>
              <a:cxn ang="f154">
                <a:pos x="f208" y="f209"/>
              </a:cxn>
              <a:cxn ang="f154">
                <a:pos x="f210" y="f211"/>
              </a:cxn>
              <a:cxn ang="f154">
                <a:pos x="f212" y="f187"/>
              </a:cxn>
            </a:cxnLst>
            <a:rect l="f182" t="f185" r="f183" b="f184"/>
            <a:pathLst>
              <a:path w="347925" h="14156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87" name="Forma libre: forma 202">
            <a:extLst>
              <a:ext uri="{FF2B5EF4-FFF2-40B4-BE49-F238E27FC236}">
                <a16:creationId xmlns:a16="http://schemas.microsoft.com/office/drawing/2014/main" id="{9DC2FA0B-2281-411A-9029-747D70BCF6C2}"/>
              </a:ext>
            </a:extLst>
          </p:cNvPr>
          <p:cNvSpPr/>
          <p:nvPr/>
        </p:nvSpPr>
        <p:spPr>
          <a:xfrm>
            <a:off x="6559768" y="512091"/>
            <a:ext cx="164034" cy="16350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64032"/>
              <a:gd name="f7" fmla="val 163503"/>
              <a:gd name="f8" fmla="val 163993"/>
              <a:gd name="f9" fmla="val 84916"/>
              <a:gd name="f10" fmla="val 162684"/>
              <a:gd name="f11" fmla="val 128923"/>
              <a:gd name="f12" fmla="val 124317"/>
              <a:gd name="f13" fmla="val 164874"/>
              <a:gd name="f14" fmla="val 79907"/>
              <a:gd name="f15" fmla="val 163464"/>
              <a:gd name="f16" fmla="val 35900"/>
              <a:gd name="f17" fmla="val 162155"/>
              <a:gd name="f18" fmla="+- 0 0 1561"/>
              <a:gd name="f19" fmla="val 123183"/>
              <a:gd name="f20" fmla="val 50"/>
              <a:gd name="f21" fmla="val 80384"/>
              <a:gd name="f22" fmla="val 1661"/>
              <a:gd name="f23" fmla="val 36377"/>
              <a:gd name="f24" fmla="val 40633"/>
              <a:gd name="f25" fmla="+- 0 0 1084"/>
              <a:gd name="f26" fmla="val 83432"/>
              <a:gd name="f27" fmla="val 24"/>
              <a:gd name="f28" fmla="val 128949"/>
              <a:gd name="f29" fmla="val 1232"/>
              <a:gd name="f30" fmla="val 165403"/>
              <a:gd name="f31" fmla="val 39600"/>
              <a:gd name="f32" fmla="val 84815"/>
              <a:gd name="f33" fmla="+- 0 0 -90"/>
              <a:gd name="f34" fmla="*/ f3 1 164032"/>
              <a:gd name="f35" fmla="*/ f4 1 163503"/>
              <a:gd name="f36" fmla="+- f7 0 f5"/>
              <a:gd name="f37" fmla="+- f6 0 f5"/>
              <a:gd name="f38" fmla="*/ f33 f0 1"/>
              <a:gd name="f39" fmla="*/ f37 1 164032"/>
              <a:gd name="f40" fmla="*/ f36 1 163503"/>
              <a:gd name="f41" fmla="*/ 163993 f37 1"/>
              <a:gd name="f42" fmla="*/ 84916 f36 1"/>
              <a:gd name="f43" fmla="*/ 79907 f37 1"/>
              <a:gd name="f44" fmla="*/ 163464 f36 1"/>
              <a:gd name="f45" fmla="*/ 50 f37 1"/>
              <a:gd name="f46" fmla="*/ 80384 f36 1"/>
              <a:gd name="f47" fmla="*/ 83432 f37 1"/>
              <a:gd name="f48" fmla="*/ 24 f36 1"/>
              <a:gd name="f49" fmla="*/ 84815 f36 1"/>
              <a:gd name="f50" fmla="*/ f38 1 f2"/>
              <a:gd name="f51" fmla="*/ f41 1 164032"/>
              <a:gd name="f52" fmla="*/ f42 1 163503"/>
              <a:gd name="f53" fmla="*/ f43 1 164032"/>
              <a:gd name="f54" fmla="*/ f44 1 163503"/>
              <a:gd name="f55" fmla="*/ f45 1 164032"/>
              <a:gd name="f56" fmla="*/ f46 1 163503"/>
              <a:gd name="f57" fmla="*/ f47 1 164032"/>
              <a:gd name="f58" fmla="*/ f48 1 163503"/>
              <a:gd name="f59" fmla="*/ f49 1 163503"/>
              <a:gd name="f60" fmla="*/ f5 1 f39"/>
              <a:gd name="f61" fmla="*/ f6 1 f39"/>
              <a:gd name="f62" fmla="*/ f5 1 f40"/>
              <a:gd name="f63" fmla="*/ f7 1 f40"/>
              <a:gd name="f64" fmla="+- f50 0 f1"/>
              <a:gd name="f65" fmla="*/ f51 1 f39"/>
              <a:gd name="f66" fmla="*/ f52 1 f40"/>
              <a:gd name="f67" fmla="*/ f53 1 f39"/>
              <a:gd name="f68" fmla="*/ f54 1 f40"/>
              <a:gd name="f69" fmla="*/ f55 1 f39"/>
              <a:gd name="f70" fmla="*/ f56 1 f40"/>
              <a:gd name="f71" fmla="*/ f57 1 f39"/>
              <a:gd name="f72" fmla="*/ f58 1 f40"/>
              <a:gd name="f73" fmla="*/ f59 1 f40"/>
              <a:gd name="f74" fmla="*/ f60 f34 1"/>
              <a:gd name="f75" fmla="*/ f61 f34 1"/>
              <a:gd name="f76" fmla="*/ f63 f35 1"/>
              <a:gd name="f77" fmla="*/ f62 f35 1"/>
              <a:gd name="f78" fmla="*/ f65 f34 1"/>
              <a:gd name="f79" fmla="*/ f66 f35 1"/>
              <a:gd name="f80" fmla="*/ f67 f34 1"/>
              <a:gd name="f81" fmla="*/ f68 f35 1"/>
              <a:gd name="f82" fmla="*/ f69 f34 1"/>
              <a:gd name="f83" fmla="*/ f70 f35 1"/>
              <a:gd name="f84" fmla="*/ f71 f34 1"/>
              <a:gd name="f85" fmla="*/ f72 f35 1"/>
              <a:gd name="f86" fmla="*/ f73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4">
                <a:pos x="f78" y="f79"/>
              </a:cxn>
              <a:cxn ang="f64">
                <a:pos x="f80" y="f81"/>
              </a:cxn>
              <a:cxn ang="f64">
                <a:pos x="f82" y="f83"/>
              </a:cxn>
              <a:cxn ang="f64">
                <a:pos x="f84" y="f85"/>
              </a:cxn>
              <a:cxn ang="f64">
                <a:pos x="f78" y="f86"/>
              </a:cxn>
            </a:cxnLst>
            <a:rect l="f74" t="f77" r="f75" b="f76"/>
            <a:pathLst>
              <a:path w="164032" h="163503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8" y="f3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88" name="Forma libre: forma 203">
            <a:extLst>
              <a:ext uri="{FF2B5EF4-FFF2-40B4-BE49-F238E27FC236}">
                <a16:creationId xmlns:a16="http://schemas.microsoft.com/office/drawing/2014/main" id="{7C353442-C32C-465A-B699-D9FB736701D9}"/>
              </a:ext>
            </a:extLst>
          </p:cNvPr>
          <p:cNvSpPr/>
          <p:nvPr/>
        </p:nvSpPr>
        <p:spPr>
          <a:xfrm>
            <a:off x="6431066" y="919721"/>
            <a:ext cx="164299" cy="8592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64298"/>
              <a:gd name="f7" fmla="val 85924"/>
              <a:gd name="f8" fmla="val 164198"/>
              <a:gd name="f9" fmla="val 23694"/>
              <a:gd name="f10" fmla="val 144158"/>
              <a:gd name="f11" fmla="val 36584"/>
              <a:gd name="f12" fmla="val 125931"/>
              <a:gd name="f13" fmla="val 38799"/>
              <a:gd name="f14" fmla="val 108811"/>
              <a:gd name="f15" fmla="val 43029"/>
              <a:gd name="f16" fmla="val 87865"/>
              <a:gd name="f17" fmla="val 48164"/>
              <a:gd name="f18" fmla="val 70142"/>
              <a:gd name="f19" fmla="val 56523"/>
              <a:gd name="f20" fmla="val 59971"/>
              <a:gd name="f21" fmla="val 76563"/>
              <a:gd name="f22" fmla="val 54633"/>
              <a:gd name="f23" fmla="val 86935"/>
              <a:gd name="f24" fmla="val 46980"/>
              <a:gd name="f25" fmla="val 87338"/>
              <a:gd name="f26" fmla="val 37111"/>
              <a:gd name="f27" fmla="val 84216"/>
              <a:gd name="f28" fmla="val 12238"/>
              <a:gd name="f29" fmla="val 76462"/>
              <a:gd name="f30" fmla="+- 0 0 3472"/>
              <a:gd name="f31" fmla="val 55516"/>
              <a:gd name="f32" fmla="val 657"/>
              <a:gd name="f33" fmla="val 33663"/>
              <a:gd name="f34" fmla="val 2973"/>
              <a:gd name="f35" fmla="val 21176"/>
              <a:gd name="f36" fmla="val 8713"/>
              <a:gd name="f37" fmla="val 10703"/>
              <a:gd name="f38" fmla="val 21905"/>
              <a:gd name="f39" fmla="val 6373"/>
              <a:gd name="f40" fmla="val 70746"/>
              <a:gd name="f41" fmla="+- 0 0 9840"/>
              <a:gd name="f42" fmla="val 114853"/>
              <a:gd name="f43" fmla="val 8186"/>
              <a:gd name="f44" fmla="+- 0 0 -90"/>
              <a:gd name="f45" fmla="*/ f3 1 164298"/>
              <a:gd name="f46" fmla="*/ f4 1 85924"/>
              <a:gd name="f47" fmla="+- f7 0 f5"/>
              <a:gd name="f48" fmla="+- f6 0 f5"/>
              <a:gd name="f49" fmla="*/ f44 f0 1"/>
              <a:gd name="f50" fmla="*/ f48 1 164298"/>
              <a:gd name="f51" fmla="*/ f47 1 85924"/>
              <a:gd name="f52" fmla="*/ 164198 f48 1"/>
              <a:gd name="f53" fmla="*/ 23694 f47 1"/>
              <a:gd name="f54" fmla="*/ 108811 f48 1"/>
              <a:gd name="f55" fmla="*/ 43029 f47 1"/>
              <a:gd name="f56" fmla="*/ 59971 f48 1"/>
              <a:gd name="f57" fmla="*/ 76563 f47 1"/>
              <a:gd name="f58" fmla="*/ 37111 f48 1"/>
              <a:gd name="f59" fmla="*/ 84216 f47 1"/>
              <a:gd name="f60" fmla="*/ 657 f48 1"/>
              <a:gd name="f61" fmla="*/ 33663 f47 1"/>
              <a:gd name="f62" fmla="*/ 21905 f48 1"/>
              <a:gd name="f63" fmla="*/ 6373 f47 1"/>
              <a:gd name="f64" fmla="*/ 164298 f48 1"/>
              <a:gd name="f65" fmla="*/ f49 1 f2"/>
              <a:gd name="f66" fmla="*/ f52 1 164298"/>
              <a:gd name="f67" fmla="*/ f53 1 85924"/>
              <a:gd name="f68" fmla="*/ f54 1 164298"/>
              <a:gd name="f69" fmla="*/ f55 1 85924"/>
              <a:gd name="f70" fmla="*/ f56 1 164298"/>
              <a:gd name="f71" fmla="*/ f57 1 85924"/>
              <a:gd name="f72" fmla="*/ f58 1 164298"/>
              <a:gd name="f73" fmla="*/ f59 1 85924"/>
              <a:gd name="f74" fmla="*/ f60 1 164298"/>
              <a:gd name="f75" fmla="*/ f61 1 85924"/>
              <a:gd name="f76" fmla="*/ f62 1 164298"/>
              <a:gd name="f77" fmla="*/ f63 1 85924"/>
              <a:gd name="f78" fmla="*/ f64 1 164298"/>
              <a:gd name="f79" fmla="*/ f5 1 f50"/>
              <a:gd name="f80" fmla="*/ f6 1 f50"/>
              <a:gd name="f81" fmla="*/ f5 1 f51"/>
              <a:gd name="f82" fmla="*/ f7 1 f51"/>
              <a:gd name="f83" fmla="+- f65 0 f1"/>
              <a:gd name="f84" fmla="*/ f66 1 f50"/>
              <a:gd name="f85" fmla="*/ f67 1 f51"/>
              <a:gd name="f86" fmla="*/ f68 1 f50"/>
              <a:gd name="f87" fmla="*/ f69 1 f51"/>
              <a:gd name="f88" fmla="*/ f70 1 f50"/>
              <a:gd name="f89" fmla="*/ f71 1 f51"/>
              <a:gd name="f90" fmla="*/ f72 1 f50"/>
              <a:gd name="f91" fmla="*/ f73 1 f51"/>
              <a:gd name="f92" fmla="*/ f74 1 f50"/>
              <a:gd name="f93" fmla="*/ f75 1 f51"/>
              <a:gd name="f94" fmla="*/ f76 1 f50"/>
              <a:gd name="f95" fmla="*/ f77 1 f51"/>
              <a:gd name="f96" fmla="*/ f78 1 f50"/>
              <a:gd name="f97" fmla="*/ f79 f45 1"/>
              <a:gd name="f98" fmla="*/ f80 f45 1"/>
              <a:gd name="f99" fmla="*/ f82 f46 1"/>
              <a:gd name="f100" fmla="*/ f81 f46 1"/>
              <a:gd name="f101" fmla="*/ f84 f45 1"/>
              <a:gd name="f102" fmla="*/ f85 f46 1"/>
              <a:gd name="f103" fmla="*/ f86 f45 1"/>
              <a:gd name="f104" fmla="*/ f87 f46 1"/>
              <a:gd name="f105" fmla="*/ f88 f45 1"/>
              <a:gd name="f106" fmla="*/ f89 f46 1"/>
              <a:gd name="f107" fmla="*/ f90 f45 1"/>
              <a:gd name="f108" fmla="*/ f91 f46 1"/>
              <a:gd name="f109" fmla="*/ f92 f45 1"/>
              <a:gd name="f110" fmla="*/ f93 f46 1"/>
              <a:gd name="f111" fmla="*/ f94 f45 1"/>
              <a:gd name="f112" fmla="*/ f95 f46 1"/>
              <a:gd name="f113" fmla="*/ f96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01" y="f102"/>
              </a:cxn>
              <a:cxn ang="f83">
                <a:pos x="f103" y="f104"/>
              </a:cxn>
              <a:cxn ang="f83">
                <a:pos x="f105" y="f106"/>
              </a:cxn>
              <a:cxn ang="f83">
                <a:pos x="f107" y="f108"/>
              </a:cxn>
              <a:cxn ang="f83">
                <a:pos x="f109" y="f110"/>
              </a:cxn>
              <a:cxn ang="f83">
                <a:pos x="f111" y="f112"/>
              </a:cxn>
              <a:cxn ang="f83">
                <a:pos x="f113" y="f102"/>
              </a:cxn>
            </a:cxnLst>
            <a:rect l="f97" t="f100" r="f98" b="f99"/>
            <a:pathLst>
              <a:path w="164298" h="8592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6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89" name="Forma libre: forma 205">
            <a:extLst>
              <a:ext uri="{FF2B5EF4-FFF2-40B4-BE49-F238E27FC236}">
                <a16:creationId xmlns:a16="http://schemas.microsoft.com/office/drawing/2014/main" id="{621D6A74-D017-4122-989E-E25390FE9BCC}"/>
              </a:ext>
            </a:extLst>
          </p:cNvPr>
          <p:cNvSpPr/>
          <p:nvPr/>
        </p:nvSpPr>
        <p:spPr>
          <a:xfrm>
            <a:off x="7600200" y="756272"/>
            <a:ext cx="242078" cy="2363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42080"/>
              <a:gd name="f7" fmla="val 236403"/>
              <a:gd name="f8" fmla="val 241955"/>
              <a:gd name="f9" fmla="val 60061"/>
              <a:gd name="f10" fmla="val 241855"/>
              <a:gd name="f11" fmla="val 68420"/>
              <a:gd name="f12" fmla="val 238733"/>
              <a:gd name="f13" fmla="val 72649"/>
              <a:gd name="f14" fmla="val 235208"/>
              <a:gd name="f15" fmla="val 76778"/>
              <a:gd name="f16" fmla="val 188382"/>
              <a:gd name="f17" fmla="val 131761"/>
              <a:gd name="f18" fmla="val 136822"/>
              <a:gd name="f19" fmla="val 181710"/>
              <a:gd name="f20" fmla="val 81637"/>
              <a:gd name="f21" fmla="val 228133"/>
              <a:gd name="f22" fmla="val 68244"/>
              <a:gd name="f23" fmla="val 239412"/>
              <a:gd name="f24" fmla="val 58375"/>
              <a:gd name="f25" fmla="val 239513"/>
              <a:gd name="f26" fmla="val 47399"/>
              <a:gd name="f27" fmla="val 226220"/>
              <a:gd name="f28" fmla="val 41558"/>
              <a:gd name="f29" fmla="val 219272"/>
              <a:gd name="f30" fmla="val 33905"/>
              <a:gd name="f31" fmla="val 213834"/>
              <a:gd name="f32" fmla="val 28265"/>
              <a:gd name="f33" fmla="val 206784"/>
              <a:gd name="f34" fmla="val 19303"/>
              <a:gd name="f35" fmla="val 195707"/>
              <a:gd name="f36" fmla="+- 0 0 1341"/>
              <a:gd name="f37" fmla="val 190169"/>
              <a:gd name="f38" fmla="val 69"/>
              <a:gd name="f39" fmla="val 176977"/>
              <a:gd name="f40" fmla="val 1378"/>
              <a:gd name="f41" fmla="val 165194"/>
              <a:gd name="f42" fmla="val 16785"/>
              <a:gd name="f43" fmla="val 154822"/>
              <a:gd name="f44" fmla="val 26251"/>
              <a:gd name="f45" fmla="val 143946"/>
              <a:gd name="f46" fmla="val 67841"/>
              <a:gd name="f47" fmla="val 95811"/>
              <a:gd name="f48" fmla="val 111949"/>
              <a:gd name="f49" fmla="val 50293"/>
              <a:gd name="f50" fmla="val 160487"/>
              <a:gd name="f51" fmla="val 8905"/>
              <a:gd name="f52" fmla="val 175291"/>
              <a:gd name="f53" fmla="+- 0 0 3683"/>
              <a:gd name="f54" fmla="val 186670"/>
              <a:gd name="f55" fmla="+- 0 0 2878"/>
              <a:gd name="f56" fmla="val 199358"/>
              <a:gd name="f57" fmla="val 11019"/>
              <a:gd name="f58" fmla="val 210033"/>
              <a:gd name="f59" fmla="val 22801"/>
              <a:gd name="f60" fmla="val 221815"/>
              <a:gd name="f61" fmla="val 33677"/>
              <a:gd name="f62" fmla="val 232993"/>
              <a:gd name="f63" fmla="val 44956"/>
              <a:gd name="f64" fmla="val 237827"/>
              <a:gd name="f65" fmla="val 49890"/>
              <a:gd name="f66" fmla="val 242459"/>
              <a:gd name="f67" fmla="val 55026"/>
              <a:gd name="f68" fmla="val 242056"/>
              <a:gd name="f69" fmla="val 59961"/>
              <a:gd name="f70" fmla="+- 0 0 -90"/>
              <a:gd name="f71" fmla="*/ f3 1 242080"/>
              <a:gd name="f72" fmla="*/ f4 1 236403"/>
              <a:gd name="f73" fmla="+- f7 0 f5"/>
              <a:gd name="f74" fmla="+- f6 0 f5"/>
              <a:gd name="f75" fmla="*/ f70 f0 1"/>
              <a:gd name="f76" fmla="*/ f74 1 242080"/>
              <a:gd name="f77" fmla="*/ f73 1 236403"/>
              <a:gd name="f78" fmla="*/ 241955 f74 1"/>
              <a:gd name="f79" fmla="*/ 60061 f73 1"/>
              <a:gd name="f80" fmla="*/ 235208 f74 1"/>
              <a:gd name="f81" fmla="*/ 76778 f73 1"/>
              <a:gd name="f82" fmla="*/ 81637 f74 1"/>
              <a:gd name="f83" fmla="*/ 228133 f73 1"/>
              <a:gd name="f84" fmla="*/ 47399 f74 1"/>
              <a:gd name="f85" fmla="*/ 226220 f73 1"/>
              <a:gd name="f86" fmla="*/ 28265 f74 1"/>
              <a:gd name="f87" fmla="*/ 206784 f73 1"/>
              <a:gd name="f88" fmla="*/ 69 f74 1"/>
              <a:gd name="f89" fmla="*/ 176977 f73 1"/>
              <a:gd name="f90" fmla="*/ 26251 f74 1"/>
              <a:gd name="f91" fmla="*/ 143946 f73 1"/>
              <a:gd name="f92" fmla="*/ 160487 f74 1"/>
              <a:gd name="f93" fmla="*/ 8905 f73 1"/>
              <a:gd name="f94" fmla="*/ 199358 f74 1"/>
              <a:gd name="f95" fmla="*/ 11019 f73 1"/>
              <a:gd name="f96" fmla="*/ 232993 f74 1"/>
              <a:gd name="f97" fmla="*/ 44956 f73 1"/>
              <a:gd name="f98" fmla="*/ 242056 f74 1"/>
              <a:gd name="f99" fmla="*/ 59961 f73 1"/>
              <a:gd name="f100" fmla="*/ f75 1 f2"/>
              <a:gd name="f101" fmla="*/ f78 1 242080"/>
              <a:gd name="f102" fmla="*/ f79 1 236403"/>
              <a:gd name="f103" fmla="*/ f80 1 242080"/>
              <a:gd name="f104" fmla="*/ f81 1 236403"/>
              <a:gd name="f105" fmla="*/ f82 1 242080"/>
              <a:gd name="f106" fmla="*/ f83 1 236403"/>
              <a:gd name="f107" fmla="*/ f84 1 242080"/>
              <a:gd name="f108" fmla="*/ f85 1 236403"/>
              <a:gd name="f109" fmla="*/ f86 1 242080"/>
              <a:gd name="f110" fmla="*/ f87 1 236403"/>
              <a:gd name="f111" fmla="*/ f88 1 242080"/>
              <a:gd name="f112" fmla="*/ f89 1 236403"/>
              <a:gd name="f113" fmla="*/ f90 1 242080"/>
              <a:gd name="f114" fmla="*/ f91 1 236403"/>
              <a:gd name="f115" fmla="*/ f92 1 242080"/>
              <a:gd name="f116" fmla="*/ f93 1 236403"/>
              <a:gd name="f117" fmla="*/ f94 1 242080"/>
              <a:gd name="f118" fmla="*/ f95 1 236403"/>
              <a:gd name="f119" fmla="*/ f96 1 242080"/>
              <a:gd name="f120" fmla="*/ f97 1 236403"/>
              <a:gd name="f121" fmla="*/ f98 1 242080"/>
              <a:gd name="f122" fmla="*/ f99 1 236403"/>
              <a:gd name="f123" fmla="*/ f5 1 f76"/>
              <a:gd name="f124" fmla="*/ f6 1 f76"/>
              <a:gd name="f125" fmla="*/ f5 1 f77"/>
              <a:gd name="f126" fmla="*/ f7 1 f77"/>
              <a:gd name="f127" fmla="+- f100 0 f1"/>
              <a:gd name="f128" fmla="*/ f101 1 f76"/>
              <a:gd name="f129" fmla="*/ f102 1 f77"/>
              <a:gd name="f130" fmla="*/ f103 1 f76"/>
              <a:gd name="f131" fmla="*/ f104 1 f77"/>
              <a:gd name="f132" fmla="*/ f105 1 f76"/>
              <a:gd name="f133" fmla="*/ f106 1 f77"/>
              <a:gd name="f134" fmla="*/ f107 1 f76"/>
              <a:gd name="f135" fmla="*/ f108 1 f77"/>
              <a:gd name="f136" fmla="*/ f109 1 f76"/>
              <a:gd name="f137" fmla="*/ f110 1 f77"/>
              <a:gd name="f138" fmla="*/ f111 1 f76"/>
              <a:gd name="f139" fmla="*/ f112 1 f77"/>
              <a:gd name="f140" fmla="*/ f113 1 f76"/>
              <a:gd name="f141" fmla="*/ f114 1 f77"/>
              <a:gd name="f142" fmla="*/ f115 1 f76"/>
              <a:gd name="f143" fmla="*/ f116 1 f77"/>
              <a:gd name="f144" fmla="*/ f117 1 f76"/>
              <a:gd name="f145" fmla="*/ f118 1 f77"/>
              <a:gd name="f146" fmla="*/ f119 1 f76"/>
              <a:gd name="f147" fmla="*/ f120 1 f77"/>
              <a:gd name="f148" fmla="*/ f121 1 f76"/>
              <a:gd name="f149" fmla="*/ f122 1 f77"/>
              <a:gd name="f150" fmla="*/ f123 f71 1"/>
              <a:gd name="f151" fmla="*/ f124 f71 1"/>
              <a:gd name="f152" fmla="*/ f126 f72 1"/>
              <a:gd name="f153" fmla="*/ f125 f72 1"/>
              <a:gd name="f154" fmla="*/ f128 f71 1"/>
              <a:gd name="f155" fmla="*/ f129 f72 1"/>
              <a:gd name="f156" fmla="*/ f130 f71 1"/>
              <a:gd name="f157" fmla="*/ f131 f72 1"/>
              <a:gd name="f158" fmla="*/ f132 f71 1"/>
              <a:gd name="f159" fmla="*/ f133 f72 1"/>
              <a:gd name="f160" fmla="*/ f134 f71 1"/>
              <a:gd name="f161" fmla="*/ f135 f72 1"/>
              <a:gd name="f162" fmla="*/ f136 f71 1"/>
              <a:gd name="f163" fmla="*/ f137 f72 1"/>
              <a:gd name="f164" fmla="*/ f138 f71 1"/>
              <a:gd name="f165" fmla="*/ f139 f72 1"/>
              <a:gd name="f166" fmla="*/ f140 f71 1"/>
              <a:gd name="f167" fmla="*/ f141 f72 1"/>
              <a:gd name="f168" fmla="*/ f142 f71 1"/>
              <a:gd name="f169" fmla="*/ f143 f72 1"/>
              <a:gd name="f170" fmla="*/ f144 f71 1"/>
              <a:gd name="f171" fmla="*/ f145 f72 1"/>
              <a:gd name="f172" fmla="*/ f146 f71 1"/>
              <a:gd name="f173" fmla="*/ f147 f72 1"/>
              <a:gd name="f174" fmla="*/ f148 f71 1"/>
              <a:gd name="f175" fmla="*/ f149 f7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7">
                <a:pos x="f154" y="f155"/>
              </a:cxn>
              <a:cxn ang="f127">
                <a:pos x="f156" y="f157"/>
              </a:cxn>
              <a:cxn ang="f127">
                <a:pos x="f158" y="f159"/>
              </a:cxn>
              <a:cxn ang="f127">
                <a:pos x="f160" y="f161"/>
              </a:cxn>
              <a:cxn ang="f127">
                <a:pos x="f162" y="f163"/>
              </a:cxn>
              <a:cxn ang="f127">
                <a:pos x="f164" y="f165"/>
              </a:cxn>
              <a:cxn ang="f127">
                <a:pos x="f166" y="f167"/>
              </a:cxn>
              <a:cxn ang="f127">
                <a:pos x="f168" y="f169"/>
              </a:cxn>
              <a:cxn ang="f127">
                <a:pos x="f170" y="f171"/>
              </a:cxn>
              <a:cxn ang="f127">
                <a:pos x="f172" y="f173"/>
              </a:cxn>
              <a:cxn ang="f127">
                <a:pos x="f174" y="f175"/>
              </a:cxn>
            </a:cxnLst>
            <a:rect l="f150" t="f153" r="f151" b="f152"/>
            <a:pathLst>
              <a:path w="242080" h="236403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90" name="Forma libre: forma 206">
            <a:extLst>
              <a:ext uri="{FF2B5EF4-FFF2-40B4-BE49-F238E27FC236}">
                <a16:creationId xmlns:a16="http://schemas.microsoft.com/office/drawing/2014/main" id="{CA83D121-D7F4-4D3C-87F3-FE6BD1623CC4}"/>
              </a:ext>
            </a:extLst>
          </p:cNvPr>
          <p:cNvSpPr/>
          <p:nvPr/>
        </p:nvSpPr>
        <p:spPr>
          <a:xfrm>
            <a:off x="7411147" y="517669"/>
            <a:ext cx="282494" cy="12544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82492"/>
              <a:gd name="f7" fmla="val 125445"/>
              <a:gd name="f8" fmla="val 139879"/>
              <a:gd name="f9" fmla="val 125356"/>
              <a:gd name="f10" fmla="val 103425"/>
              <a:gd name="f11" fmla="val 66971"/>
              <a:gd name="f12" fmla="val 125558"/>
              <a:gd name="f13" fmla="val 30517"/>
              <a:gd name="f14" fmla="val 1615"/>
              <a:gd name="f15" fmla="val 125155"/>
              <a:gd name="f16" fmla="val 104"/>
              <a:gd name="f17" fmla="val 123443"/>
              <a:gd name="f18" fmla="val 4"/>
              <a:gd name="f19" fmla="val 93837"/>
              <a:gd name="f20" fmla="val 87794"/>
              <a:gd name="f21" fmla="val 205"/>
              <a:gd name="f22" fmla="val 81652"/>
              <a:gd name="f23" fmla="val 75609"/>
              <a:gd name="f24" fmla="+- 0 0 198"/>
              <a:gd name="f25" fmla="val 59497"/>
              <a:gd name="f26" fmla="val 7657"/>
              <a:gd name="f27" fmla="val 51743"/>
              <a:gd name="f28" fmla="val 23669"/>
              <a:gd name="f29" fmla="val 52045"/>
              <a:gd name="f30" fmla="val 31221"/>
              <a:gd name="f31" fmla="val 52146"/>
              <a:gd name="f32" fmla="val 38875"/>
              <a:gd name="f33" fmla="val 51441"/>
              <a:gd name="f34" fmla="val 46427"/>
              <a:gd name="f35" fmla="val 71704"/>
              <a:gd name="f36" fmla="val 54261"/>
              <a:gd name="f37" fmla="val 89931"/>
              <a:gd name="f38" fmla="val 49830"/>
              <a:gd name="f39" fmla="val 101914"/>
              <a:gd name="f40" fmla="val 21935"/>
              <a:gd name="f41" fmla="val 115006"/>
              <a:gd name="f42" fmla="+- 0 0 8678"/>
              <a:gd name="f43" fmla="val 162134"/>
              <a:gd name="f44" fmla="+- 0 0 6765"/>
              <a:gd name="f45" fmla="val 177642"/>
              <a:gd name="f46" fmla="val 24654"/>
              <a:gd name="f47" fmla="val 188720"/>
              <a:gd name="f48" fmla="val 47111"/>
              <a:gd name="f49" fmla="val 203322"/>
              <a:gd name="f50" fmla="val 54563"/>
              <a:gd name="f51" fmla="val 226181"/>
              <a:gd name="f52" fmla="val 51944"/>
              <a:gd name="f53" fmla="val 229202"/>
              <a:gd name="f54" fmla="val 51642"/>
              <a:gd name="f55" fmla="val 232223"/>
              <a:gd name="f56" fmla="val 235244"/>
              <a:gd name="f57" fmla="val 275928"/>
              <a:gd name="f58" fmla="val 290932"/>
              <a:gd name="f59" fmla="val 73898"/>
              <a:gd name="f60" fmla="val 277942"/>
              <a:gd name="f61" fmla="val 113473"/>
              <a:gd name="f62" fmla="val 273712"/>
              <a:gd name="f63" fmla="val 126363"/>
              <a:gd name="f64" fmla="val 263239"/>
              <a:gd name="f65" fmla="val 125054"/>
              <a:gd name="f66" fmla="val 253673"/>
              <a:gd name="f67" fmla="val 215708"/>
              <a:gd name="f68" fmla="val 125457"/>
              <a:gd name="f69" fmla="val 177743"/>
              <a:gd name="f70" fmla="val 125256"/>
              <a:gd name="f71" fmla="val 139778"/>
              <a:gd name="f72" fmla="+- 0 0 -90"/>
              <a:gd name="f73" fmla="*/ f3 1 282492"/>
              <a:gd name="f74" fmla="*/ f4 1 125445"/>
              <a:gd name="f75" fmla="+- f7 0 f5"/>
              <a:gd name="f76" fmla="+- f6 0 f5"/>
              <a:gd name="f77" fmla="*/ f72 f0 1"/>
              <a:gd name="f78" fmla="*/ f76 1 282492"/>
              <a:gd name="f79" fmla="*/ f75 1 125445"/>
              <a:gd name="f80" fmla="*/ 139879 f76 1"/>
              <a:gd name="f81" fmla="*/ 125356 f75 1"/>
              <a:gd name="f82" fmla="*/ 30517 f76 1"/>
              <a:gd name="f83" fmla="*/ 4 f76 1"/>
              <a:gd name="f84" fmla="*/ 93837 f75 1"/>
              <a:gd name="f85" fmla="*/ 75609 f75 1"/>
              <a:gd name="f86" fmla="*/ 23669 f76 1"/>
              <a:gd name="f87" fmla="*/ 52045 f75 1"/>
              <a:gd name="f88" fmla="*/ 46427 f76 1"/>
              <a:gd name="f89" fmla="*/ 101914 f76 1"/>
              <a:gd name="f90" fmla="*/ 21935 f75 1"/>
              <a:gd name="f91" fmla="*/ 177642 f76 1"/>
              <a:gd name="f92" fmla="*/ 24654 f75 1"/>
              <a:gd name="f93" fmla="*/ 226181 f76 1"/>
              <a:gd name="f94" fmla="*/ 51944 f75 1"/>
              <a:gd name="f95" fmla="*/ 235244 f76 1"/>
              <a:gd name="f96" fmla="*/ 277942 f76 1"/>
              <a:gd name="f97" fmla="*/ 113473 f75 1"/>
              <a:gd name="f98" fmla="*/ 253673 f76 1"/>
              <a:gd name="f99" fmla="*/ 125155 f75 1"/>
              <a:gd name="f100" fmla="*/ 139778 f76 1"/>
              <a:gd name="f101" fmla="*/ 125256 f75 1"/>
              <a:gd name="f102" fmla="*/ f77 1 f2"/>
              <a:gd name="f103" fmla="*/ f80 1 282492"/>
              <a:gd name="f104" fmla="*/ f81 1 125445"/>
              <a:gd name="f105" fmla="*/ f82 1 282492"/>
              <a:gd name="f106" fmla="*/ f83 1 282492"/>
              <a:gd name="f107" fmla="*/ f84 1 125445"/>
              <a:gd name="f108" fmla="*/ f85 1 125445"/>
              <a:gd name="f109" fmla="*/ f86 1 282492"/>
              <a:gd name="f110" fmla="*/ f87 1 125445"/>
              <a:gd name="f111" fmla="*/ f88 1 282492"/>
              <a:gd name="f112" fmla="*/ f89 1 282492"/>
              <a:gd name="f113" fmla="*/ f90 1 125445"/>
              <a:gd name="f114" fmla="*/ f91 1 282492"/>
              <a:gd name="f115" fmla="*/ f92 1 125445"/>
              <a:gd name="f116" fmla="*/ f93 1 282492"/>
              <a:gd name="f117" fmla="*/ f94 1 125445"/>
              <a:gd name="f118" fmla="*/ f95 1 282492"/>
              <a:gd name="f119" fmla="*/ f96 1 282492"/>
              <a:gd name="f120" fmla="*/ f97 1 125445"/>
              <a:gd name="f121" fmla="*/ f98 1 282492"/>
              <a:gd name="f122" fmla="*/ f99 1 125445"/>
              <a:gd name="f123" fmla="*/ f100 1 282492"/>
              <a:gd name="f124" fmla="*/ f101 1 125445"/>
              <a:gd name="f125" fmla="*/ f5 1 f78"/>
              <a:gd name="f126" fmla="*/ f6 1 f78"/>
              <a:gd name="f127" fmla="*/ f5 1 f79"/>
              <a:gd name="f128" fmla="*/ f7 1 f79"/>
              <a:gd name="f129" fmla="+- f102 0 f1"/>
              <a:gd name="f130" fmla="*/ f103 1 f78"/>
              <a:gd name="f131" fmla="*/ f104 1 f79"/>
              <a:gd name="f132" fmla="*/ f105 1 f78"/>
              <a:gd name="f133" fmla="*/ f106 1 f78"/>
              <a:gd name="f134" fmla="*/ f107 1 f79"/>
              <a:gd name="f135" fmla="*/ f108 1 f79"/>
              <a:gd name="f136" fmla="*/ f109 1 f78"/>
              <a:gd name="f137" fmla="*/ f110 1 f79"/>
              <a:gd name="f138" fmla="*/ f111 1 f78"/>
              <a:gd name="f139" fmla="*/ f112 1 f78"/>
              <a:gd name="f140" fmla="*/ f113 1 f79"/>
              <a:gd name="f141" fmla="*/ f114 1 f78"/>
              <a:gd name="f142" fmla="*/ f115 1 f79"/>
              <a:gd name="f143" fmla="*/ f116 1 f78"/>
              <a:gd name="f144" fmla="*/ f117 1 f79"/>
              <a:gd name="f145" fmla="*/ f118 1 f78"/>
              <a:gd name="f146" fmla="*/ f119 1 f78"/>
              <a:gd name="f147" fmla="*/ f120 1 f79"/>
              <a:gd name="f148" fmla="*/ f121 1 f78"/>
              <a:gd name="f149" fmla="*/ f122 1 f79"/>
              <a:gd name="f150" fmla="*/ f123 1 f78"/>
              <a:gd name="f151" fmla="*/ f124 1 f79"/>
              <a:gd name="f152" fmla="*/ f125 f73 1"/>
              <a:gd name="f153" fmla="*/ f126 f73 1"/>
              <a:gd name="f154" fmla="*/ f128 f74 1"/>
              <a:gd name="f155" fmla="*/ f127 f74 1"/>
              <a:gd name="f156" fmla="*/ f130 f73 1"/>
              <a:gd name="f157" fmla="*/ f131 f74 1"/>
              <a:gd name="f158" fmla="*/ f132 f73 1"/>
              <a:gd name="f159" fmla="*/ f133 f73 1"/>
              <a:gd name="f160" fmla="*/ f134 f74 1"/>
              <a:gd name="f161" fmla="*/ f135 f74 1"/>
              <a:gd name="f162" fmla="*/ f136 f73 1"/>
              <a:gd name="f163" fmla="*/ f137 f74 1"/>
              <a:gd name="f164" fmla="*/ f138 f73 1"/>
              <a:gd name="f165" fmla="*/ f139 f73 1"/>
              <a:gd name="f166" fmla="*/ f140 f74 1"/>
              <a:gd name="f167" fmla="*/ f141 f73 1"/>
              <a:gd name="f168" fmla="*/ f142 f74 1"/>
              <a:gd name="f169" fmla="*/ f143 f73 1"/>
              <a:gd name="f170" fmla="*/ f144 f74 1"/>
              <a:gd name="f171" fmla="*/ f145 f73 1"/>
              <a:gd name="f172" fmla="*/ f146 f73 1"/>
              <a:gd name="f173" fmla="*/ f147 f74 1"/>
              <a:gd name="f174" fmla="*/ f148 f73 1"/>
              <a:gd name="f175" fmla="*/ f149 f74 1"/>
              <a:gd name="f176" fmla="*/ f150 f73 1"/>
              <a:gd name="f177" fmla="*/ f151 f7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9">
                <a:pos x="f156" y="f157"/>
              </a:cxn>
              <a:cxn ang="f129">
                <a:pos x="f158" y="f157"/>
              </a:cxn>
              <a:cxn ang="f129">
                <a:pos x="f159" y="f160"/>
              </a:cxn>
              <a:cxn ang="f129">
                <a:pos x="f159" y="f161"/>
              </a:cxn>
              <a:cxn ang="f129">
                <a:pos x="f162" y="f163"/>
              </a:cxn>
              <a:cxn ang="f129">
                <a:pos x="f164" y="f163"/>
              </a:cxn>
              <a:cxn ang="f129">
                <a:pos x="f165" y="f166"/>
              </a:cxn>
              <a:cxn ang="f129">
                <a:pos x="f167" y="f168"/>
              </a:cxn>
              <a:cxn ang="f129">
                <a:pos x="f169" y="f170"/>
              </a:cxn>
              <a:cxn ang="f129">
                <a:pos x="f171" y="f170"/>
              </a:cxn>
              <a:cxn ang="f129">
                <a:pos x="f172" y="f173"/>
              </a:cxn>
              <a:cxn ang="f129">
                <a:pos x="f174" y="f175"/>
              </a:cxn>
              <a:cxn ang="f129">
                <a:pos x="f176" y="f177"/>
              </a:cxn>
            </a:cxnLst>
            <a:rect l="f152" t="f155" r="f153" b="f154"/>
            <a:pathLst>
              <a:path w="282492" h="125445">
                <a:moveTo>
                  <a:pt x="f8" y="f9"/>
                </a:moveTo>
                <a:cubicBezTo>
                  <a:pt x="f10" y="f9"/>
                  <a:pt x="f11" y="f12"/>
                  <a:pt x="f13" y="f9"/>
                </a:cubicBezTo>
                <a:cubicBezTo>
                  <a:pt x="f14" y="f15"/>
                  <a:pt x="f16" y="f17"/>
                  <a:pt x="f18" y="f19"/>
                </a:cubicBezTo>
                <a:cubicBezTo>
                  <a:pt x="f18" y="f20"/>
                  <a:pt x="f21" y="f22"/>
                  <a:pt x="f18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29"/>
                </a:cubicBez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2"/>
                  <a:pt x="f56" y="f52"/>
                </a:cubicBezTo>
                <a:cubicBezTo>
                  <a:pt x="f57" y="f52"/>
                  <a:pt x="f58" y="f59"/>
                  <a:pt x="f60" y="f61"/>
                </a:cubicBezTo>
                <a:cubicBezTo>
                  <a:pt x="f62" y="f63"/>
                  <a:pt x="f64" y="f65"/>
                  <a:pt x="f66" y="f15"/>
                </a:cubicBezTo>
                <a:cubicBezTo>
                  <a:pt x="f67" y="f68"/>
                  <a:pt x="f69" y="f70"/>
                  <a:pt x="f71" y="f70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91" name="Forma libre: forma 207">
            <a:extLst>
              <a:ext uri="{FF2B5EF4-FFF2-40B4-BE49-F238E27FC236}">
                <a16:creationId xmlns:a16="http://schemas.microsoft.com/office/drawing/2014/main" id="{7630B343-3FBB-480C-94E7-E92251744AE7}"/>
              </a:ext>
            </a:extLst>
          </p:cNvPr>
          <p:cNvSpPr/>
          <p:nvPr/>
        </p:nvSpPr>
        <p:spPr>
          <a:xfrm>
            <a:off x="7351766" y="576419"/>
            <a:ext cx="189088" cy="41934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9091"/>
              <a:gd name="f7" fmla="val 419342"/>
              <a:gd name="f8" fmla="val 376"/>
              <a:gd name="f9" fmla="val 196914"/>
              <a:gd name="f10" fmla="val 143844"/>
              <a:gd name="f11" fmla="val 90673"/>
              <a:gd name="f12" fmla="val 37603"/>
              <a:gd name="f13" fmla="val 19980"/>
              <a:gd name="f14" fmla="val 5512"/>
              <a:gd name="f15" fmla="val 5983"/>
              <a:gd name="f16" fmla="val 24444"/>
              <a:gd name="f17" fmla="val 1552"/>
              <a:gd name="f18" fmla="val 31694"/>
              <a:gd name="f19" fmla="+- 0 0 160"/>
              <a:gd name="f20" fmla="val 40354"/>
              <a:gd name="f21" fmla="+- 0 0 2174"/>
              <a:gd name="f22" fmla="val 45087"/>
              <a:gd name="f23" fmla="val 5882"/>
              <a:gd name="f24" fmla="val 49015"/>
              <a:gd name="f25" fmla="val 12730"/>
              <a:gd name="f26" fmla="val 49720"/>
              <a:gd name="f27" fmla="val 22196"/>
              <a:gd name="f28" fmla="val 43678"/>
              <a:gd name="f29" fmla="val 27130"/>
              <a:gd name="f30" fmla="val 30687"/>
              <a:gd name="f31" fmla="val 37704"/>
              <a:gd name="f32" fmla="val 33205"/>
              <a:gd name="f33" fmla="val 51399"/>
              <a:gd name="f34" fmla="val 64692"/>
              <a:gd name="f35" fmla="val 33104"/>
              <a:gd name="f36" fmla="val 165596"/>
              <a:gd name="f37" fmla="val 33305"/>
              <a:gd name="f38" fmla="val 266499"/>
              <a:gd name="f39" fmla="val 32903"/>
              <a:gd name="f40" fmla="val 367302"/>
              <a:gd name="f41" fmla="val 382710"/>
              <a:gd name="f42" fmla="val 38038"/>
              <a:gd name="f43" fmla="val 389255"/>
              <a:gd name="f44" fmla="val 54050"/>
              <a:gd name="f45" fmla="val 388953"/>
              <a:gd name="f46" fmla="val 92015"/>
              <a:gd name="f47" fmla="val 388248"/>
              <a:gd name="f48" fmla="val 129979"/>
              <a:gd name="f49" fmla="val 388349"/>
              <a:gd name="f50" fmla="val 167843"/>
              <a:gd name="f51" fmla="val 389155"/>
              <a:gd name="f52" fmla="val 175396"/>
              <a:gd name="f53" fmla="val 189092"/>
              <a:gd name="f54" fmla="val 383213"/>
              <a:gd name="f55" fmla="val 397513"/>
              <a:gd name="f56" fmla="val 408087"/>
              <a:gd name="f57" fmla="val 180935"/>
              <a:gd name="f58" fmla="val 417150"/>
              <a:gd name="f59" fmla="val 168649"/>
              <a:gd name="f60" fmla="val 418560"/>
              <a:gd name="f61" fmla="val 161197"/>
              <a:gd name="f62" fmla="val 419466"/>
              <a:gd name="f63" fmla="val 153544"/>
              <a:gd name="f64" fmla="val 419164"/>
              <a:gd name="f65" fmla="val 145890"/>
              <a:gd name="f66" fmla="val 109436"/>
              <a:gd name="f67" fmla="val 72982"/>
              <a:gd name="f68" fmla="val 419567"/>
              <a:gd name="f69" fmla="val 36628"/>
              <a:gd name="f70" fmla="val 10446"/>
              <a:gd name="f71" fmla="val 418862"/>
              <a:gd name="f72" fmla="val 678"/>
              <a:gd name="f73" fmla="val 409799"/>
              <a:gd name="f74" fmla="val 383415"/>
              <a:gd name="f75" fmla="+- 0 0 329"/>
              <a:gd name="f76" fmla="val 321281"/>
              <a:gd name="f77" fmla="val 174"/>
              <a:gd name="f78" fmla="val 259047"/>
              <a:gd name="f79" fmla="+- 0 0 -90"/>
              <a:gd name="f80" fmla="*/ f3 1 189091"/>
              <a:gd name="f81" fmla="*/ f4 1 419342"/>
              <a:gd name="f82" fmla="+- f7 0 f5"/>
              <a:gd name="f83" fmla="+- f6 0 f5"/>
              <a:gd name="f84" fmla="*/ f79 f0 1"/>
              <a:gd name="f85" fmla="*/ f83 1 189091"/>
              <a:gd name="f86" fmla="*/ f82 1 419342"/>
              <a:gd name="f87" fmla="*/ 376 f83 1"/>
              <a:gd name="f88" fmla="*/ 196914 f82 1"/>
              <a:gd name="f89" fmla="*/ 37603 f82 1"/>
              <a:gd name="f90" fmla="*/ 24444 f83 1"/>
              <a:gd name="f91" fmla="*/ 1552 f82 1"/>
              <a:gd name="f92" fmla="*/ 45087 f83 1"/>
              <a:gd name="f93" fmla="*/ 5882 f82 1"/>
              <a:gd name="f94" fmla="*/ 43678 f83 1"/>
              <a:gd name="f95" fmla="*/ 27130 f82 1"/>
              <a:gd name="f96" fmla="*/ 33205 f83 1"/>
              <a:gd name="f97" fmla="*/ 64692 f82 1"/>
              <a:gd name="f98" fmla="*/ 32903 f83 1"/>
              <a:gd name="f99" fmla="*/ 367302 f82 1"/>
              <a:gd name="f100" fmla="*/ 54050 f83 1"/>
              <a:gd name="f101" fmla="*/ 388953 f82 1"/>
              <a:gd name="f102" fmla="*/ 167843 f83 1"/>
              <a:gd name="f103" fmla="*/ 389155 f82 1"/>
              <a:gd name="f104" fmla="*/ 189092 f83 1"/>
              <a:gd name="f105" fmla="*/ 397513 f82 1"/>
              <a:gd name="f106" fmla="*/ 168649 f83 1"/>
              <a:gd name="f107" fmla="*/ 418560 f82 1"/>
              <a:gd name="f108" fmla="*/ 145890 f83 1"/>
              <a:gd name="f109" fmla="*/ 419164 f82 1"/>
              <a:gd name="f110" fmla="*/ 36628 f83 1"/>
              <a:gd name="f111" fmla="*/ 383415 f82 1"/>
              <a:gd name="f112" fmla="*/ 174 f83 1"/>
              <a:gd name="f113" fmla="*/ f84 1 f2"/>
              <a:gd name="f114" fmla="*/ f87 1 189091"/>
              <a:gd name="f115" fmla="*/ f88 1 419342"/>
              <a:gd name="f116" fmla="*/ f89 1 419342"/>
              <a:gd name="f117" fmla="*/ f90 1 189091"/>
              <a:gd name="f118" fmla="*/ f91 1 419342"/>
              <a:gd name="f119" fmla="*/ f92 1 189091"/>
              <a:gd name="f120" fmla="*/ f93 1 419342"/>
              <a:gd name="f121" fmla="*/ f94 1 189091"/>
              <a:gd name="f122" fmla="*/ f95 1 419342"/>
              <a:gd name="f123" fmla="*/ f96 1 189091"/>
              <a:gd name="f124" fmla="*/ f97 1 419342"/>
              <a:gd name="f125" fmla="*/ f98 1 189091"/>
              <a:gd name="f126" fmla="*/ f99 1 419342"/>
              <a:gd name="f127" fmla="*/ f100 1 189091"/>
              <a:gd name="f128" fmla="*/ f101 1 419342"/>
              <a:gd name="f129" fmla="*/ f102 1 189091"/>
              <a:gd name="f130" fmla="*/ f103 1 419342"/>
              <a:gd name="f131" fmla="*/ f104 1 189091"/>
              <a:gd name="f132" fmla="*/ f105 1 419342"/>
              <a:gd name="f133" fmla="*/ f106 1 189091"/>
              <a:gd name="f134" fmla="*/ f107 1 419342"/>
              <a:gd name="f135" fmla="*/ f108 1 189091"/>
              <a:gd name="f136" fmla="*/ f109 1 419342"/>
              <a:gd name="f137" fmla="*/ f110 1 189091"/>
              <a:gd name="f138" fmla="*/ f111 1 419342"/>
              <a:gd name="f139" fmla="*/ f112 1 189091"/>
              <a:gd name="f140" fmla="*/ f5 1 f85"/>
              <a:gd name="f141" fmla="*/ f6 1 f85"/>
              <a:gd name="f142" fmla="*/ f5 1 f86"/>
              <a:gd name="f143" fmla="*/ f7 1 f86"/>
              <a:gd name="f144" fmla="+- f113 0 f1"/>
              <a:gd name="f145" fmla="*/ f114 1 f85"/>
              <a:gd name="f146" fmla="*/ f115 1 f86"/>
              <a:gd name="f147" fmla="*/ f116 1 f86"/>
              <a:gd name="f148" fmla="*/ f117 1 f85"/>
              <a:gd name="f149" fmla="*/ f118 1 f86"/>
              <a:gd name="f150" fmla="*/ f119 1 f85"/>
              <a:gd name="f151" fmla="*/ f120 1 f86"/>
              <a:gd name="f152" fmla="*/ f121 1 f85"/>
              <a:gd name="f153" fmla="*/ f122 1 f86"/>
              <a:gd name="f154" fmla="*/ f123 1 f85"/>
              <a:gd name="f155" fmla="*/ f124 1 f86"/>
              <a:gd name="f156" fmla="*/ f125 1 f85"/>
              <a:gd name="f157" fmla="*/ f126 1 f86"/>
              <a:gd name="f158" fmla="*/ f127 1 f85"/>
              <a:gd name="f159" fmla="*/ f128 1 f86"/>
              <a:gd name="f160" fmla="*/ f129 1 f85"/>
              <a:gd name="f161" fmla="*/ f130 1 f86"/>
              <a:gd name="f162" fmla="*/ f131 1 f85"/>
              <a:gd name="f163" fmla="*/ f132 1 f86"/>
              <a:gd name="f164" fmla="*/ f133 1 f85"/>
              <a:gd name="f165" fmla="*/ f134 1 f86"/>
              <a:gd name="f166" fmla="*/ f135 1 f85"/>
              <a:gd name="f167" fmla="*/ f136 1 f86"/>
              <a:gd name="f168" fmla="*/ f137 1 f85"/>
              <a:gd name="f169" fmla="*/ f138 1 f86"/>
              <a:gd name="f170" fmla="*/ f139 1 f85"/>
              <a:gd name="f171" fmla="*/ f140 f80 1"/>
              <a:gd name="f172" fmla="*/ f141 f80 1"/>
              <a:gd name="f173" fmla="*/ f143 f81 1"/>
              <a:gd name="f174" fmla="*/ f142 f81 1"/>
              <a:gd name="f175" fmla="*/ f145 f80 1"/>
              <a:gd name="f176" fmla="*/ f146 f81 1"/>
              <a:gd name="f177" fmla="*/ f147 f81 1"/>
              <a:gd name="f178" fmla="*/ f148 f80 1"/>
              <a:gd name="f179" fmla="*/ f149 f81 1"/>
              <a:gd name="f180" fmla="*/ f150 f80 1"/>
              <a:gd name="f181" fmla="*/ f151 f81 1"/>
              <a:gd name="f182" fmla="*/ f152 f80 1"/>
              <a:gd name="f183" fmla="*/ f153 f81 1"/>
              <a:gd name="f184" fmla="*/ f154 f80 1"/>
              <a:gd name="f185" fmla="*/ f155 f81 1"/>
              <a:gd name="f186" fmla="*/ f156 f80 1"/>
              <a:gd name="f187" fmla="*/ f157 f81 1"/>
              <a:gd name="f188" fmla="*/ f158 f80 1"/>
              <a:gd name="f189" fmla="*/ f159 f81 1"/>
              <a:gd name="f190" fmla="*/ f160 f80 1"/>
              <a:gd name="f191" fmla="*/ f161 f81 1"/>
              <a:gd name="f192" fmla="*/ f162 f80 1"/>
              <a:gd name="f193" fmla="*/ f163 f81 1"/>
              <a:gd name="f194" fmla="*/ f164 f80 1"/>
              <a:gd name="f195" fmla="*/ f165 f81 1"/>
              <a:gd name="f196" fmla="*/ f166 f80 1"/>
              <a:gd name="f197" fmla="*/ f167 f81 1"/>
              <a:gd name="f198" fmla="*/ f168 f80 1"/>
              <a:gd name="f199" fmla="*/ f169 f81 1"/>
              <a:gd name="f200" fmla="*/ f170 f8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44">
                <a:pos x="f175" y="f176"/>
              </a:cxn>
              <a:cxn ang="f144">
                <a:pos x="f175" y="f177"/>
              </a:cxn>
              <a:cxn ang="f144">
                <a:pos x="f178" y="f179"/>
              </a:cxn>
              <a:cxn ang="f144">
                <a:pos x="f180" y="f181"/>
              </a:cxn>
              <a:cxn ang="f144">
                <a:pos x="f182" y="f183"/>
              </a:cxn>
              <a:cxn ang="f144">
                <a:pos x="f184" y="f185"/>
              </a:cxn>
              <a:cxn ang="f144">
                <a:pos x="f186" y="f187"/>
              </a:cxn>
              <a:cxn ang="f144">
                <a:pos x="f188" y="f189"/>
              </a:cxn>
              <a:cxn ang="f144">
                <a:pos x="f190" y="f191"/>
              </a:cxn>
              <a:cxn ang="f144">
                <a:pos x="f192" y="f193"/>
              </a:cxn>
              <a:cxn ang="f144">
                <a:pos x="f194" y="f195"/>
              </a:cxn>
              <a:cxn ang="f144">
                <a:pos x="f196" y="f197"/>
              </a:cxn>
              <a:cxn ang="f144">
                <a:pos x="f198" y="f197"/>
              </a:cxn>
              <a:cxn ang="f144">
                <a:pos x="f175" y="f199"/>
              </a:cxn>
              <a:cxn ang="f144">
                <a:pos x="f200" y="f176"/>
              </a:cxn>
              <a:cxn ang="f144">
                <a:pos x="f200" y="f176"/>
              </a:cxn>
            </a:cxnLst>
            <a:rect l="f171" t="f174" r="f172" b="f173"/>
            <a:pathLst>
              <a:path w="189091" h="419342">
                <a:moveTo>
                  <a:pt x="f8" y="f9"/>
                </a:moveTo>
                <a:cubicBezTo>
                  <a:pt x="f8" y="f10"/>
                  <a:pt x="f8" y="f11"/>
                  <a:pt x="f8" y="f12"/>
                </a:cubicBezTo>
                <a:cubicBezTo>
                  <a:pt x="f8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2" y="f34"/>
                </a:cubicBezTo>
                <a:cubicBezTo>
                  <a:pt x="f35" y="f36"/>
                  <a:pt x="f37" y="f38"/>
                  <a:pt x="f39" y="f40"/>
                </a:cubicBezTo>
                <a:cubicBezTo>
                  <a:pt x="f39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43"/>
                  <a:pt x="f53" y="f54"/>
                  <a:pt x="f53" y="f55"/>
                </a:cubicBezTo>
                <a:cubicBezTo>
                  <a:pt x="f53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4"/>
                </a:cubicBezTo>
                <a:cubicBezTo>
                  <a:pt x="f66" y="f64"/>
                  <a:pt x="f67" y="f68"/>
                  <a:pt x="f69" y="f64"/>
                </a:cubicBezTo>
                <a:cubicBezTo>
                  <a:pt x="f70" y="f71"/>
                  <a:pt x="f72" y="f73"/>
                  <a:pt x="f8" y="f74"/>
                </a:cubicBezTo>
                <a:cubicBezTo>
                  <a:pt x="f75" y="f76"/>
                  <a:pt x="f77" y="f78"/>
                  <a:pt x="f77" y="f9"/>
                </a:cubicBezTo>
                <a:cubicBezTo>
                  <a:pt x="f77" y="f9"/>
                  <a:pt x="f77" y="f9"/>
                  <a:pt x="f77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92" name="Forma libre: forma 216">
            <a:extLst>
              <a:ext uri="{FF2B5EF4-FFF2-40B4-BE49-F238E27FC236}">
                <a16:creationId xmlns:a16="http://schemas.microsoft.com/office/drawing/2014/main" id="{3E8059D6-788D-40FA-B895-19884BD5376F}"/>
              </a:ext>
            </a:extLst>
          </p:cNvPr>
          <p:cNvSpPr/>
          <p:nvPr/>
        </p:nvSpPr>
        <p:spPr>
          <a:xfrm>
            <a:off x="7526719" y="949320"/>
            <a:ext cx="119868" cy="12157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19865"/>
              <a:gd name="f7" fmla="val 121581"/>
              <a:gd name="f8" fmla="val 10510"/>
              <a:gd name="f9" fmla="val 121481"/>
              <a:gd name="f10" fmla="val 2152"/>
              <a:gd name="f11" fmla="val 121179"/>
              <a:gd name="f12" fmla="+- 0 0 1876"/>
              <a:gd name="f13" fmla="val 114331"/>
              <a:gd name="f14" fmla="val 843"/>
              <a:gd name="f15" fmla="val 103456"/>
              <a:gd name="f16" fmla="val 10208"/>
              <a:gd name="f17" fmla="val 65793"/>
              <a:gd name="f18" fmla="val 30348"/>
              <a:gd name="f19" fmla="val 33870"/>
              <a:gd name="f20" fmla="val 55222"/>
              <a:gd name="f21" fmla="val 4667"/>
              <a:gd name="f22" fmla="val 61163"/>
              <a:gd name="f23" fmla="+- 0 0 2383"/>
              <a:gd name="f24" fmla="val 66198"/>
              <a:gd name="f25" fmla="+- 0 0 872"/>
              <a:gd name="f26" fmla="val 72039"/>
              <a:gd name="f27" fmla="val 5372"/>
              <a:gd name="f28" fmla="val 85533"/>
              <a:gd name="f29" fmla="val 19772"/>
              <a:gd name="f30" fmla="val 99632"/>
              <a:gd name="f31" fmla="val 33568"/>
              <a:gd name="f32" fmla="val 113529"/>
              <a:gd name="f33" fmla="val 47667"/>
              <a:gd name="f34" fmla="val 119369"/>
              <a:gd name="f35" fmla="val 53608"/>
              <a:gd name="f36" fmla="val 123297"/>
              <a:gd name="f37" fmla="val 60154"/>
              <a:gd name="f38" fmla="val 115542"/>
              <a:gd name="f39" fmla="val 67203"/>
              <a:gd name="f40" fmla="val 86238"/>
              <a:gd name="f41" fmla="val 93486"/>
              <a:gd name="f42" fmla="val 52805"/>
              <a:gd name="f43" fmla="val 112317"/>
              <a:gd name="f44" fmla="val 121582"/>
              <a:gd name="f45" fmla="+- 0 0 -90"/>
              <a:gd name="f46" fmla="*/ f3 1 119865"/>
              <a:gd name="f47" fmla="*/ f4 1 121581"/>
              <a:gd name="f48" fmla="+- f7 0 f5"/>
              <a:gd name="f49" fmla="+- f6 0 f5"/>
              <a:gd name="f50" fmla="*/ f45 f0 1"/>
              <a:gd name="f51" fmla="*/ f49 1 119865"/>
              <a:gd name="f52" fmla="*/ f48 1 121581"/>
              <a:gd name="f53" fmla="*/ 10510 f49 1"/>
              <a:gd name="f54" fmla="*/ 121481 f48 1"/>
              <a:gd name="f55" fmla="*/ 843 f49 1"/>
              <a:gd name="f56" fmla="*/ 103456 f48 1"/>
              <a:gd name="f57" fmla="*/ 55222 f49 1"/>
              <a:gd name="f58" fmla="*/ 4667 f48 1"/>
              <a:gd name="f59" fmla="*/ 72039 f49 1"/>
              <a:gd name="f60" fmla="*/ 5372 f48 1"/>
              <a:gd name="f61" fmla="*/ 113529 f49 1"/>
              <a:gd name="f62" fmla="*/ 47667 f48 1"/>
              <a:gd name="f63" fmla="*/ 115542 f49 1"/>
              <a:gd name="f64" fmla="*/ 67203 f48 1"/>
              <a:gd name="f65" fmla="*/ 121582 f48 1"/>
              <a:gd name="f66" fmla="*/ f50 1 f2"/>
              <a:gd name="f67" fmla="*/ f53 1 119865"/>
              <a:gd name="f68" fmla="*/ f54 1 121581"/>
              <a:gd name="f69" fmla="*/ f55 1 119865"/>
              <a:gd name="f70" fmla="*/ f56 1 121581"/>
              <a:gd name="f71" fmla="*/ f57 1 119865"/>
              <a:gd name="f72" fmla="*/ f58 1 121581"/>
              <a:gd name="f73" fmla="*/ f59 1 119865"/>
              <a:gd name="f74" fmla="*/ f60 1 121581"/>
              <a:gd name="f75" fmla="*/ f61 1 119865"/>
              <a:gd name="f76" fmla="*/ f62 1 121581"/>
              <a:gd name="f77" fmla="*/ f63 1 119865"/>
              <a:gd name="f78" fmla="*/ f64 1 121581"/>
              <a:gd name="f79" fmla="*/ f65 1 121581"/>
              <a:gd name="f80" fmla="*/ f5 1 f51"/>
              <a:gd name="f81" fmla="*/ f6 1 f51"/>
              <a:gd name="f82" fmla="*/ f5 1 f52"/>
              <a:gd name="f83" fmla="*/ f7 1 f52"/>
              <a:gd name="f84" fmla="+- f66 0 f1"/>
              <a:gd name="f85" fmla="*/ f67 1 f51"/>
              <a:gd name="f86" fmla="*/ f68 1 f52"/>
              <a:gd name="f87" fmla="*/ f69 1 f51"/>
              <a:gd name="f88" fmla="*/ f70 1 f52"/>
              <a:gd name="f89" fmla="*/ f71 1 f51"/>
              <a:gd name="f90" fmla="*/ f72 1 f52"/>
              <a:gd name="f91" fmla="*/ f73 1 f51"/>
              <a:gd name="f92" fmla="*/ f74 1 f52"/>
              <a:gd name="f93" fmla="*/ f75 1 f51"/>
              <a:gd name="f94" fmla="*/ f76 1 f52"/>
              <a:gd name="f95" fmla="*/ f77 1 f51"/>
              <a:gd name="f96" fmla="*/ f78 1 f52"/>
              <a:gd name="f97" fmla="*/ f79 1 f52"/>
              <a:gd name="f98" fmla="*/ f80 f46 1"/>
              <a:gd name="f99" fmla="*/ f81 f46 1"/>
              <a:gd name="f100" fmla="*/ f83 f47 1"/>
              <a:gd name="f101" fmla="*/ f82 f47 1"/>
              <a:gd name="f102" fmla="*/ f85 f46 1"/>
              <a:gd name="f103" fmla="*/ f86 f47 1"/>
              <a:gd name="f104" fmla="*/ f87 f46 1"/>
              <a:gd name="f105" fmla="*/ f88 f47 1"/>
              <a:gd name="f106" fmla="*/ f89 f46 1"/>
              <a:gd name="f107" fmla="*/ f90 f47 1"/>
              <a:gd name="f108" fmla="*/ f91 f46 1"/>
              <a:gd name="f109" fmla="*/ f92 f47 1"/>
              <a:gd name="f110" fmla="*/ f93 f46 1"/>
              <a:gd name="f111" fmla="*/ f94 f47 1"/>
              <a:gd name="f112" fmla="*/ f95 f46 1"/>
              <a:gd name="f113" fmla="*/ f96 f47 1"/>
              <a:gd name="f114" fmla="*/ f97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4">
                <a:pos x="f102" y="f103"/>
              </a:cxn>
              <a:cxn ang="f84">
                <a:pos x="f104" y="f105"/>
              </a:cxn>
              <a:cxn ang="f84">
                <a:pos x="f106" y="f107"/>
              </a:cxn>
              <a:cxn ang="f84">
                <a:pos x="f108" y="f109"/>
              </a:cxn>
              <a:cxn ang="f84">
                <a:pos x="f110" y="f111"/>
              </a:cxn>
              <a:cxn ang="f84">
                <a:pos x="f112" y="f113"/>
              </a:cxn>
              <a:cxn ang="f84">
                <a:pos x="f102" y="f114"/>
              </a:cxn>
            </a:cxnLst>
            <a:rect l="f98" t="f101" r="f99" b="f100"/>
            <a:pathLst>
              <a:path w="119865" h="121581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8" y="f44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93" name="Forma libre: forma 217">
            <a:extLst>
              <a:ext uri="{FF2B5EF4-FFF2-40B4-BE49-F238E27FC236}">
                <a16:creationId xmlns:a16="http://schemas.microsoft.com/office/drawing/2014/main" id="{93761614-4E8B-48EE-AC50-372DEADF6F66}"/>
              </a:ext>
            </a:extLst>
          </p:cNvPr>
          <p:cNvSpPr/>
          <p:nvPr/>
        </p:nvSpPr>
        <p:spPr>
          <a:xfrm>
            <a:off x="7699449" y="576227"/>
            <a:ext cx="49505" cy="19764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9505"/>
              <a:gd name="f7" fmla="val 197645"/>
              <a:gd name="f8" fmla="val 17033"/>
              <a:gd name="f9" fmla="val 114532"/>
              <a:gd name="f10" fmla="val 96405"/>
              <a:gd name="f11" fmla="val 78279"/>
              <a:gd name="f12" fmla="val 60052"/>
              <a:gd name="f13" fmla="val 48169"/>
              <a:gd name="f14" fmla="val 18846"/>
              <a:gd name="f15" fmla="val 36286"/>
              <a:gd name="f16" fmla="val 5251"/>
              <a:gd name="f17" fmla="val 28431"/>
              <a:gd name="f18" fmla="+- 0 0 1698"/>
              <a:gd name="f19" fmla="val 24403"/>
              <a:gd name="f20" fmla="+- 0 0 691"/>
              <a:gd name="f21" fmla="val 14837"/>
              <a:gd name="f22" fmla="val 2229"/>
              <a:gd name="f23" fmla="val 7485"/>
              <a:gd name="f24" fmla="val 5855"/>
              <a:gd name="f25" fmla="+- 0 0 1880"/>
              <a:gd name="f26" fmla="val 14113"/>
              <a:gd name="f27" fmla="+- 0 0 168"/>
              <a:gd name="f28" fmla="val 21564"/>
              <a:gd name="f29" fmla="val 738"/>
              <a:gd name="f30" fmla="val 39590"/>
              <a:gd name="f31" fmla="val 3054"/>
              <a:gd name="f32" fmla="val 48754"/>
              <a:gd name="f33" fmla="val 14736"/>
              <a:gd name="f34" fmla="val 49056"/>
              <a:gd name="f35" fmla="val 31553"/>
              <a:gd name="f36" fmla="val 49862"/>
              <a:gd name="f37" fmla="val 76164"/>
              <a:gd name="f38" fmla="val 49358"/>
              <a:gd name="f39" fmla="val 120775"/>
              <a:gd name="f40" fmla="val 49258"/>
              <a:gd name="f41" fmla="val 165386"/>
              <a:gd name="f42" fmla="val 178377"/>
              <a:gd name="f43" fmla="val 39087"/>
              <a:gd name="f44" fmla="val 185023"/>
              <a:gd name="f45" fmla="val 31030"/>
              <a:gd name="f46" fmla="val 192777"/>
              <a:gd name="f47" fmla="val 22370"/>
              <a:gd name="f48" fmla="val 201136"/>
              <a:gd name="f49" fmla="val 17738"/>
              <a:gd name="f50" fmla="val 198417"/>
              <a:gd name="f51" fmla="val 17637"/>
              <a:gd name="f52" fmla="val 187037"/>
              <a:gd name="f53" fmla="val 17436"/>
              <a:gd name="f54" fmla="val 162869"/>
              <a:gd name="f55" fmla="val 138700"/>
              <a:gd name="f56" fmla="val 114431"/>
              <a:gd name="f57" fmla="val 17234"/>
              <a:gd name="f58" fmla="+- 0 0 -90"/>
              <a:gd name="f59" fmla="*/ f3 1 49505"/>
              <a:gd name="f60" fmla="*/ f4 1 197645"/>
              <a:gd name="f61" fmla="+- f7 0 f5"/>
              <a:gd name="f62" fmla="+- f6 0 f5"/>
              <a:gd name="f63" fmla="*/ f58 f0 1"/>
              <a:gd name="f64" fmla="*/ f62 1 49505"/>
              <a:gd name="f65" fmla="*/ f61 1 197645"/>
              <a:gd name="f66" fmla="*/ 17033 f62 1"/>
              <a:gd name="f67" fmla="*/ 114532 f61 1"/>
              <a:gd name="f68" fmla="*/ 60052 f61 1"/>
              <a:gd name="f69" fmla="*/ 5251 f62 1"/>
              <a:gd name="f70" fmla="*/ 28431 f61 1"/>
              <a:gd name="f71" fmla="*/ 2229 f62 1"/>
              <a:gd name="f72" fmla="*/ 7485 f61 1"/>
              <a:gd name="f73" fmla="*/ 21564 f62 1"/>
              <a:gd name="f74" fmla="*/ 738 f61 1"/>
              <a:gd name="f75" fmla="*/ 49056 f62 1"/>
              <a:gd name="f76" fmla="*/ 31553 f61 1"/>
              <a:gd name="f77" fmla="*/ 49258 f62 1"/>
              <a:gd name="f78" fmla="*/ 165386 f61 1"/>
              <a:gd name="f79" fmla="*/ 31030 f62 1"/>
              <a:gd name="f80" fmla="*/ 192777 f61 1"/>
              <a:gd name="f81" fmla="*/ 17637 f62 1"/>
              <a:gd name="f82" fmla="*/ 187037 f61 1"/>
              <a:gd name="f83" fmla="*/ 114431 f61 1"/>
              <a:gd name="f84" fmla="*/ f63 1 f2"/>
              <a:gd name="f85" fmla="*/ f66 1 49505"/>
              <a:gd name="f86" fmla="*/ f67 1 197645"/>
              <a:gd name="f87" fmla="*/ f68 1 197645"/>
              <a:gd name="f88" fmla="*/ f69 1 49505"/>
              <a:gd name="f89" fmla="*/ f70 1 197645"/>
              <a:gd name="f90" fmla="*/ f71 1 49505"/>
              <a:gd name="f91" fmla="*/ f72 1 197645"/>
              <a:gd name="f92" fmla="*/ f73 1 49505"/>
              <a:gd name="f93" fmla="*/ f74 1 197645"/>
              <a:gd name="f94" fmla="*/ f75 1 49505"/>
              <a:gd name="f95" fmla="*/ f76 1 197645"/>
              <a:gd name="f96" fmla="*/ f77 1 49505"/>
              <a:gd name="f97" fmla="*/ f78 1 197645"/>
              <a:gd name="f98" fmla="*/ f79 1 49505"/>
              <a:gd name="f99" fmla="*/ f80 1 197645"/>
              <a:gd name="f100" fmla="*/ f81 1 49505"/>
              <a:gd name="f101" fmla="*/ f82 1 197645"/>
              <a:gd name="f102" fmla="*/ f83 1 197645"/>
              <a:gd name="f103" fmla="*/ f5 1 f64"/>
              <a:gd name="f104" fmla="*/ f6 1 f64"/>
              <a:gd name="f105" fmla="*/ f5 1 f65"/>
              <a:gd name="f106" fmla="*/ f7 1 f65"/>
              <a:gd name="f107" fmla="+- f84 0 f1"/>
              <a:gd name="f108" fmla="*/ f85 1 f64"/>
              <a:gd name="f109" fmla="*/ f86 1 f65"/>
              <a:gd name="f110" fmla="*/ f87 1 f65"/>
              <a:gd name="f111" fmla="*/ f88 1 f64"/>
              <a:gd name="f112" fmla="*/ f89 1 f65"/>
              <a:gd name="f113" fmla="*/ f90 1 f64"/>
              <a:gd name="f114" fmla="*/ f91 1 f65"/>
              <a:gd name="f115" fmla="*/ f92 1 f64"/>
              <a:gd name="f116" fmla="*/ f93 1 f65"/>
              <a:gd name="f117" fmla="*/ f94 1 f64"/>
              <a:gd name="f118" fmla="*/ f95 1 f65"/>
              <a:gd name="f119" fmla="*/ f96 1 f64"/>
              <a:gd name="f120" fmla="*/ f97 1 f65"/>
              <a:gd name="f121" fmla="*/ f98 1 f64"/>
              <a:gd name="f122" fmla="*/ f99 1 f65"/>
              <a:gd name="f123" fmla="*/ f100 1 f64"/>
              <a:gd name="f124" fmla="*/ f101 1 f65"/>
              <a:gd name="f125" fmla="*/ f102 1 f65"/>
              <a:gd name="f126" fmla="*/ f103 f59 1"/>
              <a:gd name="f127" fmla="*/ f104 f59 1"/>
              <a:gd name="f128" fmla="*/ f106 f60 1"/>
              <a:gd name="f129" fmla="*/ f105 f60 1"/>
              <a:gd name="f130" fmla="*/ f108 f59 1"/>
              <a:gd name="f131" fmla="*/ f109 f60 1"/>
              <a:gd name="f132" fmla="*/ f110 f60 1"/>
              <a:gd name="f133" fmla="*/ f111 f59 1"/>
              <a:gd name="f134" fmla="*/ f112 f60 1"/>
              <a:gd name="f135" fmla="*/ f113 f59 1"/>
              <a:gd name="f136" fmla="*/ f114 f60 1"/>
              <a:gd name="f137" fmla="*/ f115 f59 1"/>
              <a:gd name="f138" fmla="*/ f116 f60 1"/>
              <a:gd name="f139" fmla="*/ f117 f59 1"/>
              <a:gd name="f140" fmla="*/ f118 f60 1"/>
              <a:gd name="f141" fmla="*/ f119 f59 1"/>
              <a:gd name="f142" fmla="*/ f120 f60 1"/>
              <a:gd name="f143" fmla="*/ f121 f59 1"/>
              <a:gd name="f144" fmla="*/ f122 f60 1"/>
              <a:gd name="f145" fmla="*/ f123 f59 1"/>
              <a:gd name="f146" fmla="*/ f124 f60 1"/>
              <a:gd name="f147" fmla="*/ f125 f6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7">
                <a:pos x="f130" y="f131"/>
              </a:cxn>
              <a:cxn ang="f107">
                <a:pos x="f130" y="f132"/>
              </a:cxn>
              <a:cxn ang="f107">
                <a:pos x="f133" y="f134"/>
              </a:cxn>
              <a:cxn ang="f107">
                <a:pos x="f135" y="f136"/>
              </a:cxn>
              <a:cxn ang="f107">
                <a:pos x="f137" y="f138"/>
              </a:cxn>
              <a:cxn ang="f107">
                <a:pos x="f139" y="f140"/>
              </a:cxn>
              <a:cxn ang="f107">
                <a:pos x="f141" y="f142"/>
              </a:cxn>
              <a:cxn ang="f107">
                <a:pos x="f143" y="f144"/>
              </a:cxn>
              <a:cxn ang="f107">
                <a:pos x="f145" y="f146"/>
              </a:cxn>
              <a:cxn ang="f107">
                <a:pos x="f145" y="f147"/>
              </a:cxn>
              <a:cxn ang="f107">
                <a:pos x="f130" y="f147"/>
              </a:cxn>
            </a:cxnLst>
            <a:rect l="f126" t="f129" r="f127" b="f128"/>
            <a:pathLst>
              <a:path w="49505" h="197645">
                <a:moveTo>
                  <a:pt x="f8" y="f9"/>
                </a:moveTo>
                <a:cubicBezTo>
                  <a:pt x="f8" y="f10"/>
                  <a:pt x="f8" y="f11"/>
                  <a:pt x="f8" y="f12"/>
                </a:cubicBezTo>
                <a:cubicBezTo>
                  <a:pt x="f8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0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1" y="f55"/>
                  <a:pt x="f51" y="f56"/>
                </a:cubicBezTo>
                <a:cubicBezTo>
                  <a:pt x="f53" y="f56"/>
                  <a:pt x="f57" y="f56"/>
                  <a:pt x="f8" y="f56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94" name="Forma libre: forma 218">
            <a:extLst>
              <a:ext uri="{FF2B5EF4-FFF2-40B4-BE49-F238E27FC236}">
                <a16:creationId xmlns:a16="http://schemas.microsoft.com/office/drawing/2014/main" id="{A4476AF3-8A7C-4D7B-B27C-813C513FDB7B}"/>
              </a:ext>
            </a:extLst>
          </p:cNvPr>
          <p:cNvSpPr/>
          <p:nvPr/>
        </p:nvSpPr>
        <p:spPr>
          <a:xfrm>
            <a:off x="7751286" y="839830"/>
            <a:ext cx="116768" cy="11617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16772"/>
              <a:gd name="f7" fmla="val 116176"/>
              <a:gd name="f8" fmla="val 16346"/>
              <a:gd name="f9" fmla="val 116177"/>
              <a:gd name="f10" fmla="val 9296"/>
              <a:gd name="f11" fmla="val 115975"/>
              <a:gd name="f12" fmla="val 4664"/>
              <a:gd name="f13" fmla="val 113659"/>
              <a:gd name="f14" fmla="val 2248"/>
              <a:gd name="f15" fmla="val 108322"/>
              <a:gd name="f16" fmla="+- 0 0 1176"/>
              <a:gd name="f17" fmla="val 100769"/>
              <a:gd name="f18" fmla="+- 0 0 1076"/>
              <a:gd name="f19" fmla="val 92713"/>
              <a:gd name="f20" fmla="val 5268"/>
              <a:gd name="f21" fmla="val 87275"/>
              <a:gd name="f22" fmla="val 34976"/>
              <a:gd name="f23" fmla="val 61294"/>
              <a:gd name="f24" fmla="val 61964"/>
              <a:gd name="f25" fmla="val 32694"/>
              <a:gd name="f26" fmla="val 89758"/>
              <a:gd name="f27" fmla="val 4699"/>
              <a:gd name="f28" fmla="val 95800"/>
              <a:gd name="f29" fmla="+- 0 0 1343"/>
              <a:gd name="f30" fmla="val 103654"/>
              <a:gd name="f31" fmla="+- 0 0 1645"/>
              <a:gd name="f32" fmla="val 110301"/>
              <a:gd name="f33" fmla="val 4296"/>
              <a:gd name="f34" fmla="val 116645"/>
              <a:gd name="f35" fmla="val 9936"/>
              <a:gd name="f36" fmla="val 119263"/>
              <a:gd name="f37" fmla="val 18093"/>
              <a:gd name="f38" fmla="val 113825"/>
              <a:gd name="f39" fmla="val 24739"/>
              <a:gd name="f40" fmla="val 87039"/>
              <a:gd name="f41" fmla="val 57669"/>
              <a:gd name="f42" fmla="val 57936"/>
              <a:gd name="f43" fmla="val 88383"/>
              <a:gd name="f44" fmla="val 23898"/>
              <a:gd name="f45" fmla="val 114062"/>
              <a:gd name="f46" fmla="val 21683"/>
              <a:gd name="f47" fmla="val 115774"/>
              <a:gd name="f48" fmla="val 18158"/>
              <a:gd name="f49" fmla="val 115673"/>
              <a:gd name="f50" fmla="val 16447"/>
              <a:gd name="f51" fmla="+- 0 0 -90"/>
              <a:gd name="f52" fmla="*/ f3 1 116772"/>
              <a:gd name="f53" fmla="*/ f4 1 116176"/>
              <a:gd name="f54" fmla="+- f7 0 f5"/>
              <a:gd name="f55" fmla="+- f6 0 f5"/>
              <a:gd name="f56" fmla="*/ f51 f0 1"/>
              <a:gd name="f57" fmla="*/ f55 1 116772"/>
              <a:gd name="f58" fmla="*/ f54 1 116176"/>
              <a:gd name="f59" fmla="*/ 16346 f55 1"/>
              <a:gd name="f60" fmla="*/ 116177 f54 1"/>
              <a:gd name="f61" fmla="*/ 2248 f55 1"/>
              <a:gd name="f62" fmla="*/ 108322 f54 1"/>
              <a:gd name="f63" fmla="*/ 5268 f55 1"/>
              <a:gd name="f64" fmla="*/ 87275 f54 1"/>
              <a:gd name="f65" fmla="*/ 89758 f55 1"/>
              <a:gd name="f66" fmla="*/ 4699 f54 1"/>
              <a:gd name="f67" fmla="*/ 110301 f55 1"/>
              <a:gd name="f68" fmla="*/ 4296 f54 1"/>
              <a:gd name="f69" fmla="*/ 113825 f55 1"/>
              <a:gd name="f70" fmla="*/ 24739 f54 1"/>
              <a:gd name="f71" fmla="*/ 23898 f55 1"/>
              <a:gd name="f72" fmla="*/ 114062 f54 1"/>
              <a:gd name="f73" fmla="*/ 16447 f55 1"/>
              <a:gd name="f74" fmla="*/ f56 1 f2"/>
              <a:gd name="f75" fmla="*/ f59 1 116772"/>
              <a:gd name="f76" fmla="*/ f60 1 116176"/>
              <a:gd name="f77" fmla="*/ f61 1 116772"/>
              <a:gd name="f78" fmla="*/ f62 1 116176"/>
              <a:gd name="f79" fmla="*/ f63 1 116772"/>
              <a:gd name="f80" fmla="*/ f64 1 116176"/>
              <a:gd name="f81" fmla="*/ f65 1 116772"/>
              <a:gd name="f82" fmla="*/ f66 1 116176"/>
              <a:gd name="f83" fmla="*/ f67 1 116772"/>
              <a:gd name="f84" fmla="*/ f68 1 116176"/>
              <a:gd name="f85" fmla="*/ f69 1 116772"/>
              <a:gd name="f86" fmla="*/ f70 1 116176"/>
              <a:gd name="f87" fmla="*/ f71 1 116772"/>
              <a:gd name="f88" fmla="*/ f72 1 116176"/>
              <a:gd name="f89" fmla="*/ f73 1 116772"/>
              <a:gd name="f90" fmla="*/ f5 1 f57"/>
              <a:gd name="f91" fmla="*/ f6 1 f57"/>
              <a:gd name="f92" fmla="*/ f5 1 f58"/>
              <a:gd name="f93" fmla="*/ f7 1 f58"/>
              <a:gd name="f94" fmla="+- f74 0 f1"/>
              <a:gd name="f95" fmla="*/ f75 1 f57"/>
              <a:gd name="f96" fmla="*/ f76 1 f58"/>
              <a:gd name="f97" fmla="*/ f77 1 f57"/>
              <a:gd name="f98" fmla="*/ f78 1 f58"/>
              <a:gd name="f99" fmla="*/ f79 1 f57"/>
              <a:gd name="f100" fmla="*/ f80 1 f58"/>
              <a:gd name="f101" fmla="*/ f81 1 f57"/>
              <a:gd name="f102" fmla="*/ f82 1 f58"/>
              <a:gd name="f103" fmla="*/ f83 1 f57"/>
              <a:gd name="f104" fmla="*/ f84 1 f58"/>
              <a:gd name="f105" fmla="*/ f85 1 f57"/>
              <a:gd name="f106" fmla="*/ f86 1 f58"/>
              <a:gd name="f107" fmla="*/ f87 1 f57"/>
              <a:gd name="f108" fmla="*/ f88 1 f58"/>
              <a:gd name="f109" fmla="*/ f89 1 f57"/>
              <a:gd name="f110" fmla="*/ f90 f52 1"/>
              <a:gd name="f111" fmla="*/ f91 f52 1"/>
              <a:gd name="f112" fmla="*/ f93 f53 1"/>
              <a:gd name="f113" fmla="*/ f92 f53 1"/>
              <a:gd name="f114" fmla="*/ f95 f52 1"/>
              <a:gd name="f115" fmla="*/ f96 f53 1"/>
              <a:gd name="f116" fmla="*/ f97 f52 1"/>
              <a:gd name="f117" fmla="*/ f98 f53 1"/>
              <a:gd name="f118" fmla="*/ f99 f52 1"/>
              <a:gd name="f119" fmla="*/ f100 f53 1"/>
              <a:gd name="f120" fmla="*/ f101 f52 1"/>
              <a:gd name="f121" fmla="*/ f102 f53 1"/>
              <a:gd name="f122" fmla="*/ f103 f52 1"/>
              <a:gd name="f123" fmla="*/ f104 f53 1"/>
              <a:gd name="f124" fmla="*/ f105 f52 1"/>
              <a:gd name="f125" fmla="*/ f106 f53 1"/>
              <a:gd name="f126" fmla="*/ f107 f52 1"/>
              <a:gd name="f127" fmla="*/ f108 f53 1"/>
              <a:gd name="f128" fmla="*/ f109 f5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4">
                <a:pos x="f114" y="f115"/>
              </a:cxn>
              <a:cxn ang="f94">
                <a:pos x="f116" y="f117"/>
              </a:cxn>
              <a:cxn ang="f94">
                <a:pos x="f118" y="f119"/>
              </a:cxn>
              <a:cxn ang="f94">
                <a:pos x="f120" y="f121"/>
              </a:cxn>
              <a:cxn ang="f94">
                <a:pos x="f122" y="f123"/>
              </a:cxn>
              <a:cxn ang="f94">
                <a:pos x="f124" y="f125"/>
              </a:cxn>
              <a:cxn ang="f94">
                <a:pos x="f126" y="f127"/>
              </a:cxn>
              <a:cxn ang="f94">
                <a:pos x="f128" y="f115"/>
              </a:cxn>
            </a:cxnLst>
            <a:rect l="f110" t="f113" r="f111" b="f112"/>
            <a:pathLst>
              <a:path w="116772" h="116176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95" name="Forma libre: forma 229">
            <a:extLst>
              <a:ext uri="{FF2B5EF4-FFF2-40B4-BE49-F238E27FC236}">
                <a16:creationId xmlns:a16="http://schemas.microsoft.com/office/drawing/2014/main" id="{6B618002-AECD-4B62-9B9E-AE4AD992FF12}"/>
              </a:ext>
            </a:extLst>
          </p:cNvPr>
          <p:cNvSpPr/>
          <p:nvPr/>
        </p:nvSpPr>
        <p:spPr>
          <a:xfrm>
            <a:off x="7498966" y="698318"/>
            <a:ext cx="158328" cy="3020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58327"/>
              <a:gd name="f7" fmla="val 30199"/>
              <a:gd name="f8" fmla="val 77440"/>
              <a:gd name="f9" fmla="val 30099"/>
              <a:gd name="f10" fmla="val 57803"/>
              <a:gd name="f11" fmla="val 38065"/>
              <a:gd name="f12" fmla="val 29898"/>
              <a:gd name="f13" fmla="val 18428"/>
              <a:gd name="f14" fmla="val 8157"/>
              <a:gd name="f15" fmla="val 30200"/>
              <a:gd name="f16" fmla="val 100"/>
              <a:gd name="f17" fmla="val 28186"/>
              <a:gd name="f18" fmla="val 15699"/>
              <a:gd name="f19" fmla="val 3615"/>
              <a:gd name="f20" fmla="val 7955"/>
              <a:gd name="f21" fmla="val 191"/>
              <a:gd name="f22" fmla="val 18025"/>
              <a:gd name="f23" fmla="val 59011"/>
              <a:gd name="f24" fmla="+- 0 0 11"/>
              <a:gd name="f25" fmla="val 99896"/>
              <a:gd name="f26" fmla="+- 0 0 111"/>
              <a:gd name="f27" fmla="val 140882"/>
              <a:gd name="f28" fmla="val 151255"/>
              <a:gd name="f29" fmla="val 158807"/>
              <a:gd name="f30" fmla="val 4521"/>
              <a:gd name="f31" fmla="val 158304"/>
              <a:gd name="f32" fmla="val 16404"/>
              <a:gd name="f33" fmla="val 157699"/>
              <a:gd name="f34" fmla="val 29092"/>
              <a:gd name="f35" fmla="val 148737"/>
              <a:gd name="f36" fmla="val 29596"/>
              <a:gd name="f37" fmla="val 138768"/>
              <a:gd name="f38" fmla="val 29394"/>
              <a:gd name="f39" fmla="val 118325"/>
              <a:gd name="f40" fmla="val 28992"/>
              <a:gd name="f41" fmla="val 97883"/>
              <a:gd name="f42" fmla="val 29294"/>
              <a:gd name="f43" fmla="+- 0 0 -90"/>
              <a:gd name="f44" fmla="*/ f3 1 158327"/>
              <a:gd name="f45" fmla="*/ f4 1 30199"/>
              <a:gd name="f46" fmla="+- f7 0 f5"/>
              <a:gd name="f47" fmla="+- f6 0 f5"/>
              <a:gd name="f48" fmla="*/ f43 f0 1"/>
              <a:gd name="f49" fmla="*/ f47 1 158327"/>
              <a:gd name="f50" fmla="*/ f46 1 30199"/>
              <a:gd name="f51" fmla="*/ 77440 f47 1"/>
              <a:gd name="f52" fmla="*/ 30099 f46 1"/>
              <a:gd name="f53" fmla="*/ 18428 f47 1"/>
              <a:gd name="f54" fmla="*/ 0 f47 1"/>
              <a:gd name="f55" fmla="*/ 15699 f46 1"/>
              <a:gd name="f56" fmla="*/ 18025 f47 1"/>
              <a:gd name="f57" fmla="*/ 191 f46 1"/>
              <a:gd name="f58" fmla="*/ 140882 f47 1"/>
              <a:gd name="f59" fmla="*/ 158304 f47 1"/>
              <a:gd name="f60" fmla="*/ 16404 f46 1"/>
              <a:gd name="f61" fmla="*/ 138768 f47 1"/>
              <a:gd name="f62" fmla="*/ 29394 f46 1"/>
              <a:gd name="f63" fmla="*/ 29294 f46 1"/>
              <a:gd name="f64" fmla="*/ 30200 f46 1"/>
              <a:gd name="f65" fmla="*/ f48 1 f2"/>
              <a:gd name="f66" fmla="*/ f51 1 158327"/>
              <a:gd name="f67" fmla="*/ f52 1 30199"/>
              <a:gd name="f68" fmla="*/ f53 1 158327"/>
              <a:gd name="f69" fmla="*/ f54 1 158327"/>
              <a:gd name="f70" fmla="*/ f55 1 30199"/>
              <a:gd name="f71" fmla="*/ f56 1 158327"/>
              <a:gd name="f72" fmla="*/ f57 1 30199"/>
              <a:gd name="f73" fmla="*/ f58 1 158327"/>
              <a:gd name="f74" fmla="*/ f59 1 158327"/>
              <a:gd name="f75" fmla="*/ f60 1 30199"/>
              <a:gd name="f76" fmla="*/ f61 1 158327"/>
              <a:gd name="f77" fmla="*/ f62 1 30199"/>
              <a:gd name="f78" fmla="*/ f63 1 30199"/>
              <a:gd name="f79" fmla="*/ f64 1 30199"/>
              <a:gd name="f80" fmla="*/ f5 1 f49"/>
              <a:gd name="f81" fmla="*/ f6 1 f49"/>
              <a:gd name="f82" fmla="*/ f5 1 f50"/>
              <a:gd name="f83" fmla="*/ f7 1 f50"/>
              <a:gd name="f84" fmla="+- f65 0 f1"/>
              <a:gd name="f85" fmla="*/ f66 1 f49"/>
              <a:gd name="f86" fmla="*/ f67 1 f50"/>
              <a:gd name="f87" fmla="*/ f68 1 f49"/>
              <a:gd name="f88" fmla="*/ f69 1 f49"/>
              <a:gd name="f89" fmla="*/ f70 1 f50"/>
              <a:gd name="f90" fmla="*/ f71 1 f49"/>
              <a:gd name="f91" fmla="*/ f72 1 f50"/>
              <a:gd name="f92" fmla="*/ f73 1 f49"/>
              <a:gd name="f93" fmla="*/ f74 1 f49"/>
              <a:gd name="f94" fmla="*/ f75 1 f50"/>
              <a:gd name="f95" fmla="*/ f76 1 f49"/>
              <a:gd name="f96" fmla="*/ f77 1 f50"/>
              <a:gd name="f97" fmla="*/ f78 1 f50"/>
              <a:gd name="f98" fmla="*/ f79 1 f50"/>
              <a:gd name="f99" fmla="*/ f80 f44 1"/>
              <a:gd name="f100" fmla="*/ f81 f44 1"/>
              <a:gd name="f101" fmla="*/ f83 f45 1"/>
              <a:gd name="f102" fmla="*/ f82 f45 1"/>
              <a:gd name="f103" fmla="*/ f85 f44 1"/>
              <a:gd name="f104" fmla="*/ f86 f45 1"/>
              <a:gd name="f105" fmla="*/ f87 f44 1"/>
              <a:gd name="f106" fmla="*/ f88 f44 1"/>
              <a:gd name="f107" fmla="*/ f89 f45 1"/>
              <a:gd name="f108" fmla="*/ f90 f44 1"/>
              <a:gd name="f109" fmla="*/ f91 f45 1"/>
              <a:gd name="f110" fmla="*/ f92 f44 1"/>
              <a:gd name="f111" fmla="*/ f93 f44 1"/>
              <a:gd name="f112" fmla="*/ f94 f45 1"/>
              <a:gd name="f113" fmla="*/ f95 f44 1"/>
              <a:gd name="f114" fmla="*/ f96 f45 1"/>
              <a:gd name="f115" fmla="*/ f97 f45 1"/>
              <a:gd name="f116" fmla="*/ f98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4">
                <a:pos x="f103" y="f104"/>
              </a:cxn>
              <a:cxn ang="f84">
                <a:pos x="f105" y="f104"/>
              </a:cxn>
              <a:cxn ang="f84">
                <a:pos x="f106" y="f107"/>
              </a:cxn>
              <a:cxn ang="f84">
                <a:pos x="f108" y="f109"/>
              </a:cxn>
              <a:cxn ang="f84">
                <a:pos x="f110" y="f109"/>
              </a:cxn>
              <a:cxn ang="f84">
                <a:pos x="f111" y="f112"/>
              </a:cxn>
              <a:cxn ang="f84">
                <a:pos x="f113" y="f114"/>
              </a:cxn>
              <a:cxn ang="f84">
                <a:pos x="f103" y="f115"/>
              </a:cxn>
              <a:cxn ang="f84">
                <a:pos x="f103" y="f116"/>
              </a:cxn>
            </a:cxnLst>
            <a:rect l="f99" t="f102" r="f100" b="f101"/>
            <a:pathLst>
              <a:path w="158327" h="30199">
                <a:moveTo>
                  <a:pt x="f8" y="f9"/>
                </a:moveTo>
                <a:cubicBezTo>
                  <a:pt x="f10" y="f9"/>
                  <a:pt x="f11" y="f12"/>
                  <a:pt x="f13" y="f9"/>
                </a:cubicBezTo>
                <a:cubicBezTo>
                  <a:pt x="f14" y="f15"/>
                  <a:pt x="f16" y="f17"/>
                  <a:pt x="f5" y="f18"/>
                </a:cubicBezTo>
                <a:cubicBezTo>
                  <a:pt x="f5" y="f19"/>
                  <a:pt x="f20" y="f21"/>
                  <a:pt x="f22" y="f21"/>
                </a:cubicBezTo>
                <a:cubicBezTo>
                  <a:pt x="f23" y="f24"/>
                  <a:pt x="f25" y="f26"/>
                  <a:pt x="f27" y="f21"/>
                </a:cubicBezTo>
                <a:cubicBezTo>
                  <a:pt x="f28" y="f21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8" y="f42"/>
                </a:cubicBezTo>
                <a:cubicBezTo>
                  <a:pt x="f8" y="f36"/>
                  <a:pt x="f8" y="f12"/>
                  <a:pt x="f8" y="f1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96" name="Forma libre: forma 230">
            <a:extLst>
              <a:ext uri="{FF2B5EF4-FFF2-40B4-BE49-F238E27FC236}">
                <a16:creationId xmlns:a16="http://schemas.microsoft.com/office/drawing/2014/main" id="{B3D140BD-2C81-4188-BCD6-0F8D2097267E}"/>
              </a:ext>
            </a:extLst>
          </p:cNvPr>
          <p:cNvSpPr/>
          <p:nvPr/>
        </p:nvSpPr>
        <p:spPr>
          <a:xfrm>
            <a:off x="7498418" y="787060"/>
            <a:ext cx="159059" cy="3246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59064"/>
              <a:gd name="f7" fmla="val 32462"/>
              <a:gd name="f8" fmla="val 74760"/>
              <a:gd name="f9" fmla="val 1272"/>
              <a:gd name="f10" fmla="val 96713"/>
              <a:gd name="f11" fmla="val 118566"/>
              <a:gd name="f12" fmla="val 1372"/>
              <a:gd name="f13" fmla="val 140519"/>
              <a:gd name="f14" fmla="val 153711"/>
              <a:gd name="f15" fmla="val 161162"/>
              <a:gd name="f16" fmla="val 6810"/>
              <a:gd name="f17" fmla="val 158544"/>
              <a:gd name="f18" fmla="val 20506"/>
              <a:gd name="f19" fmla="val 156530"/>
              <a:gd name="f20" fmla="val 31382"/>
              <a:gd name="f21" fmla="val 151193"/>
              <a:gd name="f22" fmla="val 33295"/>
              <a:gd name="f23" fmla="val 138303"/>
              <a:gd name="f24" fmla="val 32187"/>
              <a:gd name="f25" fmla="val 99231"/>
              <a:gd name="f26" fmla="val 29066"/>
              <a:gd name="f27" fmla="val 59856"/>
              <a:gd name="f28" fmla="val 30173"/>
              <a:gd name="f29" fmla="val 20582"/>
              <a:gd name="f30" fmla="val 8297"/>
              <a:gd name="f31" fmla="+- 0 0 666"/>
              <a:gd name="f32" fmla="val 27454"/>
              <a:gd name="f33" fmla="val 39"/>
              <a:gd name="f34" fmla="val 12953"/>
              <a:gd name="f35" fmla="val 442"/>
              <a:gd name="f36" fmla="val 4595"/>
              <a:gd name="f37" fmla="val 2657"/>
              <a:gd name="f38" fmla="+- 0 0 642"/>
              <a:gd name="f39" fmla="val 13735"/>
              <a:gd name="f40" fmla="val 63"/>
              <a:gd name="f41" fmla="val 33975"/>
              <a:gd name="f42" fmla="val 54418"/>
              <a:gd name="f43" fmla="val 466"/>
              <a:gd name="f44" fmla="val 768"/>
              <a:gd name="f45" fmla="val 1070"/>
              <a:gd name="f46" fmla="+- 0 0 -90"/>
              <a:gd name="f47" fmla="*/ f3 1 159064"/>
              <a:gd name="f48" fmla="*/ f4 1 32462"/>
              <a:gd name="f49" fmla="+- f7 0 f5"/>
              <a:gd name="f50" fmla="+- f6 0 f5"/>
              <a:gd name="f51" fmla="*/ f46 f0 1"/>
              <a:gd name="f52" fmla="*/ f50 1 159064"/>
              <a:gd name="f53" fmla="*/ f49 1 32462"/>
              <a:gd name="f54" fmla="*/ 74760 f50 1"/>
              <a:gd name="f55" fmla="*/ 1272 f49 1"/>
              <a:gd name="f56" fmla="*/ 140519 f50 1"/>
              <a:gd name="f57" fmla="*/ 158544 f50 1"/>
              <a:gd name="f58" fmla="*/ 20506 f49 1"/>
              <a:gd name="f59" fmla="*/ 138303 f50 1"/>
              <a:gd name="f60" fmla="*/ 32187 f49 1"/>
              <a:gd name="f61" fmla="*/ 20582 f50 1"/>
              <a:gd name="f62" fmla="*/ 30173 f49 1"/>
              <a:gd name="f63" fmla="*/ 39 f50 1"/>
              <a:gd name="f64" fmla="*/ 12953 f49 1"/>
              <a:gd name="f65" fmla="*/ 13735 f50 1"/>
              <a:gd name="f66" fmla="*/ 63 f49 1"/>
              <a:gd name="f67" fmla="*/ 466 f49 1"/>
              <a:gd name="f68" fmla="*/ f51 1 f2"/>
              <a:gd name="f69" fmla="*/ f54 1 159064"/>
              <a:gd name="f70" fmla="*/ f55 1 32462"/>
              <a:gd name="f71" fmla="*/ f56 1 159064"/>
              <a:gd name="f72" fmla="*/ f57 1 159064"/>
              <a:gd name="f73" fmla="*/ f58 1 32462"/>
              <a:gd name="f74" fmla="*/ f59 1 159064"/>
              <a:gd name="f75" fmla="*/ f60 1 32462"/>
              <a:gd name="f76" fmla="*/ f61 1 159064"/>
              <a:gd name="f77" fmla="*/ f62 1 32462"/>
              <a:gd name="f78" fmla="*/ f63 1 159064"/>
              <a:gd name="f79" fmla="*/ f64 1 32462"/>
              <a:gd name="f80" fmla="*/ f65 1 159064"/>
              <a:gd name="f81" fmla="*/ f66 1 32462"/>
              <a:gd name="f82" fmla="*/ f67 1 32462"/>
              <a:gd name="f83" fmla="*/ f5 1 f52"/>
              <a:gd name="f84" fmla="*/ f6 1 f52"/>
              <a:gd name="f85" fmla="*/ f5 1 f53"/>
              <a:gd name="f86" fmla="*/ f7 1 f53"/>
              <a:gd name="f87" fmla="+- f68 0 f1"/>
              <a:gd name="f88" fmla="*/ f69 1 f52"/>
              <a:gd name="f89" fmla="*/ f70 1 f53"/>
              <a:gd name="f90" fmla="*/ f71 1 f52"/>
              <a:gd name="f91" fmla="*/ f72 1 f52"/>
              <a:gd name="f92" fmla="*/ f73 1 f53"/>
              <a:gd name="f93" fmla="*/ f74 1 f52"/>
              <a:gd name="f94" fmla="*/ f75 1 f53"/>
              <a:gd name="f95" fmla="*/ f76 1 f52"/>
              <a:gd name="f96" fmla="*/ f77 1 f53"/>
              <a:gd name="f97" fmla="*/ f78 1 f52"/>
              <a:gd name="f98" fmla="*/ f79 1 f53"/>
              <a:gd name="f99" fmla="*/ f80 1 f52"/>
              <a:gd name="f100" fmla="*/ f81 1 f53"/>
              <a:gd name="f101" fmla="*/ f82 1 f53"/>
              <a:gd name="f102" fmla="*/ f83 f47 1"/>
              <a:gd name="f103" fmla="*/ f84 f47 1"/>
              <a:gd name="f104" fmla="*/ f86 f48 1"/>
              <a:gd name="f105" fmla="*/ f85 f48 1"/>
              <a:gd name="f106" fmla="*/ f88 f47 1"/>
              <a:gd name="f107" fmla="*/ f89 f48 1"/>
              <a:gd name="f108" fmla="*/ f90 f47 1"/>
              <a:gd name="f109" fmla="*/ f91 f47 1"/>
              <a:gd name="f110" fmla="*/ f92 f48 1"/>
              <a:gd name="f111" fmla="*/ f93 f47 1"/>
              <a:gd name="f112" fmla="*/ f94 f48 1"/>
              <a:gd name="f113" fmla="*/ f95 f47 1"/>
              <a:gd name="f114" fmla="*/ f96 f48 1"/>
              <a:gd name="f115" fmla="*/ f97 f47 1"/>
              <a:gd name="f116" fmla="*/ f98 f48 1"/>
              <a:gd name="f117" fmla="*/ f99 f47 1"/>
              <a:gd name="f118" fmla="*/ f100 f48 1"/>
              <a:gd name="f119" fmla="*/ f101 f4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7">
                <a:pos x="f106" y="f107"/>
              </a:cxn>
              <a:cxn ang="f87">
                <a:pos x="f108" y="f107"/>
              </a:cxn>
              <a:cxn ang="f87">
                <a:pos x="f109" y="f110"/>
              </a:cxn>
              <a:cxn ang="f87">
                <a:pos x="f111" y="f112"/>
              </a:cxn>
              <a:cxn ang="f87">
                <a:pos x="f113" y="f114"/>
              </a:cxn>
              <a:cxn ang="f87">
                <a:pos x="f115" y="f116"/>
              </a:cxn>
              <a:cxn ang="f87">
                <a:pos x="f117" y="f118"/>
              </a:cxn>
              <a:cxn ang="f87">
                <a:pos x="f106" y="f119"/>
              </a:cxn>
              <a:cxn ang="f87">
                <a:pos x="f106" y="f107"/>
              </a:cxn>
            </a:cxnLst>
            <a:rect l="f102" t="f105" r="f103" b="f104"/>
            <a:pathLst>
              <a:path w="159064" h="32462">
                <a:moveTo>
                  <a:pt x="f8" y="f9"/>
                </a:moveTo>
                <a:cubicBezTo>
                  <a:pt x="f10" y="f9"/>
                  <a:pt x="f11" y="f12"/>
                  <a:pt x="f13" y="f9"/>
                </a:cubicBezTo>
                <a:cubicBezTo>
                  <a:pt x="f14" y="f9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ubicBezTo>
                  <a:pt x="f41" y="f12"/>
                  <a:pt x="f42" y="f43"/>
                  <a:pt x="f8" y="f43"/>
                </a:cubicBezTo>
                <a:cubicBezTo>
                  <a:pt x="f8" y="f44"/>
                  <a:pt x="f8" y="f45"/>
                  <a:pt x="f8" y="f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97" name="Forma libre: forma 231">
            <a:extLst>
              <a:ext uri="{FF2B5EF4-FFF2-40B4-BE49-F238E27FC236}">
                <a16:creationId xmlns:a16="http://schemas.microsoft.com/office/drawing/2014/main" id="{E4138FCD-4842-430A-BF58-41608A636459}"/>
              </a:ext>
            </a:extLst>
          </p:cNvPr>
          <p:cNvSpPr/>
          <p:nvPr/>
        </p:nvSpPr>
        <p:spPr>
          <a:xfrm>
            <a:off x="7498857" y="875556"/>
            <a:ext cx="114958" cy="28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14960"/>
              <a:gd name="f7" fmla="val 28900"/>
              <a:gd name="f8" fmla="val 51057"/>
              <a:gd name="f9" fmla="val 28891"/>
              <a:gd name="f10" fmla="val 38872"/>
              <a:gd name="f11" fmla="val 26788"/>
              <a:gd name="f12" fmla="val 28690"/>
              <a:gd name="f13" fmla="val 14603"/>
              <a:gd name="f14" fmla="val 5540"/>
              <a:gd name="f15" fmla="val 29092"/>
              <a:gd name="f16" fmla="+- 0 0 99"/>
              <a:gd name="f17" fmla="val 26071"/>
              <a:gd name="f18" fmla="val 1"/>
              <a:gd name="f19" fmla="val 16102"/>
              <a:gd name="f20" fmla="val 7442"/>
              <a:gd name="f21" fmla="val 3626"/>
              <a:gd name="f22" fmla="val 594"/>
              <a:gd name="f23" fmla="val 12891"/>
              <a:gd name="f24" fmla="val 493"/>
              <a:gd name="f25" fmla="val 44008"/>
              <a:gd name="f26" fmla="+- 0 0 10"/>
              <a:gd name="f27" fmla="val 75125"/>
              <a:gd name="f28" fmla="+- 0 0 212"/>
              <a:gd name="f29" fmla="val 106142"/>
              <a:gd name="f30" fmla="val 292"/>
              <a:gd name="f31" fmla="val 115809"/>
              <a:gd name="f32" fmla="val 117219"/>
              <a:gd name="f33" fmla="val 6535"/>
              <a:gd name="f34" fmla="val 111881"/>
              <a:gd name="f35" fmla="val 14289"/>
              <a:gd name="f36" fmla="val 104832"/>
              <a:gd name="f37" fmla="val 24561"/>
              <a:gd name="f38" fmla="val 95467"/>
              <a:gd name="f39" fmla="val 29294"/>
              <a:gd name="f40" fmla="val 82879"/>
              <a:gd name="f41" fmla="val 28589"/>
              <a:gd name="f42" fmla="val 72305"/>
              <a:gd name="f43" fmla="val 27985"/>
              <a:gd name="f44" fmla="val 61631"/>
              <a:gd name="f45" fmla="val 28488"/>
              <a:gd name="f46" fmla="val 28790"/>
              <a:gd name="f47" fmla="+- 0 0 -90"/>
              <a:gd name="f48" fmla="*/ f3 1 114960"/>
              <a:gd name="f49" fmla="*/ f4 1 28900"/>
              <a:gd name="f50" fmla="+- f7 0 f5"/>
              <a:gd name="f51" fmla="+- f6 0 f5"/>
              <a:gd name="f52" fmla="*/ f47 f0 1"/>
              <a:gd name="f53" fmla="*/ f51 1 114960"/>
              <a:gd name="f54" fmla="*/ f50 1 28900"/>
              <a:gd name="f55" fmla="*/ 51057 f51 1"/>
              <a:gd name="f56" fmla="*/ 28891 f50 1"/>
              <a:gd name="f57" fmla="*/ 14603 f51 1"/>
              <a:gd name="f58" fmla="*/ 1 f51 1"/>
              <a:gd name="f59" fmla="*/ 16102 f50 1"/>
              <a:gd name="f60" fmla="*/ 12891 f51 1"/>
              <a:gd name="f61" fmla="*/ 493 f50 1"/>
              <a:gd name="f62" fmla="*/ 106142 f51 1"/>
              <a:gd name="f63" fmla="*/ 292 f50 1"/>
              <a:gd name="f64" fmla="*/ 111881 f51 1"/>
              <a:gd name="f65" fmla="*/ 14289 f50 1"/>
              <a:gd name="f66" fmla="*/ 82879 f51 1"/>
              <a:gd name="f67" fmla="*/ 28589 f50 1"/>
              <a:gd name="f68" fmla="*/ 28488 f50 1"/>
              <a:gd name="f69" fmla="*/ 28790 f50 1"/>
              <a:gd name="f70" fmla="*/ f52 1 f2"/>
              <a:gd name="f71" fmla="*/ f55 1 114960"/>
              <a:gd name="f72" fmla="*/ f56 1 28900"/>
              <a:gd name="f73" fmla="*/ f57 1 114960"/>
              <a:gd name="f74" fmla="*/ f58 1 114960"/>
              <a:gd name="f75" fmla="*/ f59 1 28900"/>
              <a:gd name="f76" fmla="*/ f60 1 114960"/>
              <a:gd name="f77" fmla="*/ f61 1 28900"/>
              <a:gd name="f78" fmla="*/ f62 1 114960"/>
              <a:gd name="f79" fmla="*/ f63 1 28900"/>
              <a:gd name="f80" fmla="*/ f64 1 114960"/>
              <a:gd name="f81" fmla="*/ f65 1 28900"/>
              <a:gd name="f82" fmla="*/ f66 1 114960"/>
              <a:gd name="f83" fmla="*/ f67 1 28900"/>
              <a:gd name="f84" fmla="*/ f68 1 28900"/>
              <a:gd name="f85" fmla="*/ f69 1 28900"/>
              <a:gd name="f86" fmla="*/ f5 1 f53"/>
              <a:gd name="f87" fmla="*/ f6 1 f53"/>
              <a:gd name="f88" fmla="*/ f5 1 f54"/>
              <a:gd name="f89" fmla="*/ f7 1 f54"/>
              <a:gd name="f90" fmla="+- f70 0 f1"/>
              <a:gd name="f91" fmla="*/ f71 1 f53"/>
              <a:gd name="f92" fmla="*/ f72 1 f54"/>
              <a:gd name="f93" fmla="*/ f73 1 f53"/>
              <a:gd name="f94" fmla="*/ f74 1 f53"/>
              <a:gd name="f95" fmla="*/ f75 1 f54"/>
              <a:gd name="f96" fmla="*/ f76 1 f53"/>
              <a:gd name="f97" fmla="*/ f77 1 f54"/>
              <a:gd name="f98" fmla="*/ f78 1 f53"/>
              <a:gd name="f99" fmla="*/ f79 1 f54"/>
              <a:gd name="f100" fmla="*/ f80 1 f53"/>
              <a:gd name="f101" fmla="*/ f81 1 f54"/>
              <a:gd name="f102" fmla="*/ f82 1 f53"/>
              <a:gd name="f103" fmla="*/ f83 1 f54"/>
              <a:gd name="f104" fmla="*/ f84 1 f54"/>
              <a:gd name="f105" fmla="*/ f85 1 f54"/>
              <a:gd name="f106" fmla="*/ f86 f48 1"/>
              <a:gd name="f107" fmla="*/ f87 f48 1"/>
              <a:gd name="f108" fmla="*/ f89 f49 1"/>
              <a:gd name="f109" fmla="*/ f88 f49 1"/>
              <a:gd name="f110" fmla="*/ f91 f48 1"/>
              <a:gd name="f111" fmla="*/ f92 f49 1"/>
              <a:gd name="f112" fmla="*/ f93 f48 1"/>
              <a:gd name="f113" fmla="*/ f94 f48 1"/>
              <a:gd name="f114" fmla="*/ f95 f49 1"/>
              <a:gd name="f115" fmla="*/ f96 f48 1"/>
              <a:gd name="f116" fmla="*/ f97 f49 1"/>
              <a:gd name="f117" fmla="*/ f98 f48 1"/>
              <a:gd name="f118" fmla="*/ f99 f49 1"/>
              <a:gd name="f119" fmla="*/ f100 f48 1"/>
              <a:gd name="f120" fmla="*/ f101 f49 1"/>
              <a:gd name="f121" fmla="*/ f102 f48 1"/>
              <a:gd name="f122" fmla="*/ f103 f49 1"/>
              <a:gd name="f123" fmla="*/ f104 f49 1"/>
              <a:gd name="f124" fmla="*/ f105 f4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0">
                <a:pos x="f110" y="f111"/>
              </a:cxn>
              <a:cxn ang="f90">
                <a:pos x="f112" y="f111"/>
              </a:cxn>
              <a:cxn ang="f90">
                <a:pos x="f113" y="f114"/>
              </a:cxn>
              <a:cxn ang="f90">
                <a:pos x="f115" y="f116"/>
              </a:cxn>
              <a:cxn ang="f90">
                <a:pos x="f117" y="f118"/>
              </a:cxn>
              <a:cxn ang="f90">
                <a:pos x="f119" y="f120"/>
              </a:cxn>
              <a:cxn ang="f90">
                <a:pos x="f121" y="f122"/>
              </a:cxn>
              <a:cxn ang="f90">
                <a:pos x="f110" y="f123"/>
              </a:cxn>
              <a:cxn ang="f90">
                <a:pos x="f110" y="f124"/>
              </a:cxn>
            </a:cxnLst>
            <a:rect l="f106" t="f109" r="f107" b="f108"/>
            <a:pathLst>
              <a:path w="114960" h="28900">
                <a:moveTo>
                  <a:pt x="f8" y="f9"/>
                </a:moveTo>
                <a:cubicBezTo>
                  <a:pt x="f10" y="f9"/>
                  <a:pt x="f11" y="f12"/>
                  <a:pt x="f13" y="f9"/>
                </a:cubicBezTo>
                <a:cubicBezTo>
                  <a:pt x="f14" y="f15"/>
                  <a:pt x="f16" y="f17"/>
                  <a:pt x="f18" y="f19"/>
                </a:cubicBezTo>
                <a:cubicBezTo>
                  <a:pt x="f18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24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8" y="f45"/>
                </a:cubicBezTo>
                <a:cubicBezTo>
                  <a:pt x="f8" y="f41"/>
                  <a:pt x="f8" y="f12"/>
                  <a:pt x="f8" y="f46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98" name="Forma libre: forma 232">
            <a:extLst>
              <a:ext uri="{FF2B5EF4-FFF2-40B4-BE49-F238E27FC236}">
                <a16:creationId xmlns:a16="http://schemas.microsoft.com/office/drawing/2014/main" id="{6D84AF08-BB23-46AE-BD6D-6669F993DE85}"/>
              </a:ext>
            </a:extLst>
          </p:cNvPr>
          <p:cNvSpPr/>
          <p:nvPr/>
        </p:nvSpPr>
        <p:spPr>
          <a:xfrm>
            <a:off x="6480115" y="1598042"/>
            <a:ext cx="314571" cy="31546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4569"/>
              <a:gd name="f7" fmla="val 315464"/>
              <a:gd name="f8" fmla="val 121587"/>
              <a:gd name="f9" fmla="val 242434"/>
              <a:gd name="f10" fmla="val 132262"/>
              <a:gd name="f11" fmla="val 265595"/>
              <a:gd name="f12" fmla="val 122292"/>
              <a:gd name="f13" fmla="val 273752"/>
              <a:gd name="f14" fmla="val 105374"/>
              <a:gd name="f15" fmla="val 281607"/>
              <a:gd name="f16" fmla="val 84126"/>
              <a:gd name="f17" fmla="val 291476"/>
              <a:gd name="f18" fmla="val 64590"/>
              <a:gd name="f19" fmla="val 304970"/>
              <a:gd name="f20" fmla="val 41932"/>
              <a:gd name="f21" fmla="val 311918"/>
              <a:gd name="f22" fmla="val 17260"/>
              <a:gd name="f23" fmla="val 319471"/>
              <a:gd name="f24" fmla="val 4470"/>
              <a:gd name="f25" fmla="val 314939"/>
              <a:gd name="f26" fmla="val 946"/>
              <a:gd name="f27" fmla="val 298525"/>
              <a:gd name="f28" fmla="+- 0 0 3787"/>
              <a:gd name="f29" fmla="val 276471"/>
              <a:gd name="f30" fmla="val 9707"/>
              <a:gd name="f31" fmla="val 251698"/>
              <a:gd name="f32" fmla="val 31056"/>
              <a:gd name="f33" fmla="val 247166"/>
              <a:gd name="f34" fmla="val 17461"/>
              <a:gd name="f35" fmla="val 234982"/>
              <a:gd name="f36" fmla="val 24107"/>
              <a:gd name="f37" fmla="val 224206"/>
              <a:gd name="f38" fmla="val 31962"/>
              <a:gd name="f39" fmla="val 213028"/>
              <a:gd name="f40" fmla="val 44651"/>
              <a:gd name="f41" fmla="val 195103"/>
              <a:gd name="f42" fmla="val 56533"/>
              <a:gd name="f43" fmla="val 176574"/>
              <a:gd name="f44" fmla="val 69222"/>
              <a:gd name="f45" fmla="val 158649"/>
              <a:gd name="f46" fmla="val 89967"/>
              <a:gd name="f47" fmla="val 129446"/>
              <a:gd name="f48" fmla="val 90168"/>
              <a:gd name="f49" fmla="val 129647"/>
              <a:gd name="f50" fmla="val 120379"/>
              <a:gd name="f51" fmla="val 143645"/>
              <a:gd name="f52" fmla="val 142235"/>
              <a:gd name="f53" fmla="val 120983"/>
              <a:gd name="f54" fmla="val 140523"/>
              <a:gd name="f55" fmla="val 139516"/>
              <a:gd name="f56" fmla="val 103259"/>
              <a:gd name="f57" fmla="val 112729"/>
              <a:gd name="f58" fmla="val 114538"/>
              <a:gd name="f59" fmla="val 87251"/>
              <a:gd name="f60" fmla="val 147669"/>
              <a:gd name="f61" fmla="val 84130"/>
              <a:gd name="f62" fmla="val 163681"/>
              <a:gd name="f63" fmla="val 82619"/>
              <a:gd name="f64" fmla="val 168514"/>
              <a:gd name="f65" fmla="val 80404"/>
              <a:gd name="f66" fmla="val 164688"/>
              <a:gd name="f67" fmla="val 63586"/>
              <a:gd name="f68" fmla="val 161969"/>
              <a:gd name="f69" fmla="val 51401"/>
              <a:gd name="f70" fmla="val 163580"/>
              <a:gd name="f71" fmla="val 38310"/>
              <a:gd name="f72" fmla="val 157739"/>
              <a:gd name="f73" fmla="val 26226"/>
              <a:gd name="f74" fmla="val 153913"/>
              <a:gd name="f75" fmla="val 18170"/>
              <a:gd name="f76" fmla="val 155927"/>
              <a:gd name="f77" fmla="val 9610"/>
              <a:gd name="f78" fmla="val 163479"/>
              <a:gd name="f79" fmla="val 3769"/>
              <a:gd name="f80" fmla="val 171133"/>
              <a:gd name="f81" fmla="+- 0 0 2172"/>
              <a:gd name="f82" fmla="val 179290"/>
              <a:gd name="f83" fmla="+- 0 0 360"/>
              <a:gd name="f84" fmla="val 186842"/>
              <a:gd name="f85" fmla="val 4172"/>
              <a:gd name="f86" fmla="val 204264"/>
              <a:gd name="f87" fmla="val 14645"/>
              <a:gd name="f88" fmla="val 210608"/>
              <a:gd name="f89" fmla="val 30959"/>
              <a:gd name="f90" fmla="val 210104"/>
              <a:gd name="f91" fmla="val 50394"/>
              <a:gd name="f92" fmla="val 209903"/>
              <a:gd name="f93" fmla="val 57746"/>
              <a:gd name="f94" fmla="val 208997"/>
              <a:gd name="f95" fmla="val 65097"/>
              <a:gd name="f96" fmla="val 208090"/>
              <a:gd name="f97" fmla="val 76275"/>
              <a:gd name="f98" fmla="val 218362"/>
              <a:gd name="f99" fmla="val 64291"/>
              <a:gd name="f100" fmla="val 225210"/>
              <a:gd name="f101" fmla="val 54523"/>
              <a:gd name="f102" fmla="val 233870"/>
              <a:gd name="f103" fmla="val 46568"/>
              <a:gd name="f104" fmla="val 245652"/>
              <a:gd name="f105" fmla="val 35692"/>
              <a:gd name="f106" fmla="val 259751"/>
              <a:gd name="f107" fmla="val 35390"/>
              <a:gd name="f108" fmla="val 270022"/>
              <a:gd name="f109" fmla="val 47877"/>
              <a:gd name="f110" fmla="val 280797"/>
              <a:gd name="f111" fmla="val 60867"/>
              <a:gd name="f112" fmla="val 276568"/>
              <a:gd name="f113" fmla="val 73153"/>
              <a:gd name="f114" fmla="val 262570"/>
              <a:gd name="f115" fmla="val 82317"/>
              <a:gd name="f116" fmla="val 257132"/>
              <a:gd name="f117" fmla="val 85841"/>
              <a:gd name="f118" fmla="val 248069"/>
              <a:gd name="f119" fmla="val 88661"/>
              <a:gd name="f120" fmla="val 250486"/>
              <a:gd name="f121" fmla="val 96617"/>
              <a:gd name="f122" fmla="val 252802"/>
              <a:gd name="f123" fmla="val 104270"/>
              <a:gd name="f124" fmla="val 262167"/>
              <a:gd name="f125" fmla="val 101954"/>
              <a:gd name="f126" fmla="val 268612"/>
              <a:gd name="f127" fmla="val 102659"/>
              <a:gd name="f128" fmla="val 287847"/>
              <a:gd name="f129" fmla="val 104774"/>
              <a:gd name="f130" fmla="val 303858"/>
              <a:gd name="f131" fmla="val 111420"/>
              <a:gd name="f132" fmla="val 312317"/>
              <a:gd name="f133" fmla="val 130352"/>
              <a:gd name="f134" fmla="val 315640"/>
              <a:gd name="f135" fmla="val 137905"/>
              <a:gd name="f136" fmla="val 315540"/>
              <a:gd name="f137" fmla="val 145155"/>
              <a:gd name="f138" fmla="val 310303"/>
              <a:gd name="f139" fmla="val 151701"/>
              <a:gd name="f140" fmla="val 304966"/>
              <a:gd name="f141" fmla="val 158448"/>
              <a:gd name="f142" fmla="val 296809"/>
              <a:gd name="f143" fmla="val 161167"/>
              <a:gd name="f144" fmla="val 289961"/>
              <a:gd name="f145" fmla="val 157340"/>
              <a:gd name="f146" fmla="val 274453"/>
              <a:gd name="f147" fmla="val 148680"/>
              <a:gd name="f148" fmla="val 256730"/>
              <a:gd name="f149" fmla="val 157944"/>
              <a:gd name="f150" fmla="val 241221"/>
              <a:gd name="f151" fmla="val 149586"/>
              <a:gd name="f152" fmla="val 232460"/>
              <a:gd name="f153" fmla="val 144853"/>
              <a:gd name="f154" fmla="val 231453"/>
              <a:gd name="f155" fmla="val 152305"/>
              <a:gd name="f156" fmla="val 231051"/>
              <a:gd name="f157" fmla="val 158851"/>
              <a:gd name="f158" fmla="val 228835"/>
              <a:gd name="f159" fmla="val 197118"/>
              <a:gd name="f160" fmla="val 200034"/>
              <a:gd name="f161" fmla="val 215546"/>
              <a:gd name="f162" fmla="val 173247"/>
              <a:gd name="f163" fmla="val 234780"/>
              <a:gd name="f164" fmla="val 158847"/>
              <a:gd name="f165" fmla="val 245152"/>
              <a:gd name="f166" fmla="val 145152"/>
              <a:gd name="f167" fmla="val 264991"/>
              <a:gd name="f168" fmla="val 121486"/>
              <a:gd name="f169" fmla="val 242333"/>
              <a:gd name="f170" fmla="+- 0 0 -90"/>
              <a:gd name="f171" fmla="*/ f3 1 314569"/>
              <a:gd name="f172" fmla="*/ f4 1 315464"/>
              <a:gd name="f173" fmla="+- f7 0 f5"/>
              <a:gd name="f174" fmla="+- f6 0 f5"/>
              <a:gd name="f175" fmla="*/ f170 f0 1"/>
              <a:gd name="f176" fmla="*/ f174 1 314569"/>
              <a:gd name="f177" fmla="*/ f173 1 315464"/>
              <a:gd name="f178" fmla="*/ 121587 f174 1"/>
              <a:gd name="f179" fmla="*/ 242434 f173 1"/>
              <a:gd name="f180" fmla="*/ 105374 f174 1"/>
              <a:gd name="f181" fmla="*/ 281607 f173 1"/>
              <a:gd name="f182" fmla="*/ 41932 f174 1"/>
              <a:gd name="f183" fmla="*/ 311918 f173 1"/>
              <a:gd name="f184" fmla="*/ 946 f174 1"/>
              <a:gd name="f185" fmla="*/ 298525 f173 1"/>
              <a:gd name="f186" fmla="*/ 31056 f174 1"/>
              <a:gd name="f187" fmla="*/ 247166 f173 1"/>
              <a:gd name="f188" fmla="*/ 31962 f174 1"/>
              <a:gd name="f189" fmla="*/ 213028 f173 1"/>
              <a:gd name="f190" fmla="*/ 69222 f174 1"/>
              <a:gd name="f191" fmla="*/ 158649 f173 1"/>
              <a:gd name="f192" fmla="*/ 120379 f174 1"/>
              <a:gd name="f193" fmla="*/ 143645 f173 1"/>
              <a:gd name="f194" fmla="*/ 139516 f173 1"/>
              <a:gd name="f195" fmla="*/ 147669 f174 1"/>
              <a:gd name="f196" fmla="*/ 84130 f173 1"/>
              <a:gd name="f197" fmla="*/ 164688 f174 1"/>
              <a:gd name="f198" fmla="*/ 63586 f173 1"/>
              <a:gd name="f199" fmla="*/ 157739 f174 1"/>
              <a:gd name="f200" fmla="*/ 26226 f173 1"/>
              <a:gd name="f201" fmla="*/ 163479 f174 1"/>
              <a:gd name="f202" fmla="*/ 3769 f173 1"/>
              <a:gd name="f203" fmla="*/ 186842 f174 1"/>
              <a:gd name="f204" fmla="*/ 4172 f173 1"/>
              <a:gd name="f205" fmla="*/ 210104 f174 1"/>
              <a:gd name="f206" fmla="*/ 50394 f173 1"/>
              <a:gd name="f207" fmla="*/ 208090 f174 1"/>
              <a:gd name="f208" fmla="*/ 76275 f173 1"/>
              <a:gd name="f209" fmla="*/ 233870 f174 1"/>
              <a:gd name="f210" fmla="*/ 46568 f173 1"/>
              <a:gd name="f211" fmla="*/ 270022 f174 1"/>
              <a:gd name="f212" fmla="*/ 47877 f173 1"/>
              <a:gd name="f213" fmla="*/ 262570 f174 1"/>
              <a:gd name="f214" fmla="*/ 82317 f173 1"/>
              <a:gd name="f215" fmla="*/ 250486 f174 1"/>
              <a:gd name="f216" fmla="*/ 96617 f173 1"/>
              <a:gd name="f217" fmla="*/ 268612 f174 1"/>
              <a:gd name="f218" fmla="*/ 102659 f173 1"/>
              <a:gd name="f219" fmla="*/ 312317 f174 1"/>
              <a:gd name="f220" fmla="*/ 130352 f173 1"/>
              <a:gd name="f221" fmla="*/ 310303 f174 1"/>
              <a:gd name="f222" fmla="*/ 151701 f173 1"/>
              <a:gd name="f223" fmla="*/ 289961 f174 1"/>
              <a:gd name="f224" fmla="*/ 157340 f173 1"/>
              <a:gd name="f225" fmla="*/ 241221 f174 1"/>
              <a:gd name="f226" fmla="*/ 149586 f173 1"/>
              <a:gd name="f227" fmla="*/ 231051 f174 1"/>
              <a:gd name="f228" fmla="*/ 158851 f173 1"/>
              <a:gd name="f229" fmla="*/ 173247 f174 1"/>
              <a:gd name="f230" fmla="*/ 234780 f173 1"/>
              <a:gd name="f231" fmla="*/ 121486 f174 1"/>
              <a:gd name="f232" fmla="*/ 242333 f173 1"/>
              <a:gd name="f233" fmla="*/ f175 1 f2"/>
              <a:gd name="f234" fmla="*/ f178 1 314569"/>
              <a:gd name="f235" fmla="*/ f179 1 315464"/>
              <a:gd name="f236" fmla="*/ f180 1 314569"/>
              <a:gd name="f237" fmla="*/ f181 1 315464"/>
              <a:gd name="f238" fmla="*/ f182 1 314569"/>
              <a:gd name="f239" fmla="*/ f183 1 315464"/>
              <a:gd name="f240" fmla="*/ f184 1 314569"/>
              <a:gd name="f241" fmla="*/ f185 1 315464"/>
              <a:gd name="f242" fmla="*/ f186 1 314569"/>
              <a:gd name="f243" fmla="*/ f187 1 315464"/>
              <a:gd name="f244" fmla="*/ f188 1 314569"/>
              <a:gd name="f245" fmla="*/ f189 1 315464"/>
              <a:gd name="f246" fmla="*/ f190 1 314569"/>
              <a:gd name="f247" fmla="*/ f191 1 315464"/>
              <a:gd name="f248" fmla="*/ f192 1 314569"/>
              <a:gd name="f249" fmla="*/ f193 1 315464"/>
              <a:gd name="f250" fmla="*/ f194 1 315464"/>
              <a:gd name="f251" fmla="*/ f195 1 314569"/>
              <a:gd name="f252" fmla="*/ f196 1 315464"/>
              <a:gd name="f253" fmla="*/ f197 1 314569"/>
              <a:gd name="f254" fmla="*/ f198 1 315464"/>
              <a:gd name="f255" fmla="*/ f199 1 314569"/>
              <a:gd name="f256" fmla="*/ f200 1 315464"/>
              <a:gd name="f257" fmla="*/ f201 1 314569"/>
              <a:gd name="f258" fmla="*/ f202 1 315464"/>
              <a:gd name="f259" fmla="*/ f203 1 314569"/>
              <a:gd name="f260" fmla="*/ f204 1 315464"/>
              <a:gd name="f261" fmla="*/ f205 1 314569"/>
              <a:gd name="f262" fmla="*/ f206 1 315464"/>
              <a:gd name="f263" fmla="*/ f207 1 314569"/>
              <a:gd name="f264" fmla="*/ f208 1 315464"/>
              <a:gd name="f265" fmla="*/ f209 1 314569"/>
              <a:gd name="f266" fmla="*/ f210 1 315464"/>
              <a:gd name="f267" fmla="*/ f211 1 314569"/>
              <a:gd name="f268" fmla="*/ f212 1 315464"/>
              <a:gd name="f269" fmla="*/ f213 1 314569"/>
              <a:gd name="f270" fmla="*/ f214 1 315464"/>
              <a:gd name="f271" fmla="*/ f215 1 314569"/>
              <a:gd name="f272" fmla="*/ f216 1 315464"/>
              <a:gd name="f273" fmla="*/ f217 1 314569"/>
              <a:gd name="f274" fmla="*/ f218 1 315464"/>
              <a:gd name="f275" fmla="*/ f219 1 314569"/>
              <a:gd name="f276" fmla="*/ f220 1 315464"/>
              <a:gd name="f277" fmla="*/ f221 1 314569"/>
              <a:gd name="f278" fmla="*/ f222 1 315464"/>
              <a:gd name="f279" fmla="*/ f223 1 314569"/>
              <a:gd name="f280" fmla="*/ f224 1 315464"/>
              <a:gd name="f281" fmla="*/ f225 1 314569"/>
              <a:gd name="f282" fmla="*/ f226 1 315464"/>
              <a:gd name="f283" fmla="*/ f227 1 314569"/>
              <a:gd name="f284" fmla="*/ f228 1 315464"/>
              <a:gd name="f285" fmla="*/ f229 1 314569"/>
              <a:gd name="f286" fmla="*/ f230 1 315464"/>
              <a:gd name="f287" fmla="*/ f231 1 314569"/>
              <a:gd name="f288" fmla="*/ f232 1 315464"/>
              <a:gd name="f289" fmla="*/ f5 1 f176"/>
              <a:gd name="f290" fmla="*/ f6 1 f176"/>
              <a:gd name="f291" fmla="*/ f5 1 f177"/>
              <a:gd name="f292" fmla="*/ f7 1 f177"/>
              <a:gd name="f293" fmla="+- f233 0 f1"/>
              <a:gd name="f294" fmla="*/ f234 1 f176"/>
              <a:gd name="f295" fmla="*/ f235 1 f177"/>
              <a:gd name="f296" fmla="*/ f236 1 f176"/>
              <a:gd name="f297" fmla="*/ f237 1 f177"/>
              <a:gd name="f298" fmla="*/ f238 1 f176"/>
              <a:gd name="f299" fmla="*/ f239 1 f177"/>
              <a:gd name="f300" fmla="*/ f240 1 f176"/>
              <a:gd name="f301" fmla="*/ f241 1 f177"/>
              <a:gd name="f302" fmla="*/ f242 1 f176"/>
              <a:gd name="f303" fmla="*/ f243 1 f177"/>
              <a:gd name="f304" fmla="*/ f244 1 f176"/>
              <a:gd name="f305" fmla="*/ f245 1 f177"/>
              <a:gd name="f306" fmla="*/ f246 1 f176"/>
              <a:gd name="f307" fmla="*/ f247 1 f177"/>
              <a:gd name="f308" fmla="*/ f248 1 f176"/>
              <a:gd name="f309" fmla="*/ f249 1 f177"/>
              <a:gd name="f310" fmla="*/ f250 1 f177"/>
              <a:gd name="f311" fmla="*/ f251 1 f176"/>
              <a:gd name="f312" fmla="*/ f252 1 f177"/>
              <a:gd name="f313" fmla="*/ f253 1 f176"/>
              <a:gd name="f314" fmla="*/ f254 1 f177"/>
              <a:gd name="f315" fmla="*/ f255 1 f176"/>
              <a:gd name="f316" fmla="*/ f256 1 f177"/>
              <a:gd name="f317" fmla="*/ f257 1 f176"/>
              <a:gd name="f318" fmla="*/ f258 1 f177"/>
              <a:gd name="f319" fmla="*/ f259 1 f176"/>
              <a:gd name="f320" fmla="*/ f260 1 f177"/>
              <a:gd name="f321" fmla="*/ f261 1 f176"/>
              <a:gd name="f322" fmla="*/ f262 1 f177"/>
              <a:gd name="f323" fmla="*/ f263 1 f176"/>
              <a:gd name="f324" fmla="*/ f264 1 f177"/>
              <a:gd name="f325" fmla="*/ f265 1 f176"/>
              <a:gd name="f326" fmla="*/ f266 1 f177"/>
              <a:gd name="f327" fmla="*/ f267 1 f176"/>
              <a:gd name="f328" fmla="*/ f268 1 f177"/>
              <a:gd name="f329" fmla="*/ f269 1 f176"/>
              <a:gd name="f330" fmla="*/ f270 1 f177"/>
              <a:gd name="f331" fmla="*/ f271 1 f176"/>
              <a:gd name="f332" fmla="*/ f272 1 f177"/>
              <a:gd name="f333" fmla="*/ f273 1 f176"/>
              <a:gd name="f334" fmla="*/ f274 1 f177"/>
              <a:gd name="f335" fmla="*/ f275 1 f176"/>
              <a:gd name="f336" fmla="*/ f276 1 f177"/>
              <a:gd name="f337" fmla="*/ f277 1 f176"/>
              <a:gd name="f338" fmla="*/ f278 1 f177"/>
              <a:gd name="f339" fmla="*/ f279 1 f176"/>
              <a:gd name="f340" fmla="*/ f280 1 f177"/>
              <a:gd name="f341" fmla="*/ f281 1 f176"/>
              <a:gd name="f342" fmla="*/ f282 1 f177"/>
              <a:gd name="f343" fmla="*/ f283 1 f176"/>
              <a:gd name="f344" fmla="*/ f284 1 f177"/>
              <a:gd name="f345" fmla="*/ f285 1 f176"/>
              <a:gd name="f346" fmla="*/ f286 1 f177"/>
              <a:gd name="f347" fmla="*/ f287 1 f176"/>
              <a:gd name="f348" fmla="*/ f288 1 f177"/>
              <a:gd name="f349" fmla="*/ f289 f171 1"/>
              <a:gd name="f350" fmla="*/ f290 f171 1"/>
              <a:gd name="f351" fmla="*/ f292 f172 1"/>
              <a:gd name="f352" fmla="*/ f291 f172 1"/>
              <a:gd name="f353" fmla="*/ f294 f171 1"/>
              <a:gd name="f354" fmla="*/ f295 f172 1"/>
              <a:gd name="f355" fmla="*/ f296 f171 1"/>
              <a:gd name="f356" fmla="*/ f297 f172 1"/>
              <a:gd name="f357" fmla="*/ f298 f171 1"/>
              <a:gd name="f358" fmla="*/ f299 f172 1"/>
              <a:gd name="f359" fmla="*/ f300 f171 1"/>
              <a:gd name="f360" fmla="*/ f301 f172 1"/>
              <a:gd name="f361" fmla="*/ f302 f171 1"/>
              <a:gd name="f362" fmla="*/ f303 f172 1"/>
              <a:gd name="f363" fmla="*/ f304 f171 1"/>
              <a:gd name="f364" fmla="*/ f305 f172 1"/>
              <a:gd name="f365" fmla="*/ f306 f171 1"/>
              <a:gd name="f366" fmla="*/ f307 f172 1"/>
              <a:gd name="f367" fmla="*/ f308 f171 1"/>
              <a:gd name="f368" fmla="*/ f309 f172 1"/>
              <a:gd name="f369" fmla="*/ f310 f172 1"/>
              <a:gd name="f370" fmla="*/ f311 f171 1"/>
              <a:gd name="f371" fmla="*/ f312 f172 1"/>
              <a:gd name="f372" fmla="*/ f313 f171 1"/>
              <a:gd name="f373" fmla="*/ f314 f172 1"/>
              <a:gd name="f374" fmla="*/ f315 f171 1"/>
              <a:gd name="f375" fmla="*/ f316 f172 1"/>
              <a:gd name="f376" fmla="*/ f317 f171 1"/>
              <a:gd name="f377" fmla="*/ f318 f172 1"/>
              <a:gd name="f378" fmla="*/ f319 f171 1"/>
              <a:gd name="f379" fmla="*/ f320 f172 1"/>
              <a:gd name="f380" fmla="*/ f321 f171 1"/>
              <a:gd name="f381" fmla="*/ f322 f172 1"/>
              <a:gd name="f382" fmla="*/ f323 f171 1"/>
              <a:gd name="f383" fmla="*/ f324 f172 1"/>
              <a:gd name="f384" fmla="*/ f325 f171 1"/>
              <a:gd name="f385" fmla="*/ f326 f172 1"/>
              <a:gd name="f386" fmla="*/ f327 f171 1"/>
              <a:gd name="f387" fmla="*/ f328 f172 1"/>
              <a:gd name="f388" fmla="*/ f329 f171 1"/>
              <a:gd name="f389" fmla="*/ f330 f172 1"/>
              <a:gd name="f390" fmla="*/ f331 f171 1"/>
              <a:gd name="f391" fmla="*/ f332 f172 1"/>
              <a:gd name="f392" fmla="*/ f333 f171 1"/>
              <a:gd name="f393" fmla="*/ f334 f172 1"/>
              <a:gd name="f394" fmla="*/ f335 f171 1"/>
              <a:gd name="f395" fmla="*/ f336 f172 1"/>
              <a:gd name="f396" fmla="*/ f337 f171 1"/>
              <a:gd name="f397" fmla="*/ f338 f172 1"/>
              <a:gd name="f398" fmla="*/ f339 f171 1"/>
              <a:gd name="f399" fmla="*/ f340 f172 1"/>
              <a:gd name="f400" fmla="*/ f341 f171 1"/>
              <a:gd name="f401" fmla="*/ f342 f172 1"/>
              <a:gd name="f402" fmla="*/ f343 f171 1"/>
              <a:gd name="f403" fmla="*/ f344 f172 1"/>
              <a:gd name="f404" fmla="*/ f345 f171 1"/>
              <a:gd name="f405" fmla="*/ f346 f172 1"/>
              <a:gd name="f406" fmla="*/ f347 f171 1"/>
              <a:gd name="f407" fmla="*/ f348 f17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3">
                <a:pos x="f353" y="f354"/>
              </a:cxn>
              <a:cxn ang="f293">
                <a:pos x="f355" y="f356"/>
              </a:cxn>
              <a:cxn ang="f293">
                <a:pos x="f357" y="f358"/>
              </a:cxn>
              <a:cxn ang="f293">
                <a:pos x="f359" y="f360"/>
              </a:cxn>
              <a:cxn ang="f293">
                <a:pos x="f361" y="f362"/>
              </a:cxn>
              <a:cxn ang="f293">
                <a:pos x="f363" y="f364"/>
              </a:cxn>
              <a:cxn ang="f293">
                <a:pos x="f365" y="f366"/>
              </a:cxn>
              <a:cxn ang="f293">
                <a:pos x="f367" y="f368"/>
              </a:cxn>
              <a:cxn ang="f293">
                <a:pos x="f367" y="f369"/>
              </a:cxn>
              <a:cxn ang="f293">
                <a:pos x="f370" y="f371"/>
              </a:cxn>
              <a:cxn ang="f293">
                <a:pos x="f372" y="f373"/>
              </a:cxn>
              <a:cxn ang="f293">
                <a:pos x="f374" y="f375"/>
              </a:cxn>
              <a:cxn ang="f293">
                <a:pos x="f376" y="f377"/>
              </a:cxn>
              <a:cxn ang="f293">
                <a:pos x="f378" y="f379"/>
              </a:cxn>
              <a:cxn ang="f293">
                <a:pos x="f380" y="f381"/>
              </a:cxn>
              <a:cxn ang="f293">
                <a:pos x="f382" y="f383"/>
              </a:cxn>
              <a:cxn ang="f293">
                <a:pos x="f384" y="f385"/>
              </a:cxn>
              <a:cxn ang="f293">
                <a:pos x="f386" y="f387"/>
              </a:cxn>
              <a:cxn ang="f293">
                <a:pos x="f388" y="f389"/>
              </a:cxn>
              <a:cxn ang="f293">
                <a:pos x="f390" y="f391"/>
              </a:cxn>
              <a:cxn ang="f293">
                <a:pos x="f392" y="f393"/>
              </a:cxn>
              <a:cxn ang="f293">
                <a:pos x="f394" y="f395"/>
              </a:cxn>
              <a:cxn ang="f293">
                <a:pos x="f396" y="f397"/>
              </a:cxn>
              <a:cxn ang="f293">
                <a:pos x="f398" y="f399"/>
              </a:cxn>
              <a:cxn ang="f293">
                <a:pos x="f400" y="f401"/>
              </a:cxn>
              <a:cxn ang="f293">
                <a:pos x="f402" y="f403"/>
              </a:cxn>
              <a:cxn ang="f293">
                <a:pos x="f404" y="f405"/>
              </a:cxn>
              <a:cxn ang="f293">
                <a:pos x="f406" y="f407"/>
              </a:cxn>
            </a:cxnLst>
            <a:rect l="f349" t="f352" r="f350" b="f351"/>
            <a:pathLst>
              <a:path w="314569" h="31546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0" y="f52"/>
                  <a:pt x="f53" y="f54"/>
                  <a:pt x="f50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102" y="f103"/>
                </a:cubicBezTo>
                <a:cubicBezTo>
                  <a:pt x="f104" y="f105"/>
                  <a:pt x="f106" y="f107"/>
                  <a:pt x="f108" y="f109"/>
                </a:cubicBezTo>
                <a:cubicBezTo>
                  <a:pt x="f110" y="f111"/>
                  <a:pt x="f112" y="f113"/>
                  <a:pt x="f114" y="f115"/>
                </a:cubicBezTo>
                <a:cubicBezTo>
                  <a:pt x="f116" y="f117"/>
                  <a:pt x="f118" y="f119"/>
                  <a:pt x="f120" y="f121"/>
                </a:cubicBezTo>
                <a:cubicBezTo>
                  <a:pt x="f122" y="f123"/>
                  <a:pt x="f124" y="f125"/>
                  <a:pt x="f126" y="f127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50" y="f151"/>
                </a:cubicBezTo>
                <a:cubicBezTo>
                  <a:pt x="f152" y="f153"/>
                  <a:pt x="f154" y="f155"/>
                  <a:pt x="f156" y="f157"/>
                </a:cubicBezTo>
                <a:cubicBezTo>
                  <a:pt x="f158" y="f159"/>
                  <a:pt x="f160" y="f161"/>
                  <a:pt x="f162" y="f163"/>
                </a:cubicBezTo>
                <a:cubicBezTo>
                  <a:pt x="f164" y="f165"/>
                  <a:pt x="f166" y="f167"/>
                  <a:pt x="f168" y="f16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99" name="Forma libre: forma 233">
            <a:extLst>
              <a:ext uri="{FF2B5EF4-FFF2-40B4-BE49-F238E27FC236}">
                <a16:creationId xmlns:a16="http://schemas.microsoft.com/office/drawing/2014/main" id="{049F5F71-8A3F-4F38-9D3B-7982F9339429}"/>
              </a:ext>
            </a:extLst>
          </p:cNvPr>
          <p:cNvSpPr/>
          <p:nvPr/>
        </p:nvSpPr>
        <p:spPr>
          <a:xfrm>
            <a:off x="6536332" y="1525036"/>
            <a:ext cx="201945" cy="485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01946"/>
              <a:gd name="f7" fmla="val 48565"/>
              <a:gd name="f8" fmla="val 101022"/>
              <a:gd name="f9" fmla="val 1246"/>
              <a:gd name="f10" fmla="val 125291"/>
              <a:gd name="f11" fmla="val 149460"/>
              <a:gd name="f12" fmla="val 173729"/>
              <a:gd name="f13" fmla="val 189036"/>
              <a:gd name="f14" fmla="val 201321"/>
              <a:gd name="f15" fmla="val 6483"/>
              <a:gd name="f16" fmla="val 201926"/>
              <a:gd name="f17" fmla="val 23904"/>
              <a:gd name="f18" fmla="val 202530"/>
              <a:gd name="f19" fmla="val 42736"/>
              <a:gd name="f20" fmla="val 189741"/>
              <a:gd name="f21" fmla="val 48476"/>
              <a:gd name="f22" fmla="val 173427"/>
              <a:gd name="f23" fmla="val 125694"/>
              <a:gd name="f24" fmla="val 48577"/>
              <a:gd name="f25" fmla="val 77961"/>
              <a:gd name="f26" fmla="val 48677"/>
              <a:gd name="f27" fmla="val 30228"/>
              <a:gd name="f28" fmla="val 48274"/>
              <a:gd name="f29" fmla="val 13612"/>
              <a:gd name="f30" fmla="val 48174"/>
              <a:gd name="f31" fmla="+- 0 0 1493"/>
              <a:gd name="f32" fmla="val 43441"/>
              <a:gd name="f33" fmla="val 118"/>
              <a:gd name="f34" fmla="val 22998"/>
              <a:gd name="f35" fmla="val 1528"/>
              <a:gd name="f36" fmla="val 3865"/>
              <a:gd name="f37" fmla="val 15626"/>
              <a:gd name="f38" fmla="+- 0 0 466"/>
              <a:gd name="f39" fmla="val 32947"/>
              <a:gd name="f40" fmla="val 38"/>
              <a:gd name="f41" fmla="val 55605"/>
              <a:gd name="f42" fmla="val 743"/>
              <a:gd name="f43" fmla="val 78364"/>
              <a:gd name="f44" fmla="val 239"/>
              <a:gd name="f45" fmla="val 101123"/>
              <a:gd name="f46" fmla="val 542"/>
              <a:gd name="f47" fmla="val 844"/>
              <a:gd name="f48" fmla="val 1146"/>
              <a:gd name="f49" fmla="+- 0 0 -90"/>
              <a:gd name="f50" fmla="*/ f3 1 201946"/>
              <a:gd name="f51" fmla="*/ f4 1 48565"/>
              <a:gd name="f52" fmla="+- f7 0 f5"/>
              <a:gd name="f53" fmla="+- f6 0 f5"/>
              <a:gd name="f54" fmla="*/ f49 f0 1"/>
              <a:gd name="f55" fmla="*/ f53 1 201946"/>
              <a:gd name="f56" fmla="*/ f52 1 48565"/>
              <a:gd name="f57" fmla="*/ 101022 f53 1"/>
              <a:gd name="f58" fmla="*/ 1246 f52 1"/>
              <a:gd name="f59" fmla="*/ 173729 f53 1"/>
              <a:gd name="f60" fmla="*/ 201926 f53 1"/>
              <a:gd name="f61" fmla="*/ 23904 f52 1"/>
              <a:gd name="f62" fmla="*/ 173427 f53 1"/>
              <a:gd name="f63" fmla="*/ 48476 f52 1"/>
              <a:gd name="f64" fmla="*/ 30228 f53 1"/>
              <a:gd name="f65" fmla="*/ 48274 f52 1"/>
              <a:gd name="f66" fmla="*/ 118 f53 1"/>
              <a:gd name="f67" fmla="*/ 22998 f52 1"/>
              <a:gd name="f68" fmla="*/ 32947 f53 1"/>
              <a:gd name="f69" fmla="*/ 38 f52 1"/>
              <a:gd name="f70" fmla="*/ 101123 f53 1"/>
              <a:gd name="f71" fmla="*/ 239 f52 1"/>
              <a:gd name="f72" fmla="*/ 1146 f52 1"/>
              <a:gd name="f73" fmla="*/ f54 1 f2"/>
              <a:gd name="f74" fmla="*/ f57 1 201946"/>
              <a:gd name="f75" fmla="*/ f58 1 48565"/>
              <a:gd name="f76" fmla="*/ f59 1 201946"/>
              <a:gd name="f77" fmla="*/ f60 1 201946"/>
              <a:gd name="f78" fmla="*/ f61 1 48565"/>
              <a:gd name="f79" fmla="*/ f62 1 201946"/>
              <a:gd name="f80" fmla="*/ f63 1 48565"/>
              <a:gd name="f81" fmla="*/ f64 1 201946"/>
              <a:gd name="f82" fmla="*/ f65 1 48565"/>
              <a:gd name="f83" fmla="*/ f66 1 201946"/>
              <a:gd name="f84" fmla="*/ f67 1 48565"/>
              <a:gd name="f85" fmla="*/ f68 1 201946"/>
              <a:gd name="f86" fmla="*/ f69 1 48565"/>
              <a:gd name="f87" fmla="*/ f70 1 201946"/>
              <a:gd name="f88" fmla="*/ f71 1 48565"/>
              <a:gd name="f89" fmla="*/ f72 1 48565"/>
              <a:gd name="f90" fmla="*/ f5 1 f55"/>
              <a:gd name="f91" fmla="*/ f6 1 f55"/>
              <a:gd name="f92" fmla="*/ f5 1 f56"/>
              <a:gd name="f93" fmla="*/ f7 1 f56"/>
              <a:gd name="f94" fmla="+- f73 0 f1"/>
              <a:gd name="f95" fmla="*/ f74 1 f55"/>
              <a:gd name="f96" fmla="*/ f75 1 f56"/>
              <a:gd name="f97" fmla="*/ f76 1 f55"/>
              <a:gd name="f98" fmla="*/ f77 1 f55"/>
              <a:gd name="f99" fmla="*/ f78 1 f56"/>
              <a:gd name="f100" fmla="*/ f79 1 f55"/>
              <a:gd name="f101" fmla="*/ f80 1 f56"/>
              <a:gd name="f102" fmla="*/ f81 1 f55"/>
              <a:gd name="f103" fmla="*/ f82 1 f56"/>
              <a:gd name="f104" fmla="*/ f83 1 f55"/>
              <a:gd name="f105" fmla="*/ f84 1 f56"/>
              <a:gd name="f106" fmla="*/ f85 1 f55"/>
              <a:gd name="f107" fmla="*/ f86 1 f56"/>
              <a:gd name="f108" fmla="*/ f87 1 f55"/>
              <a:gd name="f109" fmla="*/ f88 1 f56"/>
              <a:gd name="f110" fmla="*/ f89 1 f56"/>
              <a:gd name="f111" fmla="*/ f90 f50 1"/>
              <a:gd name="f112" fmla="*/ f91 f50 1"/>
              <a:gd name="f113" fmla="*/ f93 f51 1"/>
              <a:gd name="f114" fmla="*/ f92 f51 1"/>
              <a:gd name="f115" fmla="*/ f95 f50 1"/>
              <a:gd name="f116" fmla="*/ f96 f51 1"/>
              <a:gd name="f117" fmla="*/ f97 f50 1"/>
              <a:gd name="f118" fmla="*/ f98 f50 1"/>
              <a:gd name="f119" fmla="*/ f99 f51 1"/>
              <a:gd name="f120" fmla="*/ f100 f50 1"/>
              <a:gd name="f121" fmla="*/ f101 f51 1"/>
              <a:gd name="f122" fmla="*/ f102 f50 1"/>
              <a:gd name="f123" fmla="*/ f103 f51 1"/>
              <a:gd name="f124" fmla="*/ f104 f50 1"/>
              <a:gd name="f125" fmla="*/ f105 f51 1"/>
              <a:gd name="f126" fmla="*/ f106 f50 1"/>
              <a:gd name="f127" fmla="*/ f107 f51 1"/>
              <a:gd name="f128" fmla="*/ f108 f50 1"/>
              <a:gd name="f129" fmla="*/ f109 f51 1"/>
              <a:gd name="f130" fmla="*/ f110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4">
                <a:pos x="f115" y="f116"/>
              </a:cxn>
              <a:cxn ang="f94">
                <a:pos x="f117" y="f116"/>
              </a:cxn>
              <a:cxn ang="f94">
                <a:pos x="f118" y="f119"/>
              </a:cxn>
              <a:cxn ang="f94">
                <a:pos x="f120" y="f121"/>
              </a:cxn>
              <a:cxn ang="f94">
                <a:pos x="f122" y="f123"/>
              </a:cxn>
              <a:cxn ang="f94">
                <a:pos x="f124" y="f125"/>
              </a:cxn>
              <a:cxn ang="f94">
                <a:pos x="f126" y="f127"/>
              </a:cxn>
              <a:cxn ang="f94">
                <a:pos x="f128" y="f129"/>
              </a:cxn>
              <a:cxn ang="f94">
                <a:pos x="f128" y="f130"/>
              </a:cxn>
            </a:cxnLst>
            <a:rect l="f111" t="f114" r="f112" b="f113"/>
            <a:pathLst>
              <a:path w="201946" h="48565">
                <a:moveTo>
                  <a:pt x="f8" y="f9"/>
                </a:moveTo>
                <a:cubicBezTo>
                  <a:pt x="f10" y="f9"/>
                  <a:pt x="f11" y="f9"/>
                  <a:pt x="f12" y="f9"/>
                </a:cubicBezTo>
                <a:cubicBezTo>
                  <a:pt x="f13" y="f9"/>
                  <a:pt x="f14" y="f15"/>
                  <a:pt x="f16" y="f17"/>
                </a:cubicBezTo>
                <a:cubicBezTo>
                  <a:pt x="f18" y="f19"/>
                  <a:pt x="f20" y="f21"/>
                  <a:pt x="f22" y="f21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4"/>
                </a:cubicBezTo>
                <a:cubicBezTo>
                  <a:pt x="f45" y="f46"/>
                  <a:pt x="f45" y="f47"/>
                  <a:pt x="f45" y="f48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00" name="Forma libre: forma 234">
            <a:extLst>
              <a:ext uri="{FF2B5EF4-FFF2-40B4-BE49-F238E27FC236}">
                <a16:creationId xmlns:a16="http://schemas.microsoft.com/office/drawing/2014/main" id="{D74C6912-69DF-46CD-8DEB-8F38CD8D3E41}"/>
              </a:ext>
            </a:extLst>
          </p:cNvPr>
          <p:cNvSpPr/>
          <p:nvPr/>
        </p:nvSpPr>
        <p:spPr>
          <a:xfrm>
            <a:off x="8533866" y="4399141"/>
            <a:ext cx="127101" cy="790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27105"/>
              <a:gd name="f7" fmla="val 79025"/>
              <a:gd name="f8" fmla="val 45130"/>
              <a:gd name="f9" fmla="val 79022"/>
              <a:gd name="f10" fmla="val 31938"/>
              <a:gd name="f11" fmla="val 75397"/>
              <a:gd name="f12" fmla="val 10488"/>
              <a:gd name="f13" fmla="val 87884"/>
              <a:gd name="f14" fmla="val 3238"/>
              <a:gd name="f15" fmla="val 62809"/>
              <a:gd name="f16" fmla="+- 0 0 2603"/>
              <a:gd name="f17" fmla="val 42669"/>
              <a:gd name="f18" fmla="+- 0 0 1797"/>
              <a:gd name="f19" fmla="val 23435"/>
              <a:gd name="f20" fmla="val 16228"/>
              <a:gd name="f21" fmla="val 9135"/>
              <a:gd name="f22" fmla="val 32743"/>
              <a:gd name="f23" fmla="+- 0 0 3856"/>
              <a:gd name="f24" fmla="val 59631"/>
              <a:gd name="f25" fmla="+- 0 0 2849"/>
              <a:gd name="f26" fmla="val 77556"/>
              <a:gd name="f27" fmla="val 11249"/>
              <a:gd name="f28" fmla="val 87526"/>
              <a:gd name="f29" fmla="val 19104"/>
              <a:gd name="f30" fmla="val 96488"/>
              <a:gd name="f31" fmla="val 27362"/>
              <a:gd name="f32" fmla="val 110184"/>
              <a:gd name="f33" fmla="val 29174"/>
              <a:gd name="f34" fmla="val 119549"/>
              <a:gd name="f35" fmla="val 30383"/>
              <a:gd name="f36" fmla="val 126900"/>
              <a:gd name="f37" fmla="val 36929"/>
              <a:gd name="f38" fmla="val 127101"/>
              <a:gd name="f39" fmla="val 47704"/>
              <a:gd name="f40" fmla="val 127303"/>
              <a:gd name="f41" fmla="val 58177"/>
              <a:gd name="f42" fmla="val 120455"/>
              <a:gd name="f43" fmla="val 63917"/>
              <a:gd name="f44" fmla="val 111795"/>
              <a:gd name="f45" fmla="val 68247"/>
              <a:gd name="f46" fmla="val 98905"/>
              <a:gd name="f47" fmla="val 74692"/>
              <a:gd name="f48" fmla="val 75341"/>
              <a:gd name="f49" fmla="val 78720"/>
              <a:gd name="f50" fmla="val 78921"/>
              <a:gd name="f51" fmla="+- 0 0 -90"/>
              <a:gd name="f52" fmla="*/ f3 1 127105"/>
              <a:gd name="f53" fmla="*/ f4 1 79025"/>
              <a:gd name="f54" fmla="+- f7 0 f5"/>
              <a:gd name="f55" fmla="+- f6 0 f5"/>
              <a:gd name="f56" fmla="*/ f51 f0 1"/>
              <a:gd name="f57" fmla="*/ f55 1 127105"/>
              <a:gd name="f58" fmla="*/ f54 1 79025"/>
              <a:gd name="f59" fmla="*/ 45130 f55 1"/>
              <a:gd name="f60" fmla="*/ 79022 f54 1"/>
              <a:gd name="f61" fmla="*/ 3238 f55 1"/>
              <a:gd name="f62" fmla="*/ 62809 f54 1"/>
              <a:gd name="f63" fmla="*/ 16228 f55 1"/>
              <a:gd name="f64" fmla="*/ 9135 f54 1"/>
              <a:gd name="f65" fmla="*/ 77556 f55 1"/>
              <a:gd name="f66" fmla="*/ 11249 f54 1"/>
              <a:gd name="f67" fmla="*/ 110184 f55 1"/>
              <a:gd name="f68" fmla="*/ 29174 f54 1"/>
              <a:gd name="f69" fmla="*/ 127101 f55 1"/>
              <a:gd name="f70" fmla="*/ 47704 f54 1"/>
              <a:gd name="f71" fmla="*/ 111795 f55 1"/>
              <a:gd name="f72" fmla="*/ 68247 f54 1"/>
              <a:gd name="f73" fmla="*/ 78921 f54 1"/>
              <a:gd name="f74" fmla="*/ f56 1 f2"/>
              <a:gd name="f75" fmla="*/ f59 1 127105"/>
              <a:gd name="f76" fmla="*/ f60 1 79025"/>
              <a:gd name="f77" fmla="*/ f61 1 127105"/>
              <a:gd name="f78" fmla="*/ f62 1 79025"/>
              <a:gd name="f79" fmla="*/ f63 1 127105"/>
              <a:gd name="f80" fmla="*/ f64 1 79025"/>
              <a:gd name="f81" fmla="*/ f65 1 127105"/>
              <a:gd name="f82" fmla="*/ f66 1 79025"/>
              <a:gd name="f83" fmla="*/ f67 1 127105"/>
              <a:gd name="f84" fmla="*/ f68 1 79025"/>
              <a:gd name="f85" fmla="*/ f69 1 127105"/>
              <a:gd name="f86" fmla="*/ f70 1 79025"/>
              <a:gd name="f87" fmla="*/ f71 1 127105"/>
              <a:gd name="f88" fmla="*/ f72 1 79025"/>
              <a:gd name="f89" fmla="*/ f73 1 79025"/>
              <a:gd name="f90" fmla="*/ f5 1 f57"/>
              <a:gd name="f91" fmla="*/ f6 1 f57"/>
              <a:gd name="f92" fmla="*/ f5 1 f58"/>
              <a:gd name="f93" fmla="*/ f7 1 f58"/>
              <a:gd name="f94" fmla="+- f74 0 f1"/>
              <a:gd name="f95" fmla="*/ f75 1 f57"/>
              <a:gd name="f96" fmla="*/ f76 1 f58"/>
              <a:gd name="f97" fmla="*/ f77 1 f57"/>
              <a:gd name="f98" fmla="*/ f78 1 f58"/>
              <a:gd name="f99" fmla="*/ f79 1 f57"/>
              <a:gd name="f100" fmla="*/ f80 1 f58"/>
              <a:gd name="f101" fmla="*/ f81 1 f57"/>
              <a:gd name="f102" fmla="*/ f82 1 f58"/>
              <a:gd name="f103" fmla="*/ f83 1 f57"/>
              <a:gd name="f104" fmla="*/ f84 1 f58"/>
              <a:gd name="f105" fmla="*/ f85 1 f57"/>
              <a:gd name="f106" fmla="*/ f86 1 f58"/>
              <a:gd name="f107" fmla="*/ f87 1 f57"/>
              <a:gd name="f108" fmla="*/ f88 1 f58"/>
              <a:gd name="f109" fmla="*/ f89 1 f58"/>
              <a:gd name="f110" fmla="*/ f90 f52 1"/>
              <a:gd name="f111" fmla="*/ f91 f52 1"/>
              <a:gd name="f112" fmla="*/ f93 f53 1"/>
              <a:gd name="f113" fmla="*/ f92 f53 1"/>
              <a:gd name="f114" fmla="*/ f95 f52 1"/>
              <a:gd name="f115" fmla="*/ f96 f53 1"/>
              <a:gd name="f116" fmla="*/ f97 f52 1"/>
              <a:gd name="f117" fmla="*/ f98 f53 1"/>
              <a:gd name="f118" fmla="*/ f99 f52 1"/>
              <a:gd name="f119" fmla="*/ f100 f53 1"/>
              <a:gd name="f120" fmla="*/ f101 f52 1"/>
              <a:gd name="f121" fmla="*/ f102 f53 1"/>
              <a:gd name="f122" fmla="*/ f103 f52 1"/>
              <a:gd name="f123" fmla="*/ f104 f53 1"/>
              <a:gd name="f124" fmla="*/ f105 f52 1"/>
              <a:gd name="f125" fmla="*/ f106 f53 1"/>
              <a:gd name="f126" fmla="*/ f107 f52 1"/>
              <a:gd name="f127" fmla="*/ f108 f53 1"/>
              <a:gd name="f128" fmla="*/ f109 f5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4">
                <a:pos x="f114" y="f115"/>
              </a:cxn>
              <a:cxn ang="f94">
                <a:pos x="f116" y="f117"/>
              </a:cxn>
              <a:cxn ang="f94">
                <a:pos x="f118" y="f119"/>
              </a:cxn>
              <a:cxn ang="f94">
                <a:pos x="f120" y="f121"/>
              </a:cxn>
              <a:cxn ang="f94">
                <a:pos x="f122" y="f123"/>
              </a:cxn>
              <a:cxn ang="f94">
                <a:pos x="f124" y="f125"/>
              </a:cxn>
              <a:cxn ang="f94">
                <a:pos x="f126" y="f127"/>
              </a:cxn>
              <a:cxn ang="f94">
                <a:pos x="f114" y="f128"/>
              </a:cxn>
            </a:cxnLst>
            <a:rect l="f110" t="f113" r="f111" b="f112"/>
            <a:pathLst>
              <a:path w="127105" h="79025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8" y="f50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01" name="Forma libre: forma 235">
            <a:extLst>
              <a:ext uri="{FF2B5EF4-FFF2-40B4-BE49-F238E27FC236}">
                <a16:creationId xmlns:a16="http://schemas.microsoft.com/office/drawing/2014/main" id="{2C211D80-7C13-42F8-A438-31E52A0A3220}"/>
              </a:ext>
            </a:extLst>
          </p:cNvPr>
          <p:cNvSpPr/>
          <p:nvPr/>
        </p:nvSpPr>
        <p:spPr>
          <a:xfrm>
            <a:off x="7688202" y="4491276"/>
            <a:ext cx="95874" cy="13162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5877"/>
              <a:gd name="f7" fmla="val 131627"/>
              <a:gd name="f8" fmla="val 42979"/>
              <a:gd name="f9" fmla="val 127171"/>
              <a:gd name="f10" fmla="val 33211"/>
              <a:gd name="f11" fmla="val 121834"/>
              <a:gd name="f12" fmla="val 26162"/>
              <a:gd name="f13" fmla="val 132206"/>
              <a:gd name="f14" fmla="val 17199"/>
              <a:gd name="f15" fmla="val 131602"/>
              <a:gd name="f16" fmla="val 10955"/>
              <a:gd name="f17" fmla="val 131199"/>
              <a:gd name="f18" fmla="val 4813"/>
              <a:gd name="f19" fmla="val 130495"/>
              <a:gd name="f20" fmla="val 1288"/>
              <a:gd name="f21" fmla="val 124755"/>
              <a:gd name="f22" fmla="+- 0 0 2941"/>
              <a:gd name="f23" fmla="val 117806"/>
              <a:gd name="f24" fmla="val 4309"/>
              <a:gd name="f25" fmla="val 115188"/>
              <a:gd name="f26" fmla="val 7733"/>
              <a:gd name="f27" fmla="val 112469"/>
              <a:gd name="f28" fmla="val 39253"/>
              <a:gd name="f29" fmla="val 86890"/>
              <a:gd name="f30" fmla="val 61105"/>
              <a:gd name="f31" fmla="val 55371"/>
              <a:gd name="f32" fmla="val 70269"/>
              <a:gd name="f33" fmla="val 15392"/>
              <a:gd name="f34" fmla="val 72082"/>
              <a:gd name="f35" fmla="val 7336"/>
              <a:gd name="f36" fmla="val 75707"/>
              <a:gd name="f37" fmla="+- 0 0 2029"/>
              <a:gd name="f38" fmla="val 86583"/>
              <a:gd name="f39" fmla="val 387"/>
              <a:gd name="f40" fmla="val 99674"/>
              <a:gd name="f41" fmla="val 3308"/>
              <a:gd name="f42" fmla="val 95546"/>
              <a:gd name="f43" fmla="val 14486"/>
              <a:gd name="f44" fmla="val 94136"/>
              <a:gd name="f45" fmla="val 22844"/>
              <a:gd name="f46" fmla="val 89403"/>
              <a:gd name="f47" fmla="val 50235"/>
              <a:gd name="f48" fmla="val 76815"/>
              <a:gd name="f49" fmla="val 74101"/>
              <a:gd name="f50" fmla="val 60199"/>
              <a:gd name="f51" fmla="val 96054"/>
              <a:gd name="f52" fmla="val 52948"/>
              <a:gd name="f53" fmla="val 105621"/>
              <a:gd name="f54" fmla="val 44489"/>
              <a:gd name="f55" fmla="val 114483"/>
              <a:gd name="f56" fmla="val 127272"/>
              <a:gd name="f57" fmla="val 43180"/>
              <a:gd name="f58" fmla="val 127071"/>
              <a:gd name="f59" fmla="+- 0 0 -90"/>
              <a:gd name="f60" fmla="*/ f3 1 95877"/>
              <a:gd name="f61" fmla="*/ f4 1 131627"/>
              <a:gd name="f62" fmla="+- f7 0 f5"/>
              <a:gd name="f63" fmla="+- f6 0 f5"/>
              <a:gd name="f64" fmla="*/ f59 f0 1"/>
              <a:gd name="f65" fmla="*/ f63 1 95877"/>
              <a:gd name="f66" fmla="*/ f62 1 131627"/>
              <a:gd name="f67" fmla="*/ 42979 f63 1"/>
              <a:gd name="f68" fmla="*/ 127171 f62 1"/>
              <a:gd name="f69" fmla="*/ 17199 f63 1"/>
              <a:gd name="f70" fmla="*/ 131602 f62 1"/>
              <a:gd name="f71" fmla="*/ 1288 f63 1"/>
              <a:gd name="f72" fmla="*/ 124755 f62 1"/>
              <a:gd name="f73" fmla="*/ 7733 f63 1"/>
              <a:gd name="f74" fmla="*/ 112469 f62 1"/>
              <a:gd name="f75" fmla="*/ 70269 f63 1"/>
              <a:gd name="f76" fmla="*/ 15392 f62 1"/>
              <a:gd name="f77" fmla="*/ 86583 f63 1"/>
              <a:gd name="f78" fmla="*/ 387 f62 1"/>
              <a:gd name="f79" fmla="*/ 94136 f63 1"/>
              <a:gd name="f80" fmla="*/ 22844 f62 1"/>
              <a:gd name="f81" fmla="*/ 60199 f63 1"/>
              <a:gd name="f82" fmla="*/ 96054 f62 1"/>
              <a:gd name="f83" fmla="*/ 127272 f62 1"/>
              <a:gd name="f84" fmla="*/ 43180 f63 1"/>
              <a:gd name="f85" fmla="*/ 127071 f62 1"/>
              <a:gd name="f86" fmla="*/ f64 1 f2"/>
              <a:gd name="f87" fmla="*/ f67 1 95877"/>
              <a:gd name="f88" fmla="*/ f68 1 131627"/>
              <a:gd name="f89" fmla="*/ f69 1 95877"/>
              <a:gd name="f90" fmla="*/ f70 1 131627"/>
              <a:gd name="f91" fmla="*/ f71 1 95877"/>
              <a:gd name="f92" fmla="*/ f72 1 131627"/>
              <a:gd name="f93" fmla="*/ f73 1 95877"/>
              <a:gd name="f94" fmla="*/ f74 1 131627"/>
              <a:gd name="f95" fmla="*/ f75 1 95877"/>
              <a:gd name="f96" fmla="*/ f76 1 131627"/>
              <a:gd name="f97" fmla="*/ f77 1 95877"/>
              <a:gd name="f98" fmla="*/ f78 1 131627"/>
              <a:gd name="f99" fmla="*/ f79 1 95877"/>
              <a:gd name="f100" fmla="*/ f80 1 131627"/>
              <a:gd name="f101" fmla="*/ f81 1 95877"/>
              <a:gd name="f102" fmla="*/ f82 1 131627"/>
              <a:gd name="f103" fmla="*/ f83 1 131627"/>
              <a:gd name="f104" fmla="*/ f84 1 95877"/>
              <a:gd name="f105" fmla="*/ f85 1 131627"/>
              <a:gd name="f106" fmla="*/ f5 1 f65"/>
              <a:gd name="f107" fmla="*/ f6 1 f65"/>
              <a:gd name="f108" fmla="*/ f5 1 f66"/>
              <a:gd name="f109" fmla="*/ f7 1 f66"/>
              <a:gd name="f110" fmla="+- f86 0 f1"/>
              <a:gd name="f111" fmla="*/ f87 1 f65"/>
              <a:gd name="f112" fmla="*/ f88 1 f66"/>
              <a:gd name="f113" fmla="*/ f89 1 f65"/>
              <a:gd name="f114" fmla="*/ f90 1 f66"/>
              <a:gd name="f115" fmla="*/ f91 1 f65"/>
              <a:gd name="f116" fmla="*/ f92 1 f66"/>
              <a:gd name="f117" fmla="*/ f93 1 f65"/>
              <a:gd name="f118" fmla="*/ f94 1 f66"/>
              <a:gd name="f119" fmla="*/ f95 1 f65"/>
              <a:gd name="f120" fmla="*/ f96 1 f66"/>
              <a:gd name="f121" fmla="*/ f97 1 f65"/>
              <a:gd name="f122" fmla="*/ f98 1 f66"/>
              <a:gd name="f123" fmla="*/ f99 1 f65"/>
              <a:gd name="f124" fmla="*/ f100 1 f66"/>
              <a:gd name="f125" fmla="*/ f101 1 f65"/>
              <a:gd name="f126" fmla="*/ f102 1 f66"/>
              <a:gd name="f127" fmla="*/ f103 1 f66"/>
              <a:gd name="f128" fmla="*/ f104 1 f65"/>
              <a:gd name="f129" fmla="*/ f105 1 f66"/>
              <a:gd name="f130" fmla="*/ f106 f60 1"/>
              <a:gd name="f131" fmla="*/ f107 f60 1"/>
              <a:gd name="f132" fmla="*/ f109 f61 1"/>
              <a:gd name="f133" fmla="*/ f108 f61 1"/>
              <a:gd name="f134" fmla="*/ f111 f60 1"/>
              <a:gd name="f135" fmla="*/ f112 f61 1"/>
              <a:gd name="f136" fmla="*/ f113 f60 1"/>
              <a:gd name="f137" fmla="*/ f114 f61 1"/>
              <a:gd name="f138" fmla="*/ f115 f60 1"/>
              <a:gd name="f139" fmla="*/ f116 f61 1"/>
              <a:gd name="f140" fmla="*/ f117 f60 1"/>
              <a:gd name="f141" fmla="*/ f118 f61 1"/>
              <a:gd name="f142" fmla="*/ f119 f60 1"/>
              <a:gd name="f143" fmla="*/ f120 f61 1"/>
              <a:gd name="f144" fmla="*/ f121 f60 1"/>
              <a:gd name="f145" fmla="*/ f122 f61 1"/>
              <a:gd name="f146" fmla="*/ f123 f60 1"/>
              <a:gd name="f147" fmla="*/ f124 f61 1"/>
              <a:gd name="f148" fmla="*/ f125 f60 1"/>
              <a:gd name="f149" fmla="*/ f126 f61 1"/>
              <a:gd name="f150" fmla="*/ f127 f61 1"/>
              <a:gd name="f151" fmla="*/ f128 f60 1"/>
              <a:gd name="f152" fmla="*/ f129 f6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0">
                <a:pos x="f134" y="f135"/>
              </a:cxn>
              <a:cxn ang="f110">
                <a:pos x="f136" y="f137"/>
              </a:cxn>
              <a:cxn ang="f110">
                <a:pos x="f138" y="f139"/>
              </a:cxn>
              <a:cxn ang="f110">
                <a:pos x="f140" y="f141"/>
              </a:cxn>
              <a:cxn ang="f110">
                <a:pos x="f142" y="f143"/>
              </a:cxn>
              <a:cxn ang="f110">
                <a:pos x="f144" y="f145"/>
              </a:cxn>
              <a:cxn ang="f110">
                <a:pos x="f146" y="f147"/>
              </a:cxn>
              <a:cxn ang="f110">
                <a:pos x="f148" y="f149"/>
              </a:cxn>
              <a:cxn ang="f110">
                <a:pos x="f134" y="f150"/>
              </a:cxn>
              <a:cxn ang="f110">
                <a:pos x="f151" y="f152"/>
              </a:cxn>
            </a:cxnLst>
            <a:rect l="f130" t="f133" r="f131" b="f132"/>
            <a:pathLst>
              <a:path w="95877" h="131627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8" y="f56"/>
                </a:cubicBezTo>
                <a:cubicBezTo>
                  <a:pt x="f8" y="f56"/>
                  <a:pt x="f57" y="f58"/>
                  <a:pt x="f57" y="f58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6CC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02" name="Forma libre: forma 240">
            <a:extLst>
              <a:ext uri="{FF2B5EF4-FFF2-40B4-BE49-F238E27FC236}">
                <a16:creationId xmlns:a16="http://schemas.microsoft.com/office/drawing/2014/main" id="{95000275-1B53-41CE-9F71-A7F6201697C8}"/>
              </a:ext>
            </a:extLst>
          </p:cNvPr>
          <p:cNvSpPr/>
          <p:nvPr/>
        </p:nvSpPr>
        <p:spPr>
          <a:xfrm>
            <a:off x="3537941" y="4368198"/>
            <a:ext cx="452454" cy="38028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52453"/>
              <a:gd name="f7" fmla="val 380289"/>
              <a:gd name="f8" fmla="val 452260"/>
              <a:gd name="f9" fmla="val 135419"/>
              <a:gd name="f10" fmla="val 436882"/>
              <a:gd name="f11" fmla="val 209877"/>
              <a:gd name="f12" fmla="val 404040"/>
              <a:gd name="f13" fmla="val 290157"/>
              <a:gd name="f14" fmla="val 339573"/>
              <a:gd name="f15" fmla="val 355145"/>
              <a:gd name="f16" fmla="val 337575"/>
              <a:gd name="f17" fmla="val 357230"/>
              <a:gd name="f18" fmla="val 335142"/>
              <a:gd name="f19" fmla="val 358881"/>
              <a:gd name="f20" fmla="val 332883"/>
              <a:gd name="f21" fmla="val 360619"/>
              <a:gd name="f22" fmla="val 314725"/>
              <a:gd name="f23" fmla="val 373825"/>
              <a:gd name="f24" fmla="val 292744"/>
              <a:gd name="f25" fmla="val 386683"/>
              <a:gd name="f26" fmla="val 272500"/>
              <a:gd name="f27" fmla="val 376779"/>
              <a:gd name="f28" fmla="val 211943"/>
              <a:gd name="f29" fmla="val 347239"/>
              <a:gd name="f30" fmla="val 127840"/>
              <a:gd name="f31" fmla="val 412922"/>
              <a:gd name="f32" fmla="val 80750"/>
              <a:gd name="f33" fmla="val 322738"/>
              <a:gd name="f34" fmla="val 49125"/>
              <a:gd name="f35" fmla="val 262268"/>
              <a:gd name="f36" fmla="val 12373"/>
              <a:gd name="f37" fmla="val 205186"/>
              <a:gd name="f38" fmla="val 1774"/>
              <a:gd name="f39" fmla="val 136548"/>
              <a:gd name="f40" fmla="+- 0 0 12996"/>
              <a:gd name="f41" fmla="val 41499"/>
              <a:gd name="f42" fmla="val 66762"/>
              <a:gd name="f43" fmla="+- 0 0 26009"/>
              <a:gd name="f44" fmla="val 155817"/>
              <a:gd name="f45" fmla="val 9700"/>
              <a:gd name="f46" fmla="val 205340"/>
              <a:gd name="f47" fmla="val 29596"/>
              <a:gd name="f48" fmla="val 248347"/>
              <a:gd name="f49" fmla="val 28553"/>
              <a:gd name="f50" fmla="val 297522"/>
              <a:gd name="f51" fmla="val 9352"/>
              <a:gd name="f52" fmla="val 380234"/>
              <a:gd name="f53" fmla="+- 0 0 22968"/>
              <a:gd name="f54" fmla="val 453824"/>
              <a:gd name="f55" fmla="val 32463"/>
              <a:gd name="f56" fmla="val 452434"/>
              <a:gd name="f57" fmla="+- 0 0 -90"/>
              <a:gd name="f58" fmla="*/ f3 1 452453"/>
              <a:gd name="f59" fmla="*/ f4 1 380289"/>
              <a:gd name="f60" fmla="+- f7 0 f5"/>
              <a:gd name="f61" fmla="+- f6 0 f5"/>
              <a:gd name="f62" fmla="*/ f57 f0 1"/>
              <a:gd name="f63" fmla="*/ f61 1 452453"/>
              <a:gd name="f64" fmla="*/ f60 1 380289"/>
              <a:gd name="f65" fmla="*/ 452260 f61 1"/>
              <a:gd name="f66" fmla="*/ 135419 f60 1"/>
              <a:gd name="f67" fmla="*/ 339573 f61 1"/>
              <a:gd name="f68" fmla="*/ 355145 f60 1"/>
              <a:gd name="f69" fmla="*/ 332883 f61 1"/>
              <a:gd name="f70" fmla="*/ 360619 f60 1"/>
              <a:gd name="f71" fmla="*/ 272500 f61 1"/>
              <a:gd name="f72" fmla="*/ 376779 f60 1"/>
              <a:gd name="f73" fmla="*/ 80750 f61 1"/>
              <a:gd name="f74" fmla="*/ 322738 f60 1"/>
              <a:gd name="f75" fmla="*/ 1774 f61 1"/>
              <a:gd name="f76" fmla="*/ 136548 f60 1"/>
              <a:gd name="f77" fmla="*/ 155817 f61 1"/>
              <a:gd name="f78" fmla="*/ 9700 f60 1"/>
              <a:gd name="f79" fmla="*/ 297522 f61 1"/>
              <a:gd name="f80" fmla="*/ 9352 f60 1"/>
              <a:gd name="f81" fmla="*/ 452434 f61 1"/>
              <a:gd name="f82" fmla="*/ f62 1 f2"/>
              <a:gd name="f83" fmla="*/ f65 1 452453"/>
              <a:gd name="f84" fmla="*/ f66 1 380289"/>
              <a:gd name="f85" fmla="*/ f67 1 452453"/>
              <a:gd name="f86" fmla="*/ f68 1 380289"/>
              <a:gd name="f87" fmla="*/ f69 1 452453"/>
              <a:gd name="f88" fmla="*/ f70 1 380289"/>
              <a:gd name="f89" fmla="*/ f71 1 452453"/>
              <a:gd name="f90" fmla="*/ f72 1 380289"/>
              <a:gd name="f91" fmla="*/ f73 1 452453"/>
              <a:gd name="f92" fmla="*/ f74 1 380289"/>
              <a:gd name="f93" fmla="*/ f75 1 452453"/>
              <a:gd name="f94" fmla="*/ f76 1 380289"/>
              <a:gd name="f95" fmla="*/ f77 1 452453"/>
              <a:gd name="f96" fmla="*/ f78 1 380289"/>
              <a:gd name="f97" fmla="*/ f79 1 452453"/>
              <a:gd name="f98" fmla="*/ f80 1 380289"/>
              <a:gd name="f99" fmla="*/ f81 1 452453"/>
              <a:gd name="f100" fmla="*/ f5 1 f63"/>
              <a:gd name="f101" fmla="*/ f6 1 f63"/>
              <a:gd name="f102" fmla="*/ f5 1 f64"/>
              <a:gd name="f103" fmla="*/ f7 1 f64"/>
              <a:gd name="f104" fmla="+- f82 0 f1"/>
              <a:gd name="f105" fmla="*/ f83 1 f63"/>
              <a:gd name="f106" fmla="*/ f84 1 f64"/>
              <a:gd name="f107" fmla="*/ f85 1 f63"/>
              <a:gd name="f108" fmla="*/ f86 1 f64"/>
              <a:gd name="f109" fmla="*/ f87 1 f63"/>
              <a:gd name="f110" fmla="*/ f88 1 f64"/>
              <a:gd name="f111" fmla="*/ f89 1 f63"/>
              <a:gd name="f112" fmla="*/ f90 1 f64"/>
              <a:gd name="f113" fmla="*/ f91 1 f63"/>
              <a:gd name="f114" fmla="*/ f92 1 f64"/>
              <a:gd name="f115" fmla="*/ f93 1 f63"/>
              <a:gd name="f116" fmla="*/ f94 1 f64"/>
              <a:gd name="f117" fmla="*/ f95 1 f63"/>
              <a:gd name="f118" fmla="*/ f96 1 f64"/>
              <a:gd name="f119" fmla="*/ f97 1 f63"/>
              <a:gd name="f120" fmla="*/ f98 1 f64"/>
              <a:gd name="f121" fmla="*/ f99 1 f63"/>
              <a:gd name="f122" fmla="*/ f100 f58 1"/>
              <a:gd name="f123" fmla="*/ f101 f58 1"/>
              <a:gd name="f124" fmla="*/ f103 f59 1"/>
              <a:gd name="f125" fmla="*/ f102 f59 1"/>
              <a:gd name="f126" fmla="*/ f105 f58 1"/>
              <a:gd name="f127" fmla="*/ f106 f59 1"/>
              <a:gd name="f128" fmla="*/ f107 f58 1"/>
              <a:gd name="f129" fmla="*/ f108 f59 1"/>
              <a:gd name="f130" fmla="*/ f109 f58 1"/>
              <a:gd name="f131" fmla="*/ f110 f59 1"/>
              <a:gd name="f132" fmla="*/ f111 f58 1"/>
              <a:gd name="f133" fmla="*/ f112 f59 1"/>
              <a:gd name="f134" fmla="*/ f113 f58 1"/>
              <a:gd name="f135" fmla="*/ f114 f59 1"/>
              <a:gd name="f136" fmla="*/ f115 f58 1"/>
              <a:gd name="f137" fmla="*/ f116 f59 1"/>
              <a:gd name="f138" fmla="*/ f117 f58 1"/>
              <a:gd name="f139" fmla="*/ f118 f59 1"/>
              <a:gd name="f140" fmla="*/ f119 f58 1"/>
              <a:gd name="f141" fmla="*/ f120 f59 1"/>
              <a:gd name="f142" fmla="*/ f121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4">
                <a:pos x="f126" y="f127"/>
              </a:cxn>
              <a:cxn ang="f104">
                <a:pos x="f128" y="f129"/>
              </a:cxn>
              <a:cxn ang="f104">
                <a:pos x="f130" y="f131"/>
              </a:cxn>
              <a:cxn ang="f104">
                <a:pos x="f132" y="f133"/>
              </a:cxn>
              <a:cxn ang="f104">
                <a:pos x="f134" y="f135"/>
              </a:cxn>
              <a:cxn ang="f104">
                <a:pos x="f136" y="f137"/>
              </a:cxn>
              <a:cxn ang="f104">
                <a:pos x="f138" y="f139"/>
              </a:cxn>
              <a:cxn ang="f104">
                <a:pos x="f140" y="f141"/>
              </a:cxn>
              <a:cxn ang="f104">
                <a:pos x="f142" y="f127"/>
              </a:cxn>
            </a:cxnLst>
            <a:rect l="f122" t="f125" r="f123" b="f124"/>
            <a:pathLst>
              <a:path w="452453" h="380289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9"/>
                </a:cubicBez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03" name="Forma libre: forma 241">
            <a:extLst>
              <a:ext uri="{FF2B5EF4-FFF2-40B4-BE49-F238E27FC236}">
                <a16:creationId xmlns:a16="http://schemas.microsoft.com/office/drawing/2014/main" id="{ED95CEA0-DFE5-4B26-B944-7B1A4211A854}"/>
              </a:ext>
            </a:extLst>
          </p:cNvPr>
          <p:cNvSpPr/>
          <p:nvPr/>
        </p:nvSpPr>
        <p:spPr>
          <a:xfrm>
            <a:off x="2418313" y="4254995"/>
            <a:ext cx="610819" cy="30209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10823"/>
              <a:gd name="f7" fmla="val 302088"/>
              <a:gd name="f8" fmla="val 303752"/>
              <a:gd name="f9" fmla="val 103961"/>
              <a:gd name="f10" fmla="val 365873"/>
              <a:gd name="f11" fmla="val 4220"/>
              <a:gd name="f12" fmla="val 450149"/>
              <a:gd name="f13" fmla="+- 0 0 25234"/>
              <a:gd name="f14" fmla="val 533557"/>
              <a:gd name="f15" fmla="val 22031"/>
              <a:gd name="f16" fmla="val 598197"/>
              <a:gd name="f17" fmla="val 58608"/>
              <a:gd name="f18" fmla="val 628172"/>
              <a:gd name="f19" fmla="val 146446"/>
              <a:gd name="f20" fmla="val 600543"/>
              <a:gd name="f21" fmla="val 214823"/>
              <a:gd name="f22" fmla="val 593506"/>
              <a:gd name="f23" fmla="val 232200"/>
              <a:gd name="f24" fmla="val 582732"/>
              <a:gd name="f25" fmla="val 239932"/>
              <a:gd name="f26" fmla="val 564748"/>
              <a:gd name="f27" fmla="val 239845"/>
              <a:gd name="f28" fmla="val 545981"/>
              <a:gd name="f29" fmla="val 239758"/>
              <a:gd name="f30" fmla="val 527127"/>
              <a:gd name="f31" fmla="val 239150"/>
              <a:gd name="f32" fmla="val 508361"/>
              <a:gd name="f33" fmla="val 240193"/>
              <a:gd name="f34" fmla="val 482470"/>
              <a:gd name="f35" fmla="val 241670"/>
              <a:gd name="f36" fmla="val 468395"/>
              <a:gd name="f37" fmla="val 230027"/>
              <a:gd name="f38" fmla="val 461531"/>
              <a:gd name="f39" fmla="val 205353"/>
              <a:gd name="f40" fmla="val 454233"/>
              <a:gd name="f41" fmla="val 178941"/>
              <a:gd name="f42" fmla="val 445023"/>
              <a:gd name="f43" fmla="val 152963"/>
              <a:gd name="f44" fmla="val 435379"/>
              <a:gd name="f45" fmla="val 127332"/>
              <a:gd name="f46" fmla="val 431035"/>
              <a:gd name="f47" fmla="val 115864"/>
              <a:gd name="f48" fmla="val 430775"/>
              <a:gd name="f49" fmla="val 98574"/>
              <a:gd name="f50" fmla="val 414528"/>
              <a:gd name="f51" fmla="val 97532"/>
              <a:gd name="f52" fmla="val 395935"/>
              <a:gd name="f53" fmla="val 96315"/>
              <a:gd name="f54" fmla="val 393328"/>
              <a:gd name="f55" fmla="val 114474"/>
              <a:gd name="f56" fmla="val 387768"/>
              <a:gd name="f57" fmla="val 127072"/>
              <a:gd name="f58" fmla="val 365526"/>
              <a:gd name="f59" fmla="val 177290"/>
              <a:gd name="f60" fmla="val 344153"/>
              <a:gd name="f61" fmla="val 227855"/>
              <a:gd name="f62" fmla="val 321650"/>
              <a:gd name="f63" fmla="val 277900"/>
              <a:gd name="f64" fmla="val 317306"/>
              <a:gd name="f65" fmla="val 287544"/>
              <a:gd name="f66" fmla="val 316263"/>
              <a:gd name="f67" fmla="val 302922"/>
              <a:gd name="f68" fmla="val 301320"/>
              <a:gd name="f69" fmla="val 302053"/>
              <a:gd name="f70" fmla="val 289764"/>
              <a:gd name="f71" fmla="val 301445"/>
              <a:gd name="f72" fmla="val 287331"/>
              <a:gd name="f73" fmla="val 288586"/>
              <a:gd name="f74" fmla="val 282814"/>
              <a:gd name="f75" fmla="val 279898"/>
              <a:gd name="f76" fmla="val 262831"/>
              <a:gd name="f77" fmla="val 241409"/>
              <a:gd name="f78" fmla="val 243282"/>
              <a:gd name="f79" fmla="val 202746"/>
              <a:gd name="f80" fmla="val 223733"/>
              <a:gd name="f81" fmla="val 164084"/>
              <a:gd name="f82" fmla="val 208790"/>
              <a:gd name="f83" fmla="val 134630"/>
              <a:gd name="f84" fmla="val 194020"/>
              <a:gd name="f85" fmla="val 136021"/>
              <a:gd name="f86" fmla="val 178989"/>
              <a:gd name="f87" fmla="val 174210"/>
              <a:gd name="f88" fmla="val 173033"/>
              <a:gd name="f89" fmla="val 169171"/>
              <a:gd name="f90" fmla="val 181808"/>
              <a:gd name="f91" fmla="val 164132"/>
              <a:gd name="f92" fmla="val 190496"/>
              <a:gd name="f93" fmla="val 139197"/>
              <a:gd name="f94" fmla="val 233416"/>
              <a:gd name="f95" fmla="val 70560"/>
              <a:gd name="f96" fmla="val 254355"/>
              <a:gd name="f97" fmla="val 26597"/>
              <a:gd name="f98" fmla="val 233068"/>
              <a:gd name="f99" fmla="val 12956"/>
              <a:gd name="f100" fmla="val 226465"/>
              <a:gd name="f101" fmla="val 9481"/>
              <a:gd name="f102" fmla="val 213954"/>
              <a:gd name="f103" fmla="val 6179"/>
              <a:gd name="f104" fmla="val 201617"/>
              <a:gd name="f105" fmla="+- 0 0 15194"/>
              <a:gd name="f106" fmla="val 121946"/>
              <a:gd name="f107" fmla="val 20168"/>
              <a:gd name="f108" fmla="val 45141"/>
              <a:gd name="f109" fmla="val 92280"/>
              <a:gd name="f110" fmla="val 13603"/>
              <a:gd name="f111" fmla="val 165522"/>
              <a:gd name="f112" fmla="+- 0 0 18370"/>
              <a:gd name="f113" fmla="val 247452"/>
              <a:gd name="f114" fmla="val 9519"/>
              <a:gd name="f115" fmla="val 290546"/>
              <a:gd name="f116" fmla="val 81285"/>
              <a:gd name="f117" fmla="val 294890"/>
              <a:gd name="f118" fmla="val 88409"/>
              <a:gd name="f119" fmla="val 298974"/>
              <a:gd name="f120" fmla="val 95707"/>
              <a:gd name="f121" fmla="val 104135"/>
              <a:gd name="f122" fmla="+- 0 0 -90"/>
              <a:gd name="f123" fmla="*/ f3 1 610823"/>
              <a:gd name="f124" fmla="*/ f4 1 302088"/>
              <a:gd name="f125" fmla="+- f7 0 f5"/>
              <a:gd name="f126" fmla="+- f6 0 f5"/>
              <a:gd name="f127" fmla="*/ f122 f0 1"/>
              <a:gd name="f128" fmla="*/ f126 1 610823"/>
              <a:gd name="f129" fmla="*/ f125 1 302088"/>
              <a:gd name="f130" fmla="*/ 303752 f126 1"/>
              <a:gd name="f131" fmla="*/ 103961 f125 1"/>
              <a:gd name="f132" fmla="*/ 533557 f126 1"/>
              <a:gd name="f133" fmla="*/ 22031 f125 1"/>
              <a:gd name="f134" fmla="*/ 600543 f126 1"/>
              <a:gd name="f135" fmla="*/ 214823 f125 1"/>
              <a:gd name="f136" fmla="*/ 564748 f126 1"/>
              <a:gd name="f137" fmla="*/ 239845 f125 1"/>
              <a:gd name="f138" fmla="*/ 508361 f126 1"/>
              <a:gd name="f139" fmla="*/ 240193 f125 1"/>
              <a:gd name="f140" fmla="*/ 461531 f126 1"/>
              <a:gd name="f141" fmla="*/ 205353 f125 1"/>
              <a:gd name="f142" fmla="*/ 435379 f126 1"/>
              <a:gd name="f143" fmla="*/ 127332 f125 1"/>
              <a:gd name="f144" fmla="*/ 414528 f126 1"/>
              <a:gd name="f145" fmla="*/ 97532 f125 1"/>
              <a:gd name="f146" fmla="*/ 387768 f126 1"/>
              <a:gd name="f147" fmla="*/ 127072 f125 1"/>
              <a:gd name="f148" fmla="*/ 321650 f126 1"/>
              <a:gd name="f149" fmla="*/ 277900 f125 1"/>
              <a:gd name="f150" fmla="*/ 301320 f126 1"/>
              <a:gd name="f151" fmla="*/ 302053 f125 1"/>
              <a:gd name="f152" fmla="*/ 282814 f126 1"/>
              <a:gd name="f153" fmla="*/ 279898 f125 1"/>
              <a:gd name="f154" fmla="*/ 223733 f126 1"/>
              <a:gd name="f155" fmla="*/ 164084 f125 1"/>
              <a:gd name="f156" fmla="*/ 178989 f126 1"/>
              <a:gd name="f157" fmla="*/ 164132 f126 1"/>
              <a:gd name="f158" fmla="*/ 190496 f125 1"/>
              <a:gd name="f159" fmla="*/ 26597 f126 1"/>
              <a:gd name="f160" fmla="*/ 233068 f125 1"/>
              <a:gd name="f161" fmla="*/ 6179 f126 1"/>
              <a:gd name="f162" fmla="*/ 201617 f125 1"/>
              <a:gd name="f163" fmla="*/ 92280 f126 1"/>
              <a:gd name="f164" fmla="*/ 13603 f125 1"/>
              <a:gd name="f165" fmla="*/ 290546 f126 1"/>
              <a:gd name="f166" fmla="*/ 81285 f125 1"/>
              <a:gd name="f167" fmla="*/ 104135 f125 1"/>
              <a:gd name="f168" fmla="*/ f127 1 f2"/>
              <a:gd name="f169" fmla="*/ f130 1 610823"/>
              <a:gd name="f170" fmla="*/ f131 1 302088"/>
              <a:gd name="f171" fmla="*/ f132 1 610823"/>
              <a:gd name="f172" fmla="*/ f133 1 302088"/>
              <a:gd name="f173" fmla="*/ f134 1 610823"/>
              <a:gd name="f174" fmla="*/ f135 1 302088"/>
              <a:gd name="f175" fmla="*/ f136 1 610823"/>
              <a:gd name="f176" fmla="*/ f137 1 302088"/>
              <a:gd name="f177" fmla="*/ f138 1 610823"/>
              <a:gd name="f178" fmla="*/ f139 1 302088"/>
              <a:gd name="f179" fmla="*/ f140 1 610823"/>
              <a:gd name="f180" fmla="*/ f141 1 302088"/>
              <a:gd name="f181" fmla="*/ f142 1 610823"/>
              <a:gd name="f182" fmla="*/ f143 1 302088"/>
              <a:gd name="f183" fmla="*/ f144 1 610823"/>
              <a:gd name="f184" fmla="*/ f145 1 302088"/>
              <a:gd name="f185" fmla="*/ f146 1 610823"/>
              <a:gd name="f186" fmla="*/ f147 1 302088"/>
              <a:gd name="f187" fmla="*/ f148 1 610823"/>
              <a:gd name="f188" fmla="*/ f149 1 302088"/>
              <a:gd name="f189" fmla="*/ f150 1 610823"/>
              <a:gd name="f190" fmla="*/ f151 1 302088"/>
              <a:gd name="f191" fmla="*/ f152 1 610823"/>
              <a:gd name="f192" fmla="*/ f153 1 302088"/>
              <a:gd name="f193" fmla="*/ f154 1 610823"/>
              <a:gd name="f194" fmla="*/ f155 1 302088"/>
              <a:gd name="f195" fmla="*/ f156 1 610823"/>
              <a:gd name="f196" fmla="*/ f157 1 610823"/>
              <a:gd name="f197" fmla="*/ f158 1 302088"/>
              <a:gd name="f198" fmla="*/ f159 1 610823"/>
              <a:gd name="f199" fmla="*/ f160 1 302088"/>
              <a:gd name="f200" fmla="*/ f161 1 610823"/>
              <a:gd name="f201" fmla="*/ f162 1 302088"/>
              <a:gd name="f202" fmla="*/ f163 1 610823"/>
              <a:gd name="f203" fmla="*/ f164 1 302088"/>
              <a:gd name="f204" fmla="*/ f165 1 610823"/>
              <a:gd name="f205" fmla="*/ f166 1 302088"/>
              <a:gd name="f206" fmla="*/ f167 1 302088"/>
              <a:gd name="f207" fmla="*/ f5 1 f128"/>
              <a:gd name="f208" fmla="*/ f6 1 f128"/>
              <a:gd name="f209" fmla="*/ f5 1 f129"/>
              <a:gd name="f210" fmla="*/ f7 1 f129"/>
              <a:gd name="f211" fmla="+- f168 0 f1"/>
              <a:gd name="f212" fmla="*/ f169 1 f128"/>
              <a:gd name="f213" fmla="*/ f170 1 f129"/>
              <a:gd name="f214" fmla="*/ f171 1 f128"/>
              <a:gd name="f215" fmla="*/ f172 1 f129"/>
              <a:gd name="f216" fmla="*/ f173 1 f128"/>
              <a:gd name="f217" fmla="*/ f174 1 f129"/>
              <a:gd name="f218" fmla="*/ f175 1 f128"/>
              <a:gd name="f219" fmla="*/ f176 1 f129"/>
              <a:gd name="f220" fmla="*/ f177 1 f128"/>
              <a:gd name="f221" fmla="*/ f178 1 f129"/>
              <a:gd name="f222" fmla="*/ f179 1 f128"/>
              <a:gd name="f223" fmla="*/ f180 1 f129"/>
              <a:gd name="f224" fmla="*/ f181 1 f128"/>
              <a:gd name="f225" fmla="*/ f182 1 f129"/>
              <a:gd name="f226" fmla="*/ f183 1 f128"/>
              <a:gd name="f227" fmla="*/ f184 1 f129"/>
              <a:gd name="f228" fmla="*/ f185 1 f128"/>
              <a:gd name="f229" fmla="*/ f186 1 f129"/>
              <a:gd name="f230" fmla="*/ f187 1 f128"/>
              <a:gd name="f231" fmla="*/ f188 1 f129"/>
              <a:gd name="f232" fmla="*/ f189 1 f128"/>
              <a:gd name="f233" fmla="*/ f190 1 f129"/>
              <a:gd name="f234" fmla="*/ f191 1 f128"/>
              <a:gd name="f235" fmla="*/ f192 1 f129"/>
              <a:gd name="f236" fmla="*/ f193 1 f128"/>
              <a:gd name="f237" fmla="*/ f194 1 f129"/>
              <a:gd name="f238" fmla="*/ f195 1 f128"/>
              <a:gd name="f239" fmla="*/ f196 1 f128"/>
              <a:gd name="f240" fmla="*/ f197 1 f129"/>
              <a:gd name="f241" fmla="*/ f198 1 f128"/>
              <a:gd name="f242" fmla="*/ f199 1 f129"/>
              <a:gd name="f243" fmla="*/ f200 1 f128"/>
              <a:gd name="f244" fmla="*/ f201 1 f129"/>
              <a:gd name="f245" fmla="*/ f202 1 f128"/>
              <a:gd name="f246" fmla="*/ f203 1 f129"/>
              <a:gd name="f247" fmla="*/ f204 1 f128"/>
              <a:gd name="f248" fmla="*/ f205 1 f129"/>
              <a:gd name="f249" fmla="*/ f206 1 f129"/>
              <a:gd name="f250" fmla="*/ f207 f123 1"/>
              <a:gd name="f251" fmla="*/ f208 f123 1"/>
              <a:gd name="f252" fmla="*/ f210 f124 1"/>
              <a:gd name="f253" fmla="*/ f209 f124 1"/>
              <a:gd name="f254" fmla="*/ f212 f123 1"/>
              <a:gd name="f255" fmla="*/ f213 f124 1"/>
              <a:gd name="f256" fmla="*/ f214 f123 1"/>
              <a:gd name="f257" fmla="*/ f215 f124 1"/>
              <a:gd name="f258" fmla="*/ f216 f123 1"/>
              <a:gd name="f259" fmla="*/ f217 f124 1"/>
              <a:gd name="f260" fmla="*/ f218 f123 1"/>
              <a:gd name="f261" fmla="*/ f219 f124 1"/>
              <a:gd name="f262" fmla="*/ f220 f123 1"/>
              <a:gd name="f263" fmla="*/ f221 f124 1"/>
              <a:gd name="f264" fmla="*/ f222 f123 1"/>
              <a:gd name="f265" fmla="*/ f223 f124 1"/>
              <a:gd name="f266" fmla="*/ f224 f123 1"/>
              <a:gd name="f267" fmla="*/ f225 f124 1"/>
              <a:gd name="f268" fmla="*/ f226 f123 1"/>
              <a:gd name="f269" fmla="*/ f227 f124 1"/>
              <a:gd name="f270" fmla="*/ f228 f123 1"/>
              <a:gd name="f271" fmla="*/ f229 f124 1"/>
              <a:gd name="f272" fmla="*/ f230 f123 1"/>
              <a:gd name="f273" fmla="*/ f231 f124 1"/>
              <a:gd name="f274" fmla="*/ f232 f123 1"/>
              <a:gd name="f275" fmla="*/ f233 f124 1"/>
              <a:gd name="f276" fmla="*/ f234 f123 1"/>
              <a:gd name="f277" fmla="*/ f235 f124 1"/>
              <a:gd name="f278" fmla="*/ f236 f123 1"/>
              <a:gd name="f279" fmla="*/ f237 f124 1"/>
              <a:gd name="f280" fmla="*/ f238 f123 1"/>
              <a:gd name="f281" fmla="*/ f239 f123 1"/>
              <a:gd name="f282" fmla="*/ f240 f124 1"/>
              <a:gd name="f283" fmla="*/ f241 f123 1"/>
              <a:gd name="f284" fmla="*/ f242 f124 1"/>
              <a:gd name="f285" fmla="*/ f243 f123 1"/>
              <a:gd name="f286" fmla="*/ f244 f124 1"/>
              <a:gd name="f287" fmla="*/ f245 f123 1"/>
              <a:gd name="f288" fmla="*/ f246 f124 1"/>
              <a:gd name="f289" fmla="*/ f247 f123 1"/>
              <a:gd name="f290" fmla="*/ f248 f124 1"/>
              <a:gd name="f291" fmla="*/ f249 f1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11">
                <a:pos x="f254" y="f255"/>
              </a:cxn>
              <a:cxn ang="f211">
                <a:pos x="f256" y="f257"/>
              </a:cxn>
              <a:cxn ang="f211">
                <a:pos x="f258" y="f259"/>
              </a:cxn>
              <a:cxn ang="f211">
                <a:pos x="f260" y="f261"/>
              </a:cxn>
              <a:cxn ang="f211">
                <a:pos x="f262" y="f263"/>
              </a:cxn>
              <a:cxn ang="f211">
                <a:pos x="f264" y="f265"/>
              </a:cxn>
              <a:cxn ang="f211">
                <a:pos x="f266" y="f267"/>
              </a:cxn>
              <a:cxn ang="f211">
                <a:pos x="f268" y="f269"/>
              </a:cxn>
              <a:cxn ang="f211">
                <a:pos x="f270" y="f271"/>
              </a:cxn>
              <a:cxn ang="f211">
                <a:pos x="f272" y="f273"/>
              </a:cxn>
              <a:cxn ang="f211">
                <a:pos x="f274" y="f275"/>
              </a:cxn>
              <a:cxn ang="f211">
                <a:pos x="f276" y="f277"/>
              </a:cxn>
              <a:cxn ang="f211">
                <a:pos x="f278" y="f279"/>
              </a:cxn>
              <a:cxn ang="f211">
                <a:pos x="f280" y="f279"/>
              </a:cxn>
              <a:cxn ang="f211">
                <a:pos x="f281" y="f282"/>
              </a:cxn>
              <a:cxn ang="f211">
                <a:pos x="f283" y="f284"/>
              </a:cxn>
              <a:cxn ang="f211">
                <a:pos x="f285" y="f286"/>
              </a:cxn>
              <a:cxn ang="f211">
                <a:pos x="f287" y="f288"/>
              </a:cxn>
              <a:cxn ang="f211">
                <a:pos x="f289" y="f290"/>
              </a:cxn>
              <a:cxn ang="f211">
                <a:pos x="f254" y="f291"/>
              </a:cxn>
            </a:cxnLst>
            <a:rect l="f250" t="f253" r="f251" b="f252"/>
            <a:pathLst>
              <a:path w="610823" h="302088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1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8" y="f121"/>
                </a:cubicBez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04" name="Forma libre: forma 242">
            <a:extLst>
              <a:ext uri="{FF2B5EF4-FFF2-40B4-BE49-F238E27FC236}">
                <a16:creationId xmlns:a16="http://schemas.microsoft.com/office/drawing/2014/main" id="{EFDAC382-7FD8-4465-8A0E-7C4BF48CA069}"/>
              </a:ext>
            </a:extLst>
          </p:cNvPr>
          <p:cNvSpPr/>
          <p:nvPr/>
        </p:nvSpPr>
        <p:spPr>
          <a:xfrm>
            <a:off x="468337" y="4289871"/>
            <a:ext cx="386251" cy="45796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6256"/>
              <a:gd name="f7" fmla="val 457966"/>
              <a:gd name="f8" fmla="val 195829"/>
              <a:gd name="f9" fmla="val 457627"/>
              <a:gd name="f10" fmla="val 148217"/>
              <a:gd name="f11" fmla="val 100518"/>
              <a:gd name="f12" fmla="val 457106"/>
              <a:gd name="f13" fmla="val 52907"/>
              <a:gd name="f14" fmla="val 457714"/>
              <a:gd name="f15" fmla="val 20847"/>
              <a:gd name="f16" fmla="val 458149"/>
              <a:gd name="f17" fmla="val 2862"/>
              <a:gd name="f18" fmla="val 441989"/>
              <a:gd name="f19" fmla="val 2428"/>
              <a:gd name="f20" fmla="val 411319"/>
              <a:gd name="f21" fmla="val 1212"/>
              <a:gd name="f22" fmla="val 334949"/>
              <a:gd name="f23" fmla="+- 0 0 3827"/>
              <a:gd name="f24" fmla="val 258319"/>
              <a:gd name="f25" fmla="val 5643"/>
              <a:gd name="f26" fmla="val 182123"/>
              <a:gd name="f27" fmla="val 11551"/>
              <a:gd name="f28" fmla="val 134337"/>
              <a:gd name="f29" fmla="val 33011"/>
              <a:gd name="f30" fmla="val 94458"/>
              <a:gd name="f31" fmla="val 69762"/>
              <a:gd name="f32" fmla="val 63007"/>
              <a:gd name="f33" fmla="val 76278"/>
              <a:gd name="f34" fmla="val 57359"/>
              <a:gd name="f35" fmla="val 87052"/>
              <a:gd name="f36" fmla="val 51712"/>
              <a:gd name="f37" fmla="val 87834"/>
              <a:gd name="f38" fmla="val 45109"/>
              <a:gd name="f39" fmla="val 94437"/>
              <a:gd name="f40" fmla="+- 0 0 8498"/>
              <a:gd name="f41" fmla="val 133968"/>
              <a:gd name="f42" fmla="val 538"/>
              <a:gd name="f43" fmla="val 169069"/>
              <a:gd name="f44" fmla="val 625"/>
              <a:gd name="f45" fmla="val 192180"/>
              <a:gd name="f46" fmla="val 215290"/>
              <a:gd name="f47" fmla="val 799"/>
              <a:gd name="f48" fmla="val 238401"/>
              <a:gd name="f49" fmla="val 264553"/>
              <a:gd name="f50" fmla="val 451"/>
              <a:gd name="f51" fmla="val 290965"/>
              <a:gd name="f52" fmla="+- 0 0 3111"/>
              <a:gd name="f53" fmla="val 294353"/>
              <a:gd name="f54" fmla="val 35986"/>
              <a:gd name="f55" fmla="val 295222"/>
              <a:gd name="f56" fmla="val 45804"/>
              <a:gd name="f57" fmla="val 310861"/>
              <a:gd name="f58" fmla="val 54753"/>
              <a:gd name="f59" fmla="val 320331"/>
              <a:gd name="f60" fmla="val 63354"/>
              <a:gd name="f61" fmla="val 363338"/>
              <a:gd name="f62" fmla="val 102365"/>
              <a:gd name="f63" fmla="val 385841"/>
              <a:gd name="f64" fmla="val 150584"/>
              <a:gd name="f65" fmla="val 386015"/>
              <a:gd name="f66" fmla="val 208709"/>
              <a:gd name="f67" fmla="val 386188"/>
              <a:gd name="f68" fmla="val 272220"/>
              <a:gd name="f69" fmla="val 386536"/>
              <a:gd name="f70" fmla="val 335818"/>
              <a:gd name="f71" fmla="val 399329"/>
              <a:gd name="f72" fmla="val 385320"/>
              <a:gd name="f73" fmla="val 446767"/>
              <a:gd name="f74" fmla="val 374459"/>
              <a:gd name="f75" fmla="val 457019"/>
              <a:gd name="f76" fmla="val 325892"/>
              <a:gd name="f77" fmla="val 282624"/>
              <a:gd name="f78" fmla="val 458236"/>
              <a:gd name="f79" fmla="val 239270"/>
              <a:gd name="f80" fmla="val 457801"/>
              <a:gd name="f81" fmla="val 195916"/>
              <a:gd name="f82" fmla="val 194612"/>
              <a:gd name="f83" fmla="val 358234"/>
              <a:gd name="f84" fmla="val 358321"/>
              <a:gd name="f85" fmla="val 358408"/>
              <a:gd name="f86" fmla="val 206168"/>
              <a:gd name="f87" fmla="val 217723"/>
              <a:gd name="f88" fmla="val 358668"/>
              <a:gd name="f89" fmla="val 229278"/>
              <a:gd name="f90" fmla="val 356040"/>
              <a:gd name="f91" fmla="val 355540"/>
              <a:gd name="f92" fmla="val 335188"/>
              <a:gd name="f93" fmla="val 381605"/>
              <a:gd name="f94" fmla="val 337187"/>
              <a:gd name="f95" fmla="val 242767"/>
              <a:gd name="f96" fmla="val 241290"/>
              <a:gd name="f97" fmla="val 337013"/>
              <a:gd name="f98" fmla="val 239900"/>
              <a:gd name="f99" fmla="val 238423"/>
              <a:gd name="f100" fmla="val 338924"/>
              <a:gd name="f101" fmla="val 213574"/>
              <a:gd name="f102" fmla="val 205668"/>
              <a:gd name="f103" fmla="val 302781"/>
              <a:gd name="f104" fmla="val 206016"/>
              <a:gd name="f105" fmla="val 259427"/>
              <a:gd name="f106" fmla="val 206797"/>
              <a:gd name="f107" fmla="val 215899"/>
              <a:gd name="f108" fmla="val 207840"/>
              <a:gd name="f109" fmla="val 172718"/>
              <a:gd name="f110" fmla="val 205494"/>
              <a:gd name="f111" fmla="val 146740"/>
              <a:gd name="f112" fmla="val 204104"/>
              <a:gd name="f113" fmla="val 108599"/>
              <a:gd name="f114" fmla="val 220959"/>
              <a:gd name="f115" fmla="val 97217"/>
              <a:gd name="f116" fmla="val 194373"/>
              <a:gd name="f117" fmla="val 84271"/>
              <a:gd name="f118" fmla="val 164138"/>
              <a:gd name="f119" fmla="val 115723"/>
              <a:gd name="f120" fmla="val 140680"/>
              <a:gd name="f121" fmla="val 139616"/>
              <a:gd name="f122" fmla="val 121218"/>
              <a:gd name="f123" fmla="val 148825"/>
              <a:gd name="f124" fmla="val 113746"/>
              <a:gd name="f125" fmla="val 158643"/>
              <a:gd name="f126" fmla="val 105058"/>
              <a:gd name="f127" fmla="val 148565"/>
              <a:gd name="f128" fmla="val 92460"/>
              <a:gd name="f129" fmla="val 139094"/>
              <a:gd name="f130" fmla="val 80644"/>
              <a:gd name="f131" fmla="val 127800"/>
              <a:gd name="f132" fmla="val 86726"/>
              <a:gd name="f133" fmla="val 117461"/>
              <a:gd name="f134" fmla="val 92808"/>
              <a:gd name="f135" fmla="val 84098"/>
              <a:gd name="f136" fmla="val 112356"/>
              <a:gd name="f137" fmla="val 62116"/>
              <a:gd name="f138" fmla="val 142939"/>
              <a:gd name="f139" fmla="val 58033"/>
              <a:gd name="f140" fmla="val 179343"/>
              <a:gd name="f141" fmla="val 52386"/>
              <a:gd name="f142" fmla="val 229387"/>
              <a:gd name="f143" fmla="val 54992"/>
              <a:gd name="f144" fmla="val 280300"/>
              <a:gd name="f145" fmla="val 54731"/>
              <a:gd name="f146" fmla="val 330866"/>
              <a:gd name="f147" fmla="val 54644"/>
              <a:gd name="f148" fmla="val 354585"/>
              <a:gd name="f149" fmla="val 71500"/>
              <a:gd name="f150" fmla="val 90527"/>
              <a:gd name="f151" fmla="val 125193"/>
              <a:gd name="f152" fmla="val 159946"/>
              <a:gd name="f153" fmla="+- 0 0 -90"/>
              <a:gd name="f154" fmla="*/ f3 1 386256"/>
              <a:gd name="f155" fmla="*/ f4 1 457966"/>
              <a:gd name="f156" fmla="+- f7 0 f5"/>
              <a:gd name="f157" fmla="+- f6 0 f5"/>
              <a:gd name="f158" fmla="*/ f153 f0 1"/>
              <a:gd name="f159" fmla="*/ f157 1 386256"/>
              <a:gd name="f160" fmla="*/ f156 1 457966"/>
              <a:gd name="f161" fmla="*/ 195829 f157 1"/>
              <a:gd name="f162" fmla="*/ 457627 f156 1"/>
              <a:gd name="f163" fmla="*/ 52907 f157 1"/>
              <a:gd name="f164" fmla="*/ 457714 f156 1"/>
              <a:gd name="f165" fmla="*/ 2428 f157 1"/>
              <a:gd name="f166" fmla="*/ 411319 f156 1"/>
              <a:gd name="f167" fmla="*/ 5643 f157 1"/>
              <a:gd name="f168" fmla="*/ 182123 f156 1"/>
              <a:gd name="f169" fmla="*/ 69762 f157 1"/>
              <a:gd name="f170" fmla="*/ 63007 f156 1"/>
              <a:gd name="f171" fmla="*/ 87834 f157 1"/>
              <a:gd name="f172" fmla="*/ 45109 f156 1"/>
              <a:gd name="f173" fmla="*/ 169069 f157 1"/>
              <a:gd name="f174" fmla="*/ 625 f156 1"/>
              <a:gd name="f175" fmla="*/ 238401 f157 1"/>
              <a:gd name="f176" fmla="*/ 294353 f157 1"/>
              <a:gd name="f177" fmla="*/ 35986 f156 1"/>
              <a:gd name="f178" fmla="*/ 320331 f157 1"/>
              <a:gd name="f179" fmla="*/ 63354 f156 1"/>
              <a:gd name="f180" fmla="*/ 386015 f157 1"/>
              <a:gd name="f181" fmla="*/ 208709 f156 1"/>
              <a:gd name="f182" fmla="*/ 385841 f157 1"/>
              <a:gd name="f183" fmla="*/ 399329 f156 1"/>
              <a:gd name="f184" fmla="*/ 325892 f157 1"/>
              <a:gd name="f185" fmla="*/ 195916 f157 1"/>
              <a:gd name="f186" fmla="*/ 194612 f157 1"/>
              <a:gd name="f187" fmla="*/ 358234 f156 1"/>
              <a:gd name="f188" fmla="*/ 358408 f156 1"/>
              <a:gd name="f189" fmla="*/ 229278 f157 1"/>
              <a:gd name="f190" fmla="*/ 337187 f157 1"/>
              <a:gd name="f191" fmla="*/ 242767 f156 1"/>
              <a:gd name="f192" fmla="*/ 238423 f156 1"/>
              <a:gd name="f193" fmla="*/ 302781 f157 1"/>
              <a:gd name="f194" fmla="*/ 206016 f156 1"/>
              <a:gd name="f195" fmla="*/ 172718 f157 1"/>
              <a:gd name="f196" fmla="*/ 205494 f156 1"/>
              <a:gd name="f197" fmla="*/ 97217 f157 1"/>
              <a:gd name="f198" fmla="*/ 194373 f156 1"/>
              <a:gd name="f199" fmla="*/ 139616 f157 1"/>
              <a:gd name="f200" fmla="*/ 121218 f156 1"/>
              <a:gd name="f201" fmla="*/ 148565 f157 1"/>
              <a:gd name="f202" fmla="*/ 92460 f156 1"/>
              <a:gd name="f203" fmla="*/ 117461 f157 1"/>
              <a:gd name="f204" fmla="*/ 92808 f156 1"/>
              <a:gd name="f205" fmla="*/ 58033 f157 1"/>
              <a:gd name="f206" fmla="*/ 179343 f156 1"/>
              <a:gd name="f207" fmla="*/ 54731 f157 1"/>
              <a:gd name="f208" fmla="*/ 330866 f156 1"/>
              <a:gd name="f209" fmla="*/ 90527 f157 1"/>
              <a:gd name="f210" fmla="*/ f158 1 f2"/>
              <a:gd name="f211" fmla="*/ f161 1 386256"/>
              <a:gd name="f212" fmla="*/ f162 1 457966"/>
              <a:gd name="f213" fmla="*/ f163 1 386256"/>
              <a:gd name="f214" fmla="*/ f164 1 457966"/>
              <a:gd name="f215" fmla="*/ f165 1 386256"/>
              <a:gd name="f216" fmla="*/ f166 1 457966"/>
              <a:gd name="f217" fmla="*/ f167 1 386256"/>
              <a:gd name="f218" fmla="*/ f168 1 457966"/>
              <a:gd name="f219" fmla="*/ f169 1 386256"/>
              <a:gd name="f220" fmla="*/ f170 1 457966"/>
              <a:gd name="f221" fmla="*/ f171 1 386256"/>
              <a:gd name="f222" fmla="*/ f172 1 457966"/>
              <a:gd name="f223" fmla="*/ f173 1 386256"/>
              <a:gd name="f224" fmla="*/ f174 1 457966"/>
              <a:gd name="f225" fmla="*/ f175 1 386256"/>
              <a:gd name="f226" fmla="*/ f176 1 386256"/>
              <a:gd name="f227" fmla="*/ f177 1 457966"/>
              <a:gd name="f228" fmla="*/ f178 1 386256"/>
              <a:gd name="f229" fmla="*/ f179 1 457966"/>
              <a:gd name="f230" fmla="*/ f180 1 386256"/>
              <a:gd name="f231" fmla="*/ f181 1 457966"/>
              <a:gd name="f232" fmla="*/ f182 1 386256"/>
              <a:gd name="f233" fmla="*/ f183 1 457966"/>
              <a:gd name="f234" fmla="*/ f184 1 386256"/>
              <a:gd name="f235" fmla="*/ f185 1 386256"/>
              <a:gd name="f236" fmla="*/ f186 1 386256"/>
              <a:gd name="f237" fmla="*/ f187 1 457966"/>
              <a:gd name="f238" fmla="*/ f188 1 457966"/>
              <a:gd name="f239" fmla="*/ f189 1 386256"/>
              <a:gd name="f240" fmla="*/ f190 1 386256"/>
              <a:gd name="f241" fmla="*/ f191 1 457966"/>
              <a:gd name="f242" fmla="*/ f192 1 457966"/>
              <a:gd name="f243" fmla="*/ f193 1 386256"/>
              <a:gd name="f244" fmla="*/ f194 1 457966"/>
              <a:gd name="f245" fmla="*/ f195 1 386256"/>
              <a:gd name="f246" fmla="*/ f196 1 457966"/>
              <a:gd name="f247" fmla="*/ f197 1 386256"/>
              <a:gd name="f248" fmla="*/ f198 1 457966"/>
              <a:gd name="f249" fmla="*/ f199 1 386256"/>
              <a:gd name="f250" fmla="*/ f200 1 457966"/>
              <a:gd name="f251" fmla="*/ f201 1 386256"/>
              <a:gd name="f252" fmla="*/ f202 1 457966"/>
              <a:gd name="f253" fmla="*/ f203 1 386256"/>
              <a:gd name="f254" fmla="*/ f204 1 457966"/>
              <a:gd name="f255" fmla="*/ f205 1 386256"/>
              <a:gd name="f256" fmla="*/ f206 1 457966"/>
              <a:gd name="f257" fmla="*/ f207 1 386256"/>
              <a:gd name="f258" fmla="*/ f208 1 457966"/>
              <a:gd name="f259" fmla="*/ f209 1 386256"/>
              <a:gd name="f260" fmla="*/ f5 1 f159"/>
              <a:gd name="f261" fmla="*/ f6 1 f159"/>
              <a:gd name="f262" fmla="*/ f5 1 f160"/>
              <a:gd name="f263" fmla="*/ f7 1 f160"/>
              <a:gd name="f264" fmla="+- f210 0 f1"/>
              <a:gd name="f265" fmla="*/ f211 1 f159"/>
              <a:gd name="f266" fmla="*/ f212 1 f160"/>
              <a:gd name="f267" fmla="*/ f213 1 f159"/>
              <a:gd name="f268" fmla="*/ f214 1 f160"/>
              <a:gd name="f269" fmla="*/ f215 1 f159"/>
              <a:gd name="f270" fmla="*/ f216 1 f160"/>
              <a:gd name="f271" fmla="*/ f217 1 f159"/>
              <a:gd name="f272" fmla="*/ f218 1 f160"/>
              <a:gd name="f273" fmla="*/ f219 1 f159"/>
              <a:gd name="f274" fmla="*/ f220 1 f160"/>
              <a:gd name="f275" fmla="*/ f221 1 f159"/>
              <a:gd name="f276" fmla="*/ f222 1 f160"/>
              <a:gd name="f277" fmla="*/ f223 1 f159"/>
              <a:gd name="f278" fmla="*/ f224 1 f160"/>
              <a:gd name="f279" fmla="*/ f225 1 f159"/>
              <a:gd name="f280" fmla="*/ f226 1 f159"/>
              <a:gd name="f281" fmla="*/ f227 1 f160"/>
              <a:gd name="f282" fmla="*/ f228 1 f159"/>
              <a:gd name="f283" fmla="*/ f229 1 f160"/>
              <a:gd name="f284" fmla="*/ f230 1 f159"/>
              <a:gd name="f285" fmla="*/ f231 1 f160"/>
              <a:gd name="f286" fmla="*/ f232 1 f159"/>
              <a:gd name="f287" fmla="*/ f233 1 f160"/>
              <a:gd name="f288" fmla="*/ f234 1 f159"/>
              <a:gd name="f289" fmla="*/ f235 1 f159"/>
              <a:gd name="f290" fmla="*/ f236 1 f159"/>
              <a:gd name="f291" fmla="*/ f237 1 f160"/>
              <a:gd name="f292" fmla="*/ f238 1 f160"/>
              <a:gd name="f293" fmla="*/ f239 1 f159"/>
              <a:gd name="f294" fmla="*/ f240 1 f159"/>
              <a:gd name="f295" fmla="*/ f241 1 f160"/>
              <a:gd name="f296" fmla="*/ f242 1 f160"/>
              <a:gd name="f297" fmla="*/ f243 1 f159"/>
              <a:gd name="f298" fmla="*/ f244 1 f160"/>
              <a:gd name="f299" fmla="*/ f245 1 f159"/>
              <a:gd name="f300" fmla="*/ f246 1 f160"/>
              <a:gd name="f301" fmla="*/ f247 1 f159"/>
              <a:gd name="f302" fmla="*/ f248 1 f160"/>
              <a:gd name="f303" fmla="*/ f249 1 f159"/>
              <a:gd name="f304" fmla="*/ f250 1 f160"/>
              <a:gd name="f305" fmla="*/ f251 1 f159"/>
              <a:gd name="f306" fmla="*/ f252 1 f160"/>
              <a:gd name="f307" fmla="*/ f253 1 f159"/>
              <a:gd name="f308" fmla="*/ f254 1 f160"/>
              <a:gd name="f309" fmla="*/ f255 1 f159"/>
              <a:gd name="f310" fmla="*/ f256 1 f160"/>
              <a:gd name="f311" fmla="*/ f257 1 f159"/>
              <a:gd name="f312" fmla="*/ f258 1 f160"/>
              <a:gd name="f313" fmla="*/ f259 1 f159"/>
              <a:gd name="f314" fmla="*/ f260 f154 1"/>
              <a:gd name="f315" fmla="*/ f261 f154 1"/>
              <a:gd name="f316" fmla="*/ f263 f155 1"/>
              <a:gd name="f317" fmla="*/ f262 f155 1"/>
              <a:gd name="f318" fmla="*/ f265 f154 1"/>
              <a:gd name="f319" fmla="*/ f266 f155 1"/>
              <a:gd name="f320" fmla="*/ f267 f154 1"/>
              <a:gd name="f321" fmla="*/ f268 f155 1"/>
              <a:gd name="f322" fmla="*/ f269 f154 1"/>
              <a:gd name="f323" fmla="*/ f270 f155 1"/>
              <a:gd name="f324" fmla="*/ f271 f154 1"/>
              <a:gd name="f325" fmla="*/ f272 f155 1"/>
              <a:gd name="f326" fmla="*/ f273 f154 1"/>
              <a:gd name="f327" fmla="*/ f274 f155 1"/>
              <a:gd name="f328" fmla="*/ f275 f154 1"/>
              <a:gd name="f329" fmla="*/ f276 f155 1"/>
              <a:gd name="f330" fmla="*/ f277 f154 1"/>
              <a:gd name="f331" fmla="*/ f278 f155 1"/>
              <a:gd name="f332" fmla="*/ f279 f154 1"/>
              <a:gd name="f333" fmla="*/ f280 f154 1"/>
              <a:gd name="f334" fmla="*/ f281 f155 1"/>
              <a:gd name="f335" fmla="*/ f282 f154 1"/>
              <a:gd name="f336" fmla="*/ f283 f155 1"/>
              <a:gd name="f337" fmla="*/ f284 f154 1"/>
              <a:gd name="f338" fmla="*/ f285 f155 1"/>
              <a:gd name="f339" fmla="*/ f286 f154 1"/>
              <a:gd name="f340" fmla="*/ f287 f155 1"/>
              <a:gd name="f341" fmla="*/ f288 f154 1"/>
              <a:gd name="f342" fmla="*/ f289 f154 1"/>
              <a:gd name="f343" fmla="*/ f290 f154 1"/>
              <a:gd name="f344" fmla="*/ f291 f155 1"/>
              <a:gd name="f345" fmla="*/ f292 f155 1"/>
              <a:gd name="f346" fmla="*/ f293 f154 1"/>
              <a:gd name="f347" fmla="*/ f294 f154 1"/>
              <a:gd name="f348" fmla="*/ f295 f155 1"/>
              <a:gd name="f349" fmla="*/ f296 f155 1"/>
              <a:gd name="f350" fmla="*/ f297 f154 1"/>
              <a:gd name="f351" fmla="*/ f298 f155 1"/>
              <a:gd name="f352" fmla="*/ f299 f154 1"/>
              <a:gd name="f353" fmla="*/ f300 f155 1"/>
              <a:gd name="f354" fmla="*/ f301 f154 1"/>
              <a:gd name="f355" fmla="*/ f302 f155 1"/>
              <a:gd name="f356" fmla="*/ f303 f154 1"/>
              <a:gd name="f357" fmla="*/ f304 f155 1"/>
              <a:gd name="f358" fmla="*/ f305 f154 1"/>
              <a:gd name="f359" fmla="*/ f306 f155 1"/>
              <a:gd name="f360" fmla="*/ f307 f154 1"/>
              <a:gd name="f361" fmla="*/ f308 f155 1"/>
              <a:gd name="f362" fmla="*/ f309 f154 1"/>
              <a:gd name="f363" fmla="*/ f310 f155 1"/>
              <a:gd name="f364" fmla="*/ f311 f154 1"/>
              <a:gd name="f365" fmla="*/ f312 f155 1"/>
              <a:gd name="f366" fmla="*/ f313 f1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64">
                <a:pos x="f318" y="f319"/>
              </a:cxn>
              <a:cxn ang="f264">
                <a:pos x="f320" y="f321"/>
              </a:cxn>
              <a:cxn ang="f264">
                <a:pos x="f322" y="f323"/>
              </a:cxn>
              <a:cxn ang="f264">
                <a:pos x="f324" y="f325"/>
              </a:cxn>
              <a:cxn ang="f264">
                <a:pos x="f326" y="f327"/>
              </a:cxn>
              <a:cxn ang="f264">
                <a:pos x="f328" y="f329"/>
              </a:cxn>
              <a:cxn ang="f264">
                <a:pos x="f330" y="f331"/>
              </a:cxn>
              <a:cxn ang="f264">
                <a:pos x="f332" y="f331"/>
              </a:cxn>
              <a:cxn ang="f264">
                <a:pos x="f333" y="f334"/>
              </a:cxn>
              <a:cxn ang="f264">
                <a:pos x="f335" y="f336"/>
              </a:cxn>
              <a:cxn ang="f264">
                <a:pos x="f337" y="f338"/>
              </a:cxn>
              <a:cxn ang="f264">
                <a:pos x="f339" y="f340"/>
              </a:cxn>
              <a:cxn ang="f264">
                <a:pos x="f341" y="f321"/>
              </a:cxn>
              <a:cxn ang="f264">
                <a:pos x="f342" y="f321"/>
              </a:cxn>
              <a:cxn ang="f264">
                <a:pos x="f343" y="f344"/>
              </a:cxn>
              <a:cxn ang="f264">
                <a:pos x="f343" y="f345"/>
              </a:cxn>
              <a:cxn ang="f264">
                <a:pos x="f346" y="f345"/>
              </a:cxn>
              <a:cxn ang="f264">
                <a:pos x="f347" y="f348"/>
              </a:cxn>
              <a:cxn ang="f264">
                <a:pos x="f347" y="f349"/>
              </a:cxn>
              <a:cxn ang="f264">
                <a:pos x="f350" y="f351"/>
              </a:cxn>
              <a:cxn ang="f264">
                <a:pos x="f352" y="f353"/>
              </a:cxn>
              <a:cxn ang="f264">
                <a:pos x="f354" y="f355"/>
              </a:cxn>
              <a:cxn ang="f264">
                <a:pos x="f356" y="f357"/>
              </a:cxn>
              <a:cxn ang="f264">
                <a:pos x="f358" y="f359"/>
              </a:cxn>
              <a:cxn ang="f264">
                <a:pos x="f360" y="f361"/>
              </a:cxn>
              <a:cxn ang="f264">
                <a:pos x="f362" y="f363"/>
              </a:cxn>
              <a:cxn ang="f264">
                <a:pos x="f364" y="f365"/>
              </a:cxn>
              <a:cxn ang="f264">
                <a:pos x="f366" y="f344"/>
              </a:cxn>
              <a:cxn ang="f264">
                <a:pos x="f343" y="f344"/>
              </a:cxn>
            </a:cxnLst>
            <a:rect l="f314" t="f317" r="f315" b="f316"/>
            <a:pathLst>
              <a:path w="386256" h="457966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4"/>
                  <a:pt x="f46" y="f47"/>
                  <a:pt x="f48" y="f44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3" y="f71"/>
                </a:cubicBezTo>
                <a:cubicBezTo>
                  <a:pt x="f72" y="f73"/>
                  <a:pt x="f74" y="f75"/>
                  <a:pt x="f76" y="f14"/>
                </a:cubicBezTo>
                <a:cubicBezTo>
                  <a:pt x="f77" y="f78"/>
                  <a:pt x="f79" y="f80"/>
                  <a:pt x="f81" y="f14"/>
                </a:cubicBezTo>
                <a:close/>
                <a:moveTo>
                  <a:pt x="f82" y="f83"/>
                </a:moveTo>
                <a:cubicBezTo>
                  <a:pt x="f82" y="f83"/>
                  <a:pt x="f82" y="f84"/>
                  <a:pt x="f82" y="f85"/>
                </a:cubicBezTo>
                <a:cubicBezTo>
                  <a:pt x="f86" y="f85"/>
                  <a:pt x="f87" y="f88"/>
                  <a:pt x="f89" y="f85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4" y="f96"/>
                  <a:pt x="f97" y="f98"/>
                  <a:pt x="f94" y="f99"/>
                </a:cubicBezTo>
                <a:cubicBezTo>
                  <a:pt x="f100" y="f101"/>
                  <a:pt x="f76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83"/>
                  <a:pt x="f150" y="f83"/>
                </a:cubicBezTo>
                <a:cubicBezTo>
                  <a:pt x="f151" y="f83"/>
                  <a:pt x="f152" y="f83"/>
                  <a:pt x="f82" y="f83"/>
                </a:cubicBez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05" name="Forma libre: forma 243">
            <a:extLst>
              <a:ext uri="{FF2B5EF4-FFF2-40B4-BE49-F238E27FC236}">
                <a16:creationId xmlns:a16="http://schemas.microsoft.com/office/drawing/2014/main" id="{CAA08474-F34C-4305-8EA6-B048E1377931}"/>
              </a:ext>
            </a:extLst>
          </p:cNvPr>
          <p:cNvSpPr/>
          <p:nvPr/>
        </p:nvSpPr>
        <p:spPr>
          <a:xfrm>
            <a:off x="1391149" y="4209028"/>
            <a:ext cx="601089" cy="53860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01088"/>
              <a:gd name="f7" fmla="val 538606"/>
              <a:gd name="f8" fmla="val 400405"/>
              <a:gd name="f9" fmla="val 156446"/>
              <a:gd name="f10" fmla="val 401361"/>
              <a:gd name="f11" fmla="val 186247"/>
              <a:gd name="f12" fmla="val 402403"/>
              <a:gd name="f13" fmla="val 225604"/>
              <a:gd name="f14" fmla="val 389892"/>
              <a:gd name="f15" fmla="val 263311"/>
              <a:gd name="f16" fmla="val 367824"/>
              <a:gd name="f17" fmla="val 329603"/>
              <a:gd name="f18" fmla="val 322645"/>
              <a:gd name="f19" fmla="val 374087"/>
              <a:gd name="f20" fmla="val 256006"/>
              <a:gd name="f21" fmla="val 394504"/>
              <a:gd name="f22" fmla="val 230810"/>
              <a:gd name="f23" fmla="val 402237"/>
              <a:gd name="f24" fmla="val 226900"/>
              <a:gd name="f25" fmla="val 414053"/>
              <a:gd name="f26" fmla="val 238977"/>
              <a:gd name="f27" fmla="val 435078"/>
              <a:gd name="f28" fmla="val 275729"/>
              <a:gd name="f29" fmla="val 499198"/>
              <a:gd name="f30" fmla="val 338110"/>
              <a:gd name="f31" fmla="val 482342"/>
              <a:gd name="f32" fmla="val 394410"/>
              <a:gd name="f33" fmla="val 483819"/>
              <a:gd name="f34" fmla="val 437851"/>
              <a:gd name="f35" fmla="val 484949"/>
              <a:gd name="f36" fmla="val 474603"/>
              <a:gd name="f37" fmla="val 466790"/>
              <a:gd name="f38" fmla="val 485376"/>
              <a:gd name="f39" fmla="val 424565"/>
              <a:gd name="f40" fmla="val 496671"/>
              <a:gd name="f41" fmla="val 380255"/>
              <a:gd name="f42" fmla="val 509182"/>
              <a:gd name="f43" fmla="val 332991"/>
              <a:gd name="f44" fmla="val 463829"/>
              <a:gd name="f45" fmla="val 293112"/>
              <a:gd name="f46" fmla="val 430032"/>
              <a:gd name="f47" fmla="val 263398"/>
              <a:gd name="f48" fmla="val 434637"/>
              <a:gd name="f49" fmla="val 215265"/>
              <a:gd name="f50" fmla="val 466349"/>
              <a:gd name="f51" fmla="val 184856"/>
              <a:gd name="f52" fmla="val 497974"/>
              <a:gd name="f53" fmla="val 154448"/>
              <a:gd name="f54" fmla="val 544282"/>
              <a:gd name="f55" fmla="val 154534"/>
              <a:gd name="f56" fmla="val 575647"/>
              <a:gd name="f57" fmla="val 185030"/>
              <a:gd name="f58" fmla="val 607185"/>
              <a:gd name="f59" fmla="val 215700"/>
              <a:gd name="f60" fmla="val 611182"/>
              <a:gd name="f61" fmla="val 263485"/>
              <a:gd name="f62" fmla="val 577559"/>
              <a:gd name="f63" fmla="val 293199"/>
              <a:gd name="f64" fmla="val 550886"/>
              <a:gd name="f65" fmla="val 316744"/>
              <a:gd name="f66" fmla="val 547845"/>
              <a:gd name="f67" fmla="val 342375"/>
              <a:gd name="f68" fmla="val 547758"/>
              <a:gd name="f69" fmla="val 373652"/>
              <a:gd name="f70" fmla="val 547497"/>
              <a:gd name="f71" fmla="val 477390"/>
              <a:gd name="f72" fmla="val 486332"/>
              <a:gd name="f73" fmla="val 537947"/>
              <a:gd name="f74" fmla="val 383289"/>
              <a:gd name="f75" fmla="val 538469"/>
              <a:gd name="f76" fmla="val 364522"/>
              <a:gd name="f77" fmla="val 538555"/>
              <a:gd name="f78" fmla="val 345669"/>
              <a:gd name="f79" fmla="val 538729"/>
              <a:gd name="f80" fmla="val 326902"/>
              <a:gd name="f81" fmla="val 257483"/>
              <a:gd name="f82" fmla="val 537339"/>
              <a:gd name="f83" fmla="val 204745"/>
              <a:gd name="f84" fmla="val 501022"/>
              <a:gd name="f85" fmla="val 182417"/>
              <a:gd name="f86" fmla="val 434991"/>
              <a:gd name="f87" fmla="val 175118"/>
              <a:gd name="f88" fmla="val 413531"/>
              <a:gd name="f89" fmla="val 165127"/>
              <a:gd name="f90" fmla="val 401628"/>
              <a:gd name="f91" fmla="val 143580"/>
              <a:gd name="f92" fmla="val 394157"/>
              <a:gd name="f93" fmla="val 57132"/>
              <a:gd name="f94" fmla="val 363835"/>
              <a:gd name="f95" fmla="val 9520"/>
              <a:gd name="f96" fmla="val 302669"/>
              <a:gd name="f97" fmla="val 2570"/>
              <a:gd name="f98" fmla="val 210400"/>
              <a:gd name="f99" fmla="+- 0 0 1079"/>
              <a:gd name="f100" fmla="val 162615"/>
              <a:gd name="f101" fmla="+- 0 0 1253"/>
              <a:gd name="f102" fmla="val 115003"/>
              <a:gd name="f103" fmla="val 4742"/>
              <a:gd name="f104" fmla="val 67478"/>
              <a:gd name="f105" fmla="val 10128"/>
              <a:gd name="f106" fmla="val 24645"/>
              <a:gd name="f107" fmla="val 106568"/>
              <a:gd name="f108" fmla="+- 0 0 17580"/>
              <a:gd name="f109" fmla="val 141408"/>
              <a:gd name="f110" fmla="val 7529"/>
              <a:gd name="f111" fmla="val 157221"/>
              <a:gd name="f112" fmla="val 18998"/>
              <a:gd name="f113" fmla="val 150618"/>
              <a:gd name="f114" fmla="val 36461"/>
              <a:gd name="f115" fmla="val 149923"/>
              <a:gd name="f116" fmla="val 51752"/>
              <a:gd name="f117" fmla="val 149054"/>
              <a:gd name="f118" fmla="val 70606"/>
              <a:gd name="f119" fmla="val 134805"/>
              <a:gd name="f120" fmla="val 73125"/>
              <a:gd name="f121" fmla="val 119687"/>
              <a:gd name="f122" fmla="val 75993"/>
              <a:gd name="f123" fmla="val 99791"/>
              <a:gd name="f124" fmla="val 79729"/>
              <a:gd name="f125" fmla="val 75030"/>
              <a:gd name="f126" fmla="val 61657"/>
              <a:gd name="f127" fmla="val 61650"/>
              <a:gd name="f128" fmla="val 77383"/>
              <a:gd name="f129" fmla="val 44360"/>
              <a:gd name="f130" fmla="val 97800"/>
              <a:gd name="f131" fmla="val 55394"/>
              <a:gd name="f132" fmla="val 127427"/>
              <a:gd name="f133" fmla="val 54699"/>
              <a:gd name="f134" fmla="val 153057"/>
              <a:gd name="f135" fmla="val 53830"/>
              <a:gd name="f136" fmla="val 186160"/>
              <a:gd name="f137" fmla="val 51571"/>
              <a:gd name="f138" fmla="val 219436"/>
              <a:gd name="f139" fmla="val 63561"/>
              <a:gd name="f140" fmla="val 251756"/>
              <a:gd name="f141" fmla="val 88062"/>
              <a:gd name="f142" fmla="val 317700"/>
              <a:gd name="f143" fmla="val 154701"/>
              <a:gd name="f144" fmla="val 359577"/>
              <a:gd name="f145" fmla="val 220297"/>
              <a:gd name="f146" fmla="val 349238"/>
              <a:gd name="f147" fmla="val 290846"/>
              <a:gd name="f148" fmla="val 338117"/>
              <a:gd name="f149" fmla="val 342280"/>
              <a:gd name="f150" fmla="val 280601"/>
              <a:gd name="f151" fmla="val 344540"/>
              <a:gd name="f152" fmla="val 208836"/>
              <a:gd name="f153" fmla="val 172693"/>
              <a:gd name="f154" fmla="val 136550"/>
              <a:gd name="f155" fmla="val 344887"/>
              <a:gd name="f156" fmla="val 100320"/>
              <a:gd name="f157" fmla="val 345148"/>
              <a:gd name="f158" fmla="val 78165"/>
              <a:gd name="f159" fmla="val 337328"/>
              <a:gd name="f160" fmla="val 67912"/>
              <a:gd name="f161" fmla="val 313262"/>
              <a:gd name="f162" fmla="val 73821"/>
              <a:gd name="f163" fmla="val 302315"/>
              <a:gd name="f164" fmla="val 76514"/>
              <a:gd name="f165" fmla="val 290238"/>
              <a:gd name="f166" fmla="val 75471"/>
              <a:gd name="f167" fmla="val 278769"/>
              <a:gd name="f168" fmla="val 74950"/>
              <a:gd name="f169" fmla="val 254008"/>
              <a:gd name="f170" fmla="val 248447"/>
              <a:gd name="f171" fmla="val 57747"/>
              <a:gd name="f172" fmla="val 248795"/>
              <a:gd name="f173" fmla="val 36200"/>
              <a:gd name="f174" fmla="val 249142"/>
              <a:gd name="f175" fmla="val 15435"/>
              <a:gd name="f176" fmla="val 256788"/>
              <a:gd name="f177" fmla="val 2664"/>
              <a:gd name="f178" fmla="val 279291"/>
              <a:gd name="f179" fmla="val 3446"/>
              <a:gd name="f180" fmla="val 366955"/>
              <a:gd name="f181" fmla="val 6313"/>
              <a:gd name="f182" fmla="val 409354"/>
              <a:gd name="f183" fmla="val 25166"/>
              <a:gd name="f184" fmla="val 400666"/>
              <a:gd name="f185" fmla="val 107965"/>
              <a:gd name="f186" fmla="val 399275"/>
              <a:gd name="f187" fmla="val 120824"/>
              <a:gd name="f188" fmla="val 400492"/>
              <a:gd name="f189" fmla="val 133943"/>
              <a:gd name="f190" fmla="val 156272"/>
              <a:gd name="f191" fmla="+- 0 0 -90"/>
              <a:gd name="f192" fmla="*/ f3 1 601088"/>
              <a:gd name="f193" fmla="*/ f4 1 538606"/>
              <a:gd name="f194" fmla="+- f7 0 f5"/>
              <a:gd name="f195" fmla="+- f6 0 f5"/>
              <a:gd name="f196" fmla="*/ f191 f0 1"/>
              <a:gd name="f197" fmla="*/ f195 1 601088"/>
              <a:gd name="f198" fmla="*/ f194 1 538606"/>
              <a:gd name="f199" fmla="*/ 400405 f195 1"/>
              <a:gd name="f200" fmla="*/ 156446 f194 1"/>
              <a:gd name="f201" fmla="*/ 389892 f195 1"/>
              <a:gd name="f202" fmla="*/ 263311 f194 1"/>
              <a:gd name="f203" fmla="*/ 256006 f195 1"/>
              <a:gd name="f204" fmla="*/ 394504 f194 1"/>
              <a:gd name="f205" fmla="*/ 238977 f195 1"/>
              <a:gd name="f206" fmla="*/ 435078 f194 1"/>
              <a:gd name="f207" fmla="*/ 394410 f195 1"/>
              <a:gd name="f208" fmla="*/ 483819 f194 1"/>
              <a:gd name="f209" fmla="*/ 485376 f195 1"/>
              <a:gd name="f210" fmla="*/ 424565 f194 1"/>
              <a:gd name="f211" fmla="*/ 463829 f195 1"/>
              <a:gd name="f212" fmla="*/ 293112 f194 1"/>
              <a:gd name="f213" fmla="*/ 466349 f195 1"/>
              <a:gd name="f214" fmla="*/ 184856 f194 1"/>
              <a:gd name="f215" fmla="*/ 575647 f195 1"/>
              <a:gd name="f216" fmla="*/ 185030 f194 1"/>
              <a:gd name="f217" fmla="*/ 577559 f195 1"/>
              <a:gd name="f218" fmla="*/ 293199 f194 1"/>
              <a:gd name="f219" fmla="*/ 547758 f195 1"/>
              <a:gd name="f220" fmla="*/ 373652 f194 1"/>
              <a:gd name="f221" fmla="*/ 383289 f195 1"/>
              <a:gd name="f222" fmla="*/ 538469 f194 1"/>
              <a:gd name="f223" fmla="*/ 326902 f195 1"/>
              <a:gd name="f224" fmla="*/ 182417 f195 1"/>
              <a:gd name="f225" fmla="*/ 434991 f194 1"/>
              <a:gd name="f226" fmla="*/ 143580 f195 1"/>
              <a:gd name="f227" fmla="*/ 394157 f194 1"/>
              <a:gd name="f228" fmla="*/ 2570 f195 1"/>
              <a:gd name="f229" fmla="*/ 210400 f194 1"/>
              <a:gd name="f230" fmla="*/ 4742 f195 1"/>
              <a:gd name="f231" fmla="*/ 67478 f194 1"/>
              <a:gd name="f232" fmla="*/ 141408 f195 1"/>
              <a:gd name="f233" fmla="*/ 7529 f194 1"/>
              <a:gd name="f234" fmla="*/ 149923 f195 1"/>
              <a:gd name="f235" fmla="*/ 51752 f194 1"/>
              <a:gd name="f236" fmla="*/ 119687 f195 1"/>
              <a:gd name="f237" fmla="*/ 75993 f194 1"/>
              <a:gd name="f238" fmla="*/ 61650 f195 1"/>
              <a:gd name="f239" fmla="*/ 77383 f194 1"/>
              <a:gd name="f240" fmla="*/ 54699 f195 1"/>
              <a:gd name="f241" fmla="*/ 153057 f194 1"/>
              <a:gd name="f242" fmla="*/ 63561 f195 1"/>
              <a:gd name="f243" fmla="*/ 251756 f194 1"/>
              <a:gd name="f244" fmla="*/ 220297 f195 1"/>
              <a:gd name="f245" fmla="*/ 349238 f194 1"/>
              <a:gd name="f246" fmla="*/ 344540 f195 1"/>
              <a:gd name="f247" fmla="*/ 208836 f194 1"/>
              <a:gd name="f248" fmla="*/ 344887 f195 1"/>
              <a:gd name="f249" fmla="*/ 100320 f194 1"/>
              <a:gd name="f250" fmla="*/ 313262 f195 1"/>
              <a:gd name="f251" fmla="*/ 73821 f194 1"/>
              <a:gd name="f252" fmla="*/ 278769 f195 1"/>
              <a:gd name="f253" fmla="*/ 74950 f194 1"/>
              <a:gd name="f254" fmla="*/ 248795 f195 1"/>
              <a:gd name="f255" fmla="*/ 36200 f194 1"/>
              <a:gd name="f256" fmla="*/ 279291 f195 1"/>
              <a:gd name="f257" fmla="*/ 3446 f194 1"/>
              <a:gd name="f258" fmla="*/ 400666 f195 1"/>
              <a:gd name="f259" fmla="*/ 107965 f194 1"/>
              <a:gd name="f260" fmla="*/ 400492 f195 1"/>
              <a:gd name="f261" fmla="*/ 156272 f194 1"/>
              <a:gd name="f262" fmla="*/ f196 1 f2"/>
              <a:gd name="f263" fmla="*/ f199 1 601088"/>
              <a:gd name="f264" fmla="*/ f200 1 538606"/>
              <a:gd name="f265" fmla="*/ f201 1 601088"/>
              <a:gd name="f266" fmla="*/ f202 1 538606"/>
              <a:gd name="f267" fmla="*/ f203 1 601088"/>
              <a:gd name="f268" fmla="*/ f204 1 538606"/>
              <a:gd name="f269" fmla="*/ f205 1 601088"/>
              <a:gd name="f270" fmla="*/ f206 1 538606"/>
              <a:gd name="f271" fmla="*/ f207 1 601088"/>
              <a:gd name="f272" fmla="*/ f208 1 538606"/>
              <a:gd name="f273" fmla="*/ f209 1 601088"/>
              <a:gd name="f274" fmla="*/ f210 1 538606"/>
              <a:gd name="f275" fmla="*/ f211 1 601088"/>
              <a:gd name="f276" fmla="*/ f212 1 538606"/>
              <a:gd name="f277" fmla="*/ f213 1 601088"/>
              <a:gd name="f278" fmla="*/ f214 1 538606"/>
              <a:gd name="f279" fmla="*/ f215 1 601088"/>
              <a:gd name="f280" fmla="*/ f216 1 538606"/>
              <a:gd name="f281" fmla="*/ f217 1 601088"/>
              <a:gd name="f282" fmla="*/ f218 1 538606"/>
              <a:gd name="f283" fmla="*/ f219 1 601088"/>
              <a:gd name="f284" fmla="*/ f220 1 538606"/>
              <a:gd name="f285" fmla="*/ f221 1 601088"/>
              <a:gd name="f286" fmla="*/ f222 1 538606"/>
              <a:gd name="f287" fmla="*/ f223 1 601088"/>
              <a:gd name="f288" fmla="*/ f224 1 601088"/>
              <a:gd name="f289" fmla="*/ f225 1 538606"/>
              <a:gd name="f290" fmla="*/ f226 1 601088"/>
              <a:gd name="f291" fmla="*/ f227 1 538606"/>
              <a:gd name="f292" fmla="*/ f228 1 601088"/>
              <a:gd name="f293" fmla="*/ f229 1 538606"/>
              <a:gd name="f294" fmla="*/ f230 1 601088"/>
              <a:gd name="f295" fmla="*/ f231 1 538606"/>
              <a:gd name="f296" fmla="*/ f232 1 601088"/>
              <a:gd name="f297" fmla="*/ f233 1 538606"/>
              <a:gd name="f298" fmla="*/ f234 1 601088"/>
              <a:gd name="f299" fmla="*/ f235 1 538606"/>
              <a:gd name="f300" fmla="*/ f236 1 601088"/>
              <a:gd name="f301" fmla="*/ f237 1 538606"/>
              <a:gd name="f302" fmla="*/ f238 1 601088"/>
              <a:gd name="f303" fmla="*/ f239 1 538606"/>
              <a:gd name="f304" fmla="*/ f240 1 601088"/>
              <a:gd name="f305" fmla="*/ f241 1 538606"/>
              <a:gd name="f306" fmla="*/ f242 1 601088"/>
              <a:gd name="f307" fmla="*/ f243 1 538606"/>
              <a:gd name="f308" fmla="*/ f244 1 601088"/>
              <a:gd name="f309" fmla="*/ f245 1 538606"/>
              <a:gd name="f310" fmla="*/ f246 1 601088"/>
              <a:gd name="f311" fmla="*/ f247 1 538606"/>
              <a:gd name="f312" fmla="*/ f248 1 601088"/>
              <a:gd name="f313" fmla="*/ f249 1 538606"/>
              <a:gd name="f314" fmla="*/ f250 1 601088"/>
              <a:gd name="f315" fmla="*/ f251 1 538606"/>
              <a:gd name="f316" fmla="*/ f252 1 601088"/>
              <a:gd name="f317" fmla="*/ f253 1 538606"/>
              <a:gd name="f318" fmla="*/ f254 1 601088"/>
              <a:gd name="f319" fmla="*/ f255 1 538606"/>
              <a:gd name="f320" fmla="*/ f256 1 601088"/>
              <a:gd name="f321" fmla="*/ f257 1 538606"/>
              <a:gd name="f322" fmla="*/ f258 1 601088"/>
              <a:gd name="f323" fmla="*/ f259 1 538606"/>
              <a:gd name="f324" fmla="*/ f260 1 601088"/>
              <a:gd name="f325" fmla="*/ f261 1 538606"/>
              <a:gd name="f326" fmla="*/ f5 1 f197"/>
              <a:gd name="f327" fmla="*/ f6 1 f197"/>
              <a:gd name="f328" fmla="*/ f5 1 f198"/>
              <a:gd name="f329" fmla="*/ f7 1 f198"/>
              <a:gd name="f330" fmla="+- f262 0 f1"/>
              <a:gd name="f331" fmla="*/ f263 1 f197"/>
              <a:gd name="f332" fmla="*/ f264 1 f198"/>
              <a:gd name="f333" fmla="*/ f265 1 f197"/>
              <a:gd name="f334" fmla="*/ f266 1 f198"/>
              <a:gd name="f335" fmla="*/ f267 1 f197"/>
              <a:gd name="f336" fmla="*/ f268 1 f198"/>
              <a:gd name="f337" fmla="*/ f269 1 f197"/>
              <a:gd name="f338" fmla="*/ f270 1 f198"/>
              <a:gd name="f339" fmla="*/ f271 1 f197"/>
              <a:gd name="f340" fmla="*/ f272 1 f198"/>
              <a:gd name="f341" fmla="*/ f273 1 f197"/>
              <a:gd name="f342" fmla="*/ f274 1 f198"/>
              <a:gd name="f343" fmla="*/ f275 1 f197"/>
              <a:gd name="f344" fmla="*/ f276 1 f198"/>
              <a:gd name="f345" fmla="*/ f277 1 f197"/>
              <a:gd name="f346" fmla="*/ f278 1 f198"/>
              <a:gd name="f347" fmla="*/ f279 1 f197"/>
              <a:gd name="f348" fmla="*/ f280 1 f198"/>
              <a:gd name="f349" fmla="*/ f281 1 f197"/>
              <a:gd name="f350" fmla="*/ f282 1 f198"/>
              <a:gd name="f351" fmla="*/ f283 1 f197"/>
              <a:gd name="f352" fmla="*/ f284 1 f198"/>
              <a:gd name="f353" fmla="*/ f285 1 f197"/>
              <a:gd name="f354" fmla="*/ f286 1 f198"/>
              <a:gd name="f355" fmla="*/ f287 1 f197"/>
              <a:gd name="f356" fmla="*/ f288 1 f197"/>
              <a:gd name="f357" fmla="*/ f289 1 f198"/>
              <a:gd name="f358" fmla="*/ f290 1 f197"/>
              <a:gd name="f359" fmla="*/ f291 1 f198"/>
              <a:gd name="f360" fmla="*/ f292 1 f197"/>
              <a:gd name="f361" fmla="*/ f293 1 f198"/>
              <a:gd name="f362" fmla="*/ f294 1 f197"/>
              <a:gd name="f363" fmla="*/ f295 1 f198"/>
              <a:gd name="f364" fmla="*/ f296 1 f197"/>
              <a:gd name="f365" fmla="*/ f297 1 f198"/>
              <a:gd name="f366" fmla="*/ f298 1 f197"/>
              <a:gd name="f367" fmla="*/ f299 1 f198"/>
              <a:gd name="f368" fmla="*/ f300 1 f197"/>
              <a:gd name="f369" fmla="*/ f301 1 f198"/>
              <a:gd name="f370" fmla="*/ f302 1 f197"/>
              <a:gd name="f371" fmla="*/ f303 1 f198"/>
              <a:gd name="f372" fmla="*/ f304 1 f197"/>
              <a:gd name="f373" fmla="*/ f305 1 f198"/>
              <a:gd name="f374" fmla="*/ f306 1 f197"/>
              <a:gd name="f375" fmla="*/ f307 1 f198"/>
              <a:gd name="f376" fmla="*/ f308 1 f197"/>
              <a:gd name="f377" fmla="*/ f309 1 f198"/>
              <a:gd name="f378" fmla="*/ f310 1 f197"/>
              <a:gd name="f379" fmla="*/ f311 1 f198"/>
              <a:gd name="f380" fmla="*/ f312 1 f197"/>
              <a:gd name="f381" fmla="*/ f313 1 f198"/>
              <a:gd name="f382" fmla="*/ f314 1 f197"/>
              <a:gd name="f383" fmla="*/ f315 1 f198"/>
              <a:gd name="f384" fmla="*/ f316 1 f197"/>
              <a:gd name="f385" fmla="*/ f317 1 f198"/>
              <a:gd name="f386" fmla="*/ f318 1 f197"/>
              <a:gd name="f387" fmla="*/ f319 1 f198"/>
              <a:gd name="f388" fmla="*/ f320 1 f197"/>
              <a:gd name="f389" fmla="*/ f321 1 f198"/>
              <a:gd name="f390" fmla="*/ f322 1 f197"/>
              <a:gd name="f391" fmla="*/ f323 1 f198"/>
              <a:gd name="f392" fmla="*/ f324 1 f197"/>
              <a:gd name="f393" fmla="*/ f325 1 f198"/>
              <a:gd name="f394" fmla="*/ f326 f192 1"/>
              <a:gd name="f395" fmla="*/ f327 f192 1"/>
              <a:gd name="f396" fmla="*/ f329 f193 1"/>
              <a:gd name="f397" fmla="*/ f328 f193 1"/>
              <a:gd name="f398" fmla="*/ f331 f192 1"/>
              <a:gd name="f399" fmla="*/ f332 f193 1"/>
              <a:gd name="f400" fmla="*/ f333 f192 1"/>
              <a:gd name="f401" fmla="*/ f334 f193 1"/>
              <a:gd name="f402" fmla="*/ f335 f192 1"/>
              <a:gd name="f403" fmla="*/ f336 f193 1"/>
              <a:gd name="f404" fmla="*/ f337 f192 1"/>
              <a:gd name="f405" fmla="*/ f338 f193 1"/>
              <a:gd name="f406" fmla="*/ f339 f192 1"/>
              <a:gd name="f407" fmla="*/ f340 f193 1"/>
              <a:gd name="f408" fmla="*/ f341 f192 1"/>
              <a:gd name="f409" fmla="*/ f342 f193 1"/>
              <a:gd name="f410" fmla="*/ f343 f192 1"/>
              <a:gd name="f411" fmla="*/ f344 f193 1"/>
              <a:gd name="f412" fmla="*/ f345 f192 1"/>
              <a:gd name="f413" fmla="*/ f346 f193 1"/>
              <a:gd name="f414" fmla="*/ f347 f192 1"/>
              <a:gd name="f415" fmla="*/ f348 f193 1"/>
              <a:gd name="f416" fmla="*/ f349 f192 1"/>
              <a:gd name="f417" fmla="*/ f350 f193 1"/>
              <a:gd name="f418" fmla="*/ f351 f192 1"/>
              <a:gd name="f419" fmla="*/ f352 f193 1"/>
              <a:gd name="f420" fmla="*/ f353 f192 1"/>
              <a:gd name="f421" fmla="*/ f354 f193 1"/>
              <a:gd name="f422" fmla="*/ f355 f192 1"/>
              <a:gd name="f423" fmla="*/ f356 f192 1"/>
              <a:gd name="f424" fmla="*/ f357 f193 1"/>
              <a:gd name="f425" fmla="*/ f358 f192 1"/>
              <a:gd name="f426" fmla="*/ f359 f193 1"/>
              <a:gd name="f427" fmla="*/ f360 f192 1"/>
              <a:gd name="f428" fmla="*/ f361 f193 1"/>
              <a:gd name="f429" fmla="*/ f362 f192 1"/>
              <a:gd name="f430" fmla="*/ f363 f193 1"/>
              <a:gd name="f431" fmla="*/ f364 f192 1"/>
              <a:gd name="f432" fmla="*/ f365 f193 1"/>
              <a:gd name="f433" fmla="*/ f366 f192 1"/>
              <a:gd name="f434" fmla="*/ f367 f193 1"/>
              <a:gd name="f435" fmla="*/ f368 f192 1"/>
              <a:gd name="f436" fmla="*/ f369 f193 1"/>
              <a:gd name="f437" fmla="*/ f370 f192 1"/>
              <a:gd name="f438" fmla="*/ f371 f193 1"/>
              <a:gd name="f439" fmla="*/ f372 f192 1"/>
              <a:gd name="f440" fmla="*/ f373 f193 1"/>
              <a:gd name="f441" fmla="*/ f374 f192 1"/>
              <a:gd name="f442" fmla="*/ f375 f193 1"/>
              <a:gd name="f443" fmla="*/ f376 f192 1"/>
              <a:gd name="f444" fmla="*/ f377 f193 1"/>
              <a:gd name="f445" fmla="*/ f378 f192 1"/>
              <a:gd name="f446" fmla="*/ f379 f193 1"/>
              <a:gd name="f447" fmla="*/ f380 f192 1"/>
              <a:gd name="f448" fmla="*/ f381 f193 1"/>
              <a:gd name="f449" fmla="*/ f382 f192 1"/>
              <a:gd name="f450" fmla="*/ f383 f193 1"/>
              <a:gd name="f451" fmla="*/ f384 f192 1"/>
              <a:gd name="f452" fmla="*/ f385 f193 1"/>
              <a:gd name="f453" fmla="*/ f386 f192 1"/>
              <a:gd name="f454" fmla="*/ f387 f193 1"/>
              <a:gd name="f455" fmla="*/ f388 f192 1"/>
              <a:gd name="f456" fmla="*/ f389 f193 1"/>
              <a:gd name="f457" fmla="*/ f390 f192 1"/>
              <a:gd name="f458" fmla="*/ f391 f193 1"/>
              <a:gd name="f459" fmla="*/ f392 f192 1"/>
              <a:gd name="f460" fmla="*/ f393 f19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0">
                <a:pos x="f398" y="f399"/>
              </a:cxn>
              <a:cxn ang="f330">
                <a:pos x="f400" y="f401"/>
              </a:cxn>
              <a:cxn ang="f330">
                <a:pos x="f402" y="f403"/>
              </a:cxn>
              <a:cxn ang="f330">
                <a:pos x="f404" y="f405"/>
              </a:cxn>
              <a:cxn ang="f330">
                <a:pos x="f406" y="f407"/>
              </a:cxn>
              <a:cxn ang="f330">
                <a:pos x="f408" y="f409"/>
              </a:cxn>
              <a:cxn ang="f330">
                <a:pos x="f410" y="f411"/>
              </a:cxn>
              <a:cxn ang="f330">
                <a:pos x="f412" y="f413"/>
              </a:cxn>
              <a:cxn ang="f330">
                <a:pos x="f414" y="f415"/>
              </a:cxn>
              <a:cxn ang="f330">
                <a:pos x="f416" y="f417"/>
              </a:cxn>
              <a:cxn ang="f330">
                <a:pos x="f418" y="f419"/>
              </a:cxn>
              <a:cxn ang="f330">
                <a:pos x="f420" y="f421"/>
              </a:cxn>
              <a:cxn ang="f330">
                <a:pos x="f422" y="f421"/>
              </a:cxn>
              <a:cxn ang="f330">
                <a:pos x="f423" y="f424"/>
              </a:cxn>
              <a:cxn ang="f330">
                <a:pos x="f425" y="f426"/>
              </a:cxn>
              <a:cxn ang="f330">
                <a:pos x="f427" y="f428"/>
              </a:cxn>
              <a:cxn ang="f330">
                <a:pos x="f429" y="f430"/>
              </a:cxn>
              <a:cxn ang="f330">
                <a:pos x="f431" y="f432"/>
              </a:cxn>
              <a:cxn ang="f330">
                <a:pos x="f433" y="f434"/>
              </a:cxn>
              <a:cxn ang="f330">
                <a:pos x="f435" y="f436"/>
              </a:cxn>
              <a:cxn ang="f330">
                <a:pos x="f437" y="f438"/>
              </a:cxn>
              <a:cxn ang="f330">
                <a:pos x="f439" y="f440"/>
              </a:cxn>
              <a:cxn ang="f330">
                <a:pos x="f441" y="f442"/>
              </a:cxn>
              <a:cxn ang="f330">
                <a:pos x="f443" y="f444"/>
              </a:cxn>
              <a:cxn ang="f330">
                <a:pos x="f445" y="f446"/>
              </a:cxn>
              <a:cxn ang="f330">
                <a:pos x="f447" y="f448"/>
              </a:cxn>
              <a:cxn ang="f330">
                <a:pos x="f449" y="f450"/>
              </a:cxn>
              <a:cxn ang="f330">
                <a:pos x="f451" y="f452"/>
              </a:cxn>
              <a:cxn ang="f330">
                <a:pos x="f453" y="f454"/>
              </a:cxn>
              <a:cxn ang="f330">
                <a:pos x="f455" y="f456"/>
              </a:cxn>
              <a:cxn ang="f330">
                <a:pos x="f457" y="f458"/>
              </a:cxn>
              <a:cxn ang="f330">
                <a:pos x="f459" y="f460"/>
              </a:cxn>
            </a:cxnLst>
            <a:rect l="f394" t="f397" r="f395" b="f396"/>
            <a:pathLst>
              <a:path w="601088" h="538606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75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cubicBezTo>
                  <a:pt x="f78" y="f153"/>
                  <a:pt x="f151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62"/>
                  <a:pt x="f170" y="f171"/>
                  <a:pt x="f172" y="f173"/>
                </a:cubicBezTo>
                <a:cubicBezTo>
                  <a:pt x="f174" y="f175"/>
                  <a:pt x="f176" y="f177"/>
                  <a:pt x="f178" y="f179"/>
                </a:cubicBezTo>
                <a:cubicBezTo>
                  <a:pt x="f180" y="f181"/>
                  <a:pt x="f182" y="f183"/>
                  <a:pt x="f184" y="f185"/>
                </a:cubicBezTo>
                <a:cubicBezTo>
                  <a:pt x="f186" y="f187"/>
                  <a:pt x="f188" y="f189"/>
                  <a:pt x="f188" y="f190"/>
                </a:cubicBez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06" name="Forma libre: forma 244">
            <a:extLst>
              <a:ext uri="{FF2B5EF4-FFF2-40B4-BE49-F238E27FC236}">
                <a16:creationId xmlns:a16="http://schemas.microsoft.com/office/drawing/2014/main" id="{9D88928D-6B4A-4A24-8D2C-6220ECE1A1DF}"/>
              </a:ext>
            </a:extLst>
          </p:cNvPr>
          <p:cNvSpPr/>
          <p:nvPr/>
        </p:nvSpPr>
        <p:spPr>
          <a:xfrm>
            <a:off x="2462076" y="4417777"/>
            <a:ext cx="520897" cy="3176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20900"/>
              <a:gd name="f7" fmla="val 317700"/>
              <a:gd name="f8" fmla="val 362683"/>
              <a:gd name="f9" fmla="val 370242"/>
              <a:gd name="f10" fmla="val 8862"/>
              <a:gd name="f11" fmla="val 373196"/>
              <a:gd name="f12" fmla="val 10773"/>
              <a:gd name="f13" fmla="val 373717"/>
              <a:gd name="f14" fmla="val 13206"/>
              <a:gd name="f15" fmla="val 387966"/>
              <a:gd name="f16" fmla="val 82104"/>
              <a:gd name="f17" fmla="val 420112"/>
              <a:gd name="f18" fmla="val 122765"/>
              <a:gd name="f19" fmla="val 500392"/>
              <a:gd name="f20" fmla="val 109211"/>
              <a:gd name="f21" fmla="val 534102"/>
              <a:gd name="f22" fmla="val 103477"/>
              <a:gd name="f23" fmla="val 518376"/>
              <a:gd name="f24" fmla="val 129803"/>
              <a:gd name="f25" fmla="val 508385"/>
              <a:gd name="f26" fmla="val 142227"/>
              <a:gd name="f27" fmla="val 464335"/>
              <a:gd name="f28" fmla="val 196702"/>
              <a:gd name="f29" fmla="val 408644"/>
              <a:gd name="f30" fmla="val 237624"/>
              <a:gd name="f31" fmla="val 353647"/>
              <a:gd name="f32" fmla="val 280370"/>
              <a:gd name="f33" fmla="val 288398"/>
              <a:gd name="f34" fmla="val 330936"/>
              <a:gd name="f35" fmla="val 232446"/>
              <a:gd name="f36" fmla="val 329546"/>
              <a:gd name="f37" fmla="val 168240"/>
              <a:gd name="f38" fmla="val 279762"/>
              <a:gd name="f39" fmla="val 113243"/>
              <a:gd name="f40" fmla="val 237189"/>
              <a:gd name="f41" fmla="val 55379"/>
              <a:gd name="f42" fmla="val 198787"/>
              <a:gd name="f43" fmla="val 13502"/>
              <a:gd name="f44" fmla="val 141879"/>
              <a:gd name="f45" fmla="val 6899"/>
              <a:gd name="f46" fmla="val 132930"/>
              <a:gd name="f47" fmla="+- 0 0 4135"/>
              <a:gd name="f48" fmla="val 123286"/>
              <a:gd name="f49" fmla="val 1599"/>
              <a:gd name="f50" fmla="val 111470"/>
              <a:gd name="f51" fmla="val 7333"/>
              <a:gd name="f52" fmla="val 99567"/>
              <a:gd name="f53" fmla="val 21582"/>
              <a:gd name="f54" fmla="val 102174"/>
              <a:gd name="f55" fmla="val 32877"/>
              <a:gd name="f56" fmla="val 101653"/>
              <a:gd name="f57" fmla="val 44432"/>
              <a:gd name="f58" fmla="val 101044"/>
              <a:gd name="f59" fmla="val 56074"/>
              <a:gd name="f60" fmla="val 100436"/>
              <a:gd name="f61" fmla="val 67543"/>
              <a:gd name="f62" fmla="val 101479"/>
              <a:gd name="f63" fmla="val 99776"/>
              <a:gd name="f64" fmla="val 104520"/>
              <a:gd name="f65" fmla="val 123495"/>
              <a:gd name="f66" fmla="val 95223"/>
              <a:gd name="f67" fmla="val 136441"/>
              <a:gd name="f68" fmla="val 62729"/>
              <a:gd name="f69" fmla="val 149125"/>
              <a:gd name="f70" fmla="val 30843"/>
              <a:gd name="f71" fmla="val 163635"/>
              <a:gd name="f72" fmla="val 34666"/>
              <a:gd name="f73" fmla="val 177623"/>
              <a:gd name="f74" fmla="val 63077"/>
              <a:gd name="f75" fmla="val 194218"/>
              <a:gd name="f76" fmla="val 96874"/>
              <a:gd name="f77" fmla="val 210899"/>
              <a:gd name="f78" fmla="val 130585"/>
              <a:gd name="f79" fmla="val 229058"/>
              <a:gd name="f80" fmla="val 163513"/>
              <a:gd name="f81" fmla="val 237659"/>
              <a:gd name="f82" fmla="val 179065"/>
              <a:gd name="f83" fmla="val 239831"/>
              <a:gd name="f84" fmla="val 205043"/>
              <a:gd name="f85" fmla="val 262507"/>
              <a:gd name="f86" fmla="val 204174"/>
              <a:gd name="f87" fmla="val 282577"/>
              <a:gd name="f88" fmla="val 203392"/>
              <a:gd name="f89" fmla="val 283272"/>
              <a:gd name="f90" fmla="val 178891"/>
              <a:gd name="f91" fmla="val 290136"/>
              <a:gd name="f92" fmla="val 163774"/>
              <a:gd name="f93" fmla="val 314029"/>
              <a:gd name="f94" fmla="val 336792"/>
              <a:gd name="f95" fmla="val 58646"/>
              <a:gd name="f96" fmla="val 362596"/>
              <a:gd name="f97" fmla="val 87"/>
              <a:gd name="f98" fmla="+- 0 0 -90"/>
              <a:gd name="f99" fmla="*/ f3 1 520900"/>
              <a:gd name="f100" fmla="*/ f4 1 317700"/>
              <a:gd name="f101" fmla="+- f7 0 f5"/>
              <a:gd name="f102" fmla="+- f6 0 f5"/>
              <a:gd name="f103" fmla="*/ f98 f0 1"/>
              <a:gd name="f104" fmla="*/ f102 1 520900"/>
              <a:gd name="f105" fmla="*/ f101 1 317700"/>
              <a:gd name="f106" fmla="*/ 362683 f102 1"/>
              <a:gd name="f107" fmla="*/ 0 f101 1"/>
              <a:gd name="f108" fmla="*/ 373717 f102 1"/>
              <a:gd name="f109" fmla="*/ 13206 f101 1"/>
              <a:gd name="f110" fmla="*/ 500392 f102 1"/>
              <a:gd name="f111" fmla="*/ 109211 f101 1"/>
              <a:gd name="f112" fmla="*/ 508385 f102 1"/>
              <a:gd name="f113" fmla="*/ 142227 f101 1"/>
              <a:gd name="f114" fmla="*/ 353647 f102 1"/>
              <a:gd name="f115" fmla="*/ 280370 f101 1"/>
              <a:gd name="f116" fmla="*/ 168240 f102 1"/>
              <a:gd name="f117" fmla="*/ 279762 f101 1"/>
              <a:gd name="f118" fmla="*/ 13502 f102 1"/>
              <a:gd name="f119" fmla="*/ 141879 f101 1"/>
              <a:gd name="f120" fmla="*/ 1599 f102 1"/>
              <a:gd name="f121" fmla="*/ 111470 f101 1"/>
              <a:gd name="f122" fmla="*/ 32877 f102 1"/>
              <a:gd name="f123" fmla="*/ 101653 f101 1"/>
              <a:gd name="f124" fmla="*/ 67543 f102 1"/>
              <a:gd name="f125" fmla="*/ 101479 f101 1"/>
              <a:gd name="f126" fmla="*/ 136441 f102 1"/>
              <a:gd name="f127" fmla="*/ 62729 f101 1"/>
              <a:gd name="f128" fmla="*/ 177623 f102 1"/>
              <a:gd name="f129" fmla="*/ 63077 f101 1"/>
              <a:gd name="f130" fmla="*/ 229058 f102 1"/>
              <a:gd name="f131" fmla="*/ 163513 f101 1"/>
              <a:gd name="f132" fmla="*/ 262507 f102 1"/>
              <a:gd name="f133" fmla="*/ 204174 f101 1"/>
              <a:gd name="f134" fmla="*/ 290136 f102 1"/>
              <a:gd name="f135" fmla="*/ 163774 f101 1"/>
              <a:gd name="f136" fmla="*/ 362596 f102 1"/>
              <a:gd name="f137" fmla="*/ 87 f101 1"/>
              <a:gd name="f138" fmla="*/ f103 1 f2"/>
              <a:gd name="f139" fmla="*/ f106 1 520900"/>
              <a:gd name="f140" fmla="*/ f107 1 317700"/>
              <a:gd name="f141" fmla="*/ f108 1 520900"/>
              <a:gd name="f142" fmla="*/ f109 1 317700"/>
              <a:gd name="f143" fmla="*/ f110 1 520900"/>
              <a:gd name="f144" fmla="*/ f111 1 317700"/>
              <a:gd name="f145" fmla="*/ f112 1 520900"/>
              <a:gd name="f146" fmla="*/ f113 1 317700"/>
              <a:gd name="f147" fmla="*/ f114 1 520900"/>
              <a:gd name="f148" fmla="*/ f115 1 317700"/>
              <a:gd name="f149" fmla="*/ f116 1 520900"/>
              <a:gd name="f150" fmla="*/ f117 1 317700"/>
              <a:gd name="f151" fmla="*/ f118 1 520900"/>
              <a:gd name="f152" fmla="*/ f119 1 317700"/>
              <a:gd name="f153" fmla="*/ f120 1 520900"/>
              <a:gd name="f154" fmla="*/ f121 1 317700"/>
              <a:gd name="f155" fmla="*/ f122 1 520900"/>
              <a:gd name="f156" fmla="*/ f123 1 317700"/>
              <a:gd name="f157" fmla="*/ f124 1 520900"/>
              <a:gd name="f158" fmla="*/ f125 1 317700"/>
              <a:gd name="f159" fmla="*/ f126 1 520900"/>
              <a:gd name="f160" fmla="*/ f127 1 317700"/>
              <a:gd name="f161" fmla="*/ f128 1 520900"/>
              <a:gd name="f162" fmla="*/ f129 1 317700"/>
              <a:gd name="f163" fmla="*/ f130 1 520900"/>
              <a:gd name="f164" fmla="*/ f131 1 317700"/>
              <a:gd name="f165" fmla="*/ f132 1 520900"/>
              <a:gd name="f166" fmla="*/ f133 1 317700"/>
              <a:gd name="f167" fmla="*/ f134 1 520900"/>
              <a:gd name="f168" fmla="*/ f135 1 317700"/>
              <a:gd name="f169" fmla="*/ f136 1 520900"/>
              <a:gd name="f170" fmla="*/ f137 1 317700"/>
              <a:gd name="f171" fmla="*/ f5 1 f104"/>
              <a:gd name="f172" fmla="*/ f6 1 f104"/>
              <a:gd name="f173" fmla="*/ f5 1 f105"/>
              <a:gd name="f174" fmla="*/ f7 1 f105"/>
              <a:gd name="f175" fmla="+- f138 0 f1"/>
              <a:gd name="f176" fmla="*/ f139 1 f104"/>
              <a:gd name="f177" fmla="*/ f140 1 f105"/>
              <a:gd name="f178" fmla="*/ f141 1 f104"/>
              <a:gd name="f179" fmla="*/ f142 1 f105"/>
              <a:gd name="f180" fmla="*/ f143 1 f104"/>
              <a:gd name="f181" fmla="*/ f144 1 f105"/>
              <a:gd name="f182" fmla="*/ f145 1 f104"/>
              <a:gd name="f183" fmla="*/ f146 1 f105"/>
              <a:gd name="f184" fmla="*/ f147 1 f104"/>
              <a:gd name="f185" fmla="*/ f148 1 f105"/>
              <a:gd name="f186" fmla="*/ f149 1 f104"/>
              <a:gd name="f187" fmla="*/ f150 1 f105"/>
              <a:gd name="f188" fmla="*/ f151 1 f104"/>
              <a:gd name="f189" fmla="*/ f152 1 f105"/>
              <a:gd name="f190" fmla="*/ f153 1 f104"/>
              <a:gd name="f191" fmla="*/ f154 1 f105"/>
              <a:gd name="f192" fmla="*/ f155 1 f104"/>
              <a:gd name="f193" fmla="*/ f156 1 f105"/>
              <a:gd name="f194" fmla="*/ f157 1 f104"/>
              <a:gd name="f195" fmla="*/ f158 1 f105"/>
              <a:gd name="f196" fmla="*/ f159 1 f104"/>
              <a:gd name="f197" fmla="*/ f160 1 f105"/>
              <a:gd name="f198" fmla="*/ f161 1 f104"/>
              <a:gd name="f199" fmla="*/ f162 1 f105"/>
              <a:gd name="f200" fmla="*/ f163 1 f104"/>
              <a:gd name="f201" fmla="*/ f164 1 f105"/>
              <a:gd name="f202" fmla="*/ f165 1 f104"/>
              <a:gd name="f203" fmla="*/ f166 1 f105"/>
              <a:gd name="f204" fmla="*/ f167 1 f104"/>
              <a:gd name="f205" fmla="*/ f168 1 f105"/>
              <a:gd name="f206" fmla="*/ f169 1 f104"/>
              <a:gd name="f207" fmla="*/ f170 1 f105"/>
              <a:gd name="f208" fmla="*/ f171 f99 1"/>
              <a:gd name="f209" fmla="*/ f172 f99 1"/>
              <a:gd name="f210" fmla="*/ f174 f100 1"/>
              <a:gd name="f211" fmla="*/ f173 f100 1"/>
              <a:gd name="f212" fmla="*/ f176 f99 1"/>
              <a:gd name="f213" fmla="*/ f177 f100 1"/>
              <a:gd name="f214" fmla="*/ f178 f99 1"/>
              <a:gd name="f215" fmla="*/ f179 f100 1"/>
              <a:gd name="f216" fmla="*/ f180 f99 1"/>
              <a:gd name="f217" fmla="*/ f181 f100 1"/>
              <a:gd name="f218" fmla="*/ f182 f99 1"/>
              <a:gd name="f219" fmla="*/ f183 f100 1"/>
              <a:gd name="f220" fmla="*/ f184 f99 1"/>
              <a:gd name="f221" fmla="*/ f185 f100 1"/>
              <a:gd name="f222" fmla="*/ f186 f99 1"/>
              <a:gd name="f223" fmla="*/ f187 f100 1"/>
              <a:gd name="f224" fmla="*/ f188 f99 1"/>
              <a:gd name="f225" fmla="*/ f189 f100 1"/>
              <a:gd name="f226" fmla="*/ f190 f99 1"/>
              <a:gd name="f227" fmla="*/ f191 f100 1"/>
              <a:gd name="f228" fmla="*/ f192 f99 1"/>
              <a:gd name="f229" fmla="*/ f193 f100 1"/>
              <a:gd name="f230" fmla="*/ f194 f99 1"/>
              <a:gd name="f231" fmla="*/ f195 f100 1"/>
              <a:gd name="f232" fmla="*/ f196 f99 1"/>
              <a:gd name="f233" fmla="*/ f197 f100 1"/>
              <a:gd name="f234" fmla="*/ f198 f99 1"/>
              <a:gd name="f235" fmla="*/ f199 f100 1"/>
              <a:gd name="f236" fmla="*/ f200 f99 1"/>
              <a:gd name="f237" fmla="*/ f201 f100 1"/>
              <a:gd name="f238" fmla="*/ f202 f99 1"/>
              <a:gd name="f239" fmla="*/ f203 f100 1"/>
              <a:gd name="f240" fmla="*/ f204 f99 1"/>
              <a:gd name="f241" fmla="*/ f205 f100 1"/>
              <a:gd name="f242" fmla="*/ f206 f99 1"/>
              <a:gd name="f243" fmla="*/ f207 f10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5">
                <a:pos x="f212" y="f213"/>
              </a:cxn>
              <a:cxn ang="f175">
                <a:pos x="f214" y="f215"/>
              </a:cxn>
              <a:cxn ang="f175">
                <a:pos x="f216" y="f217"/>
              </a:cxn>
              <a:cxn ang="f175">
                <a:pos x="f218" y="f219"/>
              </a:cxn>
              <a:cxn ang="f175">
                <a:pos x="f220" y="f221"/>
              </a:cxn>
              <a:cxn ang="f175">
                <a:pos x="f222" y="f223"/>
              </a:cxn>
              <a:cxn ang="f175">
                <a:pos x="f224" y="f225"/>
              </a:cxn>
              <a:cxn ang="f175">
                <a:pos x="f226" y="f227"/>
              </a:cxn>
              <a:cxn ang="f175">
                <a:pos x="f228" y="f229"/>
              </a:cxn>
              <a:cxn ang="f175">
                <a:pos x="f230" y="f231"/>
              </a:cxn>
              <a:cxn ang="f175">
                <a:pos x="f232" y="f233"/>
              </a:cxn>
              <a:cxn ang="f175">
                <a:pos x="f234" y="f235"/>
              </a:cxn>
              <a:cxn ang="f175">
                <a:pos x="f236" y="f237"/>
              </a:cxn>
              <a:cxn ang="f175">
                <a:pos x="f238" y="f239"/>
              </a:cxn>
              <a:cxn ang="f175">
                <a:pos x="f240" y="f241"/>
              </a:cxn>
              <a:cxn ang="f175">
                <a:pos x="f242" y="f243"/>
              </a:cxn>
            </a:cxnLst>
            <a:rect l="f208" t="f211" r="f209" b="f210"/>
            <a:pathLst>
              <a:path w="520900" h="317700">
                <a:moveTo>
                  <a:pt x="f8" y="f5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50"/>
                  <a:pt x="f94" y="f95"/>
                  <a:pt x="f96" y="f97"/>
                </a:cubicBez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07" name="Forma libre: forma 245">
            <a:extLst>
              <a:ext uri="{FF2B5EF4-FFF2-40B4-BE49-F238E27FC236}">
                <a16:creationId xmlns:a16="http://schemas.microsoft.com/office/drawing/2014/main" id="{F9853DE0-4A1D-4450-842B-FA8716132DBF}"/>
              </a:ext>
            </a:extLst>
          </p:cNvPr>
          <p:cNvSpPr/>
          <p:nvPr/>
        </p:nvSpPr>
        <p:spPr>
          <a:xfrm>
            <a:off x="562008" y="4177518"/>
            <a:ext cx="196943" cy="10063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96944"/>
              <a:gd name="f7" fmla="val 100636"/>
              <a:gd name="f8" fmla="val 99027"/>
              <a:gd name="f9" fmla="val 100637"/>
              <a:gd name="f10" fmla="val 86081"/>
              <a:gd name="f11" fmla="val 73136"/>
              <a:gd name="f12" fmla="val 60103"/>
              <a:gd name="f13" fmla="val 4412"/>
              <a:gd name="f14" fmla="val 100376"/>
              <a:gd name="f15" fmla="+- 0 0 5319"/>
              <a:gd name="f16" fmla="val 88734"/>
              <a:gd name="f17" fmla="val 2239"/>
              <a:gd name="f18" fmla="val 34258"/>
              <a:gd name="f19" fmla="val 5280"/>
              <a:gd name="f20" fmla="val 12277"/>
              <a:gd name="f21" fmla="val 15272"/>
              <a:gd name="f22" fmla="val 27"/>
              <a:gd name="f23" fmla="val 38296"/>
              <a:gd name="f24" fmla="val 80086"/>
              <a:gd name="f25" fmla="val 200"/>
              <a:gd name="f26" fmla="val 121877"/>
              <a:gd name="f27" fmla="+- 0 0 234"/>
              <a:gd name="f28" fmla="val 163580"/>
              <a:gd name="f29" fmla="val 201287"/>
              <a:gd name="f30" fmla="val 635"/>
              <a:gd name="f31" fmla="val 196335"/>
              <a:gd name="f32" fmla="val 28958"/>
              <a:gd name="f33" fmla="val 196770"/>
              <a:gd name="f34" fmla="val 53112"/>
              <a:gd name="f35" fmla="val 197204"/>
              <a:gd name="f36" fmla="val 76657"/>
              <a:gd name="f37" fmla="val 199289"/>
              <a:gd name="f38" fmla="val 101418"/>
              <a:gd name="f39" fmla="val 163754"/>
              <a:gd name="f40" fmla="val 142207"/>
              <a:gd name="f41" fmla="val 99768"/>
              <a:gd name="f42" fmla="val 120574"/>
              <a:gd name="f43" fmla="val 100289"/>
              <a:gd name="f44" fmla="val 98940"/>
              <a:gd name="f45" fmla="val 100550"/>
              <a:gd name="f46" fmla="+- 0 0 -90"/>
              <a:gd name="f47" fmla="*/ f3 1 196944"/>
              <a:gd name="f48" fmla="*/ f4 1 100636"/>
              <a:gd name="f49" fmla="+- f7 0 f5"/>
              <a:gd name="f50" fmla="+- f6 0 f5"/>
              <a:gd name="f51" fmla="*/ f46 f0 1"/>
              <a:gd name="f52" fmla="*/ f50 1 196944"/>
              <a:gd name="f53" fmla="*/ f49 1 100636"/>
              <a:gd name="f54" fmla="*/ 99027 f50 1"/>
              <a:gd name="f55" fmla="*/ 100637 f49 1"/>
              <a:gd name="f56" fmla="*/ 60103 f50 1"/>
              <a:gd name="f57" fmla="*/ 2239 f50 1"/>
              <a:gd name="f58" fmla="*/ 34258 f49 1"/>
              <a:gd name="f59" fmla="*/ 38296 f50 1"/>
              <a:gd name="f60" fmla="*/ 27 f49 1"/>
              <a:gd name="f61" fmla="*/ 163580 f50 1"/>
              <a:gd name="f62" fmla="*/ 200 f49 1"/>
              <a:gd name="f63" fmla="*/ 196770 f50 1"/>
              <a:gd name="f64" fmla="*/ 53112 f49 1"/>
              <a:gd name="f65" fmla="*/ 163754 f50 1"/>
              <a:gd name="f66" fmla="*/ 100376 f49 1"/>
              <a:gd name="f67" fmla="*/ 98940 f50 1"/>
              <a:gd name="f68" fmla="*/ 100289 f49 1"/>
              <a:gd name="f69" fmla="*/ f51 1 f2"/>
              <a:gd name="f70" fmla="*/ f54 1 196944"/>
              <a:gd name="f71" fmla="*/ f55 1 100636"/>
              <a:gd name="f72" fmla="*/ f56 1 196944"/>
              <a:gd name="f73" fmla="*/ f57 1 196944"/>
              <a:gd name="f74" fmla="*/ f58 1 100636"/>
              <a:gd name="f75" fmla="*/ f59 1 196944"/>
              <a:gd name="f76" fmla="*/ f60 1 100636"/>
              <a:gd name="f77" fmla="*/ f61 1 196944"/>
              <a:gd name="f78" fmla="*/ f62 1 100636"/>
              <a:gd name="f79" fmla="*/ f63 1 196944"/>
              <a:gd name="f80" fmla="*/ f64 1 100636"/>
              <a:gd name="f81" fmla="*/ f65 1 196944"/>
              <a:gd name="f82" fmla="*/ f66 1 100636"/>
              <a:gd name="f83" fmla="*/ f67 1 196944"/>
              <a:gd name="f84" fmla="*/ f68 1 100636"/>
              <a:gd name="f85" fmla="*/ f5 1 f52"/>
              <a:gd name="f86" fmla="*/ f6 1 f52"/>
              <a:gd name="f87" fmla="*/ f5 1 f53"/>
              <a:gd name="f88" fmla="*/ f7 1 f53"/>
              <a:gd name="f89" fmla="+- f69 0 f1"/>
              <a:gd name="f90" fmla="*/ f70 1 f52"/>
              <a:gd name="f91" fmla="*/ f71 1 f53"/>
              <a:gd name="f92" fmla="*/ f72 1 f52"/>
              <a:gd name="f93" fmla="*/ f73 1 f52"/>
              <a:gd name="f94" fmla="*/ f74 1 f53"/>
              <a:gd name="f95" fmla="*/ f75 1 f52"/>
              <a:gd name="f96" fmla="*/ f76 1 f53"/>
              <a:gd name="f97" fmla="*/ f77 1 f52"/>
              <a:gd name="f98" fmla="*/ f78 1 f53"/>
              <a:gd name="f99" fmla="*/ f79 1 f52"/>
              <a:gd name="f100" fmla="*/ f80 1 f53"/>
              <a:gd name="f101" fmla="*/ f81 1 f52"/>
              <a:gd name="f102" fmla="*/ f82 1 f53"/>
              <a:gd name="f103" fmla="*/ f83 1 f52"/>
              <a:gd name="f104" fmla="*/ f84 1 f53"/>
              <a:gd name="f105" fmla="*/ f85 f47 1"/>
              <a:gd name="f106" fmla="*/ f86 f47 1"/>
              <a:gd name="f107" fmla="*/ f88 f48 1"/>
              <a:gd name="f108" fmla="*/ f87 f48 1"/>
              <a:gd name="f109" fmla="*/ f90 f47 1"/>
              <a:gd name="f110" fmla="*/ f91 f48 1"/>
              <a:gd name="f111" fmla="*/ f92 f47 1"/>
              <a:gd name="f112" fmla="*/ f93 f47 1"/>
              <a:gd name="f113" fmla="*/ f94 f48 1"/>
              <a:gd name="f114" fmla="*/ f95 f47 1"/>
              <a:gd name="f115" fmla="*/ f96 f48 1"/>
              <a:gd name="f116" fmla="*/ f97 f47 1"/>
              <a:gd name="f117" fmla="*/ f98 f48 1"/>
              <a:gd name="f118" fmla="*/ f99 f47 1"/>
              <a:gd name="f119" fmla="*/ f100 f48 1"/>
              <a:gd name="f120" fmla="*/ f101 f47 1"/>
              <a:gd name="f121" fmla="*/ f102 f48 1"/>
              <a:gd name="f122" fmla="*/ f103 f47 1"/>
              <a:gd name="f123" fmla="*/ f104 f4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9">
                <a:pos x="f109" y="f110"/>
              </a:cxn>
              <a:cxn ang="f89">
                <a:pos x="f111" y="f110"/>
              </a:cxn>
              <a:cxn ang="f89">
                <a:pos x="f112" y="f113"/>
              </a:cxn>
              <a:cxn ang="f89">
                <a:pos x="f114" y="f115"/>
              </a:cxn>
              <a:cxn ang="f89">
                <a:pos x="f116" y="f117"/>
              </a:cxn>
              <a:cxn ang="f89">
                <a:pos x="f118" y="f119"/>
              </a:cxn>
              <a:cxn ang="f89">
                <a:pos x="f120" y="f121"/>
              </a:cxn>
              <a:cxn ang="f89">
                <a:pos x="f122" y="f123"/>
              </a:cxn>
              <a:cxn ang="f89">
                <a:pos x="f122" y="f110"/>
              </a:cxn>
            </a:cxnLst>
            <a:rect l="f105" t="f108" r="f106" b="f107"/>
            <a:pathLst>
              <a:path w="196944" h="100636">
                <a:moveTo>
                  <a:pt x="f8" y="f9"/>
                </a:moveTo>
                <a:cubicBezTo>
                  <a:pt x="f10" y="f9"/>
                  <a:pt x="f11" y="f9"/>
                  <a:pt x="f12" y="f9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2"/>
                </a:cubicBezTo>
                <a:cubicBezTo>
                  <a:pt x="f24" y="f25"/>
                  <a:pt x="f26" y="f27"/>
                  <a:pt x="f28" y="f25"/>
                </a:cubicBez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14"/>
                </a:cubicBezTo>
                <a:cubicBezTo>
                  <a:pt x="f40" y="f41"/>
                  <a:pt x="f42" y="f43"/>
                  <a:pt x="f44" y="f43"/>
                </a:cubicBezTo>
                <a:cubicBezTo>
                  <a:pt x="f44" y="f14"/>
                  <a:pt x="f44" y="f45"/>
                  <a:pt x="f44" y="f9"/>
                </a:cubicBez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08" name="Forma libre: forma 246">
            <a:extLst>
              <a:ext uri="{FF2B5EF4-FFF2-40B4-BE49-F238E27FC236}">
                <a16:creationId xmlns:a16="http://schemas.microsoft.com/office/drawing/2014/main" id="{5E54FDF6-25FC-49A7-B023-798CCE904A57}"/>
              </a:ext>
            </a:extLst>
          </p:cNvPr>
          <p:cNvSpPr/>
          <p:nvPr/>
        </p:nvSpPr>
        <p:spPr>
          <a:xfrm>
            <a:off x="3817126" y="4256504"/>
            <a:ext cx="138083" cy="1076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8079"/>
              <a:gd name="f7" fmla="val 107694"/>
              <a:gd name="f8" fmla="val 44490"/>
              <a:gd name="f9" fmla="val 107585"/>
              <a:gd name="f10" fmla="val 29807"/>
              <a:gd name="f11" fmla="val 101329"/>
              <a:gd name="f12" fmla="+- 0 0 515"/>
              <a:gd name="f13" fmla="val 111755"/>
              <a:gd name="f14" fmla="val 7"/>
              <a:gd name="f15" fmla="val 78740"/>
              <a:gd name="f16" fmla="val 528"/>
              <a:gd name="f17" fmla="val 43726"/>
              <a:gd name="f18" fmla="val 57697"/>
              <a:gd name="f19" fmla="+- 0 0 1192"/>
              <a:gd name="f20" fmla="val 97141"/>
              <a:gd name="f21" fmla="val 24"/>
              <a:gd name="f22" fmla="val 117993"/>
              <a:gd name="f23" fmla="val 632"/>
              <a:gd name="f24" fmla="val 138758"/>
              <a:gd name="f25" fmla="val 2804"/>
              <a:gd name="f26" fmla="val 138063"/>
              <a:gd name="f27" fmla="val 32171"/>
              <a:gd name="f28" fmla="val 137020"/>
              <a:gd name="f29" fmla="val 73961"/>
              <a:gd name="f30" fmla="val 95838"/>
              <a:gd name="f31" fmla="val 108714"/>
              <a:gd name="f32" fmla="val 44577"/>
              <a:gd name="f33" fmla="val 107672"/>
              <a:gd name="f34" fmla="+- 0 0 -90"/>
              <a:gd name="f35" fmla="*/ f3 1 138079"/>
              <a:gd name="f36" fmla="*/ f4 1 107694"/>
              <a:gd name="f37" fmla="+- f7 0 f5"/>
              <a:gd name="f38" fmla="+- f6 0 f5"/>
              <a:gd name="f39" fmla="*/ f34 f0 1"/>
              <a:gd name="f40" fmla="*/ f38 1 138079"/>
              <a:gd name="f41" fmla="*/ f37 1 107694"/>
              <a:gd name="f42" fmla="*/ 44490 f38 1"/>
              <a:gd name="f43" fmla="*/ 107585 f37 1"/>
              <a:gd name="f44" fmla="*/ 7 f38 1"/>
              <a:gd name="f45" fmla="*/ 78740 f37 1"/>
              <a:gd name="f46" fmla="*/ 97141 f38 1"/>
              <a:gd name="f47" fmla="*/ 24 f37 1"/>
              <a:gd name="f48" fmla="*/ 138063 f38 1"/>
              <a:gd name="f49" fmla="*/ 32171 f37 1"/>
              <a:gd name="f50" fmla="*/ 44577 f38 1"/>
              <a:gd name="f51" fmla="*/ 107672 f37 1"/>
              <a:gd name="f52" fmla="*/ f39 1 f2"/>
              <a:gd name="f53" fmla="*/ f42 1 138079"/>
              <a:gd name="f54" fmla="*/ f43 1 107694"/>
              <a:gd name="f55" fmla="*/ f44 1 138079"/>
              <a:gd name="f56" fmla="*/ f45 1 107694"/>
              <a:gd name="f57" fmla="*/ f46 1 138079"/>
              <a:gd name="f58" fmla="*/ f47 1 107694"/>
              <a:gd name="f59" fmla="*/ f48 1 138079"/>
              <a:gd name="f60" fmla="*/ f49 1 107694"/>
              <a:gd name="f61" fmla="*/ f50 1 138079"/>
              <a:gd name="f62" fmla="*/ f51 1 107694"/>
              <a:gd name="f63" fmla="*/ f5 1 f40"/>
              <a:gd name="f64" fmla="*/ f6 1 f40"/>
              <a:gd name="f65" fmla="*/ f5 1 f41"/>
              <a:gd name="f66" fmla="*/ f7 1 f41"/>
              <a:gd name="f67" fmla="+- f52 0 f1"/>
              <a:gd name="f68" fmla="*/ f53 1 f40"/>
              <a:gd name="f69" fmla="*/ f54 1 f41"/>
              <a:gd name="f70" fmla="*/ f55 1 f40"/>
              <a:gd name="f71" fmla="*/ f56 1 f41"/>
              <a:gd name="f72" fmla="*/ f57 1 f40"/>
              <a:gd name="f73" fmla="*/ f58 1 f41"/>
              <a:gd name="f74" fmla="*/ f59 1 f40"/>
              <a:gd name="f75" fmla="*/ f60 1 f41"/>
              <a:gd name="f76" fmla="*/ f61 1 f40"/>
              <a:gd name="f77" fmla="*/ f62 1 f41"/>
              <a:gd name="f78" fmla="*/ f63 f35 1"/>
              <a:gd name="f79" fmla="*/ f64 f35 1"/>
              <a:gd name="f80" fmla="*/ f66 f36 1"/>
              <a:gd name="f81" fmla="*/ f65 f36 1"/>
              <a:gd name="f82" fmla="*/ f68 f35 1"/>
              <a:gd name="f83" fmla="*/ f69 f36 1"/>
              <a:gd name="f84" fmla="*/ f70 f35 1"/>
              <a:gd name="f85" fmla="*/ f71 f36 1"/>
              <a:gd name="f86" fmla="*/ f72 f35 1"/>
              <a:gd name="f87" fmla="*/ f73 f36 1"/>
              <a:gd name="f88" fmla="*/ f74 f35 1"/>
              <a:gd name="f89" fmla="*/ f75 f36 1"/>
              <a:gd name="f90" fmla="*/ f76 f35 1"/>
              <a:gd name="f91" fmla="*/ f77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7">
                <a:pos x="f82" y="f83"/>
              </a:cxn>
              <a:cxn ang="f67">
                <a:pos x="f84" y="f85"/>
              </a:cxn>
              <a:cxn ang="f67">
                <a:pos x="f86" y="f87"/>
              </a:cxn>
              <a:cxn ang="f67">
                <a:pos x="f88" y="f89"/>
              </a:cxn>
              <a:cxn ang="f67">
                <a:pos x="f90" y="f91"/>
              </a:cxn>
            </a:cxnLst>
            <a:rect l="f78" t="f81" r="f79" b="f80"/>
            <a:pathLst>
              <a:path w="138079" h="10769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09" name="Forma libre: forma 247">
            <a:extLst>
              <a:ext uri="{FF2B5EF4-FFF2-40B4-BE49-F238E27FC236}">
                <a16:creationId xmlns:a16="http://schemas.microsoft.com/office/drawing/2014/main" id="{BCEC33F4-B861-4308-BA63-02A37F81AF40}"/>
              </a:ext>
            </a:extLst>
          </p:cNvPr>
          <p:cNvSpPr/>
          <p:nvPr/>
        </p:nvSpPr>
        <p:spPr>
          <a:xfrm>
            <a:off x="600321" y="4516770"/>
            <a:ext cx="124870" cy="11161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24868"/>
              <a:gd name="f7" fmla="val 111615"/>
              <a:gd name="f8" fmla="val 63146"/>
              <a:gd name="f9" fmla="val 45844"/>
              <a:gd name="f10" fmla="val 69576"/>
              <a:gd name="f11" fmla="val 34114"/>
              <a:gd name="f12" fmla="val 72964"/>
              <a:gd name="f13" fmla="val 27946"/>
              <a:gd name="f14" fmla="val 76353"/>
              <a:gd name="f15" fmla="val 21690"/>
              <a:gd name="f16" fmla="val 84520"/>
              <a:gd name="f17" fmla="val 6399"/>
              <a:gd name="f18" fmla="val 96596"/>
              <a:gd name="f19" fmla="+- 0 0 6286"/>
              <a:gd name="f20" fmla="val 113973"/>
              <a:gd name="f21" fmla="val 3358"/>
              <a:gd name="f22" fmla="val 134390"/>
              <a:gd name="f23" fmla="val 14740"/>
              <a:gd name="f24" fmla="val 121271"/>
              <a:gd name="f25" fmla="val 32377"/>
              <a:gd name="f26" fmla="val 113538"/>
              <a:gd name="f27" fmla="val 44280"/>
              <a:gd name="f28" fmla="val 97899"/>
              <a:gd name="f29" fmla="val 68346"/>
              <a:gd name="f30" fmla="val 98768"/>
              <a:gd name="f31" fmla="val 111961"/>
              <a:gd name="f32" fmla="val 62364"/>
              <a:gd name="f33" fmla="val 111614"/>
              <a:gd name="f34" fmla="val 26656"/>
              <a:gd name="f35" fmla="val 111266"/>
              <a:gd name="f36" fmla="val 25961"/>
              <a:gd name="f37" fmla="val 68607"/>
              <a:gd name="f38" fmla="val 11104"/>
              <a:gd name="f39" fmla="val 43932"/>
              <a:gd name="f40" fmla="val 3893"/>
              <a:gd name="f41" fmla="val 31942"/>
              <a:gd name="f42" fmla="+- 0 0 10009"/>
              <a:gd name="f43" fmla="val 14305"/>
              <a:gd name="f44" fmla="val 11538"/>
              <a:gd name="f45" fmla="val 3445"/>
              <a:gd name="f46" fmla="val 32042"/>
              <a:gd name="f47" fmla="+- 0 0 6894"/>
              <a:gd name="f48" fmla="val 42816"/>
              <a:gd name="f49" fmla="val 9179"/>
              <a:gd name="f50" fmla="val 51330"/>
              <a:gd name="f51" fmla="val 25339"/>
              <a:gd name="f52" fmla="val 53937"/>
              <a:gd name="f53" fmla="val 30292"/>
              <a:gd name="f54" fmla="val 56891"/>
              <a:gd name="f55" fmla="val 35070"/>
              <a:gd name="f56" fmla="+- 0 0 -90"/>
              <a:gd name="f57" fmla="*/ f3 1 124868"/>
              <a:gd name="f58" fmla="*/ f4 1 111615"/>
              <a:gd name="f59" fmla="+- f7 0 f5"/>
              <a:gd name="f60" fmla="+- f6 0 f5"/>
              <a:gd name="f61" fmla="*/ f56 f0 1"/>
              <a:gd name="f62" fmla="*/ f60 1 124868"/>
              <a:gd name="f63" fmla="*/ f59 1 111615"/>
              <a:gd name="f64" fmla="*/ 63146 f60 1"/>
              <a:gd name="f65" fmla="*/ 45844 f59 1"/>
              <a:gd name="f66" fmla="*/ 76353 f60 1"/>
              <a:gd name="f67" fmla="*/ 21690 f59 1"/>
              <a:gd name="f68" fmla="*/ 113973 f60 1"/>
              <a:gd name="f69" fmla="*/ 3358 f59 1"/>
              <a:gd name="f70" fmla="*/ 113538 f60 1"/>
              <a:gd name="f71" fmla="*/ 44280 f59 1"/>
              <a:gd name="f72" fmla="*/ 62364 f60 1"/>
              <a:gd name="f73" fmla="*/ 111614 f59 1"/>
              <a:gd name="f74" fmla="*/ 11104 f60 1"/>
              <a:gd name="f75" fmla="*/ 43932 f59 1"/>
              <a:gd name="f76" fmla="*/ 11538 f60 1"/>
              <a:gd name="f77" fmla="*/ 3445 f59 1"/>
              <a:gd name="f78" fmla="*/ 51330 f60 1"/>
              <a:gd name="f79" fmla="*/ 25339 f59 1"/>
              <a:gd name="f80" fmla="*/ f61 1 f2"/>
              <a:gd name="f81" fmla="*/ f64 1 124868"/>
              <a:gd name="f82" fmla="*/ f65 1 111615"/>
              <a:gd name="f83" fmla="*/ f66 1 124868"/>
              <a:gd name="f84" fmla="*/ f67 1 111615"/>
              <a:gd name="f85" fmla="*/ f68 1 124868"/>
              <a:gd name="f86" fmla="*/ f69 1 111615"/>
              <a:gd name="f87" fmla="*/ f70 1 124868"/>
              <a:gd name="f88" fmla="*/ f71 1 111615"/>
              <a:gd name="f89" fmla="*/ f72 1 124868"/>
              <a:gd name="f90" fmla="*/ f73 1 111615"/>
              <a:gd name="f91" fmla="*/ f74 1 124868"/>
              <a:gd name="f92" fmla="*/ f75 1 111615"/>
              <a:gd name="f93" fmla="*/ f76 1 124868"/>
              <a:gd name="f94" fmla="*/ f77 1 111615"/>
              <a:gd name="f95" fmla="*/ f78 1 124868"/>
              <a:gd name="f96" fmla="*/ f79 1 111615"/>
              <a:gd name="f97" fmla="*/ f5 1 f62"/>
              <a:gd name="f98" fmla="*/ f6 1 f62"/>
              <a:gd name="f99" fmla="*/ f5 1 f63"/>
              <a:gd name="f100" fmla="*/ f7 1 f63"/>
              <a:gd name="f101" fmla="+- f80 0 f1"/>
              <a:gd name="f102" fmla="*/ f81 1 f62"/>
              <a:gd name="f103" fmla="*/ f82 1 f63"/>
              <a:gd name="f104" fmla="*/ f83 1 f62"/>
              <a:gd name="f105" fmla="*/ f84 1 f63"/>
              <a:gd name="f106" fmla="*/ f85 1 f62"/>
              <a:gd name="f107" fmla="*/ f86 1 f63"/>
              <a:gd name="f108" fmla="*/ f87 1 f62"/>
              <a:gd name="f109" fmla="*/ f88 1 f63"/>
              <a:gd name="f110" fmla="*/ f89 1 f62"/>
              <a:gd name="f111" fmla="*/ f90 1 f63"/>
              <a:gd name="f112" fmla="*/ f91 1 f62"/>
              <a:gd name="f113" fmla="*/ f92 1 f63"/>
              <a:gd name="f114" fmla="*/ f93 1 f62"/>
              <a:gd name="f115" fmla="*/ f94 1 f63"/>
              <a:gd name="f116" fmla="*/ f95 1 f62"/>
              <a:gd name="f117" fmla="*/ f96 1 f63"/>
              <a:gd name="f118" fmla="*/ f97 f57 1"/>
              <a:gd name="f119" fmla="*/ f98 f57 1"/>
              <a:gd name="f120" fmla="*/ f100 f58 1"/>
              <a:gd name="f121" fmla="*/ f99 f58 1"/>
              <a:gd name="f122" fmla="*/ f102 f57 1"/>
              <a:gd name="f123" fmla="*/ f103 f58 1"/>
              <a:gd name="f124" fmla="*/ f104 f57 1"/>
              <a:gd name="f125" fmla="*/ f105 f58 1"/>
              <a:gd name="f126" fmla="*/ f106 f57 1"/>
              <a:gd name="f127" fmla="*/ f107 f58 1"/>
              <a:gd name="f128" fmla="*/ f108 f57 1"/>
              <a:gd name="f129" fmla="*/ f109 f58 1"/>
              <a:gd name="f130" fmla="*/ f110 f57 1"/>
              <a:gd name="f131" fmla="*/ f111 f58 1"/>
              <a:gd name="f132" fmla="*/ f112 f57 1"/>
              <a:gd name="f133" fmla="*/ f113 f58 1"/>
              <a:gd name="f134" fmla="*/ f114 f57 1"/>
              <a:gd name="f135" fmla="*/ f115 f58 1"/>
              <a:gd name="f136" fmla="*/ f116 f57 1"/>
              <a:gd name="f137" fmla="*/ f117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1">
                <a:pos x="f122" y="f123"/>
              </a:cxn>
              <a:cxn ang="f101">
                <a:pos x="f124" y="f125"/>
              </a:cxn>
              <a:cxn ang="f101">
                <a:pos x="f126" y="f127"/>
              </a:cxn>
              <a:cxn ang="f101">
                <a:pos x="f128" y="f129"/>
              </a:cxn>
              <a:cxn ang="f101">
                <a:pos x="f130" y="f131"/>
              </a:cxn>
              <a:cxn ang="f101">
                <a:pos x="f132" y="f133"/>
              </a:cxn>
              <a:cxn ang="f101">
                <a:pos x="f134" y="f135"/>
              </a:cxn>
              <a:cxn ang="f101">
                <a:pos x="f136" y="f137"/>
              </a:cxn>
              <a:cxn ang="f101">
                <a:pos x="f122" y="f123"/>
              </a:cxn>
            </a:cxnLst>
            <a:rect l="f118" t="f121" r="f119" b="f120"/>
            <a:pathLst>
              <a:path w="124868" h="111615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8" y="f9"/>
                </a:cubicBezTo>
                <a:close/>
              </a:path>
            </a:pathLst>
          </a:cu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pic>
        <p:nvPicPr>
          <p:cNvPr id="110" name="Gráfico 249">
            <a:extLst>
              <a:ext uri="{FF2B5EF4-FFF2-40B4-BE49-F238E27FC236}">
                <a16:creationId xmlns:a16="http://schemas.microsoft.com/office/drawing/2014/main" id="{0082D899-863E-4EA5-A149-32091452C8C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95763" y="3309131"/>
            <a:ext cx="647578" cy="57481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1" name="Gráfico 251">
            <a:extLst>
              <a:ext uri="{FF2B5EF4-FFF2-40B4-BE49-F238E27FC236}">
                <a16:creationId xmlns:a16="http://schemas.microsoft.com/office/drawing/2014/main" id="{A28CCC4A-F477-4269-ACA9-91F1ACD0CC9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7479" y="3473604"/>
            <a:ext cx="695328" cy="38100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2" name="Gráfico 253">
            <a:extLst>
              <a:ext uri="{FF2B5EF4-FFF2-40B4-BE49-F238E27FC236}">
                <a16:creationId xmlns:a16="http://schemas.microsoft.com/office/drawing/2014/main" id="{14E6D5D1-8E21-48B2-B407-237FC65A5BD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89813" y="947931"/>
            <a:ext cx="800100" cy="52387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3" name="Gráfico 255">
            <a:extLst>
              <a:ext uri="{FF2B5EF4-FFF2-40B4-BE49-F238E27FC236}">
                <a16:creationId xmlns:a16="http://schemas.microsoft.com/office/drawing/2014/main" id="{2C14EC45-BF18-49C1-B34D-2393D8A35F6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9269" y="899001"/>
            <a:ext cx="657225" cy="752478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3265067" y="1246117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2636006" y="1299015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3266630" y="3517156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5870315" y="2867924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2631287" y="3608432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490069" y="2858881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6978792" y="2827435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894138" y="1266042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484281" y="1266043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788470" y="3591240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075030" y="1229958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5737431" y="1195231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460325" y="3577719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3284160" y="2852665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1981897" y="2785939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1963198" y="3587071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276041" y="1281518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6880630" y="1281569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703626" y="3560519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47343" y="3560519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359900" y="3560519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016183" y="3560519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1944409" y="1236084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706870" y="4191930"/>
            <a:ext cx="303114" cy="420175"/>
            <a:chOff x="7025856" y="4064928"/>
            <a:chExt cx="303114" cy="420175"/>
          </a:xfrm>
          <a:solidFill>
            <a:srgbClr val="00FF00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1916362" y="1927675"/>
            <a:ext cx="483150" cy="480763"/>
            <a:chOff x="3235348" y="1800673"/>
            <a:chExt cx="483150" cy="480763"/>
          </a:xfrm>
          <a:solidFill>
            <a:srgbClr val="00FF00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1980928" y="4341195"/>
            <a:ext cx="371547" cy="331551"/>
            <a:chOff x="3299914" y="4214195"/>
            <a:chExt cx="371547" cy="331551"/>
          </a:xfrm>
          <a:solidFill>
            <a:srgbClr val="00FF00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5005543" y="4253477"/>
            <a:ext cx="372408" cy="364370"/>
            <a:chOff x="6324529" y="4126476"/>
            <a:chExt cx="372408" cy="364370"/>
          </a:xfrm>
          <a:solidFill>
            <a:srgbClr val="00FF00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2645185" y="4284047"/>
            <a:ext cx="352263" cy="356771"/>
            <a:chOff x="3964170" y="4157045"/>
            <a:chExt cx="352263" cy="356771"/>
          </a:xfrm>
          <a:solidFill>
            <a:srgbClr val="00FF00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346941" y="4300515"/>
            <a:ext cx="365202" cy="332677"/>
            <a:chOff x="7665927" y="4173513"/>
            <a:chExt cx="365202" cy="332677"/>
          </a:xfrm>
          <a:solidFill>
            <a:srgbClr val="00FF00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3239117" y="4284703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7009964" y="4267816"/>
            <a:ext cx="357082" cy="363401"/>
            <a:chOff x="8328949" y="4140814"/>
            <a:chExt cx="357082" cy="363401"/>
          </a:xfrm>
          <a:solidFill>
            <a:srgbClr val="00FF00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807268" y="4285600"/>
            <a:ext cx="365202" cy="363400"/>
            <a:chOff x="5126254" y="4158599"/>
            <a:chExt cx="365202" cy="363400"/>
          </a:xfrm>
          <a:solidFill>
            <a:srgbClr val="00FF00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414056" y="4320493"/>
            <a:ext cx="362504" cy="283866"/>
            <a:chOff x="5733041" y="4193493"/>
            <a:chExt cx="362504" cy="283866"/>
          </a:xfrm>
          <a:solidFill>
            <a:srgbClr val="00FF00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2604632" y="2018747"/>
            <a:ext cx="360502" cy="414716"/>
            <a:chOff x="3923617" y="1891747"/>
            <a:chExt cx="360502" cy="414716"/>
          </a:xfrm>
          <a:solidFill>
            <a:srgbClr val="00FF00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674493" y="2015684"/>
            <a:ext cx="416125" cy="415100"/>
            <a:chOff x="6993477" y="1888684"/>
            <a:chExt cx="416125" cy="415100"/>
          </a:xfrm>
          <a:solidFill>
            <a:srgbClr val="00FF00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3250829" y="2018747"/>
            <a:ext cx="480718" cy="415100"/>
            <a:chOff x="4569814" y="1891747"/>
            <a:chExt cx="480718" cy="415100"/>
          </a:xfrm>
          <a:solidFill>
            <a:srgbClr val="00FF00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266165" y="1994517"/>
            <a:ext cx="421867" cy="414489"/>
            <a:chOff x="7585149" y="1867515"/>
            <a:chExt cx="421867" cy="414489"/>
          </a:xfrm>
          <a:solidFill>
            <a:srgbClr val="00FF00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882852" y="2019562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6911428" y="1994735"/>
            <a:ext cx="415101" cy="378030"/>
            <a:chOff x="8230413" y="1867735"/>
            <a:chExt cx="415101" cy="378030"/>
          </a:xfrm>
          <a:solidFill>
            <a:srgbClr val="00FF00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457507" y="1999352"/>
            <a:ext cx="415128" cy="414872"/>
            <a:chOff x="5776493" y="1872352"/>
            <a:chExt cx="415128" cy="414872"/>
          </a:xfrm>
          <a:solidFill>
            <a:srgbClr val="00FF00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078028" y="1983360"/>
            <a:ext cx="418200" cy="413070"/>
            <a:chOff x="6397014" y="1856360"/>
            <a:chExt cx="418200" cy="413070"/>
          </a:xfrm>
          <a:solidFill>
            <a:srgbClr val="00FF00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2566555" y="2726750"/>
            <a:ext cx="501822" cy="501823"/>
            <a:chOff x="3885541" y="2599748"/>
            <a:chExt cx="501822" cy="501823"/>
          </a:xfrm>
          <a:solidFill>
            <a:srgbClr val="00FF00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861776" y="2797653"/>
            <a:ext cx="395020" cy="395021"/>
            <a:chOff x="5180761" y="2670651"/>
            <a:chExt cx="395020" cy="395021"/>
          </a:xfrm>
          <a:solidFill>
            <a:srgbClr val="00FF00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274292" y="2853925"/>
            <a:ext cx="441298" cy="284452"/>
            <a:chOff x="7593278" y="2726923"/>
            <a:chExt cx="441298" cy="284452"/>
          </a:xfrm>
          <a:solidFill>
            <a:srgbClr val="00FF00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13425" y="2875313"/>
            <a:ext cx="338931" cy="317744"/>
            <a:chOff x="6432410" y="2748311"/>
            <a:chExt cx="338931" cy="317744"/>
          </a:xfrm>
          <a:solidFill>
            <a:srgbClr val="00FF00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55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783772" y="19339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159216" y="13730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852312" y="1383962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465580" y="1373079"/>
            <a:ext cx="415402" cy="489222"/>
            <a:chOff x="3837179" y="1242450"/>
            <a:chExt cx="415402" cy="489222"/>
          </a:xfrm>
          <a:solidFill>
            <a:srgbClr val="00FF00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1786070" y="1399626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112404" y="1383989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458373" y="4211982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1757268" y="4211982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855569" y="4211982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152000" y="4211982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71882" y="4202673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239340" y="4234869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479934" y="4193840"/>
            <a:ext cx="410839" cy="437879"/>
            <a:chOff x="7851532" y="4063209"/>
            <a:chExt cx="410839" cy="437879"/>
          </a:xfrm>
          <a:solidFill>
            <a:srgbClr val="00FF00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2611994" y="2907746"/>
            <a:ext cx="392753" cy="381085"/>
            <a:chOff x="3983592" y="2777115"/>
            <a:chExt cx="392753" cy="381085"/>
          </a:xfrm>
          <a:solidFill>
            <a:srgbClr val="00FF00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206610" y="2882435"/>
            <a:ext cx="392753" cy="410263"/>
            <a:chOff x="4578208" y="2751804"/>
            <a:chExt cx="392753" cy="410263"/>
          </a:xfrm>
          <a:solidFill>
            <a:srgbClr val="00FF00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5758525" y="2891449"/>
            <a:ext cx="359660" cy="371036"/>
            <a:chOff x="7130125" y="2760820"/>
            <a:chExt cx="359660" cy="371036"/>
          </a:xfrm>
          <a:solidFill>
            <a:srgbClr val="00FF00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031917" y="1310252"/>
            <a:ext cx="515511" cy="543501"/>
            <a:chOff x="6403515" y="1179621"/>
            <a:chExt cx="515511" cy="543501"/>
          </a:xfrm>
          <a:solidFill>
            <a:srgbClr val="00FF00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857881" y="2861294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102722" y="2203767"/>
            <a:ext cx="350645" cy="379421"/>
            <a:chOff x="8474320" y="2073136"/>
            <a:chExt cx="350645" cy="379421"/>
          </a:xfrm>
          <a:solidFill>
            <a:srgbClr val="00FF00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494687" y="1340975"/>
            <a:ext cx="427692" cy="535545"/>
            <a:chOff x="5866287" y="1210345"/>
            <a:chExt cx="427692" cy="535545"/>
          </a:xfrm>
          <a:solidFill>
            <a:srgbClr val="00FF00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71883" y="2860974"/>
            <a:ext cx="392752" cy="418456"/>
            <a:chOff x="5943481" y="2730343"/>
            <a:chExt cx="392752" cy="418456"/>
          </a:xfrm>
          <a:solidFill>
            <a:srgbClr val="00FF00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5697134" y="1354482"/>
            <a:ext cx="512987" cy="541708"/>
            <a:chOff x="7068732" y="1223851"/>
            <a:chExt cx="512987" cy="541708"/>
          </a:xfrm>
          <a:solidFill>
            <a:srgbClr val="00FF00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1835285" y="2859694"/>
            <a:ext cx="392753" cy="419645"/>
            <a:chOff x="3206883" y="2729063"/>
            <a:chExt cx="392753" cy="419645"/>
          </a:xfrm>
          <a:solidFill>
            <a:srgbClr val="00FF00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189368" y="29188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490557" y="2873371"/>
            <a:ext cx="359688" cy="378726"/>
            <a:chOff x="7862157" y="2742742"/>
            <a:chExt cx="359688" cy="378726"/>
          </a:xfrm>
          <a:solidFill>
            <a:srgbClr val="00FF00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463871" y="3597578"/>
            <a:ext cx="316967" cy="383407"/>
            <a:chOff x="3835469" y="3466947"/>
            <a:chExt cx="316967" cy="383407"/>
          </a:xfrm>
          <a:solidFill>
            <a:srgbClr val="00FF00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852551" y="3601245"/>
            <a:ext cx="365019" cy="360365"/>
            <a:chOff x="5224150" y="3470614"/>
            <a:chExt cx="365019" cy="360365"/>
          </a:xfrm>
          <a:solidFill>
            <a:srgbClr val="00FF00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52991" y="3569853"/>
            <a:ext cx="360237" cy="383893"/>
            <a:chOff x="5924589" y="3439222"/>
            <a:chExt cx="360237" cy="383893"/>
          </a:xfrm>
          <a:solidFill>
            <a:srgbClr val="00FF00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156103" y="2879655"/>
            <a:ext cx="259506" cy="362596"/>
            <a:chOff x="8527703" y="2749024"/>
            <a:chExt cx="259506" cy="362596"/>
          </a:xfrm>
          <a:solidFill>
            <a:srgbClr val="00FF00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213150" y="3611950"/>
            <a:ext cx="361179" cy="338858"/>
            <a:chOff x="6584749" y="3481321"/>
            <a:chExt cx="361179" cy="338858"/>
          </a:xfrm>
          <a:solidFill>
            <a:srgbClr val="00FF00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1760695" y="3541140"/>
            <a:ext cx="360210" cy="381844"/>
            <a:chOff x="3132295" y="3410510"/>
            <a:chExt cx="360210" cy="381844"/>
          </a:xfrm>
          <a:solidFill>
            <a:srgbClr val="00FF00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5764928" y="3549918"/>
            <a:ext cx="362139" cy="386982"/>
            <a:chOff x="7136526" y="3419289"/>
            <a:chExt cx="362139" cy="386982"/>
          </a:xfrm>
          <a:solidFill>
            <a:srgbClr val="00FF00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5743639" y="4095359"/>
            <a:ext cx="532226" cy="525935"/>
            <a:chOff x="7115239" y="3964728"/>
            <a:chExt cx="532226" cy="525935"/>
          </a:xfrm>
          <a:solidFill>
            <a:srgbClr val="00FF00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114198" y="3467806"/>
            <a:ext cx="413345" cy="440549"/>
            <a:chOff x="8485796" y="3337175"/>
            <a:chExt cx="413345" cy="440549"/>
          </a:xfrm>
          <a:solidFill>
            <a:srgbClr val="00FF00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146916" y="3636001"/>
            <a:ext cx="362148" cy="384935"/>
            <a:chOff x="4518516" y="3505370"/>
            <a:chExt cx="362148" cy="384935"/>
          </a:xfrm>
          <a:solidFill>
            <a:srgbClr val="00FF00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489910" y="3535909"/>
            <a:ext cx="340046" cy="360374"/>
            <a:chOff x="7861508" y="3405280"/>
            <a:chExt cx="340046" cy="360374"/>
          </a:xfrm>
          <a:solidFill>
            <a:srgbClr val="00FF00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408985" y="2085204"/>
            <a:ext cx="472799" cy="502554"/>
            <a:chOff x="7780583" y="1954575"/>
            <a:chExt cx="472799" cy="502554"/>
          </a:xfrm>
          <a:solidFill>
            <a:srgbClr val="00FF00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415343" y="2121369"/>
            <a:ext cx="470294" cy="502554"/>
            <a:chOff x="3786941" y="1990740"/>
            <a:chExt cx="470294" cy="502554"/>
          </a:xfrm>
          <a:solidFill>
            <a:srgbClr val="00FF00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5753788" y="2125538"/>
            <a:ext cx="304760" cy="502545"/>
            <a:chOff x="7125388" y="1994909"/>
            <a:chExt cx="304760" cy="502545"/>
          </a:xfrm>
          <a:solidFill>
            <a:srgbClr val="00FF00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142054" y="2112199"/>
            <a:ext cx="470257" cy="499874"/>
            <a:chOff x="4513652" y="1981568"/>
            <a:chExt cx="470257" cy="499874"/>
          </a:xfrm>
          <a:solidFill>
            <a:srgbClr val="00FF00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811694" y="2120685"/>
            <a:ext cx="471528" cy="504319"/>
            <a:chOff x="5183294" y="1990054"/>
            <a:chExt cx="471528" cy="504319"/>
          </a:xfrm>
          <a:solidFill>
            <a:srgbClr val="00FF00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1757277" y="2132323"/>
            <a:ext cx="471529" cy="502554"/>
            <a:chOff x="3128875" y="2001694"/>
            <a:chExt cx="471529" cy="502554"/>
          </a:xfrm>
          <a:solidFill>
            <a:srgbClr val="00FF00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523198" y="2121040"/>
            <a:ext cx="441444" cy="500460"/>
            <a:chOff x="5894798" y="1990411"/>
            <a:chExt cx="441444" cy="500460"/>
          </a:xfrm>
          <a:solidFill>
            <a:srgbClr val="00FF00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080252" y="2120875"/>
            <a:ext cx="479054" cy="501182"/>
            <a:chOff x="6451850" y="1990246"/>
            <a:chExt cx="479054" cy="501182"/>
          </a:xfrm>
          <a:solidFill>
            <a:srgbClr val="00FF00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166847" y="4297140"/>
            <a:ext cx="327922" cy="324154"/>
            <a:chOff x="8538447" y="4166509"/>
            <a:chExt cx="327922" cy="324154"/>
          </a:xfrm>
          <a:solidFill>
            <a:srgbClr val="00FF00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438438" y="1444770"/>
            <a:ext cx="445504" cy="476017"/>
            <a:chOff x="7810036" y="1314139"/>
            <a:chExt cx="445504" cy="476017"/>
          </a:xfrm>
          <a:solidFill>
            <a:srgbClr val="00FF00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156795" y="411144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52942" y="3501029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31194" y="3568364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47801" y="3617558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891719" y="4518617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796408" y="3548459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60831" y="4358863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288916" y="4486642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505087" y="4407198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23426" y="4438900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18575" y="4465226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404109" y="3646343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46304" y="4292716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477857" y="4465217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081762" y="4445786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71465" y="3560849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68484" y="1057997"/>
            <a:ext cx="425141" cy="424848"/>
            <a:chOff x="8211055" y="926488"/>
            <a:chExt cx="425141" cy="424848"/>
          </a:xfrm>
          <a:solidFill>
            <a:srgbClr val="00FF00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52600" y="1860056"/>
            <a:ext cx="414057" cy="412961"/>
            <a:chOff x="7495172" y="1728545"/>
            <a:chExt cx="414057" cy="412961"/>
          </a:xfrm>
          <a:solidFill>
            <a:srgbClr val="00FF00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092615" y="3614532"/>
            <a:ext cx="381642" cy="422306"/>
            <a:chOff x="4435187" y="3483022"/>
            <a:chExt cx="381642" cy="422306"/>
          </a:xfrm>
          <a:solidFill>
            <a:srgbClr val="00FF00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388374" y="1117562"/>
            <a:ext cx="373559" cy="372837"/>
            <a:chOff x="3730944" y="986052"/>
            <a:chExt cx="373559" cy="372837"/>
          </a:xfrm>
          <a:solidFill>
            <a:srgbClr val="00FF00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47069" y="2689891"/>
            <a:ext cx="453661" cy="454365"/>
            <a:chOff x="8189640" y="2558381"/>
            <a:chExt cx="453661" cy="454365"/>
          </a:xfrm>
          <a:solidFill>
            <a:srgbClr val="00FF00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809594" y="1066767"/>
            <a:ext cx="374968" cy="450424"/>
            <a:chOff x="3152165" y="935257"/>
            <a:chExt cx="374968" cy="450424"/>
          </a:xfrm>
          <a:solidFill>
            <a:srgbClr val="00FF00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785152" y="1039975"/>
            <a:ext cx="450424" cy="450423"/>
            <a:chOff x="6127723" y="908465"/>
            <a:chExt cx="450424" cy="450423"/>
          </a:xfrm>
          <a:solidFill>
            <a:srgbClr val="00FF00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52372" y="1047865"/>
            <a:ext cx="455278" cy="449190"/>
            <a:chOff x="6694944" y="916356"/>
            <a:chExt cx="455278" cy="449190"/>
          </a:xfrm>
          <a:solidFill>
            <a:srgbClr val="00FF00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52547" y="1048397"/>
            <a:ext cx="435775" cy="450423"/>
            <a:chOff x="4395118" y="916887"/>
            <a:chExt cx="435775" cy="450423"/>
          </a:xfrm>
          <a:solidFill>
            <a:srgbClr val="00FF00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52593" y="1047866"/>
            <a:ext cx="428515" cy="451036"/>
            <a:chOff x="7495163" y="916356"/>
            <a:chExt cx="428515" cy="451036"/>
          </a:xfrm>
          <a:solidFill>
            <a:srgbClr val="00FF00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28116" y="1048397"/>
            <a:ext cx="423596" cy="450424"/>
            <a:chOff x="4970687" y="916887"/>
            <a:chExt cx="423596" cy="450424"/>
          </a:xfrm>
          <a:solidFill>
            <a:srgbClr val="00FF00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72712" y="1048077"/>
            <a:ext cx="456486" cy="451082"/>
            <a:chOff x="5515285" y="916567"/>
            <a:chExt cx="456486" cy="451082"/>
          </a:xfrm>
          <a:solidFill>
            <a:srgbClr val="00FF00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28233" y="1811108"/>
            <a:ext cx="498603" cy="496391"/>
            <a:chOff x="8170804" y="1679597"/>
            <a:chExt cx="498603" cy="496391"/>
          </a:xfrm>
          <a:solidFill>
            <a:srgbClr val="00FF00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004028" y="1839416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65112" y="1837900"/>
            <a:ext cx="460830" cy="449225"/>
            <a:chOff x="4907685" y="1706389"/>
            <a:chExt cx="460830" cy="449225"/>
          </a:xfrm>
          <a:solidFill>
            <a:srgbClr val="00FF00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32801" y="1838110"/>
            <a:ext cx="450021" cy="448805"/>
            <a:chOff x="5475372" y="1706599"/>
            <a:chExt cx="450021" cy="448805"/>
          </a:xfrm>
          <a:solidFill>
            <a:srgbClr val="00FF00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805278" y="1857294"/>
            <a:ext cx="446391" cy="447617"/>
            <a:chOff x="3147849" y="1725783"/>
            <a:chExt cx="446391" cy="447617"/>
          </a:xfrm>
          <a:solidFill>
            <a:srgbClr val="00FF00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65181" y="1831728"/>
            <a:ext cx="445212" cy="445175"/>
            <a:chOff x="6107753" y="1700217"/>
            <a:chExt cx="445212" cy="445175"/>
          </a:xfrm>
          <a:solidFill>
            <a:srgbClr val="00FF00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38966" y="1839463"/>
            <a:ext cx="469270" cy="446099"/>
            <a:chOff x="3781537" y="1707952"/>
            <a:chExt cx="469270" cy="446099"/>
          </a:xfrm>
          <a:solidFill>
            <a:srgbClr val="00FF00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387777" y="1838748"/>
            <a:ext cx="446400" cy="445212"/>
            <a:chOff x="6730349" y="1707239"/>
            <a:chExt cx="446400" cy="445212"/>
          </a:xfrm>
          <a:solidFill>
            <a:srgbClr val="00FF00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2997207" y="2708610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36804" y="2781001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00FF0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5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184263" y="2720751"/>
            <a:ext cx="461287" cy="462000"/>
            <a:chOff x="5526834" y="2589242"/>
            <a:chExt cx="461287" cy="462000"/>
          </a:xfrm>
          <a:solidFill>
            <a:srgbClr val="00FF00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11281" y="2703122"/>
            <a:ext cx="465823" cy="464295"/>
            <a:chOff x="7353851" y="2571612"/>
            <a:chExt cx="465823" cy="464295"/>
          </a:xfrm>
          <a:solidFill>
            <a:srgbClr val="00FF00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58777" y="3626803"/>
            <a:ext cx="406286" cy="408900"/>
            <a:chOff x="4901348" y="3495294"/>
            <a:chExt cx="406286" cy="408900"/>
          </a:xfrm>
          <a:solidFill>
            <a:srgbClr val="00FF00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05744" y="2714524"/>
            <a:ext cx="272920" cy="462000"/>
            <a:chOff x="6148315" y="2583015"/>
            <a:chExt cx="272920" cy="462000"/>
          </a:xfrm>
          <a:solidFill>
            <a:srgbClr val="00FF00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53487" y="2736012"/>
            <a:ext cx="454438" cy="462586"/>
            <a:chOff x="3796058" y="2604503"/>
            <a:chExt cx="454438" cy="462586"/>
          </a:xfrm>
          <a:solidFill>
            <a:srgbClr val="00FF00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62715" y="2707785"/>
            <a:ext cx="456723" cy="464304"/>
            <a:chOff x="6705286" y="2576276"/>
            <a:chExt cx="456723" cy="464304"/>
          </a:xfrm>
          <a:solidFill>
            <a:srgbClr val="00FF00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25265" y="3655058"/>
            <a:ext cx="492377" cy="387934"/>
            <a:chOff x="5567836" y="3523548"/>
            <a:chExt cx="492377" cy="387934"/>
          </a:xfrm>
          <a:solidFill>
            <a:srgbClr val="00FF00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35379" y="2727355"/>
            <a:ext cx="556458" cy="457373"/>
            <a:chOff x="3077952" y="2595844"/>
            <a:chExt cx="556458" cy="457373"/>
          </a:xfrm>
          <a:solidFill>
            <a:srgbClr val="00FF00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55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827316" y="193395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4">
            <a:extLst>
              <a:ext uri="{FF2B5EF4-FFF2-40B4-BE49-F238E27FC236}">
                <a16:creationId xmlns:a16="http://schemas.microsoft.com/office/drawing/2014/main" id="{23692903-F75A-46DE-A648-5940CC437D21}"/>
              </a:ext>
            </a:extLst>
          </p:cNvPr>
          <p:cNvSpPr/>
          <p:nvPr/>
        </p:nvSpPr>
        <p:spPr>
          <a:xfrm>
            <a:off x="5006248" y="350672"/>
            <a:ext cx="2846518" cy="466655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D1F3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itchFamily="2" charset="-78"/>
            </a:endParaRPr>
          </a:p>
        </p:txBody>
      </p:sp>
      <p:sp>
        <p:nvSpPr>
          <p:cNvPr id="3" name="Google Shape;191;p30">
            <a:extLst>
              <a:ext uri="{FF2B5EF4-FFF2-40B4-BE49-F238E27FC236}">
                <a16:creationId xmlns:a16="http://schemas.microsoft.com/office/drawing/2014/main" id="{8A0F9004-D477-40F7-B821-19BDBC63608A}"/>
              </a:ext>
            </a:extLst>
          </p:cNvPr>
          <p:cNvSpPr/>
          <p:nvPr/>
        </p:nvSpPr>
        <p:spPr>
          <a:xfrm>
            <a:off x="1043065" y="815050"/>
            <a:ext cx="2700598" cy="2123099"/>
          </a:xfrm>
          <a:prstGeom prst="rect">
            <a:avLst/>
          </a:prstGeom>
          <a:solidFill>
            <a:srgbClr val="00B0F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4" name="Google Shape;193;p30">
            <a:extLst>
              <a:ext uri="{FF2B5EF4-FFF2-40B4-BE49-F238E27FC236}">
                <a16:creationId xmlns:a16="http://schemas.microsoft.com/office/drawing/2014/main" id="{4B4E1FBD-6013-4BE2-A392-DDE6B98A375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220653" y="2984821"/>
            <a:ext cx="5226902" cy="708303"/>
          </a:xfrm>
        </p:spPr>
        <p:txBody>
          <a:bodyPr/>
          <a:lstStyle/>
          <a:p>
            <a:pPr lvl="0" rtl="1"/>
            <a:r>
              <a:rPr lang="fa-IR" dirty="0">
                <a:solidFill>
                  <a:srgbClr val="66CCFF"/>
                </a:solidFill>
                <a:cs typeface="B Nazanin" panose="00000700000000000000" pitchFamily="2" charset="-78"/>
              </a:rPr>
              <a:t>درباره ما</a:t>
            </a:r>
            <a:endParaRPr lang="en-US" dirty="0">
              <a:solidFill>
                <a:srgbClr val="66CCFF"/>
              </a:solidFill>
              <a:cs typeface="B Nazanin" panose="00000700000000000000" pitchFamily="2" charset="-78"/>
            </a:endParaRPr>
          </a:p>
        </p:txBody>
      </p:sp>
      <p:sp>
        <p:nvSpPr>
          <p:cNvPr id="5" name="Google Shape;194;p30">
            <a:extLst>
              <a:ext uri="{FF2B5EF4-FFF2-40B4-BE49-F238E27FC236}">
                <a16:creationId xmlns:a16="http://schemas.microsoft.com/office/drawing/2014/main" id="{96CDCA35-C8AB-4B35-9D2E-2A43CA6107A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-754681" y="994647"/>
            <a:ext cx="6296101" cy="1689299"/>
          </a:xfrm>
        </p:spPr>
        <p:txBody>
          <a:bodyPr anchor="ctr" anchorCtr="1"/>
          <a:lstStyle/>
          <a:p>
            <a:pPr lvl="0" algn="ctr" rtl="1"/>
            <a:r>
              <a:rPr lang="en-US" sz="12000">
                <a:solidFill>
                  <a:srgbClr val="FFFFFF"/>
                </a:solidFill>
                <a:cs typeface="B Nazanin" panose="00000700000000000000" pitchFamily="2" charset="-78"/>
              </a:rPr>
              <a:t>01</a:t>
            </a:r>
          </a:p>
        </p:txBody>
      </p:sp>
      <p:sp>
        <p:nvSpPr>
          <p:cNvPr id="6" name="Google Shape;195;p30">
            <a:extLst>
              <a:ext uri="{FF2B5EF4-FFF2-40B4-BE49-F238E27FC236}">
                <a16:creationId xmlns:a16="http://schemas.microsoft.com/office/drawing/2014/main" id="{14E792C9-2675-49D0-950C-39F413372D1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818973" y="3600404"/>
            <a:ext cx="3148800" cy="359697"/>
          </a:xfrm>
        </p:spPr>
        <p:txBody>
          <a:bodyPr anchorCtr="1"/>
          <a:lstStyle/>
          <a:p>
            <a:pPr marL="0" lvl="0" indent="0" algn="ctr" rtl="1">
              <a:buNone/>
            </a:pPr>
            <a:r>
              <a:rPr lang="fa-IR" dirty="0">
                <a:cs typeface="B Nazanin" pitchFamily="2" charset="-78"/>
              </a:rPr>
              <a:t>در صورت نیاز می توانید زیرنویسی را در اینجا وارد کنید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339B192-7DF9-4405-ABBC-EF11C15062DF}"/>
              </a:ext>
            </a:extLst>
          </p:cNvPr>
          <p:cNvSpPr/>
          <p:nvPr/>
        </p:nvSpPr>
        <p:spPr>
          <a:xfrm>
            <a:off x="4321170" y="890589"/>
            <a:ext cx="4238628" cy="3846515"/>
          </a:xfrm>
          <a:custGeom>
            <a:avLst/>
            <a:gdLst>
              <a:gd name="f0" fmla="val 10800000"/>
              <a:gd name="f1" fmla="val 5400000"/>
              <a:gd name="f2" fmla="val 360"/>
              <a:gd name="f3" fmla="val 180"/>
              <a:gd name="f4" fmla="val w"/>
              <a:gd name="f5" fmla="val h"/>
              <a:gd name="f6" fmla="val 0"/>
              <a:gd name="f7" fmla="val 1198"/>
              <a:gd name="f8" fmla="val 1087"/>
              <a:gd name="f9" fmla="val 336"/>
              <a:gd name="f10" fmla="val 327"/>
              <a:gd name="f11" fmla="val 317"/>
              <a:gd name="f12" fmla="val 308"/>
              <a:gd name="f13" fmla="val 1"/>
              <a:gd name="f14" fmla="val 304"/>
              <a:gd name="f15" fmla="val 300"/>
              <a:gd name="f16" fmla="val 296"/>
              <a:gd name="f17" fmla="val 271"/>
              <a:gd name="f18" fmla="val 6"/>
              <a:gd name="f19" fmla="val 247"/>
              <a:gd name="f20" fmla="val 13"/>
              <a:gd name="f21" fmla="val 223"/>
              <a:gd name="f22" fmla="val 19"/>
              <a:gd name="f23" fmla="val 203"/>
              <a:gd name="f24" fmla="val 26"/>
              <a:gd name="f25" fmla="val 184"/>
              <a:gd name="f26" fmla="val 36"/>
              <a:gd name="f27" fmla="val 166"/>
              <a:gd name="f28" fmla="val 47"/>
              <a:gd name="f29" fmla="val 143"/>
              <a:gd name="f30" fmla="val 61"/>
              <a:gd name="f31" fmla="val 122"/>
              <a:gd name="f32" fmla="val 78"/>
              <a:gd name="f33" fmla="val 102"/>
              <a:gd name="f34" fmla="val 95"/>
              <a:gd name="f35" fmla="val 82"/>
              <a:gd name="f36" fmla="val 115"/>
              <a:gd name="f37" fmla="val 65"/>
              <a:gd name="f38" fmla="val 137"/>
              <a:gd name="f39" fmla="val 50"/>
              <a:gd name="f40" fmla="val 157"/>
              <a:gd name="f41" fmla="val 38"/>
              <a:gd name="f42" fmla="val 178"/>
              <a:gd name="f43" fmla="val 27"/>
              <a:gd name="f44" fmla="val 201"/>
              <a:gd name="f45" fmla="val 12"/>
              <a:gd name="f46" fmla="val 246"/>
              <a:gd name="f47" fmla="val 269"/>
              <a:gd name="f48" fmla="val 3"/>
              <a:gd name="f49" fmla="val 279"/>
              <a:gd name="f50" fmla="val 2"/>
              <a:gd name="f51" fmla="val 288"/>
              <a:gd name="f52" fmla="val 298"/>
              <a:gd name="f53" fmla="val 309"/>
              <a:gd name="f54" fmla="val 321"/>
              <a:gd name="f55" fmla="val 332"/>
              <a:gd name="f56" fmla="val 361"/>
              <a:gd name="f57" fmla="val 389"/>
              <a:gd name="f58" fmla="val 417"/>
              <a:gd name="f59" fmla="val 14"/>
              <a:gd name="f60" fmla="val 445"/>
              <a:gd name="f61" fmla="val 23"/>
              <a:gd name="f62" fmla="val 472"/>
              <a:gd name="f63" fmla="val 497"/>
              <a:gd name="f64" fmla="val 53"/>
              <a:gd name="f65" fmla="val 508"/>
              <a:gd name="f66" fmla="val 518"/>
              <a:gd name="f67" fmla="val 70"/>
              <a:gd name="f68" fmla="val 529"/>
              <a:gd name="f69" fmla="val 79"/>
              <a:gd name="f70" fmla="val 543"/>
              <a:gd name="f71" fmla="val 92"/>
              <a:gd name="f72" fmla="val 555"/>
              <a:gd name="f73" fmla="val 106"/>
              <a:gd name="f74" fmla="val 566"/>
              <a:gd name="f75" fmla="val 121"/>
              <a:gd name="f76" fmla="val 578"/>
              <a:gd name="f77" fmla="val 588"/>
              <a:gd name="f78" fmla="val 153"/>
              <a:gd name="f79" fmla="val 597"/>
              <a:gd name="f80" fmla="val 170"/>
              <a:gd name="f81" fmla="val 171"/>
              <a:gd name="f82" fmla="val 598"/>
              <a:gd name="f83" fmla="val 172"/>
              <a:gd name="f84" fmla="val 600"/>
              <a:gd name="f85" fmla="val 601"/>
              <a:gd name="f86" fmla="val 167"/>
              <a:gd name="f87" fmla="val 602"/>
              <a:gd name="f88" fmla="val 165"/>
              <a:gd name="f89" fmla="val 614"/>
              <a:gd name="f90" fmla="val 628"/>
              <a:gd name="f91" fmla="val 644"/>
              <a:gd name="f92" fmla="val 103"/>
              <a:gd name="f93" fmla="val 658"/>
              <a:gd name="f94" fmla="val 86"/>
              <a:gd name="f95" fmla="val 674"/>
              <a:gd name="f96" fmla="val 71"/>
              <a:gd name="f97" fmla="val 691"/>
              <a:gd name="f98" fmla="val 57"/>
              <a:gd name="f99" fmla="val 708"/>
              <a:gd name="f100" fmla="val 45"/>
              <a:gd name="f101" fmla="val 726"/>
              <a:gd name="f102" fmla="val 34"/>
              <a:gd name="f103" fmla="val 745"/>
              <a:gd name="f104" fmla="val 25"/>
              <a:gd name="f105" fmla="val 766"/>
              <a:gd name="f106" fmla="val 15"/>
              <a:gd name="f107" fmla="val 787"/>
              <a:gd name="f108" fmla="val 8"/>
              <a:gd name="f109" fmla="val 810"/>
              <a:gd name="f110" fmla="val 4"/>
              <a:gd name="f111" fmla="val 823"/>
              <a:gd name="f112" fmla="val 836"/>
              <a:gd name="f113" fmla="val 848"/>
              <a:gd name="f114" fmla="val 850"/>
              <a:gd name="f115" fmla="val 851"/>
              <a:gd name="f116" fmla="val 853"/>
              <a:gd name="f117" fmla="val 861"/>
              <a:gd name="f118" fmla="val 870"/>
              <a:gd name="f119" fmla="val 879"/>
              <a:gd name="f120" fmla="val 883"/>
              <a:gd name="f121" fmla="val 887"/>
              <a:gd name="f122" fmla="val 891"/>
              <a:gd name="f123" fmla="val 913"/>
              <a:gd name="f124" fmla="val 933"/>
              <a:gd name="f125" fmla="val 5"/>
              <a:gd name="f126" fmla="val 954"/>
              <a:gd name="f127" fmla="val 10"/>
              <a:gd name="f128" fmla="val 979"/>
              <a:gd name="f129" fmla="val 16"/>
              <a:gd name="f130" fmla="val 1004"/>
              <a:gd name="f131" fmla="val 24"/>
              <a:gd name="f132" fmla="val 1027"/>
              <a:gd name="f133" fmla="val 35"/>
              <a:gd name="f134" fmla="val 1051"/>
              <a:gd name="f135" fmla="val 1073"/>
              <a:gd name="f136" fmla="val 60"/>
              <a:gd name="f137" fmla="val 1093"/>
              <a:gd name="f138" fmla="val 77"/>
              <a:gd name="f139" fmla="val 1120"/>
              <a:gd name="f140" fmla="val 100"/>
              <a:gd name="f141" fmla="val 1141"/>
              <a:gd name="f142" fmla="val 126"/>
              <a:gd name="f143" fmla="val 1158"/>
              <a:gd name="f144" fmla="val 156"/>
              <a:gd name="f145" fmla="val 1175"/>
              <a:gd name="f146" fmla="val 186"/>
              <a:gd name="f147" fmla="val 1187"/>
              <a:gd name="f148" fmla="val 218"/>
              <a:gd name="f149" fmla="val 1193"/>
              <a:gd name="f150" fmla="val 251"/>
              <a:gd name="f151" fmla="val 1196"/>
              <a:gd name="f152" fmla="val 266"/>
              <a:gd name="f153" fmla="val 1197"/>
              <a:gd name="f154" fmla="val 282"/>
              <a:gd name="f155" fmla="val 297"/>
              <a:gd name="f156" fmla="val 299"/>
              <a:gd name="f157" fmla="val 319"/>
              <a:gd name="f158" fmla="val 328"/>
              <a:gd name="f159" fmla="val 341"/>
              <a:gd name="f160" fmla="val 381"/>
              <a:gd name="f161" fmla="val 1189"/>
              <a:gd name="f162" fmla="val 400"/>
              <a:gd name="f163" fmla="val 1181"/>
              <a:gd name="f164" fmla="val 433"/>
              <a:gd name="f165" fmla="val 1170"/>
              <a:gd name="f166" fmla="val 464"/>
              <a:gd name="f167" fmla="val 1157"/>
              <a:gd name="f168" fmla="val 495"/>
              <a:gd name="f169" fmla="val 530"/>
              <a:gd name="f170" fmla="val 1122"/>
              <a:gd name="f171" fmla="val 564"/>
              <a:gd name="f172" fmla="val 1101"/>
              <a:gd name="f173" fmla="val 596"/>
              <a:gd name="f174" fmla="val 619"/>
              <a:gd name="f175" fmla="val 1071"/>
              <a:gd name="f176" fmla="val 641"/>
              <a:gd name="f177" fmla="val 1055"/>
              <a:gd name="f178" fmla="val 663"/>
              <a:gd name="f179" fmla="val 1038"/>
              <a:gd name="f180" fmla="val 684"/>
              <a:gd name="f181" fmla="val 1021"/>
              <a:gd name="f182" fmla="val 705"/>
              <a:gd name="f183" fmla="val 725"/>
              <a:gd name="f184" fmla="val 991"/>
              <a:gd name="f185" fmla="val 739"/>
              <a:gd name="f186" fmla="val 753"/>
              <a:gd name="f187" fmla="val 966"/>
              <a:gd name="f188" fmla="val 767"/>
              <a:gd name="f189" fmla="val 943"/>
              <a:gd name="f190" fmla="val 792"/>
              <a:gd name="f191" fmla="val 919"/>
              <a:gd name="f192" fmla="val 816"/>
              <a:gd name="f193" fmla="val 895"/>
              <a:gd name="f194" fmla="val 840"/>
              <a:gd name="f195" fmla="val 852"/>
              <a:gd name="f196" fmla="val 871"/>
              <a:gd name="f197" fmla="val 863"/>
              <a:gd name="f198" fmla="val 860"/>
              <a:gd name="f199" fmla="val 873"/>
              <a:gd name="f200" fmla="val 846"/>
              <a:gd name="f201" fmla="val 886"/>
              <a:gd name="f202" fmla="val 833"/>
              <a:gd name="f203" fmla="val 898"/>
              <a:gd name="f204" fmla="val 820"/>
              <a:gd name="f205" fmla="val 910"/>
              <a:gd name="f206" fmla="val 805"/>
              <a:gd name="f207" fmla="val 923"/>
              <a:gd name="f208" fmla="val 790"/>
              <a:gd name="f209" fmla="val 936"/>
              <a:gd name="f210" fmla="val 775"/>
              <a:gd name="f211" fmla="val 948"/>
              <a:gd name="f212" fmla="val 756"/>
              <a:gd name="f213" fmla="val 965"/>
              <a:gd name="f214" fmla="val 737"/>
              <a:gd name="f215" fmla="val 981"/>
              <a:gd name="f216" fmla="val 717"/>
              <a:gd name="f217" fmla="val 996"/>
              <a:gd name="f218" fmla="val 701"/>
              <a:gd name="f219" fmla="val 1009"/>
              <a:gd name="f220" fmla="val 685"/>
              <a:gd name="f221" fmla="val 1022"/>
              <a:gd name="f222" fmla="val 669"/>
              <a:gd name="f223" fmla="val 1034"/>
              <a:gd name="f224" fmla="val 648"/>
              <a:gd name="f225" fmla="val 626"/>
              <a:gd name="f226" fmla="val 1068"/>
              <a:gd name="f227" fmla="val 604"/>
              <a:gd name="f228" fmla="val 1085"/>
              <a:gd name="f229" fmla="val 1086"/>
              <a:gd name="f230" fmla="val 591"/>
              <a:gd name="f231" fmla="val 1084"/>
              <a:gd name="f232" fmla="val 586"/>
              <a:gd name="f233" fmla="val 1079"/>
              <a:gd name="f234" fmla="val 580"/>
              <a:gd name="f235" fmla="val 1075"/>
              <a:gd name="f236" fmla="val 561"/>
              <a:gd name="f237" fmla="val 1059"/>
              <a:gd name="f238" fmla="val 542"/>
              <a:gd name="f239" fmla="val 1044"/>
              <a:gd name="f240" fmla="val 523"/>
              <a:gd name="f241" fmla="val 1028"/>
              <a:gd name="f242" fmla="val 506"/>
              <a:gd name="f243" fmla="val 1014"/>
              <a:gd name="f244" fmla="val 490"/>
              <a:gd name="f245" fmla="val 1001"/>
              <a:gd name="f246" fmla="val 473"/>
              <a:gd name="f247" fmla="val 987"/>
              <a:gd name="f248" fmla="val 454"/>
              <a:gd name="f249" fmla="val 971"/>
              <a:gd name="f250" fmla="val 436"/>
              <a:gd name="f251" fmla="val 955"/>
              <a:gd name="f252" fmla="val 939"/>
              <a:gd name="f253" fmla="val 405"/>
              <a:gd name="f254" fmla="val 929"/>
              <a:gd name="f255" fmla="val 394"/>
              <a:gd name="f256" fmla="val 383"/>
              <a:gd name="f257" fmla="val 909"/>
              <a:gd name="f258" fmla="val 371"/>
              <a:gd name="f259" fmla="val 899"/>
              <a:gd name="f260" fmla="val 889"/>
              <a:gd name="f261" fmla="val 348"/>
              <a:gd name="f262" fmla="val 878"/>
              <a:gd name="f263" fmla="val 342"/>
              <a:gd name="f264" fmla="val 872"/>
              <a:gd name="f265" fmla="val 335"/>
              <a:gd name="f266" fmla="val 866"/>
              <a:gd name="f267" fmla="val 329"/>
              <a:gd name="f268" fmla="val 310"/>
              <a:gd name="f269" fmla="val 842"/>
              <a:gd name="f270" fmla="val 291"/>
              <a:gd name="f271" fmla="val 825"/>
              <a:gd name="f272" fmla="val 273"/>
              <a:gd name="f273" fmla="val 806"/>
              <a:gd name="f274" fmla="val 261"/>
              <a:gd name="f275" fmla="val 794"/>
              <a:gd name="f276" fmla="val 249"/>
              <a:gd name="f277" fmla="val 782"/>
              <a:gd name="f278" fmla="val 237"/>
              <a:gd name="f279" fmla="val 770"/>
              <a:gd name="f280" fmla="val 229"/>
              <a:gd name="f281" fmla="val 762"/>
              <a:gd name="f282" fmla="val 222"/>
              <a:gd name="f283" fmla="val 214"/>
              <a:gd name="f284" fmla="val 204"/>
              <a:gd name="f285" fmla="val 734"/>
              <a:gd name="f286" fmla="val 194"/>
              <a:gd name="f287" fmla="val 723"/>
              <a:gd name="f288" fmla="val 712"/>
              <a:gd name="f289" fmla="val 697"/>
              <a:gd name="f290" fmla="val 158"/>
              <a:gd name="f291" fmla="val 682"/>
              <a:gd name="f292" fmla="val 146"/>
              <a:gd name="f293" fmla="val 666"/>
              <a:gd name="f294" fmla="val 131"/>
              <a:gd name="f295" fmla="val 647"/>
              <a:gd name="f296" fmla="val 117"/>
              <a:gd name="f297" fmla="val 608"/>
              <a:gd name="f298" fmla="val 88"/>
              <a:gd name="f299" fmla="val 585"/>
              <a:gd name="f300" fmla="val 73"/>
              <a:gd name="f301" fmla="val 563"/>
              <a:gd name="f302" fmla="val 539"/>
              <a:gd name="f303" fmla="val 46"/>
              <a:gd name="f304" fmla="val 512"/>
              <a:gd name="f305" fmla="val 485"/>
              <a:gd name="f306" fmla="val 457"/>
              <a:gd name="f307" fmla="val 414"/>
              <a:gd name="f308" fmla="val 391"/>
              <a:gd name="f309" fmla="val 377"/>
              <a:gd name="f310" fmla="val 363"/>
              <a:gd name="f311" fmla="val 349"/>
              <a:gd name="f312" fmla="val 345"/>
              <a:gd name="f313" fmla="+- 0 0 -90"/>
              <a:gd name="f314" fmla="*/ f4 1 1198"/>
              <a:gd name="f315" fmla="*/ f5 1 1087"/>
              <a:gd name="f316" fmla="+- f8 0 f6"/>
              <a:gd name="f317" fmla="+- f7 0 f6"/>
              <a:gd name="f318" fmla="*/ f313 f0 1"/>
              <a:gd name="f319" fmla="*/ f317 1 1198"/>
              <a:gd name="f320" fmla="*/ f316 1 1087"/>
              <a:gd name="f321" fmla="*/ 0 f317 1"/>
              <a:gd name="f322" fmla="*/ 308 f316 1"/>
              <a:gd name="f323" fmla="*/ 13 f317 1"/>
              <a:gd name="f324" fmla="*/ 223 f316 1"/>
              <a:gd name="f325" fmla="*/ 78 f317 1"/>
              <a:gd name="f326" fmla="*/ 102 f316 1"/>
              <a:gd name="f327" fmla="*/ 201 f317 1"/>
              <a:gd name="f328" fmla="*/ 19 f316 1"/>
              <a:gd name="f329" fmla="*/ 298 f317 1"/>
              <a:gd name="f330" fmla="*/ 1 f316 1"/>
              <a:gd name="f331" fmla="*/ 417 f317 1"/>
              <a:gd name="f332" fmla="*/ 14 f316 1"/>
              <a:gd name="f333" fmla="*/ 529 f317 1"/>
              <a:gd name="f334" fmla="*/ 79 f316 1"/>
              <a:gd name="f335" fmla="*/ 597 f317 1"/>
              <a:gd name="f336" fmla="*/ 170 f316 1"/>
              <a:gd name="f337" fmla="*/ 602 f317 1"/>
              <a:gd name="f338" fmla="*/ 165 f316 1"/>
              <a:gd name="f339" fmla="*/ 691 f317 1"/>
              <a:gd name="f340" fmla="*/ 57 f316 1"/>
              <a:gd name="f341" fmla="*/ 810 f317 1"/>
              <a:gd name="f342" fmla="*/ 4 f316 1"/>
              <a:gd name="f343" fmla="*/ 853 f317 1"/>
              <a:gd name="f344" fmla="*/ 0 f316 1"/>
              <a:gd name="f345" fmla="*/ 891 f317 1"/>
              <a:gd name="f346" fmla="*/ 1027 f317 1"/>
              <a:gd name="f347" fmla="*/ 35 f316 1"/>
              <a:gd name="f348" fmla="*/ 1158 f317 1"/>
              <a:gd name="f349" fmla="*/ 156 f316 1"/>
              <a:gd name="f350" fmla="*/ 1197 f317 1"/>
              <a:gd name="f351" fmla="*/ 297 f316 1"/>
              <a:gd name="f352" fmla="*/ 1198 f317 1"/>
              <a:gd name="f353" fmla="*/ 328 f316 1"/>
              <a:gd name="f354" fmla="*/ 1189 f317 1"/>
              <a:gd name="f355" fmla="*/ 400 f316 1"/>
              <a:gd name="f356" fmla="*/ 1101 f317 1"/>
              <a:gd name="f357" fmla="*/ 596 f316 1"/>
              <a:gd name="f358" fmla="*/ 1004 f317 1"/>
              <a:gd name="f359" fmla="*/ 725 f316 1"/>
              <a:gd name="f360" fmla="*/ 895 f317 1"/>
              <a:gd name="f361" fmla="*/ 840 f316 1"/>
              <a:gd name="f362" fmla="*/ 820 f317 1"/>
              <a:gd name="f363" fmla="*/ 910 f316 1"/>
              <a:gd name="f364" fmla="*/ 717 f317 1"/>
              <a:gd name="f365" fmla="*/ 996 f316 1"/>
              <a:gd name="f366" fmla="*/ 604 f317 1"/>
              <a:gd name="f367" fmla="*/ 1085 f316 1"/>
              <a:gd name="f368" fmla="*/ 1087 f316 1"/>
              <a:gd name="f369" fmla="*/ 523 f317 1"/>
              <a:gd name="f370" fmla="*/ 1028 f316 1"/>
              <a:gd name="f371" fmla="*/ 939 f316 1"/>
              <a:gd name="f372" fmla="*/ 348 f317 1"/>
              <a:gd name="f373" fmla="*/ 878 f316 1"/>
              <a:gd name="f374" fmla="*/ 273 f317 1"/>
              <a:gd name="f375" fmla="*/ 806 f316 1"/>
              <a:gd name="f376" fmla="*/ 214 f317 1"/>
              <a:gd name="f377" fmla="*/ 745 f316 1"/>
              <a:gd name="f378" fmla="*/ 146 f317 1"/>
              <a:gd name="f379" fmla="*/ 666 f316 1"/>
              <a:gd name="f380" fmla="*/ 60 f317 1"/>
              <a:gd name="f381" fmla="*/ 539 f316 1"/>
              <a:gd name="f382" fmla="*/ 5 f317 1"/>
              <a:gd name="f383" fmla="*/ 391 f316 1"/>
              <a:gd name="f384" fmla="*/ 336 f316 1"/>
              <a:gd name="f385" fmla="*/ f318 1 f3"/>
              <a:gd name="f386" fmla="*/ f321 1 1198"/>
              <a:gd name="f387" fmla="*/ f322 1 1087"/>
              <a:gd name="f388" fmla="*/ f323 1 1198"/>
              <a:gd name="f389" fmla="*/ f324 1 1087"/>
              <a:gd name="f390" fmla="*/ f325 1 1198"/>
              <a:gd name="f391" fmla="*/ f326 1 1087"/>
              <a:gd name="f392" fmla="*/ f327 1 1198"/>
              <a:gd name="f393" fmla="*/ f328 1 1087"/>
              <a:gd name="f394" fmla="*/ f329 1 1198"/>
              <a:gd name="f395" fmla="*/ f330 1 1087"/>
              <a:gd name="f396" fmla="*/ f331 1 1198"/>
              <a:gd name="f397" fmla="*/ f332 1 1087"/>
              <a:gd name="f398" fmla="*/ f333 1 1198"/>
              <a:gd name="f399" fmla="*/ f334 1 1087"/>
              <a:gd name="f400" fmla="*/ f335 1 1198"/>
              <a:gd name="f401" fmla="*/ f336 1 1087"/>
              <a:gd name="f402" fmla="*/ f337 1 1198"/>
              <a:gd name="f403" fmla="*/ f338 1 1087"/>
              <a:gd name="f404" fmla="*/ f339 1 1198"/>
              <a:gd name="f405" fmla="*/ f340 1 1087"/>
              <a:gd name="f406" fmla="*/ f341 1 1198"/>
              <a:gd name="f407" fmla="*/ f342 1 1087"/>
              <a:gd name="f408" fmla="*/ f343 1 1198"/>
              <a:gd name="f409" fmla="*/ f344 1 1087"/>
              <a:gd name="f410" fmla="*/ f345 1 1198"/>
              <a:gd name="f411" fmla="*/ f346 1 1198"/>
              <a:gd name="f412" fmla="*/ f347 1 1087"/>
              <a:gd name="f413" fmla="*/ f348 1 1198"/>
              <a:gd name="f414" fmla="*/ f349 1 1087"/>
              <a:gd name="f415" fmla="*/ f350 1 1198"/>
              <a:gd name="f416" fmla="*/ f351 1 1087"/>
              <a:gd name="f417" fmla="*/ f352 1 1198"/>
              <a:gd name="f418" fmla="*/ f353 1 1087"/>
              <a:gd name="f419" fmla="*/ f354 1 1198"/>
              <a:gd name="f420" fmla="*/ f355 1 1087"/>
              <a:gd name="f421" fmla="*/ f356 1 1198"/>
              <a:gd name="f422" fmla="*/ f357 1 1087"/>
              <a:gd name="f423" fmla="*/ f358 1 1198"/>
              <a:gd name="f424" fmla="*/ f359 1 1087"/>
              <a:gd name="f425" fmla="*/ f360 1 1198"/>
              <a:gd name="f426" fmla="*/ f361 1 1087"/>
              <a:gd name="f427" fmla="*/ f362 1 1198"/>
              <a:gd name="f428" fmla="*/ f363 1 1087"/>
              <a:gd name="f429" fmla="*/ f364 1 1198"/>
              <a:gd name="f430" fmla="*/ f365 1 1087"/>
              <a:gd name="f431" fmla="*/ f366 1 1198"/>
              <a:gd name="f432" fmla="*/ f367 1 1087"/>
              <a:gd name="f433" fmla="*/ f368 1 1087"/>
              <a:gd name="f434" fmla="*/ f369 1 1198"/>
              <a:gd name="f435" fmla="*/ f370 1 1087"/>
              <a:gd name="f436" fmla="*/ f371 1 1087"/>
              <a:gd name="f437" fmla="*/ f372 1 1198"/>
              <a:gd name="f438" fmla="*/ f373 1 1087"/>
              <a:gd name="f439" fmla="*/ f374 1 1198"/>
              <a:gd name="f440" fmla="*/ f375 1 1087"/>
              <a:gd name="f441" fmla="*/ f376 1 1198"/>
              <a:gd name="f442" fmla="*/ f377 1 1087"/>
              <a:gd name="f443" fmla="*/ f378 1 1198"/>
              <a:gd name="f444" fmla="*/ f379 1 1087"/>
              <a:gd name="f445" fmla="*/ f380 1 1198"/>
              <a:gd name="f446" fmla="*/ f381 1 1087"/>
              <a:gd name="f447" fmla="*/ f382 1 1198"/>
              <a:gd name="f448" fmla="*/ f383 1 1087"/>
              <a:gd name="f449" fmla="*/ f384 1 1087"/>
              <a:gd name="f450" fmla="*/ 0 1 f319"/>
              <a:gd name="f451" fmla="*/ f7 1 f319"/>
              <a:gd name="f452" fmla="*/ 0 1 f320"/>
              <a:gd name="f453" fmla="*/ f8 1 f320"/>
              <a:gd name="f454" fmla="+- f385 0 f1"/>
              <a:gd name="f455" fmla="*/ f386 1 f319"/>
              <a:gd name="f456" fmla="*/ f387 1 f320"/>
              <a:gd name="f457" fmla="*/ f388 1 f319"/>
              <a:gd name="f458" fmla="*/ f389 1 f320"/>
              <a:gd name="f459" fmla="*/ f390 1 f319"/>
              <a:gd name="f460" fmla="*/ f391 1 f320"/>
              <a:gd name="f461" fmla="*/ f392 1 f319"/>
              <a:gd name="f462" fmla="*/ f393 1 f320"/>
              <a:gd name="f463" fmla="*/ f394 1 f319"/>
              <a:gd name="f464" fmla="*/ f395 1 f320"/>
              <a:gd name="f465" fmla="*/ f396 1 f319"/>
              <a:gd name="f466" fmla="*/ f397 1 f320"/>
              <a:gd name="f467" fmla="*/ f398 1 f319"/>
              <a:gd name="f468" fmla="*/ f399 1 f320"/>
              <a:gd name="f469" fmla="*/ f400 1 f319"/>
              <a:gd name="f470" fmla="*/ f401 1 f320"/>
              <a:gd name="f471" fmla="*/ f402 1 f319"/>
              <a:gd name="f472" fmla="*/ f403 1 f320"/>
              <a:gd name="f473" fmla="*/ f404 1 f319"/>
              <a:gd name="f474" fmla="*/ f405 1 f320"/>
              <a:gd name="f475" fmla="*/ f406 1 f319"/>
              <a:gd name="f476" fmla="*/ f407 1 f320"/>
              <a:gd name="f477" fmla="*/ f408 1 f319"/>
              <a:gd name="f478" fmla="*/ f409 1 f320"/>
              <a:gd name="f479" fmla="*/ f410 1 f319"/>
              <a:gd name="f480" fmla="*/ f411 1 f319"/>
              <a:gd name="f481" fmla="*/ f412 1 f320"/>
              <a:gd name="f482" fmla="*/ f413 1 f319"/>
              <a:gd name="f483" fmla="*/ f414 1 f320"/>
              <a:gd name="f484" fmla="*/ f415 1 f319"/>
              <a:gd name="f485" fmla="*/ f416 1 f320"/>
              <a:gd name="f486" fmla="*/ f417 1 f319"/>
              <a:gd name="f487" fmla="*/ f418 1 f320"/>
              <a:gd name="f488" fmla="*/ f419 1 f319"/>
              <a:gd name="f489" fmla="*/ f420 1 f320"/>
              <a:gd name="f490" fmla="*/ f421 1 f319"/>
              <a:gd name="f491" fmla="*/ f422 1 f320"/>
              <a:gd name="f492" fmla="*/ f423 1 f319"/>
              <a:gd name="f493" fmla="*/ f424 1 f320"/>
              <a:gd name="f494" fmla="*/ f425 1 f319"/>
              <a:gd name="f495" fmla="*/ f426 1 f320"/>
              <a:gd name="f496" fmla="*/ f427 1 f319"/>
              <a:gd name="f497" fmla="*/ f428 1 f320"/>
              <a:gd name="f498" fmla="*/ f429 1 f319"/>
              <a:gd name="f499" fmla="*/ f430 1 f320"/>
              <a:gd name="f500" fmla="*/ f431 1 f319"/>
              <a:gd name="f501" fmla="*/ f432 1 f320"/>
              <a:gd name="f502" fmla="*/ f433 1 f320"/>
              <a:gd name="f503" fmla="*/ f434 1 f319"/>
              <a:gd name="f504" fmla="*/ f435 1 f320"/>
              <a:gd name="f505" fmla="*/ f436 1 f320"/>
              <a:gd name="f506" fmla="*/ f437 1 f319"/>
              <a:gd name="f507" fmla="*/ f438 1 f320"/>
              <a:gd name="f508" fmla="*/ f439 1 f319"/>
              <a:gd name="f509" fmla="*/ f440 1 f320"/>
              <a:gd name="f510" fmla="*/ f441 1 f319"/>
              <a:gd name="f511" fmla="*/ f442 1 f320"/>
              <a:gd name="f512" fmla="*/ f443 1 f319"/>
              <a:gd name="f513" fmla="*/ f444 1 f320"/>
              <a:gd name="f514" fmla="*/ f445 1 f319"/>
              <a:gd name="f515" fmla="*/ f446 1 f320"/>
              <a:gd name="f516" fmla="*/ f447 1 f319"/>
              <a:gd name="f517" fmla="*/ f448 1 f320"/>
              <a:gd name="f518" fmla="*/ f449 1 f320"/>
              <a:gd name="f519" fmla="*/ f450 f314 1"/>
              <a:gd name="f520" fmla="*/ f451 f314 1"/>
              <a:gd name="f521" fmla="*/ f453 f315 1"/>
              <a:gd name="f522" fmla="*/ f452 f315 1"/>
              <a:gd name="f523" fmla="*/ f455 f314 1"/>
              <a:gd name="f524" fmla="*/ f456 f315 1"/>
              <a:gd name="f525" fmla="*/ f457 f314 1"/>
              <a:gd name="f526" fmla="*/ f458 f315 1"/>
              <a:gd name="f527" fmla="*/ f459 f314 1"/>
              <a:gd name="f528" fmla="*/ f460 f315 1"/>
              <a:gd name="f529" fmla="*/ f461 f314 1"/>
              <a:gd name="f530" fmla="*/ f462 f315 1"/>
              <a:gd name="f531" fmla="*/ f463 f314 1"/>
              <a:gd name="f532" fmla="*/ f464 f315 1"/>
              <a:gd name="f533" fmla="*/ f465 f314 1"/>
              <a:gd name="f534" fmla="*/ f466 f315 1"/>
              <a:gd name="f535" fmla="*/ f467 f314 1"/>
              <a:gd name="f536" fmla="*/ f468 f315 1"/>
              <a:gd name="f537" fmla="*/ f469 f314 1"/>
              <a:gd name="f538" fmla="*/ f470 f315 1"/>
              <a:gd name="f539" fmla="*/ f471 f314 1"/>
              <a:gd name="f540" fmla="*/ f472 f315 1"/>
              <a:gd name="f541" fmla="*/ f473 f314 1"/>
              <a:gd name="f542" fmla="*/ f474 f315 1"/>
              <a:gd name="f543" fmla="*/ f475 f314 1"/>
              <a:gd name="f544" fmla="*/ f476 f315 1"/>
              <a:gd name="f545" fmla="*/ f477 f314 1"/>
              <a:gd name="f546" fmla="*/ f478 f315 1"/>
              <a:gd name="f547" fmla="*/ f479 f314 1"/>
              <a:gd name="f548" fmla="*/ f480 f314 1"/>
              <a:gd name="f549" fmla="*/ f481 f315 1"/>
              <a:gd name="f550" fmla="*/ f482 f314 1"/>
              <a:gd name="f551" fmla="*/ f483 f315 1"/>
              <a:gd name="f552" fmla="*/ f484 f314 1"/>
              <a:gd name="f553" fmla="*/ f485 f315 1"/>
              <a:gd name="f554" fmla="*/ f486 f314 1"/>
              <a:gd name="f555" fmla="*/ f487 f315 1"/>
              <a:gd name="f556" fmla="*/ f488 f314 1"/>
              <a:gd name="f557" fmla="*/ f489 f315 1"/>
              <a:gd name="f558" fmla="*/ f490 f314 1"/>
              <a:gd name="f559" fmla="*/ f491 f315 1"/>
              <a:gd name="f560" fmla="*/ f492 f314 1"/>
              <a:gd name="f561" fmla="*/ f493 f315 1"/>
              <a:gd name="f562" fmla="*/ f494 f314 1"/>
              <a:gd name="f563" fmla="*/ f495 f315 1"/>
              <a:gd name="f564" fmla="*/ f496 f314 1"/>
              <a:gd name="f565" fmla="*/ f497 f315 1"/>
              <a:gd name="f566" fmla="*/ f498 f314 1"/>
              <a:gd name="f567" fmla="*/ f499 f315 1"/>
              <a:gd name="f568" fmla="*/ f500 f314 1"/>
              <a:gd name="f569" fmla="*/ f501 f315 1"/>
              <a:gd name="f570" fmla="*/ f502 f315 1"/>
              <a:gd name="f571" fmla="*/ f503 f314 1"/>
              <a:gd name="f572" fmla="*/ f504 f315 1"/>
              <a:gd name="f573" fmla="*/ f505 f315 1"/>
              <a:gd name="f574" fmla="*/ f506 f314 1"/>
              <a:gd name="f575" fmla="*/ f507 f315 1"/>
              <a:gd name="f576" fmla="*/ f508 f314 1"/>
              <a:gd name="f577" fmla="*/ f509 f315 1"/>
              <a:gd name="f578" fmla="*/ f510 f314 1"/>
              <a:gd name="f579" fmla="*/ f511 f315 1"/>
              <a:gd name="f580" fmla="*/ f512 f314 1"/>
              <a:gd name="f581" fmla="*/ f513 f315 1"/>
              <a:gd name="f582" fmla="*/ f514 f314 1"/>
              <a:gd name="f583" fmla="*/ f515 f315 1"/>
              <a:gd name="f584" fmla="*/ f516 f314 1"/>
              <a:gd name="f585" fmla="*/ f517 f315 1"/>
              <a:gd name="f586" fmla="*/ f518 f3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54">
                <a:pos x="f523" y="f524"/>
              </a:cxn>
              <a:cxn ang="f454">
                <a:pos x="f525" y="f526"/>
              </a:cxn>
              <a:cxn ang="f454">
                <a:pos x="f527" y="f528"/>
              </a:cxn>
              <a:cxn ang="f454">
                <a:pos x="f529" y="f530"/>
              </a:cxn>
              <a:cxn ang="f454">
                <a:pos x="f531" y="f532"/>
              </a:cxn>
              <a:cxn ang="f454">
                <a:pos x="f533" y="f534"/>
              </a:cxn>
              <a:cxn ang="f454">
                <a:pos x="f535" y="f536"/>
              </a:cxn>
              <a:cxn ang="f454">
                <a:pos x="f537" y="f538"/>
              </a:cxn>
              <a:cxn ang="f454">
                <a:pos x="f539" y="f540"/>
              </a:cxn>
              <a:cxn ang="f454">
                <a:pos x="f541" y="f542"/>
              </a:cxn>
              <a:cxn ang="f454">
                <a:pos x="f543" y="f544"/>
              </a:cxn>
              <a:cxn ang="f454">
                <a:pos x="f545" y="f546"/>
              </a:cxn>
              <a:cxn ang="f454">
                <a:pos x="f547" y="f532"/>
              </a:cxn>
              <a:cxn ang="f454">
                <a:pos x="f548" y="f549"/>
              </a:cxn>
              <a:cxn ang="f454">
                <a:pos x="f550" y="f551"/>
              </a:cxn>
              <a:cxn ang="f454">
                <a:pos x="f552" y="f553"/>
              </a:cxn>
              <a:cxn ang="f454">
                <a:pos x="f554" y="f555"/>
              </a:cxn>
              <a:cxn ang="f454">
                <a:pos x="f556" y="f557"/>
              </a:cxn>
              <a:cxn ang="f454">
                <a:pos x="f558" y="f559"/>
              </a:cxn>
              <a:cxn ang="f454">
                <a:pos x="f560" y="f561"/>
              </a:cxn>
              <a:cxn ang="f454">
                <a:pos x="f562" y="f563"/>
              </a:cxn>
              <a:cxn ang="f454">
                <a:pos x="f564" y="f565"/>
              </a:cxn>
              <a:cxn ang="f454">
                <a:pos x="f566" y="f567"/>
              </a:cxn>
              <a:cxn ang="f454">
                <a:pos x="f568" y="f569"/>
              </a:cxn>
              <a:cxn ang="f454">
                <a:pos x="f537" y="f570"/>
              </a:cxn>
              <a:cxn ang="f454">
                <a:pos x="f571" y="f572"/>
              </a:cxn>
              <a:cxn ang="f454">
                <a:pos x="f533" y="f573"/>
              </a:cxn>
              <a:cxn ang="f454">
                <a:pos x="f574" y="f575"/>
              </a:cxn>
              <a:cxn ang="f454">
                <a:pos x="f576" y="f577"/>
              </a:cxn>
              <a:cxn ang="f454">
                <a:pos x="f578" y="f579"/>
              </a:cxn>
              <a:cxn ang="f454">
                <a:pos x="f580" y="f581"/>
              </a:cxn>
              <a:cxn ang="f454">
                <a:pos x="f582" y="f583"/>
              </a:cxn>
              <a:cxn ang="f454">
                <a:pos x="f584" y="f585"/>
              </a:cxn>
              <a:cxn ang="f454">
                <a:pos x="f523" y="f586"/>
              </a:cxn>
            </a:cxnLst>
            <a:rect l="f519" t="f522" r="f520" b="f521"/>
            <a:pathLst>
              <a:path w="1198" h="1087">
                <a:moveTo>
                  <a:pt x="f6" y="f9"/>
                </a:moveTo>
                <a:cubicBezTo>
                  <a:pt x="f6" y="f10"/>
                  <a:pt x="f6" y="f11"/>
                  <a:pt x="f6" y="f12"/>
                </a:cubicBezTo>
                <a:cubicBezTo>
                  <a:pt x="f13" y="f14"/>
                  <a:pt x="f6" y="f15"/>
                  <a:pt x="f6" y="f16"/>
                </a:cubicBezTo>
                <a:cubicBezTo>
                  <a:pt x="f13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22"/>
                </a:cubicBezTo>
                <a:cubicBezTo>
                  <a:pt x="f21" y="f45"/>
                  <a:pt x="f46" y="f18"/>
                  <a:pt x="f47" y="f48"/>
                </a:cubicBezTo>
                <a:cubicBezTo>
                  <a:pt x="f49" y="f50"/>
                  <a:pt x="f51" y="f50"/>
                  <a:pt x="f52" y="f13"/>
                </a:cubicBezTo>
                <a:cubicBezTo>
                  <a:pt x="f53" y="f13"/>
                  <a:pt x="f54" y="f13"/>
                  <a:pt x="f55" y="f13"/>
                </a:cubicBezTo>
                <a:cubicBezTo>
                  <a:pt x="f56" y="f13"/>
                  <a:pt x="f57" y="f18"/>
                  <a:pt x="f58" y="f59"/>
                </a:cubicBezTo>
                <a:cubicBezTo>
                  <a:pt x="f60" y="f61"/>
                  <a:pt x="f62" y="f26"/>
                  <a:pt x="f63" y="f64"/>
                </a:cubicBezTo>
                <a:cubicBezTo>
                  <a:pt x="f65" y="f30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38"/>
                  <a:pt x="f77" y="f78"/>
                  <a:pt x="f79" y="f80"/>
                </a:cubicBezTo>
                <a:cubicBezTo>
                  <a:pt x="f79" y="f80"/>
                  <a:pt x="f79" y="f81"/>
                  <a:pt x="f82" y="f83"/>
                </a:cubicBezTo>
                <a:cubicBezTo>
                  <a:pt x="f84" y="f80"/>
                  <a:pt x="f85" y="f86"/>
                  <a:pt x="f87" y="f88"/>
                </a:cubicBezTo>
                <a:cubicBezTo>
                  <a:pt x="f89" y="f29"/>
                  <a:pt x="f90" y="f31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50"/>
                  <a:pt x="f112" y="f13"/>
                  <a:pt x="f113" y="f13"/>
                </a:cubicBezTo>
                <a:cubicBezTo>
                  <a:pt x="f114" y="f13"/>
                  <a:pt x="f115" y="f13"/>
                  <a:pt x="f116" y="f6"/>
                </a:cubicBezTo>
                <a:cubicBezTo>
                  <a:pt x="f117" y="f6"/>
                  <a:pt x="f118" y="f6"/>
                  <a:pt x="f119" y="f6"/>
                </a:cubicBezTo>
                <a:cubicBezTo>
                  <a:pt x="f120" y="f13"/>
                  <a:pt x="f121" y="f13"/>
                  <a:pt x="f122" y="f13"/>
                </a:cubicBezTo>
                <a:cubicBezTo>
                  <a:pt x="f123" y="f13"/>
                  <a:pt x="f124" y="f125"/>
                  <a:pt x="f126" y="f127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28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3" y="f155"/>
                </a:cubicBezTo>
                <a:cubicBezTo>
                  <a:pt x="f153" y="f52"/>
                  <a:pt x="f153" y="f156"/>
                  <a:pt x="f7" y="f15"/>
                </a:cubicBezTo>
                <a:cubicBezTo>
                  <a:pt x="f7" y="f53"/>
                  <a:pt x="f7" y="f157"/>
                  <a:pt x="f7" y="f158"/>
                </a:cubicBezTo>
                <a:cubicBezTo>
                  <a:pt x="f153" y="f55"/>
                  <a:pt x="f153" y="f9"/>
                  <a:pt x="f153" y="f159"/>
                </a:cubicBezTo>
                <a:cubicBezTo>
                  <a:pt x="f153" y="f56"/>
                  <a:pt x="f14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41" y="f169"/>
                  <a:pt x="f170" y="f171"/>
                  <a:pt x="f172" y="f173"/>
                </a:cubicBezTo>
                <a:cubicBezTo>
                  <a:pt x="f8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0" y="f183"/>
                </a:cubicBezTo>
                <a:cubicBezTo>
                  <a:pt x="f184" y="f185"/>
                  <a:pt x="f128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cubicBezTo>
                  <a:pt x="f120" y="f195"/>
                  <a:pt x="f196" y="f197"/>
                  <a:pt x="f198" y="f199"/>
                </a:cubicBezTo>
                <a:cubicBezTo>
                  <a:pt x="f200" y="f201"/>
                  <a:pt x="f202" y="f203"/>
                  <a:pt x="f204" y="f205"/>
                </a:cubicBezTo>
                <a:cubicBezTo>
                  <a:pt x="f206" y="f207"/>
                  <a:pt x="f208" y="f209"/>
                  <a:pt x="f210" y="f211"/>
                </a:cubicBezTo>
                <a:cubicBezTo>
                  <a:pt x="f212" y="f213"/>
                  <a:pt x="f214" y="f215"/>
                  <a:pt x="f216" y="f217"/>
                </a:cubicBezTo>
                <a:cubicBezTo>
                  <a:pt x="f218" y="f219"/>
                  <a:pt x="f220" y="f221"/>
                  <a:pt x="f222" y="f223"/>
                </a:cubicBezTo>
                <a:cubicBezTo>
                  <a:pt x="f224" y="f134"/>
                  <a:pt x="f225" y="f226"/>
                  <a:pt x="f227" y="f228"/>
                </a:cubicBezTo>
                <a:cubicBezTo>
                  <a:pt x="f87" y="f229"/>
                  <a:pt x="f84" y="f229"/>
                  <a:pt x="f82" y="f8"/>
                </a:cubicBezTo>
                <a:cubicBezTo>
                  <a:pt x="f82" y="f8"/>
                  <a:pt x="f82" y="f8"/>
                  <a:pt x="f79" y="f8"/>
                </a:cubicBezTo>
                <a:cubicBezTo>
                  <a:pt x="f230" y="f231"/>
                  <a:pt x="f232" y="f233"/>
                  <a:pt x="f234" y="f235"/>
                </a:cubicBezTo>
                <a:cubicBezTo>
                  <a:pt x="f236" y="f237"/>
                  <a:pt x="f238" y="f239"/>
                  <a:pt x="f240" y="f241"/>
                </a:cubicBezTo>
                <a:cubicBezTo>
                  <a:pt x="f242" y="f243"/>
                  <a:pt x="f244" y="f245"/>
                  <a:pt x="f246" y="f247"/>
                </a:cubicBezTo>
                <a:cubicBezTo>
                  <a:pt x="f248" y="f249"/>
                  <a:pt x="f250" y="f251"/>
                  <a:pt x="f58" y="f252"/>
                </a:cubicBezTo>
                <a:cubicBezTo>
                  <a:pt x="f253" y="f254"/>
                  <a:pt x="f255" y="f191"/>
                  <a:pt x="f256" y="f257"/>
                </a:cubicBezTo>
                <a:cubicBezTo>
                  <a:pt x="f258" y="f259"/>
                  <a:pt x="f2" y="f260"/>
                  <a:pt x="f261" y="f262"/>
                </a:cubicBezTo>
                <a:cubicBezTo>
                  <a:pt x="f263" y="f264"/>
                  <a:pt x="f265" y="f266"/>
                  <a:pt x="f267" y="f198"/>
                </a:cubicBezTo>
                <a:cubicBezTo>
                  <a:pt x="f268" y="f269"/>
                  <a:pt x="f270" y="f271"/>
                  <a:pt x="f272" y="f273"/>
                </a:cubicBez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186"/>
                  <a:pt x="f283" y="f103"/>
                </a:cubicBezTo>
                <a:cubicBezTo>
                  <a:pt x="f284" y="f285"/>
                  <a:pt x="f286" y="f287"/>
                  <a:pt x="f25" y="f288"/>
                </a:cubicBezTo>
                <a:cubicBezTo>
                  <a:pt x="f81" y="f289"/>
                  <a:pt x="f290" y="f291"/>
                  <a:pt x="f292" y="f293"/>
                </a:cubicBezTo>
                <a:cubicBezTo>
                  <a:pt x="f294" y="f295"/>
                  <a:pt x="f296" y="f90"/>
                  <a:pt x="f92" y="f297"/>
                </a:cubicBezTo>
                <a:cubicBezTo>
                  <a:pt x="f298" y="f299"/>
                  <a:pt x="f300" y="f301"/>
                  <a:pt x="f136" y="f302"/>
                </a:cubicBezTo>
                <a:cubicBezTo>
                  <a:pt x="f303" y="f304"/>
                  <a:pt x="f102" y="f305"/>
                  <a:pt x="f61" y="f306"/>
                </a:cubicBezTo>
                <a:cubicBezTo>
                  <a:pt x="f129" y="f250"/>
                  <a:pt x="f127" y="f307"/>
                  <a:pt x="f125" y="f308"/>
                </a:cubicBezTo>
                <a:cubicBezTo>
                  <a:pt x="f48" y="f309"/>
                  <a:pt x="f13" y="f310"/>
                  <a:pt x="f6" y="f311"/>
                </a:cubicBezTo>
                <a:cubicBezTo>
                  <a:pt x="f6" y="f312"/>
                  <a:pt x="f13" y="f159"/>
                  <a:pt x="f6" y="f9"/>
                </a:cubicBezTo>
                <a:close/>
              </a:path>
            </a:pathLst>
          </a:custGeom>
          <a:solidFill>
            <a:srgbClr val="99FF9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id="{D1132722-7C77-4789-96A6-A144FEFD8732}"/>
              </a:ext>
            </a:extLst>
          </p:cNvPr>
          <p:cNvSpPr/>
          <p:nvPr/>
        </p:nvSpPr>
        <p:spPr>
          <a:xfrm>
            <a:off x="5419721" y="1568452"/>
            <a:ext cx="1719264" cy="2403472"/>
          </a:xfrm>
          <a:custGeom>
            <a:avLst/>
            <a:gdLst>
              <a:gd name="f0" fmla="val 10800000"/>
              <a:gd name="f1" fmla="val 5400000"/>
              <a:gd name="f2" fmla="val 360"/>
              <a:gd name="f3" fmla="val 180"/>
              <a:gd name="f4" fmla="val w"/>
              <a:gd name="f5" fmla="val h"/>
              <a:gd name="f6" fmla="val 0"/>
              <a:gd name="f7" fmla="val 292"/>
              <a:gd name="f8" fmla="val 409"/>
              <a:gd name="f9" fmla="val 193"/>
              <a:gd name="f10" fmla="val 156"/>
              <a:gd name="f11" fmla="val 205"/>
              <a:gd name="f12" fmla="val 162"/>
              <a:gd name="f13" fmla="val 216"/>
              <a:gd name="f14" fmla="val 168"/>
              <a:gd name="f15" fmla="val 227"/>
              <a:gd name="f16" fmla="val 174"/>
              <a:gd name="f17" fmla="val 243"/>
              <a:gd name="f18" fmla="val 182"/>
              <a:gd name="f19" fmla="val 256"/>
              <a:gd name="f20" fmla="val 263"/>
              <a:gd name="f21" fmla="val 209"/>
              <a:gd name="f22" fmla="val 268"/>
              <a:gd name="f23" fmla="val 219"/>
              <a:gd name="f24" fmla="val 270"/>
              <a:gd name="f25" fmla="val 229"/>
              <a:gd name="f26" fmla="val 239"/>
              <a:gd name="f27" fmla="val 242"/>
              <a:gd name="f28" fmla="val 269"/>
              <a:gd name="f29" fmla="val 246"/>
              <a:gd name="f30" fmla="val 249"/>
              <a:gd name="f31" fmla="val 272"/>
              <a:gd name="f32" fmla="val 259"/>
              <a:gd name="f33" fmla="val 275"/>
              <a:gd name="f34" fmla="val 278"/>
              <a:gd name="f35" fmla="val 281"/>
              <a:gd name="f36" fmla="val 279"/>
              <a:gd name="f37" fmla="val 284"/>
              <a:gd name="f38" fmla="val 286"/>
              <a:gd name="f39" fmla="val 288"/>
              <a:gd name="f40" fmla="val 294"/>
              <a:gd name="f41" fmla="val 302"/>
              <a:gd name="f42" fmla="val 291"/>
              <a:gd name="f43" fmla="val 313"/>
              <a:gd name="f44" fmla="val 320"/>
              <a:gd name="f45" fmla="val 290"/>
              <a:gd name="f46" fmla="val 327"/>
              <a:gd name="f47" fmla="val 334"/>
              <a:gd name="f48" fmla="val 342"/>
              <a:gd name="f49" fmla="val 289"/>
              <a:gd name="f50" fmla="val 351"/>
              <a:gd name="f51" fmla="val 359"/>
              <a:gd name="f52" fmla="val 374"/>
              <a:gd name="f53" fmla="val 388"/>
              <a:gd name="f54" fmla="val 276"/>
              <a:gd name="f55" fmla="val 396"/>
              <a:gd name="f56" fmla="val 400"/>
              <a:gd name="f57" fmla="val 251"/>
              <a:gd name="f58" fmla="val 401"/>
              <a:gd name="f59" fmla="val 250"/>
              <a:gd name="f60" fmla="val 247"/>
              <a:gd name="f61" fmla="val 392"/>
              <a:gd name="f62" fmla="val 383"/>
              <a:gd name="f63" fmla="val 244"/>
              <a:gd name="f64" fmla="val 375"/>
              <a:gd name="f65" fmla="val 370"/>
              <a:gd name="f66" fmla="val 252"/>
              <a:gd name="f67" fmla="val 366"/>
              <a:gd name="f68" fmla="val 257"/>
              <a:gd name="f69" fmla="val 361"/>
              <a:gd name="f70" fmla="val 350"/>
              <a:gd name="f71" fmla="val 336"/>
              <a:gd name="f72" fmla="val 316"/>
              <a:gd name="f73" fmla="val 237"/>
              <a:gd name="f74" fmla="val 311"/>
              <a:gd name="f75" fmla="val 235"/>
              <a:gd name="f76" fmla="val 307"/>
              <a:gd name="f77" fmla="val 234"/>
              <a:gd name="f78" fmla="val 233"/>
              <a:gd name="f79" fmla="val 232"/>
              <a:gd name="f80" fmla="val 333"/>
              <a:gd name="f81" fmla="val 385"/>
              <a:gd name="f82" fmla="val 221"/>
              <a:gd name="f83" fmla="val 206"/>
              <a:gd name="f84" fmla="val 190"/>
              <a:gd name="f85" fmla="val 382"/>
              <a:gd name="f86" fmla="val 191"/>
              <a:gd name="f87" fmla="val 381"/>
              <a:gd name="f88" fmla="val 196"/>
              <a:gd name="f89" fmla="val 369"/>
              <a:gd name="f90" fmla="val 192"/>
              <a:gd name="f91" fmla="val 183"/>
              <a:gd name="f92" fmla="val 349"/>
              <a:gd name="f93" fmla="val 179"/>
              <a:gd name="f94" fmla="val 344"/>
              <a:gd name="f95" fmla="val 167"/>
              <a:gd name="f96" fmla="val 345"/>
              <a:gd name="f97" fmla="val 153"/>
              <a:gd name="f98" fmla="val 139"/>
              <a:gd name="f99" fmla="val 354"/>
              <a:gd name="f100" fmla="val 126"/>
              <a:gd name="f101" fmla="val 358"/>
              <a:gd name="f102" fmla="val 123"/>
              <a:gd name="f103" fmla="val 119"/>
              <a:gd name="f104" fmla="val 117"/>
              <a:gd name="f105" fmla="val 110"/>
              <a:gd name="f106" fmla="val 103"/>
              <a:gd name="f107" fmla="val 99"/>
              <a:gd name="f108" fmla="val 341"/>
              <a:gd name="f109" fmla="val 90"/>
              <a:gd name="f110" fmla="val 81"/>
              <a:gd name="f111" fmla="val 299"/>
              <a:gd name="f112" fmla="val 72"/>
              <a:gd name="f113" fmla="val 69"/>
              <a:gd name="f114" fmla="val 64"/>
              <a:gd name="f115" fmla="val 61"/>
              <a:gd name="f116" fmla="val 60"/>
              <a:gd name="f117" fmla="val 300"/>
              <a:gd name="f118" fmla="val 305"/>
              <a:gd name="f119" fmla="val 63"/>
              <a:gd name="f120" fmla="val 306"/>
              <a:gd name="f121" fmla="val 79"/>
              <a:gd name="f122" fmla="val 315"/>
              <a:gd name="f123" fmla="val 85"/>
              <a:gd name="f124" fmla="val 331"/>
              <a:gd name="f125" fmla="val 96"/>
              <a:gd name="f126" fmla="val 100"/>
              <a:gd name="f127" fmla="val 106"/>
              <a:gd name="f128" fmla="val 356"/>
              <a:gd name="f129" fmla="val 112"/>
              <a:gd name="f130" fmla="val 365"/>
              <a:gd name="f131" fmla="val 124"/>
              <a:gd name="f132" fmla="val 131"/>
              <a:gd name="f133" fmla="val 362"/>
              <a:gd name="f134" fmla="val 142"/>
              <a:gd name="f135" fmla="val 357"/>
              <a:gd name="f136" fmla="val 355"/>
              <a:gd name="f137" fmla="val 165"/>
              <a:gd name="f138" fmla="val 169"/>
              <a:gd name="f139" fmla="val 171"/>
              <a:gd name="f140" fmla="val 187"/>
              <a:gd name="f141" fmla="val 368"/>
              <a:gd name="f142" fmla="val 185"/>
              <a:gd name="f143" fmla="val 376"/>
              <a:gd name="f144" fmla="val 387"/>
              <a:gd name="f145" fmla="val 399"/>
              <a:gd name="f146" fmla="val 170"/>
              <a:gd name="f147" fmla="val 405"/>
              <a:gd name="f148" fmla="val 166"/>
              <a:gd name="f149" fmla="val 407"/>
              <a:gd name="f150" fmla="val 160"/>
              <a:gd name="f151" fmla="val 408"/>
              <a:gd name="f152" fmla="val 122"/>
              <a:gd name="f153" fmla="val 389"/>
              <a:gd name="f154" fmla="val 58"/>
              <a:gd name="f155" fmla="val 33"/>
              <a:gd name="f156" fmla="val 18"/>
              <a:gd name="f157" fmla="val 2"/>
              <a:gd name="f158" fmla="val 323"/>
              <a:gd name="f159" fmla="val 1"/>
              <a:gd name="f160" fmla="val 321"/>
              <a:gd name="f161" fmla="val 318"/>
              <a:gd name="f162" fmla="val 282"/>
              <a:gd name="f163" fmla="val 266"/>
              <a:gd name="f164" fmla="val 4"/>
              <a:gd name="f165" fmla="val 245"/>
              <a:gd name="f166" fmla="val 15"/>
              <a:gd name="f167" fmla="val 226"/>
              <a:gd name="f168" fmla="val 29"/>
              <a:gd name="f169" fmla="val 210"/>
              <a:gd name="f170" fmla="val 35"/>
              <a:gd name="f171" fmla="val 201"/>
              <a:gd name="f172" fmla="val 37"/>
              <a:gd name="f173" fmla="val 39"/>
              <a:gd name="f174" fmla="val 40"/>
              <a:gd name="f175" fmla="val 41"/>
              <a:gd name="f176" fmla="val 45"/>
              <a:gd name="f177" fmla="val 54"/>
              <a:gd name="f178" fmla="val 161"/>
              <a:gd name="f179" fmla="val 67"/>
              <a:gd name="f180" fmla="val 83"/>
              <a:gd name="f181" fmla="val 151"/>
              <a:gd name="f182" fmla="val 146"/>
              <a:gd name="f183" fmla="val 115"/>
              <a:gd name="f184" fmla="val 140"/>
              <a:gd name="f185" fmla="val 137"/>
              <a:gd name="f186" fmla="val 132"/>
              <a:gd name="f187" fmla="val 133"/>
              <a:gd name="f188" fmla="val 138"/>
              <a:gd name="f189" fmla="val 145"/>
              <a:gd name="f190" fmla="val 114"/>
              <a:gd name="f191" fmla="val 104"/>
              <a:gd name="f192" fmla="val 93"/>
              <a:gd name="f193" fmla="val 89"/>
              <a:gd name="f194" fmla="val 136"/>
              <a:gd name="f195" fmla="val 80"/>
              <a:gd name="f196" fmla="val 141"/>
              <a:gd name="f197" fmla="val 57"/>
              <a:gd name="f198" fmla="val 46"/>
              <a:gd name="f199" fmla="val 152"/>
              <a:gd name="f200" fmla="val 20"/>
              <a:gd name="f201" fmla="val 218"/>
              <a:gd name="f202" fmla="val 24"/>
              <a:gd name="f203" fmla="val 26"/>
              <a:gd name="f204" fmla="val 223"/>
              <a:gd name="f205" fmla="val 31"/>
              <a:gd name="f206" fmla="val 225"/>
              <a:gd name="f207" fmla="val 34"/>
              <a:gd name="f208" fmla="val 228"/>
              <a:gd name="f209" fmla="val 42"/>
              <a:gd name="f210" fmla="val 230"/>
              <a:gd name="f211" fmla="val 49"/>
              <a:gd name="f212" fmla="val 56"/>
              <a:gd name="f213" fmla="val 59"/>
              <a:gd name="f214" fmla="val 62"/>
              <a:gd name="f215" fmla="val 95"/>
              <a:gd name="f216" fmla="val 109"/>
              <a:gd name="f217" fmla="val 214"/>
              <a:gd name="f218" fmla="val 120"/>
              <a:gd name="f219" fmla="val 130"/>
              <a:gd name="f220" fmla="val 199"/>
              <a:gd name="f221" fmla="val 195"/>
              <a:gd name="f222" fmla="val 150"/>
              <a:gd name="f223" fmla="+- 0 0 -90"/>
              <a:gd name="f224" fmla="*/ f4 1 292"/>
              <a:gd name="f225" fmla="*/ f5 1 409"/>
              <a:gd name="f226" fmla="+- f8 0 f6"/>
              <a:gd name="f227" fmla="+- f7 0 f6"/>
              <a:gd name="f228" fmla="*/ f223 f0 1"/>
              <a:gd name="f229" fmla="*/ f227 1 292"/>
              <a:gd name="f230" fmla="*/ f226 1 409"/>
              <a:gd name="f231" fmla="*/ 193 f227 1"/>
              <a:gd name="f232" fmla="*/ 156 f226 1"/>
              <a:gd name="f233" fmla="*/ 227 f227 1"/>
              <a:gd name="f234" fmla="*/ 174 f226 1"/>
              <a:gd name="f235" fmla="*/ 263 f227 1"/>
              <a:gd name="f236" fmla="*/ 209 f226 1"/>
              <a:gd name="f237" fmla="*/ 268 f227 1"/>
              <a:gd name="f238" fmla="*/ 239 f226 1"/>
              <a:gd name="f239" fmla="*/ 270 f227 1"/>
              <a:gd name="f240" fmla="*/ 249 f226 1"/>
              <a:gd name="f241" fmla="*/ 278 f227 1"/>
              <a:gd name="f242" fmla="*/ 278 f226 1"/>
              <a:gd name="f243" fmla="*/ 281 f227 1"/>
              <a:gd name="f244" fmla="*/ 286 f226 1"/>
              <a:gd name="f245" fmla="*/ 291 f227 1"/>
              <a:gd name="f246" fmla="*/ 313 f226 1"/>
              <a:gd name="f247" fmla="*/ 290 f227 1"/>
              <a:gd name="f248" fmla="*/ 334 f226 1"/>
              <a:gd name="f249" fmla="*/ 359 f226 1"/>
              <a:gd name="f250" fmla="*/ 276 f227 1"/>
              <a:gd name="f251" fmla="*/ 396 f226 1"/>
              <a:gd name="f252" fmla="*/ 251 f227 1"/>
              <a:gd name="f253" fmla="*/ 401 f226 1"/>
              <a:gd name="f254" fmla="*/ 249 f227 1"/>
              <a:gd name="f255" fmla="*/ 400 f226 1"/>
              <a:gd name="f256" fmla="*/ 244 f227 1"/>
              <a:gd name="f257" fmla="*/ 375 f226 1"/>
              <a:gd name="f258" fmla="*/ 257 f227 1"/>
              <a:gd name="f259" fmla="*/ 361 f226 1"/>
              <a:gd name="f260" fmla="*/ 360 f226 1"/>
              <a:gd name="f261" fmla="*/ 239 f227 1"/>
              <a:gd name="f262" fmla="*/ 320 f226 1"/>
              <a:gd name="f263" fmla="*/ 235 f227 1"/>
              <a:gd name="f264" fmla="*/ 307 f226 1"/>
              <a:gd name="f265" fmla="*/ 232 f227 1"/>
              <a:gd name="f266" fmla="*/ 385 f226 1"/>
              <a:gd name="f267" fmla="*/ 190 f227 1"/>
              <a:gd name="f268" fmla="*/ 191 f227 1"/>
              <a:gd name="f269" fmla="*/ 381 f226 1"/>
              <a:gd name="f270" fmla="*/ 183 f227 1"/>
              <a:gd name="f271" fmla="*/ 349 f226 1"/>
              <a:gd name="f272" fmla="*/ 167 f227 1"/>
              <a:gd name="f273" fmla="*/ 345 f226 1"/>
              <a:gd name="f274" fmla="*/ 126 f227 1"/>
              <a:gd name="f275" fmla="*/ 358 f226 1"/>
              <a:gd name="f276" fmla="*/ 117 f227 1"/>
              <a:gd name="f277" fmla="*/ 99 f227 1"/>
              <a:gd name="f278" fmla="*/ 341 f226 1"/>
              <a:gd name="f279" fmla="*/ 72 f227 1"/>
              <a:gd name="f280" fmla="*/ 279 f226 1"/>
              <a:gd name="f281" fmla="*/ 61 f227 1"/>
              <a:gd name="f282" fmla="*/ 299 f226 1"/>
              <a:gd name="f283" fmla="*/ 63 f227 1"/>
              <a:gd name="f284" fmla="*/ 306 f226 1"/>
              <a:gd name="f285" fmla="*/ 96 f227 1"/>
              <a:gd name="f286" fmla="*/ 112 f227 1"/>
              <a:gd name="f287" fmla="*/ 131 f227 1"/>
              <a:gd name="f288" fmla="*/ 362 f226 1"/>
              <a:gd name="f289" fmla="*/ 165 f227 1"/>
              <a:gd name="f290" fmla="*/ 351 f226 1"/>
              <a:gd name="f291" fmla="*/ 171 f227 1"/>
              <a:gd name="f292" fmla="*/ 185 f227 1"/>
              <a:gd name="f293" fmla="*/ 376 f226 1"/>
              <a:gd name="f294" fmla="*/ 170 f227 1"/>
              <a:gd name="f295" fmla="*/ 405 f226 1"/>
              <a:gd name="f296" fmla="*/ 156 f227 1"/>
              <a:gd name="f297" fmla="*/ 408 f226 1"/>
              <a:gd name="f298" fmla="*/ 58 f227 1"/>
              <a:gd name="f299" fmla="*/ 2 f227 1"/>
              <a:gd name="f300" fmla="*/ 323 f226 1"/>
              <a:gd name="f301" fmla="*/ 0 f227 1"/>
              <a:gd name="f302" fmla="*/ 315 f226 1"/>
              <a:gd name="f303" fmla="*/ 266 f226 1"/>
              <a:gd name="f304" fmla="*/ 29 f227 1"/>
              <a:gd name="f305" fmla="*/ 210 f226 1"/>
              <a:gd name="f306" fmla="*/ 37 f227 1"/>
              <a:gd name="f307" fmla="*/ 196 f226 1"/>
              <a:gd name="f308" fmla="*/ 41 f227 1"/>
              <a:gd name="f309" fmla="*/ 183 f226 1"/>
              <a:gd name="f310" fmla="*/ 67 f227 1"/>
              <a:gd name="f311" fmla="*/ 115 f227 1"/>
              <a:gd name="f312" fmla="*/ 140 f226 1"/>
              <a:gd name="f313" fmla="*/ 138 f227 1"/>
              <a:gd name="f314" fmla="*/ 124 f226 1"/>
              <a:gd name="f315" fmla="*/ 139 f227 1"/>
              <a:gd name="f316" fmla="*/ 93 f226 1"/>
              <a:gd name="f317" fmla="*/ 137 f227 1"/>
              <a:gd name="f318" fmla="*/ 80 f226 1"/>
              <a:gd name="f319" fmla="*/ 145 f227 1"/>
              <a:gd name="f320" fmla="*/ 46 f226 1"/>
              <a:gd name="f321" fmla="*/ 218 f227 1"/>
              <a:gd name="f322" fmla="*/ 24 f226 1"/>
              <a:gd name="f323" fmla="*/ 225 f227 1"/>
              <a:gd name="f324" fmla="*/ 34 f226 1"/>
              <a:gd name="f325" fmla="*/ 233 f227 1"/>
              <a:gd name="f326" fmla="*/ 56 f226 1"/>
              <a:gd name="f327" fmla="*/ 64 f226 1"/>
              <a:gd name="f328" fmla="*/ 219 f227 1"/>
              <a:gd name="f329" fmla="*/ 109 f226 1"/>
              <a:gd name="f330" fmla="*/ 199 f227 1"/>
              <a:gd name="f331" fmla="*/ f228 1 f3"/>
              <a:gd name="f332" fmla="*/ f231 1 292"/>
              <a:gd name="f333" fmla="*/ f232 1 409"/>
              <a:gd name="f334" fmla="*/ f233 1 292"/>
              <a:gd name="f335" fmla="*/ f234 1 409"/>
              <a:gd name="f336" fmla="*/ f235 1 292"/>
              <a:gd name="f337" fmla="*/ f236 1 409"/>
              <a:gd name="f338" fmla="*/ f237 1 292"/>
              <a:gd name="f339" fmla="*/ f238 1 409"/>
              <a:gd name="f340" fmla="*/ f239 1 292"/>
              <a:gd name="f341" fmla="*/ f240 1 409"/>
              <a:gd name="f342" fmla="*/ f241 1 292"/>
              <a:gd name="f343" fmla="*/ f242 1 409"/>
              <a:gd name="f344" fmla="*/ f243 1 292"/>
              <a:gd name="f345" fmla="*/ f244 1 409"/>
              <a:gd name="f346" fmla="*/ f245 1 292"/>
              <a:gd name="f347" fmla="*/ f246 1 409"/>
              <a:gd name="f348" fmla="*/ f247 1 292"/>
              <a:gd name="f349" fmla="*/ f248 1 409"/>
              <a:gd name="f350" fmla="*/ f249 1 409"/>
              <a:gd name="f351" fmla="*/ f250 1 292"/>
              <a:gd name="f352" fmla="*/ f251 1 409"/>
              <a:gd name="f353" fmla="*/ f252 1 292"/>
              <a:gd name="f354" fmla="*/ f253 1 409"/>
              <a:gd name="f355" fmla="*/ f254 1 292"/>
              <a:gd name="f356" fmla="*/ f255 1 409"/>
              <a:gd name="f357" fmla="*/ f256 1 292"/>
              <a:gd name="f358" fmla="*/ f257 1 409"/>
              <a:gd name="f359" fmla="*/ f258 1 292"/>
              <a:gd name="f360" fmla="*/ f259 1 409"/>
              <a:gd name="f361" fmla="*/ f260 1 409"/>
              <a:gd name="f362" fmla="*/ f261 1 292"/>
              <a:gd name="f363" fmla="*/ f262 1 409"/>
              <a:gd name="f364" fmla="*/ f263 1 292"/>
              <a:gd name="f365" fmla="*/ f264 1 409"/>
              <a:gd name="f366" fmla="*/ f265 1 292"/>
              <a:gd name="f367" fmla="*/ f266 1 409"/>
              <a:gd name="f368" fmla="*/ f267 1 292"/>
              <a:gd name="f369" fmla="*/ f268 1 292"/>
              <a:gd name="f370" fmla="*/ f269 1 409"/>
              <a:gd name="f371" fmla="*/ f270 1 292"/>
              <a:gd name="f372" fmla="*/ f271 1 409"/>
              <a:gd name="f373" fmla="*/ f272 1 292"/>
              <a:gd name="f374" fmla="*/ f273 1 409"/>
              <a:gd name="f375" fmla="*/ f274 1 292"/>
              <a:gd name="f376" fmla="*/ f275 1 409"/>
              <a:gd name="f377" fmla="*/ f276 1 292"/>
              <a:gd name="f378" fmla="*/ f277 1 292"/>
              <a:gd name="f379" fmla="*/ f278 1 409"/>
              <a:gd name="f380" fmla="*/ f279 1 292"/>
              <a:gd name="f381" fmla="*/ f280 1 409"/>
              <a:gd name="f382" fmla="*/ f281 1 292"/>
              <a:gd name="f383" fmla="*/ f282 1 409"/>
              <a:gd name="f384" fmla="*/ f283 1 292"/>
              <a:gd name="f385" fmla="*/ f284 1 409"/>
              <a:gd name="f386" fmla="*/ f285 1 292"/>
              <a:gd name="f387" fmla="*/ f286 1 292"/>
              <a:gd name="f388" fmla="*/ f287 1 292"/>
              <a:gd name="f389" fmla="*/ f288 1 409"/>
              <a:gd name="f390" fmla="*/ f289 1 292"/>
              <a:gd name="f391" fmla="*/ f290 1 409"/>
              <a:gd name="f392" fmla="*/ f291 1 292"/>
              <a:gd name="f393" fmla="*/ f292 1 292"/>
              <a:gd name="f394" fmla="*/ f293 1 409"/>
              <a:gd name="f395" fmla="*/ f294 1 292"/>
              <a:gd name="f396" fmla="*/ f295 1 409"/>
              <a:gd name="f397" fmla="*/ f296 1 292"/>
              <a:gd name="f398" fmla="*/ f297 1 409"/>
              <a:gd name="f399" fmla="*/ f298 1 292"/>
              <a:gd name="f400" fmla="*/ f299 1 292"/>
              <a:gd name="f401" fmla="*/ f300 1 409"/>
              <a:gd name="f402" fmla="*/ f301 1 292"/>
              <a:gd name="f403" fmla="*/ f302 1 409"/>
              <a:gd name="f404" fmla="*/ f303 1 409"/>
              <a:gd name="f405" fmla="*/ f304 1 292"/>
              <a:gd name="f406" fmla="*/ f305 1 409"/>
              <a:gd name="f407" fmla="*/ f306 1 292"/>
              <a:gd name="f408" fmla="*/ f307 1 409"/>
              <a:gd name="f409" fmla="*/ f308 1 292"/>
              <a:gd name="f410" fmla="*/ f309 1 409"/>
              <a:gd name="f411" fmla="*/ f310 1 292"/>
              <a:gd name="f412" fmla="*/ f311 1 292"/>
              <a:gd name="f413" fmla="*/ f312 1 409"/>
              <a:gd name="f414" fmla="*/ f313 1 292"/>
              <a:gd name="f415" fmla="*/ f314 1 409"/>
              <a:gd name="f416" fmla="*/ f315 1 292"/>
              <a:gd name="f417" fmla="*/ f316 1 409"/>
              <a:gd name="f418" fmla="*/ f317 1 292"/>
              <a:gd name="f419" fmla="*/ f318 1 409"/>
              <a:gd name="f420" fmla="*/ f319 1 292"/>
              <a:gd name="f421" fmla="*/ f320 1 409"/>
              <a:gd name="f422" fmla="*/ f321 1 292"/>
              <a:gd name="f423" fmla="*/ f322 1 409"/>
              <a:gd name="f424" fmla="*/ f323 1 292"/>
              <a:gd name="f425" fmla="*/ f324 1 409"/>
              <a:gd name="f426" fmla="*/ f325 1 292"/>
              <a:gd name="f427" fmla="*/ f326 1 409"/>
              <a:gd name="f428" fmla="*/ f327 1 409"/>
              <a:gd name="f429" fmla="*/ f328 1 292"/>
              <a:gd name="f430" fmla="*/ f329 1 409"/>
              <a:gd name="f431" fmla="*/ f330 1 292"/>
              <a:gd name="f432" fmla="*/ 0 1 f229"/>
              <a:gd name="f433" fmla="*/ f7 1 f229"/>
              <a:gd name="f434" fmla="*/ 0 1 f230"/>
              <a:gd name="f435" fmla="*/ f8 1 f230"/>
              <a:gd name="f436" fmla="+- f331 0 f1"/>
              <a:gd name="f437" fmla="*/ f332 1 f229"/>
              <a:gd name="f438" fmla="*/ f333 1 f230"/>
              <a:gd name="f439" fmla="*/ f334 1 f229"/>
              <a:gd name="f440" fmla="*/ f335 1 f230"/>
              <a:gd name="f441" fmla="*/ f336 1 f229"/>
              <a:gd name="f442" fmla="*/ f337 1 f230"/>
              <a:gd name="f443" fmla="*/ f338 1 f229"/>
              <a:gd name="f444" fmla="*/ f339 1 f230"/>
              <a:gd name="f445" fmla="*/ f340 1 f229"/>
              <a:gd name="f446" fmla="*/ f341 1 f230"/>
              <a:gd name="f447" fmla="*/ f342 1 f229"/>
              <a:gd name="f448" fmla="*/ f343 1 f230"/>
              <a:gd name="f449" fmla="*/ f344 1 f229"/>
              <a:gd name="f450" fmla="*/ f345 1 f230"/>
              <a:gd name="f451" fmla="*/ f346 1 f229"/>
              <a:gd name="f452" fmla="*/ f347 1 f230"/>
              <a:gd name="f453" fmla="*/ f348 1 f229"/>
              <a:gd name="f454" fmla="*/ f349 1 f230"/>
              <a:gd name="f455" fmla="*/ f350 1 f230"/>
              <a:gd name="f456" fmla="*/ f351 1 f229"/>
              <a:gd name="f457" fmla="*/ f352 1 f230"/>
              <a:gd name="f458" fmla="*/ f353 1 f229"/>
              <a:gd name="f459" fmla="*/ f354 1 f230"/>
              <a:gd name="f460" fmla="*/ f355 1 f229"/>
              <a:gd name="f461" fmla="*/ f356 1 f230"/>
              <a:gd name="f462" fmla="*/ f357 1 f229"/>
              <a:gd name="f463" fmla="*/ f358 1 f230"/>
              <a:gd name="f464" fmla="*/ f359 1 f229"/>
              <a:gd name="f465" fmla="*/ f360 1 f230"/>
              <a:gd name="f466" fmla="*/ f361 1 f230"/>
              <a:gd name="f467" fmla="*/ f362 1 f229"/>
              <a:gd name="f468" fmla="*/ f363 1 f230"/>
              <a:gd name="f469" fmla="*/ f364 1 f229"/>
              <a:gd name="f470" fmla="*/ f365 1 f230"/>
              <a:gd name="f471" fmla="*/ f366 1 f229"/>
              <a:gd name="f472" fmla="*/ f367 1 f230"/>
              <a:gd name="f473" fmla="*/ f368 1 f229"/>
              <a:gd name="f474" fmla="*/ f369 1 f229"/>
              <a:gd name="f475" fmla="*/ f370 1 f230"/>
              <a:gd name="f476" fmla="*/ f371 1 f229"/>
              <a:gd name="f477" fmla="*/ f372 1 f230"/>
              <a:gd name="f478" fmla="*/ f373 1 f229"/>
              <a:gd name="f479" fmla="*/ f374 1 f230"/>
              <a:gd name="f480" fmla="*/ f375 1 f229"/>
              <a:gd name="f481" fmla="*/ f376 1 f230"/>
              <a:gd name="f482" fmla="*/ f377 1 f229"/>
              <a:gd name="f483" fmla="*/ f378 1 f229"/>
              <a:gd name="f484" fmla="*/ f379 1 f230"/>
              <a:gd name="f485" fmla="*/ f380 1 f229"/>
              <a:gd name="f486" fmla="*/ f381 1 f230"/>
              <a:gd name="f487" fmla="*/ f382 1 f229"/>
              <a:gd name="f488" fmla="*/ f383 1 f230"/>
              <a:gd name="f489" fmla="*/ f384 1 f229"/>
              <a:gd name="f490" fmla="*/ f385 1 f230"/>
              <a:gd name="f491" fmla="*/ f386 1 f229"/>
              <a:gd name="f492" fmla="*/ f387 1 f229"/>
              <a:gd name="f493" fmla="*/ f388 1 f229"/>
              <a:gd name="f494" fmla="*/ f389 1 f230"/>
              <a:gd name="f495" fmla="*/ f390 1 f229"/>
              <a:gd name="f496" fmla="*/ f391 1 f230"/>
              <a:gd name="f497" fmla="*/ f392 1 f229"/>
              <a:gd name="f498" fmla="*/ f393 1 f229"/>
              <a:gd name="f499" fmla="*/ f394 1 f230"/>
              <a:gd name="f500" fmla="*/ f395 1 f229"/>
              <a:gd name="f501" fmla="*/ f396 1 f230"/>
              <a:gd name="f502" fmla="*/ f397 1 f229"/>
              <a:gd name="f503" fmla="*/ f398 1 f230"/>
              <a:gd name="f504" fmla="*/ f399 1 f229"/>
              <a:gd name="f505" fmla="*/ f400 1 f229"/>
              <a:gd name="f506" fmla="*/ f401 1 f230"/>
              <a:gd name="f507" fmla="*/ f402 1 f229"/>
              <a:gd name="f508" fmla="*/ f403 1 f230"/>
              <a:gd name="f509" fmla="*/ f404 1 f230"/>
              <a:gd name="f510" fmla="*/ f405 1 f229"/>
              <a:gd name="f511" fmla="*/ f406 1 f230"/>
              <a:gd name="f512" fmla="*/ f407 1 f229"/>
              <a:gd name="f513" fmla="*/ f408 1 f230"/>
              <a:gd name="f514" fmla="*/ f409 1 f229"/>
              <a:gd name="f515" fmla="*/ f410 1 f230"/>
              <a:gd name="f516" fmla="*/ f411 1 f229"/>
              <a:gd name="f517" fmla="*/ f412 1 f229"/>
              <a:gd name="f518" fmla="*/ f413 1 f230"/>
              <a:gd name="f519" fmla="*/ f414 1 f229"/>
              <a:gd name="f520" fmla="*/ f415 1 f230"/>
              <a:gd name="f521" fmla="*/ f416 1 f229"/>
              <a:gd name="f522" fmla="*/ f417 1 f230"/>
              <a:gd name="f523" fmla="*/ f418 1 f229"/>
              <a:gd name="f524" fmla="*/ f419 1 f230"/>
              <a:gd name="f525" fmla="*/ f420 1 f229"/>
              <a:gd name="f526" fmla="*/ f421 1 f230"/>
              <a:gd name="f527" fmla="*/ f422 1 f229"/>
              <a:gd name="f528" fmla="*/ f423 1 f230"/>
              <a:gd name="f529" fmla="*/ f424 1 f229"/>
              <a:gd name="f530" fmla="*/ f425 1 f230"/>
              <a:gd name="f531" fmla="*/ f426 1 f229"/>
              <a:gd name="f532" fmla="*/ f427 1 f230"/>
              <a:gd name="f533" fmla="*/ f428 1 f230"/>
              <a:gd name="f534" fmla="*/ f429 1 f229"/>
              <a:gd name="f535" fmla="*/ f430 1 f230"/>
              <a:gd name="f536" fmla="*/ f431 1 f229"/>
              <a:gd name="f537" fmla="*/ f432 f224 1"/>
              <a:gd name="f538" fmla="*/ f433 f224 1"/>
              <a:gd name="f539" fmla="*/ f435 f225 1"/>
              <a:gd name="f540" fmla="*/ f434 f225 1"/>
              <a:gd name="f541" fmla="*/ f437 f224 1"/>
              <a:gd name="f542" fmla="*/ f438 f225 1"/>
              <a:gd name="f543" fmla="*/ f439 f224 1"/>
              <a:gd name="f544" fmla="*/ f440 f225 1"/>
              <a:gd name="f545" fmla="*/ f441 f224 1"/>
              <a:gd name="f546" fmla="*/ f442 f225 1"/>
              <a:gd name="f547" fmla="*/ f443 f224 1"/>
              <a:gd name="f548" fmla="*/ f444 f225 1"/>
              <a:gd name="f549" fmla="*/ f445 f224 1"/>
              <a:gd name="f550" fmla="*/ f446 f225 1"/>
              <a:gd name="f551" fmla="*/ f447 f224 1"/>
              <a:gd name="f552" fmla="*/ f448 f225 1"/>
              <a:gd name="f553" fmla="*/ f449 f224 1"/>
              <a:gd name="f554" fmla="*/ f450 f225 1"/>
              <a:gd name="f555" fmla="*/ f451 f224 1"/>
              <a:gd name="f556" fmla="*/ f452 f225 1"/>
              <a:gd name="f557" fmla="*/ f453 f224 1"/>
              <a:gd name="f558" fmla="*/ f454 f225 1"/>
              <a:gd name="f559" fmla="*/ f455 f225 1"/>
              <a:gd name="f560" fmla="*/ f456 f224 1"/>
              <a:gd name="f561" fmla="*/ f457 f225 1"/>
              <a:gd name="f562" fmla="*/ f458 f224 1"/>
              <a:gd name="f563" fmla="*/ f459 f225 1"/>
              <a:gd name="f564" fmla="*/ f460 f224 1"/>
              <a:gd name="f565" fmla="*/ f461 f225 1"/>
              <a:gd name="f566" fmla="*/ f462 f224 1"/>
              <a:gd name="f567" fmla="*/ f463 f225 1"/>
              <a:gd name="f568" fmla="*/ f464 f224 1"/>
              <a:gd name="f569" fmla="*/ f465 f225 1"/>
              <a:gd name="f570" fmla="*/ f466 f225 1"/>
              <a:gd name="f571" fmla="*/ f467 f224 1"/>
              <a:gd name="f572" fmla="*/ f468 f225 1"/>
              <a:gd name="f573" fmla="*/ f469 f224 1"/>
              <a:gd name="f574" fmla="*/ f470 f225 1"/>
              <a:gd name="f575" fmla="*/ f471 f224 1"/>
              <a:gd name="f576" fmla="*/ f472 f225 1"/>
              <a:gd name="f577" fmla="*/ f473 f224 1"/>
              <a:gd name="f578" fmla="*/ f474 f224 1"/>
              <a:gd name="f579" fmla="*/ f475 f225 1"/>
              <a:gd name="f580" fmla="*/ f476 f224 1"/>
              <a:gd name="f581" fmla="*/ f477 f225 1"/>
              <a:gd name="f582" fmla="*/ f478 f224 1"/>
              <a:gd name="f583" fmla="*/ f479 f225 1"/>
              <a:gd name="f584" fmla="*/ f480 f224 1"/>
              <a:gd name="f585" fmla="*/ f481 f225 1"/>
              <a:gd name="f586" fmla="*/ f482 f224 1"/>
              <a:gd name="f587" fmla="*/ f483 f224 1"/>
              <a:gd name="f588" fmla="*/ f484 f225 1"/>
              <a:gd name="f589" fmla="*/ f485 f224 1"/>
              <a:gd name="f590" fmla="*/ f486 f225 1"/>
              <a:gd name="f591" fmla="*/ f487 f224 1"/>
              <a:gd name="f592" fmla="*/ f488 f225 1"/>
              <a:gd name="f593" fmla="*/ f489 f224 1"/>
              <a:gd name="f594" fmla="*/ f490 f225 1"/>
              <a:gd name="f595" fmla="*/ f491 f224 1"/>
              <a:gd name="f596" fmla="*/ f492 f224 1"/>
              <a:gd name="f597" fmla="*/ f493 f224 1"/>
              <a:gd name="f598" fmla="*/ f494 f225 1"/>
              <a:gd name="f599" fmla="*/ f495 f224 1"/>
              <a:gd name="f600" fmla="*/ f496 f225 1"/>
              <a:gd name="f601" fmla="*/ f497 f224 1"/>
              <a:gd name="f602" fmla="*/ f498 f224 1"/>
              <a:gd name="f603" fmla="*/ f499 f225 1"/>
              <a:gd name="f604" fmla="*/ f500 f224 1"/>
              <a:gd name="f605" fmla="*/ f501 f225 1"/>
              <a:gd name="f606" fmla="*/ f502 f224 1"/>
              <a:gd name="f607" fmla="*/ f503 f225 1"/>
              <a:gd name="f608" fmla="*/ f504 f224 1"/>
              <a:gd name="f609" fmla="*/ f505 f224 1"/>
              <a:gd name="f610" fmla="*/ f506 f225 1"/>
              <a:gd name="f611" fmla="*/ f507 f224 1"/>
              <a:gd name="f612" fmla="*/ f508 f225 1"/>
              <a:gd name="f613" fmla="*/ f509 f225 1"/>
              <a:gd name="f614" fmla="*/ f510 f224 1"/>
              <a:gd name="f615" fmla="*/ f511 f225 1"/>
              <a:gd name="f616" fmla="*/ f512 f224 1"/>
              <a:gd name="f617" fmla="*/ f513 f225 1"/>
              <a:gd name="f618" fmla="*/ f514 f224 1"/>
              <a:gd name="f619" fmla="*/ f515 f225 1"/>
              <a:gd name="f620" fmla="*/ f516 f224 1"/>
              <a:gd name="f621" fmla="*/ f517 f224 1"/>
              <a:gd name="f622" fmla="*/ f518 f225 1"/>
              <a:gd name="f623" fmla="*/ f519 f224 1"/>
              <a:gd name="f624" fmla="*/ f520 f225 1"/>
              <a:gd name="f625" fmla="*/ f521 f224 1"/>
              <a:gd name="f626" fmla="*/ f522 f225 1"/>
              <a:gd name="f627" fmla="*/ f523 f224 1"/>
              <a:gd name="f628" fmla="*/ f524 f225 1"/>
              <a:gd name="f629" fmla="*/ f525 f224 1"/>
              <a:gd name="f630" fmla="*/ f526 f225 1"/>
              <a:gd name="f631" fmla="*/ f527 f224 1"/>
              <a:gd name="f632" fmla="*/ f528 f225 1"/>
              <a:gd name="f633" fmla="*/ f529 f224 1"/>
              <a:gd name="f634" fmla="*/ f530 f225 1"/>
              <a:gd name="f635" fmla="*/ f531 f224 1"/>
              <a:gd name="f636" fmla="*/ f532 f225 1"/>
              <a:gd name="f637" fmla="*/ f533 f225 1"/>
              <a:gd name="f638" fmla="*/ f534 f224 1"/>
              <a:gd name="f639" fmla="*/ f535 f225 1"/>
              <a:gd name="f640" fmla="*/ f536 f2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6">
                <a:pos x="f541" y="f542"/>
              </a:cxn>
              <a:cxn ang="f436">
                <a:pos x="f543" y="f544"/>
              </a:cxn>
              <a:cxn ang="f436">
                <a:pos x="f545" y="f546"/>
              </a:cxn>
              <a:cxn ang="f436">
                <a:pos x="f547" y="f548"/>
              </a:cxn>
              <a:cxn ang="f436">
                <a:pos x="f549" y="f550"/>
              </a:cxn>
              <a:cxn ang="f436">
                <a:pos x="f551" y="f552"/>
              </a:cxn>
              <a:cxn ang="f436">
                <a:pos x="f553" y="f554"/>
              </a:cxn>
              <a:cxn ang="f436">
                <a:pos x="f555" y="f556"/>
              </a:cxn>
              <a:cxn ang="f436">
                <a:pos x="f557" y="f558"/>
              </a:cxn>
              <a:cxn ang="f436">
                <a:pos x="f557" y="f559"/>
              </a:cxn>
              <a:cxn ang="f436">
                <a:pos x="f560" y="f561"/>
              </a:cxn>
              <a:cxn ang="f436">
                <a:pos x="f562" y="f563"/>
              </a:cxn>
              <a:cxn ang="f436">
                <a:pos x="f564" y="f565"/>
              </a:cxn>
              <a:cxn ang="f436">
                <a:pos x="f566" y="f567"/>
              </a:cxn>
              <a:cxn ang="f436">
                <a:pos x="f568" y="f569"/>
              </a:cxn>
              <a:cxn ang="f436">
                <a:pos x="f568" y="f570"/>
              </a:cxn>
              <a:cxn ang="f436">
                <a:pos x="f571" y="f572"/>
              </a:cxn>
              <a:cxn ang="f436">
                <a:pos x="f573" y="f574"/>
              </a:cxn>
              <a:cxn ang="f436">
                <a:pos x="f575" y="f574"/>
              </a:cxn>
              <a:cxn ang="f436">
                <a:pos x="f573" y="f576"/>
              </a:cxn>
              <a:cxn ang="f436">
                <a:pos x="f577" y="f576"/>
              </a:cxn>
              <a:cxn ang="f436">
                <a:pos x="f578" y="f579"/>
              </a:cxn>
              <a:cxn ang="f436">
                <a:pos x="f580" y="f581"/>
              </a:cxn>
              <a:cxn ang="f436">
                <a:pos x="f582" y="f583"/>
              </a:cxn>
              <a:cxn ang="f436">
                <a:pos x="f584" y="f585"/>
              </a:cxn>
              <a:cxn ang="f436">
                <a:pos x="f586" y="f585"/>
              </a:cxn>
              <a:cxn ang="f436">
                <a:pos x="f587" y="f588"/>
              </a:cxn>
              <a:cxn ang="f436">
                <a:pos x="f589" y="f590"/>
              </a:cxn>
              <a:cxn ang="f436">
                <a:pos x="f591" y="f592"/>
              </a:cxn>
              <a:cxn ang="f436">
                <a:pos x="f593" y="f594"/>
              </a:cxn>
              <a:cxn ang="f436">
                <a:pos x="f595" y="f583"/>
              </a:cxn>
              <a:cxn ang="f436">
                <a:pos x="f596" y="f569"/>
              </a:cxn>
              <a:cxn ang="f436">
                <a:pos x="f597" y="f598"/>
              </a:cxn>
              <a:cxn ang="f436">
                <a:pos x="f599" y="f600"/>
              </a:cxn>
              <a:cxn ang="f436">
                <a:pos x="f601" y="f600"/>
              </a:cxn>
              <a:cxn ang="f436">
                <a:pos x="f602" y="f603"/>
              </a:cxn>
              <a:cxn ang="f436">
                <a:pos x="f604" y="f605"/>
              </a:cxn>
              <a:cxn ang="f436">
                <a:pos x="f606" y="f607"/>
              </a:cxn>
              <a:cxn ang="f436">
                <a:pos x="f608" y="f603"/>
              </a:cxn>
              <a:cxn ang="f436">
                <a:pos x="f609" y="f610"/>
              </a:cxn>
              <a:cxn ang="f436">
                <a:pos x="f611" y="f612"/>
              </a:cxn>
              <a:cxn ang="f436">
                <a:pos x="f609" y="f613"/>
              </a:cxn>
              <a:cxn ang="f436">
                <a:pos x="f614" y="f615"/>
              </a:cxn>
              <a:cxn ang="f436">
                <a:pos x="f616" y="f617"/>
              </a:cxn>
              <a:cxn ang="f436">
                <a:pos x="f618" y="f619"/>
              </a:cxn>
              <a:cxn ang="f436">
                <a:pos x="f620" y="f542"/>
              </a:cxn>
              <a:cxn ang="f436">
                <a:pos x="f621" y="f622"/>
              </a:cxn>
              <a:cxn ang="f436">
                <a:pos x="f623" y="f624"/>
              </a:cxn>
              <a:cxn ang="f436">
                <a:pos x="f625" y="f626"/>
              </a:cxn>
              <a:cxn ang="f436">
                <a:pos x="f627" y="f628"/>
              </a:cxn>
              <a:cxn ang="f436">
                <a:pos x="f629" y="f630"/>
              </a:cxn>
              <a:cxn ang="f436">
                <a:pos x="f631" y="f632"/>
              </a:cxn>
              <a:cxn ang="f436">
                <a:pos x="f633" y="f634"/>
              </a:cxn>
              <a:cxn ang="f436">
                <a:pos x="f635" y="f636"/>
              </a:cxn>
              <a:cxn ang="f436">
                <a:pos x="f635" y="f637"/>
              </a:cxn>
              <a:cxn ang="f436">
                <a:pos x="f638" y="f639"/>
              </a:cxn>
              <a:cxn ang="f436">
                <a:pos x="f640" y="f622"/>
              </a:cxn>
              <a:cxn ang="f436">
                <a:pos x="f541" y="f542"/>
              </a:cxn>
            </a:cxnLst>
            <a:rect l="f537" t="f540" r="f538" b="f539"/>
            <a:pathLst>
              <a:path w="292" h="409">
                <a:moveTo>
                  <a:pt x="f9" y="f10"/>
                </a:move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9"/>
                  <a:pt x="f20" y="f21"/>
                </a:cubicBezTo>
                <a:cubicBezTo>
                  <a:pt x="f22" y="f23"/>
                  <a:pt x="f24" y="f25"/>
                  <a:pt x="f22" y="f26"/>
                </a:cubicBezTo>
                <a:cubicBezTo>
                  <a:pt x="f22" y="f27"/>
                  <a:pt x="f28" y="f29"/>
                  <a:pt x="f24" y="f30"/>
                </a:cubicBezTo>
                <a:cubicBezTo>
                  <a:pt x="f31" y="f32"/>
                  <a:pt x="f33" y="f22"/>
                  <a:pt x="f34" y="f34"/>
                </a:cubicBezTo>
                <a:cubicBezTo>
                  <a:pt x="f34" y="f35"/>
                  <a:pt x="f36" y="f37"/>
                  <a:pt x="f35" y="f38"/>
                </a:cubicBezTo>
                <a:cubicBezTo>
                  <a:pt x="f39" y="f40"/>
                  <a:pt x="f7" y="f41"/>
                  <a:pt x="f42" y="f43"/>
                </a:cubicBezTo>
                <a:cubicBezTo>
                  <a:pt x="f42" y="f44"/>
                  <a:pt x="f45" y="f46"/>
                  <a:pt x="f45" y="f47"/>
                </a:cubicBezTo>
                <a:cubicBezTo>
                  <a:pt x="f45" y="f48"/>
                  <a:pt x="f49" y="f50"/>
                  <a:pt x="f45" y="f51"/>
                </a:cubicBezTo>
                <a:cubicBezTo>
                  <a:pt x="f7" y="f52"/>
                  <a:pt x="f45" y="f53"/>
                  <a:pt x="f54" y="f55"/>
                </a:cubicBezTo>
                <a:cubicBezTo>
                  <a:pt x="f28" y="f56"/>
                  <a:pt x="f32" y="f56"/>
                  <a:pt x="f57" y="f58"/>
                </a:cubicBezTo>
                <a:cubicBezTo>
                  <a:pt x="f59" y="f58"/>
                  <a:pt x="f30" y="f58"/>
                  <a:pt x="f30" y="f56"/>
                </a:cubicBezTo>
                <a:cubicBezTo>
                  <a:pt x="f60" y="f61"/>
                  <a:pt x="f17" y="f62"/>
                  <a:pt x="f63" y="f64"/>
                </a:cubicBezTo>
                <a:cubicBezTo>
                  <a:pt x="f63" y="f65"/>
                  <a:pt x="f66" y="f67"/>
                  <a:pt x="f68" y="f69"/>
                </a:cubicBezTo>
                <a:cubicBezTo>
                  <a:pt x="f68" y="f69"/>
                  <a:pt x="f68" y="f2"/>
                  <a:pt x="f68" y="f2"/>
                </a:cubicBezTo>
                <a:cubicBezTo>
                  <a:pt x="f63" y="f70"/>
                  <a:pt x="f26" y="f71"/>
                  <a:pt x="f26" y="f44"/>
                </a:cubicBezTo>
                <a:cubicBezTo>
                  <a:pt x="f26" y="f72"/>
                  <a:pt x="f73" y="f74"/>
                  <a:pt x="f75" y="f76"/>
                </a:cubicBezTo>
                <a:cubicBezTo>
                  <a:pt x="f77" y="f76"/>
                  <a:pt x="f78" y="f76"/>
                  <a:pt x="f79" y="f76"/>
                </a:cubicBezTo>
                <a:cubicBezTo>
                  <a:pt x="f78" y="f80"/>
                  <a:pt x="f77" y="f51"/>
                  <a:pt x="f75" y="f81"/>
                </a:cubicBezTo>
                <a:cubicBezTo>
                  <a:pt x="f82" y="f81"/>
                  <a:pt x="f83" y="f81"/>
                  <a:pt x="f84" y="f81"/>
                </a:cubicBezTo>
                <a:cubicBezTo>
                  <a:pt x="f84" y="f62"/>
                  <a:pt x="f84" y="f85"/>
                  <a:pt x="f86" y="f87"/>
                </a:cubicBezTo>
                <a:cubicBezTo>
                  <a:pt x="f88" y="f89"/>
                  <a:pt x="f90" y="f51"/>
                  <a:pt x="f91" y="f92"/>
                </a:cubicBezTo>
                <a:cubicBezTo>
                  <a:pt x="f93" y="f94"/>
                  <a:pt x="f16" y="f48"/>
                  <a:pt x="f95" y="f96"/>
                </a:cubicBezTo>
                <a:cubicBezTo>
                  <a:pt x="f97" y="f92"/>
                  <a:pt x="f98" y="f99"/>
                  <a:pt x="f100" y="f101"/>
                </a:cubicBezTo>
                <a:cubicBezTo>
                  <a:pt x="f102" y="f51"/>
                  <a:pt x="f103" y="f51"/>
                  <a:pt x="f104" y="f101"/>
                </a:cubicBezTo>
                <a:cubicBezTo>
                  <a:pt x="f105" y="f99"/>
                  <a:pt x="f106" y="f92"/>
                  <a:pt x="f107" y="f108"/>
                </a:cubicBezTo>
                <a:cubicBezTo>
                  <a:pt x="f109" y="f44"/>
                  <a:pt x="f110" y="f111"/>
                  <a:pt x="f112" y="f36"/>
                </a:cubicBezTo>
                <a:cubicBezTo>
                  <a:pt x="f113" y="f37"/>
                  <a:pt x="f114" y="f42"/>
                  <a:pt x="f115" y="f111"/>
                </a:cubicBezTo>
                <a:cubicBezTo>
                  <a:pt x="f116" y="f117"/>
                  <a:pt x="f115" y="f118"/>
                  <a:pt x="f119" y="f120"/>
                </a:cubicBezTo>
                <a:cubicBezTo>
                  <a:pt x="f121" y="f122"/>
                  <a:pt x="f123" y="f124"/>
                  <a:pt x="f125" y="f96"/>
                </a:cubicBezTo>
                <a:cubicBezTo>
                  <a:pt x="f126" y="f50"/>
                  <a:pt x="f127" y="f128"/>
                  <a:pt x="f129" y="f69"/>
                </a:cubicBezTo>
                <a:cubicBezTo>
                  <a:pt x="f104" y="f130"/>
                  <a:pt x="f131" y="f130"/>
                  <a:pt x="f132" y="f133"/>
                </a:cubicBezTo>
                <a:cubicBezTo>
                  <a:pt x="f134" y="f135"/>
                  <a:pt x="f97" y="f136"/>
                  <a:pt x="f137" y="f50"/>
                </a:cubicBezTo>
                <a:cubicBezTo>
                  <a:pt x="f95" y="f50"/>
                  <a:pt x="f138" y="f50"/>
                  <a:pt x="f139" y="f50"/>
                </a:cubicBezTo>
                <a:cubicBezTo>
                  <a:pt x="f93" y="f99"/>
                  <a:pt x="f140" y="f141"/>
                  <a:pt x="f142" y="f143"/>
                </a:cubicBezTo>
                <a:cubicBezTo>
                  <a:pt x="f91" y="f144"/>
                  <a:pt x="f18" y="f145"/>
                  <a:pt x="f146" y="f147"/>
                </a:cubicBezTo>
                <a:cubicBezTo>
                  <a:pt x="f148" y="f149"/>
                  <a:pt x="f150" y="f8"/>
                  <a:pt x="f10" y="f151"/>
                </a:cubicBezTo>
                <a:cubicBezTo>
                  <a:pt x="f152" y="f58"/>
                  <a:pt x="f109" y="f153"/>
                  <a:pt x="f154" y="f143"/>
                </a:cubicBezTo>
                <a:cubicBezTo>
                  <a:pt x="f155" y="f130"/>
                  <a:pt x="f156" y="f94"/>
                  <a:pt x="f157" y="f158"/>
                </a:cubicBezTo>
                <a:cubicBezTo>
                  <a:pt x="f159" y="f160"/>
                  <a:pt x="f6" y="f161"/>
                  <a:pt x="f6" y="f122"/>
                </a:cubicBezTo>
                <a:cubicBezTo>
                  <a:pt x="f6" y="f111"/>
                  <a:pt x="f6" y="f162"/>
                  <a:pt x="f157" y="f163"/>
                </a:cubicBezTo>
                <a:cubicBezTo>
                  <a:pt x="f164" y="f165"/>
                  <a:pt x="f166" y="f167"/>
                  <a:pt x="f168" y="f169"/>
                </a:cubicBezTo>
                <a:cubicBezTo>
                  <a:pt x="f155" y="f83"/>
                  <a:pt x="f170" y="f171"/>
                  <a:pt x="f172" y="f88"/>
                </a:cubicBezTo>
                <a:cubicBezTo>
                  <a:pt x="f173" y="f90"/>
                  <a:pt x="f174" y="f140"/>
                  <a:pt x="f175" y="f91"/>
                </a:cubicBezTo>
                <a:cubicBezTo>
                  <a:pt x="f176" y="f146"/>
                  <a:pt x="f177" y="f178"/>
                  <a:pt x="f179" y="f10"/>
                </a:cubicBezTo>
                <a:cubicBezTo>
                  <a:pt x="f180" y="f181"/>
                  <a:pt x="f107" y="f182"/>
                  <a:pt x="f183" y="f184"/>
                </a:cubicBezTo>
                <a:cubicBezTo>
                  <a:pt x="f131" y="f185"/>
                  <a:pt x="f186" y="f187"/>
                  <a:pt x="f188" y="f131"/>
                </a:cubicBezTo>
                <a:cubicBezTo>
                  <a:pt x="f189" y="f190"/>
                  <a:pt x="f189" y="f191"/>
                  <a:pt x="f98" y="f192"/>
                </a:cubicBezTo>
                <a:cubicBezTo>
                  <a:pt x="f185" y="f193"/>
                  <a:pt x="f194" y="f123"/>
                  <a:pt x="f185" y="f195"/>
                </a:cubicBezTo>
                <a:cubicBezTo>
                  <a:pt x="f184" y="f113"/>
                  <a:pt x="f196" y="f197"/>
                  <a:pt x="f189" y="f198"/>
                </a:cubicBezTo>
                <a:cubicBezTo>
                  <a:pt x="f199" y="f200"/>
                  <a:pt x="f84" y="f6"/>
                  <a:pt x="f201" y="f202"/>
                </a:cubicBezTo>
                <a:cubicBezTo>
                  <a:pt x="f82" y="f203"/>
                  <a:pt x="f204" y="f205"/>
                  <a:pt x="f206" y="f207"/>
                </a:cubicBezTo>
                <a:cubicBezTo>
                  <a:pt x="f208" y="f209"/>
                  <a:pt x="f210" y="f211"/>
                  <a:pt x="f78" y="f212"/>
                </a:cubicBezTo>
                <a:cubicBezTo>
                  <a:pt x="f78" y="f213"/>
                  <a:pt x="f78" y="f214"/>
                  <a:pt x="f78" y="f114"/>
                </a:cubicBezTo>
                <a:cubicBezTo>
                  <a:pt x="f208" y="f121"/>
                  <a:pt x="f206" y="f215"/>
                  <a:pt x="f23" y="f216"/>
                </a:cubicBezTo>
                <a:cubicBezTo>
                  <a:pt x="f217" y="f218"/>
                  <a:pt x="f11" y="f219"/>
                  <a:pt x="f220" y="f184"/>
                </a:cubicBezTo>
                <a:cubicBezTo>
                  <a:pt x="f88" y="f189"/>
                  <a:pt x="f221" y="f222"/>
                  <a:pt x="f9" y="f10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7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7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5" y="2318846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10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5" y="3108897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40" y="3826001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7" y="3829462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1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9" y="2340964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1" y="3102401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9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9" y="3445788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9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1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9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90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5" y="2334688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9" y="3695938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4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5" y="3094866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8" y="3855580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8" y="4169124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8" y="2656005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3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5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4" y="2339530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9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4" y="2550563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8" y="2576287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1" y="2576287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3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7" y="2980886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9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3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60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3" y="2790325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8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3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3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8" y="3196222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7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90" y="3431528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2" y="4219137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5" y="3700781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4" y="3682698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9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4" y="3948835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4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8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4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40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5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4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7" y="4196921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70" y="3426067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1148869" y="528954"/>
            <a:ext cx="6709365" cy="1940704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 compatLnSpc="1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6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3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5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9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9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9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6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6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6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50" y="1851537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5" y="1851537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8" y="1851537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8" y="3851899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5" y="3851899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7" y="3851899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 rtl="1">
              <a:buClr>
                <a:srgbClr val="000000"/>
              </a:buClr>
              <a:defRPr/>
            </a:pPr>
            <a:r>
              <a:rPr lang="fa-IR" sz="1000" kern="0" dirty="0">
                <a:latin typeface="Arial"/>
                <a:cs typeface="B Nazanin" pitchFamily="2" charset="-78"/>
                <a:sym typeface="Arial"/>
              </a:rPr>
              <a:t>عنوان را اینجا اضافه کنید</a:t>
            </a:r>
            <a:endParaRPr sz="1000" kern="0" dirty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9" y="1620632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2" y="1613607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5" y="1620658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30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8" y="3615925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8" y="3617778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 rtl="1">
              <a:buClr>
                <a:srgbClr val="000000"/>
              </a:buClr>
              <a:defRPr/>
            </a:pPr>
            <a:r>
              <a:rPr lang="fa-IR" sz="900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900" kern="0" dirty="0">
                <a:latin typeface="Arial"/>
                <a:cs typeface="B Nazanin" pitchFamily="2" charset="-78"/>
                <a:sym typeface="Arial"/>
              </a:rPr>
              <a:t> 1</a:t>
            </a:r>
            <a:endParaRPr sz="9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 rtl="1">
              <a:buClr>
                <a:srgbClr val="000000"/>
              </a:buClr>
              <a:defRPr/>
            </a:pPr>
            <a:r>
              <a:rPr lang="fa-IR" sz="900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900" kern="0" dirty="0">
                <a:latin typeface="Arial"/>
                <a:cs typeface="B Nazanin" pitchFamily="2" charset="-78"/>
                <a:sym typeface="Arial"/>
              </a:rPr>
              <a:t> 2</a:t>
            </a:r>
            <a:endParaRPr sz="9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 rtl="1">
              <a:buClr>
                <a:srgbClr val="000000"/>
              </a:buClr>
              <a:defRPr/>
            </a:pPr>
            <a:r>
              <a:rPr lang="fa-IR" sz="900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900" kern="0" dirty="0">
                <a:latin typeface="Arial"/>
                <a:cs typeface="B Nazanin" pitchFamily="2" charset="-78"/>
                <a:sym typeface="Arial"/>
              </a:rPr>
              <a:t> 3</a:t>
            </a:r>
            <a:endParaRPr sz="9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 rtl="1">
              <a:buClr>
                <a:srgbClr val="000000"/>
              </a:buClr>
              <a:defRPr/>
            </a:pPr>
            <a:r>
              <a:rPr lang="fa-IR" sz="900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900" kern="0" dirty="0">
                <a:latin typeface="Arial"/>
                <a:cs typeface="B Nazanin" pitchFamily="2" charset="-78"/>
                <a:sym typeface="Arial"/>
              </a:rPr>
              <a:t> 4</a:t>
            </a:r>
            <a:endParaRPr sz="9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 rtl="1">
              <a:buClr>
                <a:srgbClr val="000000"/>
              </a:buClr>
              <a:defRPr/>
            </a:pPr>
            <a:r>
              <a:rPr lang="fa-IR" sz="900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900" kern="0" dirty="0">
                <a:latin typeface="Arial"/>
                <a:cs typeface="B Nazanin" pitchFamily="2" charset="-78"/>
                <a:sym typeface="Arial"/>
              </a:rPr>
              <a:t> 5</a:t>
            </a:r>
            <a:endParaRPr sz="9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 rtl="1">
              <a:buClr>
                <a:srgbClr val="000000"/>
              </a:buClr>
              <a:defRPr/>
            </a:pPr>
            <a:r>
              <a:rPr lang="fa-IR" sz="900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900" kern="0" dirty="0">
                <a:latin typeface="Arial"/>
                <a:cs typeface="B Nazanin" pitchFamily="2" charset="-78"/>
                <a:sym typeface="Arial"/>
              </a:rPr>
              <a:t> 6</a:t>
            </a:r>
            <a:endParaRPr sz="9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3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4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7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1" y="1662351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9" y="3658335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1" y="1662351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6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8" y="1662351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 rtl="1">
              <a:buClr>
                <a:srgbClr val="000000"/>
              </a:buClr>
              <a:defRPr/>
            </a:pPr>
            <a:r>
              <a:rPr lang="es" sz="900" b="1" kern="0">
                <a:latin typeface="Arial"/>
                <a:cs typeface="B Nazanin" pitchFamily="2" charset="-78"/>
                <a:sym typeface="Arial"/>
              </a:rPr>
              <a:t>2016</a:t>
            </a:r>
            <a:endParaRPr sz="9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 rtl="1">
              <a:buClr>
                <a:srgbClr val="000000"/>
              </a:buClr>
              <a:defRPr/>
            </a:pPr>
            <a:r>
              <a:rPr lang="es" sz="900" b="1" kern="0">
                <a:latin typeface="Arial"/>
                <a:cs typeface="B Nazanin" pitchFamily="2" charset="-78"/>
                <a:sym typeface="Arial"/>
              </a:rPr>
              <a:t>2017</a:t>
            </a:r>
            <a:endParaRPr sz="9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 rtl="1">
              <a:buClr>
                <a:srgbClr val="000000"/>
              </a:buClr>
              <a:defRPr/>
            </a:pPr>
            <a:r>
              <a:rPr lang="es" sz="900" b="1" kern="0">
                <a:latin typeface="Arial"/>
                <a:cs typeface="B Nazanin" pitchFamily="2" charset="-78"/>
                <a:sym typeface="Arial"/>
              </a:rPr>
              <a:t>2018</a:t>
            </a:r>
            <a:endParaRPr sz="9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 rtl="1">
              <a:buClr>
                <a:srgbClr val="000000"/>
              </a:buClr>
              <a:defRPr/>
            </a:pPr>
            <a:r>
              <a:rPr lang="es" sz="900" b="1" kern="0">
                <a:latin typeface="Arial"/>
                <a:cs typeface="B Nazanin" pitchFamily="2" charset="-78"/>
                <a:sym typeface="Arial"/>
              </a:rPr>
              <a:t>2019</a:t>
            </a:r>
            <a:endParaRPr sz="9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 rtl="1">
              <a:buClr>
                <a:srgbClr val="000000"/>
              </a:buClr>
              <a:defRPr/>
            </a:pPr>
            <a:r>
              <a:rPr lang="es" sz="900" b="1" kern="0">
                <a:latin typeface="Arial"/>
                <a:cs typeface="B Nazanin" pitchFamily="2" charset="-78"/>
                <a:sym typeface="Arial"/>
              </a:rPr>
              <a:t>2020</a:t>
            </a:r>
            <a:endParaRPr sz="9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8" y="3729423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 rtl="1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3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4" y="1764542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9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 rtl="1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 rtl="1">
              <a:buClr>
                <a:srgbClr val="000000"/>
              </a:buClr>
              <a:defRPr/>
            </a:pPr>
            <a:r>
              <a:rPr lang="fa-IR" sz="800" kern="0" dirty="0">
                <a:latin typeface="Arial"/>
                <a:cs typeface="B Nazanin" pitchFamily="2" charset="-78"/>
                <a:sym typeface="Arial"/>
              </a:rPr>
              <a:t>قالب پاورپوینت رزیم غذایی قابل ویرایش می باشد</a:t>
            </a:r>
            <a:endParaRPr sz="8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 rtl="1">
              <a:buClr>
                <a:srgbClr val="000000"/>
              </a:buClr>
              <a:defRPr/>
            </a:pPr>
            <a:r>
              <a:rPr lang="fa-IR" sz="800" kern="0" dirty="0">
                <a:latin typeface="Arial"/>
                <a:cs typeface="B Nazanin" pitchFamily="2" charset="-78"/>
                <a:sym typeface="Arial"/>
              </a:rPr>
              <a:t>قالب پاورپوینت رزیم غذایی قابل ویرایش می باشد</a:t>
            </a:r>
            <a:endParaRPr sz="8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 rtl="1">
              <a:buClr>
                <a:srgbClr val="000000"/>
              </a:buClr>
              <a:defRPr/>
            </a:pPr>
            <a:r>
              <a:rPr lang="fa-IR" sz="800" kern="0" dirty="0">
                <a:latin typeface="Arial"/>
                <a:cs typeface="B Nazanin" pitchFamily="2" charset="-78"/>
                <a:sym typeface="Arial"/>
              </a:rPr>
              <a:t>قالب پاورپوینت رزیم غذایی قابل ویرایش می باشد</a:t>
            </a:r>
            <a:endParaRPr sz="8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 rtl="1">
              <a:buClr>
                <a:srgbClr val="000000"/>
              </a:buClr>
              <a:defRPr/>
            </a:pPr>
            <a:r>
              <a:rPr lang="fa-IR" sz="800" kern="0" dirty="0">
                <a:latin typeface="Arial"/>
                <a:cs typeface="B Nazanin" pitchFamily="2" charset="-78"/>
                <a:sym typeface="Arial"/>
              </a:rPr>
              <a:t>قالب پاورپوینت رزیم غذایی قابل ویرایش می باشد</a:t>
            </a:r>
            <a:endParaRPr sz="8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 rtl="1">
              <a:buClr>
                <a:srgbClr val="000000"/>
              </a:buClr>
              <a:defRPr/>
            </a:pPr>
            <a:r>
              <a:rPr lang="fa-IR" sz="800" kern="0" dirty="0">
                <a:latin typeface="Arial"/>
                <a:cs typeface="B Nazanin" pitchFamily="2" charset="-78"/>
                <a:sym typeface="Arial"/>
              </a:rPr>
              <a:t>قالب پاورپوینت رزیم غذایی قابل ویرایش می باشد</a:t>
            </a:r>
            <a:endParaRPr sz="8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91425" tIns="91425" rIns="91425" bIns="91425" rtlCol="0" anchor="t" anchorCtr="0" compatLnSpc="1">
            <a:noAutofit/>
          </a:bodyPr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048350" y="4002146"/>
            <a:ext cx="1655700" cy="738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494593" y="1585530"/>
            <a:ext cx="763219" cy="763219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210102" y="2569615"/>
            <a:ext cx="1332000" cy="1131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1759085" y="3921942"/>
            <a:ext cx="234300" cy="2343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1876201" y="2348748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1876179" y="3701065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297398" y="3117684"/>
            <a:ext cx="1157700" cy="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>
              <a:buClr>
                <a:srgbClr val="000000"/>
              </a:buClr>
              <a:defRPr/>
            </a:pPr>
            <a:r>
              <a:rPr lang="fa-IR" sz="800" kern="0" dirty="0">
                <a:latin typeface="Arial"/>
                <a:cs typeface="B Nazanin" pitchFamily="2" charset="-78"/>
                <a:sym typeface="Arial"/>
              </a:rPr>
              <a:t>اسلاید متنی را برای پاور خود تنظیم کنید</a:t>
            </a:r>
            <a:endParaRPr sz="800" kern="0" dirty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1621737" y="2986921"/>
            <a:ext cx="5088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454136" y="2733216"/>
            <a:ext cx="844200" cy="2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fa-IR" sz="800" b="1" kern="0" dirty="0">
                <a:latin typeface="Arial"/>
                <a:cs typeface="B Nazanin" pitchFamily="2" charset="-78"/>
                <a:sym typeface="Arial"/>
              </a:rPr>
              <a:t>عنوان 1</a:t>
            </a:r>
            <a:endParaRPr sz="800" b="1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1585964" y="1784457"/>
            <a:ext cx="580500" cy="3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>
              <a:buClr>
                <a:srgbClr val="000000"/>
              </a:buClr>
              <a:defRPr/>
            </a:pPr>
            <a:r>
              <a:rPr lang="es" sz="1300" b="1" kern="0">
                <a:latin typeface="Arial"/>
                <a:cs typeface="B Nazanin" pitchFamily="2" charset="-78"/>
                <a:sym typeface="Arial"/>
              </a:rPr>
              <a:t>75%</a:t>
            </a:r>
            <a:endParaRPr sz="13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3439355" y="1995150"/>
            <a:ext cx="1788300" cy="17883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6549404" y="17462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3576486" y="2168117"/>
            <a:ext cx="1443832" cy="1443832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6240888" y="1783889"/>
            <a:ext cx="626590" cy="626590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6993115" y="18762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>
              <a:buClr>
                <a:srgbClr val="000000"/>
              </a:buClr>
              <a:defRPr/>
            </a:pPr>
            <a:r>
              <a:rPr lang="fa-IR" sz="800" kern="0" dirty="0">
                <a:latin typeface="Arial"/>
                <a:cs typeface="B Nazanin" pitchFamily="2" charset="-78"/>
                <a:sym typeface="Arial"/>
              </a:rPr>
              <a:t>اسلاید متنی را برای پاور خود تنظیم کنید</a:t>
            </a:r>
            <a:endParaRPr sz="8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6549404" y="25383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6240888" y="2575989"/>
            <a:ext cx="626590" cy="626590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6993115" y="26683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>
              <a:buClr>
                <a:srgbClr val="000000"/>
              </a:buClr>
              <a:defRPr/>
            </a:pPr>
            <a:r>
              <a:rPr lang="fa-IR" sz="800" kern="0" dirty="0">
                <a:latin typeface="Arial"/>
                <a:cs typeface="B Nazanin" pitchFamily="2" charset="-78"/>
                <a:sym typeface="Arial"/>
              </a:rPr>
              <a:t>اسلاید متنی را برای پاور خود تنظیم کنید</a:t>
            </a:r>
            <a:endParaRPr sz="8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6549404" y="33304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6240888" y="3368088"/>
            <a:ext cx="626590" cy="626590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914378">
                <a:buClr>
                  <a:srgbClr val="000000"/>
                </a:buClr>
                <a:defRPr/>
              </a:pPr>
              <a:endParaRPr sz="14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6993115" y="34604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>
              <a:buClr>
                <a:srgbClr val="000000"/>
              </a:buClr>
              <a:defRPr/>
            </a:pPr>
            <a:r>
              <a:rPr lang="fa-IR" sz="800" kern="0" dirty="0">
                <a:latin typeface="Arial"/>
                <a:cs typeface="B Nazanin" pitchFamily="2" charset="-78"/>
                <a:sym typeface="Arial"/>
              </a:rPr>
              <a:t>اسلاید متنی را برای پاور خود تنظیم کنید</a:t>
            </a:r>
            <a:endParaRPr sz="8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4229854" y="1929725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4229854" y="3713250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5157904" y="2821488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>
              <a:buClr>
                <a:srgbClr val="000000"/>
              </a:buClr>
              <a:defRPr/>
            </a:pPr>
            <a:endParaRPr sz="1400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5295004" y="2097138"/>
            <a:ext cx="945900" cy="7929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5295004" y="2890038"/>
            <a:ext cx="945900" cy="7914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5295004" y="2889138"/>
            <a:ext cx="945900" cy="9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3800713" y="2576693"/>
            <a:ext cx="99540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914378">
              <a:buClr>
                <a:srgbClr val="000000"/>
              </a:buClr>
              <a:defRPr/>
            </a:pPr>
            <a:r>
              <a:rPr lang="es" sz="3000" b="1" kern="0">
                <a:latin typeface="Arial"/>
                <a:cs typeface="B Nazanin" pitchFamily="2" charset="-78"/>
                <a:sym typeface="Arial"/>
              </a:rPr>
              <a:t>75%</a:t>
            </a:r>
            <a:endParaRPr sz="30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91425" tIns="91425" rIns="91425" bIns="91425" rtlCol="0" anchor="t" anchorCtr="0" compatLnSpc="1">
            <a:noAutofit/>
          </a:bodyPr>
          <a:lstStyle/>
          <a:p>
            <a:pPr algn="r"/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1" y="3398664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9" y="12869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7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1" y="9728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algn="ctr"/>
              <a:endParaRPr sz="14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algn="ctr"/>
              <a:endParaRPr sz="14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algn="ctr"/>
              <a:endParaRPr sz="14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algn="ctr"/>
              <a:endParaRPr sz="14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algn="ctr"/>
              <a:endParaRPr sz="14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2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7" y="1800229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9" y="29490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6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40" y="9766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5" y="1298270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2" y="2533735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4" y="969274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4" y="3665905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6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5" y="34323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6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5" y="3190449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5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400" y="1556838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40" y="2324268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3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9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endParaRPr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200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200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200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200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200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200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200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859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71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5" y="981600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2" y="3144796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4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3" y="2557650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9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20" y="31676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algn="ctr">
                <a:spcAft>
                  <a:spcPts val="1600"/>
                </a:spcAft>
              </a:pPr>
              <a:r>
                <a:rPr lang="en" sz="400"/>
                <a:t>JANUARY</a:t>
              </a:r>
              <a:endParaRPr sz="400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algn="ctr">
                <a:spcAft>
                  <a:spcPts val="1600"/>
                </a:spcAft>
              </a:pPr>
              <a:r>
                <a:rPr lang="en" sz="400"/>
                <a:t>FEBRUARY</a:t>
              </a:r>
              <a:endParaRPr sz="400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algn="ctr">
                <a:spcAft>
                  <a:spcPts val="1600"/>
                </a:spcAft>
              </a:pPr>
              <a:r>
                <a:rPr lang="en" sz="400"/>
                <a:t>MARCH</a:t>
              </a:r>
              <a:endParaRPr sz="400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algn="ctr">
                <a:spcAft>
                  <a:spcPts val="1600"/>
                </a:spcAft>
              </a:pPr>
              <a:r>
                <a:rPr lang="en" sz="400"/>
                <a:t>APRIL</a:t>
              </a:r>
              <a:endParaRPr sz="400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>
                <a:spcAft>
                  <a:spcPts val="1600"/>
                </a:spcAft>
              </a:pPr>
              <a:r>
                <a:rPr lang="en" sz="400"/>
                <a:t>PHASE 1</a:t>
              </a:r>
              <a:endParaRPr sz="400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600"/>
                </a:spcAft>
              </a:pPr>
              <a:r>
                <a:rPr lang="en" sz="400"/>
                <a:t>Task 1</a:t>
              </a:r>
              <a:endParaRPr sz="400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600"/>
                </a:spcAft>
              </a:pPr>
              <a:r>
                <a:rPr lang="en" sz="400"/>
                <a:t>Task 2</a:t>
              </a:r>
              <a:endParaRPr sz="400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5" y="951643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400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400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1600"/>
                </a:spcAft>
              </a:pPr>
              <a:r>
                <a:rPr lang="en" sz="400"/>
                <a:t>JANUARY</a:t>
              </a:r>
              <a:endParaRPr sz="400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1600"/>
                </a:spcAft>
              </a:pPr>
              <a:r>
                <a:rPr lang="en" sz="400"/>
                <a:t>FEBRUARY</a:t>
              </a:r>
              <a:endParaRPr sz="400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1600"/>
                </a:spcAft>
              </a:pPr>
              <a:r>
                <a:rPr lang="en" sz="400"/>
                <a:t>MARCH</a:t>
              </a:r>
              <a:endParaRPr sz="400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1600"/>
                </a:spcAft>
              </a:pPr>
              <a:r>
                <a:rPr lang="en" sz="400"/>
                <a:t>APRIL</a:t>
              </a:r>
              <a:endParaRPr sz="400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1600"/>
                </a:spcAft>
              </a:pPr>
              <a:r>
                <a:rPr lang="en" sz="400"/>
                <a:t>MAY</a:t>
              </a:r>
              <a:endParaRPr sz="400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1600"/>
                </a:spcAft>
              </a:pPr>
              <a:r>
                <a:rPr lang="en" sz="400"/>
                <a:t>JUNE</a:t>
              </a:r>
              <a:endParaRPr sz="400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1600"/>
                </a:spcAft>
              </a:pPr>
              <a:r>
                <a:rPr lang="en" sz="400"/>
                <a:t>PHASE 1</a:t>
              </a:r>
              <a:endParaRPr sz="400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1600"/>
                </a:spcAft>
              </a:pPr>
              <a:r>
                <a:rPr lang="en" sz="400"/>
                <a:t>PHASE 2</a:t>
              </a:r>
              <a:endParaRPr sz="400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1600"/>
                </a:spcAft>
              </a:pPr>
              <a:r>
                <a:rPr lang="en" sz="400"/>
                <a:t>Task 1</a:t>
              </a:r>
              <a:endParaRPr sz="400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1600"/>
                </a:spcAft>
              </a:pPr>
              <a:r>
                <a:rPr lang="en" sz="400"/>
                <a:t>Task 2</a:t>
              </a:r>
              <a:endParaRPr sz="400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1600"/>
                </a:spcAft>
              </a:pPr>
              <a:r>
                <a:rPr lang="en" sz="400"/>
                <a:t>Task 1</a:t>
              </a:r>
              <a:endParaRPr sz="400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1600"/>
                </a:spcAft>
              </a:pPr>
              <a:r>
                <a:rPr lang="en" sz="400"/>
                <a:t>Task 2</a:t>
              </a:r>
              <a:endParaRPr sz="400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400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16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96690" y="970937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/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/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/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/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/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13064" y="1849387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24027" y="1852593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algn="ctr"/>
                <a:endParaRPr sz="14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algn="ctr"/>
                <a:endParaRPr sz="14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algn="ctr"/>
                <a:endParaRPr sz="14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algn="ctr"/>
                <a:endParaRPr sz="14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algn="ctr"/>
                <a:endParaRPr sz="14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99250" y="1859289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08688" y="1853795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53835" y="3499399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70892" y="3488197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28357" y="340219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92044" y="3499399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92044" y="3878070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30470" y="3498596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36733" y="349633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17019" y="2706763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74124" y="2716371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99996" y="2706925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17656" y="2703823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9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9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9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9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9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9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9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9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68869" y="1854535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13305" y="970937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08781" y="1854160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09275" y="3498790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46991" y="970937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68518" y="3493833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92789" y="1044381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44240" y="3493875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r>
                    <a:rPr lang="en"/>
                    <a:t>     </a:t>
                  </a:r>
                  <a:endParaRPr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28950" y="1853802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12268" y="1858147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94706" y="970937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91834" y="2707046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00157" y="970936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08458" y="970937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54190" y="970937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74013" y="1857259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90962" y="3488030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12950" y="970937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14445" y="2707052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708580" y="965872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603246" y="985012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592707" y="2444193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89232" y="2722019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89884" y="3000345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89577" y="2205745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600585" y="3569394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90145" y="3270575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38083" y="3883555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56913" y="1866677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58468" y="969245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48582" y="2192572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65132" y="3284761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65492" y="2188117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706762" y="2614523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15342" y="2192095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72404" y="3330412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79944" y="979270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17825" y="979415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00051" y="683076"/>
            <a:ext cx="2314575" cy="2738475"/>
            <a:chOff x="884237" y="1516734"/>
            <a:chExt cx="6172200" cy="7302599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3300" dirty="0"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8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8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0"/>
              <a:chOff x="960437" y="4996193"/>
              <a:chExt cx="5943600" cy="2756340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800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1350" b="1" dirty="0"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1350" b="1" dirty="0"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952876" y="1527573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739284" y="1527573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526286" y="3715347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526286" y="1527573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312695" y="1527573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312695" y="3715347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312695" y="2256832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7099698" y="1527573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7099698" y="3715347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739284" y="2986089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739284" y="2256832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526286" y="2986089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952876" y="3715347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526286" y="2256832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7099698" y="2986089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312695" y="2986089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739284" y="3715347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952876" y="2256832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7099698" y="2256832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952876" y="2986089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526286" y="4444605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739284" y="4444605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952876" y="4444605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312695" y="4444605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7099698" y="4444605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042814" y="1767792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541659" y="1767757"/>
            <a:ext cx="356737" cy="353239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272904" y="1766411"/>
            <a:ext cx="342506" cy="35530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97587" y="1765574"/>
            <a:ext cx="357455" cy="356139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22995" y="1767100"/>
            <a:ext cx="288391" cy="354734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16510" y="1765693"/>
            <a:ext cx="356019" cy="35530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274094" y="1767100"/>
            <a:ext cx="356019" cy="353897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034468" y="1768509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740144" y="2291860"/>
            <a:ext cx="356767" cy="354584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770285" y="2355931"/>
            <a:ext cx="355332" cy="22784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088106" y="2577915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18815" y="254458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18815" y="257232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18815" y="251608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18815" y="248831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18815" y="246125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18815" y="2433512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273251" y="2591548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273251" y="253602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273251" y="256308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273251" y="2508972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135822" y="252248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135822" y="24669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135822" y="249474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135822" y="255097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135822" y="2578752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261861" y="2358739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16692" y="2358739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073875" y="2358739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288917" y="2358739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01649" y="2358739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233369" y="2358739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29423" y="2358739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385037" y="2344508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073874" y="2322444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399268" y="247052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399268" y="241569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399268" y="249829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399268" y="244346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399268" y="255453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399268" y="258231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399268" y="252604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245847" y="2291083"/>
            <a:ext cx="361730" cy="35891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544499" y="2291052"/>
            <a:ext cx="353179" cy="35533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81204" y="2291860"/>
            <a:ext cx="368158" cy="35530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042814" y="2292427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041407" y="2835816"/>
            <a:ext cx="356767" cy="356737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75488" y="2834343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543093" y="2836503"/>
            <a:ext cx="356019" cy="356737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22686" y="2836503"/>
            <a:ext cx="356019" cy="352492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769597" y="2833723"/>
            <a:ext cx="356019" cy="358112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12952" y="2843649"/>
            <a:ext cx="357455" cy="338201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296159" y="2835995"/>
            <a:ext cx="309768" cy="355123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6997426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749324" y="2835778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751535" y="3421058"/>
            <a:ext cx="351056" cy="35530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26313" y="3574089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26313" y="3600428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149812" y="3625363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07412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760268" y="3419580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24092" y="3421058"/>
            <a:ext cx="351056" cy="35530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247952" y="3420896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>
              <a:buClr>
                <a:srgbClr val="000000"/>
              </a:buClr>
              <a:defRPr/>
            </a:pPr>
            <a:endParaRPr sz="14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543094" y="3421059"/>
            <a:ext cx="354584" cy="354614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78363" y="3430746"/>
            <a:ext cx="359577" cy="338051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091246" y="3420342"/>
            <a:ext cx="291261" cy="356737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058509" y="3989231"/>
            <a:ext cx="357455" cy="356019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81921" y="3990486"/>
            <a:ext cx="353897" cy="354046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544499" y="4004838"/>
            <a:ext cx="356019" cy="326899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248000" y="3991264"/>
            <a:ext cx="356019" cy="356139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031151" y="3989899"/>
            <a:ext cx="355330" cy="353179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22189" y="3989949"/>
            <a:ext cx="356019" cy="353179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273378" y="3989231"/>
            <a:ext cx="364570" cy="35575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6997508" y="3989949"/>
            <a:ext cx="356019" cy="356737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740860" y="3992610"/>
            <a:ext cx="356049" cy="353359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378">
                <a:buClr>
                  <a:srgbClr val="000000"/>
                </a:buClr>
                <a:defRPr/>
              </a:pPr>
              <a:endParaRPr sz="14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defTabSz="914378">
              <a:buClr>
                <a:srgbClr val="000000"/>
              </a:buClr>
              <a:defRPr/>
            </a:pPr>
            <a:r>
              <a:rPr lang="fa-IR" sz="1600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16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91425" tIns="91425" rIns="91425" bIns="91425" rtlCol="0" anchor="t" anchorCtr="0" compatLnSpc="1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319155" y="1141395"/>
            <a:ext cx="591052" cy="386792"/>
            <a:chOff x="3663950" y="4879975"/>
            <a:chExt cx="3022600" cy="1978025"/>
          </a:xfrm>
        </p:grpSpPr>
        <p:sp>
          <p:nvSpPr>
            <p:cNvPr id="4" name="Freeform 18"/>
            <p:cNvSpPr>
              <a:spLocks noEditPoints="1"/>
            </p:cNvSpPr>
            <p:nvPr/>
          </p:nvSpPr>
          <p:spPr bwMode="auto">
            <a:xfrm>
              <a:off x="3663950" y="5508625"/>
              <a:ext cx="3022600" cy="1349375"/>
            </a:xfrm>
            <a:custGeom>
              <a:avLst/>
              <a:gdLst>
                <a:gd name="T0" fmla="*/ 1253 w 1904"/>
                <a:gd name="T1" fmla="*/ 350 h 850"/>
                <a:gd name="T2" fmla="*/ 1276 w 1904"/>
                <a:gd name="T3" fmla="*/ 208 h 850"/>
                <a:gd name="T4" fmla="*/ 1195 w 1904"/>
                <a:gd name="T5" fmla="*/ 134 h 850"/>
                <a:gd name="T6" fmla="*/ 1168 w 1904"/>
                <a:gd name="T7" fmla="*/ 38 h 850"/>
                <a:gd name="T8" fmla="*/ 1133 w 1904"/>
                <a:gd name="T9" fmla="*/ 4 h 850"/>
                <a:gd name="T10" fmla="*/ 1091 w 1904"/>
                <a:gd name="T11" fmla="*/ 11 h 850"/>
                <a:gd name="T12" fmla="*/ 1098 w 1904"/>
                <a:gd name="T13" fmla="*/ 54 h 850"/>
                <a:gd name="T14" fmla="*/ 1133 w 1904"/>
                <a:gd name="T15" fmla="*/ 134 h 850"/>
                <a:gd name="T16" fmla="*/ 1041 w 1904"/>
                <a:gd name="T17" fmla="*/ 227 h 850"/>
                <a:gd name="T18" fmla="*/ 883 w 1904"/>
                <a:gd name="T19" fmla="*/ 238 h 850"/>
                <a:gd name="T20" fmla="*/ 690 w 1904"/>
                <a:gd name="T21" fmla="*/ 319 h 850"/>
                <a:gd name="T22" fmla="*/ 586 w 1904"/>
                <a:gd name="T23" fmla="*/ 338 h 850"/>
                <a:gd name="T24" fmla="*/ 517 w 1904"/>
                <a:gd name="T25" fmla="*/ 277 h 850"/>
                <a:gd name="T26" fmla="*/ 528 w 1904"/>
                <a:gd name="T27" fmla="*/ 227 h 850"/>
                <a:gd name="T28" fmla="*/ 490 w 1904"/>
                <a:gd name="T29" fmla="*/ 204 h 850"/>
                <a:gd name="T30" fmla="*/ 463 w 1904"/>
                <a:gd name="T31" fmla="*/ 235 h 850"/>
                <a:gd name="T32" fmla="*/ 455 w 1904"/>
                <a:gd name="T33" fmla="*/ 311 h 850"/>
                <a:gd name="T34" fmla="*/ 432 w 1904"/>
                <a:gd name="T35" fmla="*/ 423 h 850"/>
                <a:gd name="T36" fmla="*/ 451 w 1904"/>
                <a:gd name="T37" fmla="*/ 515 h 850"/>
                <a:gd name="T38" fmla="*/ 19 w 1904"/>
                <a:gd name="T39" fmla="*/ 658 h 850"/>
                <a:gd name="T40" fmla="*/ 4 w 1904"/>
                <a:gd name="T41" fmla="*/ 700 h 850"/>
                <a:gd name="T42" fmla="*/ 281 w 1904"/>
                <a:gd name="T43" fmla="*/ 715 h 850"/>
                <a:gd name="T44" fmla="*/ 412 w 1904"/>
                <a:gd name="T45" fmla="*/ 846 h 850"/>
                <a:gd name="T46" fmla="*/ 1522 w 1904"/>
                <a:gd name="T47" fmla="*/ 835 h 850"/>
                <a:gd name="T48" fmla="*/ 1873 w 1904"/>
                <a:gd name="T49" fmla="*/ 715 h 850"/>
                <a:gd name="T50" fmla="*/ 1904 w 1904"/>
                <a:gd name="T51" fmla="*/ 685 h 850"/>
                <a:gd name="T52" fmla="*/ 1873 w 1904"/>
                <a:gd name="T53" fmla="*/ 654 h 850"/>
                <a:gd name="T54" fmla="*/ 1110 w 1904"/>
                <a:gd name="T55" fmla="*/ 223 h 850"/>
                <a:gd name="T56" fmla="*/ 1164 w 1904"/>
                <a:gd name="T57" fmla="*/ 192 h 850"/>
                <a:gd name="T58" fmla="*/ 1218 w 1904"/>
                <a:gd name="T59" fmla="*/ 231 h 850"/>
                <a:gd name="T60" fmla="*/ 1152 w 1904"/>
                <a:gd name="T61" fmla="*/ 277 h 850"/>
                <a:gd name="T62" fmla="*/ 694 w 1904"/>
                <a:gd name="T63" fmla="*/ 400 h 850"/>
                <a:gd name="T64" fmla="*/ 952 w 1904"/>
                <a:gd name="T65" fmla="*/ 292 h 850"/>
                <a:gd name="T66" fmla="*/ 1214 w 1904"/>
                <a:gd name="T67" fmla="*/ 400 h 850"/>
                <a:gd name="T68" fmla="*/ 1110 w 1904"/>
                <a:gd name="T69" fmla="*/ 619 h 850"/>
                <a:gd name="T70" fmla="*/ 1071 w 1904"/>
                <a:gd name="T71" fmla="*/ 581 h 850"/>
                <a:gd name="T72" fmla="*/ 998 w 1904"/>
                <a:gd name="T73" fmla="*/ 581 h 850"/>
                <a:gd name="T74" fmla="*/ 821 w 1904"/>
                <a:gd name="T75" fmla="*/ 523 h 850"/>
                <a:gd name="T76" fmla="*/ 678 w 1904"/>
                <a:gd name="T77" fmla="*/ 411 h 850"/>
                <a:gd name="T78" fmla="*/ 524 w 1904"/>
                <a:gd name="T79" fmla="*/ 400 h 850"/>
                <a:gd name="T80" fmla="*/ 601 w 1904"/>
                <a:gd name="T81" fmla="*/ 419 h 850"/>
                <a:gd name="T82" fmla="*/ 775 w 1904"/>
                <a:gd name="T83" fmla="*/ 569 h 850"/>
                <a:gd name="T84" fmla="*/ 921 w 1904"/>
                <a:gd name="T85" fmla="*/ 631 h 850"/>
                <a:gd name="T86" fmla="*/ 852 w 1904"/>
                <a:gd name="T87" fmla="*/ 654 h 850"/>
                <a:gd name="T88" fmla="*/ 648 w 1904"/>
                <a:gd name="T89" fmla="*/ 600 h 850"/>
                <a:gd name="T90" fmla="*/ 520 w 1904"/>
                <a:gd name="T91" fmla="*/ 504 h 850"/>
                <a:gd name="T92" fmla="*/ 493 w 1904"/>
                <a:gd name="T93" fmla="*/ 438 h 850"/>
                <a:gd name="T94" fmla="*/ 436 w 1904"/>
                <a:gd name="T95" fmla="*/ 654 h 850"/>
                <a:gd name="T96" fmla="*/ 1465 w 1904"/>
                <a:gd name="T97" fmla="*/ 788 h 850"/>
                <a:gd name="T98" fmla="*/ 359 w 1904"/>
                <a:gd name="T99" fmla="*/ 715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04" h="850">
                  <a:moveTo>
                    <a:pt x="1873" y="654"/>
                  </a:moveTo>
                  <a:lnTo>
                    <a:pt x="1557" y="654"/>
                  </a:lnTo>
                  <a:lnTo>
                    <a:pt x="1260" y="358"/>
                  </a:lnTo>
                  <a:lnTo>
                    <a:pt x="1253" y="350"/>
                  </a:lnTo>
                  <a:lnTo>
                    <a:pt x="1268" y="304"/>
                  </a:lnTo>
                  <a:lnTo>
                    <a:pt x="1280" y="265"/>
                  </a:lnTo>
                  <a:lnTo>
                    <a:pt x="1280" y="235"/>
                  </a:lnTo>
                  <a:lnTo>
                    <a:pt x="1276" y="208"/>
                  </a:lnTo>
                  <a:lnTo>
                    <a:pt x="1268" y="188"/>
                  </a:lnTo>
                  <a:lnTo>
                    <a:pt x="1256" y="169"/>
                  </a:lnTo>
                  <a:lnTo>
                    <a:pt x="1229" y="150"/>
                  </a:lnTo>
                  <a:lnTo>
                    <a:pt x="1195" y="134"/>
                  </a:lnTo>
                  <a:lnTo>
                    <a:pt x="1195" y="104"/>
                  </a:lnTo>
                  <a:lnTo>
                    <a:pt x="1187" y="81"/>
                  </a:lnTo>
                  <a:lnTo>
                    <a:pt x="1179" y="58"/>
                  </a:lnTo>
                  <a:lnTo>
                    <a:pt x="1168" y="38"/>
                  </a:lnTo>
                  <a:lnTo>
                    <a:pt x="1156" y="23"/>
                  </a:lnTo>
                  <a:lnTo>
                    <a:pt x="1145" y="15"/>
                  </a:lnTo>
                  <a:lnTo>
                    <a:pt x="1137" y="8"/>
                  </a:lnTo>
                  <a:lnTo>
                    <a:pt x="1133" y="4"/>
                  </a:lnTo>
                  <a:lnTo>
                    <a:pt x="1125" y="0"/>
                  </a:lnTo>
                  <a:lnTo>
                    <a:pt x="1114" y="0"/>
                  </a:lnTo>
                  <a:lnTo>
                    <a:pt x="1102" y="4"/>
                  </a:lnTo>
                  <a:lnTo>
                    <a:pt x="1091" y="11"/>
                  </a:lnTo>
                  <a:lnTo>
                    <a:pt x="1087" y="23"/>
                  </a:lnTo>
                  <a:lnTo>
                    <a:pt x="1087" y="34"/>
                  </a:lnTo>
                  <a:lnTo>
                    <a:pt x="1091" y="46"/>
                  </a:lnTo>
                  <a:lnTo>
                    <a:pt x="1098" y="54"/>
                  </a:lnTo>
                  <a:lnTo>
                    <a:pt x="1106" y="61"/>
                  </a:lnTo>
                  <a:lnTo>
                    <a:pt x="1118" y="77"/>
                  </a:lnTo>
                  <a:lnTo>
                    <a:pt x="1129" y="100"/>
                  </a:lnTo>
                  <a:lnTo>
                    <a:pt x="1133" y="134"/>
                  </a:lnTo>
                  <a:lnTo>
                    <a:pt x="1102" y="146"/>
                  </a:lnTo>
                  <a:lnTo>
                    <a:pt x="1075" y="165"/>
                  </a:lnTo>
                  <a:lnTo>
                    <a:pt x="1052" y="192"/>
                  </a:lnTo>
                  <a:lnTo>
                    <a:pt x="1041" y="227"/>
                  </a:lnTo>
                  <a:lnTo>
                    <a:pt x="1037" y="238"/>
                  </a:lnTo>
                  <a:lnTo>
                    <a:pt x="987" y="231"/>
                  </a:lnTo>
                  <a:lnTo>
                    <a:pt x="933" y="231"/>
                  </a:lnTo>
                  <a:lnTo>
                    <a:pt x="883" y="238"/>
                  </a:lnTo>
                  <a:lnTo>
                    <a:pt x="833" y="250"/>
                  </a:lnTo>
                  <a:lnTo>
                    <a:pt x="782" y="265"/>
                  </a:lnTo>
                  <a:lnTo>
                    <a:pt x="736" y="288"/>
                  </a:lnTo>
                  <a:lnTo>
                    <a:pt x="690" y="319"/>
                  </a:lnTo>
                  <a:lnTo>
                    <a:pt x="648" y="358"/>
                  </a:lnTo>
                  <a:lnTo>
                    <a:pt x="640" y="365"/>
                  </a:lnTo>
                  <a:lnTo>
                    <a:pt x="613" y="350"/>
                  </a:lnTo>
                  <a:lnTo>
                    <a:pt x="586" y="338"/>
                  </a:lnTo>
                  <a:lnTo>
                    <a:pt x="555" y="335"/>
                  </a:lnTo>
                  <a:lnTo>
                    <a:pt x="524" y="335"/>
                  </a:lnTo>
                  <a:lnTo>
                    <a:pt x="517" y="304"/>
                  </a:lnTo>
                  <a:lnTo>
                    <a:pt x="517" y="277"/>
                  </a:lnTo>
                  <a:lnTo>
                    <a:pt x="520" y="258"/>
                  </a:lnTo>
                  <a:lnTo>
                    <a:pt x="524" y="250"/>
                  </a:lnTo>
                  <a:lnTo>
                    <a:pt x="528" y="238"/>
                  </a:lnTo>
                  <a:lnTo>
                    <a:pt x="528" y="227"/>
                  </a:lnTo>
                  <a:lnTo>
                    <a:pt x="520" y="215"/>
                  </a:lnTo>
                  <a:lnTo>
                    <a:pt x="513" y="208"/>
                  </a:lnTo>
                  <a:lnTo>
                    <a:pt x="501" y="204"/>
                  </a:lnTo>
                  <a:lnTo>
                    <a:pt x="490" y="204"/>
                  </a:lnTo>
                  <a:lnTo>
                    <a:pt x="478" y="211"/>
                  </a:lnTo>
                  <a:lnTo>
                    <a:pt x="470" y="219"/>
                  </a:lnTo>
                  <a:lnTo>
                    <a:pt x="466" y="223"/>
                  </a:lnTo>
                  <a:lnTo>
                    <a:pt x="463" y="235"/>
                  </a:lnTo>
                  <a:lnTo>
                    <a:pt x="459" y="246"/>
                  </a:lnTo>
                  <a:lnTo>
                    <a:pt x="455" y="265"/>
                  </a:lnTo>
                  <a:lnTo>
                    <a:pt x="455" y="285"/>
                  </a:lnTo>
                  <a:lnTo>
                    <a:pt x="455" y="311"/>
                  </a:lnTo>
                  <a:lnTo>
                    <a:pt x="459" y="335"/>
                  </a:lnTo>
                  <a:lnTo>
                    <a:pt x="470" y="365"/>
                  </a:lnTo>
                  <a:lnTo>
                    <a:pt x="447" y="392"/>
                  </a:lnTo>
                  <a:lnTo>
                    <a:pt x="432" y="423"/>
                  </a:lnTo>
                  <a:lnTo>
                    <a:pt x="432" y="442"/>
                  </a:lnTo>
                  <a:lnTo>
                    <a:pt x="432" y="465"/>
                  </a:lnTo>
                  <a:lnTo>
                    <a:pt x="439" y="488"/>
                  </a:lnTo>
                  <a:lnTo>
                    <a:pt x="451" y="515"/>
                  </a:lnTo>
                  <a:lnTo>
                    <a:pt x="466" y="538"/>
                  </a:lnTo>
                  <a:lnTo>
                    <a:pt x="351" y="654"/>
                  </a:lnTo>
                  <a:lnTo>
                    <a:pt x="35" y="654"/>
                  </a:lnTo>
                  <a:lnTo>
                    <a:pt x="19" y="658"/>
                  </a:lnTo>
                  <a:lnTo>
                    <a:pt x="12" y="665"/>
                  </a:lnTo>
                  <a:lnTo>
                    <a:pt x="4" y="673"/>
                  </a:lnTo>
                  <a:lnTo>
                    <a:pt x="0" y="685"/>
                  </a:lnTo>
                  <a:lnTo>
                    <a:pt x="4" y="700"/>
                  </a:lnTo>
                  <a:lnTo>
                    <a:pt x="12" y="708"/>
                  </a:lnTo>
                  <a:lnTo>
                    <a:pt x="19" y="715"/>
                  </a:lnTo>
                  <a:lnTo>
                    <a:pt x="35" y="715"/>
                  </a:lnTo>
                  <a:lnTo>
                    <a:pt x="281" y="715"/>
                  </a:lnTo>
                  <a:lnTo>
                    <a:pt x="339" y="796"/>
                  </a:lnTo>
                  <a:lnTo>
                    <a:pt x="362" y="819"/>
                  </a:lnTo>
                  <a:lnTo>
                    <a:pt x="386" y="835"/>
                  </a:lnTo>
                  <a:lnTo>
                    <a:pt x="412" y="846"/>
                  </a:lnTo>
                  <a:lnTo>
                    <a:pt x="443" y="850"/>
                  </a:lnTo>
                  <a:lnTo>
                    <a:pt x="1465" y="850"/>
                  </a:lnTo>
                  <a:lnTo>
                    <a:pt x="1495" y="846"/>
                  </a:lnTo>
                  <a:lnTo>
                    <a:pt x="1522" y="835"/>
                  </a:lnTo>
                  <a:lnTo>
                    <a:pt x="1545" y="819"/>
                  </a:lnTo>
                  <a:lnTo>
                    <a:pt x="1569" y="796"/>
                  </a:lnTo>
                  <a:lnTo>
                    <a:pt x="1626" y="715"/>
                  </a:lnTo>
                  <a:lnTo>
                    <a:pt x="1873" y="715"/>
                  </a:lnTo>
                  <a:lnTo>
                    <a:pt x="1888" y="715"/>
                  </a:lnTo>
                  <a:lnTo>
                    <a:pt x="1896" y="708"/>
                  </a:lnTo>
                  <a:lnTo>
                    <a:pt x="1904" y="700"/>
                  </a:lnTo>
                  <a:lnTo>
                    <a:pt x="1904" y="685"/>
                  </a:lnTo>
                  <a:lnTo>
                    <a:pt x="1904" y="673"/>
                  </a:lnTo>
                  <a:lnTo>
                    <a:pt x="1896" y="665"/>
                  </a:lnTo>
                  <a:lnTo>
                    <a:pt x="1888" y="658"/>
                  </a:lnTo>
                  <a:lnTo>
                    <a:pt x="1873" y="654"/>
                  </a:lnTo>
                  <a:lnTo>
                    <a:pt x="1873" y="654"/>
                  </a:lnTo>
                  <a:close/>
                  <a:moveTo>
                    <a:pt x="1098" y="254"/>
                  </a:moveTo>
                  <a:lnTo>
                    <a:pt x="1102" y="242"/>
                  </a:lnTo>
                  <a:lnTo>
                    <a:pt x="1110" y="223"/>
                  </a:lnTo>
                  <a:lnTo>
                    <a:pt x="1122" y="204"/>
                  </a:lnTo>
                  <a:lnTo>
                    <a:pt x="1141" y="196"/>
                  </a:lnTo>
                  <a:lnTo>
                    <a:pt x="1164" y="192"/>
                  </a:lnTo>
                  <a:lnTo>
                    <a:pt x="1164" y="192"/>
                  </a:lnTo>
                  <a:lnTo>
                    <a:pt x="1164" y="192"/>
                  </a:lnTo>
                  <a:lnTo>
                    <a:pt x="1187" y="196"/>
                  </a:lnTo>
                  <a:lnTo>
                    <a:pt x="1210" y="211"/>
                  </a:lnTo>
                  <a:lnTo>
                    <a:pt x="1218" y="231"/>
                  </a:lnTo>
                  <a:lnTo>
                    <a:pt x="1218" y="254"/>
                  </a:lnTo>
                  <a:lnTo>
                    <a:pt x="1210" y="281"/>
                  </a:lnTo>
                  <a:lnTo>
                    <a:pt x="1203" y="308"/>
                  </a:lnTo>
                  <a:lnTo>
                    <a:pt x="1152" y="277"/>
                  </a:lnTo>
                  <a:lnTo>
                    <a:pt x="1098" y="254"/>
                  </a:lnTo>
                  <a:lnTo>
                    <a:pt x="1098" y="254"/>
                  </a:lnTo>
                  <a:lnTo>
                    <a:pt x="1098" y="254"/>
                  </a:lnTo>
                  <a:close/>
                  <a:moveTo>
                    <a:pt x="694" y="400"/>
                  </a:moveTo>
                  <a:lnTo>
                    <a:pt x="752" y="354"/>
                  </a:lnTo>
                  <a:lnTo>
                    <a:pt x="813" y="319"/>
                  </a:lnTo>
                  <a:lnTo>
                    <a:pt x="883" y="300"/>
                  </a:lnTo>
                  <a:lnTo>
                    <a:pt x="952" y="292"/>
                  </a:lnTo>
                  <a:lnTo>
                    <a:pt x="1025" y="300"/>
                  </a:lnTo>
                  <a:lnTo>
                    <a:pt x="1095" y="319"/>
                  </a:lnTo>
                  <a:lnTo>
                    <a:pt x="1156" y="354"/>
                  </a:lnTo>
                  <a:lnTo>
                    <a:pt x="1214" y="400"/>
                  </a:lnTo>
                  <a:lnTo>
                    <a:pt x="1472" y="654"/>
                  </a:lnTo>
                  <a:lnTo>
                    <a:pt x="1068" y="654"/>
                  </a:lnTo>
                  <a:lnTo>
                    <a:pt x="1098" y="638"/>
                  </a:lnTo>
                  <a:lnTo>
                    <a:pt x="1110" y="619"/>
                  </a:lnTo>
                  <a:lnTo>
                    <a:pt x="1106" y="600"/>
                  </a:lnTo>
                  <a:lnTo>
                    <a:pt x="1095" y="585"/>
                  </a:lnTo>
                  <a:lnTo>
                    <a:pt x="1075" y="581"/>
                  </a:lnTo>
                  <a:lnTo>
                    <a:pt x="1071" y="581"/>
                  </a:lnTo>
                  <a:lnTo>
                    <a:pt x="1064" y="585"/>
                  </a:lnTo>
                  <a:lnTo>
                    <a:pt x="1052" y="585"/>
                  </a:lnTo>
                  <a:lnTo>
                    <a:pt x="1037" y="585"/>
                  </a:lnTo>
                  <a:lnTo>
                    <a:pt x="998" y="581"/>
                  </a:lnTo>
                  <a:lnTo>
                    <a:pt x="944" y="573"/>
                  </a:lnTo>
                  <a:lnTo>
                    <a:pt x="887" y="554"/>
                  </a:lnTo>
                  <a:lnTo>
                    <a:pt x="852" y="542"/>
                  </a:lnTo>
                  <a:lnTo>
                    <a:pt x="821" y="523"/>
                  </a:lnTo>
                  <a:lnTo>
                    <a:pt x="786" y="504"/>
                  </a:lnTo>
                  <a:lnTo>
                    <a:pt x="752" y="477"/>
                  </a:lnTo>
                  <a:lnTo>
                    <a:pt x="713" y="446"/>
                  </a:lnTo>
                  <a:lnTo>
                    <a:pt x="678" y="411"/>
                  </a:lnTo>
                  <a:lnTo>
                    <a:pt x="694" y="400"/>
                  </a:lnTo>
                  <a:close/>
                  <a:moveTo>
                    <a:pt x="493" y="438"/>
                  </a:moveTo>
                  <a:lnTo>
                    <a:pt x="505" y="415"/>
                  </a:lnTo>
                  <a:lnTo>
                    <a:pt x="524" y="400"/>
                  </a:lnTo>
                  <a:lnTo>
                    <a:pt x="524" y="400"/>
                  </a:lnTo>
                  <a:lnTo>
                    <a:pt x="555" y="396"/>
                  </a:lnTo>
                  <a:lnTo>
                    <a:pt x="582" y="400"/>
                  </a:lnTo>
                  <a:lnTo>
                    <a:pt x="601" y="419"/>
                  </a:lnTo>
                  <a:lnTo>
                    <a:pt x="644" y="465"/>
                  </a:lnTo>
                  <a:lnTo>
                    <a:pt x="690" y="508"/>
                  </a:lnTo>
                  <a:lnTo>
                    <a:pt x="732" y="542"/>
                  </a:lnTo>
                  <a:lnTo>
                    <a:pt x="775" y="569"/>
                  </a:lnTo>
                  <a:lnTo>
                    <a:pt x="813" y="592"/>
                  </a:lnTo>
                  <a:lnTo>
                    <a:pt x="852" y="608"/>
                  </a:lnTo>
                  <a:lnTo>
                    <a:pt x="890" y="623"/>
                  </a:lnTo>
                  <a:lnTo>
                    <a:pt x="921" y="631"/>
                  </a:lnTo>
                  <a:lnTo>
                    <a:pt x="960" y="638"/>
                  </a:lnTo>
                  <a:lnTo>
                    <a:pt x="910" y="650"/>
                  </a:lnTo>
                  <a:lnTo>
                    <a:pt x="856" y="654"/>
                  </a:lnTo>
                  <a:lnTo>
                    <a:pt x="852" y="654"/>
                  </a:lnTo>
                  <a:lnTo>
                    <a:pt x="786" y="650"/>
                  </a:lnTo>
                  <a:lnTo>
                    <a:pt x="736" y="638"/>
                  </a:lnTo>
                  <a:lnTo>
                    <a:pt x="690" y="619"/>
                  </a:lnTo>
                  <a:lnTo>
                    <a:pt x="648" y="600"/>
                  </a:lnTo>
                  <a:lnTo>
                    <a:pt x="609" y="577"/>
                  </a:lnTo>
                  <a:lnTo>
                    <a:pt x="574" y="550"/>
                  </a:lnTo>
                  <a:lnTo>
                    <a:pt x="544" y="527"/>
                  </a:lnTo>
                  <a:lnTo>
                    <a:pt x="520" y="504"/>
                  </a:lnTo>
                  <a:lnTo>
                    <a:pt x="505" y="481"/>
                  </a:lnTo>
                  <a:lnTo>
                    <a:pt x="493" y="458"/>
                  </a:lnTo>
                  <a:lnTo>
                    <a:pt x="493" y="438"/>
                  </a:lnTo>
                  <a:lnTo>
                    <a:pt x="493" y="438"/>
                  </a:lnTo>
                  <a:close/>
                  <a:moveTo>
                    <a:pt x="513" y="581"/>
                  </a:moveTo>
                  <a:lnTo>
                    <a:pt x="563" y="619"/>
                  </a:lnTo>
                  <a:lnTo>
                    <a:pt x="621" y="654"/>
                  </a:lnTo>
                  <a:lnTo>
                    <a:pt x="436" y="654"/>
                  </a:lnTo>
                  <a:lnTo>
                    <a:pt x="513" y="581"/>
                  </a:lnTo>
                  <a:close/>
                  <a:moveTo>
                    <a:pt x="1519" y="762"/>
                  </a:moveTo>
                  <a:lnTo>
                    <a:pt x="1495" y="781"/>
                  </a:lnTo>
                  <a:lnTo>
                    <a:pt x="1465" y="788"/>
                  </a:lnTo>
                  <a:lnTo>
                    <a:pt x="443" y="788"/>
                  </a:lnTo>
                  <a:lnTo>
                    <a:pt x="412" y="781"/>
                  </a:lnTo>
                  <a:lnTo>
                    <a:pt x="389" y="762"/>
                  </a:lnTo>
                  <a:lnTo>
                    <a:pt x="359" y="715"/>
                  </a:lnTo>
                  <a:lnTo>
                    <a:pt x="1549" y="715"/>
                  </a:lnTo>
                  <a:lnTo>
                    <a:pt x="1519" y="7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5022850" y="6081713"/>
              <a:ext cx="152400" cy="147638"/>
            </a:xfrm>
            <a:custGeom>
              <a:avLst/>
              <a:gdLst>
                <a:gd name="T0" fmla="*/ 50 w 96"/>
                <a:gd name="T1" fmla="*/ 93 h 93"/>
                <a:gd name="T2" fmla="*/ 65 w 96"/>
                <a:gd name="T3" fmla="*/ 89 h 93"/>
                <a:gd name="T4" fmla="*/ 81 w 96"/>
                <a:gd name="T5" fmla="*/ 81 h 93"/>
                <a:gd name="T6" fmla="*/ 92 w 96"/>
                <a:gd name="T7" fmla="*/ 66 h 93"/>
                <a:gd name="T8" fmla="*/ 96 w 96"/>
                <a:gd name="T9" fmla="*/ 47 h 93"/>
                <a:gd name="T10" fmla="*/ 92 w 96"/>
                <a:gd name="T11" fmla="*/ 27 h 93"/>
                <a:gd name="T12" fmla="*/ 81 w 96"/>
                <a:gd name="T13" fmla="*/ 12 h 93"/>
                <a:gd name="T14" fmla="*/ 65 w 96"/>
                <a:gd name="T15" fmla="*/ 4 h 93"/>
                <a:gd name="T16" fmla="*/ 50 w 96"/>
                <a:gd name="T17" fmla="*/ 0 h 93"/>
                <a:gd name="T18" fmla="*/ 31 w 96"/>
                <a:gd name="T19" fmla="*/ 4 h 93"/>
                <a:gd name="T20" fmla="*/ 15 w 96"/>
                <a:gd name="T21" fmla="*/ 12 h 93"/>
                <a:gd name="T22" fmla="*/ 4 w 96"/>
                <a:gd name="T23" fmla="*/ 27 h 93"/>
                <a:gd name="T24" fmla="*/ 0 w 96"/>
                <a:gd name="T25" fmla="*/ 47 h 93"/>
                <a:gd name="T26" fmla="*/ 4 w 96"/>
                <a:gd name="T27" fmla="*/ 66 h 93"/>
                <a:gd name="T28" fmla="*/ 15 w 96"/>
                <a:gd name="T29" fmla="*/ 81 h 93"/>
                <a:gd name="T30" fmla="*/ 31 w 96"/>
                <a:gd name="T31" fmla="*/ 89 h 93"/>
                <a:gd name="T32" fmla="*/ 50 w 96"/>
                <a:gd name="T3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93">
                  <a:moveTo>
                    <a:pt x="50" y="93"/>
                  </a:moveTo>
                  <a:lnTo>
                    <a:pt x="65" y="89"/>
                  </a:lnTo>
                  <a:lnTo>
                    <a:pt x="81" y="81"/>
                  </a:lnTo>
                  <a:lnTo>
                    <a:pt x="92" y="66"/>
                  </a:lnTo>
                  <a:lnTo>
                    <a:pt x="96" y="47"/>
                  </a:lnTo>
                  <a:lnTo>
                    <a:pt x="92" y="27"/>
                  </a:lnTo>
                  <a:lnTo>
                    <a:pt x="81" y="12"/>
                  </a:lnTo>
                  <a:lnTo>
                    <a:pt x="65" y="4"/>
                  </a:lnTo>
                  <a:lnTo>
                    <a:pt x="50" y="0"/>
                  </a:lnTo>
                  <a:lnTo>
                    <a:pt x="31" y="4"/>
                  </a:lnTo>
                  <a:lnTo>
                    <a:pt x="15" y="12"/>
                  </a:lnTo>
                  <a:lnTo>
                    <a:pt x="4" y="27"/>
                  </a:lnTo>
                  <a:lnTo>
                    <a:pt x="0" y="47"/>
                  </a:lnTo>
                  <a:lnTo>
                    <a:pt x="4" y="66"/>
                  </a:lnTo>
                  <a:lnTo>
                    <a:pt x="15" y="81"/>
                  </a:lnTo>
                  <a:lnTo>
                    <a:pt x="31" y="89"/>
                  </a:lnTo>
                  <a:lnTo>
                    <a:pt x="50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" name="Freeform 20"/>
            <p:cNvSpPr>
              <a:spLocks/>
            </p:cNvSpPr>
            <p:nvPr/>
          </p:nvSpPr>
          <p:spPr bwMode="auto">
            <a:xfrm>
              <a:off x="5548313" y="6338888"/>
              <a:ext cx="147638" cy="152400"/>
            </a:xfrm>
            <a:custGeom>
              <a:avLst/>
              <a:gdLst>
                <a:gd name="T0" fmla="*/ 46 w 93"/>
                <a:gd name="T1" fmla="*/ 96 h 96"/>
                <a:gd name="T2" fmla="*/ 66 w 93"/>
                <a:gd name="T3" fmla="*/ 92 h 96"/>
                <a:gd name="T4" fmla="*/ 81 w 93"/>
                <a:gd name="T5" fmla="*/ 81 h 96"/>
                <a:gd name="T6" fmla="*/ 89 w 93"/>
                <a:gd name="T7" fmla="*/ 65 h 96"/>
                <a:gd name="T8" fmla="*/ 93 w 93"/>
                <a:gd name="T9" fmla="*/ 50 h 96"/>
                <a:gd name="T10" fmla="*/ 89 w 93"/>
                <a:gd name="T11" fmla="*/ 31 h 96"/>
                <a:gd name="T12" fmla="*/ 81 w 93"/>
                <a:gd name="T13" fmla="*/ 15 h 96"/>
                <a:gd name="T14" fmla="*/ 66 w 93"/>
                <a:gd name="T15" fmla="*/ 4 h 96"/>
                <a:gd name="T16" fmla="*/ 46 w 93"/>
                <a:gd name="T17" fmla="*/ 0 h 96"/>
                <a:gd name="T18" fmla="*/ 27 w 93"/>
                <a:gd name="T19" fmla="*/ 4 h 96"/>
                <a:gd name="T20" fmla="*/ 12 w 93"/>
                <a:gd name="T21" fmla="*/ 15 h 96"/>
                <a:gd name="T22" fmla="*/ 4 w 93"/>
                <a:gd name="T23" fmla="*/ 31 h 96"/>
                <a:gd name="T24" fmla="*/ 0 w 93"/>
                <a:gd name="T25" fmla="*/ 50 h 96"/>
                <a:gd name="T26" fmla="*/ 4 w 93"/>
                <a:gd name="T27" fmla="*/ 65 h 96"/>
                <a:gd name="T28" fmla="*/ 12 w 93"/>
                <a:gd name="T29" fmla="*/ 81 h 96"/>
                <a:gd name="T30" fmla="*/ 27 w 93"/>
                <a:gd name="T31" fmla="*/ 92 h 96"/>
                <a:gd name="T32" fmla="*/ 46 w 93"/>
                <a:gd name="T3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96">
                  <a:moveTo>
                    <a:pt x="46" y="96"/>
                  </a:moveTo>
                  <a:lnTo>
                    <a:pt x="66" y="92"/>
                  </a:lnTo>
                  <a:lnTo>
                    <a:pt x="81" y="81"/>
                  </a:lnTo>
                  <a:lnTo>
                    <a:pt x="89" y="65"/>
                  </a:lnTo>
                  <a:lnTo>
                    <a:pt x="93" y="50"/>
                  </a:lnTo>
                  <a:lnTo>
                    <a:pt x="89" y="31"/>
                  </a:lnTo>
                  <a:lnTo>
                    <a:pt x="81" y="15"/>
                  </a:lnTo>
                  <a:lnTo>
                    <a:pt x="66" y="4"/>
                  </a:lnTo>
                  <a:lnTo>
                    <a:pt x="46" y="0"/>
                  </a:lnTo>
                  <a:lnTo>
                    <a:pt x="27" y="4"/>
                  </a:lnTo>
                  <a:lnTo>
                    <a:pt x="12" y="15"/>
                  </a:lnTo>
                  <a:lnTo>
                    <a:pt x="4" y="31"/>
                  </a:lnTo>
                  <a:lnTo>
                    <a:pt x="0" y="50"/>
                  </a:lnTo>
                  <a:lnTo>
                    <a:pt x="4" y="65"/>
                  </a:lnTo>
                  <a:lnTo>
                    <a:pt x="12" y="81"/>
                  </a:lnTo>
                  <a:lnTo>
                    <a:pt x="27" y="92"/>
                  </a:lnTo>
                  <a:lnTo>
                    <a:pt x="46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" name="Freeform 21"/>
            <p:cNvSpPr>
              <a:spLocks/>
            </p:cNvSpPr>
            <p:nvPr/>
          </p:nvSpPr>
          <p:spPr bwMode="auto">
            <a:xfrm>
              <a:off x="5230813" y="6235700"/>
              <a:ext cx="103188" cy="96838"/>
            </a:xfrm>
            <a:custGeom>
              <a:avLst/>
              <a:gdLst>
                <a:gd name="T0" fmla="*/ 34 w 65"/>
                <a:gd name="T1" fmla="*/ 61 h 61"/>
                <a:gd name="T2" fmla="*/ 46 w 65"/>
                <a:gd name="T3" fmla="*/ 61 h 61"/>
                <a:gd name="T4" fmla="*/ 54 w 65"/>
                <a:gd name="T5" fmla="*/ 53 h 61"/>
                <a:gd name="T6" fmla="*/ 61 w 65"/>
                <a:gd name="T7" fmla="*/ 42 h 61"/>
                <a:gd name="T8" fmla="*/ 65 w 65"/>
                <a:gd name="T9" fmla="*/ 30 h 61"/>
                <a:gd name="T10" fmla="*/ 61 w 65"/>
                <a:gd name="T11" fmla="*/ 19 h 61"/>
                <a:gd name="T12" fmla="*/ 54 w 65"/>
                <a:gd name="T13" fmla="*/ 11 h 61"/>
                <a:gd name="T14" fmla="*/ 46 w 65"/>
                <a:gd name="T15" fmla="*/ 3 h 61"/>
                <a:gd name="T16" fmla="*/ 34 w 65"/>
                <a:gd name="T17" fmla="*/ 0 h 61"/>
                <a:gd name="T18" fmla="*/ 19 w 65"/>
                <a:gd name="T19" fmla="*/ 3 h 61"/>
                <a:gd name="T20" fmla="*/ 11 w 65"/>
                <a:gd name="T21" fmla="*/ 11 h 61"/>
                <a:gd name="T22" fmla="*/ 4 w 65"/>
                <a:gd name="T23" fmla="*/ 19 h 61"/>
                <a:gd name="T24" fmla="*/ 0 w 65"/>
                <a:gd name="T25" fmla="*/ 30 h 61"/>
                <a:gd name="T26" fmla="*/ 4 w 65"/>
                <a:gd name="T27" fmla="*/ 42 h 61"/>
                <a:gd name="T28" fmla="*/ 11 w 65"/>
                <a:gd name="T29" fmla="*/ 53 h 61"/>
                <a:gd name="T30" fmla="*/ 19 w 65"/>
                <a:gd name="T31" fmla="*/ 61 h 61"/>
                <a:gd name="T32" fmla="*/ 34 w 65"/>
                <a:gd name="T3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1">
                  <a:moveTo>
                    <a:pt x="34" y="61"/>
                  </a:moveTo>
                  <a:lnTo>
                    <a:pt x="46" y="61"/>
                  </a:lnTo>
                  <a:lnTo>
                    <a:pt x="54" y="53"/>
                  </a:lnTo>
                  <a:lnTo>
                    <a:pt x="61" y="42"/>
                  </a:lnTo>
                  <a:lnTo>
                    <a:pt x="65" y="30"/>
                  </a:lnTo>
                  <a:lnTo>
                    <a:pt x="61" y="19"/>
                  </a:lnTo>
                  <a:lnTo>
                    <a:pt x="54" y="11"/>
                  </a:lnTo>
                  <a:lnTo>
                    <a:pt x="46" y="3"/>
                  </a:lnTo>
                  <a:lnTo>
                    <a:pt x="34" y="0"/>
                  </a:lnTo>
                  <a:lnTo>
                    <a:pt x="19" y="3"/>
                  </a:lnTo>
                  <a:lnTo>
                    <a:pt x="11" y="11"/>
                  </a:lnTo>
                  <a:lnTo>
                    <a:pt x="4" y="19"/>
                  </a:lnTo>
                  <a:lnTo>
                    <a:pt x="0" y="30"/>
                  </a:lnTo>
                  <a:lnTo>
                    <a:pt x="4" y="42"/>
                  </a:lnTo>
                  <a:lnTo>
                    <a:pt x="11" y="53"/>
                  </a:lnTo>
                  <a:lnTo>
                    <a:pt x="19" y="61"/>
                  </a:lnTo>
                  <a:lnTo>
                    <a:pt x="34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auto">
            <a:xfrm>
              <a:off x="5389563" y="6130925"/>
              <a:ext cx="98425" cy="98425"/>
            </a:xfrm>
            <a:custGeom>
              <a:avLst/>
              <a:gdLst>
                <a:gd name="T0" fmla="*/ 31 w 62"/>
                <a:gd name="T1" fmla="*/ 62 h 62"/>
                <a:gd name="T2" fmla="*/ 42 w 62"/>
                <a:gd name="T3" fmla="*/ 62 h 62"/>
                <a:gd name="T4" fmla="*/ 54 w 62"/>
                <a:gd name="T5" fmla="*/ 54 h 62"/>
                <a:gd name="T6" fmla="*/ 62 w 62"/>
                <a:gd name="T7" fmla="*/ 43 h 62"/>
                <a:gd name="T8" fmla="*/ 62 w 62"/>
                <a:gd name="T9" fmla="*/ 31 h 62"/>
                <a:gd name="T10" fmla="*/ 62 w 62"/>
                <a:gd name="T11" fmla="*/ 19 h 62"/>
                <a:gd name="T12" fmla="*/ 54 w 62"/>
                <a:gd name="T13" fmla="*/ 12 h 62"/>
                <a:gd name="T14" fmla="*/ 42 w 62"/>
                <a:gd name="T15" fmla="*/ 4 h 62"/>
                <a:gd name="T16" fmla="*/ 31 w 62"/>
                <a:gd name="T17" fmla="*/ 0 h 62"/>
                <a:gd name="T18" fmla="*/ 19 w 62"/>
                <a:gd name="T19" fmla="*/ 4 h 62"/>
                <a:gd name="T20" fmla="*/ 8 w 62"/>
                <a:gd name="T21" fmla="*/ 12 h 62"/>
                <a:gd name="T22" fmla="*/ 4 w 62"/>
                <a:gd name="T23" fmla="*/ 19 h 62"/>
                <a:gd name="T24" fmla="*/ 0 w 62"/>
                <a:gd name="T25" fmla="*/ 31 h 62"/>
                <a:gd name="T26" fmla="*/ 4 w 62"/>
                <a:gd name="T27" fmla="*/ 43 h 62"/>
                <a:gd name="T28" fmla="*/ 8 w 62"/>
                <a:gd name="T29" fmla="*/ 54 h 62"/>
                <a:gd name="T30" fmla="*/ 19 w 62"/>
                <a:gd name="T31" fmla="*/ 62 h 62"/>
                <a:gd name="T32" fmla="*/ 31 w 62"/>
                <a:gd name="T3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lnTo>
                    <a:pt x="42" y="62"/>
                  </a:lnTo>
                  <a:lnTo>
                    <a:pt x="54" y="54"/>
                  </a:lnTo>
                  <a:lnTo>
                    <a:pt x="62" y="43"/>
                  </a:lnTo>
                  <a:lnTo>
                    <a:pt x="62" y="31"/>
                  </a:lnTo>
                  <a:lnTo>
                    <a:pt x="62" y="19"/>
                  </a:lnTo>
                  <a:lnTo>
                    <a:pt x="54" y="12"/>
                  </a:lnTo>
                  <a:lnTo>
                    <a:pt x="42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8" y="12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3"/>
                  </a:lnTo>
                  <a:lnTo>
                    <a:pt x="8" y="54"/>
                  </a:lnTo>
                  <a:lnTo>
                    <a:pt x="19" y="62"/>
                  </a:ln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23"/>
            <p:cNvSpPr>
              <a:spLocks/>
            </p:cNvSpPr>
            <p:nvPr/>
          </p:nvSpPr>
          <p:spPr bwMode="auto">
            <a:xfrm>
              <a:off x="4973638" y="4879975"/>
              <a:ext cx="201613" cy="879475"/>
            </a:xfrm>
            <a:custGeom>
              <a:avLst/>
              <a:gdLst>
                <a:gd name="T0" fmla="*/ 0 w 127"/>
                <a:gd name="T1" fmla="*/ 361 h 554"/>
                <a:gd name="T2" fmla="*/ 4 w 127"/>
                <a:gd name="T3" fmla="*/ 396 h 554"/>
                <a:gd name="T4" fmla="*/ 11 w 127"/>
                <a:gd name="T5" fmla="*/ 423 h 554"/>
                <a:gd name="T6" fmla="*/ 27 w 127"/>
                <a:gd name="T7" fmla="*/ 442 h 554"/>
                <a:gd name="T8" fmla="*/ 38 w 127"/>
                <a:gd name="T9" fmla="*/ 461 h 554"/>
                <a:gd name="T10" fmla="*/ 58 w 127"/>
                <a:gd name="T11" fmla="*/ 488 h 554"/>
                <a:gd name="T12" fmla="*/ 62 w 127"/>
                <a:gd name="T13" fmla="*/ 504 h 554"/>
                <a:gd name="T14" fmla="*/ 65 w 127"/>
                <a:gd name="T15" fmla="*/ 523 h 554"/>
                <a:gd name="T16" fmla="*/ 69 w 127"/>
                <a:gd name="T17" fmla="*/ 534 h 554"/>
                <a:gd name="T18" fmla="*/ 73 w 127"/>
                <a:gd name="T19" fmla="*/ 546 h 554"/>
                <a:gd name="T20" fmla="*/ 85 w 127"/>
                <a:gd name="T21" fmla="*/ 554 h 554"/>
                <a:gd name="T22" fmla="*/ 96 w 127"/>
                <a:gd name="T23" fmla="*/ 554 h 554"/>
                <a:gd name="T24" fmla="*/ 108 w 127"/>
                <a:gd name="T25" fmla="*/ 554 h 554"/>
                <a:gd name="T26" fmla="*/ 119 w 127"/>
                <a:gd name="T27" fmla="*/ 546 h 554"/>
                <a:gd name="T28" fmla="*/ 123 w 127"/>
                <a:gd name="T29" fmla="*/ 534 h 554"/>
                <a:gd name="T30" fmla="*/ 127 w 127"/>
                <a:gd name="T31" fmla="*/ 523 h 554"/>
                <a:gd name="T32" fmla="*/ 123 w 127"/>
                <a:gd name="T33" fmla="*/ 488 h 554"/>
                <a:gd name="T34" fmla="*/ 115 w 127"/>
                <a:gd name="T35" fmla="*/ 461 h 554"/>
                <a:gd name="T36" fmla="*/ 100 w 127"/>
                <a:gd name="T37" fmla="*/ 442 h 554"/>
                <a:gd name="T38" fmla="*/ 88 w 127"/>
                <a:gd name="T39" fmla="*/ 423 h 554"/>
                <a:gd name="T40" fmla="*/ 69 w 127"/>
                <a:gd name="T41" fmla="*/ 396 h 554"/>
                <a:gd name="T42" fmla="*/ 62 w 127"/>
                <a:gd name="T43" fmla="*/ 380 h 554"/>
                <a:gd name="T44" fmla="*/ 62 w 127"/>
                <a:gd name="T45" fmla="*/ 361 h 554"/>
                <a:gd name="T46" fmla="*/ 62 w 127"/>
                <a:gd name="T47" fmla="*/ 342 h 554"/>
                <a:gd name="T48" fmla="*/ 69 w 127"/>
                <a:gd name="T49" fmla="*/ 323 h 554"/>
                <a:gd name="T50" fmla="*/ 88 w 127"/>
                <a:gd name="T51" fmla="*/ 296 h 554"/>
                <a:gd name="T52" fmla="*/ 100 w 127"/>
                <a:gd name="T53" fmla="*/ 280 h 554"/>
                <a:gd name="T54" fmla="*/ 115 w 127"/>
                <a:gd name="T55" fmla="*/ 257 h 554"/>
                <a:gd name="T56" fmla="*/ 123 w 127"/>
                <a:gd name="T57" fmla="*/ 230 h 554"/>
                <a:gd name="T58" fmla="*/ 127 w 127"/>
                <a:gd name="T59" fmla="*/ 196 h 554"/>
                <a:gd name="T60" fmla="*/ 123 w 127"/>
                <a:gd name="T61" fmla="*/ 161 h 554"/>
                <a:gd name="T62" fmla="*/ 115 w 127"/>
                <a:gd name="T63" fmla="*/ 134 h 554"/>
                <a:gd name="T64" fmla="*/ 100 w 127"/>
                <a:gd name="T65" fmla="*/ 111 h 554"/>
                <a:gd name="T66" fmla="*/ 88 w 127"/>
                <a:gd name="T67" fmla="*/ 96 h 554"/>
                <a:gd name="T68" fmla="*/ 69 w 127"/>
                <a:gd name="T69" fmla="*/ 69 h 554"/>
                <a:gd name="T70" fmla="*/ 62 w 127"/>
                <a:gd name="T71" fmla="*/ 53 h 554"/>
                <a:gd name="T72" fmla="*/ 62 w 127"/>
                <a:gd name="T73" fmla="*/ 30 h 554"/>
                <a:gd name="T74" fmla="*/ 58 w 127"/>
                <a:gd name="T75" fmla="*/ 19 h 554"/>
                <a:gd name="T76" fmla="*/ 54 w 127"/>
                <a:gd name="T77" fmla="*/ 11 h 554"/>
                <a:gd name="T78" fmla="*/ 42 w 127"/>
                <a:gd name="T79" fmla="*/ 3 h 554"/>
                <a:gd name="T80" fmla="*/ 31 w 127"/>
                <a:gd name="T81" fmla="*/ 0 h 554"/>
                <a:gd name="T82" fmla="*/ 19 w 127"/>
                <a:gd name="T83" fmla="*/ 3 h 554"/>
                <a:gd name="T84" fmla="*/ 8 w 127"/>
                <a:gd name="T85" fmla="*/ 11 h 554"/>
                <a:gd name="T86" fmla="*/ 4 w 127"/>
                <a:gd name="T87" fmla="*/ 19 h 554"/>
                <a:gd name="T88" fmla="*/ 0 w 127"/>
                <a:gd name="T89" fmla="*/ 30 h 554"/>
                <a:gd name="T90" fmla="*/ 4 w 127"/>
                <a:gd name="T91" fmla="*/ 65 h 554"/>
                <a:gd name="T92" fmla="*/ 11 w 127"/>
                <a:gd name="T93" fmla="*/ 92 h 554"/>
                <a:gd name="T94" fmla="*/ 27 w 127"/>
                <a:gd name="T95" fmla="*/ 115 h 554"/>
                <a:gd name="T96" fmla="*/ 38 w 127"/>
                <a:gd name="T97" fmla="*/ 134 h 554"/>
                <a:gd name="T98" fmla="*/ 58 w 127"/>
                <a:gd name="T99" fmla="*/ 161 h 554"/>
                <a:gd name="T100" fmla="*/ 62 w 127"/>
                <a:gd name="T101" fmla="*/ 177 h 554"/>
                <a:gd name="T102" fmla="*/ 65 w 127"/>
                <a:gd name="T103" fmla="*/ 196 h 554"/>
                <a:gd name="T104" fmla="*/ 62 w 127"/>
                <a:gd name="T105" fmla="*/ 215 h 554"/>
                <a:gd name="T106" fmla="*/ 58 w 127"/>
                <a:gd name="T107" fmla="*/ 230 h 554"/>
                <a:gd name="T108" fmla="*/ 38 w 127"/>
                <a:gd name="T109" fmla="*/ 257 h 554"/>
                <a:gd name="T110" fmla="*/ 27 w 127"/>
                <a:gd name="T111" fmla="*/ 277 h 554"/>
                <a:gd name="T112" fmla="*/ 11 w 127"/>
                <a:gd name="T113" fmla="*/ 300 h 554"/>
                <a:gd name="T114" fmla="*/ 4 w 127"/>
                <a:gd name="T115" fmla="*/ 327 h 554"/>
                <a:gd name="T116" fmla="*/ 0 w 127"/>
                <a:gd name="T117" fmla="*/ 361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" h="554">
                  <a:moveTo>
                    <a:pt x="0" y="361"/>
                  </a:moveTo>
                  <a:lnTo>
                    <a:pt x="4" y="396"/>
                  </a:lnTo>
                  <a:lnTo>
                    <a:pt x="11" y="423"/>
                  </a:lnTo>
                  <a:lnTo>
                    <a:pt x="27" y="442"/>
                  </a:lnTo>
                  <a:lnTo>
                    <a:pt x="38" y="461"/>
                  </a:lnTo>
                  <a:lnTo>
                    <a:pt x="58" y="488"/>
                  </a:lnTo>
                  <a:lnTo>
                    <a:pt x="62" y="504"/>
                  </a:lnTo>
                  <a:lnTo>
                    <a:pt x="65" y="523"/>
                  </a:lnTo>
                  <a:lnTo>
                    <a:pt x="69" y="534"/>
                  </a:lnTo>
                  <a:lnTo>
                    <a:pt x="73" y="546"/>
                  </a:lnTo>
                  <a:lnTo>
                    <a:pt x="85" y="554"/>
                  </a:lnTo>
                  <a:lnTo>
                    <a:pt x="96" y="554"/>
                  </a:lnTo>
                  <a:lnTo>
                    <a:pt x="108" y="554"/>
                  </a:lnTo>
                  <a:lnTo>
                    <a:pt x="119" y="546"/>
                  </a:lnTo>
                  <a:lnTo>
                    <a:pt x="123" y="534"/>
                  </a:lnTo>
                  <a:lnTo>
                    <a:pt x="127" y="523"/>
                  </a:lnTo>
                  <a:lnTo>
                    <a:pt x="123" y="488"/>
                  </a:lnTo>
                  <a:lnTo>
                    <a:pt x="115" y="461"/>
                  </a:lnTo>
                  <a:lnTo>
                    <a:pt x="100" y="442"/>
                  </a:lnTo>
                  <a:lnTo>
                    <a:pt x="88" y="423"/>
                  </a:lnTo>
                  <a:lnTo>
                    <a:pt x="69" y="396"/>
                  </a:lnTo>
                  <a:lnTo>
                    <a:pt x="62" y="380"/>
                  </a:lnTo>
                  <a:lnTo>
                    <a:pt x="62" y="361"/>
                  </a:lnTo>
                  <a:lnTo>
                    <a:pt x="62" y="342"/>
                  </a:lnTo>
                  <a:lnTo>
                    <a:pt x="69" y="323"/>
                  </a:lnTo>
                  <a:lnTo>
                    <a:pt x="88" y="296"/>
                  </a:lnTo>
                  <a:lnTo>
                    <a:pt x="100" y="280"/>
                  </a:lnTo>
                  <a:lnTo>
                    <a:pt x="115" y="257"/>
                  </a:lnTo>
                  <a:lnTo>
                    <a:pt x="123" y="230"/>
                  </a:lnTo>
                  <a:lnTo>
                    <a:pt x="127" y="196"/>
                  </a:lnTo>
                  <a:lnTo>
                    <a:pt x="123" y="161"/>
                  </a:lnTo>
                  <a:lnTo>
                    <a:pt x="115" y="134"/>
                  </a:lnTo>
                  <a:lnTo>
                    <a:pt x="100" y="111"/>
                  </a:lnTo>
                  <a:lnTo>
                    <a:pt x="88" y="96"/>
                  </a:lnTo>
                  <a:lnTo>
                    <a:pt x="69" y="69"/>
                  </a:lnTo>
                  <a:lnTo>
                    <a:pt x="62" y="53"/>
                  </a:lnTo>
                  <a:lnTo>
                    <a:pt x="62" y="30"/>
                  </a:lnTo>
                  <a:lnTo>
                    <a:pt x="58" y="19"/>
                  </a:lnTo>
                  <a:lnTo>
                    <a:pt x="54" y="11"/>
                  </a:lnTo>
                  <a:lnTo>
                    <a:pt x="42" y="3"/>
                  </a:lnTo>
                  <a:lnTo>
                    <a:pt x="31" y="0"/>
                  </a:lnTo>
                  <a:lnTo>
                    <a:pt x="19" y="3"/>
                  </a:lnTo>
                  <a:lnTo>
                    <a:pt x="8" y="11"/>
                  </a:lnTo>
                  <a:lnTo>
                    <a:pt x="4" y="19"/>
                  </a:lnTo>
                  <a:lnTo>
                    <a:pt x="0" y="30"/>
                  </a:lnTo>
                  <a:lnTo>
                    <a:pt x="4" y="65"/>
                  </a:lnTo>
                  <a:lnTo>
                    <a:pt x="11" y="92"/>
                  </a:lnTo>
                  <a:lnTo>
                    <a:pt x="27" y="115"/>
                  </a:lnTo>
                  <a:lnTo>
                    <a:pt x="38" y="134"/>
                  </a:lnTo>
                  <a:lnTo>
                    <a:pt x="58" y="161"/>
                  </a:lnTo>
                  <a:lnTo>
                    <a:pt x="62" y="177"/>
                  </a:lnTo>
                  <a:lnTo>
                    <a:pt x="65" y="196"/>
                  </a:lnTo>
                  <a:lnTo>
                    <a:pt x="62" y="215"/>
                  </a:lnTo>
                  <a:lnTo>
                    <a:pt x="58" y="230"/>
                  </a:lnTo>
                  <a:lnTo>
                    <a:pt x="38" y="257"/>
                  </a:lnTo>
                  <a:lnTo>
                    <a:pt x="27" y="277"/>
                  </a:lnTo>
                  <a:lnTo>
                    <a:pt x="11" y="300"/>
                  </a:lnTo>
                  <a:lnTo>
                    <a:pt x="4" y="327"/>
                  </a:lnTo>
                  <a:lnTo>
                    <a:pt x="0" y="3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24"/>
            <p:cNvSpPr>
              <a:spLocks/>
            </p:cNvSpPr>
            <p:nvPr/>
          </p:nvSpPr>
          <p:spPr bwMode="auto">
            <a:xfrm>
              <a:off x="5187950" y="4983163"/>
              <a:ext cx="195263" cy="519113"/>
            </a:xfrm>
            <a:custGeom>
              <a:avLst/>
              <a:gdLst>
                <a:gd name="T0" fmla="*/ 31 w 123"/>
                <a:gd name="T1" fmla="*/ 327 h 327"/>
                <a:gd name="T2" fmla="*/ 46 w 123"/>
                <a:gd name="T3" fmla="*/ 323 h 327"/>
                <a:gd name="T4" fmla="*/ 54 w 123"/>
                <a:gd name="T5" fmla="*/ 315 h 327"/>
                <a:gd name="T6" fmla="*/ 77 w 123"/>
                <a:gd name="T7" fmla="*/ 289 h 327"/>
                <a:gd name="T8" fmla="*/ 96 w 123"/>
                <a:gd name="T9" fmla="*/ 250 h 327"/>
                <a:gd name="T10" fmla="*/ 115 w 123"/>
                <a:gd name="T11" fmla="*/ 196 h 327"/>
                <a:gd name="T12" fmla="*/ 123 w 123"/>
                <a:gd name="T13" fmla="*/ 165 h 327"/>
                <a:gd name="T14" fmla="*/ 123 w 123"/>
                <a:gd name="T15" fmla="*/ 131 h 327"/>
                <a:gd name="T16" fmla="*/ 119 w 123"/>
                <a:gd name="T17" fmla="*/ 73 h 327"/>
                <a:gd name="T18" fmla="*/ 100 w 123"/>
                <a:gd name="T19" fmla="*/ 19 h 327"/>
                <a:gd name="T20" fmla="*/ 92 w 123"/>
                <a:gd name="T21" fmla="*/ 12 h 327"/>
                <a:gd name="T22" fmla="*/ 85 w 123"/>
                <a:gd name="T23" fmla="*/ 4 h 327"/>
                <a:gd name="T24" fmla="*/ 73 w 123"/>
                <a:gd name="T25" fmla="*/ 0 h 327"/>
                <a:gd name="T26" fmla="*/ 61 w 123"/>
                <a:gd name="T27" fmla="*/ 4 h 327"/>
                <a:gd name="T28" fmla="*/ 50 w 123"/>
                <a:gd name="T29" fmla="*/ 12 h 327"/>
                <a:gd name="T30" fmla="*/ 42 w 123"/>
                <a:gd name="T31" fmla="*/ 19 h 327"/>
                <a:gd name="T32" fmla="*/ 42 w 123"/>
                <a:gd name="T33" fmla="*/ 31 h 327"/>
                <a:gd name="T34" fmla="*/ 46 w 123"/>
                <a:gd name="T35" fmla="*/ 46 h 327"/>
                <a:gd name="T36" fmla="*/ 58 w 123"/>
                <a:gd name="T37" fmla="*/ 85 h 327"/>
                <a:gd name="T38" fmla="*/ 61 w 123"/>
                <a:gd name="T39" fmla="*/ 131 h 327"/>
                <a:gd name="T40" fmla="*/ 58 w 123"/>
                <a:gd name="T41" fmla="*/ 181 h 327"/>
                <a:gd name="T42" fmla="*/ 42 w 123"/>
                <a:gd name="T43" fmla="*/ 223 h 327"/>
                <a:gd name="T44" fmla="*/ 23 w 123"/>
                <a:gd name="T45" fmla="*/ 254 h 327"/>
                <a:gd name="T46" fmla="*/ 7 w 123"/>
                <a:gd name="T47" fmla="*/ 277 h 327"/>
                <a:gd name="T48" fmla="*/ 4 w 123"/>
                <a:gd name="T49" fmla="*/ 285 h 327"/>
                <a:gd name="T50" fmla="*/ 0 w 123"/>
                <a:gd name="T51" fmla="*/ 296 h 327"/>
                <a:gd name="T52" fmla="*/ 4 w 123"/>
                <a:gd name="T53" fmla="*/ 308 h 327"/>
                <a:gd name="T54" fmla="*/ 7 w 123"/>
                <a:gd name="T55" fmla="*/ 315 h 327"/>
                <a:gd name="T56" fmla="*/ 19 w 123"/>
                <a:gd name="T57" fmla="*/ 323 h 327"/>
                <a:gd name="T58" fmla="*/ 31 w 123"/>
                <a:gd name="T59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327">
                  <a:moveTo>
                    <a:pt x="31" y="327"/>
                  </a:moveTo>
                  <a:lnTo>
                    <a:pt x="46" y="323"/>
                  </a:lnTo>
                  <a:lnTo>
                    <a:pt x="54" y="315"/>
                  </a:lnTo>
                  <a:lnTo>
                    <a:pt x="77" y="289"/>
                  </a:lnTo>
                  <a:lnTo>
                    <a:pt x="96" y="250"/>
                  </a:lnTo>
                  <a:lnTo>
                    <a:pt x="115" y="196"/>
                  </a:lnTo>
                  <a:lnTo>
                    <a:pt x="123" y="165"/>
                  </a:lnTo>
                  <a:lnTo>
                    <a:pt x="123" y="131"/>
                  </a:lnTo>
                  <a:lnTo>
                    <a:pt x="119" y="73"/>
                  </a:lnTo>
                  <a:lnTo>
                    <a:pt x="100" y="19"/>
                  </a:lnTo>
                  <a:lnTo>
                    <a:pt x="92" y="12"/>
                  </a:lnTo>
                  <a:lnTo>
                    <a:pt x="85" y="4"/>
                  </a:lnTo>
                  <a:lnTo>
                    <a:pt x="73" y="0"/>
                  </a:lnTo>
                  <a:lnTo>
                    <a:pt x="61" y="4"/>
                  </a:lnTo>
                  <a:lnTo>
                    <a:pt x="50" y="12"/>
                  </a:lnTo>
                  <a:lnTo>
                    <a:pt x="42" y="19"/>
                  </a:lnTo>
                  <a:lnTo>
                    <a:pt x="42" y="31"/>
                  </a:lnTo>
                  <a:lnTo>
                    <a:pt x="46" y="46"/>
                  </a:lnTo>
                  <a:lnTo>
                    <a:pt x="58" y="85"/>
                  </a:lnTo>
                  <a:lnTo>
                    <a:pt x="61" y="131"/>
                  </a:lnTo>
                  <a:lnTo>
                    <a:pt x="58" y="181"/>
                  </a:lnTo>
                  <a:lnTo>
                    <a:pt x="42" y="223"/>
                  </a:lnTo>
                  <a:lnTo>
                    <a:pt x="23" y="254"/>
                  </a:lnTo>
                  <a:lnTo>
                    <a:pt x="7" y="277"/>
                  </a:lnTo>
                  <a:lnTo>
                    <a:pt x="4" y="285"/>
                  </a:lnTo>
                  <a:lnTo>
                    <a:pt x="0" y="296"/>
                  </a:lnTo>
                  <a:lnTo>
                    <a:pt x="4" y="308"/>
                  </a:lnTo>
                  <a:lnTo>
                    <a:pt x="7" y="315"/>
                  </a:lnTo>
                  <a:lnTo>
                    <a:pt x="19" y="323"/>
                  </a:lnTo>
                  <a:lnTo>
                    <a:pt x="31" y="3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25"/>
            <p:cNvSpPr>
              <a:spLocks/>
            </p:cNvSpPr>
            <p:nvPr/>
          </p:nvSpPr>
          <p:spPr bwMode="auto">
            <a:xfrm>
              <a:off x="4765675" y="5141913"/>
              <a:ext cx="195263" cy="512763"/>
            </a:xfrm>
            <a:custGeom>
              <a:avLst/>
              <a:gdLst>
                <a:gd name="T0" fmla="*/ 50 w 123"/>
                <a:gd name="T1" fmla="*/ 323 h 323"/>
                <a:gd name="T2" fmla="*/ 61 w 123"/>
                <a:gd name="T3" fmla="*/ 323 h 323"/>
                <a:gd name="T4" fmla="*/ 73 w 123"/>
                <a:gd name="T5" fmla="*/ 315 h 323"/>
                <a:gd name="T6" fmla="*/ 77 w 123"/>
                <a:gd name="T7" fmla="*/ 304 h 323"/>
                <a:gd name="T8" fmla="*/ 81 w 123"/>
                <a:gd name="T9" fmla="*/ 292 h 323"/>
                <a:gd name="T10" fmla="*/ 77 w 123"/>
                <a:gd name="T11" fmla="*/ 281 h 323"/>
                <a:gd name="T12" fmla="*/ 65 w 123"/>
                <a:gd name="T13" fmla="*/ 239 h 323"/>
                <a:gd name="T14" fmla="*/ 61 w 123"/>
                <a:gd name="T15" fmla="*/ 196 h 323"/>
                <a:gd name="T16" fmla="*/ 65 w 123"/>
                <a:gd name="T17" fmla="*/ 142 h 323"/>
                <a:gd name="T18" fmla="*/ 81 w 123"/>
                <a:gd name="T19" fmla="*/ 104 h 323"/>
                <a:gd name="T20" fmla="*/ 100 w 123"/>
                <a:gd name="T21" fmla="*/ 73 h 323"/>
                <a:gd name="T22" fmla="*/ 115 w 123"/>
                <a:gd name="T23" fmla="*/ 50 h 323"/>
                <a:gd name="T24" fmla="*/ 115 w 123"/>
                <a:gd name="T25" fmla="*/ 50 h 323"/>
                <a:gd name="T26" fmla="*/ 123 w 123"/>
                <a:gd name="T27" fmla="*/ 31 h 323"/>
                <a:gd name="T28" fmla="*/ 115 w 123"/>
                <a:gd name="T29" fmla="*/ 15 h 323"/>
                <a:gd name="T30" fmla="*/ 108 w 123"/>
                <a:gd name="T31" fmla="*/ 4 h 323"/>
                <a:gd name="T32" fmla="*/ 96 w 123"/>
                <a:gd name="T33" fmla="*/ 0 h 323"/>
                <a:gd name="T34" fmla="*/ 85 w 123"/>
                <a:gd name="T35" fmla="*/ 0 h 323"/>
                <a:gd name="T36" fmla="*/ 73 w 123"/>
                <a:gd name="T37" fmla="*/ 4 h 323"/>
                <a:gd name="T38" fmla="*/ 65 w 123"/>
                <a:gd name="T39" fmla="*/ 15 h 323"/>
                <a:gd name="T40" fmla="*/ 46 w 123"/>
                <a:gd name="T41" fmla="*/ 42 h 323"/>
                <a:gd name="T42" fmla="*/ 23 w 123"/>
                <a:gd name="T43" fmla="*/ 81 h 323"/>
                <a:gd name="T44" fmla="*/ 8 w 123"/>
                <a:gd name="T45" fmla="*/ 131 h 323"/>
                <a:gd name="T46" fmla="*/ 0 w 123"/>
                <a:gd name="T47" fmla="*/ 162 h 323"/>
                <a:gd name="T48" fmla="*/ 0 w 123"/>
                <a:gd name="T49" fmla="*/ 196 h 323"/>
                <a:gd name="T50" fmla="*/ 4 w 123"/>
                <a:gd name="T51" fmla="*/ 254 h 323"/>
                <a:gd name="T52" fmla="*/ 23 w 123"/>
                <a:gd name="T53" fmla="*/ 304 h 323"/>
                <a:gd name="T54" fmla="*/ 34 w 123"/>
                <a:gd name="T55" fmla="*/ 319 h 323"/>
                <a:gd name="T56" fmla="*/ 50 w 123"/>
                <a:gd name="T57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3" h="323">
                  <a:moveTo>
                    <a:pt x="50" y="323"/>
                  </a:moveTo>
                  <a:lnTo>
                    <a:pt x="61" y="323"/>
                  </a:lnTo>
                  <a:lnTo>
                    <a:pt x="73" y="315"/>
                  </a:lnTo>
                  <a:lnTo>
                    <a:pt x="77" y="304"/>
                  </a:lnTo>
                  <a:lnTo>
                    <a:pt x="81" y="292"/>
                  </a:lnTo>
                  <a:lnTo>
                    <a:pt x="77" y="281"/>
                  </a:lnTo>
                  <a:lnTo>
                    <a:pt x="65" y="239"/>
                  </a:lnTo>
                  <a:lnTo>
                    <a:pt x="61" y="196"/>
                  </a:lnTo>
                  <a:lnTo>
                    <a:pt x="65" y="142"/>
                  </a:lnTo>
                  <a:lnTo>
                    <a:pt x="81" y="104"/>
                  </a:lnTo>
                  <a:lnTo>
                    <a:pt x="100" y="73"/>
                  </a:lnTo>
                  <a:lnTo>
                    <a:pt x="115" y="50"/>
                  </a:lnTo>
                  <a:lnTo>
                    <a:pt x="115" y="50"/>
                  </a:lnTo>
                  <a:lnTo>
                    <a:pt x="123" y="31"/>
                  </a:lnTo>
                  <a:lnTo>
                    <a:pt x="115" y="15"/>
                  </a:lnTo>
                  <a:lnTo>
                    <a:pt x="108" y="4"/>
                  </a:lnTo>
                  <a:lnTo>
                    <a:pt x="96" y="0"/>
                  </a:lnTo>
                  <a:lnTo>
                    <a:pt x="85" y="0"/>
                  </a:lnTo>
                  <a:lnTo>
                    <a:pt x="73" y="4"/>
                  </a:lnTo>
                  <a:lnTo>
                    <a:pt x="65" y="15"/>
                  </a:lnTo>
                  <a:lnTo>
                    <a:pt x="46" y="42"/>
                  </a:lnTo>
                  <a:lnTo>
                    <a:pt x="23" y="81"/>
                  </a:lnTo>
                  <a:lnTo>
                    <a:pt x="8" y="131"/>
                  </a:lnTo>
                  <a:lnTo>
                    <a:pt x="0" y="162"/>
                  </a:lnTo>
                  <a:lnTo>
                    <a:pt x="0" y="196"/>
                  </a:lnTo>
                  <a:lnTo>
                    <a:pt x="4" y="254"/>
                  </a:lnTo>
                  <a:lnTo>
                    <a:pt x="23" y="304"/>
                  </a:lnTo>
                  <a:lnTo>
                    <a:pt x="34" y="319"/>
                  </a:lnTo>
                  <a:lnTo>
                    <a:pt x="50" y="3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041998" y="1947798"/>
            <a:ext cx="185706" cy="431874"/>
            <a:chOff x="3663950" y="3841750"/>
            <a:chExt cx="1296988" cy="3016250"/>
          </a:xfrm>
        </p:grpSpPr>
        <p:sp>
          <p:nvSpPr>
            <p:cNvPr id="13" name="Freeform 30"/>
            <p:cNvSpPr>
              <a:spLocks/>
            </p:cNvSpPr>
            <p:nvPr/>
          </p:nvSpPr>
          <p:spPr bwMode="auto">
            <a:xfrm>
              <a:off x="3983038" y="4048125"/>
              <a:ext cx="96838" cy="514350"/>
            </a:xfrm>
            <a:custGeom>
              <a:avLst/>
              <a:gdLst>
                <a:gd name="T0" fmla="*/ 30 w 61"/>
                <a:gd name="T1" fmla="*/ 0 h 324"/>
                <a:gd name="T2" fmla="*/ 19 w 61"/>
                <a:gd name="T3" fmla="*/ 0 h 324"/>
                <a:gd name="T4" fmla="*/ 7 w 61"/>
                <a:gd name="T5" fmla="*/ 8 h 324"/>
                <a:gd name="T6" fmla="*/ 0 w 61"/>
                <a:gd name="T7" fmla="*/ 20 h 324"/>
                <a:gd name="T8" fmla="*/ 0 w 61"/>
                <a:gd name="T9" fmla="*/ 31 h 324"/>
                <a:gd name="T10" fmla="*/ 0 w 61"/>
                <a:gd name="T11" fmla="*/ 293 h 324"/>
                <a:gd name="T12" fmla="*/ 0 w 61"/>
                <a:gd name="T13" fmla="*/ 304 h 324"/>
                <a:gd name="T14" fmla="*/ 7 w 61"/>
                <a:gd name="T15" fmla="*/ 316 h 324"/>
                <a:gd name="T16" fmla="*/ 19 w 61"/>
                <a:gd name="T17" fmla="*/ 320 h 324"/>
                <a:gd name="T18" fmla="*/ 30 w 61"/>
                <a:gd name="T19" fmla="*/ 324 h 324"/>
                <a:gd name="T20" fmla="*/ 42 w 61"/>
                <a:gd name="T21" fmla="*/ 320 h 324"/>
                <a:gd name="T22" fmla="*/ 50 w 61"/>
                <a:gd name="T23" fmla="*/ 316 h 324"/>
                <a:gd name="T24" fmla="*/ 57 w 61"/>
                <a:gd name="T25" fmla="*/ 304 h 324"/>
                <a:gd name="T26" fmla="*/ 61 w 61"/>
                <a:gd name="T27" fmla="*/ 293 h 324"/>
                <a:gd name="T28" fmla="*/ 61 w 61"/>
                <a:gd name="T29" fmla="*/ 31 h 324"/>
                <a:gd name="T30" fmla="*/ 57 w 61"/>
                <a:gd name="T31" fmla="*/ 20 h 324"/>
                <a:gd name="T32" fmla="*/ 50 w 61"/>
                <a:gd name="T33" fmla="*/ 8 h 324"/>
                <a:gd name="T34" fmla="*/ 42 w 61"/>
                <a:gd name="T35" fmla="*/ 0 h 324"/>
                <a:gd name="T36" fmla="*/ 30 w 61"/>
                <a:gd name="T37" fmla="*/ 0 h 324"/>
                <a:gd name="T38" fmla="*/ 30 w 61"/>
                <a:gd name="T39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324">
                  <a:moveTo>
                    <a:pt x="30" y="0"/>
                  </a:moveTo>
                  <a:lnTo>
                    <a:pt x="19" y="0"/>
                  </a:lnTo>
                  <a:lnTo>
                    <a:pt x="7" y="8"/>
                  </a:lnTo>
                  <a:lnTo>
                    <a:pt x="0" y="20"/>
                  </a:lnTo>
                  <a:lnTo>
                    <a:pt x="0" y="31"/>
                  </a:lnTo>
                  <a:lnTo>
                    <a:pt x="0" y="293"/>
                  </a:lnTo>
                  <a:lnTo>
                    <a:pt x="0" y="304"/>
                  </a:lnTo>
                  <a:lnTo>
                    <a:pt x="7" y="316"/>
                  </a:lnTo>
                  <a:lnTo>
                    <a:pt x="19" y="320"/>
                  </a:lnTo>
                  <a:lnTo>
                    <a:pt x="30" y="324"/>
                  </a:lnTo>
                  <a:lnTo>
                    <a:pt x="42" y="320"/>
                  </a:lnTo>
                  <a:lnTo>
                    <a:pt x="50" y="316"/>
                  </a:lnTo>
                  <a:lnTo>
                    <a:pt x="57" y="304"/>
                  </a:lnTo>
                  <a:lnTo>
                    <a:pt x="61" y="293"/>
                  </a:lnTo>
                  <a:lnTo>
                    <a:pt x="61" y="31"/>
                  </a:lnTo>
                  <a:lnTo>
                    <a:pt x="57" y="20"/>
                  </a:lnTo>
                  <a:lnTo>
                    <a:pt x="50" y="8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1"/>
            <p:cNvSpPr>
              <a:spLocks/>
            </p:cNvSpPr>
            <p:nvPr/>
          </p:nvSpPr>
          <p:spPr bwMode="auto">
            <a:xfrm>
              <a:off x="4135438" y="4048125"/>
              <a:ext cx="98425" cy="465138"/>
            </a:xfrm>
            <a:custGeom>
              <a:avLst/>
              <a:gdLst>
                <a:gd name="T0" fmla="*/ 31 w 62"/>
                <a:gd name="T1" fmla="*/ 0 h 293"/>
                <a:gd name="T2" fmla="*/ 19 w 62"/>
                <a:gd name="T3" fmla="*/ 0 h 293"/>
                <a:gd name="T4" fmla="*/ 11 w 62"/>
                <a:gd name="T5" fmla="*/ 8 h 293"/>
                <a:gd name="T6" fmla="*/ 4 w 62"/>
                <a:gd name="T7" fmla="*/ 20 h 293"/>
                <a:gd name="T8" fmla="*/ 0 w 62"/>
                <a:gd name="T9" fmla="*/ 31 h 293"/>
                <a:gd name="T10" fmla="*/ 0 w 62"/>
                <a:gd name="T11" fmla="*/ 262 h 293"/>
                <a:gd name="T12" fmla="*/ 4 w 62"/>
                <a:gd name="T13" fmla="*/ 274 h 293"/>
                <a:gd name="T14" fmla="*/ 11 w 62"/>
                <a:gd name="T15" fmla="*/ 281 h 293"/>
                <a:gd name="T16" fmla="*/ 19 w 62"/>
                <a:gd name="T17" fmla="*/ 289 h 293"/>
                <a:gd name="T18" fmla="*/ 31 w 62"/>
                <a:gd name="T19" fmla="*/ 293 h 293"/>
                <a:gd name="T20" fmla="*/ 42 w 62"/>
                <a:gd name="T21" fmla="*/ 289 h 293"/>
                <a:gd name="T22" fmla="*/ 54 w 62"/>
                <a:gd name="T23" fmla="*/ 281 h 293"/>
                <a:gd name="T24" fmla="*/ 62 w 62"/>
                <a:gd name="T25" fmla="*/ 274 h 293"/>
                <a:gd name="T26" fmla="*/ 62 w 62"/>
                <a:gd name="T27" fmla="*/ 262 h 293"/>
                <a:gd name="T28" fmla="*/ 62 w 62"/>
                <a:gd name="T29" fmla="*/ 31 h 293"/>
                <a:gd name="T30" fmla="*/ 62 w 62"/>
                <a:gd name="T31" fmla="*/ 20 h 293"/>
                <a:gd name="T32" fmla="*/ 54 w 62"/>
                <a:gd name="T33" fmla="*/ 8 h 293"/>
                <a:gd name="T34" fmla="*/ 42 w 62"/>
                <a:gd name="T35" fmla="*/ 0 h 293"/>
                <a:gd name="T36" fmla="*/ 31 w 62"/>
                <a:gd name="T37" fmla="*/ 0 h 293"/>
                <a:gd name="T38" fmla="*/ 31 w 62"/>
                <a:gd name="T3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293">
                  <a:moveTo>
                    <a:pt x="31" y="0"/>
                  </a:moveTo>
                  <a:lnTo>
                    <a:pt x="19" y="0"/>
                  </a:lnTo>
                  <a:lnTo>
                    <a:pt x="11" y="8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0" y="262"/>
                  </a:lnTo>
                  <a:lnTo>
                    <a:pt x="4" y="274"/>
                  </a:lnTo>
                  <a:lnTo>
                    <a:pt x="11" y="281"/>
                  </a:lnTo>
                  <a:lnTo>
                    <a:pt x="19" y="289"/>
                  </a:lnTo>
                  <a:lnTo>
                    <a:pt x="31" y="293"/>
                  </a:lnTo>
                  <a:lnTo>
                    <a:pt x="42" y="289"/>
                  </a:lnTo>
                  <a:lnTo>
                    <a:pt x="54" y="281"/>
                  </a:lnTo>
                  <a:lnTo>
                    <a:pt x="62" y="274"/>
                  </a:lnTo>
                  <a:lnTo>
                    <a:pt x="62" y="262"/>
                  </a:lnTo>
                  <a:lnTo>
                    <a:pt x="62" y="31"/>
                  </a:lnTo>
                  <a:lnTo>
                    <a:pt x="62" y="20"/>
                  </a:lnTo>
                  <a:lnTo>
                    <a:pt x="54" y="8"/>
                  </a:lnTo>
                  <a:lnTo>
                    <a:pt x="42" y="0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2"/>
            <p:cNvSpPr>
              <a:spLocks/>
            </p:cNvSpPr>
            <p:nvPr/>
          </p:nvSpPr>
          <p:spPr bwMode="auto">
            <a:xfrm>
              <a:off x="3822700" y="4048125"/>
              <a:ext cx="98425" cy="465138"/>
            </a:xfrm>
            <a:custGeom>
              <a:avLst/>
              <a:gdLst>
                <a:gd name="T0" fmla="*/ 31 w 62"/>
                <a:gd name="T1" fmla="*/ 0 h 293"/>
                <a:gd name="T2" fmla="*/ 20 w 62"/>
                <a:gd name="T3" fmla="*/ 0 h 293"/>
                <a:gd name="T4" fmla="*/ 8 w 62"/>
                <a:gd name="T5" fmla="*/ 8 h 293"/>
                <a:gd name="T6" fmla="*/ 4 w 62"/>
                <a:gd name="T7" fmla="*/ 20 h 293"/>
                <a:gd name="T8" fmla="*/ 0 w 62"/>
                <a:gd name="T9" fmla="*/ 31 h 293"/>
                <a:gd name="T10" fmla="*/ 0 w 62"/>
                <a:gd name="T11" fmla="*/ 262 h 293"/>
                <a:gd name="T12" fmla="*/ 4 w 62"/>
                <a:gd name="T13" fmla="*/ 274 h 293"/>
                <a:gd name="T14" fmla="*/ 8 w 62"/>
                <a:gd name="T15" fmla="*/ 281 h 293"/>
                <a:gd name="T16" fmla="*/ 20 w 62"/>
                <a:gd name="T17" fmla="*/ 289 h 293"/>
                <a:gd name="T18" fmla="*/ 31 w 62"/>
                <a:gd name="T19" fmla="*/ 293 h 293"/>
                <a:gd name="T20" fmla="*/ 43 w 62"/>
                <a:gd name="T21" fmla="*/ 289 h 293"/>
                <a:gd name="T22" fmla="*/ 54 w 62"/>
                <a:gd name="T23" fmla="*/ 281 h 293"/>
                <a:gd name="T24" fmla="*/ 62 w 62"/>
                <a:gd name="T25" fmla="*/ 274 h 293"/>
                <a:gd name="T26" fmla="*/ 62 w 62"/>
                <a:gd name="T27" fmla="*/ 262 h 293"/>
                <a:gd name="T28" fmla="*/ 62 w 62"/>
                <a:gd name="T29" fmla="*/ 31 h 293"/>
                <a:gd name="T30" fmla="*/ 62 w 62"/>
                <a:gd name="T31" fmla="*/ 20 h 293"/>
                <a:gd name="T32" fmla="*/ 54 w 62"/>
                <a:gd name="T33" fmla="*/ 8 h 293"/>
                <a:gd name="T34" fmla="*/ 43 w 62"/>
                <a:gd name="T35" fmla="*/ 0 h 293"/>
                <a:gd name="T36" fmla="*/ 31 w 62"/>
                <a:gd name="T37" fmla="*/ 0 h 293"/>
                <a:gd name="T38" fmla="*/ 31 w 62"/>
                <a:gd name="T3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293">
                  <a:moveTo>
                    <a:pt x="31" y="0"/>
                  </a:moveTo>
                  <a:lnTo>
                    <a:pt x="20" y="0"/>
                  </a:lnTo>
                  <a:lnTo>
                    <a:pt x="8" y="8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0" y="262"/>
                  </a:lnTo>
                  <a:lnTo>
                    <a:pt x="4" y="274"/>
                  </a:lnTo>
                  <a:lnTo>
                    <a:pt x="8" y="281"/>
                  </a:lnTo>
                  <a:lnTo>
                    <a:pt x="20" y="289"/>
                  </a:lnTo>
                  <a:lnTo>
                    <a:pt x="31" y="293"/>
                  </a:lnTo>
                  <a:lnTo>
                    <a:pt x="43" y="289"/>
                  </a:lnTo>
                  <a:lnTo>
                    <a:pt x="54" y="281"/>
                  </a:lnTo>
                  <a:lnTo>
                    <a:pt x="62" y="274"/>
                  </a:lnTo>
                  <a:lnTo>
                    <a:pt x="62" y="262"/>
                  </a:lnTo>
                  <a:lnTo>
                    <a:pt x="62" y="31"/>
                  </a:lnTo>
                  <a:lnTo>
                    <a:pt x="62" y="20"/>
                  </a:lnTo>
                  <a:lnTo>
                    <a:pt x="54" y="8"/>
                  </a:lnTo>
                  <a:lnTo>
                    <a:pt x="43" y="0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3"/>
            <p:cNvSpPr>
              <a:spLocks noEditPoints="1"/>
            </p:cNvSpPr>
            <p:nvPr/>
          </p:nvSpPr>
          <p:spPr bwMode="auto">
            <a:xfrm>
              <a:off x="3663950" y="3841750"/>
              <a:ext cx="728663" cy="3016250"/>
            </a:xfrm>
            <a:custGeom>
              <a:avLst/>
              <a:gdLst>
                <a:gd name="T0" fmla="*/ 100 w 459"/>
                <a:gd name="T1" fmla="*/ 0 h 1900"/>
                <a:gd name="T2" fmla="*/ 62 w 459"/>
                <a:gd name="T3" fmla="*/ 7 h 1900"/>
                <a:gd name="T4" fmla="*/ 12 w 459"/>
                <a:gd name="T5" fmla="*/ 57 h 1900"/>
                <a:gd name="T6" fmla="*/ 0 w 459"/>
                <a:gd name="T7" fmla="*/ 96 h 1900"/>
                <a:gd name="T8" fmla="*/ 8 w 459"/>
                <a:gd name="T9" fmla="*/ 400 h 1900"/>
                <a:gd name="T10" fmla="*/ 35 w 459"/>
                <a:gd name="T11" fmla="*/ 477 h 1900"/>
                <a:gd name="T12" fmla="*/ 89 w 459"/>
                <a:gd name="T13" fmla="*/ 534 h 1900"/>
                <a:gd name="T14" fmla="*/ 158 w 459"/>
                <a:gd name="T15" fmla="*/ 573 h 1900"/>
                <a:gd name="T16" fmla="*/ 201 w 459"/>
                <a:gd name="T17" fmla="*/ 1246 h 1900"/>
                <a:gd name="T18" fmla="*/ 174 w 459"/>
                <a:gd name="T19" fmla="*/ 1250 h 1900"/>
                <a:gd name="T20" fmla="*/ 139 w 459"/>
                <a:gd name="T21" fmla="*/ 1285 h 1900"/>
                <a:gd name="T22" fmla="*/ 135 w 459"/>
                <a:gd name="T23" fmla="*/ 1800 h 1900"/>
                <a:gd name="T24" fmla="*/ 143 w 459"/>
                <a:gd name="T25" fmla="*/ 1838 h 1900"/>
                <a:gd name="T26" fmla="*/ 193 w 459"/>
                <a:gd name="T27" fmla="*/ 1892 h 1900"/>
                <a:gd name="T28" fmla="*/ 231 w 459"/>
                <a:gd name="T29" fmla="*/ 1900 h 1900"/>
                <a:gd name="T30" fmla="*/ 270 w 459"/>
                <a:gd name="T31" fmla="*/ 1892 h 1900"/>
                <a:gd name="T32" fmla="*/ 320 w 459"/>
                <a:gd name="T33" fmla="*/ 1838 h 1900"/>
                <a:gd name="T34" fmla="*/ 328 w 459"/>
                <a:gd name="T35" fmla="*/ 1800 h 1900"/>
                <a:gd name="T36" fmla="*/ 324 w 459"/>
                <a:gd name="T37" fmla="*/ 1285 h 1900"/>
                <a:gd name="T38" fmla="*/ 289 w 459"/>
                <a:gd name="T39" fmla="*/ 1250 h 1900"/>
                <a:gd name="T40" fmla="*/ 262 w 459"/>
                <a:gd name="T41" fmla="*/ 1246 h 1900"/>
                <a:gd name="T42" fmla="*/ 301 w 459"/>
                <a:gd name="T43" fmla="*/ 573 h 1900"/>
                <a:gd name="T44" fmla="*/ 374 w 459"/>
                <a:gd name="T45" fmla="*/ 534 h 1900"/>
                <a:gd name="T46" fmla="*/ 424 w 459"/>
                <a:gd name="T47" fmla="*/ 477 h 1900"/>
                <a:gd name="T48" fmla="*/ 455 w 459"/>
                <a:gd name="T49" fmla="*/ 400 h 1900"/>
                <a:gd name="T50" fmla="*/ 459 w 459"/>
                <a:gd name="T51" fmla="*/ 96 h 1900"/>
                <a:gd name="T52" fmla="*/ 451 w 459"/>
                <a:gd name="T53" fmla="*/ 57 h 1900"/>
                <a:gd name="T54" fmla="*/ 401 w 459"/>
                <a:gd name="T55" fmla="*/ 7 h 1900"/>
                <a:gd name="T56" fmla="*/ 362 w 459"/>
                <a:gd name="T57" fmla="*/ 0 h 1900"/>
                <a:gd name="T58" fmla="*/ 262 w 459"/>
                <a:gd name="T59" fmla="*/ 1308 h 1900"/>
                <a:gd name="T60" fmla="*/ 266 w 459"/>
                <a:gd name="T61" fmla="*/ 1800 h 1900"/>
                <a:gd name="T62" fmla="*/ 254 w 459"/>
                <a:gd name="T63" fmla="*/ 1827 h 1900"/>
                <a:gd name="T64" fmla="*/ 231 w 459"/>
                <a:gd name="T65" fmla="*/ 1838 h 1900"/>
                <a:gd name="T66" fmla="*/ 204 w 459"/>
                <a:gd name="T67" fmla="*/ 1827 h 1900"/>
                <a:gd name="T68" fmla="*/ 197 w 459"/>
                <a:gd name="T69" fmla="*/ 1800 h 1900"/>
                <a:gd name="T70" fmla="*/ 197 w 459"/>
                <a:gd name="T71" fmla="*/ 1308 h 1900"/>
                <a:gd name="T72" fmla="*/ 397 w 459"/>
                <a:gd name="T73" fmla="*/ 357 h 1900"/>
                <a:gd name="T74" fmla="*/ 386 w 459"/>
                <a:gd name="T75" fmla="*/ 423 h 1900"/>
                <a:gd name="T76" fmla="*/ 347 w 459"/>
                <a:gd name="T77" fmla="*/ 477 h 1900"/>
                <a:gd name="T78" fmla="*/ 297 w 459"/>
                <a:gd name="T79" fmla="*/ 511 h 1900"/>
                <a:gd name="T80" fmla="*/ 231 w 459"/>
                <a:gd name="T81" fmla="*/ 523 h 1900"/>
                <a:gd name="T82" fmla="*/ 166 w 459"/>
                <a:gd name="T83" fmla="*/ 511 h 1900"/>
                <a:gd name="T84" fmla="*/ 112 w 459"/>
                <a:gd name="T85" fmla="*/ 477 h 1900"/>
                <a:gd name="T86" fmla="*/ 77 w 459"/>
                <a:gd name="T87" fmla="*/ 423 h 1900"/>
                <a:gd name="T88" fmla="*/ 66 w 459"/>
                <a:gd name="T89" fmla="*/ 357 h 1900"/>
                <a:gd name="T90" fmla="*/ 66 w 459"/>
                <a:gd name="T91" fmla="*/ 80 h 1900"/>
                <a:gd name="T92" fmla="*/ 85 w 459"/>
                <a:gd name="T93" fmla="*/ 61 h 1900"/>
                <a:gd name="T94" fmla="*/ 362 w 459"/>
                <a:gd name="T95" fmla="*/ 61 h 1900"/>
                <a:gd name="T96" fmla="*/ 386 w 459"/>
                <a:gd name="T97" fmla="*/ 69 h 1900"/>
                <a:gd name="T98" fmla="*/ 397 w 459"/>
                <a:gd name="T99" fmla="*/ 96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59" h="1900">
                  <a:moveTo>
                    <a:pt x="362" y="0"/>
                  </a:moveTo>
                  <a:lnTo>
                    <a:pt x="100" y="0"/>
                  </a:lnTo>
                  <a:lnTo>
                    <a:pt x="81" y="0"/>
                  </a:lnTo>
                  <a:lnTo>
                    <a:pt x="62" y="7"/>
                  </a:lnTo>
                  <a:lnTo>
                    <a:pt x="31" y="27"/>
                  </a:lnTo>
                  <a:lnTo>
                    <a:pt x="12" y="57"/>
                  </a:lnTo>
                  <a:lnTo>
                    <a:pt x="4" y="77"/>
                  </a:lnTo>
                  <a:lnTo>
                    <a:pt x="0" y="96"/>
                  </a:lnTo>
                  <a:lnTo>
                    <a:pt x="0" y="357"/>
                  </a:lnTo>
                  <a:lnTo>
                    <a:pt x="8" y="400"/>
                  </a:lnTo>
                  <a:lnTo>
                    <a:pt x="16" y="438"/>
                  </a:lnTo>
                  <a:lnTo>
                    <a:pt x="35" y="477"/>
                  </a:lnTo>
                  <a:lnTo>
                    <a:pt x="58" y="507"/>
                  </a:lnTo>
                  <a:lnTo>
                    <a:pt x="89" y="534"/>
                  </a:lnTo>
                  <a:lnTo>
                    <a:pt x="123" y="557"/>
                  </a:lnTo>
                  <a:lnTo>
                    <a:pt x="158" y="573"/>
                  </a:lnTo>
                  <a:lnTo>
                    <a:pt x="201" y="584"/>
                  </a:lnTo>
                  <a:lnTo>
                    <a:pt x="201" y="1246"/>
                  </a:lnTo>
                  <a:lnTo>
                    <a:pt x="197" y="1246"/>
                  </a:lnTo>
                  <a:lnTo>
                    <a:pt x="174" y="1250"/>
                  </a:lnTo>
                  <a:lnTo>
                    <a:pt x="154" y="1265"/>
                  </a:lnTo>
                  <a:lnTo>
                    <a:pt x="139" y="1285"/>
                  </a:lnTo>
                  <a:lnTo>
                    <a:pt x="135" y="1308"/>
                  </a:lnTo>
                  <a:lnTo>
                    <a:pt x="135" y="1800"/>
                  </a:lnTo>
                  <a:lnTo>
                    <a:pt x="135" y="1823"/>
                  </a:lnTo>
                  <a:lnTo>
                    <a:pt x="143" y="1838"/>
                  </a:lnTo>
                  <a:lnTo>
                    <a:pt x="162" y="1869"/>
                  </a:lnTo>
                  <a:lnTo>
                    <a:pt x="193" y="1892"/>
                  </a:lnTo>
                  <a:lnTo>
                    <a:pt x="212" y="1896"/>
                  </a:lnTo>
                  <a:lnTo>
                    <a:pt x="231" y="1900"/>
                  </a:lnTo>
                  <a:lnTo>
                    <a:pt x="251" y="1896"/>
                  </a:lnTo>
                  <a:lnTo>
                    <a:pt x="270" y="1892"/>
                  </a:lnTo>
                  <a:lnTo>
                    <a:pt x="297" y="1869"/>
                  </a:lnTo>
                  <a:lnTo>
                    <a:pt x="320" y="1838"/>
                  </a:lnTo>
                  <a:lnTo>
                    <a:pt x="324" y="1823"/>
                  </a:lnTo>
                  <a:lnTo>
                    <a:pt x="328" y="1800"/>
                  </a:lnTo>
                  <a:lnTo>
                    <a:pt x="328" y="1308"/>
                  </a:lnTo>
                  <a:lnTo>
                    <a:pt x="324" y="1285"/>
                  </a:lnTo>
                  <a:lnTo>
                    <a:pt x="308" y="1265"/>
                  </a:lnTo>
                  <a:lnTo>
                    <a:pt x="289" y="1250"/>
                  </a:lnTo>
                  <a:lnTo>
                    <a:pt x="262" y="1246"/>
                  </a:lnTo>
                  <a:lnTo>
                    <a:pt x="262" y="1246"/>
                  </a:lnTo>
                  <a:lnTo>
                    <a:pt x="262" y="584"/>
                  </a:lnTo>
                  <a:lnTo>
                    <a:pt x="301" y="573"/>
                  </a:lnTo>
                  <a:lnTo>
                    <a:pt x="339" y="557"/>
                  </a:lnTo>
                  <a:lnTo>
                    <a:pt x="374" y="534"/>
                  </a:lnTo>
                  <a:lnTo>
                    <a:pt x="401" y="507"/>
                  </a:lnTo>
                  <a:lnTo>
                    <a:pt x="424" y="477"/>
                  </a:lnTo>
                  <a:lnTo>
                    <a:pt x="443" y="438"/>
                  </a:lnTo>
                  <a:lnTo>
                    <a:pt x="455" y="400"/>
                  </a:lnTo>
                  <a:lnTo>
                    <a:pt x="459" y="357"/>
                  </a:lnTo>
                  <a:lnTo>
                    <a:pt x="459" y="96"/>
                  </a:lnTo>
                  <a:lnTo>
                    <a:pt x="455" y="77"/>
                  </a:lnTo>
                  <a:lnTo>
                    <a:pt x="451" y="57"/>
                  </a:lnTo>
                  <a:lnTo>
                    <a:pt x="432" y="27"/>
                  </a:lnTo>
                  <a:lnTo>
                    <a:pt x="401" y="7"/>
                  </a:lnTo>
                  <a:lnTo>
                    <a:pt x="382" y="0"/>
                  </a:lnTo>
                  <a:lnTo>
                    <a:pt x="362" y="0"/>
                  </a:lnTo>
                  <a:lnTo>
                    <a:pt x="362" y="0"/>
                  </a:lnTo>
                  <a:close/>
                  <a:moveTo>
                    <a:pt x="262" y="1308"/>
                  </a:moveTo>
                  <a:lnTo>
                    <a:pt x="266" y="1308"/>
                  </a:lnTo>
                  <a:lnTo>
                    <a:pt x="266" y="1800"/>
                  </a:lnTo>
                  <a:lnTo>
                    <a:pt x="262" y="1815"/>
                  </a:lnTo>
                  <a:lnTo>
                    <a:pt x="254" y="1827"/>
                  </a:lnTo>
                  <a:lnTo>
                    <a:pt x="243" y="1835"/>
                  </a:lnTo>
                  <a:lnTo>
                    <a:pt x="231" y="1838"/>
                  </a:lnTo>
                  <a:lnTo>
                    <a:pt x="216" y="1835"/>
                  </a:lnTo>
                  <a:lnTo>
                    <a:pt x="204" y="1827"/>
                  </a:lnTo>
                  <a:lnTo>
                    <a:pt x="197" y="1815"/>
                  </a:lnTo>
                  <a:lnTo>
                    <a:pt x="197" y="1800"/>
                  </a:lnTo>
                  <a:lnTo>
                    <a:pt x="197" y="1308"/>
                  </a:lnTo>
                  <a:lnTo>
                    <a:pt x="197" y="1308"/>
                  </a:lnTo>
                  <a:lnTo>
                    <a:pt x="262" y="1308"/>
                  </a:lnTo>
                  <a:close/>
                  <a:moveTo>
                    <a:pt x="397" y="357"/>
                  </a:moveTo>
                  <a:lnTo>
                    <a:pt x="393" y="392"/>
                  </a:lnTo>
                  <a:lnTo>
                    <a:pt x="386" y="423"/>
                  </a:lnTo>
                  <a:lnTo>
                    <a:pt x="370" y="450"/>
                  </a:lnTo>
                  <a:lnTo>
                    <a:pt x="347" y="477"/>
                  </a:lnTo>
                  <a:lnTo>
                    <a:pt x="324" y="496"/>
                  </a:lnTo>
                  <a:lnTo>
                    <a:pt x="297" y="511"/>
                  </a:lnTo>
                  <a:lnTo>
                    <a:pt x="262" y="519"/>
                  </a:lnTo>
                  <a:lnTo>
                    <a:pt x="231" y="523"/>
                  </a:lnTo>
                  <a:lnTo>
                    <a:pt x="197" y="519"/>
                  </a:lnTo>
                  <a:lnTo>
                    <a:pt x="166" y="511"/>
                  </a:lnTo>
                  <a:lnTo>
                    <a:pt x="139" y="496"/>
                  </a:lnTo>
                  <a:lnTo>
                    <a:pt x="112" y="477"/>
                  </a:lnTo>
                  <a:lnTo>
                    <a:pt x="93" y="450"/>
                  </a:lnTo>
                  <a:lnTo>
                    <a:pt x="77" y="423"/>
                  </a:lnTo>
                  <a:lnTo>
                    <a:pt x="66" y="392"/>
                  </a:lnTo>
                  <a:lnTo>
                    <a:pt x="66" y="357"/>
                  </a:lnTo>
                  <a:lnTo>
                    <a:pt x="66" y="96"/>
                  </a:lnTo>
                  <a:lnTo>
                    <a:pt x="66" y="80"/>
                  </a:lnTo>
                  <a:lnTo>
                    <a:pt x="73" y="69"/>
                  </a:lnTo>
                  <a:lnTo>
                    <a:pt x="85" y="61"/>
                  </a:lnTo>
                  <a:lnTo>
                    <a:pt x="100" y="61"/>
                  </a:lnTo>
                  <a:lnTo>
                    <a:pt x="362" y="61"/>
                  </a:lnTo>
                  <a:lnTo>
                    <a:pt x="374" y="61"/>
                  </a:lnTo>
                  <a:lnTo>
                    <a:pt x="386" y="69"/>
                  </a:lnTo>
                  <a:lnTo>
                    <a:pt x="393" y="80"/>
                  </a:lnTo>
                  <a:lnTo>
                    <a:pt x="397" y="96"/>
                  </a:lnTo>
                  <a:lnTo>
                    <a:pt x="397" y="3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4"/>
            <p:cNvSpPr>
              <a:spLocks noEditPoints="1"/>
            </p:cNvSpPr>
            <p:nvPr/>
          </p:nvSpPr>
          <p:spPr bwMode="auto">
            <a:xfrm>
              <a:off x="4564063" y="3841750"/>
              <a:ext cx="396875" cy="3016250"/>
            </a:xfrm>
            <a:custGeom>
              <a:avLst/>
              <a:gdLst>
                <a:gd name="T0" fmla="*/ 242 w 250"/>
                <a:gd name="T1" fmla="*/ 523 h 1900"/>
                <a:gd name="T2" fmla="*/ 250 w 250"/>
                <a:gd name="T3" fmla="*/ 484 h 1900"/>
                <a:gd name="T4" fmla="*/ 215 w 250"/>
                <a:gd name="T5" fmla="*/ 15 h 1900"/>
                <a:gd name="T6" fmla="*/ 200 w 250"/>
                <a:gd name="T7" fmla="*/ 0 h 1900"/>
                <a:gd name="T8" fmla="*/ 177 w 250"/>
                <a:gd name="T9" fmla="*/ 4 h 1900"/>
                <a:gd name="T10" fmla="*/ 161 w 250"/>
                <a:gd name="T11" fmla="*/ 19 h 1900"/>
                <a:gd name="T12" fmla="*/ 188 w 250"/>
                <a:gd name="T13" fmla="*/ 488 h 1900"/>
                <a:gd name="T14" fmla="*/ 177 w 250"/>
                <a:gd name="T15" fmla="*/ 511 h 1900"/>
                <a:gd name="T16" fmla="*/ 154 w 250"/>
                <a:gd name="T17" fmla="*/ 523 h 1900"/>
                <a:gd name="T18" fmla="*/ 81 w 250"/>
                <a:gd name="T19" fmla="*/ 519 h 1900"/>
                <a:gd name="T20" fmla="*/ 61 w 250"/>
                <a:gd name="T21" fmla="*/ 500 h 1900"/>
                <a:gd name="T22" fmla="*/ 88 w 250"/>
                <a:gd name="T23" fmla="*/ 30 h 1900"/>
                <a:gd name="T24" fmla="*/ 81 w 250"/>
                <a:gd name="T25" fmla="*/ 7 h 1900"/>
                <a:gd name="T26" fmla="*/ 61 w 250"/>
                <a:gd name="T27" fmla="*/ 0 h 1900"/>
                <a:gd name="T28" fmla="*/ 38 w 250"/>
                <a:gd name="T29" fmla="*/ 7 h 1900"/>
                <a:gd name="T30" fmla="*/ 27 w 250"/>
                <a:gd name="T31" fmla="*/ 27 h 1900"/>
                <a:gd name="T32" fmla="*/ 0 w 250"/>
                <a:gd name="T33" fmla="*/ 504 h 1900"/>
                <a:gd name="T34" fmla="*/ 27 w 250"/>
                <a:gd name="T35" fmla="*/ 554 h 1900"/>
                <a:gd name="T36" fmla="*/ 92 w 250"/>
                <a:gd name="T37" fmla="*/ 584 h 1900"/>
                <a:gd name="T38" fmla="*/ 92 w 250"/>
                <a:gd name="T39" fmla="*/ 1246 h 1900"/>
                <a:gd name="T40" fmla="*/ 46 w 250"/>
                <a:gd name="T41" fmla="*/ 1265 h 1900"/>
                <a:gd name="T42" fmla="*/ 27 w 250"/>
                <a:gd name="T43" fmla="*/ 1308 h 1900"/>
                <a:gd name="T44" fmla="*/ 30 w 250"/>
                <a:gd name="T45" fmla="*/ 1823 h 1900"/>
                <a:gd name="T46" fmla="*/ 57 w 250"/>
                <a:gd name="T47" fmla="*/ 1869 h 1900"/>
                <a:gd name="T48" fmla="*/ 104 w 250"/>
                <a:gd name="T49" fmla="*/ 1896 h 1900"/>
                <a:gd name="T50" fmla="*/ 142 w 250"/>
                <a:gd name="T51" fmla="*/ 1896 h 1900"/>
                <a:gd name="T52" fmla="*/ 192 w 250"/>
                <a:gd name="T53" fmla="*/ 1869 h 1900"/>
                <a:gd name="T54" fmla="*/ 219 w 250"/>
                <a:gd name="T55" fmla="*/ 1823 h 1900"/>
                <a:gd name="T56" fmla="*/ 219 w 250"/>
                <a:gd name="T57" fmla="*/ 1308 h 1900"/>
                <a:gd name="T58" fmla="*/ 200 w 250"/>
                <a:gd name="T59" fmla="*/ 1265 h 1900"/>
                <a:gd name="T60" fmla="*/ 158 w 250"/>
                <a:gd name="T61" fmla="*/ 1246 h 1900"/>
                <a:gd name="T62" fmla="*/ 154 w 250"/>
                <a:gd name="T63" fmla="*/ 584 h 1900"/>
                <a:gd name="T64" fmla="*/ 223 w 250"/>
                <a:gd name="T65" fmla="*/ 554 h 1900"/>
                <a:gd name="T66" fmla="*/ 158 w 250"/>
                <a:gd name="T67" fmla="*/ 1308 h 1900"/>
                <a:gd name="T68" fmla="*/ 158 w 250"/>
                <a:gd name="T69" fmla="*/ 1800 h 1900"/>
                <a:gd name="T70" fmla="*/ 150 w 250"/>
                <a:gd name="T71" fmla="*/ 1827 h 1900"/>
                <a:gd name="T72" fmla="*/ 123 w 250"/>
                <a:gd name="T73" fmla="*/ 1838 h 1900"/>
                <a:gd name="T74" fmla="*/ 100 w 250"/>
                <a:gd name="T75" fmla="*/ 1827 h 1900"/>
                <a:gd name="T76" fmla="*/ 88 w 250"/>
                <a:gd name="T77" fmla="*/ 1800 h 1900"/>
                <a:gd name="T78" fmla="*/ 92 w 250"/>
                <a:gd name="T79" fmla="*/ 1308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" h="1900">
                  <a:moveTo>
                    <a:pt x="223" y="554"/>
                  </a:moveTo>
                  <a:lnTo>
                    <a:pt x="242" y="523"/>
                  </a:lnTo>
                  <a:lnTo>
                    <a:pt x="246" y="504"/>
                  </a:lnTo>
                  <a:lnTo>
                    <a:pt x="250" y="484"/>
                  </a:lnTo>
                  <a:lnTo>
                    <a:pt x="219" y="27"/>
                  </a:lnTo>
                  <a:lnTo>
                    <a:pt x="215" y="15"/>
                  </a:lnTo>
                  <a:lnTo>
                    <a:pt x="212" y="7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77" y="4"/>
                  </a:lnTo>
                  <a:lnTo>
                    <a:pt x="165" y="7"/>
                  </a:lnTo>
                  <a:lnTo>
                    <a:pt x="161" y="19"/>
                  </a:lnTo>
                  <a:lnTo>
                    <a:pt x="158" y="30"/>
                  </a:lnTo>
                  <a:lnTo>
                    <a:pt x="188" y="488"/>
                  </a:lnTo>
                  <a:lnTo>
                    <a:pt x="185" y="500"/>
                  </a:lnTo>
                  <a:lnTo>
                    <a:pt x="177" y="511"/>
                  </a:lnTo>
                  <a:lnTo>
                    <a:pt x="165" y="519"/>
                  </a:lnTo>
                  <a:lnTo>
                    <a:pt x="154" y="523"/>
                  </a:lnTo>
                  <a:lnTo>
                    <a:pt x="96" y="523"/>
                  </a:lnTo>
                  <a:lnTo>
                    <a:pt x="81" y="519"/>
                  </a:lnTo>
                  <a:lnTo>
                    <a:pt x="69" y="511"/>
                  </a:lnTo>
                  <a:lnTo>
                    <a:pt x="61" y="500"/>
                  </a:lnTo>
                  <a:lnTo>
                    <a:pt x="61" y="488"/>
                  </a:lnTo>
                  <a:lnTo>
                    <a:pt x="88" y="30"/>
                  </a:lnTo>
                  <a:lnTo>
                    <a:pt x="88" y="19"/>
                  </a:lnTo>
                  <a:lnTo>
                    <a:pt x="81" y="7"/>
                  </a:lnTo>
                  <a:lnTo>
                    <a:pt x="73" y="4"/>
                  </a:lnTo>
                  <a:lnTo>
                    <a:pt x="61" y="0"/>
                  </a:lnTo>
                  <a:lnTo>
                    <a:pt x="50" y="0"/>
                  </a:lnTo>
                  <a:lnTo>
                    <a:pt x="38" y="7"/>
                  </a:lnTo>
                  <a:lnTo>
                    <a:pt x="30" y="15"/>
                  </a:lnTo>
                  <a:lnTo>
                    <a:pt x="27" y="27"/>
                  </a:lnTo>
                  <a:lnTo>
                    <a:pt x="0" y="484"/>
                  </a:lnTo>
                  <a:lnTo>
                    <a:pt x="0" y="504"/>
                  </a:lnTo>
                  <a:lnTo>
                    <a:pt x="3" y="523"/>
                  </a:lnTo>
                  <a:lnTo>
                    <a:pt x="27" y="554"/>
                  </a:lnTo>
                  <a:lnTo>
                    <a:pt x="57" y="577"/>
                  </a:lnTo>
                  <a:lnTo>
                    <a:pt x="92" y="584"/>
                  </a:lnTo>
                  <a:lnTo>
                    <a:pt x="92" y="1246"/>
                  </a:lnTo>
                  <a:lnTo>
                    <a:pt x="92" y="1246"/>
                  </a:lnTo>
                  <a:lnTo>
                    <a:pt x="65" y="1250"/>
                  </a:lnTo>
                  <a:lnTo>
                    <a:pt x="46" y="1265"/>
                  </a:lnTo>
                  <a:lnTo>
                    <a:pt x="30" y="1285"/>
                  </a:lnTo>
                  <a:lnTo>
                    <a:pt x="27" y="1308"/>
                  </a:lnTo>
                  <a:lnTo>
                    <a:pt x="27" y="1800"/>
                  </a:lnTo>
                  <a:lnTo>
                    <a:pt x="30" y="1823"/>
                  </a:lnTo>
                  <a:lnTo>
                    <a:pt x="34" y="1838"/>
                  </a:lnTo>
                  <a:lnTo>
                    <a:pt x="57" y="1869"/>
                  </a:lnTo>
                  <a:lnTo>
                    <a:pt x="84" y="1892"/>
                  </a:lnTo>
                  <a:lnTo>
                    <a:pt x="104" y="1896"/>
                  </a:lnTo>
                  <a:lnTo>
                    <a:pt x="123" y="1900"/>
                  </a:lnTo>
                  <a:lnTo>
                    <a:pt x="142" y="1896"/>
                  </a:lnTo>
                  <a:lnTo>
                    <a:pt x="161" y="1892"/>
                  </a:lnTo>
                  <a:lnTo>
                    <a:pt x="192" y="1869"/>
                  </a:lnTo>
                  <a:lnTo>
                    <a:pt x="212" y="1838"/>
                  </a:lnTo>
                  <a:lnTo>
                    <a:pt x="219" y="1823"/>
                  </a:lnTo>
                  <a:lnTo>
                    <a:pt x="219" y="1800"/>
                  </a:lnTo>
                  <a:lnTo>
                    <a:pt x="219" y="1308"/>
                  </a:lnTo>
                  <a:lnTo>
                    <a:pt x="215" y="1285"/>
                  </a:lnTo>
                  <a:lnTo>
                    <a:pt x="200" y="1265"/>
                  </a:lnTo>
                  <a:lnTo>
                    <a:pt x="181" y="1250"/>
                  </a:lnTo>
                  <a:lnTo>
                    <a:pt x="158" y="1246"/>
                  </a:lnTo>
                  <a:lnTo>
                    <a:pt x="154" y="1246"/>
                  </a:lnTo>
                  <a:lnTo>
                    <a:pt x="154" y="584"/>
                  </a:lnTo>
                  <a:lnTo>
                    <a:pt x="192" y="577"/>
                  </a:lnTo>
                  <a:lnTo>
                    <a:pt x="223" y="554"/>
                  </a:lnTo>
                  <a:lnTo>
                    <a:pt x="223" y="554"/>
                  </a:lnTo>
                  <a:close/>
                  <a:moveTo>
                    <a:pt x="158" y="1308"/>
                  </a:moveTo>
                  <a:lnTo>
                    <a:pt x="158" y="1308"/>
                  </a:lnTo>
                  <a:lnTo>
                    <a:pt x="158" y="1800"/>
                  </a:lnTo>
                  <a:lnTo>
                    <a:pt x="158" y="1815"/>
                  </a:lnTo>
                  <a:lnTo>
                    <a:pt x="150" y="1827"/>
                  </a:lnTo>
                  <a:lnTo>
                    <a:pt x="138" y="1835"/>
                  </a:lnTo>
                  <a:lnTo>
                    <a:pt x="123" y="1838"/>
                  </a:lnTo>
                  <a:lnTo>
                    <a:pt x="111" y="1835"/>
                  </a:lnTo>
                  <a:lnTo>
                    <a:pt x="100" y="1827"/>
                  </a:lnTo>
                  <a:lnTo>
                    <a:pt x="92" y="1815"/>
                  </a:lnTo>
                  <a:lnTo>
                    <a:pt x="88" y="1800"/>
                  </a:lnTo>
                  <a:lnTo>
                    <a:pt x="88" y="1308"/>
                  </a:lnTo>
                  <a:lnTo>
                    <a:pt x="92" y="1308"/>
                  </a:lnTo>
                  <a:lnTo>
                    <a:pt x="158" y="13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186456" y="2795249"/>
            <a:ext cx="240440" cy="464735"/>
            <a:chOff x="3663950" y="3841750"/>
            <a:chExt cx="1560513" cy="3016250"/>
          </a:xfrm>
        </p:grpSpPr>
        <p:sp>
          <p:nvSpPr>
            <p:cNvPr id="19" name="Freeform 39"/>
            <p:cNvSpPr>
              <a:spLocks noEditPoints="1"/>
            </p:cNvSpPr>
            <p:nvPr/>
          </p:nvSpPr>
          <p:spPr bwMode="auto">
            <a:xfrm>
              <a:off x="3663950" y="3841750"/>
              <a:ext cx="1560513" cy="3016250"/>
            </a:xfrm>
            <a:custGeom>
              <a:avLst/>
              <a:gdLst>
                <a:gd name="T0" fmla="*/ 166 w 983"/>
                <a:gd name="T1" fmla="*/ 0 h 1900"/>
                <a:gd name="T2" fmla="*/ 100 w 983"/>
                <a:gd name="T3" fmla="*/ 11 h 1900"/>
                <a:gd name="T4" fmla="*/ 50 w 983"/>
                <a:gd name="T5" fmla="*/ 46 h 1900"/>
                <a:gd name="T6" fmla="*/ 16 w 983"/>
                <a:gd name="T7" fmla="*/ 96 h 1900"/>
                <a:gd name="T8" fmla="*/ 0 w 983"/>
                <a:gd name="T9" fmla="*/ 161 h 1900"/>
                <a:gd name="T10" fmla="*/ 4 w 983"/>
                <a:gd name="T11" fmla="*/ 1769 h 1900"/>
                <a:gd name="T12" fmla="*/ 31 w 983"/>
                <a:gd name="T13" fmla="*/ 1827 h 1900"/>
                <a:gd name="T14" fmla="*/ 73 w 983"/>
                <a:gd name="T15" fmla="*/ 1869 h 1900"/>
                <a:gd name="T16" fmla="*/ 131 w 983"/>
                <a:gd name="T17" fmla="*/ 1896 h 1900"/>
                <a:gd name="T18" fmla="*/ 821 w 983"/>
                <a:gd name="T19" fmla="*/ 1900 h 1900"/>
                <a:gd name="T20" fmla="*/ 887 w 983"/>
                <a:gd name="T21" fmla="*/ 1885 h 1900"/>
                <a:gd name="T22" fmla="*/ 937 w 983"/>
                <a:gd name="T23" fmla="*/ 1850 h 1900"/>
                <a:gd name="T24" fmla="*/ 971 w 983"/>
                <a:gd name="T25" fmla="*/ 1800 h 1900"/>
                <a:gd name="T26" fmla="*/ 983 w 983"/>
                <a:gd name="T27" fmla="*/ 1735 h 1900"/>
                <a:gd name="T28" fmla="*/ 983 w 983"/>
                <a:gd name="T29" fmla="*/ 127 h 1900"/>
                <a:gd name="T30" fmla="*/ 956 w 983"/>
                <a:gd name="T31" fmla="*/ 69 h 1900"/>
                <a:gd name="T32" fmla="*/ 913 w 983"/>
                <a:gd name="T33" fmla="*/ 27 h 1900"/>
                <a:gd name="T34" fmla="*/ 856 w 983"/>
                <a:gd name="T35" fmla="*/ 4 h 1900"/>
                <a:gd name="T36" fmla="*/ 821 w 983"/>
                <a:gd name="T37" fmla="*/ 0 h 1900"/>
                <a:gd name="T38" fmla="*/ 921 w 983"/>
                <a:gd name="T39" fmla="*/ 1758 h 1900"/>
                <a:gd name="T40" fmla="*/ 894 w 983"/>
                <a:gd name="T41" fmla="*/ 1808 h 1900"/>
                <a:gd name="T42" fmla="*/ 844 w 983"/>
                <a:gd name="T43" fmla="*/ 1835 h 1900"/>
                <a:gd name="T44" fmla="*/ 166 w 983"/>
                <a:gd name="T45" fmla="*/ 1838 h 1900"/>
                <a:gd name="T46" fmla="*/ 127 w 983"/>
                <a:gd name="T47" fmla="*/ 1827 h 1900"/>
                <a:gd name="T48" fmla="*/ 73 w 983"/>
                <a:gd name="T49" fmla="*/ 1777 h 1900"/>
                <a:gd name="T50" fmla="*/ 66 w 983"/>
                <a:gd name="T51" fmla="*/ 1735 h 1900"/>
                <a:gd name="T52" fmla="*/ 921 w 983"/>
                <a:gd name="T53" fmla="*/ 1635 h 1900"/>
                <a:gd name="T54" fmla="*/ 921 w 983"/>
                <a:gd name="T55" fmla="*/ 1573 h 1900"/>
                <a:gd name="T56" fmla="*/ 66 w 983"/>
                <a:gd name="T57" fmla="*/ 323 h 1900"/>
                <a:gd name="T58" fmla="*/ 921 w 983"/>
                <a:gd name="T59" fmla="*/ 1573 h 1900"/>
                <a:gd name="T60" fmla="*/ 66 w 983"/>
                <a:gd name="T61" fmla="*/ 261 h 1900"/>
                <a:gd name="T62" fmla="*/ 66 w 983"/>
                <a:gd name="T63" fmla="*/ 142 h 1900"/>
                <a:gd name="T64" fmla="*/ 93 w 983"/>
                <a:gd name="T65" fmla="*/ 88 h 1900"/>
                <a:gd name="T66" fmla="*/ 143 w 983"/>
                <a:gd name="T67" fmla="*/ 61 h 1900"/>
                <a:gd name="T68" fmla="*/ 821 w 983"/>
                <a:gd name="T69" fmla="*/ 61 h 1900"/>
                <a:gd name="T70" fmla="*/ 863 w 983"/>
                <a:gd name="T71" fmla="*/ 69 h 1900"/>
                <a:gd name="T72" fmla="*/ 913 w 983"/>
                <a:gd name="T73" fmla="*/ 123 h 1900"/>
                <a:gd name="T74" fmla="*/ 921 w 983"/>
                <a:gd name="T75" fmla="*/ 161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83" h="1900">
                  <a:moveTo>
                    <a:pt x="821" y="0"/>
                  </a:moveTo>
                  <a:lnTo>
                    <a:pt x="166" y="0"/>
                  </a:lnTo>
                  <a:lnTo>
                    <a:pt x="131" y="4"/>
                  </a:lnTo>
                  <a:lnTo>
                    <a:pt x="100" y="11"/>
                  </a:lnTo>
                  <a:lnTo>
                    <a:pt x="73" y="27"/>
                  </a:lnTo>
                  <a:lnTo>
                    <a:pt x="50" y="46"/>
                  </a:lnTo>
                  <a:lnTo>
                    <a:pt x="31" y="69"/>
                  </a:lnTo>
                  <a:lnTo>
                    <a:pt x="16" y="96"/>
                  </a:lnTo>
                  <a:lnTo>
                    <a:pt x="4" y="127"/>
                  </a:lnTo>
                  <a:lnTo>
                    <a:pt x="0" y="161"/>
                  </a:lnTo>
                  <a:lnTo>
                    <a:pt x="0" y="1735"/>
                  </a:lnTo>
                  <a:lnTo>
                    <a:pt x="4" y="1769"/>
                  </a:lnTo>
                  <a:lnTo>
                    <a:pt x="16" y="1800"/>
                  </a:lnTo>
                  <a:lnTo>
                    <a:pt x="31" y="1827"/>
                  </a:lnTo>
                  <a:lnTo>
                    <a:pt x="50" y="1850"/>
                  </a:lnTo>
                  <a:lnTo>
                    <a:pt x="73" y="1869"/>
                  </a:lnTo>
                  <a:lnTo>
                    <a:pt x="100" y="1885"/>
                  </a:lnTo>
                  <a:lnTo>
                    <a:pt x="131" y="1896"/>
                  </a:lnTo>
                  <a:lnTo>
                    <a:pt x="166" y="1900"/>
                  </a:lnTo>
                  <a:lnTo>
                    <a:pt x="821" y="1900"/>
                  </a:lnTo>
                  <a:lnTo>
                    <a:pt x="856" y="1896"/>
                  </a:lnTo>
                  <a:lnTo>
                    <a:pt x="887" y="1885"/>
                  </a:lnTo>
                  <a:lnTo>
                    <a:pt x="913" y="1869"/>
                  </a:lnTo>
                  <a:lnTo>
                    <a:pt x="937" y="1850"/>
                  </a:lnTo>
                  <a:lnTo>
                    <a:pt x="956" y="1827"/>
                  </a:lnTo>
                  <a:lnTo>
                    <a:pt x="971" y="1800"/>
                  </a:lnTo>
                  <a:lnTo>
                    <a:pt x="983" y="1769"/>
                  </a:lnTo>
                  <a:lnTo>
                    <a:pt x="983" y="1735"/>
                  </a:lnTo>
                  <a:lnTo>
                    <a:pt x="983" y="161"/>
                  </a:lnTo>
                  <a:lnTo>
                    <a:pt x="983" y="127"/>
                  </a:lnTo>
                  <a:lnTo>
                    <a:pt x="971" y="96"/>
                  </a:lnTo>
                  <a:lnTo>
                    <a:pt x="956" y="69"/>
                  </a:lnTo>
                  <a:lnTo>
                    <a:pt x="937" y="46"/>
                  </a:lnTo>
                  <a:lnTo>
                    <a:pt x="913" y="27"/>
                  </a:lnTo>
                  <a:lnTo>
                    <a:pt x="887" y="11"/>
                  </a:lnTo>
                  <a:lnTo>
                    <a:pt x="856" y="4"/>
                  </a:lnTo>
                  <a:lnTo>
                    <a:pt x="821" y="0"/>
                  </a:lnTo>
                  <a:lnTo>
                    <a:pt x="821" y="0"/>
                  </a:lnTo>
                  <a:close/>
                  <a:moveTo>
                    <a:pt x="921" y="1735"/>
                  </a:moveTo>
                  <a:lnTo>
                    <a:pt x="921" y="1758"/>
                  </a:lnTo>
                  <a:lnTo>
                    <a:pt x="913" y="1777"/>
                  </a:lnTo>
                  <a:lnTo>
                    <a:pt x="894" y="1808"/>
                  </a:lnTo>
                  <a:lnTo>
                    <a:pt x="863" y="1827"/>
                  </a:lnTo>
                  <a:lnTo>
                    <a:pt x="844" y="1835"/>
                  </a:lnTo>
                  <a:lnTo>
                    <a:pt x="821" y="1838"/>
                  </a:lnTo>
                  <a:lnTo>
                    <a:pt x="166" y="1838"/>
                  </a:lnTo>
                  <a:lnTo>
                    <a:pt x="143" y="1835"/>
                  </a:lnTo>
                  <a:lnTo>
                    <a:pt x="127" y="1827"/>
                  </a:lnTo>
                  <a:lnTo>
                    <a:pt x="93" y="1808"/>
                  </a:lnTo>
                  <a:lnTo>
                    <a:pt x="73" y="1777"/>
                  </a:lnTo>
                  <a:lnTo>
                    <a:pt x="66" y="1758"/>
                  </a:lnTo>
                  <a:lnTo>
                    <a:pt x="66" y="1735"/>
                  </a:lnTo>
                  <a:lnTo>
                    <a:pt x="66" y="1635"/>
                  </a:lnTo>
                  <a:lnTo>
                    <a:pt x="921" y="1635"/>
                  </a:lnTo>
                  <a:lnTo>
                    <a:pt x="921" y="1735"/>
                  </a:lnTo>
                  <a:close/>
                  <a:moveTo>
                    <a:pt x="921" y="1573"/>
                  </a:moveTo>
                  <a:lnTo>
                    <a:pt x="66" y="1573"/>
                  </a:lnTo>
                  <a:lnTo>
                    <a:pt x="66" y="323"/>
                  </a:lnTo>
                  <a:lnTo>
                    <a:pt x="921" y="323"/>
                  </a:lnTo>
                  <a:lnTo>
                    <a:pt x="921" y="1573"/>
                  </a:lnTo>
                  <a:close/>
                  <a:moveTo>
                    <a:pt x="921" y="261"/>
                  </a:moveTo>
                  <a:lnTo>
                    <a:pt x="66" y="261"/>
                  </a:lnTo>
                  <a:lnTo>
                    <a:pt x="66" y="161"/>
                  </a:lnTo>
                  <a:lnTo>
                    <a:pt x="66" y="142"/>
                  </a:lnTo>
                  <a:lnTo>
                    <a:pt x="73" y="123"/>
                  </a:lnTo>
                  <a:lnTo>
                    <a:pt x="93" y="88"/>
                  </a:lnTo>
                  <a:lnTo>
                    <a:pt x="127" y="69"/>
                  </a:lnTo>
                  <a:lnTo>
                    <a:pt x="143" y="61"/>
                  </a:lnTo>
                  <a:lnTo>
                    <a:pt x="166" y="61"/>
                  </a:lnTo>
                  <a:lnTo>
                    <a:pt x="821" y="61"/>
                  </a:lnTo>
                  <a:lnTo>
                    <a:pt x="844" y="61"/>
                  </a:lnTo>
                  <a:lnTo>
                    <a:pt x="863" y="69"/>
                  </a:lnTo>
                  <a:lnTo>
                    <a:pt x="894" y="88"/>
                  </a:lnTo>
                  <a:lnTo>
                    <a:pt x="913" y="123"/>
                  </a:lnTo>
                  <a:lnTo>
                    <a:pt x="921" y="142"/>
                  </a:lnTo>
                  <a:lnTo>
                    <a:pt x="921" y="161"/>
                  </a:lnTo>
                  <a:lnTo>
                    <a:pt x="921" y="2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40"/>
            <p:cNvSpPr>
              <a:spLocks/>
            </p:cNvSpPr>
            <p:nvPr/>
          </p:nvSpPr>
          <p:spPr bwMode="auto">
            <a:xfrm>
              <a:off x="4238625" y="4048125"/>
              <a:ext cx="415925" cy="98425"/>
            </a:xfrm>
            <a:custGeom>
              <a:avLst/>
              <a:gdLst>
                <a:gd name="T0" fmla="*/ 232 w 262"/>
                <a:gd name="T1" fmla="*/ 0 h 62"/>
                <a:gd name="T2" fmla="*/ 31 w 262"/>
                <a:gd name="T3" fmla="*/ 0 h 62"/>
                <a:gd name="T4" fmla="*/ 20 w 262"/>
                <a:gd name="T5" fmla="*/ 0 h 62"/>
                <a:gd name="T6" fmla="*/ 12 w 262"/>
                <a:gd name="T7" fmla="*/ 8 h 62"/>
                <a:gd name="T8" fmla="*/ 4 w 262"/>
                <a:gd name="T9" fmla="*/ 20 h 62"/>
                <a:gd name="T10" fmla="*/ 0 w 262"/>
                <a:gd name="T11" fmla="*/ 31 h 62"/>
                <a:gd name="T12" fmla="*/ 4 w 262"/>
                <a:gd name="T13" fmla="*/ 43 h 62"/>
                <a:gd name="T14" fmla="*/ 12 w 262"/>
                <a:gd name="T15" fmla="*/ 50 h 62"/>
                <a:gd name="T16" fmla="*/ 20 w 262"/>
                <a:gd name="T17" fmla="*/ 58 h 62"/>
                <a:gd name="T18" fmla="*/ 31 w 262"/>
                <a:gd name="T19" fmla="*/ 62 h 62"/>
                <a:gd name="T20" fmla="*/ 232 w 262"/>
                <a:gd name="T21" fmla="*/ 62 h 62"/>
                <a:gd name="T22" fmla="*/ 243 w 262"/>
                <a:gd name="T23" fmla="*/ 58 h 62"/>
                <a:gd name="T24" fmla="*/ 251 w 262"/>
                <a:gd name="T25" fmla="*/ 50 h 62"/>
                <a:gd name="T26" fmla="*/ 259 w 262"/>
                <a:gd name="T27" fmla="*/ 43 h 62"/>
                <a:gd name="T28" fmla="*/ 262 w 262"/>
                <a:gd name="T29" fmla="*/ 31 h 62"/>
                <a:gd name="T30" fmla="*/ 259 w 262"/>
                <a:gd name="T31" fmla="*/ 20 h 62"/>
                <a:gd name="T32" fmla="*/ 251 w 262"/>
                <a:gd name="T33" fmla="*/ 8 h 62"/>
                <a:gd name="T34" fmla="*/ 243 w 262"/>
                <a:gd name="T35" fmla="*/ 0 h 62"/>
                <a:gd name="T36" fmla="*/ 232 w 262"/>
                <a:gd name="T37" fmla="*/ 0 h 62"/>
                <a:gd name="T38" fmla="*/ 232 w 262"/>
                <a:gd name="T3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2" h="62">
                  <a:moveTo>
                    <a:pt x="232" y="0"/>
                  </a:moveTo>
                  <a:lnTo>
                    <a:pt x="31" y="0"/>
                  </a:lnTo>
                  <a:lnTo>
                    <a:pt x="20" y="0"/>
                  </a:lnTo>
                  <a:lnTo>
                    <a:pt x="12" y="8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4" y="43"/>
                  </a:lnTo>
                  <a:lnTo>
                    <a:pt x="12" y="50"/>
                  </a:lnTo>
                  <a:lnTo>
                    <a:pt x="20" y="58"/>
                  </a:lnTo>
                  <a:lnTo>
                    <a:pt x="31" y="62"/>
                  </a:lnTo>
                  <a:lnTo>
                    <a:pt x="232" y="62"/>
                  </a:lnTo>
                  <a:lnTo>
                    <a:pt x="243" y="58"/>
                  </a:lnTo>
                  <a:lnTo>
                    <a:pt x="251" y="50"/>
                  </a:lnTo>
                  <a:lnTo>
                    <a:pt x="259" y="43"/>
                  </a:lnTo>
                  <a:lnTo>
                    <a:pt x="262" y="31"/>
                  </a:lnTo>
                  <a:lnTo>
                    <a:pt x="259" y="20"/>
                  </a:lnTo>
                  <a:lnTo>
                    <a:pt x="251" y="8"/>
                  </a:lnTo>
                  <a:lnTo>
                    <a:pt x="243" y="0"/>
                  </a:lnTo>
                  <a:lnTo>
                    <a:pt x="232" y="0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41"/>
            <p:cNvSpPr>
              <a:spLocks/>
            </p:cNvSpPr>
            <p:nvPr/>
          </p:nvSpPr>
          <p:spPr bwMode="auto">
            <a:xfrm>
              <a:off x="4356100" y="6503988"/>
              <a:ext cx="182563" cy="188913"/>
            </a:xfrm>
            <a:custGeom>
              <a:avLst/>
              <a:gdLst>
                <a:gd name="T0" fmla="*/ 57 w 115"/>
                <a:gd name="T1" fmla="*/ 119 h 119"/>
                <a:gd name="T2" fmla="*/ 81 w 115"/>
                <a:gd name="T3" fmla="*/ 115 h 119"/>
                <a:gd name="T4" fmla="*/ 100 w 115"/>
                <a:gd name="T5" fmla="*/ 100 h 119"/>
                <a:gd name="T6" fmla="*/ 111 w 115"/>
                <a:gd name="T7" fmla="*/ 81 h 119"/>
                <a:gd name="T8" fmla="*/ 115 w 115"/>
                <a:gd name="T9" fmla="*/ 58 h 119"/>
                <a:gd name="T10" fmla="*/ 111 w 115"/>
                <a:gd name="T11" fmla="*/ 35 h 119"/>
                <a:gd name="T12" fmla="*/ 100 w 115"/>
                <a:gd name="T13" fmla="*/ 19 h 119"/>
                <a:gd name="T14" fmla="*/ 81 w 115"/>
                <a:gd name="T15" fmla="*/ 4 h 119"/>
                <a:gd name="T16" fmla="*/ 57 w 115"/>
                <a:gd name="T17" fmla="*/ 0 h 119"/>
                <a:gd name="T18" fmla="*/ 34 w 115"/>
                <a:gd name="T19" fmla="*/ 4 h 119"/>
                <a:gd name="T20" fmla="*/ 15 w 115"/>
                <a:gd name="T21" fmla="*/ 19 h 119"/>
                <a:gd name="T22" fmla="*/ 3 w 115"/>
                <a:gd name="T23" fmla="*/ 35 h 119"/>
                <a:gd name="T24" fmla="*/ 0 w 115"/>
                <a:gd name="T25" fmla="*/ 58 h 119"/>
                <a:gd name="T26" fmla="*/ 3 w 115"/>
                <a:gd name="T27" fmla="*/ 81 h 119"/>
                <a:gd name="T28" fmla="*/ 15 w 115"/>
                <a:gd name="T29" fmla="*/ 100 h 119"/>
                <a:gd name="T30" fmla="*/ 34 w 115"/>
                <a:gd name="T31" fmla="*/ 115 h 119"/>
                <a:gd name="T32" fmla="*/ 57 w 115"/>
                <a:gd name="T3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5" h="119">
                  <a:moveTo>
                    <a:pt x="57" y="119"/>
                  </a:moveTo>
                  <a:lnTo>
                    <a:pt x="81" y="115"/>
                  </a:lnTo>
                  <a:lnTo>
                    <a:pt x="100" y="100"/>
                  </a:lnTo>
                  <a:lnTo>
                    <a:pt x="111" y="81"/>
                  </a:lnTo>
                  <a:lnTo>
                    <a:pt x="115" y="58"/>
                  </a:lnTo>
                  <a:lnTo>
                    <a:pt x="111" y="35"/>
                  </a:lnTo>
                  <a:lnTo>
                    <a:pt x="100" y="19"/>
                  </a:lnTo>
                  <a:lnTo>
                    <a:pt x="81" y="4"/>
                  </a:lnTo>
                  <a:lnTo>
                    <a:pt x="57" y="0"/>
                  </a:lnTo>
                  <a:lnTo>
                    <a:pt x="34" y="4"/>
                  </a:lnTo>
                  <a:lnTo>
                    <a:pt x="15" y="19"/>
                  </a:lnTo>
                  <a:lnTo>
                    <a:pt x="3" y="35"/>
                  </a:lnTo>
                  <a:lnTo>
                    <a:pt x="0" y="58"/>
                  </a:lnTo>
                  <a:lnTo>
                    <a:pt x="3" y="81"/>
                  </a:lnTo>
                  <a:lnTo>
                    <a:pt x="15" y="100"/>
                  </a:lnTo>
                  <a:lnTo>
                    <a:pt x="34" y="115"/>
                  </a:lnTo>
                  <a:lnTo>
                    <a:pt x="57" y="1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42"/>
            <p:cNvSpPr>
              <a:spLocks noEditPoints="1"/>
            </p:cNvSpPr>
            <p:nvPr/>
          </p:nvSpPr>
          <p:spPr bwMode="auto">
            <a:xfrm>
              <a:off x="4086225" y="4725988"/>
              <a:ext cx="409575" cy="1295400"/>
            </a:xfrm>
            <a:custGeom>
              <a:avLst/>
              <a:gdLst>
                <a:gd name="T0" fmla="*/ 96 w 258"/>
                <a:gd name="T1" fmla="*/ 358 h 816"/>
                <a:gd name="T2" fmla="*/ 100 w 258"/>
                <a:gd name="T3" fmla="*/ 797 h 816"/>
                <a:gd name="T4" fmla="*/ 116 w 258"/>
                <a:gd name="T5" fmla="*/ 812 h 816"/>
                <a:gd name="T6" fmla="*/ 143 w 258"/>
                <a:gd name="T7" fmla="*/ 812 h 816"/>
                <a:gd name="T8" fmla="*/ 158 w 258"/>
                <a:gd name="T9" fmla="*/ 797 h 816"/>
                <a:gd name="T10" fmla="*/ 158 w 258"/>
                <a:gd name="T11" fmla="*/ 358 h 816"/>
                <a:gd name="T12" fmla="*/ 181 w 258"/>
                <a:gd name="T13" fmla="*/ 354 h 816"/>
                <a:gd name="T14" fmla="*/ 231 w 258"/>
                <a:gd name="T15" fmla="*/ 327 h 816"/>
                <a:gd name="T16" fmla="*/ 258 w 258"/>
                <a:gd name="T17" fmla="*/ 281 h 816"/>
                <a:gd name="T18" fmla="*/ 258 w 258"/>
                <a:gd name="T19" fmla="*/ 31 h 816"/>
                <a:gd name="T20" fmla="*/ 251 w 258"/>
                <a:gd name="T21" fmla="*/ 8 h 816"/>
                <a:gd name="T22" fmla="*/ 227 w 258"/>
                <a:gd name="T23" fmla="*/ 0 h 816"/>
                <a:gd name="T24" fmla="*/ 204 w 258"/>
                <a:gd name="T25" fmla="*/ 8 h 816"/>
                <a:gd name="T26" fmla="*/ 197 w 258"/>
                <a:gd name="T27" fmla="*/ 31 h 816"/>
                <a:gd name="T28" fmla="*/ 158 w 258"/>
                <a:gd name="T29" fmla="*/ 197 h 816"/>
                <a:gd name="T30" fmla="*/ 158 w 258"/>
                <a:gd name="T31" fmla="*/ 20 h 816"/>
                <a:gd name="T32" fmla="*/ 143 w 258"/>
                <a:gd name="T33" fmla="*/ 0 h 816"/>
                <a:gd name="T34" fmla="*/ 116 w 258"/>
                <a:gd name="T35" fmla="*/ 0 h 816"/>
                <a:gd name="T36" fmla="*/ 100 w 258"/>
                <a:gd name="T37" fmla="*/ 20 h 816"/>
                <a:gd name="T38" fmla="*/ 96 w 258"/>
                <a:gd name="T39" fmla="*/ 197 h 816"/>
                <a:gd name="T40" fmla="*/ 62 w 258"/>
                <a:gd name="T41" fmla="*/ 31 h 816"/>
                <a:gd name="T42" fmla="*/ 50 w 258"/>
                <a:gd name="T43" fmla="*/ 8 h 816"/>
                <a:gd name="T44" fmla="*/ 31 w 258"/>
                <a:gd name="T45" fmla="*/ 0 h 816"/>
                <a:gd name="T46" fmla="*/ 8 w 258"/>
                <a:gd name="T47" fmla="*/ 8 h 816"/>
                <a:gd name="T48" fmla="*/ 0 w 258"/>
                <a:gd name="T49" fmla="*/ 31 h 816"/>
                <a:gd name="T50" fmla="*/ 0 w 258"/>
                <a:gd name="T51" fmla="*/ 281 h 816"/>
                <a:gd name="T52" fmla="*/ 27 w 258"/>
                <a:gd name="T53" fmla="*/ 327 h 816"/>
                <a:gd name="T54" fmla="*/ 77 w 258"/>
                <a:gd name="T55" fmla="*/ 354 h 816"/>
                <a:gd name="T56" fmla="*/ 96 w 258"/>
                <a:gd name="T57" fmla="*/ 358 h 816"/>
                <a:gd name="T58" fmla="*/ 197 w 258"/>
                <a:gd name="T59" fmla="*/ 258 h 816"/>
                <a:gd name="T60" fmla="*/ 193 w 258"/>
                <a:gd name="T61" fmla="*/ 274 h 816"/>
                <a:gd name="T62" fmla="*/ 173 w 258"/>
                <a:gd name="T63" fmla="*/ 293 h 816"/>
                <a:gd name="T64" fmla="*/ 96 w 258"/>
                <a:gd name="T65" fmla="*/ 297 h 816"/>
                <a:gd name="T66" fmla="*/ 73 w 258"/>
                <a:gd name="T67" fmla="*/ 285 h 816"/>
                <a:gd name="T68" fmla="*/ 62 w 258"/>
                <a:gd name="T69" fmla="*/ 258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816">
                  <a:moveTo>
                    <a:pt x="96" y="358"/>
                  </a:moveTo>
                  <a:lnTo>
                    <a:pt x="96" y="358"/>
                  </a:lnTo>
                  <a:lnTo>
                    <a:pt x="96" y="785"/>
                  </a:lnTo>
                  <a:lnTo>
                    <a:pt x="100" y="797"/>
                  </a:lnTo>
                  <a:lnTo>
                    <a:pt x="108" y="808"/>
                  </a:lnTo>
                  <a:lnTo>
                    <a:pt x="116" y="812"/>
                  </a:lnTo>
                  <a:lnTo>
                    <a:pt x="127" y="816"/>
                  </a:lnTo>
                  <a:lnTo>
                    <a:pt x="143" y="812"/>
                  </a:lnTo>
                  <a:lnTo>
                    <a:pt x="150" y="808"/>
                  </a:lnTo>
                  <a:lnTo>
                    <a:pt x="158" y="797"/>
                  </a:lnTo>
                  <a:lnTo>
                    <a:pt x="158" y="785"/>
                  </a:lnTo>
                  <a:lnTo>
                    <a:pt x="158" y="358"/>
                  </a:lnTo>
                  <a:lnTo>
                    <a:pt x="162" y="358"/>
                  </a:lnTo>
                  <a:lnTo>
                    <a:pt x="181" y="354"/>
                  </a:lnTo>
                  <a:lnTo>
                    <a:pt x="200" y="351"/>
                  </a:lnTo>
                  <a:lnTo>
                    <a:pt x="231" y="327"/>
                  </a:lnTo>
                  <a:lnTo>
                    <a:pt x="251" y="297"/>
                  </a:lnTo>
                  <a:lnTo>
                    <a:pt x="258" y="281"/>
                  </a:lnTo>
                  <a:lnTo>
                    <a:pt x="258" y="258"/>
                  </a:lnTo>
                  <a:lnTo>
                    <a:pt x="258" y="31"/>
                  </a:lnTo>
                  <a:lnTo>
                    <a:pt x="254" y="20"/>
                  </a:lnTo>
                  <a:lnTo>
                    <a:pt x="251" y="8"/>
                  </a:lnTo>
                  <a:lnTo>
                    <a:pt x="239" y="0"/>
                  </a:lnTo>
                  <a:lnTo>
                    <a:pt x="227" y="0"/>
                  </a:lnTo>
                  <a:lnTo>
                    <a:pt x="216" y="0"/>
                  </a:lnTo>
                  <a:lnTo>
                    <a:pt x="204" y="8"/>
                  </a:lnTo>
                  <a:lnTo>
                    <a:pt x="200" y="20"/>
                  </a:lnTo>
                  <a:lnTo>
                    <a:pt x="197" y="31"/>
                  </a:lnTo>
                  <a:lnTo>
                    <a:pt x="197" y="197"/>
                  </a:lnTo>
                  <a:lnTo>
                    <a:pt x="158" y="197"/>
                  </a:lnTo>
                  <a:lnTo>
                    <a:pt x="158" y="31"/>
                  </a:lnTo>
                  <a:lnTo>
                    <a:pt x="158" y="20"/>
                  </a:lnTo>
                  <a:lnTo>
                    <a:pt x="150" y="8"/>
                  </a:lnTo>
                  <a:lnTo>
                    <a:pt x="143" y="0"/>
                  </a:lnTo>
                  <a:lnTo>
                    <a:pt x="127" y="0"/>
                  </a:lnTo>
                  <a:lnTo>
                    <a:pt x="116" y="0"/>
                  </a:lnTo>
                  <a:lnTo>
                    <a:pt x="108" y="8"/>
                  </a:lnTo>
                  <a:lnTo>
                    <a:pt x="100" y="20"/>
                  </a:lnTo>
                  <a:lnTo>
                    <a:pt x="96" y="31"/>
                  </a:lnTo>
                  <a:lnTo>
                    <a:pt x="96" y="197"/>
                  </a:lnTo>
                  <a:lnTo>
                    <a:pt x="62" y="197"/>
                  </a:lnTo>
                  <a:lnTo>
                    <a:pt x="62" y="31"/>
                  </a:lnTo>
                  <a:lnTo>
                    <a:pt x="58" y="20"/>
                  </a:lnTo>
                  <a:lnTo>
                    <a:pt x="50" y="8"/>
                  </a:lnTo>
                  <a:lnTo>
                    <a:pt x="42" y="0"/>
                  </a:lnTo>
                  <a:lnTo>
                    <a:pt x="31" y="0"/>
                  </a:lnTo>
                  <a:lnTo>
                    <a:pt x="19" y="0"/>
                  </a:lnTo>
                  <a:lnTo>
                    <a:pt x="8" y="8"/>
                  </a:lnTo>
                  <a:lnTo>
                    <a:pt x="0" y="20"/>
                  </a:lnTo>
                  <a:lnTo>
                    <a:pt x="0" y="31"/>
                  </a:lnTo>
                  <a:lnTo>
                    <a:pt x="0" y="258"/>
                  </a:lnTo>
                  <a:lnTo>
                    <a:pt x="0" y="281"/>
                  </a:lnTo>
                  <a:lnTo>
                    <a:pt x="8" y="297"/>
                  </a:lnTo>
                  <a:lnTo>
                    <a:pt x="27" y="327"/>
                  </a:lnTo>
                  <a:lnTo>
                    <a:pt x="58" y="351"/>
                  </a:lnTo>
                  <a:lnTo>
                    <a:pt x="77" y="354"/>
                  </a:lnTo>
                  <a:lnTo>
                    <a:pt x="96" y="358"/>
                  </a:lnTo>
                  <a:lnTo>
                    <a:pt x="96" y="358"/>
                  </a:lnTo>
                  <a:close/>
                  <a:moveTo>
                    <a:pt x="62" y="258"/>
                  </a:moveTo>
                  <a:lnTo>
                    <a:pt x="197" y="258"/>
                  </a:lnTo>
                  <a:lnTo>
                    <a:pt x="197" y="258"/>
                  </a:lnTo>
                  <a:lnTo>
                    <a:pt x="193" y="274"/>
                  </a:lnTo>
                  <a:lnTo>
                    <a:pt x="185" y="285"/>
                  </a:lnTo>
                  <a:lnTo>
                    <a:pt x="173" y="293"/>
                  </a:lnTo>
                  <a:lnTo>
                    <a:pt x="162" y="297"/>
                  </a:lnTo>
                  <a:lnTo>
                    <a:pt x="96" y="297"/>
                  </a:lnTo>
                  <a:lnTo>
                    <a:pt x="81" y="293"/>
                  </a:lnTo>
                  <a:lnTo>
                    <a:pt x="73" y="285"/>
                  </a:lnTo>
                  <a:lnTo>
                    <a:pt x="66" y="274"/>
                  </a:lnTo>
                  <a:lnTo>
                    <a:pt x="62" y="258"/>
                  </a:lnTo>
                  <a:lnTo>
                    <a:pt x="62" y="2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43"/>
            <p:cNvSpPr>
              <a:spLocks noEditPoints="1"/>
            </p:cNvSpPr>
            <p:nvPr/>
          </p:nvSpPr>
          <p:spPr bwMode="auto">
            <a:xfrm>
              <a:off x="4606925" y="4725988"/>
              <a:ext cx="298450" cy="1295400"/>
            </a:xfrm>
            <a:custGeom>
              <a:avLst/>
              <a:gdLst>
                <a:gd name="T0" fmla="*/ 30 w 188"/>
                <a:gd name="T1" fmla="*/ 816 h 816"/>
                <a:gd name="T2" fmla="*/ 42 w 188"/>
                <a:gd name="T3" fmla="*/ 812 h 816"/>
                <a:gd name="T4" fmla="*/ 54 w 188"/>
                <a:gd name="T5" fmla="*/ 808 h 816"/>
                <a:gd name="T6" fmla="*/ 61 w 188"/>
                <a:gd name="T7" fmla="*/ 797 h 816"/>
                <a:gd name="T8" fmla="*/ 61 w 188"/>
                <a:gd name="T9" fmla="*/ 785 h 816"/>
                <a:gd name="T10" fmla="*/ 61 w 188"/>
                <a:gd name="T11" fmla="*/ 585 h 816"/>
                <a:gd name="T12" fmla="*/ 127 w 188"/>
                <a:gd name="T13" fmla="*/ 585 h 816"/>
                <a:gd name="T14" fmla="*/ 150 w 188"/>
                <a:gd name="T15" fmla="*/ 581 h 816"/>
                <a:gd name="T16" fmla="*/ 173 w 188"/>
                <a:gd name="T17" fmla="*/ 566 h 816"/>
                <a:gd name="T18" fmla="*/ 185 w 188"/>
                <a:gd name="T19" fmla="*/ 543 h 816"/>
                <a:gd name="T20" fmla="*/ 188 w 188"/>
                <a:gd name="T21" fmla="*/ 516 h 816"/>
                <a:gd name="T22" fmla="*/ 131 w 188"/>
                <a:gd name="T23" fmla="*/ 58 h 816"/>
                <a:gd name="T24" fmla="*/ 123 w 188"/>
                <a:gd name="T25" fmla="*/ 35 h 816"/>
                <a:gd name="T26" fmla="*/ 111 w 188"/>
                <a:gd name="T27" fmla="*/ 16 h 816"/>
                <a:gd name="T28" fmla="*/ 88 w 188"/>
                <a:gd name="T29" fmla="*/ 4 h 816"/>
                <a:gd name="T30" fmla="*/ 65 w 188"/>
                <a:gd name="T31" fmla="*/ 0 h 816"/>
                <a:gd name="T32" fmla="*/ 42 w 188"/>
                <a:gd name="T33" fmla="*/ 4 h 816"/>
                <a:gd name="T34" fmla="*/ 19 w 188"/>
                <a:gd name="T35" fmla="*/ 20 h 816"/>
                <a:gd name="T36" fmla="*/ 3 w 188"/>
                <a:gd name="T37" fmla="*/ 39 h 816"/>
                <a:gd name="T38" fmla="*/ 0 w 188"/>
                <a:gd name="T39" fmla="*/ 66 h 816"/>
                <a:gd name="T40" fmla="*/ 0 w 188"/>
                <a:gd name="T41" fmla="*/ 785 h 816"/>
                <a:gd name="T42" fmla="*/ 3 w 188"/>
                <a:gd name="T43" fmla="*/ 797 h 816"/>
                <a:gd name="T44" fmla="*/ 7 w 188"/>
                <a:gd name="T45" fmla="*/ 808 h 816"/>
                <a:gd name="T46" fmla="*/ 19 w 188"/>
                <a:gd name="T47" fmla="*/ 812 h 816"/>
                <a:gd name="T48" fmla="*/ 30 w 188"/>
                <a:gd name="T49" fmla="*/ 816 h 816"/>
                <a:gd name="T50" fmla="*/ 30 w 188"/>
                <a:gd name="T51" fmla="*/ 816 h 816"/>
                <a:gd name="T52" fmla="*/ 61 w 188"/>
                <a:gd name="T53" fmla="*/ 66 h 816"/>
                <a:gd name="T54" fmla="*/ 65 w 188"/>
                <a:gd name="T55" fmla="*/ 62 h 816"/>
                <a:gd name="T56" fmla="*/ 69 w 188"/>
                <a:gd name="T57" fmla="*/ 66 h 816"/>
                <a:gd name="T58" fmla="*/ 127 w 188"/>
                <a:gd name="T59" fmla="*/ 524 h 816"/>
                <a:gd name="T60" fmla="*/ 127 w 188"/>
                <a:gd name="T61" fmla="*/ 524 h 816"/>
                <a:gd name="T62" fmla="*/ 127 w 188"/>
                <a:gd name="T63" fmla="*/ 524 h 816"/>
                <a:gd name="T64" fmla="*/ 61 w 188"/>
                <a:gd name="T65" fmla="*/ 524 h 816"/>
                <a:gd name="T66" fmla="*/ 61 w 188"/>
                <a:gd name="T67" fmla="*/ 66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8" h="816">
                  <a:moveTo>
                    <a:pt x="30" y="816"/>
                  </a:moveTo>
                  <a:lnTo>
                    <a:pt x="42" y="812"/>
                  </a:lnTo>
                  <a:lnTo>
                    <a:pt x="54" y="808"/>
                  </a:lnTo>
                  <a:lnTo>
                    <a:pt x="61" y="797"/>
                  </a:lnTo>
                  <a:lnTo>
                    <a:pt x="61" y="785"/>
                  </a:lnTo>
                  <a:lnTo>
                    <a:pt x="61" y="585"/>
                  </a:lnTo>
                  <a:lnTo>
                    <a:pt x="127" y="585"/>
                  </a:lnTo>
                  <a:lnTo>
                    <a:pt x="150" y="581"/>
                  </a:lnTo>
                  <a:lnTo>
                    <a:pt x="173" y="566"/>
                  </a:lnTo>
                  <a:lnTo>
                    <a:pt x="185" y="543"/>
                  </a:lnTo>
                  <a:lnTo>
                    <a:pt x="188" y="516"/>
                  </a:lnTo>
                  <a:lnTo>
                    <a:pt x="131" y="58"/>
                  </a:lnTo>
                  <a:lnTo>
                    <a:pt x="123" y="35"/>
                  </a:lnTo>
                  <a:lnTo>
                    <a:pt x="111" y="16"/>
                  </a:lnTo>
                  <a:lnTo>
                    <a:pt x="88" y="4"/>
                  </a:lnTo>
                  <a:lnTo>
                    <a:pt x="65" y="0"/>
                  </a:lnTo>
                  <a:lnTo>
                    <a:pt x="42" y="4"/>
                  </a:lnTo>
                  <a:lnTo>
                    <a:pt x="19" y="20"/>
                  </a:lnTo>
                  <a:lnTo>
                    <a:pt x="3" y="39"/>
                  </a:lnTo>
                  <a:lnTo>
                    <a:pt x="0" y="66"/>
                  </a:lnTo>
                  <a:lnTo>
                    <a:pt x="0" y="785"/>
                  </a:lnTo>
                  <a:lnTo>
                    <a:pt x="3" y="797"/>
                  </a:lnTo>
                  <a:lnTo>
                    <a:pt x="7" y="808"/>
                  </a:lnTo>
                  <a:lnTo>
                    <a:pt x="19" y="812"/>
                  </a:lnTo>
                  <a:lnTo>
                    <a:pt x="30" y="816"/>
                  </a:lnTo>
                  <a:lnTo>
                    <a:pt x="30" y="816"/>
                  </a:lnTo>
                  <a:close/>
                  <a:moveTo>
                    <a:pt x="61" y="66"/>
                  </a:moveTo>
                  <a:lnTo>
                    <a:pt x="65" y="62"/>
                  </a:lnTo>
                  <a:lnTo>
                    <a:pt x="69" y="66"/>
                  </a:lnTo>
                  <a:lnTo>
                    <a:pt x="127" y="524"/>
                  </a:lnTo>
                  <a:lnTo>
                    <a:pt x="127" y="524"/>
                  </a:lnTo>
                  <a:lnTo>
                    <a:pt x="127" y="524"/>
                  </a:lnTo>
                  <a:lnTo>
                    <a:pt x="61" y="524"/>
                  </a:lnTo>
                  <a:lnTo>
                    <a:pt x="61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268907" y="1217418"/>
            <a:ext cx="517264" cy="356434"/>
            <a:chOff x="3663950" y="4775200"/>
            <a:chExt cx="3022600" cy="2082800"/>
          </a:xfrm>
        </p:grpSpPr>
        <p:sp>
          <p:nvSpPr>
            <p:cNvPr id="25" name="Freeform 48"/>
            <p:cNvSpPr>
              <a:spLocks noEditPoints="1"/>
            </p:cNvSpPr>
            <p:nvPr/>
          </p:nvSpPr>
          <p:spPr bwMode="auto">
            <a:xfrm>
              <a:off x="3663950" y="4775200"/>
              <a:ext cx="3022600" cy="2082800"/>
            </a:xfrm>
            <a:custGeom>
              <a:avLst/>
              <a:gdLst>
                <a:gd name="T0" fmla="*/ 1738 w 1904"/>
                <a:gd name="T1" fmla="*/ 793 h 1312"/>
                <a:gd name="T2" fmla="*/ 1838 w 1904"/>
                <a:gd name="T3" fmla="*/ 770 h 1312"/>
                <a:gd name="T4" fmla="*/ 1430 w 1904"/>
                <a:gd name="T5" fmla="*/ 520 h 1312"/>
                <a:gd name="T6" fmla="*/ 1545 w 1904"/>
                <a:gd name="T7" fmla="*/ 362 h 1312"/>
                <a:gd name="T8" fmla="*/ 1395 w 1904"/>
                <a:gd name="T9" fmla="*/ 343 h 1312"/>
                <a:gd name="T10" fmla="*/ 1241 w 1904"/>
                <a:gd name="T11" fmla="*/ 266 h 1312"/>
                <a:gd name="T12" fmla="*/ 1164 w 1904"/>
                <a:gd name="T13" fmla="*/ 316 h 1312"/>
                <a:gd name="T14" fmla="*/ 1337 w 1904"/>
                <a:gd name="T15" fmla="*/ 512 h 1312"/>
                <a:gd name="T16" fmla="*/ 998 w 1904"/>
                <a:gd name="T17" fmla="*/ 920 h 1312"/>
                <a:gd name="T18" fmla="*/ 921 w 1904"/>
                <a:gd name="T19" fmla="*/ 685 h 1312"/>
                <a:gd name="T20" fmla="*/ 1018 w 1904"/>
                <a:gd name="T21" fmla="*/ 570 h 1312"/>
                <a:gd name="T22" fmla="*/ 640 w 1904"/>
                <a:gd name="T23" fmla="*/ 496 h 1312"/>
                <a:gd name="T24" fmla="*/ 528 w 1904"/>
                <a:gd name="T25" fmla="*/ 0 h 1312"/>
                <a:gd name="T26" fmla="*/ 8 w 1904"/>
                <a:gd name="T27" fmla="*/ 550 h 1312"/>
                <a:gd name="T28" fmla="*/ 158 w 1904"/>
                <a:gd name="T29" fmla="*/ 662 h 1312"/>
                <a:gd name="T30" fmla="*/ 247 w 1904"/>
                <a:gd name="T31" fmla="*/ 823 h 1312"/>
                <a:gd name="T32" fmla="*/ 254 w 1904"/>
                <a:gd name="T33" fmla="*/ 1008 h 1312"/>
                <a:gd name="T34" fmla="*/ 305 w 1904"/>
                <a:gd name="T35" fmla="*/ 1127 h 1312"/>
                <a:gd name="T36" fmla="*/ 528 w 1904"/>
                <a:gd name="T37" fmla="*/ 1312 h 1312"/>
                <a:gd name="T38" fmla="*/ 744 w 1904"/>
                <a:gd name="T39" fmla="*/ 1154 h 1312"/>
                <a:gd name="T40" fmla="*/ 1384 w 1904"/>
                <a:gd name="T41" fmla="*/ 1023 h 1312"/>
                <a:gd name="T42" fmla="*/ 1476 w 1904"/>
                <a:gd name="T43" fmla="*/ 973 h 1312"/>
                <a:gd name="T44" fmla="*/ 1549 w 1904"/>
                <a:gd name="T45" fmla="*/ 1270 h 1312"/>
                <a:gd name="T46" fmla="*/ 1838 w 1904"/>
                <a:gd name="T47" fmla="*/ 1243 h 1312"/>
                <a:gd name="T48" fmla="*/ 1865 w 1904"/>
                <a:gd name="T49" fmla="*/ 954 h 1312"/>
                <a:gd name="T50" fmla="*/ 659 w 1904"/>
                <a:gd name="T51" fmla="*/ 554 h 1312"/>
                <a:gd name="T52" fmla="*/ 944 w 1904"/>
                <a:gd name="T53" fmla="*/ 616 h 1312"/>
                <a:gd name="T54" fmla="*/ 624 w 1904"/>
                <a:gd name="T55" fmla="*/ 589 h 1312"/>
                <a:gd name="T56" fmla="*/ 66 w 1904"/>
                <a:gd name="T57" fmla="*/ 62 h 1312"/>
                <a:gd name="T58" fmla="*/ 66 w 1904"/>
                <a:gd name="T59" fmla="*/ 523 h 1312"/>
                <a:gd name="T60" fmla="*/ 201 w 1904"/>
                <a:gd name="T61" fmla="*/ 620 h 1312"/>
                <a:gd name="T62" fmla="*/ 212 w 1904"/>
                <a:gd name="T63" fmla="*/ 623 h 1312"/>
                <a:gd name="T64" fmla="*/ 281 w 1904"/>
                <a:gd name="T65" fmla="*/ 885 h 1312"/>
                <a:gd name="T66" fmla="*/ 594 w 1904"/>
                <a:gd name="T67" fmla="*/ 685 h 1312"/>
                <a:gd name="T68" fmla="*/ 782 w 1904"/>
                <a:gd name="T69" fmla="*/ 873 h 1312"/>
                <a:gd name="T70" fmla="*/ 563 w 1904"/>
                <a:gd name="T71" fmla="*/ 1081 h 1312"/>
                <a:gd name="T72" fmla="*/ 493 w 1904"/>
                <a:gd name="T73" fmla="*/ 1097 h 1312"/>
                <a:gd name="T74" fmla="*/ 551 w 1904"/>
                <a:gd name="T75" fmla="*/ 1058 h 1312"/>
                <a:gd name="T76" fmla="*/ 432 w 1904"/>
                <a:gd name="T77" fmla="*/ 1220 h 1312"/>
                <a:gd name="T78" fmla="*/ 374 w 1904"/>
                <a:gd name="T79" fmla="*/ 1016 h 1312"/>
                <a:gd name="T80" fmla="*/ 459 w 1904"/>
                <a:gd name="T81" fmla="*/ 1150 h 1312"/>
                <a:gd name="T82" fmla="*/ 617 w 1904"/>
                <a:gd name="T83" fmla="*/ 1120 h 1312"/>
                <a:gd name="T84" fmla="*/ 690 w 1904"/>
                <a:gd name="T85" fmla="*/ 1047 h 1312"/>
                <a:gd name="T86" fmla="*/ 590 w 1904"/>
                <a:gd name="T87" fmla="*/ 1235 h 1312"/>
                <a:gd name="T88" fmla="*/ 744 w 1904"/>
                <a:gd name="T89" fmla="*/ 1016 h 1312"/>
                <a:gd name="T90" fmla="*/ 848 w 1904"/>
                <a:gd name="T91" fmla="*/ 904 h 1312"/>
                <a:gd name="T92" fmla="*/ 856 w 1904"/>
                <a:gd name="T93" fmla="*/ 820 h 1312"/>
                <a:gd name="T94" fmla="*/ 987 w 1904"/>
                <a:gd name="T95" fmla="*/ 977 h 1312"/>
                <a:gd name="T96" fmla="*/ 1484 w 1904"/>
                <a:gd name="T97" fmla="*/ 393 h 1312"/>
                <a:gd name="T98" fmla="*/ 1414 w 1904"/>
                <a:gd name="T99" fmla="*/ 412 h 1312"/>
                <a:gd name="T100" fmla="*/ 1353 w 1904"/>
                <a:gd name="T101" fmla="*/ 581 h 1312"/>
                <a:gd name="T102" fmla="*/ 1345 w 1904"/>
                <a:gd name="T103" fmla="*/ 943 h 1312"/>
                <a:gd name="T104" fmla="*/ 1538 w 1904"/>
                <a:gd name="T105" fmla="*/ 1174 h 1312"/>
                <a:gd name="T106" fmla="*/ 1561 w 1904"/>
                <a:gd name="T107" fmla="*/ 966 h 1312"/>
                <a:gd name="T108" fmla="*/ 1769 w 1904"/>
                <a:gd name="T109" fmla="*/ 947 h 1312"/>
                <a:gd name="T110" fmla="*/ 1831 w 1904"/>
                <a:gd name="T111" fmla="*/ 1147 h 1312"/>
                <a:gd name="T112" fmla="*/ 1677 w 1904"/>
                <a:gd name="T113" fmla="*/ 1250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04" h="1312">
                  <a:moveTo>
                    <a:pt x="1677" y="854"/>
                  </a:moveTo>
                  <a:lnTo>
                    <a:pt x="1638" y="858"/>
                  </a:lnTo>
                  <a:lnTo>
                    <a:pt x="1603" y="866"/>
                  </a:lnTo>
                  <a:lnTo>
                    <a:pt x="1572" y="804"/>
                  </a:lnTo>
                  <a:lnTo>
                    <a:pt x="1623" y="789"/>
                  </a:lnTo>
                  <a:lnTo>
                    <a:pt x="1677" y="785"/>
                  </a:lnTo>
                  <a:lnTo>
                    <a:pt x="1738" y="793"/>
                  </a:lnTo>
                  <a:lnTo>
                    <a:pt x="1796" y="808"/>
                  </a:lnTo>
                  <a:lnTo>
                    <a:pt x="1808" y="812"/>
                  </a:lnTo>
                  <a:lnTo>
                    <a:pt x="1819" y="812"/>
                  </a:lnTo>
                  <a:lnTo>
                    <a:pt x="1831" y="804"/>
                  </a:lnTo>
                  <a:lnTo>
                    <a:pt x="1838" y="793"/>
                  </a:lnTo>
                  <a:lnTo>
                    <a:pt x="1838" y="781"/>
                  </a:lnTo>
                  <a:lnTo>
                    <a:pt x="1838" y="770"/>
                  </a:lnTo>
                  <a:lnTo>
                    <a:pt x="1831" y="762"/>
                  </a:lnTo>
                  <a:lnTo>
                    <a:pt x="1823" y="754"/>
                  </a:lnTo>
                  <a:lnTo>
                    <a:pt x="1750" y="731"/>
                  </a:lnTo>
                  <a:lnTo>
                    <a:pt x="1677" y="723"/>
                  </a:lnTo>
                  <a:lnTo>
                    <a:pt x="1611" y="731"/>
                  </a:lnTo>
                  <a:lnTo>
                    <a:pt x="1545" y="750"/>
                  </a:lnTo>
                  <a:lnTo>
                    <a:pt x="1430" y="520"/>
                  </a:lnTo>
                  <a:lnTo>
                    <a:pt x="1445" y="523"/>
                  </a:lnTo>
                  <a:lnTo>
                    <a:pt x="1515" y="523"/>
                  </a:lnTo>
                  <a:lnTo>
                    <a:pt x="1526" y="520"/>
                  </a:lnTo>
                  <a:lnTo>
                    <a:pt x="1534" y="512"/>
                  </a:lnTo>
                  <a:lnTo>
                    <a:pt x="1542" y="504"/>
                  </a:lnTo>
                  <a:lnTo>
                    <a:pt x="1545" y="493"/>
                  </a:lnTo>
                  <a:lnTo>
                    <a:pt x="1545" y="362"/>
                  </a:lnTo>
                  <a:lnTo>
                    <a:pt x="1542" y="350"/>
                  </a:lnTo>
                  <a:lnTo>
                    <a:pt x="1534" y="339"/>
                  </a:lnTo>
                  <a:lnTo>
                    <a:pt x="1526" y="331"/>
                  </a:lnTo>
                  <a:lnTo>
                    <a:pt x="1515" y="331"/>
                  </a:lnTo>
                  <a:lnTo>
                    <a:pt x="1445" y="331"/>
                  </a:lnTo>
                  <a:lnTo>
                    <a:pt x="1418" y="335"/>
                  </a:lnTo>
                  <a:lnTo>
                    <a:pt x="1395" y="343"/>
                  </a:lnTo>
                  <a:lnTo>
                    <a:pt x="1376" y="362"/>
                  </a:lnTo>
                  <a:lnTo>
                    <a:pt x="1361" y="381"/>
                  </a:lnTo>
                  <a:lnTo>
                    <a:pt x="1330" y="316"/>
                  </a:lnTo>
                  <a:lnTo>
                    <a:pt x="1314" y="296"/>
                  </a:lnTo>
                  <a:lnTo>
                    <a:pt x="1291" y="277"/>
                  </a:lnTo>
                  <a:lnTo>
                    <a:pt x="1268" y="266"/>
                  </a:lnTo>
                  <a:lnTo>
                    <a:pt x="1241" y="266"/>
                  </a:lnTo>
                  <a:lnTo>
                    <a:pt x="1183" y="266"/>
                  </a:lnTo>
                  <a:lnTo>
                    <a:pt x="1172" y="266"/>
                  </a:lnTo>
                  <a:lnTo>
                    <a:pt x="1164" y="273"/>
                  </a:lnTo>
                  <a:lnTo>
                    <a:pt x="1156" y="281"/>
                  </a:lnTo>
                  <a:lnTo>
                    <a:pt x="1152" y="296"/>
                  </a:lnTo>
                  <a:lnTo>
                    <a:pt x="1156" y="308"/>
                  </a:lnTo>
                  <a:lnTo>
                    <a:pt x="1164" y="316"/>
                  </a:lnTo>
                  <a:lnTo>
                    <a:pt x="1172" y="323"/>
                  </a:lnTo>
                  <a:lnTo>
                    <a:pt x="1183" y="327"/>
                  </a:lnTo>
                  <a:lnTo>
                    <a:pt x="1241" y="327"/>
                  </a:lnTo>
                  <a:lnTo>
                    <a:pt x="1260" y="331"/>
                  </a:lnTo>
                  <a:lnTo>
                    <a:pt x="1272" y="346"/>
                  </a:lnTo>
                  <a:lnTo>
                    <a:pt x="1353" y="504"/>
                  </a:lnTo>
                  <a:lnTo>
                    <a:pt x="1337" y="512"/>
                  </a:lnTo>
                  <a:lnTo>
                    <a:pt x="1314" y="527"/>
                  </a:lnTo>
                  <a:lnTo>
                    <a:pt x="1299" y="546"/>
                  </a:lnTo>
                  <a:lnTo>
                    <a:pt x="1287" y="570"/>
                  </a:lnTo>
                  <a:lnTo>
                    <a:pt x="1283" y="596"/>
                  </a:lnTo>
                  <a:lnTo>
                    <a:pt x="1283" y="920"/>
                  </a:lnTo>
                  <a:lnTo>
                    <a:pt x="1021" y="920"/>
                  </a:lnTo>
                  <a:lnTo>
                    <a:pt x="998" y="920"/>
                  </a:lnTo>
                  <a:lnTo>
                    <a:pt x="979" y="912"/>
                  </a:lnTo>
                  <a:lnTo>
                    <a:pt x="948" y="893"/>
                  </a:lnTo>
                  <a:lnTo>
                    <a:pt x="925" y="858"/>
                  </a:lnTo>
                  <a:lnTo>
                    <a:pt x="921" y="839"/>
                  </a:lnTo>
                  <a:lnTo>
                    <a:pt x="917" y="820"/>
                  </a:lnTo>
                  <a:lnTo>
                    <a:pt x="917" y="685"/>
                  </a:lnTo>
                  <a:lnTo>
                    <a:pt x="921" y="685"/>
                  </a:lnTo>
                  <a:lnTo>
                    <a:pt x="940" y="685"/>
                  </a:lnTo>
                  <a:lnTo>
                    <a:pt x="960" y="677"/>
                  </a:lnTo>
                  <a:lnTo>
                    <a:pt x="991" y="658"/>
                  </a:lnTo>
                  <a:lnTo>
                    <a:pt x="1010" y="627"/>
                  </a:lnTo>
                  <a:lnTo>
                    <a:pt x="1018" y="608"/>
                  </a:lnTo>
                  <a:lnTo>
                    <a:pt x="1018" y="589"/>
                  </a:lnTo>
                  <a:lnTo>
                    <a:pt x="1018" y="570"/>
                  </a:lnTo>
                  <a:lnTo>
                    <a:pt x="1010" y="554"/>
                  </a:lnTo>
                  <a:lnTo>
                    <a:pt x="991" y="523"/>
                  </a:lnTo>
                  <a:lnTo>
                    <a:pt x="960" y="500"/>
                  </a:lnTo>
                  <a:lnTo>
                    <a:pt x="940" y="496"/>
                  </a:lnTo>
                  <a:lnTo>
                    <a:pt x="921" y="493"/>
                  </a:lnTo>
                  <a:lnTo>
                    <a:pt x="659" y="493"/>
                  </a:lnTo>
                  <a:lnTo>
                    <a:pt x="640" y="496"/>
                  </a:lnTo>
                  <a:lnTo>
                    <a:pt x="621" y="500"/>
                  </a:lnTo>
                  <a:lnTo>
                    <a:pt x="590" y="523"/>
                  </a:lnTo>
                  <a:lnTo>
                    <a:pt x="590" y="66"/>
                  </a:lnTo>
                  <a:lnTo>
                    <a:pt x="586" y="39"/>
                  </a:lnTo>
                  <a:lnTo>
                    <a:pt x="570" y="19"/>
                  </a:lnTo>
                  <a:lnTo>
                    <a:pt x="551" y="8"/>
                  </a:lnTo>
                  <a:lnTo>
                    <a:pt x="528" y="0"/>
                  </a:lnTo>
                  <a:lnTo>
                    <a:pt x="66" y="0"/>
                  </a:lnTo>
                  <a:lnTo>
                    <a:pt x="43" y="8"/>
                  </a:lnTo>
                  <a:lnTo>
                    <a:pt x="19" y="19"/>
                  </a:lnTo>
                  <a:lnTo>
                    <a:pt x="8" y="39"/>
                  </a:lnTo>
                  <a:lnTo>
                    <a:pt x="0" y="66"/>
                  </a:lnTo>
                  <a:lnTo>
                    <a:pt x="0" y="523"/>
                  </a:lnTo>
                  <a:lnTo>
                    <a:pt x="8" y="550"/>
                  </a:lnTo>
                  <a:lnTo>
                    <a:pt x="19" y="570"/>
                  </a:lnTo>
                  <a:lnTo>
                    <a:pt x="43" y="585"/>
                  </a:lnTo>
                  <a:lnTo>
                    <a:pt x="66" y="589"/>
                  </a:lnTo>
                  <a:lnTo>
                    <a:pt x="135" y="589"/>
                  </a:lnTo>
                  <a:lnTo>
                    <a:pt x="131" y="608"/>
                  </a:lnTo>
                  <a:lnTo>
                    <a:pt x="139" y="639"/>
                  </a:lnTo>
                  <a:lnTo>
                    <a:pt x="158" y="662"/>
                  </a:lnTo>
                  <a:lnTo>
                    <a:pt x="181" y="681"/>
                  </a:lnTo>
                  <a:lnTo>
                    <a:pt x="212" y="685"/>
                  </a:lnTo>
                  <a:lnTo>
                    <a:pt x="378" y="685"/>
                  </a:lnTo>
                  <a:lnTo>
                    <a:pt x="351" y="708"/>
                  </a:lnTo>
                  <a:lnTo>
                    <a:pt x="324" y="727"/>
                  </a:lnTo>
                  <a:lnTo>
                    <a:pt x="281" y="773"/>
                  </a:lnTo>
                  <a:lnTo>
                    <a:pt x="247" y="823"/>
                  </a:lnTo>
                  <a:lnTo>
                    <a:pt x="224" y="870"/>
                  </a:lnTo>
                  <a:lnTo>
                    <a:pt x="208" y="908"/>
                  </a:lnTo>
                  <a:lnTo>
                    <a:pt x="208" y="927"/>
                  </a:lnTo>
                  <a:lnTo>
                    <a:pt x="208" y="947"/>
                  </a:lnTo>
                  <a:lnTo>
                    <a:pt x="216" y="966"/>
                  </a:lnTo>
                  <a:lnTo>
                    <a:pt x="228" y="981"/>
                  </a:lnTo>
                  <a:lnTo>
                    <a:pt x="254" y="1008"/>
                  </a:lnTo>
                  <a:lnTo>
                    <a:pt x="274" y="1012"/>
                  </a:lnTo>
                  <a:lnTo>
                    <a:pt x="293" y="1016"/>
                  </a:lnTo>
                  <a:lnTo>
                    <a:pt x="293" y="1016"/>
                  </a:lnTo>
                  <a:lnTo>
                    <a:pt x="308" y="1016"/>
                  </a:lnTo>
                  <a:lnTo>
                    <a:pt x="301" y="1047"/>
                  </a:lnTo>
                  <a:lnTo>
                    <a:pt x="297" y="1081"/>
                  </a:lnTo>
                  <a:lnTo>
                    <a:pt x="305" y="1127"/>
                  </a:lnTo>
                  <a:lnTo>
                    <a:pt x="316" y="1170"/>
                  </a:lnTo>
                  <a:lnTo>
                    <a:pt x="335" y="1208"/>
                  </a:lnTo>
                  <a:lnTo>
                    <a:pt x="366" y="1243"/>
                  </a:lnTo>
                  <a:lnTo>
                    <a:pt x="397" y="1270"/>
                  </a:lnTo>
                  <a:lnTo>
                    <a:pt x="439" y="1293"/>
                  </a:lnTo>
                  <a:lnTo>
                    <a:pt x="482" y="1304"/>
                  </a:lnTo>
                  <a:lnTo>
                    <a:pt x="528" y="1312"/>
                  </a:lnTo>
                  <a:lnTo>
                    <a:pt x="567" y="1308"/>
                  </a:lnTo>
                  <a:lnTo>
                    <a:pt x="609" y="1297"/>
                  </a:lnTo>
                  <a:lnTo>
                    <a:pt x="644" y="1277"/>
                  </a:lnTo>
                  <a:lnTo>
                    <a:pt x="678" y="1254"/>
                  </a:lnTo>
                  <a:lnTo>
                    <a:pt x="705" y="1224"/>
                  </a:lnTo>
                  <a:lnTo>
                    <a:pt x="728" y="1193"/>
                  </a:lnTo>
                  <a:lnTo>
                    <a:pt x="744" y="1154"/>
                  </a:lnTo>
                  <a:lnTo>
                    <a:pt x="752" y="1112"/>
                  </a:lnTo>
                  <a:lnTo>
                    <a:pt x="1349" y="1112"/>
                  </a:lnTo>
                  <a:lnTo>
                    <a:pt x="1361" y="1112"/>
                  </a:lnTo>
                  <a:lnTo>
                    <a:pt x="1372" y="1104"/>
                  </a:lnTo>
                  <a:lnTo>
                    <a:pt x="1376" y="1093"/>
                  </a:lnTo>
                  <a:lnTo>
                    <a:pt x="1380" y="1081"/>
                  </a:lnTo>
                  <a:lnTo>
                    <a:pt x="1384" y="1023"/>
                  </a:lnTo>
                  <a:lnTo>
                    <a:pt x="1403" y="966"/>
                  </a:lnTo>
                  <a:lnTo>
                    <a:pt x="1434" y="912"/>
                  </a:lnTo>
                  <a:lnTo>
                    <a:pt x="1472" y="870"/>
                  </a:lnTo>
                  <a:lnTo>
                    <a:pt x="1519" y="831"/>
                  </a:lnTo>
                  <a:lnTo>
                    <a:pt x="1549" y="893"/>
                  </a:lnTo>
                  <a:lnTo>
                    <a:pt x="1507" y="931"/>
                  </a:lnTo>
                  <a:lnTo>
                    <a:pt x="1476" y="973"/>
                  </a:lnTo>
                  <a:lnTo>
                    <a:pt x="1457" y="1027"/>
                  </a:lnTo>
                  <a:lnTo>
                    <a:pt x="1449" y="1081"/>
                  </a:lnTo>
                  <a:lnTo>
                    <a:pt x="1453" y="1127"/>
                  </a:lnTo>
                  <a:lnTo>
                    <a:pt x="1468" y="1170"/>
                  </a:lnTo>
                  <a:lnTo>
                    <a:pt x="1488" y="1208"/>
                  </a:lnTo>
                  <a:lnTo>
                    <a:pt x="1515" y="1243"/>
                  </a:lnTo>
                  <a:lnTo>
                    <a:pt x="1549" y="1270"/>
                  </a:lnTo>
                  <a:lnTo>
                    <a:pt x="1588" y="1293"/>
                  </a:lnTo>
                  <a:lnTo>
                    <a:pt x="1630" y="1304"/>
                  </a:lnTo>
                  <a:lnTo>
                    <a:pt x="1677" y="1312"/>
                  </a:lnTo>
                  <a:lnTo>
                    <a:pt x="1723" y="1304"/>
                  </a:lnTo>
                  <a:lnTo>
                    <a:pt x="1765" y="1293"/>
                  </a:lnTo>
                  <a:lnTo>
                    <a:pt x="1804" y="1270"/>
                  </a:lnTo>
                  <a:lnTo>
                    <a:pt x="1838" y="1243"/>
                  </a:lnTo>
                  <a:lnTo>
                    <a:pt x="1865" y="1208"/>
                  </a:lnTo>
                  <a:lnTo>
                    <a:pt x="1888" y="1170"/>
                  </a:lnTo>
                  <a:lnTo>
                    <a:pt x="1900" y="1127"/>
                  </a:lnTo>
                  <a:lnTo>
                    <a:pt x="1904" y="1081"/>
                  </a:lnTo>
                  <a:lnTo>
                    <a:pt x="1900" y="1035"/>
                  </a:lnTo>
                  <a:lnTo>
                    <a:pt x="1888" y="993"/>
                  </a:lnTo>
                  <a:lnTo>
                    <a:pt x="1865" y="954"/>
                  </a:lnTo>
                  <a:lnTo>
                    <a:pt x="1838" y="923"/>
                  </a:lnTo>
                  <a:lnTo>
                    <a:pt x="1804" y="893"/>
                  </a:lnTo>
                  <a:lnTo>
                    <a:pt x="1765" y="873"/>
                  </a:lnTo>
                  <a:lnTo>
                    <a:pt x="1723" y="858"/>
                  </a:lnTo>
                  <a:lnTo>
                    <a:pt x="1677" y="854"/>
                  </a:lnTo>
                  <a:lnTo>
                    <a:pt x="1677" y="854"/>
                  </a:lnTo>
                  <a:close/>
                  <a:moveTo>
                    <a:pt x="659" y="554"/>
                  </a:moveTo>
                  <a:lnTo>
                    <a:pt x="921" y="554"/>
                  </a:lnTo>
                  <a:lnTo>
                    <a:pt x="933" y="558"/>
                  </a:lnTo>
                  <a:lnTo>
                    <a:pt x="944" y="566"/>
                  </a:lnTo>
                  <a:lnTo>
                    <a:pt x="952" y="577"/>
                  </a:lnTo>
                  <a:lnTo>
                    <a:pt x="956" y="589"/>
                  </a:lnTo>
                  <a:lnTo>
                    <a:pt x="952" y="604"/>
                  </a:lnTo>
                  <a:lnTo>
                    <a:pt x="944" y="616"/>
                  </a:lnTo>
                  <a:lnTo>
                    <a:pt x="933" y="623"/>
                  </a:lnTo>
                  <a:lnTo>
                    <a:pt x="921" y="623"/>
                  </a:lnTo>
                  <a:lnTo>
                    <a:pt x="659" y="623"/>
                  </a:lnTo>
                  <a:lnTo>
                    <a:pt x="644" y="623"/>
                  </a:lnTo>
                  <a:lnTo>
                    <a:pt x="632" y="616"/>
                  </a:lnTo>
                  <a:lnTo>
                    <a:pt x="624" y="604"/>
                  </a:lnTo>
                  <a:lnTo>
                    <a:pt x="624" y="589"/>
                  </a:lnTo>
                  <a:lnTo>
                    <a:pt x="624" y="577"/>
                  </a:lnTo>
                  <a:lnTo>
                    <a:pt x="632" y="566"/>
                  </a:lnTo>
                  <a:lnTo>
                    <a:pt x="644" y="558"/>
                  </a:lnTo>
                  <a:lnTo>
                    <a:pt x="659" y="554"/>
                  </a:lnTo>
                  <a:lnTo>
                    <a:pt x="659" y="554"/>
                  </a:lnTo>
                  <a:close/>
                  <a:moveTo>
                    <a:pt x="66" y="66"/>
                  </a:moveTo>
                  <a:lnTo>
                    <a:pt x="66" y="62"/>
                  </a:lnTo>
                  <a:lnTo>
                    <a:pt x="528" y="62"/>
                  </a:lnTo>
                  <a:lnTo>
                    <a:pt x="528" y="66"/>
                  </a:lnTo>
                  <a:lnTo>
                    <a:pt x="528" y="131"/>
                  </a:lnTo>
                  <a:lnTo>
                    <a:pt x="66" y="131"/>
                  </a:lnTo>
                  <a:lnTo>
                    <a:pt x="66" y="66"/>
                  </a:lnTo>
                  <a:close/>
                  <a:moveTo>
                    <a:pt x="66" y="527"/>
                  </a:moveTo>
                  <a:lnTo>
                    <a:pt x="66" y="523"/>
                  </a:lnTo>
                  <a:lnTo>
                    <a:pt x="66" y="193"/>
                  </a:lnTo>
                  <a:lnTo>
                    <a:pt x="528" y="193"/>
                  </a:lnTo>
                  <a:lnTo>
                    <a:pt x="528" y="523"/>
                  </a:lnTo>
                  <a:lnTo>
                    <a:pt x="528" y="527"/>
                  </a:lnTo>
                  <a:lnTo>
                    <a:pt x="66" y="527"/>
                  </a:lnTo>
                  <a:close/>
                  <a:moveTo>
                    <a:pt x="212" y="623"/>
                  </a:moveTo>
                  <a:lnTo>
                    <a:pt x="201" y="620"/>
                  </a:lnTo>
                  <a:lnTo>
                    <a:pt x="193" y="608"/>
                  </a:lnTo>
                  <a:lnTo>
                    <a:pt x="201" y="593"/>
                  </a:lnTo>
                  <a:lnTo>
                    <a:pt x="208" y="589"/>
                  </a:lnTo>
                  <a:lnTo>
                    <a:pt x="563" y="589"/>
                  </a:lnTo>
                  <a:lnTo>
                    <a:pt x="563" y="589"/>
                  </a:lnTo>
                  <a:lnTo>
                    <a:pt x="567" y="623"/>
                  </a:lnTo>
                  <a:lnTo>
                    <a:pt x="212" y="623"/>
                  </a:lnTo>
                  <a:close/>
                  <a:moveTo>
                    <a:pt x="293" y="954"/>
                  </a:moveTo>
                  <a:lnTo>
                    <a:pt x="293" y="954"/>
                  </a:lnTo>
                  <a:lnTo>
                    <a:pt x="281" y="950"/>
                  </a:lnTo>
                  <a:lnTo>
                    <a:pt x="274" y="943"/>
                  </a:lnTo>
                  <a:lnTo>
                    <a:pt x="270" y="935"/>
                  </a:lnTo>
                  <a:lnTo>
                    <a:pt x="270" y="923"/>
                  </a:lnTo>
                  <a:lnTo>
                    <a:pt x="281" y="885"/>
                  </a:lnTo>
                  <a:lnTo>
                    <a:pt x="305" y="847"/>
                  </a:lnTo>
                  <a:lnTo>
                    <a:pt x="335" y="808"/>
                  </a:lnTo>
                  <a:lnTo>
                    <a:pt x="370" y="770"/>
                  </a:lnTo>
                  <a:lnTo>
                    <a:pt x="416" y="735"/>
                  </a:lnTo>
                  <a:lnTo>
                    <a:pt x="466" y="712"/>
                  </a:lnTo>
                  <a:lnTo>
                    <a:pt x="528" y="693"/>
                  </a:lnTo>
                  <a:lnTo>
                    <a:pt x="594" y="685"/>
                  </a:lnTo>
                  <a:lnTo>
                    <a:pt x="640" y="693"/>
                  </a:lnTo>
                  <a:lnTo>
                    <a:pt x="682" y="708"/>
                  </a:lnTo>
                  <a:lnTo>
                    <a:pt x="717" y="735"/>
                  </a:lnTo>
                  <a:lnTo>
                    <a:pt x="740" y="766"/>
                  </a:lnTo>
                  <a:lnTo>
                    <a:pt x="763" y="800"/>
                  </a:lnTo>
                  <a:lnTo>
                    <a:pt x="775" y="835"/>
                  </a:lnTo>
                  <a:lnTo>
                    <a:pt x="782" y="873"/>
                  </a:lnTo>
                  <a:lnTo>
                    <a:pt x="786" y="904"/>
                  </a:lnTo>
                  <a:lnTo>
                    <a:pt x="782" y="923"/>
                  </a:lnTo>
                  <a:lnTo>
                    <a:pt x="775" y="939"/>
                  </a:lnTo>
                  <a:lnTo>
                    <a:pt x="763" y="947"/>
                  </a:lnTo>
                  <a:lnTo>
                    <a:pt x="748" y="954"/>
                  </a:lnTo>
                  <a:lnTo>
                    <a:pt x="293" y="954"/>
                  </a:lnTo>
                  <a:close/>
                  <a:moveTo>
                    <a:pt x="563" y="1081"/>
                  </a:moveTo>
                  <a:lnTo>
                    <a:pt x="559" y="1097"/>
                  </a:lnTo>
                  <a:lnTo>
                    <a:pt x="551" y="1108"/>
                  </a:lnTo>
                  <a:lnTo>
                    <a:pt x="540" y="1116"/>
                  </a:lnTo>
                  <a:lnTo>
                    <a:pt x="528" y="1116"/>
                  </a:lnTo>
                  <a:lnTo>
                    <a:pt x="513" y="1116"/>
                  </a:lnTo>
                  <a:lnTo>
                    <a:pt x="501" y="1108"/>
                  </a:lnTo>
                  <a:lnTo>
                    <a:pt x="493" y="1097"/>
                  </a:lnTo>
                  <a:lnTo>
                    <a:pt x="490" y="1081"/>
                  </a:lnTo>
                  <a:lnTo>
                    <a:pt x="493" y="1070"/>
                  </a:lnTo>
                  <a:lnTo>
                    <a:pt x="501" y="1058"/>
                  </a:lnTo>
                  <a:lnTo>
                    <a:pt x="513" y="1050"/>
                  </a:lnTo>
                  <a:lnTo>
                    <a:pt x="528" y="1047"/>
                  </a:lnTo>
                  <a:lnTo>
                    <a:pt x="540" y="1050"/>
                  </a:lnTo>
                  <a:lnTo>
                    <a:pt x="551" y="1058"/>
                  </a:lnTo>
                  <a:lnTo>
                    <a:pt x="559" y="1070"/>
                  </a:lnTo>
                  <a:lnTo>
                    <a:pt x="563" y="1081"/>
                  </a:lnTo>
                  <a:lnTo>
                    <a:pt x="563" y="1081"/>
                  </a:lnTo>
                  <a:close/>
                  <a:moveTo>
                    <a:pt x="528" y="1250"/>
                  </a:moveTo>
                  <a:lnTo>
                    <a:pt x="493" y="1247"/>
                  </a:lnTo>
                  <a:lnTo>
                    <a:pt x="463" y="1235"/>
                  </a:lnTo>
                  <a:lnTo>
                    <a:pt x="432" y="1220"/>
                  </a:lnTo>
                  <a:lnTo>
                    <a:pt x="409" y="1200"/>
                  </a:lnTo>
                  <a:lnTo>
                    <a:pt x="389" y="1174"/>
                  </a:lnTo>
                  <a:lnTo>
                    <a:pt x="374" y="1147"/>
                  </a:lnTo>
                  <a:lnTo>
                    <a:pt x="362" y="1116"/>
                  </a:lnTo>
                  <a:lnTo>
                    <a:pt x="359" y="1081"/>
                  </a:lnTo>
                  <a:lnTo>
                    <a:pt x="362" y="1047"/>
                  </a:lnTo>
                  <a:lnTo>
                    <a:pt x="374" y="1016"/>
                  </a:lnTo>
                  <a:lnTo>
                    <a:pt x="459" y="1016"/>
                  </a:lnTo>
                  <a:lnTo>
                    <a:pt x="436" y="1047"/>
                  </a:lnTo>
                  <a:lnTo>
                    <a:pt x="432" y="1062"/>
                  </a:lnTo>
                  <a:lnTo>
                    <a:pt x="428" y="1081"/>
                  </a:lnTo>
                  <a:lnTo>
                    <a:pt x="432" y="1100"/>
                  </a:lnTo>
                  <a:lnTo>
                    <a:pt x="436" y="1120"/>
                  </a:lnTo>
                  <a:lnTo>
                    <a:pt x="459" y="1150"/>
                  </a:lnTo>
                  <a:lnTo>
                    <a:pt x="490" y="1170"/>
                  </a:lnTo>
                  <a:lnTo>
                    <a:pt x="505" y="1177"/>
                  </a:lnTo>
                  <a:lnTo>
                    <a:pt x="528" y="1177"/>
                  </a:lnTo>
                  <a:lnTo>
                    <a:pt x="547" y="1177"/>
                  </a:lnTo>
                  <a:lnTo>
                    <a:pt x="563" y="1170"/>
                  </a:lnTo>
                  <a:lnTo>
                    <a:pt x="594" y="1150"/>
                  </a:lnTo>
                  <a:lnTo>
                    <a:pt x="617" y="1120"/>
                  </a:lnTo>
                  <a:lnTo>
                    <a:pt x="621" y="1100"/>
                  </a:lnTo>
                  <a:lnTo>
                    <a:pt x="624" y="1081"/>
                  </a:lnTo>
                  <a:lnTo>
                    <a:pt x="621" y="1062"/>
                  </a:lnTo>
                  <a:lnTo>
                    <a:pt x="617" y="1047"/>
                  </a:lnTo>
                  <a:lnTo>
                    <a:pt x="594" y="1016"/>
                  </a:lnTo>
                  <a:lnTo>
                    <a:pt x="678" y="1016"/>
                  </a:lnTo>
                  <a:lnTo>
                    <a:pt x="690" y="1047"/>
                  </a:lnTo>
                  <a:lnTo>
                    <a:pt x="694" y="1081"/>
                  </a:lnTo>
                  <a:lnTo>
                    <a:pt x="690" y="1116"/>
                  </a:lnTo>
                  <a:lnTo>
                    <a:pt x="678" y="1147"/>
                  </a:lnTo>
                  <a:lnTo>
                    <a:pt x="663" y="1174"/>
                  </a:lnTo>
                  <a:lnTo>
                    <a:pt x="644" y="1200"/>
                  </a:lnTo>
                  <a:lnTo>
                    <a:pt x="621" y="1220"/>
                  </a:lnTo>
                  <a:lnTo>
                    <a:pt x="590" y="1235"/>
                  </a:lnTo>
                  <a:lnTo>
                    <a:pt x="559" y="1247"/>
                  </a:lnTo>
                  <a:lnTo>
                    <a:pt x="528" y="1250"/>
                  </a:lnTo>
                  <a:lnTo>
                    <a:pt x="528" y="1250"/>
                  </a:lnTo>
                  <a:close/>
                  <a:moveTo>
                    <a:pt x="1326" y="1012"/>
                  </a:moveTo>
                  <a:lnTo>
                    <a:pt x="1318" y="1050"/>
                  </a:lnTo>
                  <a:lnTo>
                    <a:pt x="752" y="1050"/>
                  </a:lnTo>
                  <a:lnTo>
                    <a:pt x="744" y="1016"/>
                  </a:lnTo>
                  <a:lnTo>
                    <a:pt x="748" y="1016"/>
                  </a:lnTo>
                  <a:lnTo>
                    <a:pt x="771" y="1012"/>
                  </a:lnTo>
                  <a:lnTo>
                    <a:pt x="786" y="1004"/>
                  </a:lnTo>
                  <a:lnTo>
                    <a:pt x="821" y="981"/>
                  </a:lnTo>
                  <a:lnTo>
                    <a:pt x="840" y="950"/>
                  </a:lnTo>
                  <a:lnTo>
                    <a:pt x="844" y="927"/>
                  </a:lnTo>
                  <a:lnTo>
                    <a:pt x="848" y="904"/>
                  </a:lnTo>
                  <a:lnTo>
                    <a:pt x="844" y="858"/>
                  </a:lnTo>
                  <a:lnTo>
                    <a:pt x="833" y="808"/>
                  </a:lnTo>
                  <a:lnTo>
                    <a:pt x="813" y="762"/>
                  </a:lnTo>
                  <a:lnTo>
                    <a:pt x="786" y="720"/>
                  </a:lnTo>
                  <a:lnTo>
                    <a:pt x="755" y="685"/>
                  </a:lnTo>
                  <a:lnTo>
                    <a:pt x="856" y="685"/>
                  </a:lnTo>
                  <a:lnTo>
                    <a:pt x="856" y="820"/>
                  </a:lnTo>
                  <a:lnTo>
                    <a:pt x="860" y="854"/>
                  </a:lnTo>
                  <a:lnTo>
                    <a:pt x="871" y="881"/>
                  </a:lnTo>
                  <a:lnTo>
                    <a:pt x="887" y="912"/>
                  </a:lnTo>
                  <a:lnTo>
                    <a:pt x="906" y="935"/>
                  </a:lnTo>
                  <a:lnTo>
                    <a:pt x="929" y="954"/>
                  </a:lnTo>
                  <a:lnTo>
                    <a:pt x="956" y="970"/>
                  </a:lnTo>
                  <a:lnTo>
                    <a:pt x="987" y="977"/>
                  </a:lnTo>
                  <a:lnTo>
                    <a:pt x="1021" y="981"/>
                  </a:lnTo>
                  <a:lnTo>
                    <a:pt x="1314" y="981"/>
                  </a:lnTo>
                  <a:lnTo>
                    <a:pt x="1334" y="977"/>
                  </a:lnTo>
                  <a:lnTo>
                    <a:pt x="1326" y="1012"/>
                  </a:lnTo>
                  <a:lnTo>
                    <a:pt x="1326" y="1012"/>
                  </a:lnTo>
                  <a:close/>
                  <a:moveTo>
                    <a:pt x="1445" y="393"/>
                  </a:moveTo>
                  <a:lnTo>
                    <a:pt x="1484" y="393"/>
                  </a:lnTo>
                  <a:lnTo>
                    <a:pt x="1484" y="462"/>
                  </a:lnTo>
                  <a:lnTo>
                    <a:pt x="1445" y="462"/>
                  </a:lnTo>
                  <a:lnTo>
                    <a:pt x="1434" y="458"/>
                  </a:lnTo>
                  <a:lnTo>
                    <a:pt x="1422" y="450"/>
                  </a:lnTo>
                  <a:lnTo>
                    <a:pt x="1414" y="439"/>
                  </a:lnTo>
                  <a:lnTo>
                    <a:pt x="1411" y="427"/>
                  </a:lnTo>
                  <a:lnTo>
                    <a:pt x="1414" y="412"/>
                  </a:lnTo>
                  <a:lnTo>
                    <a:pt x="1422" y="400"/>
                  </a:lnTo>
                  <a:lnTo>
                    <a:pt x="1434" y="393"/>
                  </a:lnTo>
                  <a:lnTo>
                    <a:pt x="1445" y="393"/>
                  </a:lnTo>
                  <a:lnTo>
                    <a:pt x="1445" y="393"/>
                  </a:lnTo>
                  <a:close/>
                  <a:moveTo>
                    <a:pt x="1345" y="943"/>
                  </a:moveTo>
                  <a:lnTo>
                    <a:pt x="1345" y="596"/>
                  </a:lnTo>
                  <a:lnTo>
                    <a:pt x="1353" y="581"/>
                  </a:lnTo>
                  <a:lnTo>
                    <a:pt x="1364" y="566"/>
                  </a:lnTo>
                  <a:lnTo>
                    <a:pt x="1380" y="558"/>
                  </a:lnTo>
                  <a:lnTo>
                    <a:pt x="1492" y="777"/>
                  </a:lnTo>
                  <a:lnTo>
                    <a:pt x="1445" y="808"/>
                  </a:lnTo>
                  <a:lnTo>
                    <a:pt x="1407" y="847"/>
                  </a:lnTo>
                  <a:lnTo>
                    <a:pt x="1372" y="893"/>
                  </a:lnTo>
                  <a:lnTo>
                    <a:pt x="1345" y="943"/>
                  </a:lnTo>
                  <a:lnTo>
                    <a:pt x="1345" y="943"/>
                  </a:lnTo>
                  <a:close/>
                  <a:moveTo>
                    <a:pt x="1677" y="1250"/>
                  </a:moveTo>
                  <a:lnTo>
                    <a:pt x="1646" y="1247"/>
                  </a:lnTo>
                  <a:lnTo>
                    <a:pt x="1611" y="1235"/>
                  </a:lnTo>
                  <a:lnTo>
                    <a:pt x="1584" y="1220"/>
                  </a:lnTo>
                  <a:lnTo>
                    <a:pt x="1561" y="1200"/>
                  </a:lnTo>
                  <a:lnTo>
                    <a:pt x="1538" y="1174"/>
                  </a:lnTo>
                  <a:lnTo>
                    <a:pt x="1522" y="1147"/>
                  </a:lnTo>
                  <a:lnTo>
                    <a:pt x="1515" y="1116"/>
                  </a:lnTo>
                  <a:lnTo>
                    <a:pt x="1511" y="1081"/>
                  </a:lnTo>
                  <a:lnTo>
                    <a:pt x="1515" y="1050"/>
                  </a:lnTo>
                  <a:lnTo>
                    <a:pt x="1522" y="1020"/>
                  </a:lnTo>
                  <a:lnTo>
                    <a:pt x="1538" y="989"/>
                  </a:lnTo>
                  <a:lnTo>
                    <a:pt x="1561" y="966"/>
                  </a:lnTo>
                  <a:lnTo>
                    <a:pt x="1584" y="947"/>
                  </a:lnTo>
                  <a:lnTo>
                    <a:pt x="1611" y="931"/>
                  </a:lnTo>
                  <a:lnTo>
                    <a:pt x="1646" y="920"/>
                  </a:lnTo>
                  <a:lnTo>
                    <a:pt x="1677" y="916"/>
                  </a:lnTo>
                  <a:lnTo>
                    <a:pt x="1711" y="920"/>
                  </a:lnTo>
                  <a:lnTo>
                    <a:pt x="1742" y="931"/>
                  </a:lnTo>
                  <a:lnTo>
                    <a:pt x="1769" y="947"/>
                  </a:lnTo>
                  <a:lnTo>
                    <a:pt x="1796" y="966"/>
                  </a:lnTo>
                  <a:lnTo>
                    <a:pt x="1815" y="989"/>
                  </a:lnTo>
                  <a:lnTo>
                    <a:pt x="1831" y="1020"/>
                  </a:lnTo>
                  <a:lnTo>
                    <a:pt x="1842" y="1050"/>
                  </a:lnTo>
                  <a:lnTo>
                    <a:pt x="1842" y="1081"/>
                  </a:lnTo>
                  <a:lnTo>
                    <a:pt x="1842" y="1116"/>
                  </a:lnTo>
                  <a:lnTo>
                    <a:pt x="1831" y="1147"/>
                  </a:lnTo>
                  <a:lnTo>
                    <a:pt x="1815" y="1174"/>
                  </a:lnTo>
                  <a:lnTo>
                    <a:pt x="1796" y="1200"/>
                  </a:lnTo>
                  <a:lnTo>
                    <a:pt x="1769" y="1220"/>
                  </a:lnTo>
                  <a:lnTo>
                    <a:pt x="1742" y="1235"/>
                  </a:lnTo>
                  <a:lnTo>
                    <a:pt x="1711" y="1247"/>
                  </a:lnTo>
                  <a:lnTo>
                    <a:pt x="1677" y="1250"/>
                  </a:lnTo>
                  <a:lnTo>
                    <a:pt x="1677" y="12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49"/>
            <p:cNvSpPr>
              <a:spLocks noEditPoints="1"/>
            </p:cNvSpPr>
            <p:nvPr/>
          </p:nvSpPr>
          <p:spPr bwMode="auto">
            <a:xfrm>
              <a:off x="6172200" y="6338888"/>
              <a:ext cx="306388" cy="304800"/>
            </a:xfrm>
            <a:custGeom>
              <a:avLst/>
              <a:gdLst>
                <a:gd name="T0" fmla="*/ 97 w 193"/>
                <a:gd name="T1" fmla="*/ 0 h 192"/>
                <a:gd name="T2" fmla="*/ 77 w 193"/>
                <a:gd name="T3" fmla="*/ 4 h 192"/>
                <a:gd name="T4" fmla="*/ 58 w 193"/>
                <a:gd name="T5" fmla="*/ 8 h 192"/>
                <a:gd name="T6" fmla="*/ 31 w 193"/>
                <a:gd name="T7" fmla="*/ 31 h 192"/>
                <a:gd name="T8" fmla="*/ 8 w 193"/>
                <a:gd name="T9" fmla="*/ 62 h 192"/>
                <a:gd name="T10" fmla="*/ 4 w 193"/>
                <a:gd name="T11" fmla="*/ 77 h 192"/>
                <a:gd name="T12" fmla="*/ 0 w 193"/>
                <a:gd name="T13" fmla="*/ 96 h 192"/>
                <a:gd name="T14" fmla="*/ 4 w 193"/>
                <a:gd name="T15" fmla="*/ 115 h 192"/>
                <a:gd name="T16" fmla="*/ 8 w 193"/>
                <a:gd name="T17" fmla="*/ 135 h 192"/>
                <a:gd name="T18" fmla="*/ 31 w 193"/>
                <a:gd name="T19" fmla="*/ 165 h 192"/>
                <a:gd name="T20" fmla="*/ 58 w 193"/>
                <a:gd name="T21" fmla="*/ 185 h 192"/>
                <a:gd name="T22" fmla="*/ 77 w 193"/>
                <a:gd name="T23" fmla="*/ 192 h 192"/>
                <a:gd name="T24" fmla="*/ 97 w 193"/>
                <a:gd name="T25" fmla="*/ 192 h 192"/>
                <a:gd name="T26" fmla="*/ 116 w 193"/>
                <a:gd name="T27" fmla="*/ 192 h 192"/>
                <a:gd name="T28" fmla="*/ 135 w 193"/>
                <a:gd name="T29" fmla="*/ 185 h 192"/>
                <a:gd name="T30" fmla="*/ 166 w 193"/>
                <a:gd name="T31" fmla="*/ 165 h 192"/>
                <a:gd name="T32" fmla="*/ 185 w 193"/>
                <a:gd name="T33" fmla="*/ 135 h 192"/>
                <a:gd name="T34" fmla="*/ 193 w 193"/>
                <a:gd name="T35" fmla="*/ 115 h 192"/>
                <a:gd name="T36" fmla="*/ 193 w 193"/>
                <a:gd name="T37" fmla="*/ 96 h 192"/>
                <a:gd name="T38" fmla="*/ 193 w 193"/>
                <a:gd name="T39" fmla="*/ 77 h 192"/>
                <a:gd name="T40" fmla="*/ 185 w 193"/>
                <a:gd name="T41" fmla="*/ 62 h 192"/>
                <a:gd name="T42" fmla="*/ 166 w 193"/>
                <a:gd name="T43" fmla="*/ 31 h 192"/>
                <a:gd name="T44" fmla="*/ 135 w 193"/>
                <a:gd name="T45" fmla="*/ 8 h 192"/>
                <a:gd name="T46" fmla="*/ 116 w 193"/>
                <a:gd name="T47" fmla="*/ 4 h 192"/>
                <a:gd name="T48" fmla="*/ 97 w 193"/>
                <a:gd name="T49" fmla="*/ 0 h 192"/>
                <a:gd name="T50" fmla="*/ 97 w 193"/>
                <a:gd name="T51" fmla="*/ 0 h 192"/>
                <a:gd name="T52" fmla="*/ 97 w 193"/>
                <a:gd name="T53" fmla="*/ 131 h 192"/>
                <a:gd name="T54" fmla="*/ 85 w 193"/>
                <a:gd name="T55" fmla="*/ 131 h 192"/>
                <a:gd name="T56" fmla="*/ 73 w 193"/>
                <a:gd name="T57" fmla="*/ 123 h 192"/>
                <a:gd name="T58" fmla="*/ 66 w 193"/>
                <a:gd name="T59" fmla="*/ 112 h 192"/>
                <a:gd name="T60" fmla="*/ 62 w 193"/>
                <a:gd name="T61" fmla="*/ 96 h 192"/>
                <a:gd name="T62" fmla="*/ 66 w 193"/>
                <a:gd name="T63" fmla="*/ 85 h 192"/>
                <a:gd name="T64" fmla="*/ 73 w 193"/>
                <a:gd name="T65" fmla="*/ 73 h 192"/>
                <a:gd name="T66" fmla="*/ 85 w 193"/>
                <a:gd name="T67" fmla="*/ 65 h 192"/>
                <a:gd name="T68" fmla="*/ 97 w 193"/>
                <a:gd name="T69" fmla="*/ 62 h 192"/>
                <a:gd name="T70" fmla="*/ 112 w 193"/>
                <a:gd name="T71" fmla="*/ 65 h 192"/>
                <a:gd name="T72" fmla="*/ 123 w 193"/>
                <a:gd name="T73" fmla="*/ 73 h 192"/>
                <a:gd name="T74" fmla="*/ 131 w 193"/>
                <a:gd name="T75" fmla="*/ 85 h 192"/>
                <a:gd name="T76" fmla="*/ 131 w 193"/>
                <a:gd name="T77" fmla="*/ 96 h 192"/>
                <a:gd name="T78" fmla="*/ 131 w 193"/>
                <a:gd name="T79" fmla="*/ 112 h 192"/>
                <a:gd name="T80" fmla="*/ 123 w 193"/>
                <a:gd name="T81" fmla="*/ 123 h 192"/>
                <a:gd name="T82" fmla="*/ 112 w 193"/>
                <a:gd name="T83" fmla="*/ 131 h 192"/>
                <a:gd name="T84" fmla="*/ 97 w 193"/>
                <a:gd name="T85" fmla="*/ 131 h 192"/>
                <a:gd name="T86" fmla="*/ 97 w 193"/>
                <a:gd name="T87" fmla="*/ 13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" h="192">
                  <a:moveTo>
                    <a:pt x="97" y="0"/>
                  </a:moveTo>
                  <a:lnTo>
                    <a:pt x="77" y="4"/>
                  </a:lnTo>
                  <a:lnTo>
                    <a:pt x="58" y="8"/>
                  </a:lnTo>
                  <a:lnTo>
                    <a:pt x="31" y="31"/>
                  </a:lnTo>
                  <a:lnTo>
                    <a:pt x="8" y="62"/>
                  </a:lnTo>
                  <a:lnTo>
                    <a:pt x="4" y="77"/>
                  </a:lnTo>
                  <a:lnTo>
                    <a:pt x="0" y="96"/>
                  </a:lnTo>
                  <a:lnTo>
                    <a:pt x="4" y="115"/>
                  </a:lnTo>
                  <a:lnTo>
                    <a:pt x="8" y="135"/>
                  </a:lnTo>
                  <a:lnTo>
                    <a:pt x="31" y="165"/>
                  </a:lnTo>
                  <a:lnTo>
                    <a:pt x="58" y="185"/>
                  </a:lnTo>
                  <a:lnTo>
                    <a:pt x="77" y="192"/>
                  </a:lnTo>
                  <a:lnTo>
                    <a:pt x="97" y="192"/>
                  </a:lnTo>
                  <a:lnTo>
                    <a:pt x="116" y="192"/>
                  </a:lnTo>
                  <a:lnTo>
                    <a:pt x="135" y="185"/>
                  </a:lnTo>
                  <a:lnTo>
                    <a:pt x="166" y="165"/>
                  </a:lnTo>
                  <a:lnTo>
                    <a:pt x="185" y="135"/>
                  </a:lnTo>
                  <a:lnTo>
                    <a:pt x="193" y="115"/>
                  </a:lnTo>
                  <a:lnTo>
                    <a:pt x="193" y="96"/>
                  </a:lnTo>
                  <a:lnTo>
                    <a:pt x="193" y="77"/>
                  </a:lnTo>
                  <a:lnTo>
                    <a:pt x="185" y="62"/>
                  </a:lnTo>
                  <a:lnTo>
                    <a:pt x="166" y="31"/>
                  </a:lnTo>
                  <a:lnTo>
                    <a:pt x="135" y="8"/>
                  </a:lnTo>
                  <a:lnTo>
                    <a:pt x="116" y="4"/>
                  </a:lnTo>
                  <a:lnTo>
                    <a:pt x="97" y="0"/>
                  </a:lnTo>
                  <a:lnTo>
                    <a:pt x="97" y="0"/>
                  </a:lnTo>
                  <a:close/>
                  <a:moveTo>
                    <a:pt x="97" y="131"/>
                  </a:moveTo>
                  <a:lnTo>
                    <a:pt x="85" y="131"/>
                  </a:lnTo>
                  <a:lnTo>
                    <a:pt x="73" y="123"/>
                  </a:lnTo>
                  <a:lnTo>
                    <a:pt x="66" y="112"/>
                  </a:lnTo>
                  <a:lnTo>
                    <a:pt x="62" y="96"/>
                  </a:lnTo>
                  <a:lnTo>
                    <a:pt x="66" y="85"/>
                  </a:lnTo>
                  <a:lnTo>
                    <a:pt x="73" y="73"/>
                  </a:lnTo>
                  <a:lnTo>
                    <a:pt x="85" y="65"/>
                  </a:lnTo>
                  <a:lnTo>
                    <a:pt x="97" y="62"/>
                  </a:lnTo>
                  <a:lnTo>
                    <a:pt x="112" y="65"/>
                  </a:lnTo>
                  <a:lnTo>
                    <a:pt x="123" y="73"/>
                  </a:lnTo>
                  <a:lnTo>
                    <a:pt x="131" y="85"/>
                  </a:lnTo>
                  <a:lnTo>
                    <a:pt x="131" y="96"/>
                  </a:lnTo>
                  <a:lnTo>
                    <a:pt x="131" y="112"/>
                  </a:lnTo>
                  <a:lnTo>
                    <a:pt x="123" y="123"/>
                  </a:lnTo>
                  <a:lnTo>
                    <a:pt x="112" y="131"/>
                  </a:lnTo>
                  <a:lnTo>
                    <a:pt x="97" y="131"/>
                  </a:lnTo>
                  <a:lnTo>
                    <a:pt x="97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27" name="Freeform 54"/>
          <p:cNvSpPr>
            <a:spLocks noEditPoints="1"/>
          </p:cNvSpPr>
          <p:nvPr/>
        </p:nvSpPr>
        <p:spPr bwMode="auto">
          <a:xfrm>
            <a:off x="1726912" y="2761453"/>
            <a:ext cx="412139" cy="518242"/>
          </a:xfrm>
          <a:custGeom>
            <a:avLst/>
            <a:gdLst>
              <a:gd name="T0" fmla="*/ 1380 w 1511"/>
              <a:gd name="T1" fmla="*/ 1638 h 1900"/>
              <a:gd name="T2" fmla="*/ 1337 w 1511"/>
              <a:gd name="T3" fmla="*/ 623 h 1900"/>
              <a:gd name="T4" fmla="*/ 1264 w 1511"/>
              <a:gd name="T5" fmla="*/ 473 h 1900"/>
              <a:gd name="T6" fmla="*/ 1149 w 1511"/>
              <a:gd name="T7" fmla="*/ 27 h 1900"/>
              <a:gd name="T8" fmla="*/ 1118 w 1511"/>
              <a:gd name="T9" fmla="*/ 0 h 1900"/>
              <a:gd name="T10" fmla="*/ 1025 w 1511"/>
              <a:gd name="T11" fmla="*/ 15 h 1900"/>
              <a:gd name="T12" fmla="*/ 925 w 1511"/>
              <a:gd name="T13" fmla="*/ 461 h 1900"/>
              <a:gd name="T14" fmla="*/ 860 w 1511"/>
              <a:gd name="T15" fmla="*/ 604 h 1900"/>
              <a:gd name="T16" fmla="*/ 790 w 1511"/>
              <a:gd name="T17" fmla="*/ 719 h 1900"/>
              <a:gd name="T18" fmla="*/ 702 w 1511"/>
              <a:gd name="T19" fmla="*/ 1704 h 1900"/>
              <a:gd name="T20" fmla="*/ 717 w 1511"/>
              <a:gd name="T21" fmla="*/ 684 h 1900"/>
              <a:gd name="T22" fmla="*/ 628 w 1511"/>
              <a:gd name="T23" fmla="*/ 507 h 1900"/>
              <a:gd name="T24" fmla="*/ 567 w 1511"/>
              <a:gd name="T25" fmla="*/ 457 h 1900"/>
              <a:gd name="T26" fmla="*/ 482 w 1511"/>
              <a:gd name="T27" fmla="*/ 7 h 1900"/>
              <a:gd name="T28" fmla="*/ 382 w 1511"/>
              <a:gd name="T29" fmla="*/ 0 h 1900"/>
              <a:gd name="T30" fmla="*/ 332 w 1511"/>
              <a:gd name="T31" fmla="*/ 457 h 1900"/>
              <a:gd name="T32" fmla="*/ 235 w 1511"/>
              <a:gd name="T33" fmla="*/ 488 h 1900"/>
              <a:gd name="T34" fmla="*/ 154 w 1511"/>
              <a:gd name="T35" fmla="*/ 650 h 1900"/>
              <a:gd name="T36" fmla="*/ 139 w 1511"/>
              <a:gd name="T37" fmla="*/ 1673 h 1900"/>
              <a:gd name="T38" fmla="*/ 19 w 1511"/>
              <a:gd name="T39" fmla="*/ 1723 h 1900"/>
              <a:gd name="T40" fmla="*/ 8 w 1511"/>
              <a:gd name="T41" fmla="*/ 1858 h 1900"/>
              <a:gd name="T42" fmla="*/ 1445 w 1511"/>
              <a:gd name="T43" fmla="*/ 1900 h 1900"/>
              <a:gd name="T44" fmla="*/ 1511 w 1511"/>
              <a:gd name="T45" fmla="*/ 1835 h 1900"/>
              <a:gd name="T46" fmla="*/ 1472 w 1511"/>
              <a:gd name="T47" fmla="*/ 1712 h 1900"/>
              <a:gd name="T48" fmla="*/ 1091 w 1511"/>
              <a:gd name="T49" fmla="*/ 61 h 1900"/>
              <a:gd name="T50" fmla="*/ 944 w 1511"/>
              <a:gd name="T51" fmla="*/ 523 h 1900"/>
              <a:gd name="T52" fmla="*/ 1245 w 1511"/>
              <a:gd name="T53" fmla="*/ 588 h 1900"/>
              <a:gd name="T54" fmla="*/ 1087 w 1511"/>
              <a:gd name="T55" fmla="*/ 981 h 1900"/>
              <a:gd name="T56" fmla="*/ 1122 w 1511"/>
              <a:gd name="T57" fmla="*/ 1015 h 1900"/>
              <a:gd name="T58" fmla="*/ 1098 w 1511"/>
              <a:gd name="T59" fmla="*/ 1373 h 1900"/>
              <a:gd name="T60" fmla="*/ 852 w 1511"/>
              <a:gd name="T61" fmla="*/ 1438 h 1900"/>
              <a:gd name="T62" fmla="*/ 1152 w 1511"/>
              <a:gd name="T63" fmla="*/ 1411 h 1900"/>
              <a:gd name="T64" fmla="*/ 1183 w 1511"/>
              <a:gd name="T65" fmla="*/ 1015 h 1900"/>
              <a:gd name="T66" fmla="*/ 1122 w 1511"/>
              <a:gd name="T67" fmla="*/ 927 h 1900"/>
              <a:gd name="T68" fmla="*/ 852 w 1511"/>
              <a:gd name="T69" fmla="*/ 719 h 1900"/>
              <a:gd name="T70" fmla="*/ 921 w 1511"/>
              <a:gd name="T71" fmla="*/ 650 h 1900"/>
              <a:gd name="T72" fmla="*/ 1314 w 1511"/>
              <a:gd name="T73" fmla="*/ 692 h 1900"/>
              <a:gd name="T74" fmla="*/ 1299 w 1511"/>
              <a:gd name="T75" fmla="*/ 1685 h 1900"/>
              <a:gd name="T76" fmla="*/ 894 w 1511"/>
              <a:gd name="T77" fmla="*/ 1700 h 1900"/>
              <a:gd name="T78" fmla="*/ 852 w 1511"/>
              <a:gd name="T79" fmla="*/ 1438 h 1900"/>
              <a:gd name="T80" fmla="*/ 393 w 1511"/>
              <a:gd name="T81" fmla="*/ 457 h 1900"/>
              <a:gd name="T82" fmla="*/ 567 w 1511"/>
              <a:gd name="T83" fmla="*/ 519 h 1900"/>
              <a:gd name="T84" fmla="*/ 285 w 1511"/>
              <a:gd name="T85" fmla="*/ 523 h 1900"/>
              <a:gd name="T86" fmla="*/ 451 w 1511"/>
              <a:gd name="T87" fmla="*/ 988 h 1900"/>
              <a:gd name="T88" fmla="*/ 459 w 1511"/>
              <a:gd name="T89" fmla="*/ 1358 h 1900"/>
              <a:gd name="T90" fmla="*/ 197 w 1511"/>
              <a:gd name="T91" fmla="*/ 1377 h 1900"/>
              <a:gd name="T92" fmla="*/ 447 w 1511"/>
              <a:gd name="T93" fmla="*/ 1438 h 1900"/>
              <a:gd name="T94" fmla="*/ 524 w 1511"/>
              <a:gd name="T95" fmla="*/ 1361 h 1900"/>
              <a:gd name="T96" fmla="*/ 517 w 1511"/>
              <a:gd name="T97" fmla="*/ 977 h 1900"/>
              <a:gd name="T98" fmla="*/ 428 w 1511"/>
              <a:gd name="T99" fmla="*/ 919 h 1900"/>
              <a:gd name="T100" fmla="*/ 216 w 1511"/>
              <a:gd name="T101" fmla="*/ 669 h 1900"/>
              <a:gd name="T102" fmla="*/ 617 w 1511"/>
              <a:gd name="T103" fmla="*/ 657 h 1900"/>
              <a:gd name="T104" fmla="*/ 659 w 1511"/>
              <a:gd name="T105" fmla="*/ 1638 h 1900"/>
              <a:gd name="T106" fmla="*/ 594 w 1511"/>
              <a:gd name="T107" fmla="*/ 1704 h 1900"/>
              <a:gd name="T108" fmla="*/ 201 w 1511"/>
              <a:gd name="T109" fmla="*/ 1665 h 1900"/>
              <a:gd name="T110" fmla="*/ 1445 w 1511"/>
              <a:gd name="T111" fmla="*/ 1838 h 1900"/>
              <a:gd name="T112" fmla="*/ 66 w 1511"/>
              <a:gd name="T113" fmla="*/ 1765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11" h="1900">
                <a:moveTo>
                  <a:pt x="1445" y="1704"/>
                </a:moveTo>
                <a:lnTo>
                  <a:pt x="1361" y="1704"/>
                </a:lnTo>
                <a:lnTo>
                  <a:pt x="1376" y="1673"/>
                </a:lnTo>
                <a:lnTo>
                  <a:pt x="1380" y="1638"/>
                </a:lnTo>
                <a:lnTo>
                  <a:pt x="1380" y="719"/>
                </a:lnTo>
                <a:lnTo>
                  <a:pt x="1376" y="684"/>
                </a:lnTo>
                <a:lnTo>
                  <a:pt x="1361" y="650"/>
                </a:lnTo>
                <a:lnTo>
                  <a:pt x="1337" y="623"/>
                </a:lnTo>
                <a:lnTo>
                  <a:pt x="1310" y="604"/>
                </a:lnTo>
                <a:lnTo>
                  <a:pt x="1287" y="507"/>
                </a:lnTo>
                <a:lnTo>
                  <a:pt x="1276" y="488"/>
                </a:lnTo>
                <a:lnTo>
                  <a:pt x="1264" y="473"/>
                </a:lnTo>
                <a:lnTo>
                  <a:pt x="1245" y="461"/>
                </a:lnTo>
                <a:lnTo>
                  <a:pt x="1226" y="457"/>
                </a:lnTo>
                <a:lnTo>
                  <a:pt x="1179" y="457"/>
                </a:lnTo>
                <a:lnTo>
                  <a:pt x="1149" y="27"/>
                </a:lnTo>
                <a:lnTo>
                  <a:pt x="1145" y="15"/>
                </a:lnTo>
                <a:lnTo>
                  <a:pt x="1141" y="7"/>
                </a:lnTo>
                <a:lnTo>
                  <a:pt x="1129" y="0"/>
                </a:lnTo>
                <a:lnTo>
                  <a:pt x="1118" y="0"/>
                </a:lnTo>
                <a:lnTo>
                  <a:pt x="1052" y="0"/>
                </a:lnTo>
                <a:lnTo>
                  <a:pt x="1041" y="0"/>
                </a:lnTo>
                <a:lnTo>
                  <a:pt x="1033" y="7"/>
                </a:lnTo>
                <a:lnTo>
                  <a:pt x="1025" y="15"/>
                </a:lnTo>
                <a:lnTo>
                  <a:pt x="1021" y="27"/>
                </a:lnTo>
                <a:lnTo>
                  <a:pt x="991" y="457"/>
                </a:lnTo>
                <a:lnTo>
                  <a:pt x="948" y="457"/>
                </a:lnTo>
                <a:lnTo>
                  <a:pt x="925" y="461"/>
                </a:lnTo>
                <a:lnTo>
                  <a:pt x="906" y="473"/>
                </a:lnTo>
                <a:lnTo>
                  <a:pt x="894" y="488"/>
                </a:lnTo>
                <a:lnTo>
                  <a:pt x="887" y="507"/>
                </a:lnTo>
                <a:lnTo>
                  <a:pt x="860" y="604"/>
                </a:lnTo>
                <a:lnTo>
                  <a:pt x="833" y="623"/>
                </a:lnTo>
                <a:lnTo>
                  <a:pt x="809" y="650"/>
                </a:lnTo>
                <a:lnTo>
                  <a:pt x="798" y="684"/>
                </a:lnTo>
                <a:lnTo>
                  <a:pt x="790" y="719"/>
                </a:lnTo>
                <a:lnTo>
                  <a:pt x="790" y="1638"/>
                </a:lnTo>
                <a:lnTo>
                  <a:pt x="798" y="1673"/>
                </a:lnTo>
                <a:lnTo>
                  <a:pt x="809" y="1704"/>
                </a:lnTo>
                <a:lnTo>
                  <a:pt x="702" y="1704"/>
                </a:lnTo>
                <a:lnTo>
                  <a:pt x="717" y="1673"/>
                </a:lnTo>
                <a:lnTo>
                  <a:pt x="721" y="1638"/>
                </a:lnTo>
                <a:lnTo>
                  <a:pt x="721" y="719"/>
                </a:lnTo>
                <a:lnTo>
                  <a:pt x="717" y="684"/>
                </a:lnTo>
                <a:lnTo>
                  <a:pt x="702" y="650"/>
                </a:lnTo>
                <a:lnTo>
                  <a:pt x="682" y="623"/>
                </a:lnTo>
                <a:lnTo>
                  <a:pt x="651" y="604"/>
                </a:lnTo>
                <a:lnTo>
                  <a:pt x="628" y="507"/>
                </a:lnTo>
                <a:lnTo>
                  <a:pt x="621" y="488"/>
                </a:lnTo>
                <a:lnTo>
                  <a:pt x="605" y="473"/>
                </a:lnTo>
                <a:lnTo>
                  <a:pt x="586" y="461"/>
                </a:lnTo>
                <a:lnTo>
                  <a:pt x="567" y="457"/>
                </a:lnTo>
                <a:lnTo>
                  <a:pt x="520" y="457"/>
                </a:lnTo>
                <a:lnTo>
                  <a:pt x="490" y="27"/>
                </a:lnTo>
                <a:lnTo>
                  <a:pt x="490" y="15"/>
                </a:lnTo>
                <a:lnTo>
                  <a:pt x="482" y="7"/>
                </a:lnTo>
                <a:lnTo>
                  <a:pt x="470" y="0"/>
                </a:lnTo>
                <a:lnTo>
                  <a:pt x="459" y="0"/>
                </a:lnTo>
                <a:lnTo>
                  <a:pt x="393" y="0"/>
                </a:lnTo>
                <a:lnTo>
                  <a:pt x="382" y="0"/>
                </a:lnTo>
                <a:lnTo>
                  <a:pt x="374" y="7"/>
                </a:lnTo>
                <a:lnTo>
                  <a:pt x="366" y="15"/>
                </a:lnTo>
                <a:lnTo>
                  <a:pt x="362" y="27"/>
                </a:lnTo>
                <a:lnTo>
                  <a:pt x="332" y="457"/>
                </a:lnTo>
                <a:lnTo>
                  <a:pt x="289" y="457"/>
                </a:lnTo>
                <a:lnTo>
                  <a:pt x="270" y="461"/>
                </a:lnTo>
                <a:lnTo>
                  <a:pt x="251" y="473"/>
                </a:lnTo>
                <a:lnTo>
                  <a:pt x="235" y="488"/>
                </a:lnTo>
                <a:lnTo>
                  <a:pt x="228" y="507"/>
                </a:lnTo>
                <a:lnTo>
                  <a:pt x="204" y="604"/>
                </a:lnTo>
                <a:lnTo>
                  <a:pt x="174" y="623"/>
                </a:lnTo>
                <a:lnTo>
                  <a:pt x="154" y="650"/>
                </a:lnTo>
                <a:lnTo>
                  <a:pt x="139" y="684"/>
                </a:lnTo>
                <a:lnTo>
                  <a:pt x="135" y="719"/>
                </a:lnTo>
                <a:lnTo>
                  <a:pt x="135" y="1638"/>
                </a:lnTo>
                <a:lnTo>
                  <a:pt x="139" y="1673"/>
                </a:lnTo>
                <a:lnTo>
                  <a:pt x="154" y="1704"/>
                </a:lnTo>
                <a:lnTo>
                  <a:pt x="66" y="1704"/>
                </a:lnTo>
                <a:lnTo>
                  <a:pt x="43" y="1712"/>
                </a:lnTo>
                <a:lnTo>
                  <a:pt x="19" y="1723"/>
                </a:lnTo>
                <a:lnTo>
                  <a:pt x="8" y="1746"/>
                </a:lnTo>
                <a:lnTo>
                  <a:pt x="0" y="1769"/>
                </a:lnTo>
                <a:lnTo>
                  <a:pt x="0" y="1835"/>
                </a:lnTo>
                <a:lnTo>
                  <a:pt x="8" y="1858"/>
                </a:lnTo>
                <a:lnTo>
                  <a:pt x="19" y="1881"/>
                </a:lnTo>
                <a:lnTo>
                  <a:pt x="43" y="1892"/>
                </a:lnTo>
                <a:lnTo>
                  <a:pt x="66" y="1900"/>
                </a:lnTo>
                <a:lnTo>
                  <a:pt x="1445" y="1900"/>
                </a:lnTo>
                <a:lnTo>
                  <a:pt x="1472" y="1892"/>
                </a:lnTo>
                <a:lnTo>
                  <a:pt x="1492" y="1881"/>
                </a:lnTo>
                <a:lnTo>
                  <a:pt x="1507" y="1858"/>
                </a:lnTo>
                <a:lnTo>
                  <a:pt x="1511" y="1835"/>
                </a:lnTo>
                <a:lnTo>
                  <a:pt x="1511" y="1769"/>
                </a:lnTo>
                <a:lnTo>
                  <a:pt x="1507" y="1746"/>
                </a:lnTo>
                <a:lnTo>
                  <a:pt x="1492" y="1723"/>
                </a:lnTo>
                <a:lnTo>
                  <a:pt x="1472" y="1712"/>
                </a:lnTo>
                <a:lnTo>
                  <a:pt x="1445" y="1704"/>
                </a:lnTo>
                <a:lnTo>
                  <a:pt x="1445" y="1704"/>
                </a:lnTo>
                <a:close/>
                <a:moveTo>
                  <a:pt x="1083" y="61"/>
                </a:moveTo>
                <a:lnTo>
                  <a:pt x="1091" y="61"/>
                </a:lnTo>
                <a:lnTo>
                  <a:pt x="1118" y="457"/>
                </a:lnTo>
                <a:lnTo>
                  <a:pt x="1052" y="457"/>
                </a:lnTo>
                <a:lnTo>
                  <a:pt x="1083" y="61"/>
                </a:lnTo>
                <a:close/>
                <a:moveTo>
                  <a:pt x="944" y="523"/>
                </a:moveTo>
                <a:lnTo>
                  <a:pt x="948" y="519"/>
                </a:lnTo>
                <a:lnTo>
                  <a:pt x="1226" y="519"/>
                </a:lnTo>
                <a:lnTo>
                  <a:pt x="1226" y="523"/>
                </a:lnTo>
                <a:lnTo>
                  <a:pt x="1245" y="588"/>
                </a:lnTo>
                <a:lnTo>
                  <a:pt x="929" y="588"/>
                </a:lnTo>
                <a:lnTo>
                  <a:pt x="944" y="523"/>
                </a:lnTo>
                <a:close/>
                <a:moveTo>
                  <a:pt x="852" y="981"/>
                </a:moveTo>
                <a:lnTo>
                  <a:pt x="1087" y="981"/>
                </a:lnTo>
                <a:lnTo>
                  <a:pt x="1098" y="981"/>
                </a:lnTo>
                <a:lnTo>
                  <a:pt x="1110" y="988"/>
                </a:lnTo>
                <a:lnTo>
                  <a:pt x="1118" y="1000"/>
                </a:lnTo>
                <a:lnTo>
                  <a:pt x="1122" y="1015"/>
                </a:lnTo>
                <a:lnTo>
                  <a:pt x="1122" y="1342"/>
                </a:lnTo>
                <a:lnTo>
                  <a:pt x="1118" y="1358"/>
                </a:lnTo>
                <a:lnTo>
                  <a:pt x="1110" y="1365"/>
                </a:lnTo>
                <a:lnTo>
                  <a:pt x="1098" y="1373"/>
                </a:lnTo>
                <a:lnTo>
                  <a:pt x="1087" y="1377"/>
                </a:lnTo>
                <a:lnTo>
                  <a:pt x="852" y="1377"/>
                </a:lnTo>
                <a:lnTo>
                  <a:pt x="852" y="981"/>
                </a:lnTo>
                <a:close/>
                <a:moveTo>
                  <a:pt x="852" y="1438"/>
                </a:moveTo>
                <a:lnTo>
                  <a:pt x="1087" y="1438"/>
                </a:lnTo>
                <a:lnTo>
                  <a:pt x="1106" y="1438"/>
                </a:lnTo>
                <a:lnTo>
                  <a:pt x="1122" y="1431"/>
                </a:lnTo>
                <a:lnTo>
                  <a:pt x="1152" y="1411"/>
                </a:lnTo>
                <a:lnTo>
                  <a:pt x="1176" y="1381"/>
                </a:lnTo>
                <a:lnTo>
                  <a:pt x="1179" y="1361"/>
                </a:lnTo>
                <a:lnTo>
                  <a:pt x="1183" y="1342"/>
                </a:lnTo>
                <a:lnTo>
                  <a:pt x="1183" y="1015"/>
                </a:lnTo>
                <a:lnTo>
                  <a:pt x="1179" y="996"/>
                </a:lnTo>
                <a:lnTo>
                  <a:pt x="1176" y="977"/>
                </a:lnTo>
                <a:lnTo>
                  <a:pt x="1152" y="946"/>
                </a:lnTo>
                <a:lnTo>
                  <a:pt x="1122" y="927"/>
                </a:lnTo>
                <a:lnTo>
                  <a:pt x="1106" y="919"/>
                </a:lnTo>
                <a:lnTo>
                  <a:pt x="1087" y="919"/>
                </a:lnTo>
                <a:lnTo>
                  <a:pt x="852" y="919"/>
                </a:lnTo>
                <a:lnTo>
                  <a:pt x="852" y="719"/>
                </a:lnTo>
                <a:lnTo>
                  <a:pt x="860" y="692"/>
                </a:lnTo>
                <a:lnTo>
                  <a:pt x="875" y="669"/>
                </a:lnTo>
                <a:lnTo>
                  <a:pt x="894" y="657"/>
                </a:lnTo>
                <a:lnTo>
                  <a:pt x="921" y="650"/>
                </a:lnTo>
                <a:lnTo>
                  <a:pt x="1249" y="650"/>
                </a:lnTo>
                <a:lnTo>
                  <a:pt x="1276" y="657"/>
                </a:lnTo>
                <a:lnTo>
                  <a:pt x="1299" y="669"/>
                </a:lnTo>
                <a:lnTo>
                  <a:pt x="1314" y="692"/>
                </a:lnTo>
                <a:lnTo>
                  <a:pt x="1318" y="719"/>
                </a:lnTo>
                <a:lnTo>
                  <a:pt x="1318" y="1638"/>
                </a:lnTo>
                <a:lnTo>
                  <a:pt x="1314" y="1665"/>
                </a:lnTo>
                <a:lnTo>
                  <a:pt x="1299" y="1685"/>
                </a:lnTo>
                <a:lnTo>
                  <a:pt x="1276" y="1700"/>
                </a:lnTo>
                <a:lnTo>
                  <a:pt x="1249" y="1704"/>
                </a:lnTo>
                <a:lnTo>
                  <a:pt x="921" y="1704"/>
                </a:lnTo>
                <a:lnTo>
                  <a:pt x="894" y="1700"/>
                </a:lnTo>
                <a:lnTo>
                  <a:pt x="875" y="1685"/>
                </a:lnTo>
                <a:lnTo>
                  <a:pt x="860" y="1665"/>
                </a:lnTo>
                <a:lnTo>
                  <a:pt x="852" y="1638"/>
                </a:lnTo>
                <a:lnTo>
                  <a:pt x="852" y="1438"/>
                </a:lnTo>
                <a:close/>
                <a:moveTo>
                  <a:pt x="424" y="61"/>
                </a:moveTo>
                <a:lnTo>
                  <a:pt x="432" y="61"/>
                </a:lnTo>
                <a:lnTo>
                  <a:pt x="459" y="457"/>
                </a:lnTo>
                <a:lnTo>
                  <a:pt x="393" y="457"/>
                </a:lnTo>
                <a:lnTo>
                  <a:pt x="424" y="61"/>
                </a:lnTo>
                <a:close/>
                <a:moveTo>
                  <a:pt x="285" y="523"/>
                </a:moveTo>
                <a:lnTo>
                  <a:pt x="289" y="519"/>
                </a:lnTo>
                <a:lnTo>
                  <a:pt x="567" y="519"/>
                </a:lnTo>
                <a:lnTo>
                  <a:pt x="567" y="523"/>
                </a:lnTo>
                <a:lnTo>
                  <a:pt x="586" y="588"/>
                </a:lnTo>
                <a:lnTo>
                  <a:pt x="270" y="588"/>
                </a:lnTo>
                <a:lnTo>
                  <a:pt x="285" y="523"/>
                </a:lnTo>
                <a:close/>
                <a:moveTo>
                  <a:pt x="197" y="981"/>
                </a:moveTo>
                <a:lnTo>
                  <a:pt x="428" y="981"/>
                </a:lnTo>
                <a:lnTo>
                  <a:pt x="439" y="981"/>
                </a:lnTo>
                <a:lnTo>
                  <a:pt x="451" y="988"/>
                </a:lnTo>
                <a:lnTo>
                  <a:pt x="459" y="1000"/>
                </a:lnTo>
                <a:lnTo>
                  <a:pt x="463" y="1015"/>
                </a:lnTo>
                <a:lnTo>
                  <a:pt x="463" y="1342"/>
                </a:lnTo>
                <a:lnTo>
                  <a:pt x="459" y="1358"/>
                </a:lnTo>
                <a:lnTo>
                  <a:pt x="451" y="1365"/>
                </a:lnTo>
                <a:lnTo>
                  <a:pt x="439" y="1373"/>
                </a:lnTo>
                <a:lnTo>
                  <a:pt x="428" y="1377"/>
                </a:lnTo>
                <a:lnTo>
                  <a:pt x="197" y="1377"/>
                </a:lnTo>
                <a:lnTo>
                  <a:pt x="197" y="981"/>
                </a:lnTo>
                <a:close/>
                <a:moveTo>
                  <a:pt x="197" y="1438"/>
                </a:moveTo>
                <a:lnTo>
                  <a:pt x="428" y="1438"/>
                </a:lnTo>
                <a:lnTo>
                  <a:pt x="447" y="1438"/>
                </a:lnTo>
                <a:lnTo>
                  <a:pt x="466" y="1431"/>
                </a:lnTo>
                <a:lnTo>
                  <a:pt x="497" y="1411"/>
                </a:lnTo>
                <a:lnTo>
                  <a:pt x="517" y="1381"/>
                </a:lnTo>
                <a:lnTo>
                  <a:pt x="524" y="1361"/>
                </a:lnTo>
                <a:lnTo>
                  <a:pt x="524" y="1342"/>
                </a:lnTo>
                <a:lnTo>
                  <a:pt x="524" y="1015"/>
                </a:lnTo>
                <a:lnTo>
                  <a:pt x="524" y="996"/>
                </a:lnTo>
                <a:lnTo>
                  <a:pt x="517" y="977"/>
                </a:lnTo>
                <a:lnTo>
                  <a:pt x="497" y="946"/>
                </a:lnTo>
                <a:lnTo>
                  <a:pt x="466" y="927"/>
                </a:lnTo>
                <a:lnTo>
                  <a:pt x="447" y="919"/>
                </a:lnTo>
                <a:lnTo>
                  <a:pt x="428" y="919"/>
                </a:lnTo>
                <a:lnTo>
                  <a:pt x="197" y="919"/>
                </a:lnTo>
                <a:lnTo>
                  <a:pt x="197" y="719"/>
                </a:lnTo>
                <a:lnTo>
                  <a:pt x="201" y="692"/>
                </a:lnTo>
                <a:lnTo>
                  <a:pt x="216" y="669"/>
                </a:lnTo>
                <a:lnTo>
                  <a:pt x="235" y="657"/>
                </a:lnTo>
                <a:lnTo>
                  <a:pt x="262" y="650"/>
                </a:lnTo>
                <a:lnTo>
                  <a:pt x="594" y="650"/>
                </a:lnTo>
                <a:lnTo>
                  <a:pt x="617" y="657"/>
                </a:lnTo>
                <a:lnTo>
                  <a:pt x="640" y="669"/>
                </a:lnTo>
                <a:lnTo>
                  <a:pt x="655" y="692"/>
                </a:lnTo>
                <a:lnTo>
                  <a:pt x="659" y="719"/>
                </a:lnTo>
                <a:lnTo>
                  <a:pt x="659" y="1638"/>
                </a:lnTo>
                <a:lnTo>
                  <a:pt x="655" y="1665"/>
                </a:lnTo>
                <a:lnTo>
                  <a:pt x="640" y="1685"/>
                </a:lnTo>
                <a:lnTo>
                  <a:pt x="617" y="1700"/>
                </a:lnTo>
                <a:lnTo>
                  <a:pt x="594" y="1704"/>
                </a:lnTo>
                <a:lnTo>
                  <a:pt x="262" y="1704"/>
                </a:lnTo>
                <a:lnTo>
                  <a:pt x="235" y="1700"/>
                </a:lnTo>
                <a:lnTo>
                  <a:pt x="216" y="1685"/>
                </a:lnTo>
                <a:lnTo>
                  <a:pt x="201" y="1665"/>
                </a:lnTo>
                <a:lnTo>
                  <a:pt x="197" y="1638"/>
                </a:lnTo>
                <a:lnTo>
                  <a:pt x="197" y="1438"/>
                </a:lnTo>
                <a:close/>
                <a:moveTo>
                  <a:pt x="1449" y="1835"/>
                </a:moveTo>
                <a:lnTo>
                  <a:pt x="1445" y="1838"/>
                </a:lnTo>
                <a:lnTo>
                  <a:pt x="66" y="1838"/>
                </a:lnTo>
                <a:lnTo>
                  <a:pt x="66" y="1835"/>
                </a:lnTo>
                <a:lnTo>
                  <a:pt x="66" y="1769"/>
                </a:lnTo>
                <a:lnTo>
                  <a:pt x="66" y="1765"/>
                </a:lnTo>
                <a:lnTo>
                  <a:pt x="1445" y="1765"/>
                </a:lnTo>
                <a:lnTo>
                  <a:pt x="1449" y="1769"/>
                </a:lnTo>
                <a:lnTo>
                  <a:pt x="1449" y="18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grpSp>
        <p:nvGrpSpPr>
          <p:cNvPr id="28" name="Group 27"/>
          <p:cNvGrpSpPr/>
          <p:nvPr/>
        </p:nvGrpSpPr>
        <p:grpSpPr>
          <a:xfrm>
            <a:off x="6895096" y="1983123"/>
            <a:ext cx="513209" cy="326686"/>
            <a:chOff x="3663950" y="4933950"/>
            <a:chExt cx="3022600" cy="1924050"/>
          </a:xfrm>
        </p:grpSpPr>
        <p:sp>
          <p:nvSpPr>
            <p:cNvPr id="29" name="Freeform 59"/>
            <p:cNvSpPr>
              <a:spLocks noEditPoints="1"/>
            </p:cNvSpPr>
            <p:nvPr/>
          </p:nvSpPr>
          <p:spPr bwMode="auto">
            <a:xfrm>
              <a:off x="3663950" y="4933950"/>
              <a:ext cx="3022600" cy="1924050"/>
            </a:xfrm>
            <a:custGeom>
              <a:avLst/>
              <a:gdLst>
                <a:gd name="T0" fmla="*/ 1865 w 1904"/>
                <a:gd name="T1" fmla="*/ 931 h 1212"/>
                <a:gd name="T2" fmla="*/ 1796 w 1904"/>
                <a:gd name="T3" fmla="*/ 685 h 1212"/>
                <a:gd name="T4" fmla="*/ 1661 w 1904"/>
                <a:gd name="T5" fmla="*/ 466 h 1212"/>
                <a:gd name="T6" fmla="*/ 1480 w 1904"/>
                <a:gd name="T7" fmla="*/ 296 h 1212"/>
                <a:gd name="T8" fmla="*/ 1272 w 1904"/>
                <a:gd name="T9" fmla="*/ 189 h 1212"/>
                <a:gd name="T10" fmla="*/ 1041 w 1904"/>
                <a:gd name="T11" fmla="*/ 135 h 1212"/>
                <a:gd name="T12" fmla="*/ 1048 w 1904"/>
                <a:gd name="T13" fmla="*/ 77 h 1212"/>
                <a:gd name="T14" fmla="*/ 991 w 1904"/>
                <a:gd name="T15" fmla="*/ 8 h 1212"/>
                <a:gd name="T16" fmla="*/ 933 w 1904"/>
                <a:gd name="T17" fmla="*/ 0 h 1212"/>
                <a:gd name="T18" fmla="*/ 863 w 1904"/>
                <a:gd name="T19" fmla="*/ 58 h 1212"/>
                <a:gd name="T20" fmla="*/ 860 w 1904"/>
                <a:gd name="T21" fmla="*/ 116 h 1212"/>
                <a:gd name="T22" fmla="*/ 709 w 1904"/>
                <a:gd name="T23" fmla="*/ 162 h 1212"/>
                <a:gd name="T24" fmla="*/ 493 w 1904"/>
                <a:gd name="T25" fmla="*/ 254 h 1212"/>
                <a:gd name="T26" fmla="*/ 305 w 1904"/>
                <a:gd name="T27" fmla="*/ 400 h 1212"/>
                <a:gd name="T28" fmla="*/ 147 w 1904"/>
                <a:gd name="T29" fmla="*/ 608 h 1212"/>
                <a:gd name="T30" fmla="*/ 58 w 1904"/>
                <a:gd name="T31" fmla="*/ 847 h 1212"/>
                <a:gd name="T32" fmla="*/ 35 w 1904"/>
                <a:gd name="T33" fmla="*/ 1016 h 1212"/>
                <a:gd name="T34" fmla="*/ 4 w 1904"/>
                <a:gd name="T35" fmla="*/ 1035 h 1212"/>
                <a:gd name="T36" fmla="*/ 12 w 1904"/>
                <a:gd name="T37" fmla="*/ 1070 h 1212"/>
                <a:gd name="T38" fmla="*/ 85 w 1904"/>
                <a:gd name="T39" fmla="*/ 1077 h 1212"/>
                <a:gd name="T40" fmla="*/ 189 w 1904"/>
                <a:gd name="T41" fmla="*/ 1197 h 1212"/>
                <a:gd name="T42" fmla="*/ 1661 w 1904"/>
                <a:gd name="T43" fmla="*/ 1212 h 1212"/>
                <a:gd name="T44" fmla="*/ 1742 w 1904"/>
                <a:gd name="T45" fmla="*/ 1181 h 1212"/>
                <a:gd name="T46" fmla="*/ 1873 w 1904"/>
                <a:gd name="T47" fmla="*/ 1077 h 1212"/>
                <a:gd name="T48" fmla="*/ 1904 w 1904"/>
                <a:gd name="T49" fmla="*/ 1062 h 1212"/>
                <a:gd name="T50" fmla="*/ 1896 w 1904"/>
                <a:gd name="T51" fmla="*/ 1027 h 1212"/>
                <a:gd name="T52" fmla="*/ 1873 w 1904"/>
                <a:gd name="T53" fmla="*/ 1016 h 1212"/>
                <a:gd name="T54" fmla="*/ 979 w 1904"/>
                <a:gd name="T55" fmla="*/ 73 h 1212"/>
                <a:gd name="T56" fmla="*/ 987 w 1904"/>
                <a:gd name="T57" fmla="*/ 108 h 1212"/>
                <a:gd name="T58" fmla="*/ 952 w 1904"/>
                <a:gd name="T59" fmla="*/ 131 h 1212"/>
                <a:gd name="T60" fmla="*/ 921 w 1904"/>
                <a:gd name="T61" fmla="*/ 108 h 1212"/>
                <a:gd name="T62" fmla="*/ 929 w 1904"/>
                <a:gd name="T63" fmla="*/ 73 h 1212"/>
                <a:gd name="T64" fmla="*/ 952 w 1904"/>
                <a:gd name="T65" fmla="*/ 62 h 1212"/>
                <a:gd name="T66" fmla="*/ 1661 w 1904"/>
                <a:gd name="T67" fmla="*/ 1150 h 1212"/>
                <a:gd name="T68" fmla="*/ 193 w 1904"/>
                <a:gd name="T69" fmla="*/ 1124 h 1212"/>
                <a:gd name="T70" fmla="*/ 1715 w 1904"/>
                <a:gd name="T71" fmla="*/ 1124 h 1212"/>
                <a:gd name="T72" fmla="*/ 120 w 1904"/>
                <a:gd name="T73" fmla="*/ 850 h 1212"/>
                <a:gd name="T74" fmla="*/ 212 w 1904"/>
                <a:gd name="T75" fmla="*/ 623 h 1212"/>
                <a:gd name="T76" fmla="*/ 359 w 1904"/>
                <a:gd name="T77" fmla="*/ 435 h 1212"/>
                <a:gd name="T78" fmla="*/ 555 w 1904"/>
                <a:gd name="T79" fmla="*/ 293 h 1212"/>
                <a:gd name="T80" fmla="*/ 786 w 1904"/>
                <a:gd name="T81" fmla="*/ 208 h 1212"/>
                <a:gd name="T82" fmla="*/ 1041 w 1904"/>
                <a:gd name="T83" fmla="*/ 196 h 1212"/>
                <a:gd name="T84" fmla="*/ 1280 w 1904"/>
                <a:gd name="T85" fmla="*/ 258 h 1212"/>
                <a:gd name="T86" fmla="*/ 1488 w 1904"/>
                <a:gd name="T87" fmla="*/ 381 h 1212"/>
                <a:gd name="T88" fmla="*/ 1653 w 1904"/>
                <a:gd name="T89" fmla="*/ 554 h 1212"/>
                <a:gd name="T90" fmla="*/ 1765 w 1904"/>
                <a:gd name="T91" fmla="*/ 770 h 1212"/>
                <a:gd name="T92" fmla="*/ 1811 w 1904"/>
                <a:gd name="T93" fmla="*/ 1016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04" h="1212">
                  <a:moveTo>
                    <a:pt x="1873" y="1016"/>
                  </a:moveTo>
                  <a:lnTo>
                    <a:pt x="1873" y="1016"/>
                  </a:lnTo>
                  <a:lnTo>
                    <a:pt x="1865" y="931"/>
                  </a:lnTo>
                  <a:lnTo>
                    <a:pt x="1850" y="847"/>
                  </a:lnTo>
                  <a:lnTo>
                    <a:pt x="1827" y="762"/>
                  </a:lnTo>
                  <a:lnTo>
                    <a:pt x="1796" y="685"/>
                  </a:lnTo>
                  <a:lnTo>
                    <a:pt x="1761" y="608"/>
                  </a:lnTo>
                  <a:lnTo>
                    <a:pt x="1715" y="535"/>
                  </a:lnTo>
                  <a:lnTo>
                    <a:pt x="1661" y="466"/>
                  </a:lnTo>
                  <a:lnTo>
                    <a:pt x="1603" y="400"/>
                  </a:lnTo>
                  <a:lnTo>
                    <a:pt x="1545" y="346"/>
                  </a:lnTo>
                  <a:lnTo>
                    <a:pt x="1480" y="296"/>
                  </a:lnTo>
                  <a:lnTo>
                    <a:pt x="1414" y="254"/>
                  </a:lnTo>
                  <a:lnTo>
                    <a:pt x="1345" y="220"/>
                  </a:lnTo>
                  <a:lnTo>
                    <a:pt x="1272" y="189"/>
                  </a:lnTo>
                  <a:lnTo>
                    <a:pt x="1199" y="162"/>
                  </a:lnTo>
                  <a:lnTo>
                    <a:pt x="1122" y="146"/>
                  </a:lnTo>
                  <a:lnTo>
                    <a:pt x="1041" y="135"/>
                  </a:lnTo>
                  <a:lnTo>
                    <a:pt x="1048" y="116"/>
                  </a:lnTo>
                  <a:lnTo>
                    <a:pt x="1052" y="96"/>
                  </a:lnTo>
                  <a:lnTo>
                    <a:pt x="1048" y="77"/>
                  </a:lnTo>
                  <a:lnTo>
                    <a:pt x="1045" y="58"/>
                  </a:lnTo>
                  <a:lnTo>
                    <a:pt x="1021" y="27"/>
                  </a:lnTo>
                  <a:lnTo>
                    <a:pt x="991" y="8"/>
                  </a:lnTo>
                  <a:lnTo>
                    <a:pt x="975" y="0"/>
                  </a:lnTo>
                  <a:lnTo>
                    <a:pt x="952" y="0"/>
                  </a:lnTo>
                  <a:lnTo>
                    <a:pt x="933" y="0"/>
                  </a:lnTo>
                  <a:lnTo>
                    <a:pt x="917" y="8"/>
                  </a:lnTo>
                  <a:lnTo>
                    <a:pt x="887" y="27"/>
                  </a:lnTo>
                  <a:lnTo>
                    <a:pt x="863" y="58"/>
                  </a:lnTo>
                  <a:lnTo>
                    <a:pt x="860" y="77"/>
                  </a:lnTo>
                  <a:lnTo>
                    <a:pt x="856" y="96"/>
                  </a:lnTo>
                  <a:lnTo>
                    <a:pt x="860" y="116"/>
                  </a:lnTo>
                  <a:lnTo>
                    <a:pt x="867" y="135"/>
                  </a:lnTo>
                  <a:lnTo>
                    <a:pt x="786" y="146"/>
                  </a:lnTo>
                  <a:lnTo>
                    <a:pt x="709" y="162"/>
                  </a:lnTo>
                  <a:lnTo>
                    <a:pt x="636" y="189"/>
                  </a:lnTo>
                  <a:lnTo>
                    <a:pt x="563" y="220"/>
                  </a:lnTo>
                  <a:lnTo>
                    <a:pt x="493" y="254"/>
                  </a:lnTo>
                  <a:lnTo>
                    <a:pt x="428" y="296"/>
                  </a:lnTo>
                  <a:lnTo>
                    <a:pt x="362" y="346"/>
                  </a:lnTo>
                  <a:lnTo>
                    <a:pt x="305" y="400"/>
                  </a:lnTo>
                  <a:lnTo>
                    <a:pt x="247" y="466"/>
                  </a:lnTo>
                  <a:lnTo>
                    <a:pt x="193" y="535"/>
                  </a:lnTo>
                  <a:lnTo>
                    <a:pt x="147" y="608"/>
                  </a:lnTo>
                  <a:lnTo>
                    <a:pt x="112" y="685"/>
                  </a:lnTo>
                  <a:lnTo>
                    <a:pt x="81" y="762"/>
                  </a:lnTo>
                  <a:lnTo>
                    <a:pt x="58" y="847"/>
                  </a:lnTo>
                  <a:lnTo>
                    <a:pt x="43" y="931"/>
                  </a:lnTo>
                  <a:lnTo>
                    <a:pt x="35" y="1016"/>
                  </a:lnTo>
                  <a:lnTo>
                    <a:pt x="35" y="1016"/>
                  </a:lnTo>
                  <a:lnTo>
                    <a:pt x="19" y="1020"/>
                  </a:lnTo>
                  <a:lnTo>
                    <a:pt x="12" y="1027"/>
                  </a:lnTo>
                  <a:lnTo>
                    <a:pt x="4" y="1035"/>
                  </a:lnTo>
                  <a:lnTo>
                    <a:pt x="0" y="1047"/>
                  </a:lnTo>
                  <a:lnTo>
                    <a:pt x="4" y="1062"/>
                  </a:lnTo>
                  <a:lnTo>
                    <a:pt x="12" y="1070"/>
                  </a:lnTo>
                  <a:lnTo>
                    <a:pt x="19" y="1077"/>
                  </a:lnTo>
                  <a:lnTo>
                    <a:pt x="35" y="1077"/>
                  </a:lnTo>
                  <a:lnTo>
                    <a:pt x="85" y="1077"/>
                  </a:lnTo>
                  <a:lnTo>
                    <a:pt x="143" y="1158"/>
                  </a:lnTo>
                  <a:lnTo>
                    <a:pt x="166" y="1181"/>
                  </a:lnTo>
                  <a:lnTo>
                    <a:pt x="189" y="1197"/>
                  </a:lnTo>
                  <a:lnTo>
                    <a:pt x="216" y="1208"/>
                  </a:lnTo>
                  <a:lnTo>
                    <a:pt x="247" y="1212"/>
                  </a:lnTo>
                  <a:lnTo>
                    <a:pt x="1661" y="1212"/>
                  </a:lnTo>
                  <a:lnTo>
                    <a:pt x="1692" y="1208"/>
                  </a:lnTo>
                  <a:lnTo>
                    <a:pt x="1719" y="1197"/>
                  </a:lnTo>
                  <a:lnTo>
                    <a:pt x="1742" y="1181"/>
                  </a:lnTo>
                  <a:lnTo>
                    <a:pt x="1765" y="1158"/>
                  </a:lnTo>
                  <a:lnTo>
                    <a:pt x="1823" y="1077"/>
                  </a:lnTo>
                  <a:lnTo>
                    <a:pt x="1873" y="1077"/>
                  </a:lnTo>
                  <a:lnTo>
                    <a:pt x="1888" y="1077"/>
                  </a:lnTo>
                  <a:lnTo>
                    <a:pt x="1896" y="1070"/>
                  </a:lnTo>
                  <a:lnTo>
                    <a:pt x="1904" y="1062"/>
                  </a:lnTo>
                  <a:lnTo>
                    <a:pt x="1904" y="1047"/>
                  </a:lnTo>
                  <a:lnTo>
                    <a:pt x="1904" y="1035"/>
                  </a:lnTo>
                  <a:lnTo>
                    <a:pt x="1896" y="1027"/>
                  </a:lnTo>
                  <a:lnTo>
                    <a:pt x="1888" y="1020"/>
                  </a:lnTo>
                  <a:lnTo>
                    <a:pt x="1873" y="1016"/>
                  </a:lnTo>
                  <a:lnTo>
                    <a:pt x="1873" y="1016"/>
                  </a:lnTo>
                  <a:close/>
                  <a:moveTo>
                    <a:pt x="952" y="62"/>
                  </a:moveTo>
                  <a:lnTo>
                    <a:pt x="967" y="66"/>
                  </a:lnTo>
                  <a:lnTo>
                    <a:pt x="979" y="73"/>
                  </a:lnTo>
                  <a:lnTo>
                    <a:pt x="987" y="81"/>
                  </a:lnTo>
                  <a:lnTo>
                    <a:pt x="991" y="96"/>
                  </a:lnTo>
                  <a:lnTo>
                    <a:pt x="987" y="108"/>
                  </a:lnTo>
                  <a:lnTo>
                    <a:pt x="979" y="119"/>
                  </a:lnTo>
                  <a:lnTo>
                    <a:pt x="967" y="127"/>
                  </a:lnTo>
                  <a:lnTo>
                    <a:pt x="952" y="131"/>
                  </a:lnTo>
                  <a:lnTo>
                    <a:pt x="940" y="127"/>
                  </a:lnTo>
                  <a:lnTo>
                    <a:pt x="929" y="119"/>
                  </a:lnTo>
                  <a:lnTo>
                    <a:pt x="921" y="108"/>
                  </a:lnTo>
                  <a:lnTo>
                    <a:pt x="917" y="96"/>
                  </a:lnTo>
                  <a:lnTo>
                    <a:pt x="921" y="81"/>
                  </a:lnTo>
                  <a:lnTo>
                    <a:pt x="929" y="73"/>
                  </a:lnTo>
                  <a:lnTo>
                    <a:pt x="940" y="66"/>
                  </a:lnTo>
                  <a:lnTo>
                    <a:pt x="952" y="62"/>
                  </a:lnTo>
                  <a:lnTo>
                    <a:pt x="952" y="62"/>
                  </a:lnTo>
                  <a:close/>
                  <a:moveTo>
                    <a:pt x="1715" y="1124"/>
                  </a:moveTo>
                  <a:lnTo>
                    <a:pt x="1692" y="1143"/>
                  </a:lnTo>
                  <a:lnTo>
                    <a:pt x="1661" y="1150"/>
                  </a:lnTo>
                  <a:lnTo>
                    <a:pt x="247" y="1150"/>
                  </a:lnTo>
                  <a:lnTo>
                    <a:pt x="216" y="1143"/>
                  </a:lnTo>
                  <a:lnTo>
                    <a:pt x="193" y="1124"/>
                  </a:lnTo>
                  <a:lnTo>
                    <a:pt x="162" y="1077"/>
                  </a:lnTo>
                  <a:lnTo>
                    <a:pt x="1746" y="1077"/>
                  </a:lnTo>
                  <a:lnTo>
                    <a:pt x="1715" y="1124"/>
                  </a:lnTo>
                  <a:close/>
                  <a:moveTo>
                    <a:pt x="96" y="1016"/>
                  </a:moveTo>
                  <a:lnTo>
                    <a:pt x="104" y="931"/>
                  </a:lnTo>
                  <a:lnTo>
                    <a:pt x="120" y="850"/>
                  </a:lnTo>
                  <a:lnTo>
                    <a:pt x="143" y="770"/>
                  </a:lnTo>
                  <a:lnTo>
                    <a:pt x="174" y="697"/>
                  </a:lnTo>
                  <a:lnTo>
                    <a:pt x="212" y="623"/>
                  </a:lnTo>
                  <a:lnTo>
                    <a:pt x="254" y="554"/>
                  </a:lnTo>
                  <a:lnTo>
                    <a:pt x="305" y="493"/>
                  </a:lnTo>
                  <a:lnTo>
                    <a:pt x="359" y="435"/>
                  </a:lnTo>
                  <a:lnTo>
                    <a:pt x="420" y="381"/>
                  </a:lnTo>
                  <a:lnTo>
                    <a:pt x="486" y="335"/>
                  </a:lnTo>
                  <a:lnTo>
                    <a:pt x="555" y="293"/>
                  </a:lnTo>
                  <a:lnTo>
                    <a:pt x="628" y="258"/>
                  </a:lnTo>
                  <a:lnTo>
                    <a:pt x="705" y="231"/>
                  </a:lnTo>
                  <a:lnTo>
                    <a:pt x="786" y="208"/>
                  </a:lnTo>
                  <a:lnTo>
                    <a:pt x="867" y="196"/>
                  </a:lnTo>
                  <a:lnTo>
                    <a:pt x="952" y="193"/>
                  </a:lnTo>
                  <a:lnTo>
                    <a:pt x="1041" y="196"/>
                  </a:lnTo>
                  <a:lnTo>
                    <a:pt x="1122" y="208"/>
                  </a:lnTo>
                  <a:lnTo>
                    <a:pt x="1203" y="231"/>
                  </a:lnTo>
                  <a:lnTo>
                    <a:pt x="1280" y="258"/>
                  </a:lnTo>
                  <a:lnTo>
                    <a:pt x="1353" y="293"/>
                  </a:lnTo>
                  <a:lnTo>
                    <a:pt x="1422" y="335"/>
                  </a:lnTo>
                  <a:lnTo>
                    <a:pt x="1488" y="381"/>
                  </a:lnTo>
                  <a:lnTo>
                    <a:pt x="1549" y="435"/>
                  </a:lnTo>
                  <a:lnTo>
                    <a:pt x="1603" y="493"/>
                  </a:lnTo>
                  <a:lnTo>
                    <a:pt x="1653" y="554"/>
                  </a:lnTo>
                  <a:lnTo>
                    <a:pt x="1696" y="623"/>
                  </a:lnTo>
                  <a:lnTo>
                    <a:pt x="1734" y="697"/>
                  </a:lnTo>
                  <a:lnTo>
                    <a:pt x="1765" y="770"/>
                  </a:lnTo>
                  <a:lnTo>
                    <a:pt x="1788" y="850"/>
                  </a:lnTo>
                  <a:lnTo>
                    <a:pt x="1804" y="931"/>
                  </a:lnTo>
                  <a:lnTo>
                    <a:pt x="1811" y="1016"/>
                  </a:lnTo>
                  <a:lnTo>
                    <a:pt x="96" y="10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Freeform 60"/>
            <p:cNvSpPr>
              <a:spLocks/>
            </p:cNvSpPr>
            <p:nvPr/>
          </p:nvSpPr>
          <p:spPr bwMode="auto">
            <a:xfrm>
              <a:off x="5861050" y="5600700"/>
              <a:ext cx="525463" cy="731838"/>
            </a:xfrm>
            <a:custGeom>
              <a:avLst/>
              <a:gdLst>
                <a:gd name="T0" fmla="*/ 50 w 331"/>
                <a:gd name="T1" fmla="*/ 3 h 461"/>
                <a:gd name="T2" fmla="*/ 38 w 331"/>
                <a:gd name="T3" fmla="*/ 0 h 461"/>
                <a:gd name="T4" fmla="*/ 27 w 331"/>
                <a:gd name="T5" fmla="*/ 0 h 461"/>
                <a:gd name="T6" fmla="*/ 15 w 331"/>
                <a:gd name="T7" fmla="*/ 3 h 461"/>
                <a:gd name="T8" fmla="*/ 7 w 331"/>
                <a:gd name="T9" fmla="*/ 11 h 461"/>
                <a:gd name="T10" fmla="*/ 0 w 331"/>
                <a:gd name="T11" fmla="*/ 23 h 461"/>
                <a:gd name="T12" fmla="*/ 0 w 331"/>
                <a:gd name="T13" fmla="*/ 34 h 461"/>
                <a:gd name="T14" fmla="*/ 3 w 331"/>
                <a:gd name="T15" fmla="*/ 46 h 461"/>
                <a:gd name="T16" fmla="*/ 11 w 331"/>
                <a:gd name="T17" fmla="*/ 53 h 461"/>
                <a:gd name="T18" fmla="*/ 100 w 331"/>
                <a:gd name="T19" fmla="*/ 134 h 461"/>
                <a:gd name="T20" fmla="*/ 138 w 331"/>
                <a:gd name="T21" fmla="*/ 177 h 461"/>
                <a:gd name="T22" fmla="*/ 173 w 331"/>
                <a:gd name="T23" fmla="*/ 227 h 461"/>
                <a:gd name="T24" fmla="*/ 204 w 331"/>
                <a:gd name="T25" fmla="*/ 277 h 461"/>
                <a:gd name="T26" fmla="*/ 231 w 331"/>
                <a:gd name="T27" fmla="*/ 330 h 461"/>
                <a:gd name="T28" fmla="*/ 254 w 331"/>
                <a:gd name="T29" fmla="*/ 384 h 461"/>
                <a:gd name="T30" fmla="*/ 269 w 331"/>
                <a:gd name="T31" fmla="*/ 438 h 461"/>
                <a:gd name="T32" fmla="*/ 281 w 331"/>
                <a:gd name="T33" fmla="*/ 457 h 461"/>
                <a:gd name="T34" fmla="*/ 300 w 331"/>
                <a:gd name="T35" fmla="*/ 461 h 461"/>
                <a:gd name="T36" fmla="*/ 308 w 331"/>
                <a:gd name="T37" fmla="*/ 461 h 461"/>
                <a:gd name="T38" fmla="*/ 319 w 331"/>
                <a:gd name="T39" fmla="*/ 457 h 461"/>
                <a:gd name="T40" fmla="*/ 327 w 331"/>
                <a:gd name="T41" fmla="*/ 446 h 461"/>
                <a:gd name="T42" fmla="*/ 331 w 331"/>
                <a:gd name="T43" fmla="*/ 434 h 461"/>
                <a:gd name="T44" fmla="*/ 331 w 331"/>
                <a:gd name="T45" fmla="*/ 423 h 461"/>
                <a:gd name="T46" fmla="*/ 312 w 331"/>
                <a:gd name="T47" fmla="*/ 361 h 461"/>
                <a:gd name="T48" fmla="*/ 285 w 331"/>
                <a:gd name="T49" fmla="*/ 303 h 461"/>
                <a:gd name="T50" fmla="*/ 258 w 331"/>
                <a:gd name="T51" fmla="*/ 246 h 461"/>
                <a:gd name="T52" fmla="*/ 223 w 331"/>
                <a:gd name="T53" fmla="*/ 192 h 461"/>
                <a:gd name="T54" fmla="*/ 185 w 331"/>
                <a:gd name="T55" fmla="*/ 138 h 461"/>
                <a:gd name="T56" fmla="*/ 146 w 331"/>
                <a:gd name="T57" fmla="*/ 92 h 461"/>
                <a:gd name="T58" fmla="*/ 100 w 331"/>
                <a:gd name="T59" fmla="*/ 46 h 461"/>
                <a:gd name="T60" fmla="*/ 50 w 331"/>
                <a:gd name="T61" fmla="*/ 3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1" h="461">
                  <a:moveTo>
                    <a:pt x="50" y="3"/>
                  </a:moveTo>
                  <a:lnTo>
                    <a:pt x="38" y="0"/>
                  </a:lnTo>
                  <a:lnTo>
                    <a:pt x="27" y="0"/>
                  </a:lnTo>
                  <a:lnTo>
                    <a:pt x="15" y="3"/>
                  </a:lnTo>
                  <a:lnTo>
                    <a:pt x="7" y="11"/>
                  </a:lnTo>
                  <a:lnTo>
                    <a:pt x="0" y="23"/>
                  </a:lnTo>
                  <a:lnTo>
                    <a:pt x="0" y="34"/>
                  </a:lnTo>
                  <a:lnTo>
                    <a:pt x="3" y="46"/>
                  </a:lnTo>
                  <a:lnTo>
                    <a:pt x="11" y="53"/>
                  </a:lnTo>
                  <a:lnTo>
                    <a:pt x="100" y="134"/>
                  </a:lnTo>
                  <a:lnTo>
                    <a:pt x="138" y="177"/>
                  </a:lnTo>
                  <a:lnTo>
                    <a:pt x="173" y="227"/>
                  </a:lnTo>
                  <a:lnTo>
                    <a:pt x="204" y="277"/>
                  </a:lnTo>
                  <a:lnTo>
                    <a:pt x="231" y="330"/>
                  </a:lnTo>
                  <a:lnTo>
                    <a:pt x="254" y="384"/>
                  </a:lnTo>
                  <a:lnTo>
                    <a:pt x="269" y="438"/>
                  </a:lnTo>
                  <a:lnTo>
                    <a:pt x="281" y="457"/>
                  </a:lnTo>
                  <a:lnTo>
                    <a:pt x="300" y="461"/>
                  </a:lnTo>
                  <a:lnTo>
                    <a:pt x="308" y="461"/>
                  </a:lnTo>
                  <a:lnTo>
                    <a:pt x="319" y="457"/>
                  </a:lnTo>
                  <a:lnTo>
                    <a:pt x="327" y="446"/>
                  </a:lnTo>
                  <a:lnTo>
                    <a:pt x="331" y="434"/>
                  </a:lnTo>
                  <a:lnTo>
                    <a:pt x="331" y="423"/>
                  </a:lnTo>
                  <a:lnTo>
                    <a:pt x="312" y="361"/>
                  </a:lnTo>
                  <a:lnTo>
                    <a:pt x="285" y="303"/>
                  </a:lnTo>
                  <a:lnTo>
                    <a:pt x="258" y="246"/>
                  </a:lnTo>
                  <a:lnTo>
                    <a:pt x="223" y="192"/>
                  </a:lnTo>
                  <a:lnTo>
                    <a:pt x="185" y="138"/>
                  </a:lnTo>
                  <a:lnTo>
                    <a:pt x="146" y="92"/>
                  </a:lnTo>
                  <a:lnTo>
                    <a:pt x="100" y="46"/>
                  </a:lnTo>
                  <a:lnTo>
                    <a:pt x="5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61"/>
            <p:cNvSpPr>
              <a:spLocks/>
            </p:cNvSpPr>
            <p:nvPr/>
          </p:nvSpPr>
          <p:spPr bwMode="auto">
            <a:xfrm>
              <a:off x="5548313" y="5422900"/>
              <a:ext cx="201613" cy="146050"/>
            </a:xfrm>
            <a:custGeom>
              <a:avLst/>
              <a:gdLst>
                <a:gd name="T0" fmla="*/ 108 w 127"/>
                <a:gd name="T1" fmla="*/ 31 h 92"/>
                <a:gd name="T2" fmla="*/ 42 w 127"/>
                <a:gd name="T3" fmla="*/ 4 h 92"/>
                <a:gd name="T4" fmla="*/ 27 w 127"/>
                <a:gd name="T5" fmla="*/ 0 h 92"/>
                <a:gd name="T6" fmla="*/ 16 w 127"/>
                <a:gd name="T7" fmla="*/ 4 h 92"/>
                <a:gd name="T8" fmla="*/ 8 w 127"/>
                <a:gd name="T9" fmla="*/ 12 h 92"/>
                <a:gd name="T10" fmla="*/ 0 w 127"/>
                <a:gd name="T11" fmla="*/ 23 h 92"/>
                <a:gd name="T12" fmla="*/ 0 w 127"/>
                <a:gd name="T13" fmla="*/ 35 h 92"/>
                <a:gd name="T14" fmla="*/ 0 w 127"/>
                <a:gd name="T15" fmla="*/ 46 h 92"/>
                <a:gd name="T16" fmla="*/ 8 w 127"/>
                <a:gd name="T17" fmla="*/ 54 h 92"/>
                <a:gd name="T18" fmla="*/ 19 w 127"/>
                <a:gd name="T19" fmla="*/ 62 h 92"/>
                <a:gd name="T20" fmla="*/ 81 w 127"/>
                <a:gd name="T21" fmla="*/ 88 h 92"/>
                <a:gd name="T22" fmla="*/ 96 w 127"/>
                <a:gd name="T23" fmla="*/ 92 h 92"/>
                <a:gd name="T24" fmla="*/ 112 w 127"/>
                <a:gd name="T25" fmla="*/ 85 h 92"/>
                <a:gd name="T26" fmla="*/ 123 w 127"/>
                <a:gd name="T27" fmla="*/ 73 h 92"/>
                <a:gd name="T28" fmla="*/ 127 w 127"/>
                <a:gd name="T29" fmla="*/ 62 h 92"/>
                <a:gd name="T30" fmla="*/ 123 w 127"/>
                <a:gd name="T31" fmla="*/ 50 h 92"/>
                <a:gd name="T32" fmla="*/ 120 w 127"/>
                <a:gd name="T33" fmla="*/ 38 h 92"/>
                <a:gd name="T34" fmla="*/ 108 w 127"/>
                <a:gd name="T35" fmla="*/ 3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7" h="92">
                  <a:moveTo>
                    <a:pt x="108" y="31"/>
                  </a:moveTo>
                  <a:lnTo>
                    <a:pt x="42" y="4"/>
                  </a:lnTo>
                  <a:lnTo>
                    <a:pt x="27" y="0"/>
                  </a:lnTo>
                  <a:lnTo>
                    <a:pt x="16" y="4"/>
                  </a:lnTo>
                  <a:lnTo>
                    <a:pt x="8" y="12"/>
                  </a:lnTo>
                  <a:lnTo>
                    <a:pt x="0" y="23"/>
                  </a:lnTo>
                  <a:lnTo>
                    <a:pt x="0" y="35"/>
                  </a:lnTo>
                  <a:lnTo>
                    <a:pt x="0" y="46"/>
                  </a:lnTo>
                  <a:lnTo>
                    <a:pt x="8" y="54"/>
                  </a:lnTo>
                  <a:lnTo>
                    <a:pt x="19" y="62"/>
                  </a:lnTo>
                  <a:lnTo>
                    <a:pt x="81" y="88"/>
                  </a:lnTo>
                  <a:lnTo>
                    <a:pt x="96" y="92"/>
                  </a:lnTo>
                  <a:lnTo>
                    <a:pt x="112" y="85"/>
                  </a:lnTo>
                  <a:lnTo>
                    <a:pt x="123" y="73"/>
                  </a:lnTo>
                  <a:lnTo>
                    <a:pt x="127" y="62"/>
                  </a:lnTo>
                  <a:lnTo>
                    <a:pt x="123" y="50"/>
                  </a:lnTo>
                  <a:lnTo>
                    <a:pt x="120" y="38"/>
                  </a:lnTo>
                  <a:lnTo>
                    <a:pt x="10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201475" y="3629152"/>
            <a:ext cx="481817" cy="414758"/>
            <a:chOff x="3663950" y="4256088"/>
            <a:chExt cx="3022600" cy="2601913"/>
          </a:xfrm>
        </p:grpSpPr>
        <p:sp>
          <p:nvSpPr>
            <p:cNvPr id="33" name="Freeform 66"/>
            <p:cNvSpPr>
              <a:spLocks noEditPoints="1"/>
            </p:cNvSpPr>
            <p:nvPr/>
          </p:nvSpPr>
          <p:spPr bwMode="auto">
            <a:xfrm>
              <a:off x="3663950" y="4256088"/>
              <a:ext cx="3022600" cy="2601913"/>
            </a:xfrm>
            <a:custGeom>
              <a:avLst/>
              <a:gdLst>
                <a:gd name="T0" fmla="*/ 1881 w 1904"/>
                <a:gd name="T1" fmla="*/ 300 h 1639"/>
                <a:gd name="T2" fmla="*/ 1831 w 1904"/>
                <a:gd name="T3" fmla="*/ 158 h 1639"/>
                <a:gd name="T4" fmla="*/ 1411 w 1904"/>
                <a:gd name="T5" fmla="*/ 100 h 1639"/>
                <a:gd name="T6" fmla="*/ 1353 w 1904"/>
                <a:gd name="T7" fmla="*/ 8 h 1639"/>
                <a:gd name="T8" fmla="*/ 555 w 1904"/>
                <a:gd name="T9" fmla="*/ 8 h 1639"/>
                <a:gd name="T10" fmla="*/ 497 w 1904"/>
                <a:gd name="T11" fmla="*/ 100 h 1639"/>
                <a:gd name="T12" fmla="*/ 77 w 1904"/>
                <a:gd name="T13" fmla="*/ 158 h 1639"/>
                <a:gd name="T14" fmla="*/ 27 w 1904"/>
                <a:gd name="T15" fmla="*/ 300 h 1639"/>
                <a:gd name="T16" fmla="*/ 8 w 1904"/>
                <a:gd name="T17" fmla="*/ 673 h 1639"/>
                <a:gd name="T18" fmla="*/ 35 w 1904"/>
                <a:gd name="T19" fmla="*/ 1577 h 1639"/>
                <a:gd name="T20" fmla="*/ 4 w 1904"/>
                <a:gd name="T21" fmla="*/ 1620 h 1639"/>
                <a:gd name="T22" fmla="*/ 1888 w 1904"/>
                <a:gd name="T23" fmla="*/ 1635 h 1639"/>
                <a:gd name="T24" fmla="*/ 1896 w 1904"/>
                <a:gd name="T25" fmla="*/ 1585 h 1639"/>
                <a:gd name="T26" fmla="*/ 1865 w 1904"/>
                <a:gd name="T27" fmla="*/ 739 h 1639"/>
                <a:gd name="T28" fmla="*/ 559 w 1904"/>
                <a:gd name="T29" fmla="*/ 96 h 1639"/>
                <a:gd name="T30" fmla="*/ 1314 w 1904"/>
                <a:gd name="T31" fmla="*/ 62 h 1639"/>
                <a:gd name="T32" fmla="*/ 1349 w 1904"/>
                <a:gd name="T33" fmla="*/ 131 h 1639"/>
                <a:gd name="T34" fmla="*/ 1330 w 1904"/>
                <a:gd name="T35" fmla="*/ 162 h 1639"/>
                <a:gd name="T36" fmla="*/ 559 w 1904"/>
                <a:gd name="T37" fmla="*/ 143 h 1639"/>
                <a:gd name="T38" fmla="*/ 139 w 1904"/>
                <a:gd name="T39" fmla="*/ 170 h 1639"/>
                <a:gd name="T40" fmla="*/ 536 w 1904"/>
                <a:gd name="T41" fmla="*/ 208 h 1639"/>
                <a:gd name="T42" fmla="*/ 1372 w 1904"/>
                <a:gd name="T43" fmla="*/ 208 h 1639"/>
                <a:gd name="T44" fmla="*/ 1769 w 1904"/>
                <a:gd name="T45" fmla="*/ 170 h 1639"/>
                <a:gd name="T46" fmla="*/ 131 w 1904"/>
                <a:gd name="T47" fmla="*/ 196 h 1639"/>
                <a:gd name="T48" fmla="*/ 1561 w 1904"/>
                <a:gd name="T49" fmla="*/ 716 h 1639"/>
                <a:gd name="T50" fmla="*/ 1445 w 1904"/>
                <a:gd name="T51" fmla="*/ 639 h 1639"/>
                <a:gd name="T52" fmla="*/ 1376 w 1904"/>
                <a:gd name="T53" fmla="*/ 670 h 1639"/>
                <a:gd name="T54" fmla="*/ 1241 w 1904"/>
                <a:gd name="T55" fmla="*/ 697 h 1639"/>
                <a:gd name="T56" fmla="*/ 1152 w 1904"/>
                <a:gd name="T57" fmla="*/ 358 h 1639"/>
                <a:gd name="T58" fmla="*/ 1068 w 1904"/>
                <a:gd name="T59" fmla="*/ 723 h 1639"/>
                <a:gd name="T60" fmla="*/ 983 w 1904"/>
                <a:gd name="T61" fmla="*/ 358 h 1639"/>
                <a:gd name="T62" fmla="*/ 898 w 1904"/>
                <a:gd name="T63" fmla="*/ 697 h 1639"/>
                <a:gd name="T64" fmla="*/ 763 w 1904"/>
                <a:gd name="T65" fmla="*/ 670 h 1639"/>
                <a:gd name="T66" fmla="*/ 694 w 1904"/>
                <a:gd name="T67" fmla="*/ 639 h 1639"/>
                <a:gd name="T68" fmla="*/ 574 w 1904"/>
                <a:gd name="T69" fmla="*/ 716 h 1639"/>
                <a:gd name="T70" fmla="*/ 694 w 1904"/>
                <a:gd name="T71" fmla="*/ 358 h 1639"/>
                <a:gd name="T72" fmla="*/ 412 w 1904"/>
                <a:gd name="T73" fmla="*/ 716 h 1639"/>
                <a:gd name="T74" fmla="*/ 293 w 1904"/>
                <a:gd name="T75" fmla="*/ 639 h 1639"/>
                <a:gd name="T76" fmla="*/ 231 w 1904"/>
                <a:gd name="T77" fmla="*/ 358 h 1639"/>
                <a:gd name="T78" fmla="*/ 147 w 1904"/>
                <a:gd name="T79" fmla="*/ 723 h 1639"/>
                <a:gd name="T80" fmla="*/ 66 w 1904"/>
                <a:gd name="T81" fmla="*/ 639 h 1639"/>
                <a:gd name="T82" fmla="*/ 594 w 1904"/>
                <a:gd name="T83" fmla="*/ 1577 h 1639"/>
                <a:gd name="T84" fmla="*/ 594 w 1904"/>
                <a:gd name="T85" fmla="*/ 1443 h 1639"/>
                <a:gd name="T86" fmla="*/ 648 w 1904"/>
                <a:gd name="T87" fmla="*/ 862 h 1639"/>
                <a:gd name="T88" fmla="*/ 208 w 1904"/>
                <a:gd name="T89" fmla="*/ 862 h 1639"/>
                <a:gd name="T90" fmla="*/ 131 w 1904"/>
                <a:gd name="T91" fmla="*/ 781 h 1639"/>
                <a:gd name="T92" fmla="*/ 262 w 1904"/>
                <a:gd name="T93" fmla="*/ 727 h 1639"/>
                <a:gd name="T94" fmla="*/ 412 w 1904"/>
                <a:gd name="T95" fmla="*/ 781 h 1639"/>
                <a:gd name="T96" fmla="*/ 544 w 1904"/>
                <a:gd name="T97" fmla="*/ 770 h 1639"/>
                <a:gd name="T98" fmla="*/ 702 w 1904"/>
                <a:gd name="T99" fmla="*/ 750 h 1639"/>
                <a:gd name="T100" fmla="*/ 840 w 1904"/>
                <a:gd name="T101" fmla="*/ 785 h 1639"/>
                <a:gd name="T102" fmla="*/ 975 w 1904"/>
                <a:gd name="T103" fmla="*/ 750 h 1639"/>
                <a:gd name="T104" fmla="*/ 1133 w 1904"/>
                <a:gd name="T105" fmla="*/ 770 h 1639"/>
                <a:gd name="T106" fmla="*/ 1264 w 1904"/>
                <a:gd name="T107" fmla="*/ 781 h 1639"/>
                <a:gd name="T108" fmla="*/ 1414 w 1904"/>
                <a:gd name="T109" fmla="*/ 727 h 1639"/>
                <a:gd name="T110" fmla="*/ 1565 w 1904"/>
                <a:gd name="T111" fmla="*/ 781 h 1639"/>
                <a:gd name="T112" fmla="*/ 1696 w 1904"/>
                <a:gd name="T113" fmla="*/ 770 h 1639"/>
                <a:gd name="T114" fmla="*/ 1761 w 1904"/>
                <a:gd name="T115" fmla="*/ 723 h 1639"/>
                <a:gd name="T116" fmla="*/ 1677 w 1904"/>
                <a:gd name="T117" fmla="*/ 358 h 1639"/>
                <a:gd name="T118" fmla="*/ 1792 w 1904"/>
                <a:gd name="T119" fmla="*/ 716 h 1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04" h="1639">
                  <a:moveTo>
                    <a:pt x="1904" y="639"/>
                  </a:moveTo>
                  <a:lnTo>
                    <a:pt x="1904" y="335"/>
                  </a:lnTo>
                  <a:lnTo>
                    <a:pt x="1904" y="320"/>
                  </a:lnTo>
                  <a:lnTo>
                    <a:pt x="1892" y="308"/>
                  </a:lnTo>
                  <a:lnTo>
                    <a:pt x="1881" y="300"/>
                  </a:lnTo>
                  <a:lnTo>
                    <a:pt x="1865" y="296"/>
                  </a:lnTo>
                  <a:lnTo>
                    <a:pt x="1838" y="296"/>
                  </a:lnTo>
                  <a:lnTo>
                    <a:pt x="1838" y="196"/>
                  </a:lnTo>
                  <a:lnTo>
                    <a:pt x="1838" y="177"/>
                  </a:lnTo>
                  <a:lnTo>
                    <a:pt x="1831" y="158"/>
                  </a:lnTo>
                  <a:lnTo>
                    <a:pt x="1811" y="127"/>
                  </a:lnTo>
                  <a:lnTo>
                    <a:pt x="1781" y="108"/>
                  </a:lnTo>
                  <a:lnTo>
                    <a:pt x="1761" y="100"/>
                  </a:lnTo>
                  <a:lnTo>
                    <a:pt x="1742" y="100"/>
                  </a:lnTo>
                  <a:lnTo>
                    <a:pt x="1411" y="100"/>
                  </a:lnTo>
                  <a:lnTo>
                    <a:pt x="1411" y="96"/>
                  </a:lnTo>
                  <a:lnTo>
                    <a:pt x="1411" y="77"/>
                  </a:lnTo>
                  <a:lnTo>
                    <a:pt x="1403" y="58"/>
                  </a:lnTo>
                  <a:lnTo>
                    <a:pt x="1384" y="27"/>
                  </a:lnTo>
                  <a:lnTo>
                    <a:pt x="1353" y="8"/>
                  </a:lnTo>
                  <a:lnTo>
                    <a:pt x="1334" y="0"/>
                  </a:lnTo>
                  <a:lnTo>
                    <a:pt x="1314" y="0"/>
                  </a:lnTo>
                  <a:lnTo>
                    <a:pt x="594" y="0"/>
                  </a:lnTo>
                  <a:lnTo>
                    <a:pt x="574" y="0"/>
                  </a:lnTo>
                  <a:lnTo>
                    <a:pt x="555" y="8"/>
                  </a:lnTo>
                  <a:lnTo>
                    <a:pt x="524" y="27"/>
                  </a:lnTo>
                  <a:lnTo>
                    <a:pt x="505" y="58"/>
                  </a:lnTo>
                  <a:lnTo>
                    <a:pt x="497" y="77"/>
                  </a:lnTo>
                  <a:lnTo>
                    <a:pt x="497" y="96"/>
                  </a:lnTo>
                  <a:lnTo>
                    <a:pt x="497" y="100"/>
                  </a:lnTo>
                  <a:lnTo>
                    <a:pt x="166" y="100"/>
                  </a:lnTo>
                  <a:lnTo>
                    <a:pt x="147" y="100"/>
                  </a:lnTo>
                  <a:lnTo>
                    <a:pt x="127" y="108"/>
                  </a:lnTo>
                  <a:lnTo>
                    <a:pt x="96" y="127"/>
                  </a:lnTo>
                  <a:lnTo>
                    <a:pt x="77" y="158"/>
                  </a:lnTo>
                  <a:lnTo>
                    <a:pt x="70" y="177"/>
                  </a:lnTo>
                  <a:lnTo>
                    <a:pt x="70" y="196"/>
                  </a:lnTo>
                  <a:lnTo>
                    <a:pt x="70" y="296"/>
                  </a:lnTo>
                  <a:lnTo>
                    <a:pt x="43" y="296"/>
                  </a:lnTo>
                  <a:lnTo>
                    <a:pt x="27" y="300"/>
                  </a:lnTo>
                  <a:lnTo>
                    <a:pt x="16" y="308"/>
                  </a:lnTo>
                  <a:lnTo>
                    <a:pt x="4" y="320"/>
                  </a:lnTo>
                  <a:lnTo>
                    <a:pt x="0" y="335"/>
                  </a:lnTo>
                  <a:lnTo>
                    <a:pt x="0" y="639"/>
                  </a:lnTo>
                  <a:lnTo>
                    <a:pt x="8" y="673"/>
                  </a:lnTo>
                  <a:lnTo>
                    <a:pt x="19" y="708"/>
                  </a:lnTo>
                  <a:lnTo>
                    <a:pt x="43" y="739"/>
                  </a:lnTo>
                  <a:lnTo>
                    <a:pt x="70" y="758"/>
                  </a:lnTo>
                  <a:lnTo>
                    <a:pt x="70" y="1577"/>
                  </a:lnTo>
                  <a:lnTo>
                    <a:pt x="35" y="1577"/>
                  </a:lnTo>
                  <a:lnTo>
                    <a:pt x="19" y="1577"/>
                  </a:lnTo>
                  <a:lnTo>
                    <a:pt x="12" y="1585"/>
                  </a:lnTo>
                  <a:lnTo>
                    <a:pt x="4" y="1593"/>
                  </a:lnTo>
                  <a:lnTo>
                    <a:pt x="0" y="1608"/>
                  </a:lnTo>
                  <a:lnTo>
                    <a:pt x="4" y="1620"/>
                  </a:lnTo>
                  <a:lnTo>
                    <a:pt x="12" y="1627"/>
                  </a:lnTo>
                  <a:lnTo>
                    <a:pt x="19" y="1635"/>
                  </a:lnTo>
                  <a:lnTo>
                    <a:pt x="35" y="1639"/>
                  </a:lnTo>
                  <a:lnTo>
                    <a:pt x="1873" y="1639"/>
                  </a:lnTo>
                  <a:lnTo>
                    <a:pt x="1888" y="1635"/>
                  </a:lnTo>
                  <a:lnTo>
                    <a:pt x="1896" y="1627"/>
                  </a:lnTo>
                  <a:lnTo>
                    <a:pt x="1904" y="1620"/>
                  </a:lnTo>
                  <a:lnTo>
                    <a:pt x="1904" y="1608"/>
                  </a:lnTo>
                  <a:lnTo>
                    <a:pt x="1904" y="1593"/>
                  </a:lnTo>
                  <a:lnTo>
                    <a:pt x="1896" y="1585"/>
                  </a:lnTo>
                  <a:lnTo>
                    <a:pt x="1888" y="1577"/>
                  </a:lnTo>
                  <a:lnTo>
                    <a:pt x="1873" y="1577"/>
                  </a:lnTo>
                  <a:lnTo>
                    <a:pt x="1838" y="1577"/>
                  </a:lnTo>
                  <a:lnTo>
                    <a:pt x="1838" y="758"/>
                  </a:lnTo>
                  <a:lnTo>
                    <a:pt x="1865" y="739"/>
                  </a:lnTo>
                  <a:lnTo>
                    <a:pt x="1888" y="708"/>
                  </a:lnTo>
                  <a:lnTo>
                    <a:pt x="1900" y="673"/>
                  </a:lnTo>
                  <a:lnTo>
                    <a:pt x="1904" y="639"/>
                  </a:lnTo>
                  <a:lnTo>
                    <a:pt x="1904" y="639"/>
                  </a:lnTo>
                  <a:close/>
                  <a:moveTo>
                    <a:pt x="559" y="96"/>
                  </a:moveTo>
                  <a:lnTo>
                    <a:pt x="559" y="85"/>
                  </a:lnTo>
                  <a:lnTo>
                    <a:pt x="567" y="73"/>
                  </a:lnTo>
                  <a:lnTo>
                    <a:pt x="578" y="66"/>
                  </a:lnTo>
                  <a:lnTo>
                    <a:pt x="594" y="62"/>
                  </a:lnTo>
                  <a:lnTo>
                    <a:pt x="1314" y="62"/>
                  </a:lnTo>
                  <a:lnTo>
                    <a:pt x="1330" y="66"/>
                  </a:lnTo>
                  <a:lnTo>
                    <a:pt x="1341" y="73"/>
                  </a:lnTo>
                  <a:lnTo>
                    <a:pt x="1349" y="85"/>
                  </a:lnTo>
                  <a:lnTo>
                    <a:pt x="1349" y="96"/>
                  </a:lnTo>
                  <a:lnTo>
                    <a:pt x="1349" y="131"/>
                  </a:lnTo>
                  <a:lnTo>
                    <a:pt x="1349" y="131"/>
                  </a:lnTo>
                  <a:lnTo>
                    <a:pt x="1349" y="131"/>
                  </a:lnTo>
                  <a:lnTo>
                    <a:pt x="1349" y="143"/>
                  </a:lnTo>
                  <a:lnTo>
                    <a:pt x="1341" y="154"/>
                  </a:lnTo>
                  <a:lnTo>
                    <a:pt x="1330" y="162"/>
                  </a:lnTo>
                  <a:lnTo>
                    <a:pt x="1314" y="166"/>
                  </a:lnTo>
                  <a:lnTo>
                    <a:pt x="594" y="166"/>
                  </a:lnTo>
                  <a:lnTo>
                    <a:pt x="578" y="162"/>
                  </a:lnTo>
                  <a:lnTo>
                    <a:pt x="567" y="154"/>
                  </a:lnTo>
                  <a:lnTo>
                    <a:pt x="559" y="143"/>
                  </a:lnTo>
                  <a:lnTo>
                    <a:pt x="559" y="131"/>
                  </a:lnTo>
                  <a:lnTo>
                    <a:pt x="559" y="96"/>
                  </a:lnTo>
                  <a:close/>
                  <a:moveTo>
                    <a:pt x="131" y="196"/>
                  </a:moveTo>
                  <a:lnTo>
                    <a:pt x="131" y="181"/>
                  </a:lnTo>
                  <a:lnTo>
                    <a:pt x="139" y="170"/>
                  </a:lnTo>
                  <a:lnTo>
                    <a:pt x="150" y="162"/>
                  </a:lnTo>
                  <a:lnTo>
                    <a:pt x="166" y="162"/>
                  </a:lnTo>
                  <a:lnTo>
                    <a:pt x="501" y="162"/>
                  </a:lnTo>
                  <a:lnTo>
                    <a:pt x="513" y="185"/>
                  </a:lnTo>
                  <a:lnTo>
                    <a:pt x="536" y="208"/>
                  </a:lnTo>
                  <a:lnTo>
                    <a:pt x="563" y="220"/>
                  </a:lnTo>
                  <a:lnTo>
                    <a:pt x="594" y="227"/>
                  </a:lnTo>
                  <a:lnTo>
                    <a:pt x="1314" y="227"/>
                  </a:lnTo>
                  <a:lnTo>
                    <a:pt x="1345" y="220"/>
                  </a:lnTo>
                  <a:lnTo>
                    <a:pt x="1372" y="208"/>
                  </a:lnTo>
                  <a:lnTo>
                    <a:pt x="1395" y="185"/>
                  </a:lnTo>
                  <a:lnTo>
                    <a:pt x="1407" y="162"/>
                  </a:lnTo>
                  <a:lnTo>
                    <a:pt x="1742" y="162"/>
                  </a:lnTo>
                  <a:lnTo>
                    <a:pt x="1757" y="162"/>
                  </a:lnTo>
                  <a:lnTo>
                    <a:pt x="1769" y="170"/>
                  </a:lnTo>
                  <a:lnTo>
                    <a:pt x="1777" y="181"/>
                  </a:lnTo>
                  <a:lnTo>
                    <a:pt x="1777" y="196"/>
                  </a:lnTo>
                  <a:lnTo>
                    <a:pt x="1777" y="296"/>
                  </a:lnTo>
                  <a:lnTo>
                    <a:pt x="131" y="296"/>
                  </a:lnTo>
                  <a:lnTo>
                    <a:pt x="131" y="196"/>
                  </a:lnTo>
                  <a:close/>
                  <a:moveTo>
                    <a:pt x="1615" y="358"/>
                  </a:moveTo>
                  <a:lnTo>
                    <a:pt x="1615" y="639"/>
                  </a:lnTo>
                  <a:lnTo>
                    <a:pt x="1607" y="670"/>
                  </a:lnTo>
                  <a:lnTo>
                    <a:pt x="1588" y="697"/>
                  </a:lnTo>
                  <a:lnTo>
                    <a:pt x="1561" y="716"/>
                  </a:lnTo>
                  <a:lnTo>
                    <a:pt x="1530" y="723"/>
                  </a:lnTo>
                  <a:lnTo>
                    <a:pt x="1495" y="716"/>
                  </a:lnTo>
                  <a:lnTo>
                    <a:pt x="1468" y="697"/>
                  </a:lnTo>
                  <a:lnTo>
                    <a:pt x="1453" y="670"/>
                  </a:lnTo>
                  <a:lnTo>
                    <a:pt x="1445" y="639"/>
                  </a:lnTo>
                  <a:lnTo>
                    <a:pt x="1445" y="358"/>
                  </a:lnTo>
                  <a:lnTo>
                    <a:pt x="1615" y="358"/>
                  </a:lnTo>
                  <a:close/>
                  <a:moveTo>
                    <a:pt x="1384" y="358"/>
                  </a:moveTo>
                  <a:lnTo>
                    <a:pt x="1384" y="639"/>
                  </a:lnTo>
                  <a:lnTo>
                    <a:pt x="1376" y="670"/>
                  </a:lnTo>
                  <a:lnTo>
                    <a:pt x="1361" y="697"/>
                  </a:lnTo>
                  <a:lnTo>
                    <a:pt x="1334" y="716"/>
                  </a:lnTo>
                  <a:lnTo>
                    <a:pt x="1299" y="723"/>
                  </a:lnTo>
                  <a:lnTo>
                    <a:pt x="1268" y="716"/>
                  </a:lnTo>
                  <a:lnTo>
                    <a:pt x="1241" y="697"/>
                  </a:lnTo>
                  <a:lnTo>
                    <a:pt x="1222" y="670"/>
                  </a:lnTo>
                  <a:lnTo>
                    <a:pt x="1214" y="639"/>
                  </a:lnTo>
                  <a:lnTo>
                    <a:pt x="1214" y="358"/>
                  </a:lnTo>
                  <a:lnTo>
                    <a:pt x="1384" y="358"/>
                  </a:lnTo>
                  <a:close/>
                  <a:moveTo>
                    <a:pt x="1152" y="358"/>
                  </a:moveTo>
                  <a:lnTo>
                    <a:pt x="1152" y="639"/>
                  </a:lnTo>
                  <a:lnTo>
                    <a:pt x="1145" y="670"/>
                  </a:lnTo>
                  <a:lnTo>
                    <a:pt x="1129" y="697"/>
                  </a:lnTo>
                  <a:lnTo>
                    <a:pt x="1102" y="716"/>
                  </a:lnTo>
                  <a:lnTo>
                    <a:pt x="1068" y="723"/>
                  </a:lnTo>
                  <a:lnTo>
                    <a:pt x="1037" y="716"/>
                  </a:lnTo>
                  <a:lnTo>
                    <a:pt x="1010" y="697"/>
                  </a:lnTo>
                  <a:lnTo>
                    <a:pt x="991" y="670"/>
                  </a:lnTo>
                  <a:lnTo>
                    <a:pt x="983" y="639"/>
                  </a:lnTo>
                  <a:lnTo>
                    <a:pt x="983" y="358"/>
                  </a:lnTo>
                  <a:lnTo>
                    <a:pt x="1152" y="358"/>
                  </a:lnTo>
                  <a:close/>
                  <a:moveTo>
                    <a:pt x="921" y="358"/>
                  </a:moveTo>
                  <a:lnTo>
                    <a:pt x="921" y="639"/>
                  </a:lnTo>
                  <a:lnTo>
                    <a:pt x="917" y="670"/>
                  </a:lnTo>
                  <a:lnTo>
                    <a:pt x="898" y="697"/>
                  </a:lnTo>
                  <a:lnTo>
                    <a:pt x="871" y="716"/>
                  </a:lnTo>
                  <a:lnTo>
                    <a:pt x="840" y="723"/>
                  </a:lnTo>
                  <a:lnTo>
                    <a:pt x="806" y="716"/>
                  </a:lnTo>
                  <a:lnTo>
                    <a:pt x="779" y="697"/>
                  </a:lnTo>
                  <a:lnTo>
                    <a:pt x="763" y="670"/>
                  </a:lnTo>
                  <a:lnTo>
                    <a:pt x="755" y="639"/>
                  </a:lnTo>
                  <a:lnTo>
                    <a:pt x="755" y="358"/>
                  </a:lnTo>
                  <a:lnTo>
                    <a:pt x="921" y="358"/>
                  </a:lnTo>
                  <a:close/>
                  <a:moveTo>
                    <a:pt x="694" y="358"/>
                  </a:moveTo>
                  <a:lnTo>
                    <a:pt x="694" y="639"/>
                  </a:lnTo>
                  <a:lnTo>
                    <a:pt x="686" y="670"/>
                  </a:lnTo>
                  <a:lnTo>
                    <a:pt x="667" y="697"/>
                  </a:lnTo>
                  <a:lnTo>
                    <a:pt x="640" y="716"/>
                  </a:lnTo>
                  <a:lnTo>
                    <a:pt x="609" y="723"/>
                  </a:lnTo>
                  <a:lnTo>
                    <a:pt x="574" y="716"/>
                  </a:lnTo>
                  <a:lnTo>
                    <a:pt x="547" y="697"/>
                  </a:lnTo>
                  <a:lnTo>
                    <a:pt x="532" y="670"/>
                  </a:lnTo>
                  <a:lnTo>
                    <a:pt x="524" y="639"/>
                  </a:lnTo>
                  <a:lnTo>
                    <a:pt x="524" y="358"/>
                  </a:lnTo>
                  <a:lnTo>
                    <a:pt x="694" y="358"/>
                  </a:lnTo>
                  <a:close/>
                  <a:moveTo>
                    <a:pt x="463" y="358"/>
                  </a:moveTo>
                  <a:lnTo>
                    <a:pt x="463" y="639"/>
                  </a:lnTo>
                  <a:lnTo>
                    <a:pt x="455" y="670"/>
                  </a:lnTo>
                  <a:lnTo>
                    <a:pt x="439" y="697"/>
                  </a:lnTo>
                  <a:lnTo>
                    <a:pt x="412" y="716"/>
                  </a:lnTo>
                  <a:lnTo>
                    <a:pt x="378" y="723"/>
                  </a:lnTo>
                  <a:lnTo>
                    <a:pt x="347" y="716"/>
                  </a:lnTo>
                  <a:lnTo>
                    <a:pt x="320" y="697"/>
                  </a:lnTo>
                  <a:lnTo>
                    <a:pt x="301" y="670"/>
                  </a:lnTo>
                  <a:lnTo>
                    <a:pt x="293" y="639"/>
                  </a:lnTo>
                  <a:lnTo>
                    <a:pt x="293" y="358"/>
                  </a:lnTo>
                  <a:lnTo>
                    <a:pt x="463" y="358"/>
                  </a:lnTo>
                  <a:close/>
                  <a:moveTo>
                    <a:pt x="66" y="639"/>
                  </a:moveTo>
                  <a:lnTo>
                    <a:pt x="66" y="358"/>
                  </a:lnTo>
                  <a:lnTo>
                    <a:pt x="231" y="358"/>
                  </a:lnTo>
                  <a:lnTo>
                    <a:pt x="231" y="639"/>
                  </a:lnTo>
                  <a:lnTo>
                    <a:pt x="228" y="670"/>
                  </a:lnTo>
                  <a:lnTo>
                    <a:pt x="208" y="697"/>
                  </a:lnTo>
                  <a:lnTo>
                    <a:pt x="181" y="716"/>
                  </a:lnTo>
                  <a:lnTo>
                    <a:pt x="147" y="723"/>
                  </a:lnTo>
                  <a:lnTo>
                    <a:pt x="116" y="716"/>
                  </a:lnTo>
                  <a:lnTo>
                    <a:pt x="89" y="697"/>
                  </a:lnTo>
                  <a:lnTo>
                    <a:pt x="70" y="670"/>
                  </a:lnTo>
                  <a:lnTo>
                    <a:pt x="66" y="639"/>
                  </a:lnTo>
                  <a:lnTo>
                    <a:pt x="66" y="639"/>
                  </a:lnTo>
                  <a:close/>
                  <a:moveTo>
                    <a:pt x="594" y="1577"/>
                  </a:moveTo>
                  <a:lnTo>
                    <a:pt x="262" y="1577"/>
                  </a:lnTo>
                  <a:lnTo>
                    <a:pt x="262" y="1504"/>
                  </a:lnTo>
                  <a:lnTo>
                    <a:pt x="594" y="1504"/>
                  </a:lnTo>
                  <a:lnTo>
                    <a:pt x="594" y="1577"/>
                  </a:lnTo>
                  <a:close/>
                  <a:moveTo>
                    <a:pt x="594" y="1443"/>
                  </a:moveTo>
                  <a:lnTo>
                    <a:pt x="262" y="1443"/>
                  </a:lnTo>
                  <a:lnTo>
                    <a:pt x="262" y="916"/>
                  </a:lnTo>
                  <a:lnTo>
                    <a:pt x="594" y="916"/>
                  </a:lnTo>
                  <a:lnTo>
                    <a:pt x="594" y="1443"/>
                  </a:lnTo>
                  <a:close/>
                  <a:moveTo>
                    <a:pt x="1777" y="1577"/>
                  </a:moveTo>
                  <a:lnTo>
                    <a:pt x="655" y="1577"/>
                  </a:lnTo>
                  <a:lnTo>
                    <a:pt x="655" y="885"/>
                  </a:lnTo>
                  <a:lnTo>
                    <a:pt x="655" y="873"/>
                  </a:lnTo>
                  <a:lnTo>
                    <a:pt x="648" y="862"/>
                  </a:lnTo>
                  <a:lnTo>
                    <a:pt x="636" y="854"/>
                  </a:lnTo>
                  <a:lnTo>
                    <a:pt x="624" y="854"/>
                  </a:lnTo>
                  <a:lnTo>
                    <a:pt x="231" y="854"/>
                  </a:lnTo>
                  <a:lnTo>
                    <a:pt x="220" y="854"/>
                  </a:lnTo>
                  <a:lnTo>
                    <a:pt x="208" y="862"/>
                  </a:lnTo>
                  <a:lnTo>
                    <a:pt x="201" y="873"/>
                  </a:lnTo>
                  <a:lnTo>
                    <a:pt x="201" y="885"/>
                  </a:lnTo>
                  <a:lnTo>
                    <a:pt x="201" y="1577"/>
                  </a:lnTo>
                  <a:lnTo>
                    <a:pt x="131" y="1577"/>
                  </a:lnTo>
                  <a:lnTo>
                    <a:pt x="131" y="781"/>
                  </a:lnTo>
                  <a:lnTo>
                    <a:pt x="147" y="785"/>
                  </a:lnTo>
                  <a:lnTo>
                    <a:pt x="181" y="781"/>
                  </a:lnTo>
                  <a:lnTo>
                    <a:pt x="212" y="770"/>
                  </a:lnTo>
                  <a:lnTo>
                    <a:pt x="239" y="750"/>
                  </a:lnTo>
                  <a:lnTo>
                    <a:pt x="262" y="727"/>
                  </a:lnTo>
                  <a:lnTo>
                    <a:pt x="285" y="750"/>
                  </a:lnTo>
                  <a:lnTo>
                    <a:pt x="312" y="770"/>
                  </a:lnTo>
                  <a:lnTo>
                    <a:pt x="343" y="781"/>
                  </a:lnTo>
                  <a:lnTo>
                    <a:pt x="378" y="785"/>
                  </a:lnTo>
                  <a:lnTo>
                    <a:pt x="412" y="781"/>
                  </a:lnTo>
                  <a:lnTo>
                    <a:pt x="443" y="770"/>
                  </a:lnTo>
                  <a:lnTo>
                    <a:pt x="470" y="750"/>
                  </a:lnTo>
                  <a:lnTo>
                    <a:pt x="493" y="727"/>
                  </a:lnTo>
                  <a:lnTo>
                    <a:pt x="517" y="750"/>
                  </a:lnTo>
                  <a:lnTo>
                    <a:pt x="544" y="770"/>
                  </a:lnTo>
                  <a:lnTo>
                    <a:pt x="574" y="781"/>
                  </a:lnTo>
                  <a:lnTo>
                    <a:pt x="609" y="785"/>
                  </a:lnTo>
                  <a:lnTo>
                    <a:pt x="644" y="781"/>
                  </a:lnTo>
                  <a:lnTo>
                    <a:pt x="675" y="770"/>
                  </a:lnTo>
                  <a:lnTo>
                    <a:pt x="702" y="750"/>
                  </a:lnTo>
                  <a:lnTo>
                    <a:pt x="725" y="727"/>
                  </a:lnTo>
                  <a:lnTo>
                    <a:pt x="748" y="750"/>
                  </a:lnTo>
                  <a:lnTo>
                    <a:pt x="775" y="770"/>
                  </a:lnTo>
                  <a:lnTo>
                    <a:pt x="806" y="781"/>
                  </a:lnTo>
                  <a:lnTo>
                    <a:pt x="840" y="785"/>
                  </a:lnTo>
                  <a:lnTo>
                    <a:pt x="871" y="781"/>
                  </a:lnTo>
                  <a:lnTo>
                    <a:pt x="906" y="770"/>
                  </a:lnTo>
                  <a:lnTo>
                    <a:pt x="933" y="750"/>
                  </a:lnTo>
                  <a:lnTo>
                    <a:pt x="952" y="727"/>
                  </a:lnTo>
                  <a:lnTo>
                    <a:pt x="975" y="750"/>
                  </a:lnTo>
                  <a:lnTo>
                    <a:pt x="1002" y="770"/>
                  </a:lnTo>
                  <a:lnTo>
                    <a:pt x="1037" y="781"/>
                  </a:lnTo>
                  <a:lnTo>
                    <a:pt x="1068" y="785"/>
                  </a:lnTo>
                  <a:lnTo>
                    <a:pt x="1102" y="781"/>
                  </a:lnTo>
                  <a:lnTo>
                    <a:pt x="1133" y="770"/>
                  </a:lnTo>
                  <a:lnTo>
                    <a:pt x="1160" y="750"/>
                  </a:lnTo>
                  <a:lnTo>
                    <a:pt x="1183" y="727"/>
                  </a:lnTo>
                  <a:lnTo>
                    <a:pt x="1206" y="750"/>
                  </a:lnTo>
                  <a:lnTo>
                    <a:pt x="1233" y="770"/>
                  </a:lnTo>
                  <a:lnTo>
                    <a:pt x="1264" y="781"/>
                  </a:lnTo>
                  <a:lnTo>
                    <a:pt x="1299" y="785"/>
                  </a:lnTo>
                  <a:lnTo>
                    <a:pt x="1334" y="781"/>
                  </a:lnTo>
                  <a:lnTo>
                    <a:pt x="1364" y="770"/>
                  </a:lnTo>
                  <a:lnTo>
                    <a:pt x="1391" y="750"/>
                  </a:lnTo>
                  <a:lnTo>
                    <a:pt x="1414" y="727"/>
                  </a:lnTo>
                  <a:lnTo>
                    <a:pt x="1438" y="750"/>
                  </a:lnTo>
                  <a:lnTo>
                    <a:pt x="1465" y="770"/>
                  </a:lnTo>
                  <a:lnTo>
                    <a:pt x="1495" y="781"/>
                  </a:lnTo>
                  <a:lnTo>
                    <a:pt x="1530" y="785"/>
                  </a:lnTo>
                  <a:lnTo>
                    <a:pt x="1565" y="781"/>
                  </a:lnTo>
                  <a:lnTo>
                    <a:pt x="1596" y="770"/>
                  </a:lnTo>
                  <a:lnTo>
                    <a:pt x="1623" y="750"/>
                  </a:lnTo>
                  <a:lnTo>
                    <a:pt x="1646" y="727"/>
                  </a:lnTo>
                  <a:lnTo>
                    <a:pt x="1669" y="750"/>
                  </a:lnTo>
                  <a:lnTo>
                    <a:pt x="1696" y="770"/>
                  </a:lnTo>
                  <a:lnTo>
                    <a:pt x="1727" y="781"/>
                  </a:lnTo>
                  <a:lnTo>
                    <a:pt x="1761" y="785"/>
                  </a:lnTo>
                  <a:lnTo>
                    <a:pt x="1777" y="781"/>
                  </a:lnTo>
                  <a:lnTo>
                    <a:pt x="1777" y="1577"/>
                  </a:lnTo>
                  <a:close/>
                  <a:moveTo>
                    <a:pt x="1761" y="723"/>
                  </a:moveTo>
                  <a:lnTo>
                    <a:pt x="1727" y="716"/>
                  </a:lnTo>
                  <a:lnTo>
                    <a:pt x="1700" y="697"/>
                  </a:lnTo>
                  <a:lnTo>
                    <a:pt x="1680" y="670"/>
                  </a:lnTo>
                  <a:lnTo>
                    <a:pt x="1677" y="639"/>
                  </a:lnTo>
                  <a:lnTo>
                    <a:pt x="1677" y="358"/>
                  </a:lnTo>
                  <a:lnTo>
                    <a:pt x="1842" y="358"/>
                  </a:lnTo>
                  <a:lnTo>
                    <a:pt x="1842" y="639"/>
                  </a:lnTo>
                  <a:lnTo>
                    <a:pt x="1838" y="670"/>
                  </a:lnTo>
                  <a:lnTo>
                    <a:pt x="1819" y="697"/>
                  </a:lnTo>
                  <a:lnTo>
                    <a:pt x="1792" y="716"/>
                  </a:lnTo>
                  <a:lnTo>
                    <a:pt x="1761" y="723"/>
                  </a:lnTo>
                  <a:lnTo>
                    <a:pt x="1761" y="7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67"/>
            <p:cNvSpPr>
              <a:spLocks noEditPoints="1"/>
            </p:cNvSpPr>
            <p:nvPr/>
          </p:nvSpPr>
          <p:spPr bwMode="auto">
            <a:xfrm>
              <a:off x="4814888" y="5611813"/>
              <a:ext cx="1558925" cy="1031875"/>
            </a:xfrm>
            <a:custGeom>
              <a:avLst/>
              <a:gdLst>
                <a:gd name="T0" fmla="*/ 19 w 982"/>
                <a:gd name="T1" fmla="*/ 0 h 650"/>
                <a:gd name="T2" fmla="*/ 0 w 982"/>
                <a:gd name="T3" fmla="*/ 31 h 650"/>
                <a:gd name="T4" fmla="*/ 11 w 982"/>
                <a:gd name="T5" fmla="*/ 643 h 650"/>
                <a:gd name="T6" fmla="*/ 952 w 982"/>
                <a:gd name="T7" fmla="*/ 650 h 650"/>
                <a:gd name="T8" fmla="*/ 982 w 982"/>
                <a:gd name="T9" fmla="*/ 635 h 650"/>
                <a:gd name="T10" fmla="*/ 982 w 982"/>
                <a:gd name="T11" fmla="*/ 19 h 650"/>
                <a:gd name="T12" fmla="*/ 952 w 982"/>
                <a:gd name="T13" fmla="*/ 0 h 650"/>
                <a:gd name="T14" fmla="*/ 720 w 982"/>
                <a:gd name="T15" fmla="*/ 589 h 650"/>
                <a:gd name="T16" fmla="*/ 832 w 982"/>
                <a:gd name="T17" fmla="*/ 485 h 650"/>
                <a:gd name="T18" fmla="*/ 851 w 982"/>
                <a:gd name="T19" fmla="*/ 458 h 650"/>
                <a:gd name="T20" fmla="*/ 832 w 982"/>
                <a:gd name="T21" fmla="*/ 427 h 650"/>
                <a:gd name="T22" fmla="*/ 547 w 982"/>
                <a:gd name="T23" fmla="*/ 427 h 650"/>
                <a:gd name="T24" fmla="*/ 528 w 982"/>
                <a:gd name="T25" fmla="*/ 458 h 650"/>
                <a:gd name="T26" fmla="*/ 547 w 982"/>
                <a:gd name="T27" fmla="*/ 485 h 650"/>
                <a:gd name="T28" fmla="*/ 659 w 982"/>
                <a:gd name="T29" fmla="*/ 589 h 650"/>
                <a:gd name="T30" fmla="*/ 427 w 982"/>
                <a:gd name="T31" fmla="*/ 489 h 650"/>
                <a:gd name="T32" fmla="*/ 454 w 982"/>
                <a:gd name="T33" fmla="*/ 470 h 650"/>
                <a:gd name="T34" fmla="*/ 447 w 982"/>
                <a:gd name="T35" fmla="*/ 435 h 650"/>
                <a:gd name="T36" fmla="*/ 162 w 982"/>
                <a:gd name="T37" fmla="*/ 427 h 650"/>
                <a:gd name="T38" fmla="*/ 135 w 982"/>
                <a:gd name="T39" fmla="*/ 446 h 650"/>
                <a:gd name="T40" fmla="*/ 142 w 982"/>
                <a:gd name="T41" fmla="*/ 477 h 650"/>
                <a:gd name="T42" fmla="*/ 266 w 982"/>
                <a:gd name="T43" fmla="*/ 489 h 650"/>
                <a:gd name="T44" fmla="*/ 61 w 982"/>
                <a:gd name="T45" fmla="*/ 62 h 650"/>
                <a:gd name="T46" fmla="*/ 223 w 982"/>
                <a:gd name="T47" fmla="*/ 119 h 650"/>
                <a:gd name="T48" fmla="*/ 165 w 982"/>
                <a:gd name="T49" fmla="*/ 204 h 650"/>
                <a:gd name="T50" fmla="*/ 173 w 982"/>
                <a:gd name="T51" fmla="*/ 250 h 650"/>
                <a:gd name="T52" fmla="*/ 266 w 982"/>
                <a:gd name="T53" fmla="*/ 258 h 650"/>
                <a:gd name="T54" fmla="*/ 273 w 982"/>
                <a:gd name="T55" fmla="*/ 281 h 650"/>
                <a:gd name="T56" fmla="*/ 308 w 982"/>
                <a:gd name="T57" fmla="*/ 289 h 650"/>
                <a:gd name="T58" fmla="*/ 327 w 982"/>
                <a:gd name="T59" fmla="*/ 262 h 650"/>
                <a:gd name="T60" fmla="*/ 404 w 982"/>
                <a:gd name="T61" fmla="*/ 254 h 650"/>
                <a:gd name="T62" fmla="*/ 424 w 982"/>
                <a:gd name="T63" fmla="*/ 227 h 650"/>
                <a:gd name="T64" fmla="*/ 397 w 982"/>
                <a:gd name="T65" fmla="*/ 146 h 650"/>
                <a:gd name="T66" fmla="*/ 327 w 982"/>
                <a:gd name="T67" fmla="*/ 62 h 650"/>
                <a:gd name="T68" fmla="*/ 620 w 982"/>
                <a:gd name="T69" fmla="*/ 119 h 650"/>
                <a:gd name="T70" fmla="*/ 562 w 982"/>
                <a:gd name="T71" fmla="*/ 204 h 650"/>
                <a:gd name="T72" fmla="*/ 570 w 982"/>
                <a:gd name="T73" fmla="*/ 250 h 650"/>
                <a:gd name="T74" fmla="*/ 659 w 982"/>
                <a:gd name="T75" fmla="*/ 258 h 650"/>
                <a:gd name="T76" fmla="*/ 666 w 982"/>
                <a:gd name="T77" fmla="*/ 281 h 650"/>
                <a:gd name="T78" fmla="*/ 701 w 982"/>
                <a:gd name="T79" fmla="*/ 289 h 650"/>
                <a:gd name="T80" fmla="*/ 720 w 982"/>
                <a:gd name="T81" fmla="*/ 262 h 650"/>
                <a:gd name="T82" fmla="*/ 801 w 982"/>
                <a:gd name="T83" fmla="*/ 254 h 650"/>
                <a:gd name="T84" fmla="*/ 820 w 982"/>
                <a:gd name="T85" fmla="*/ 227 h 650"/>
                <a:gd name="T86" fmla="*/ 790 w 982"/>
                <a:gd name="T87" fmla="*/ 146 h 650"/>
                <a:gd name="T88" fmla="*/ 720 w 982"/>
                <a:gd name="T89" fmla="*/ 62 h 650"/>
                <a:gd name="T90" fmla="*/ 296 w 982"/>
                <a:gd name="T91" fmla="*/ 158 h 650"/>
                <a:gd name="T92" fmla="*/ 346 w 982"/>
                <a:gd name="T93" fmla="*/ 181 h 650"/>
                <a:gd name="T94" fmla="*/ 246 w 982"/>
                <a:gd name="T95" fmla="*/ 181 h 650"/>
                <a:gd name="T96" fmla="*/ 296 w 982"/>
                <a:gd name="T97" fmla="*/ 158 h 650"/>
                <a:gd name="T98" fmla="*/ 709 w 982"/>
                <a:gd name="T99" fmla="*/ 162 h 650"/>
                <a:gd name="T100" fmla="*/ 751 w 982"/>
                <a:gd name="T101" fmla="*/ 196 h 650"/>
                <a:gd name="T102" fmla="*/ 655 w 982"/>
                <a:gd name="T103" fmla="*/ 170 h 650"/>
                <a:gd name="T104" fmla="*/ 689 w 982"/>
                <a:gd name="T105" fmla="*/ 158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82" h="650">
                  <a:moveTo>
                    <a:pt x="952" y="0"/>
                  </a:moveTo>
                  <a:lnTo>
                    <a:pt x="30" y="0"/>
                  </a:lnTo>
                  <a:lnTo>
                    <a:pt x="19" y="0"/>
                  </a:lnTo>
                  <a:lnTo>
                    <a:pt x="11" y="8"/>
                  </a:lnTo>
                  <a:lnTo>
                    <a:pt x="3" y="19"/>
                  </a:lnTo>
                  <a:lnTo>
                    <a:pt x="0" y="31"/>
                  </a:lnTo>
                  <a:lnTo>
                    <a:pt x="0" y="620"/>
                  </a:lnTo>
                  <a:lnTo>
                    <a:pt x="3" y="635"/>
                  </a:lnTo>
                  <a:lnTo>
                    <a:pt x="11" y="643"/>
                  </a:lnTo>
                  <a:lnTo>
                    <a:pt x="19" y="650"/>
                  </a:lnTo>
                  <a:lnTo>
                    <a:pt x="30" y="650"/>
                  </a:lnTo>
                  <a:lnTo>
                    <a:pt x="952" y="650"/>
                  </a:lnTo>
                  <a:lnTo>
                    <a:pt x="963" y="650"/>
                  </a:lnTo>
                  <a:lnTo>
                    <a:pt x="975" y="643"/>
                  </a:lnTo>
                  <a:lnTo>
                    <a:pt x="982" y="635"/>
                  </a:lnTo>
                  <a:lnTo>
                    <a:pt x="982" y="620"/>
                  </a:lnTo>
                  <a:lnTo>
                    <a:pt x="982" y="31"/>
                  </a:lnTo>
                  <a:lnTo>
                    <a:pt x="982" y="19"/>
                  </a:lnTo>
                  <a:lnTo>
                    <a:pt x="975" y="8"/>
                  </a:lnTo>
                  <a:lnTo>
                    <a:pt x="963" y="0"/>
                  </a:lnTo>
                  <a:lnTo>
                    <a:pt x="952" y="0"/>
                  </a:lnTo>
                  <a:lnTo>
                    <a:pt x="952" y="0"/>
                  </a:lnTo>
                  <a:close/>
                  <a:moveTo>
                    <a:pt x="921" y="589"/>
                  </a:moveTo>
                  <a:lnTo>
                    <a:pt x="720" y="589"/>
                  </a:lnTo>
                  <a:lnTo>
                    <a:pt x="720" y="489"/>
                  </a:lnTo>
                  <a:lnTo>
                    <a:pt x="820" y="489"/>
                  </a:lnTo>
                  <a:lnTo>
                    <a:pt x="832" y="485"/>
                  </a:lnTo>
                  <a:lnTo>
                    <a:pt x="844" y="477"/>
                  </a:lnTo>
                  <a:lnTo>
                    <a:pt x="847" y="470"/>
                  </a:lnTo>
                  <a:lnTo>
                    <a:pt x="851" y="458"/>
                  </a:lnTo>
                  <a:lnTo>
                    <a:pt x="847" y="446"/>
                  </a:lnTo>
                  <a:lnTo>
                    <a:pt x="844" y="435"/>
                  </a:lnTo>
                  <a:lnTo>
                    <a:pt x="832" y="427"/>
                  </a:lnTo>
                  <a:lnTo>
                    <a:pt x="820" y="427"/>
                  </a:lnTo>
                  <a:lnTo>
                    <a:pt x="558" y="427"/>
                  </a:lnTo>
                  <a:lnTo>
                    <a:pt x="547" y="427"/>
                  </a:lnTo>
                  <a:lnTo>
                    <a:pt x="535" y="435"/>
                  </a:lnTo>
                  <a:lnTo>
                    <a:pt x="528" y="446"/>
                  </a:lnTo>
                  <a:lnTo>
                    <a:pt x="528" y="458"/>
                  </a:lnTo>
                  <a:lnTo>
                    <a:pt x="528" y="470"/>
                  </a:lnTo>
                  <a:lnTo>
                    <a:pt x="535" y="477"/>
                  </a:lnTo>
                  <a:lnTo>
                    <a:pt x="547" y="485"/>
                  </a:lnTo>
                  <a:lnTo>
                    <a:pt x="558" y="489"/>
                  </a:lnTo>
                  <a:lnTo>
                    <a:pt x="659" y="489"/>
                  </a:lnTo>
                  <a:lnTo>
                    <a:pt x="659" y="589"/>
                  </a:lnTo>
                  <a:lnTo>
                    <a:pt x="327" y="589"/>
                  </a:lnTo>
                  <a:lnTo>
                    <a:pt x="327" y="489"/>
                  </a:lnTo>
                  <a:lnTo>
                    <a:pt x="427" y="489"/>
                  </a:lnTo>
                  <a:lnTo>
                    <a:pt x="439" y="485"/>
                  </a:lnTo>
                  <a:lnTo>
                    <a:pt x="447" y="477"/>
                  </a:lnTo>
                  <a:lnTo>
                    <a:pt x="454" y="470"/>
                  </a:lnTo>
                  <a:lnTo>
                    <a:pt x="458" y="458"/>
                  </a:lnTo>
                  <a:lnTo>
                    <a:pt x="454" y="446"/>
                  </a:lnTo>
                  <a:lnTo>
                    <a:pt x="447" y="435"/>
                  </a:lnTo>
                  <a:lnTo>
                    <a:pt x="439" y="427"/>
                  </a:lnTo>
                  <a:lnTo>
                    <a:pt x="427" y="427"/>
                  </a:lnTo>
                  <a:lnTo>
                    <a:pt x="162" y="427"/>
                  </a:lnTo>
                  <a:lnTo>
                    <a:pt x="150" y="427"/>
                  </a:lnTo>
                  <a:lnTo>
                    <a:pt x="142" y="435"/>
                  </a:lnTo>
                  <a:lnTo>
                    <a:pt x="135" y="446"/>
                  </a:lnTo>
                  <a:lnTo>
                    <a:pt x="131" y="458"/>
                  </a:lnTo>
                  <a:lnTo>
                    <a:pt x="135" y="470"/>
                  </a:lnTo>
                  <a:lnTo>
                    <a:pt x="142" y="477"/>
                  </a:lnTo>
                  <a:lnTo>
                    <a:pt x="150" y="485"/>
                  </a:lnTo>
                  <a:lnTo>
                    <a:pt x="162" y="489"/>
                  </a:lnTo>
                  <a:lnTo>
                    <a:pt x="266" y="489"/>
                  </a:lnTo>
                  <a:lnTo>
                    <a:pt x="266" y="589"/>
                  </a:lnTo>
                  <a:lnTo>
                    <a:pt x="61" y="589"/>
                  </a:lnTo>
                  <a:lnTo>
                    <a:pt x="61" y="62"/>
                  </a:lnTo>
                  <a:lnTo>
                    <a:pt x="266" y="62"/>
                  </a:lnTo>
                  <a:lnTo>
                    <a:pt x="266" y="100"/>
                  </a:lnTo>
                  <a:lnTo>
                    <a:pt x="223" y="119"/>
                  </a:lnTo>
                  <a:lnTo>
                    <a:pt x="192" y="146"/>
                  </a:lnTo>
                  <a:lnTo>
                    <a:pt x="173" y="185"/>
                  </a:lnTo>
                  <a:lnTo>
                    <a:pt x="165" y="204"/>
                  </a:lnTo>
                  <a:lnTo>
                    <a:pt x="165" y="227"/>
                  </a:lnTo>
                  <a:lnTo>
                    <a:pt x="169" y="239"/>
                  </a:lnTo>
                  <a:lnTo>
                    <a:pt x="173" y="250"/>
                  </a:lnTo>
                  <a:lnTo>
                    <a:pt x="185" y="254"/>
                  </a:lnTo>
                  <a:lnTo>
                    <a:pt x="196" y="258"/>
                  </a:lnTo>
                  <a:lnTo>
                    <a:pt x="266" y="258"/>
                  </a:lnTo>
                  <a:lnTo>
                    <a:pt x="266" y="262"/>
                  </a:lnTo>
                  <a:lnTo>
                    <a:pt x="266" y="273"/>
                  </a:lnTo>
                  <a:lnTo>
                    <a:pt x="273" y="281"/>
                  </a:lnTo>
                  <a:lnTo>
                    <a:pt x="281" y="289"/>
                  </a:lnTo>
                  <a:lnTo>
                    <a:pt x="296" y="293"/>
                  </a:lnTo>
                  <a:lnTo>
                    <a:pt x="308" y="289"/>
                  </a:lnTo>
                  <a:lnTo>
                    <a:pt x="316" y="281"/>
                  </a:lnTo>
                  <a:lnTo>
                    <a:pt x="323" y="273"/>
                  </a:lnTo>
                  <a:lnTo>
                    <a:pt x="327" y="262"/>
                  </a:lnTo>
                  <a:lnTo>
                    <a:pt x="327" y="258"/>
                  </a:lnTo>
                  <a:lnTo>
                    <a:pt x="393" y="258"/>
                  </a:lnTo>
                  <a:lnTo>
                    <a:pt x="404" y="254"/>
                  </a:lnTo>
                  <a:lnTo>
                    <a:pt x="416" y="250"/>
                  </a:lnTo>
                  <a:lnTo>
                    <a:pt x="424" y="239"/>
                  </a:lnTo>
                  <a:lnTo>
                    <a:pt x="424" y="227"/>
                  </a:lnTo>
                  <a:lnTo>
                    <a:pt x="424" y="204"/>
                  </a:lnTo>
                  <a:lnTo>
                    <a:pt x="416" y="185"/>
                  </a:lnTo>
                  <a:lnTo>
                    <a:pt x="397" y="146"/>
                  </a:lnTo>
                  <a:lnTo>
                    <a:pt x="366" y="119"/>
                  </a:lnTo>
                  <a:lnTo>
                    <a:pt x="327" y="100"/>
                  </a:lnTo>
                  <a:lnTo>
                    <a:pt x="327" y="62"/>
                  </a:lnTo>
                  <a:lnTo>
                    <a:pt x="659" y="62"/>
                  </a:lnTo>
                  <a:lnTo>
                    <a:pt x="659" y="100"/>
                  </a:lnTo>
                  <a:lnTo>
                    <a:pt x="620" y="119"/>
                  </a:lnTo>
                  <a:lnTo>
                    <a:pt x="589" y="146"/>
                  </a:lnTo>
                  <a:lnTo>
                    <a:pt x="566" y="185"/>
                  </a:lnTo>
                  <a:lnTo>
                    <a:pt x="562" y="204"/>
                  </a:lnTo>
                  <a:lnTo>
                    <a:pt x="558" y="227"/>
                  </a:lnTo>
                  <a:lnTo>
                    <a:pt x="562" y="239"/>
                  </a:lnTo>
                  <a:lnTo>
                    <a:pt x="570" y="250"/>
                  </a:lnTo>
                  <a:lnTo>
                    <a:pt x="578" y="254"/>
                  </a:lnTo>
                  <a:lnTo>
                    <a:pt x="589" y="258"/>
                  </a:lnTo>
                  <a:lnTo>
                    <a:pt x="659" y="258"/>
                  </a:lnTo>
                  <a:lnTo>
                    <a:pt x="659" y="262"/>
                  </a:lnTo>
                  <a:lnTo>
                    <a:pt x="662" y="273"/>
                  </a:lnTo>
                  <a:lnTo>
                    <a:pt x="666" y="281"/>
                  </a:lnTo>
                  <a:lnTo>
                    <a:pt x="678" y="289"/>
                  </a:lnTo>
                  <a:lnTo>
                    <a:pt x="689" y="293"/>
                  </a:lnTo>
                  <a:lnTo>
                    <a:pt x="701" y="289"/>
                  </a:lnTo>
                  <a:lnTo>
                    <a:pt x="713" y="281"/>
                  </a:lnTo>
                  <a:lnTo>
                    <a:pt x="716" y="273"/>
                  </a:lnTo>
                  <a:lnTo>
                    <a:pt x="720" y="262"/>
                  </a:lnTo>
                  <a:lnTo>
                    <a:pt x="720" y="258"/>
                  </a:lnTo>
                  <a:lnTo>
                    <a:pt x="790" y="258"/>
                  </a:lnTo>
                  <a:lnTo>
                    <a:pt x="801" y="254"/>
                  </a:lnTo>
                  <a:lnTo>
                    <a:pt x="809" y="250"/>
                  </a:lnTo>
                  <a:lnTo>
                    <a:pt x="817" y="239"/>
                  </a:lnTo>
                  <a:lnTo>
                    <a:pt x="820" y="227"/>
                  </a:lnTo>
                  <a:lnTo>
                    <a:pt x="817" y="204"/>
                  </a:lnTo>
                  <a:lnTo>
                    <a:pt x="813" y="185"/>
                  </a:lnTo>
                  <a:lnTo>
                    <a:pt x="790" y="146"/>
                  </a:lnTo>
                  <a:lnTo>
                    <a:pt x="759" y="119"/>
                  </a:lnTo>
                  <a:lnTo>
                    <a:pt x="720" y="100"/>
                  </a:lnTo>
                  <a:lnTo>
                    <a:pt x="720" y="62"/>
                  </a:lnTo>
                  <a:lnTo>
                    <a:pt x="921" y="62"/>
                  </a:lnTo>
                  <a:lnTo>
                    <a:pt x="921" y="589"/>
                  </a:lnTo>
                  <a:close/>
                  <a:moveTo>
                    <a:pt x="296" y="158"/>
                  </a:moveTo>
                  <a:lnTo>
                    <a:pt x="312" y="162"/>
                  </a:lnTo>
                  <a:lnTo>
                    <a:pt x="331" y="170"/>
                  </a:lnTo>
                  <a:lnTo>
                    <a:pt x="346" y="181"/>
                  </a:lnTo>
                  <a:lnTo>
                    <a:pt x="354" y="196"/>
                  </a:lnTo>
                  <a:lnTo>
                    <a:pt x="235" y="196"/>
                  </a:lnTo>
                  <a:lnTo>
                    <a:pt x="246" y="181"/>
                  </a:lnTo>
                  <a:lnTo>
                    <a:pt x="258" y="170"/>
                  </a:lnTo>
                  <a:lnTo>
                    <a:pt x="277" y="162"/>
                  </a:lnTo>
                  <a:lnTo>
                    <a:pt x="296" y="158"/>
                  </a:lnTo>
                  <a:lnTo>
                    <a:pt x="296" y="158"/>
                  </a:lnTo>
                  <a:close/>
                  <a:moveTo>
                    <a:pt x="689" y="158"/>
                  </a:moveTo>
                  <a:lnTo>
                    <a:pt x="709" y="162"/>
                  </a:lnTo>
                  <a:lnTo>
                    <a:pt x="724" y="170"/>
                  </a:lnTo>
                  <a:lnTo>
                    <a:pt x="740" y="181"/>
                  </a:lnTo>
                  <a:lnTo>
                    <a:pt x="751" y="196"/>
                  </a:lnTo>
                  <a:lnTo>
                    <a:pt x="628" y="196"/>
                  </a:lnTo>
                  <a:lnTo>
                    <a:pt x="639" y="181"/>
                  </a:lnTo>
                  <a:lnTo>
                    <a:pt x="655" y="170"/>
                  </a:lnTo>
                  <a:lnTo>
                    <a:pt x="670" y="162"/>
                  </a:lnTo>
                  <a:lnTo>
                    <a:pt x="689" y="158"/>
                  </a:lnTo>
                  <a:lnTo>
                    <a:pt x="689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68"/>
            <p:cNvSpPr>
              <a:spLocks/>
            </p:cNvSpPr>
            <p:nvPr/>
          </p:nvSpPr>
          <p:spPr bwMode="auto">
            <a:xfrm>
              <a:off x="4452938" y="6081713"/>
              <a:ext cx="98425" cy="201613"/>
            </a:xfrm>
            <a:custGeom>
              <a:avLst/>
              <a:gdLst>
                <a:gd name="T0" fmla="*/ 31 w 62"/>
                <a:gd name="T1" fmla="*/ 127 h 127"/>
                <a:gd name="T2" fmla="*/ 43 w 62"/>
                <a:gd name="T3" fmla="*/ 124 h 127"/>
                <a:gd name="T4" fmla="*/ 50 w 62"/>
                <a:gd name="T5" fmla="*/ 116 h 127"/>
                <a:gd name="T6" fmla="*/ 58 w 62"/>
                <a:gd name="T7" fmla="*/ 108 h 127"/>
                <a:gd name="T8" fmla="*/ 62 w 62"/>
                <a:gd name="T9" fmla="*/ 97 h 127"/>
                <a:gd name="T10" fmla="*/ 62 w 62"/>
                <a:gd name="T11" fmla="*/ 31 h 127"/>
                <a:gd name="T12" fmla="*/ 58 w 62"/>
                <a:gd name="T13" fmla="*/ 20 h 127"/>
                <a:gd name="T14" fmla="*/ 50 w 62"/>
                <a:gd name="T15" fmla="*/ 8 h 127"/>
                <a:gd name="T16" fmla="*/ 43 w 62"/>
                <a:gd name="T17" fmla="*/ 0 h 127"/>
                <a:gd name="T18" fmla="*/ 31 w 62"/>
                <a:gd name="T19" fmla="*/ 0 h 127"/>
                <a:gd name="T20" fmla="*/ 16 w 62"/>
                <a:gd name="T21" fmla="*/ 0 h 127"/>
                <a:gd name="T22" fmla="*/ 8 w 62"/>
                <a:gd name="T23" fmla="*/ 8 h 127"/>
                <a:gd name="T24" fmla="*/ 0 w 62"/>
                <a:gd name="T25" fmla="*/ 20 h 127"/>
                <a:gd name="T26" fmla="*/ 0 w 62"/>
                <a:gd name="T27" fmla="*/ 31 h 127"/>
                <a:gd name="T28" fmla="*/ 0 w 62"/>
                <a:gd name="T29" fmla="*/ 97 h 127"/>
                <a:gd name="T30" fmla="*/ 0 w 62"/>
                <a:gd name="T31" fmla="*/ 108 h 127"/>
                <a:gd name="T32" fmla="*/ 8 w 62"/>
                <a:gd name="T33" fmla="*/ 116 h 127"/>
                <a:gd name="T34" fmla="*/ 16 w 62"/>
                <a:gd name="T35" fmla="*/ 124 h 127"/>
                <a:gd name="T36" fmla="*/ 31 w 62"/>
                <a:gd name="T37" fmla="*/ 127 h 127"/>
                <a:gd name="T38" fmla="*/ 31 w 62"/>
                <a:gd name="T39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127">
                  <a:moveTo>
                    <a:pt x="31" y="127"/>
                  </a:moveTo>
                  <a:lnTo>
                    <a:pt x="43" y="124"/>
                  </a:lnTo>
                  <a:lnTo>
                    <a:pt x="50" y="116"/>
                  </a:lnTo>
                  <a:lnTo>
                    <a:pt x="58" y="108"/>
                  </a:lnTo>
                  <a:lnTo>
                    <a:pt x="62" y="97"/>
                  </a:lnTo>
                  <a:lnTo>
                    <a:pt x="62" y="31"/>
                  </a:lnTo>
                  <a:lnTo>
                    <a:pt x="58" y="20"/>
                  </a:lnTo>
                  <a:lnTo>
                    <a:pt x="50" y="8"/>
                  </a:lnTo>
                  <a:lnTo>
                    <a:pt x="43" y="0"/>
                  </a:lnTo>
                  <a:lnTo>
                    <a:pt x="31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20"/>
                  </a:lnTo>
                  <a:lnTo>
                    <a:pt x="0" y="31"/>
                  </a:lnTo>
                  <a:lnTo>
                    <a:pt x="0" y="97"/>
                  </a:lnTo>
                  <a:lnTo>
                    <a:pt x="0" y="108"/>
                  </a:lnTo>
                  <a:lnTo>
                    <a:pt x="8" y="116"/>
                  </a:lnTo>
                  <a:lnTo>
                    <a:pt x="16" y="124"/>
                  </a:lnTo>
                  <a:lnTo>
                    <a:pt x="31" y="127"/>
                  </a:lnTo>
                  <a:lnTo>
                    <a:pt x="31" y="1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634260" y="2760783"/>
            <a:ext cx="448208" cy="484688"/>
            <a:chOff x="3670300" y="3841750"/>
            <a:chExt cx="2789238" cy="3016251"/>
          </a:xfrm>
        </p:grpSpPr>
        <p:sp>
          <p:nvSpPr>
            <p:cNvPr id="37" name="Freeform 73"/>
            <p:cNvSpPr>
              <a:spLocks noEditPoints="1"/>
            </p:cNvSpPr>
            <p:nvPr/>
          </p:nvSpPr>
          <p:spPr bwMode="auto">
            <a:xfrm>
              <a:off x="3670300" y="4256088"/>
              <a:ext cx="2600325" cy="2601913"/>
            </a:xfrm>
            <a:custGeom>
              <a:avLst/>
              <a:gdLst>
                <a:gd name="T0" fmla="*/ 1372 w 1638"/>
                <a:gd name="T1" fmla="*/ 462 h 1639"/>
                <a:gd name="T2" fmla="*/ 1052 w 1638"/>
                <a:gd name="T3" fmla="*/ 66 h 1639"/>
                <a:gd name="T4" fmla="*/ 1029 w 1638"/>
                <a:gd name="T5" fmla="*/ 27 h 1639"/>
                <a:gd name="T6" fmla="*/ 709 w 1638"/>
                <a:gd name="T7" fmla="*/ 8 h 1639"/>
                <a:gd name="T8" fmla="*/ 408 w 1638"/>
                <a:gd name="T9" fmla="*/ 108 h 1639"/>
                <a:gd name="T10" fmla="*/ 166 w 1638"/>
                <a:gd name="T11" fmla="*/ 323 h 1639"/>
                <a:gd name="T12" fmla="*/ 27 w 1638"/>
                <a:gd name="T13" fmla="*/ 608 h 1639"/>
                <a:gd name="T14" fmla="*/ 4 w 1638"/>
                <a:gd name="T15" fmla="*/ 920 h 1639"/>
                <a:gd name="T16" fmla="*/ 108 w 1638"/>
                <a:gd name="T17" fmla="*/ 1227 h 1639"/>
                <a:gd name="T18" fmla="*/ 320 w 1638"/>
                <a:gd name="T19" fmla="*/ 1470 h 1639"/>
                <a:gd name="T20" fmla="*/ 605 w 1638"/>
                <a:gd name="T21" fmla="*/ 1608 h 1639"/>
                <a:gd name="T22" fmla="*/ 1029 w 1638"/>
                <a:gd name="T23" fmla="*/ 1608 h 1639"/>
                <a:gd name="T24" fmla="*/ 1364 w 1638"/>
                <a:gd name="T25" fmla="*/ 1431 h 1639"/>
                <a:gd name="T26" fmla="*/ 1553 w 1638"/>
                <a:gd name="T27" fmla="*/ 1177 h 1639"/>
                <a:gd name="T28" fmla="*/ 1634 w 1638"/>
                <a:gd name="T29" fmla="*/ 873 h 1639"/>
                <a:gd name="T30" fmla="*/ 1595 w 1638"/>
                <a:gd name="T31" fmla="*/ 562 h 1639"/>
                <a:gd name="T32" fmla="*/ 1511 w 1638"/>
                <a:gd name="T33" fmla="*/ 396 h 1639"/>
                <a:gd name="T34" fmla="*/ 798 w 1638"/>
                <a:gd name="T35" fmla="*/ 843 h 1639"/>
                <a:gd name="T36" fmla="*/ 1403 w 1638"/>
                <a:gd name="T37" fmla="*/ 589 h 1639"/>
                <a:gd name="T38" fmla="*/ 1445 w 1638"/>
                <a:gd name="T39" fmla="*/ 820 h 1639"/>
                <a:gd name="T40" fmla="*/ 1399 w 1638"/>
                <a:gd name="T41" fmla="*/ 1050 h 1639"/>
                <a:gd name="T42" fmla="*/ 1276 w 1638"/>
                <a:gd name="T43" fmla="*/ 1247 h 1639"/>
                <a:gd name="T44" fmla="*/ 1056 w 1638"/>
                <a:gd name="T45" fmla="*/ 1397 h 1639"/>
                <a:gd name="T46" fmla="*/ 740 w 1638"/>
                <a:gd name="T47" fmla="*/ 1439 h 1639"/>
                <a:gd name="T48" fmla="*/ 443 w 1638"/>
                <a:gd name="T49" fmla="*/ 1320 h 1639"/>
                <a:gd name="T50" fmla="*/ 247 w 1638"/>
                <a:gd name="T51" fmla="*/ 1077 h 1639"/>
                <a:gd name="T52" fmla="*/ 193 w 1638"/>
                <a:gd name="T53" fmla="*/ 839 h 1639"/>
                <a:gd name="T54" fmla="*/ 231 w 1638"/>
                <a:gd name="T55" fmla="*/ 597 h 1639"/>
                <a:gd name="T56" fmla="*/ 358 w 1638"/>
                <a:gd name="T57" fmla="*/ 393 h 1639"/>
                <a:gd name="T58" fmla="*/ 555 w 1638"/>
                <a:gd name="T59" fmla="*/ 250 h 1639"/>
                <a:gd name="T60" fmla="*/ 778 w 1638"/>
                <a:gd name="T61" fmla="*/ 193 h 1639"/>
                <a:gd name="T62" fmla="*/ 790 w 1638"/>
                <a:gd name="T63" fmla="*/ 812 h 1639"/>
                <a:gd name="T64" fmla="*/ 990 w 1638"/>
                <a:gd name="T65" fmla="*/ 1554 h 1639"/>
                <a:gd name="T66" fmla="*/ 694 w 1638"/>
                <a:gd name="T67" fmla="*/ 1566 h 1639"/>
                <a:gd name="T68" fmla="*/ 416 w 1638"/>
                <a:gd name="T69" fmla="*/ 1462 h 1639"/>
                <a:gd name="T70" fmla="*/ 200 w 1638"/>
                <a:gd name="T71" fmla="*/ 1262 h 1639"/>
                <a:gd name="T72" fmla="*/ 77 w 1638"/>
                <a:gd name="T73" fmla="*/ 985 h 1639"/>
                <a:gd name="T74" fmla="*/ 69 w 1638"/>
                <a:gd name="T75" fmla="*/ 693 h 1639"/>
                <a:gd name="T76" fmla="*/ 173 w 1638"/>
                <a:gd name="T77" fmla="*/ 423 h 1639"/>
                <a:gd name="T78" fmla="*/ 374 w 1638"/>
                <a:gd name="T79" fmla="*/ 204 h 1639"/>
                <a:gd name="T80" fmla="*/ 721 w 1638"/>
                <a:gd name="T81" fmla="*/ 69 h 1639"/>
                <a:gd name="T82" fmla="*/ 967 w 1638"/>
                <a:gd name="T83" fmla="*/ 146 h 1639"/>
                <a:gd name="T84" fmla="*/ 713 w 1638"/>
                <a:gd name="T85" fmla="*/ 139 h 1639"/>
                <a:gd name="T86" fmla="*/ 474 w 1638"/>
                <a:gd name="T87" fmla="*/ 223 h 1639"/>
                <a:gd name="T88" fmla="*/ 274 w 1638"/>
                <a:gd name="T89" fmla="*/ 400 h 1639"/>
                <a:gd name="T90" fmla="*/ 154 w 1638"/>
                <a:gd name="T91" fmla="*/ 639 h 1639"/>
                <a:gd name="T92" fmla="*/ 135 w 1638"/>
                <a:gd name="T93" fmla="*/ 908 h 1639"/>
                <a:gd name="T94" fmla="*/ 224 w 1638"/>
                <a:gd name="T95" fmla="*/ 1162 h 1639"/>
                <a:gd name="T96" fmla="*/ 478 w 1638"/>
                <a:gd name="T97" fmla="*/ 1416 h 1639"/>
                <a:gd name="T98" fmla="*/ 821 w 1638"/>
                <a:gd name="T99" fmla="*/ 1504 h 1639"/>
                <a:gd name="T100" fmla="*/ 1164 w 1638"/>
                <a:gd name="T101" fmla="*/ 1412 h 1639"/>
                <a:gd name="T102" fmla="*/ 1364 w 1638"/>
                <a:gd name="T103" fmla="*/ 1239 h 1639"/>
                <a:gd name="T104" fmla="*/ 1480 w 1638"/>
                <a:gd name="T105" fmla="*/ 1008 h 1639"/>
                <a:gd name="T106" fmla="*/ 1503 w 1638"/>
                <a:gd name="T107" fmla="*/ 754 h 1639"/>
                <a:gd name="T108" fmla="*/ 1430 w 1638"/>
                <a:gd name="T109" fmla="*/ 500 h 1639"/>
                <a:gd name="T110" fmla="*/ 1561 w 1638"/>
                <a:gd name="T111" fmla="*/ 673 h 1639"/>
                <a:gd name="T112" fmla="*/ 1565 w 1638"/>
                <a:gd name="T113" fmla="*/ 958 h 1639"/>
                <a:gd name="T114" fmla="*/ 1461 w 1638"/>
                <a:gd name="T115" fmla="*/ 1224 h 1639"/>
                <a:gd name="T116" fmla="*/ 1260 w 1638"/>
                <a:gd name="T117" fmla="*/ 1431 h 1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38" h="1639">
                  <a:moveTo>
                    <a:pt x="1511" y="396"/>
                  </a:moveTo>
                  <a:lnTo>
                    <a:pt x="1499" y="393"/>
                  </a:lnTo>
                  <a:lnTo>
                    <a:pt x="1488" y="396"/>
                  </a:lnTo>
                  <a:lnTo>
                    <a:pt x="1372" y="462"/>
                  </a:lnTo>
                  <a:lnTo>
                    <a:pt x="1372" y="462"/>
                  </a:lnTo>
                  <a:lnTo>
                    <a:pt x="1372" y="466"/>
                  </a:lnTo>
                  <a:lnTo>
                    <a:pt x="867" y="754"/>
                  </a:lnTo>
                  <a:lnTo>
                    <a:pt x="1052" y="66"/>
                  </a:lnTo>
                  <a:lnTo>
                    <a:pt x="1052" y="54"/>
                  </a:lnTo>
                  <a:lnTo>
                    <a:pt x="1048" y="43"/>
                  </a:lnTo>
                  <a:lnTo>
                    <a:pt x="1041" y="35"/>
                  </a:lnTo>
                  <a:lnTo>
                    <a:pt x="1029" y="27"/>
                  </a:lnTo>
                  <a:lnTo>
                    <a:pt x="952" y="12"/>
                  </a:lnTo>
                  <a:lnTo>
                    <a:pt x="871" y="0"/>
                  </a:lnTo>
                  <a:lnTo>
                    <a:pt x="790" y="0"/>
                  </a:lnTo>
                  <a:lnTo>
                    <a:pt x="709" y="8"/>
                  </a:lnTo>
                  <a:lnTo>
                    <a:pt x="632" y="19"/>
                  </a:lnTo>
                  <a:lnTo>
                    <a:pt x="555" y="43"/>
                  </a:lnTo>
                  <a:lnTo>
                    <a:pt x="482" y="73"/>
                  </a:lnTo>
                  <a:lnTo>
                    <a:pt x="408" y="108"/>
                  </a:lnTo>
                  <a:lnTo>
                    <a:pt x="339" y="154"/>
                  </a:lnTo>
                  <a:lnTo>
                    <a:pt x="274" y="208"/>
                  </a:lnTo>
                  <a:lnTo>
                    <a:pt x="216" y="262"/>
                  </a:lnTo>
                  <a:lnTo>
                    <a:pt x="166" y="323"/>
                  </a:lnTo>
                  <a:lnTo>
                    <a:pt x="119" y="389"/>
                  </a:lnTo>
                  <a:lnTo>
                    <a:pt x="81" y="458"/>
                  </a:lnTo>
                  <a:lnTo>
                    <a:pt x="50" y="531"/>
                  </a:lnTo>
                  <a:lnTo>
                    <a:pt x="27" y="608"/>
                  </a:lnTo>
                  <a:lnTo>
                    <a:pt x="12" y="685"/>
                  </a:lnTo>
                  <a:lnTo>
                    <a:pt x="0" y="762"/>
                  </a:lnTo>
                  <a:lnTo>
                    <a:pt x="0" y="839"/>
                  </a:lnTo>
                  <a:lnTo>
                    <a:pt x="4" y="920"/>
                  </a:lnTo>
                  <a:lnTo>
                    <a:pt x="19" y="1000"/>
                  </a:lnTo>
                  <a:lnTo>
                    <a:pt x="39" y="1077"/>
                  </a:lnTo>
                  <a:lnTo>
                    <a:pt x="69" y="1154"/>
                  </a:lnTo>
                  <a:lnTo>
                    <a:pt x="108" y="1227"/>
                  </a:lnTo>
                  <a:lnTo>
                    <a:pt x="150" y="1297"/>
                  </a:lnTo>
                  <a:lnTo>
                    <a:pt x="200" y="1358"/>
                  </a:lnTo>
                  <a:lnTo>
                    <a:pt x="258" y="1416"/>
                  </a:lnTo>
                  <a:lnTo>
                    <a:pt x="320" y="1470"/>
                  </a:lnTo>
                  <a:lnTo>
                    <a:pt x="385" y="1512"/>
                  </a:lnTo>
                  <a:lnTo>
                    <a:pt x="455" y="1551"/>
                  </a:lnTo>
                  <a:lnTo>
                    <a:pt x="528" y="1585"/>
                  </a:lnTo>
                  <a:lnTo>
                    <a:pt x="605" y="1608"/>
                  </a:lnTo>
                  <a:lnTo>
                    <a:pt x="713" y="1631"/>
                  </a:lnTo>
                  <a:lnTo>
                    <a:pt x="821" y="1639"/>
                  </a:lnTo>
                  <a:lnTo>
                    <a:pt x="925" y="1631"/>
                  </a:lnTo>
                  <a:lnTo>
                    <a:pt x="1029" y="1608"/>
                  </a:lnTo>
                  <a:lnTo>
                    <a:pt x="1129" y="1574"/>
                  </a:lnTo>
                  <a:lnTo>
                    <a:pt x="1229" y="1527"/>
                  </a:lnTo>
                  <a:lnTo>
                    <a:pt x="1299" y="1481"/>
                  </a:lnTo>
                  <a:lnTo>
                    <a:pt x="1364" y="1431"/>
                  </a:lnTo>
                  <a:lnTo>
                    <a:pt x="1422" y="1374"/>
                  </a:lnTo>
                  <a:lnTo>
                    <a:pt x="1472" y="1312"/>
                  </a:lnTo>
                  <a:lnTo>
                    <a:pt x="1518" y="1247"/>
                  </a:lnTo>
                  <a:lnTo>
                    <a:pt x="1553" y="1177"/>
                  </a:lnTo>
                  <a:lnTo>
                    <a:pt x="1584" y="1104"/>
                  </a:lnTo>
                  <a:lnTo>
                    <a:pt x="1611" y="1031"/>
                  </a:lnTo>
                  <a:lnTo>
                    <a:pt x="1626" y="954"/>
                  </a:lnTo>
                  <a:lnTo>
                    <a:pt x="1634" y="873"/>
                  </a:lnTo>
                  <a:lnTo>
                    <a:pt x="1638" y="797"/>
                  </a:lnTo>
                  <a:lnTo>
                    <a:pt x="1630" y="716"/>
                  </a:lnTo>
                  <a:lnTo>
                    <a:pt x="1619" y="639"/>
                  </a:lnTo>
                  <a:lnTo>
                    <a:pt x="1595" y="562"/>
                  </a:lnTo>
                  <a:lnTo>
                    <a:pt x="1565" y="485"/>
                  </a:lnTo>
                  <a:lnTo>
                    <a:pt x="1530" y="408"/>
                  </a:lnTo>
                  <a:lnTo>
                    <a:pt x="1518" y="400"/>
                  </a:lnTo>
                  <a:lnTo>
                    <a:pt x="1511" y="396"/>
                  </a:lnTo>
                  <a:lnTo>
                    <a:pt x="1511" y="396"/>
                  </a:lnTo>
                  <a:close/>
                  <a:moveTo>
                    <a:pt x="790" y="812"/>
                  </a:moveTo>
                  <a:lnTo>
                    <a:pt x="790" y="827"/>
                  </a:lnTo>
                  <a:lnTo>
                    <a:pt x="798" y="843"/>
                  </a:lnTo>
                  <a:lnTo>
                    <a:pt x="817" y="850"/>
                  </a:lnTo>
                  <a:lnTo>
                    <a:pt x="832" y="847"/>
                  </a:lnTo>
                  <a:lnTo>
                    <a:pt x="1376" y="531"/>
                  </a:lnTo>
                  <a:lnTo>
                    <a:pt x="1403" y="589"/>
                  </a:lnTo>
                  <a:lnTo>
                    <a:pt x="1422" y="647"/>
                  </a:lnTo>
                  <a:lnTo>
                    <a:pt x="1434" y="704"/>
                  </a:lnTo>
                  <a:lnTo>
                    <a:pt x="1441" y="762"/>
                  </a:lnTo>
                  <a:lnTo>
                    <a:pt x="1445" y="820"/>
                  </a:lnTo>
                  <a:lnTo>
                    <a:pt x="1441" y="881"/>
                  </a:lnTo>
                  <a:lnTo>
                    <a:pt x="1434" y="939"/>
                  </a:lnTo>
                  <a:lnTo>
                    <a:pt x="1418" y="993"/>
                  </a:lnTo>
                  <a:lnTo>
                    <a:pt x="1399" y="1050"/>
                  </a:lnTo>
                  <a:lnTo>
                    <a:pt x="1376" y="1104"/>
                  </a:lnTo>
                  <a:lnTo>
                    <a:pt x="1349" y="1154"/>
                  </a:lnTo>
                  <a:lnTo>
                    <a:pt x="1314" y="1200"/>
                  </a:lnTo>
                  <a:lnTo>
                    <a:pt x="1276" y="1247"/>
                  </a:lnTo>
                  <a:lnTo>
                    <a:pt x="1233" y="1289"/>
                  </a:lnTo>
                  <a:lnTo>
                    <a:pt x="1183" y="1327"/>
                  </a:lnTo>
                  <a:lnTo>
                    <a:pt x="1133" y="1362"/>
                  </a:lnTo>
                  <a:lnTo>
                    <a:pt x="1056" y="1397"/>
                  </a:lnTo>
                  <a:lnTo>
                    <a:pt x="979" y="1424"/>
                  </a:lnTo>
                  <a:lnTo>
                    <a:pt x="898" y="1439"/>
                  </a:lnTo>
                  <a:lnTo>
                    <a:pt x="821" y="1443"/>
                  </a:lnTo>
                  <a:lnTo>
                    <a:pt x="740" y="1439"/>
                  </a:lnTo>
                  <a:lnTo>
                    <a:pt x="659" y="1424"/>
                  </a:lnTo>
                  <a:lnTo>
                    <a:pt x="582" y="1397"/>
                  </a:lnTo>
                  <a:lnTo>
                    <a:pt x="509" y="1362"/>
                  </a:lnTo>
                  <a:lnTo>
                    <a:pt x="443" y="1320"/>
                  </a:lnTo>
                  <a:lnTo>
                    <a:pt x="378" y="1266"/>
                  </a:lnTo>
                  <a:lnTo>
                    <a:pt x="324" y="1200"/>
                  </a:lnTo>
                  <a:lnTo>
                    <a:pt x="274" y="1131"/>
                  </a:lnTo>
                  <a:lnTo>
                    <a:pt x="247" y="1077"/>
                  </a:lnTo>
                  <a:lnTo>
                    <a:pt x="224" y="1020"/>
                  </a:lnTo>
                  <a:lnTo>
                    <a:pt x="208" y="958"/>
                  </a:lnTo>
                  <a:lnTo>
                    <a:pt x="197" y="900"/>
                  </a:lnTo>
                  <a:lnTo>
                    <a:pt x="193" y="839"/>
                  </a:lnTo>
                  <a:lnTo>
                    <a:pt x="193" y="777"/>
                  </a:lnTo>
                  <a:lnTo>
                    <a:pt x="200" y="716"/>
                  </a:lnTo>
                  <a:lnTo>
                    <a:pt x="212" y="658"/>
                  </a:lnTo>
                  <a:lnTo>
                    <a:pt x="231" y="597"/>
                  </a:lnTo>
                  <a:lnTo>
                    <a:pt x="258" y="539"/>
                  </a:lnTo>
                  <a:lnTo>
                    <a:pt x="285" y="489"/>
                  </a:lnTo>
                  <a:lnTo>
                    <a:pt x="320" y="439"/>
                  </a:lnTo>
                  <a:lnTo>
                    <a:pt x="358" y="393"/>
                  </a:lnTo>
                  <a:lnTo>
                    <a:pt x="405" y="346"/>
                  </a:lnTo>
                  <a:lnTo>
                    <a:pt x="451" y="312"/>
                  </a:lnTo>
                  <a:lnTo>
                    <a:pt x="505" y="277"/>
                  </a:lnTo>
                  <a:lnTo>
                    <a:pt x="555" y="250"/>
                  </a:lnTo>
                  <a:lnTo>
                    <a:pt x="609" y="227"/>
                  </a:lnTo>
                  <a:lnTo>
                    <a:pt x="667" y="212"/>
                  </a:lnTo>
                  <a:lnTo>
                    <a:pt x="721" y="200"/>
                  </a:lnTo>
                  <a:lnTo>
                    <a:pt x="778" y="193"/>
                  </a:lnTo>
                  <a:lnTo>
                    <a:pt x="836" y="193"/>
                  </a:lnTo>
                  <a:lnTo>
                    <a:pt x="894" y="196"/>
                  </a:lnTo>
                  <a:lnTo>
                    <a:pt x="952" y="208"/>
                  </a:lnTo>
                  <a:lnTo>
                    <a:pt x="790" y="812"/>
                  </a:lnTo>
                  <a:close/>
                  <a:moveTo>
                    <a:pt x="1199" y="1474"/>
                  </a:moveTo>
                  <a:lnTo>
                    <a:pt x="1129" y="1508"/>
                  </a:lnTo>
                  <a:lnTo>
                    <a:pt x="1060" y="1535"/>
                  </a:lnTo>
                  <a:lnTo>
                    <a:pt x="990" y="1554"/>
                  </a:lnTo>
                  <a:lnTo>
                    <a:pt x="917" y="1570"/>
                  </a:lnTo>
                  <a:lnTo>
                    <a:pt x="844" y="1574"/>
                  </a:lnTo>
                  <a:lnTo>
                    <a:pt x="771" y="1574"/>
                  </a:lnTo>
                  <a:lnTo>
                    <a:pt x="694" y="1566"/>
                  </a:lnTo>
                  <a:lnTo>
                    <a:pt x="620" y="1551"/>
                  </a:lnTo>
                  <a:lnTo>
                    <a:pt x="551" y="1527"/>
                  </a:lnTo>
                  <a:lnTo>
                    <a:pt x="482" y="1497"/>
                  </a:lnTo>
                  <a:lnTo>
                    <a:pt x="416" y="1462"/>
                  </a:lnTo>
                  <a:lnTo>
                    <a:pt x="355" y="1420"/>
                  </a:lnTo>
                  <a:lnTo>
                    <a:pt x="301" y="1374"/>
                  </a:lnTo>
                  <a:lnTo>
                    <a:pt x="250" y="1320"/>
                  </a:lnTo>
                  <a:lnTo>
                    <a:pt x="200" y="1262"/>
                  </a:lnTo>
                  <a:lnTo>
                    <a:pt x="162" y="1197"/>
                  </a:lnTo>
                  <a:lnTo>
                    <a:pt x="127" y="1127"/>
                  </a:lnTo>
                  <a:lnTo>
                    <a:pt x="100" y="1058"/>
                  </a:lnTo>
                  <a:lnTo>
                    <a:pt x="77" y="985"/>
                  </a:lnTo>
                  <a:lnTo>
                    <a:pt x="66" y="912"/>
                  </a:lnTo>
                  <a:lnTo>
                    <a:pt x="62" y="839"/>
                  </a:lnTo>
                  <a:lnTo>
                    <a:pt x="62" y="766"/>
                  </a:lnTo>
                  <a:lnTo>
                    <a:pt x="69" y="693"/>
                  </a:lnTo>
                  <a:lnTo>
                    <a:pt x="85" y="623"/>
                  </a:lnTo>
                  <a:lnTo>
                    <a:pt x="108" y="554"/>
                  </a:lnTo>
                  <a:lnTo>
                    <a:pt x="139" y="485"/>
                  </a:lnTo>
                  <a:lnTo>
                    <a:pt x="173" y="423"/>
                  </a:lnTo>
                  <a:lnTo>
                    <a:pt x="212" y="362"/>
                  </a:lnTo>
                  <a:lnTo>
                    <a:pt x="262" y="304"/>
                  </a:lnTo>
                  <a:lnTo>
                    <a:pt x="316" y="254"/>
                  </a:lnTo>
                  <a:lnTo>
                    <a:pt x="374" y="204"/>
                  </a:lnTo>
                  <a:lnTo>
                    <a:pt x="439" y="162"/>
                  </a:lnTo>
                  <a:lnTo>
                    <a:pt x="528" y="119"/>
                  </a:lnTo>
                  <a:lnTo>
                    <a:pt x="624" y="89"/>
                  </a:lnTo>
                  <a:lnTo>
                    <a:pt x="721" y="69"/>
                  </a:lnTo>
                  <a:lnTo>
                    <a:pt x="817" y="62"/>
                  </a:lnTo>
                  <a:lnTo>
                    <a:pt x="902" y="66"/>
                  </a:lnTo>
                  <a:lnTo>
                    <a:pt x="983" y="81"/>
                  </a:lnTo>
                  <a:lnTo>
                    <a:pt x="967" y="146"/>
                  </a:lnTo>
                  <a:lnTo>
                    <a:pt x="902" y="135"/>
                  </a:lnTo>
                  <a:lnTo>
                    <a:pt x="840" y="131"/>
                  </a:lnTo>
                  <a:lnTo>
                    <a:pt x="775" y="131"/>
                  </a:lnTo>
                  <a:lnTo>
                    <a:pt x="713" y="139"/>
                  </a:lnTo>
                  <a:lnTo>
                    <a:pt x="651" y="150"/>
                  </a:lnTo>
                  <a:lnTo>
                    <a:pt x="590" y="170"/>
                  </a:lnTo>
                  <a:lnTo>
                    <a:pt x="532" y="193"/>
                  </a:lnTo>
                  <a:lnTo>
                    <a:pt x="474" y="223"/>
                  </a:lnTo>
                  <a:lnTo>
                    <a:pt x="416" y="262"/>
                  </a:lnTo>
                  <a:lnTo>
                    <a:pt x="362" y="300"/>
                  </a:lnTo>
                  <a:lnTo>
                    <a:pt x="316" y="350"/>
                  </a:lnTo>
                  <a:lnTo>
                    <a:pt x="274" y="400"/>
                  </a:lnTo>
                  <a:lnTo>
                    <a:pt x="235" y="454"/>
                  </a:lnTo>
                  <a:lnTo>
                    <a:pt x="200" y="512"/>
                  </a:lnTo>
                  <a:lnTo>
                    <a:pt x="173" y="573"/>
                  </a:lnTo>
                  <a:lnTo>
                    <a:pt x="154" y="639"/>
                  </a:lnTo>
                  <a:lnTo>
                    <a:pt x="139" y="708"/>
                  </a:lnTo>
                  <a:lnTo>
                    <a:pt x="131" y="773"/>
                  </a:lnTo>
                  <a:lnTo>
                    <a:pt x="131" y="843"/>
                  </a:lnTo>
                  <a:lnTo>
                    <a:pt x="135" y="908"/>
                  </a:lnTo>
                  <a:lnTo>
                    <a:pt x="146" y="973"/>
                  </a:lnTo>
                  <a:lnTo>
                    <a:pt x="166" y="1039"/>
                  </a:lnTo>
                  <a:lnTo>
                    <a:pt x="193" y="1100"/>
                  </a:lnTo>
                  <a:lnTo>
                    <a:pt x="224" y="1162"/>
                  </a:lnTo>
                  <a:lnTo>
                    <a:pt x="274" y="1239"/>
                  </a:lnTo>
                  <a:lnTo>
                    <a:pt x="335" y="1308"/>
                  </a:lnTo>
                  <a:lnTo>
                    <a:pt x="405" y="1366"/>
                  </a:lnTo>
                  <a:lnTo>
                    <a:pt x="478" y="1416"/>
                  </a:lnTo>
                  <a:lnTo>
                    <a:pt x="559" y="1454"/>
                  </a:lnTo>
                  <a:lnTo>
                    <a:pt x="644" y="1481"/>
                  </a:lnTo>
                  <a:lnTo>
                    <a:pt x="732" y="1501"/>
                  </a:lnTo>
                  <a:lnTo>
                    <a:pt x="821" y="1504"/>
                  </a:lnTo>
                  <a:lnTo>
                    <a:pt x="906" y="1501"/>
                  </a:lnTo>
                  <a:lnTo>
                    <a:pt x="994" y="1481"/>
                  </a:lnTo>
                  <a:lnTo>
                    <a:pt x="1079" y="1454"/>
                  </a:lnTo>
                  <a:lnTo>
                    <a:pt x="1164" y="1412"/>
                  </a:lnTo>
                  <a:lnTo>
                    <a:pt x="1222" y="1377"/>
                  </a:lnTo>
                  <a:lnTo>
                    <a:pt x="1272" y="1335"/>
                  </a:lnTo>
                  <a:lnTo>
                    <a:pt x="1322" y="1289"/>
                  </a:lnTo>
                  <a:lnTo>
                    <a:pt x="1364" y="1239"/>
                  </a:lnTo>
                  <a:lnTo>
                    <a:pt x="1399" y="1185"/>
                  </a:lnTo>
                  <a:lnTo>
                    <a:pt x="1434" y="1131"/>
                  </a:lnTo>
                  <a:lnTo>
                    <a:pt x="1457" y="1070"/>
                  </a:lnTo>
                  <a:lnTo>
                    <a:pt x="1480" y="1008"/>
                  </a:lnTo>
                  <a:lnTo>
                    <a:pt x="1495" y="947"/>
                  </a:lnTo>
                  <a:lnTo>
                    <a:pt x="1503" y="885"/>
                  </a:lnTo>
                  <a:lnTo>
                    <a:pt x="1507" y="820"/>
                  </a:lnTo>
                  <a:lnTo>
                    <a:pt x="1503" y="754"/>
                  </a:lnTo>
                  <a:lnTo>
                    <a:pt x="1495" y="689"/>
                  </a:lnTo>
                  <a:lnTo>
                    <a:pt x="1480" y="627"/>
                  </a:lnTo>
                  <a:lnTo>
                    <a:pt x="1457" y="562"/>
                  </a:lnTo>
                  <a:lnTo>
                    <a:pt x="1430" y="500"/>
                  </a:lnTo>
                  <a:lnTo>
                    <a:pt x="1491" y="466"/>
                  </a:lnTo>
                  <a:lnTo>
                    <a:pt x="1522" y="535"/>
                  </a:lnTo>
                  <a:lnTo>
                    <a:pt x="1545" y="604"/>
                  </a:lnTo>
                  <a:lnTo>
                    <a:pt x="1561" y="673"/>
                  </a:lnTo>
                  <a:lnTo>
                    <a:pt x="1572" y="747"/>
                  </a:lnTo>
                  <a:lnTo>
                    <a:pt x="1576" y="820"/>
                  </a:lnTo>
                  <a:lnTo>
                    <a:pt x="1572" y="889"/>
                  </a:lnTo>
                  <a:lnTo>
                    <a:pt x="1565" y="958"/>
                  </a:lnTo>
                  <a:lnTo>
                    <a:pt x="1545" y="1027"/>
                  </a:lnTo>
                  <a:lnTo>
                    <a:pt x="1522" y="1097"/>
                  </a:lnTo>
                  <a:lnTo>
                    <a:pt x="1495" y="1162"/>
                  </a:lnTo>
                  <a:lnTo>
                    <a:pt x="1461" y="1224"/>
                  </a:lnTo>
                  <a:lnTo>
                    <a:pt x="1418" y="1281"/>
                  </a:lnTo>
                  <a:lnTo>
                    <a:pt x="1372" y="1335"/>
                  </a:lnTo>
                  <a:lnTo>
                    <a:pt x="1318" y="1385"/>
                  </a:lnTo>
                  <a:lnTo>
                    <a:pt x="1260" y="1431"/>
                  </a:lnTo>
                  <a:lnTo>
                    <a:pt x="1199" y="1474"/>
                  </a:lnTo>
                  <a:lnTo>
                    <a:pt x="1199" y="14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74"/>
            <p:cNvSpPr>
              <a:spLocks noEditPoints="1"/>
            </p:cNvSpPr>
            <p:nvPr/>
          </p:nvSpPr>
          <p:spPr bwMode="auto">
            <a:xfrm>
              <a:off x="5280025" y="3841750"/>
              <a:ext cx="1179513" cy="1300163"/>
            </a:xfrm>
            <a:custGeom>
              <a:avLst/>
              <a:gdLst>
                <a:gd name="T0" fmla="*/ 739 w 743"/>
                <a:gd name="T1" fmla="*/ 380 h 819"/>
                <a:gd name="T2" fmla="*/ 693 w 743"/>
                <a:gd name="T3" fmla="*/ 311 h 819"/>
                <a:gd name="T4" fmla="*/ 643 w 743"/>
                <a:gd name="T5" fmla="*/ 250 h 819"/>
                <a:gd name="T6" fmla="*/ 589 w 743"/>
                <a:gd name="T7" fmla="*/ 192 h 819"/>
                <a:gd name="T8" fmla="*/ 527 w 743"/>
                <a:gd name="T9" fmla="*/ 142 h 819"/>
                <a:gd name="T10" fmla="*/ 462 w 743"/>
                <a:gd name="T11" fmla="*/ 96 h 819"/>
                <a:gd name="T12" fmla="*/ 393 w 743"/>
                <a:gd name="T13" fmla="*/ 57 h 819"/>
                <a:gd name="T14" fmla="*/ 319 w 743"/>
                <a:gd name="T15" fmla="*/ 23 h 819"/>
                <a:gd name="T16" fmla="*/ 238 w 743"/>
                <a:gd name="T17" fmla="*/ 0 h 819"/>
                <a:gd name="T18" fmla="*/ 227 w 743"/>
                <a:gd name="T19" fmla="*/ 0 h 819"/>
                <a:gd name="T20" fmla="*/ 215 w 743"/>
                <a:gd name="T21" fmla="*/ 4 h 819"/>
                <a:gd name="T22" fmla="*/ 208 w 743"/>
                <a:gd name="T23" fmla="*/ 11 h 819"/>
                <a:gd name="T24" fmla="*/ 204 w 743"/>
                <a:gd name="T25" fmla="*/ 23 h 819"/>
                <a:gd name="T26" fmla="*/ 0 w 743"/>
                <a:gd name="T27" fmla="*/ 781 h 819"/>
                <a:gd name="T28" fmla="*/ 0 w 743"/>
                <a:gd name="T29" fmla="*/ 800 h 819"/>
                <a:gd name="T30" fmla="*/ 11 w 743"/>
                <a:gd name="T31" fmla="*/ 815 h 819"/>
                <a:gd name="T32" fmla="*/ 27 w 743"/>
                <a:gd name="T33" fmla="*/ 819 h 819"/>
                <a:gd name="T34" fmla="*/ 42 w 743"/>
                <a:gd name="T35" fmla="*/ 815 h 819"/>
                <a:gd name="T36" fmla="*/ 728 w 743"/>
                <a:gd name="T37" fmla="*/ 423 h 819"/>
                <a:gd name="T38" fmla="*/ 736 w 743"/>
                <a:gd name="T39" fmla="*/ 415 h 819"/>
                <a:gd name="T40" fmla="*/ 743 w 743"/>
                <a:gd name="T41" fmla="*/ 404 h 819"/>
                <a:gd name="T42" fmla="*/ 743 w 743"/>
                <a:gd name="T43" fmla="*/ 392 h 819"/>
                <a:gd name="T44" fmla="*/ 739 w 743"/>
                <a:gd name="T45" fmla="*/ 380 h 819"/>
                <a:gd name="T46" fmla="*/ 739 w 743"/>
                <a:gd name="T47" fmla="*/ 380 h 819"/>
                <a:gd name="T48" fmla="*/ 77 w 743"/>
                <a:gd name="T49" fmla="*/ 727 h 819"/>
                <a:gd name="T50" fmla="*/ 219 w 743"/>
                <a:gd name="T51" fmla="*/ 200 h 819"/>
                <a:gd name="T52" fmla="*/ 269 w 743"/>
                <a:gd name="T53" fmla="*/ 219 h 819"/>
                <a:gd name="T54" fmla="*/ 316 w 743"/>
                <a:gd name="T55" fmla="*/ 242 h 819"/>
                <a:gd name="T56" fmla="*/ 362 w 743"/>
                <a:gd name="T57" fmla="*/ 269 h 819"/>
                <a:gd name="T58" fmla="*/ 404 w 743"/>
                <a:gd name="T59" fmla="*/ 300 h 819"/>
                <a:gd name="T60" fmla="*/ 481 w 743"/>
                <a:gd name="T61" fmla="*/ 373 h 819"/>
                <a:gd name="T62" fmla="*/ 547 w 743"/>
                <a:gd name="T63" fmla="*/ 457 h 819"/>
                <a:gd name="T64" fmla="*/ 77 w 743"/>
                <a:gd name="T65" fmla="*/ 727 h 819"/>
                <a:gd name="T66" fmla="*/ 601 w 743"/>
                <a:gd name="T67" fmla="*/ 427 h 819"/>
                <a:gd name="T68" fmla="*/ 566 w 743"/>
                <a:gd name="T69" fmla="*/ 377 h 819"/>
                <a:gd name="T70" fmla="*/ 527 w 743"/>
                <a:gd name="T71" fmla="*/ 330 h 819"/>
                <a:gd name="T72" fmla="*/ 485 w 743"/>
                <a:gd name="T73" fmla="*/ 288 h 819"/>
                <a:gd name="T74" fmla="*/ 443 w 743"/>
                <a:gd name="T75" fmla="*/ 250 h 819"/>
                <a:gd name="T76" fmla="*/ 393 w 743"/>
                <a:gd name="T77" fmla="*/ 219 h 819"/>
                <a:gd name="T78" fmla="*/ 343 w 743"/>
                <a:gd name="T79" fmla="*/ 188 h 819"/>
                <a:gd name="T80" fmla="*/ 289 w 743"/>
                <a:gd name="T81" fmla="*/ 161 h 819"/>
                <a:gd name="T82" fmla="*/ 235 w 743"/>
                <a:gd name="T83" fmla="*/ 142 h 819"/>
                <a:gd name="T84" fmla="*/ 254 w 743"/>
                <a:gd name="T85" fmla="*/ 69 h 819"/>
                <a:gd name="T86" fmla="*/ 316 w 743"/>
                <a:gd name="T87" fmla="*/ 92 h 819"/>
                <a:gd name="T88" fmla="*/ 377 w 743"/>
                <a:gd name="T89" fmla="*/ 119 h 819"/>
                <a:gd name="T90" fmla="*/ 435 w 743"/>
                <a:gd name="T91" fmla="*/ 150 h 819"/>
                <a:gd name="T92" fmla="*/ 489 w 743"/>
                <a:gd name="T93" fmla="*/ 188 h 819"/>
                <a:gd name="T94" fmla="*/ 539 w 743"/>
                <a:gd name="T95" fmla="*/ 230 h 819"/>
                <a:gd name="T96" fmla="*/ 589 w 743"/>
                <a:gd name="T97" fmla="*/ 280 h 819"/>
                <a:gd name="T98" fmla="*/ 632 w 743"/>
                <a:gd name="T99" fmla="*/ 330 h 819"/>
                <a:gd name="T100" fmla="*/ 670 w 743"/>
                <a:gd name="T101" fmla="*/ 384 h 819"/>
                <a:gd name="T102" fmla="*/ 601 w 743"/>
                <a:gd name="T103" fmla="*/ 427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43" h="819">
                  <a:moveTo>
                    <a:pt x="739" y="380"/>
                  </a:moveTo>
                  <a:lnTo>
                    <a:pt x="693" y="311"/>
                  </a:lnTo>
                  <a:lnTo>
                    <a:pt x="643" y="250"/>
                  </a:lnTo>
                  <a:lnTo>
                    <a:pt x="589" y="192"/>
                  </a:lnTo>
                  <a:lnTo>
                    <a:pt x="527" y="142"/>
                  </a:lnTo>
                  <a:lnTo>
                    <a:pt x="462" y="96"/>
                  </a:lnTo>
                  <a:lnTo>
                    <a:pt x="393" y="57"/>
                  </a:lnTo>
                  <a:lnTo>
                    <a:pt x="319" y="23"/>
                  </a:lnTo>
                  <a:lnTo>
                    <a:pt x="238" y="0"/>
                  </a:lnTo>
                  <a:lnTo>
                    <a:pt x="227" y="0"/>
                  </a:lnTo>
                  <a:lnTo>
                    <a:pt x="215" y="4"/>
                  </a:lnTo>
                  <a:lnTo>
                    <a:pt x="208" y="11"/>
                  </a:lnTo>
                  <a:lnTo>
                    <a:pt x="204" y="23"/>
                  </a:lnTo>
                  <a:lnTo>
                    <a:pt x="0" y="781"/>
                  </a:lnTo>
                  <a:lnTo>
                    <a:pt x="0" y="800"/>
                  </a:lnTo>
                  <a:lnTo>
                    <a:pt x="11" y="815"/>
                  </a:lnTo>
                  <a:lnTo>
                    <a:pt x="27" y="819"/>
                  </a:lnTo>
                  <a:lnTo>
                    <a:pt x="42" y="815"/>
                  </a:lnTo>
                  <a:lnTo>
                    <a:pt x="728" y="423"/>
                  </a:lnTo>
                  <a:lnTo>
                    <a:pt x="736" y="415"/>
                  </a:lnTo>
                  <a:lnTo>
                    <a:pt x="743" y="404"/>
                  </a:lnTo>
                  <a:lnTo>
                    <a:pt x="743" y="392"/>
                  </a:lnTo>
                  <a:lnTo>
                    <a:pt x="739" y="380"/>
                  </a:lnTo>
                  <a:lnTo>
                    <a:pt x="739" y="380"/>
                  </a:lnTo>
                  <a:close/>
                  <a:moveTo>
                    <a:pt x="77" y="727"/>
                  </a:moveTo>
                  <a:lnTo>
                    <a:pt x="219" y="200"/>
                  </a:lnTo>
                  <a:lnTo>
                    <a:pt x="269" y="219"/>
                  </a:lnTo>
                  <a:lnTo>
                    <a:pt x="316" y="242"/>
                  </a:lnTo>
                  <a:lnTo>
                    <a:pt x="362" y="269"/>
                  </a:lnTo>
                  <a:lnTo>
                    <a:pt x="404" y="300"/>
                  </a:lnTo>
                  <a:lnTo>
                    <a:pt x="481" y="373"/>
                  </a:lnTo>
                  <a:lnTo>
                    <a:pt x="547" y="457"/>
                  </a:lnTo>
                  <a:lnTo>
                    <a:pt x="77" y="727"/>
                  </a:lnTo>
                  <a:close/>
                  <a:moveTo>
                    <a:pt x="601" y="427"/>
                  </a:moveTo>
                  <a:lnTo>
                    <a:pt x="566" y="377"/>
                  </a:lnTo>
                  <a:lnTo>
                    <a:pt x="527" y="330"/>
                  </a:lnTo>
                  <a:lnTo>
                    <a:pt x="485" y="288"/>
                  </a:lnTo>
                  <a:lnTo>
                    <a:pt x="443" y="250"/>
                  </a:lnTo>
                  <a:lnTo>
                    <a:pt x="393" y="219"/>
                  </a:lnTo>
                  <a:lnTo>
                    <a:pt x="343" y="188"/>
                  </a:lnTo>
                  <a:lnTo>
                    <a:pt x="289" y="161"/>
                  </a:lnTo>
                  <a:lnTo>
                    <a:pt x="235" y="142"/>
                  </a:lnTo>
                  <a:lnTo>
                    <a:pt x="254" y="69"/>
                  </a:lnTo>
                  <a:lnTo>
                    <a:pt x="316" y="92"/>
                  </a:lnTo>
                  <a:lnTo>
                    <a:pt x="377" y="119"/>
                  </a:lnTo>
                  <a:lnTo>
                    <a:pt x="435" y="150"/>
                  </a:lnTo>
                  <a:lnTo>
                    <a:pt x="489" y="188"/>
                  </a:lnTo>
                  <a:lnTo>
                    <a:pt x="539" y="230"/>
                  </a:lnTo>
                  <a:lnTo>
                    <a:pt x="589" y="280"/>
                  </a:lnTo>
                  <a:lnTo>
                    <a:pt x="632" y="330"/>
                  </a:lnTo>
                  <a:lnTo>
                    <a:pt x="670" y="384"/>
                  </a:lnTo>
                  <a:lnTo>
                    <a:pt x="601" y="4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75"/>
            <p:cNvSpPr>
              <a:spLocks noEditPoints="1"/>
            </p:cNvSpPr>
            <p:nvPr/>
          </p:nvSpPr>
          <p:spPr bwMode="auto">
            <a:xfrm>
              <a:off x="4343400" y="5453063"/>
              <a:ext cx="311150" cy="306388"/>
            </a:xfrm>
            <a:custGeom>
              <a:avLst/>
              <a:gdLst>
                <a:gd name="T0" fmla="*/ 196 w 196"/>
                <a:gd name="T1" fmla="*/ 96 h 193"/>
                <a:gd name="T2" fmla="*/ 193 w 196"/>
                <a:gd name="T3" fmla="*/ 77 h 193"/>
                <a:gd name="T4" fmla="*/ 189 w 196"/>
                <a:gd name="T5" fmla="*/ 58 h 193"/>
                <a:gd name="T6" fmla="*/ 166 w 196"/>
                <a:gd name="T7" fmla="*/ 31 h 193"/>
                <a:gd name="T8" fmla="*/ 135 w 196"/>
                <a:gd name="T9" fmla="*/ 8 h 193"/>
                <a:gd name="T10" fmla="*/ 119 w 196"/>
                <a:gd name="T11" fmla="*/ 4 h 193"/>
                <a:gd name="T12" fmla="*/ 96 w 196"/>
                <a:gd name="T13" fmla="*/ 0 h 193"/>
                <a:gd name="T14" fmla="*/ 77 w 196"/>
                <a:gd name="T15" fmla="*/ 4 h 193"/>
                <a:gd name="T16" fmla="*/ 62 w 196"/>
                <a:gd name="T17" fmla="*/ 8 h 193"/>
                <a:gd name="T18" fmla="*/ 31 w 196"/>
                <a:gd name="T19" fmla="*/ 31 h 193"/>
                <a:gd name="T20" fmla="*/ 8 w 196"/>
                <a:gd name="T21" fmla="*/ 58 h 193"/>
                <a:gd name="T22" fmla="*/ 4 w 196"/>
                <a:gd name="T23" fmla="*/ 77 h 193"/>
                <a:gd name="T24" fmla="*/ 0 w 196"/>
                <a:gd name="T25" fmla="*/ 96 h 193"/>
                <a:gd name="T26" fmla="*/ 4 w 196"/>
                <a:gd name="T27" fmla="*/ 116 h 193"/>
                <a:gd name="T28" fmla="*/ 8 w 196"/>
                <a:gd name="T29" fmla="*/ 135 h 193"/>
                <a:gd name="T30" fmla="*/ 31 w 196"/>
                <a:gd name="T31" fmla="*/ 166 h 193"/>
                <a:gd name="T32" fmla="*/ 62 w 196"/>
                <a:gd name="T33" fmla="*/ 185 h 193"/>
                <a:gd name="T34" fmla="*/ 77 w 196"/>
                <a:gd name="T35" fmla="*/ 193 h 193"/>
                <a:gd name="T36" fmla="*/ 96 w 196"/>
                <a:gd name="T37" fmla="*/ 193 h 193"/>
                <a:gd name="T38" fmla="*/ 119 w 196"/>
                <a:gd name="T39" fmla="*/ 193 h 193"/>
                <a:gd name="T40" fmla="*/ 135 w 196"/>
                <a:gd name="T41" fmla="*/ 185 h 193"/>
                <a:gd name="T42" fmla="*/ 166 w 196"/>
                <a:gd name="T43" fmla="*/ 166 h 193"/>
                <a:gd name="T44" fmla="*/ 189 w 196"/>
                <a:gd name="T45" fmla="*/ 135 h 193"/>
                <a:gd name="T46" fmla="*/ 193 w 196"/>
                <a:gd name="T47" fmla="*/ 116 h 193"/>
                <a:gd name="T48" fmla="*/ 196 w 196"/>
                <a:gd name="T49" fmla="*/ 96 h 193"/>
                <a:gd name="T50" fmla="*/ 196 w 196"/>
                <a:gd name="T51" fmla="*/ 96 h 193"/>
                <a:gd name="T52" fmla="*/ 62 w 196"/>
                <a:gd name="T53" fmla="*/ 96 h 193"/>
                <a:gd name="T54" fmla="*/ 65 w 196"/>
                <a:gd name="T55" fmla="*/ 85 h 193"/>
                <a:gd name="T56" fmla="*/ 73 w 196"/>
                <a:gd name="T57" fmla="*/ 73 h 193"/>
                <a:gd name="T58" fmla="*/ 85 w 196"/>
                <a:gd name="T59" fmla="*/ 66 h 193"/>
                <a:gd name="T60" fmla="*/ 96 w 196"/>
                <a:gd name="T61" fmla="*/ 62 h 193"/>
                <a:gd name="T62" fmla="*/ 112 w 196"/>
                <a:gd name="T63" fmla="*/ 66 h 193"/>
                <a:gd name="T64" fmla="*/ 123 w 196"/>
                <a:gd name="T65" fmla="*/ 73 h 193"/>
                <a:gd name="T66" fmla="*/ 131 w 196"/>
                <a:gd name="T67" fmla="*/ 85 h 193"/>
                <a:gd name="T68" fmla="*/ 135 w 196"/>
                <a:gd name="T69" fmla="*/ 96 h 193"/>
                <a:gd name="T70" fmla="*/ 131 w 196"/>
                <a:gd name="T71" fmla="*/ 112 h 193"/>
                <a:gd name="T72" fmla="*/ 123 w 196"/>
                <a:gd name="T73" fmla="*/ 123 h 193"/>
                <a:gd name="T74" fmla="*/ 112 w 196"/>
                <a:gd name="T75" fmla="*/ 131 h 193"/>
                <a:gd name="T76" fmla="*/ 96 w 196"/>
                <a:gd name="T77" fmla="*/ 131 h 193"/>
                <a:gd name="T78" fmla="*/ 85 w 196"/>
                <a:gd name="T79" fmla="*/ 131 h 193"/>
                <a:gd name="T80" fmla="*/ 73 w 196"/>
                <a:gd name="T81" fmla="*/ 123 h 193"/>
                <a:gd name="T82" fmla="*/ 65 w 196"/>
                <a:gd name="T83" fmla="*/ 112 h 193"/>
                <a:gd name="T84" fmla="*/ 62 w 196"/>
                <a:gd name="T85" fmla="*/ 96 h 193"/>
                <a:gd name="T86" fmla="*/ 62 w 196"/>
                <a:gd name="T87" fmla="*/ 9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6" h="193">
                  <a:moveTo>
                    <a:pt x="196" y="96"/>
                  </a:moveTo>
                  <a:lnTo>
                    <a:pt x="193" y="77"/>
                  </a:lnTo>
                  <a:lnTo>
                    <a:pt x="189" y="58"/>
                  </a:lnTo>
                  <a:lnTo>
                    <a:pt x="166" y="31"/>
                  </a:lnTo>
                  <a:lnTo>
                    <a:pt x="135" y="8"/>
                  </a:lnTo>
                  <a:lnTo>
                    <a:pt x="119" y="4"/>
                  </a:lnTo>
                  <a:lnTo>
                    <a:pt x="96" y="0"/>
                  </a:lnTo>
                  <a:lnTo>
                    <a:pt x="77" y="4"/>
                  </a:lnTo>
                  <a:lnTo>
                    <a:pt x="62" y="8"/>
                  </a:lnTo>
                  <a:lnTo>
                    <a:pt x="31" y="31"/>
                  </a:lnTo>
                  <a:lnTo>
                    <a:pt x="8" y="58"/>
                  </a:lnTo>
                  <a:lnTo>
                    <a:pt x="4" y="77"/>
                  </a:lnTo>
                  <a:lnTo>
                    <a:pt x="0" y="96"/>
                  </a:lnTo>
                  <a:lnTo>
                    <a:pt x="4" y="116"/>
                  </a:lnTo>
                  <a:lnTo>
                    <a:pt x="8" y="135"/>
                  </a:lnTo>
                  <a:lnTo>
                    <a:pt x="31" y="166"/>
                  </a:lnTo>
                  <a:lnTo>
                    <a:pt x="62" y="185"/>
                  </a:lnTo>
                  <a:lnTo>
                    <a:pt x="77" y="193"/>
                  </a:lnTo>
                  <a:lnTo>
                    <a:pt x="96" y="193"/>
                  </a:lnTo>
                  <a:lnTo>
                    <a:pt x="119" y="193"/>
                  </a:lnTo>
                  <a:lnTo>
                    <a:pt x="135" y="185"/>
                  </a:lnTo>
                  <a:lnTo>
                    <a:pt x="166" y="166"/>
                  </a:lnTo>
                  <a:lnTo>
                    <a:pt x="189" y="135"/>
                  </a:lnTo>
                  <a:lnTo>
                    <a:pt x="193" y="116"/>
                  </a:lnTo>
                  <a:lnTo>
                    <a:pt x="196" y="96"/>
                  </a:lnTo>
                  <a:lnTo>
                    <a:pt x="196" y="96"/>
                  </a:lnTo>
                  <a:close/>
                  <a:moveTo>
                    <a:pt x="62" y="96"/>
                  </a:moveTo>
                  <a:lnTo>
                    <a:pt x="65" y="85"/>
                  </a:lnTo>
                  <a:lnTo>
                    <a:pt x="73" y="73"/>
                  </a:lnTo>
                  <a:lnTo>
                    <a:pt x="85" y="66"/>
                  </a:lnTo>
                  <a:lnTo>
                    <a:pt x="96" y="62"/>
                  </a:lnTo>
                  <a:lnTo>
                    <a:pt x="112" y="66"/>
                  </a:lnTo>
                  <a:lnTo>
                    <a:pt x="123" y="73"/>
                  </a:lnTo>
                  <a:lnTo>
                    <a:pt x="131" y="85"/>
                  </a:lnTo>
                  <a:lnTo>
                    <a:pt x="135" y="96"/>
                  </a:lnTo>
                  <a:lnTo>
                    <a:pt x="131" y="112"/>
                  </a:lnTo>
                  <a:lnTo>
                    <a:pt x="123" y="123"/>
                  </a:lnTo>
                  <a:lnTo>
                    <a:pt x="112" y="131"/>
                  </a:lnTo>
                  <a:lnTo>
                    <a:pt x="96" y="131"/>
                  </a:lnTo>
                  <a:lnTo>
                    <a:pt x="85" y="131"/>
                  </a:lnTo>
                  <a:lnTo>
                    <a:pt x="73" y="123"/>
                  </a:lnTo>
                  <a:lnTo>
                    <a:pt x="65" y="112"/>
                  </a:lnTo>
                  <a:lnTo>
                    <a:pt x="62" y="96"/>
                  </a:lnTo>
                  <a:lnTo>
                    <a:pt x="62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76"/>
            <p:cNvSpPr>
              <a:spLocks noEditPoints="1"/>
            </p:cNvSpPr>
            <p:nvPr/>
          </p:nvSpPr>
          <p:spPr bwMode="auto">
            <a:xfrm>
              <a:off x="4557713" y="4775200"/>
              <a:ext cx="304800" cy="306388"/>
            </a:xfrm>
            <a:custGeom>
              <a:avLst/>
              <a:gdLst>
                <a:gd name="T0" fmla="*/ 96 w 192"/>
                <a:gd name="T1" fmla="*/ 193 h 193"/>
                <a:gd name="T2" fmla="*/ 115 w 192"/>
                <a:gd name="T3" fmla="*/ 193 h 193"/>
                <a:gd name="T4" fmla="*/ 131 w 192"/>
                <a:gd name="T5" fmla="*/ 185 h 193"/>
                <a:gd name="T6" fmla="*/ 162 w 192"/>
                <a:gd name="T7" fmla="*/ 166 h 193"/>
                <a:gd name="T8" fmla="*/ 185 w 192"/>
                <a:gd name="T9" fmla="*/ 135 h 193"/>
                <a:gd name="T10" fmla="*/ 189 w 192"/>
                <a:gd name="T11" fmla="*/ 116 h 193"/>
                <a:gd name="T12" fmla="*/ 192 w 192"/>
                <a:gd name="T13" fmla="*/ 96 h 193"/>
                <a:gd name="T14" fmla="*/ 189 w 192"/>
                <a:gd name="T15" fmla="*/ 77 h 193"/>
                <a:gd name="T16" fmla="*/ 185 w 192"/>
                <a:gd name="T17" fmla="*/ 62 h 193"/>
                <a:gd name="T18" fmla="*/ 162 w 192"/>
                <a:gd name="T19" fmla="*/ 31 h 193"/>
                <a:gd name="T20" fmla="*/ 131 w 192"/>
                <a:gd name="T21" fmla="*/ 8 h 193"/>
                <a:gd name="T22" fmla="*/ 115 w 192"/>
                <a:gd name="T23" fmla="*/ 4 h 193"/>
                <a:gd name="T24" fmla="*/ 96 w 192"/>
                <a:gd name="T25" fmla="*/ 0 h 193"/>
                <a:gd name="T26" fmla="*/ 77 w 192"/>
                <a:gd name="T27" fmla="*/ 4 h 193"/>
                <a:gd name="T28" fmla="*/ 58 w 192"/>
                <a:gd name="T29" fmla="*/ 8 h 193"/>
                <a:gd name="T30" fmla="*/ 27 w 192"/>
                <a:gd name="T31" fmla="*/ 31 h 193"/>
                <a:gd name="T32" fmla="*/ 7 w 192"/>
                <a:gd name="T33" fmla="*/ 62 h 193"/>
                <a:gd name="T34" fmla="*/ 0 w 192"/>
                <a:gd name="T35" fmla="*/ 77 h 193"/>
                <a:gd name="T36" fmla="*/ 0 w 192"/>
                <a:gd name="T37" fmla="*/ 96 h 193"/>
                <a:gd name="T38" fmla="*/ 0 w 192"/>
                <a:gd name="T39" fmla="*/ 116 h 193"/>
                <a:gd name="T40" fmla="*/ 7 w 192"/>
                <a:gd name="T41" fmla="*/ 135 h 193"/>
                <a:gd name="T42" fmla="*/ 27 w 192"/>
                <a:gd name="T43" fmla="*/ 166 h 193"/>
                <a:gd name="T44" fmla="*/ 58 w 192"/>
                <a:gd name="T45" fmla="*/ 185 h 193"/>
                <a:gd name="T46" fmla="*/ 77 w 192"/>
                <a:gd name="T47" fmla="*/ 193 h 193"/>
                <a:gd name="T48" fmla="*/ 96 w 192"/>
                <a:gd name="T49" fmla="*/ 193 h 193"/>
                <a:gd name="T50" fmla="*/ 96 w 192"/>
                <a:gd name="T51" fmla="*/ 193 h 193"/>
                <a:gd name="T52" fmla="*/ 96 w 192"/>
                <a:gd name="T53" fmla="*/ 62 h 193"/>
                <a:gd name="T54" fmla="*/ 108 w 192"/>
                <a:gd name="T55" fmla="*/ 66 h 193"/>
                <a:gd name="T56" fmla="*/ 119 w 192"/>
                <a:gd name="T57" fmla="*/ 73 h 193"/>
                <a:gd name="T58" fmla="*/ 127 w 192"/>
                <a:gd name="T59" fmla="*/ 85 h 193"/>
                <a:gd name="T60" fmla="*/ 131 w 192"/>
                <a:gd name="T61" fmla="*/ 96 h 193"/>
                <a:gd name="T62" fmla="*/ 127 w 192"/>
                <a:gd name="T63" fmla="*/ 112 h 193"/>
                <a:gd name="T64" fmla="*/ 119 w 192"/>
                <a:gd name="T65" fmla="*/ 123 h 193"/>
                <a:gd name="T66" fmla="*/ 108 w 192"/>
                <a:gd name="T67" fmla="*/ 131 h 193"/>
                <a:gd name="T68" fmla="*/ 96 w 192"/>
                <a:gd name="T69" fmla="*/ 131 h 193"/>
                <a:gd name="T70" fmla="*/ 81 w 192"/>
                <a:gd name="T71" fmla="*/ 131 h 193"/>
                <a:gd name="T72" fmla="*/ 69 w 192"/>
                <a:gd name="T73" fmla="*/ 123 h 193"/>
                <a:gd name="T74" fmla="*/ 61 w 192"/>
                <a:gd name="T75" fmla="*/ 112 h 193"/>
                <a:gd name="T76" fmla="*/ 61 w 192"/>
                <a:gd name="T77" fmla="*/ 96 h 193"/>
                <a:gd name="T78" fmla="*/ 61 w 192"/>
                <a:gd name="T79" fmla="*/ 85 h 193"/>
                <a:gd name="T80" fmla="*/ 69 w 192"/>
                <a:gd name="T81" fmla="*/ 73 h 193"/>
                <a:gd name="T82" fmla="*/ 81 w 192"/>
                <a:gd name="T83" fmla="*/ 66 h 193"/>
                <a:gd name="T84" fmla="*/ 96 w 192"/>
                <a:gd name="T85" fmla="*/ 62 h 193"/>
                <a:gd name="T86" fmla="*/ 96 w 192"/>
                <a:gd name="T87" fmla="*/ 6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2" h="193">
                  <a:moveTo>
                    <a:pt x="96" y="193"/>
                  </a:moveTo>
                  <a:lnTo>
                    <a:pt x="115" y="193"/>
                  </a:lnTo>
                  <a:lnTo>
                    <a:pt x="131" y="185"/>
                  </a:lnTo>
                  <a:lnTo>
                    <a:pt x="162" y="166"/>
                  </a:lnTo>
                  <a:lnTo>
                    <a:pt x="185" y="135"/>
                  </a:lnTo>
                  <a:lnTo>
                    <a:pt x="189" y="116"/>
                  </a:lnTo>
                  <a:lnTo>
                    <a:pt x="192" y="96"/>
                  </a:lnTo>
                  <a:lnTo>
                    <a:pt x="189" y="77"/>
                  </a:lnTo>
                  <a:lnTo>
                    <a:pt x="185" y="62"/>
                  </a:lnTo>
                  <a:lnTo>
                    <a:pt x="162" y="31"/>
                  </a:lnTo>
                  <a:lnTo>
                    <a:pt x="131" y="8"/>
                  </a:lnTo>
                  <a:lnTo>
                    <a:pt x="115" y="4"/>
                  </a:lnTo>
                  <a:lnTo>
                    <a:pt x="96" y="0"/>
                  </a:lnTo>
                  <a:lnTo>
                    <a:pt x="77" y="4"/>
                  </a:lnTo>
                  <a:lnTo>
                    <a:pt x="58" y="8"/>
                  </a:lnTo>
                  <a:lnTo>
                    <a:pt x="27" y="31"/>
                  </a:lnTo>
                  <a:lnTo>
                    <a:pt x="7" y="62"/>
                  </a:lnTo>
                  <a:lnTo>
                    <a:pt x="0" y="77"/>
                  </a:lnTo>
                  <a:lnTo>
                    <a:pt x="0" y="96"/>
                  </a:lnTo>
                  <a:lnTo>
                    <a:pt x="0" y="116"/>
                  </a:lnTo>
                  <a:lnTo>
                    <a:pt x="7" y="135"/>
                  </a:lnTo>
                  <a:lnTo>
                    <a:pt x="27" y="166"/>
                  </a:lnTo>
                  <a:lnTo>
                    <a:pt x="58" y="185"/>
                  </a:lnTo>
                  <a:lnTo>
                    <a:pt x="77" y="193"/>
                  </a:lnTo>
                  <a:lnTo>
                    <a:pt x="96" y="193"/>
                  </a:lnTo>
                  <a:lnTo>
                    <a:pt x="96" y="193"/>
                  </a:lnTo>
                  <a:close/>
                  <a:moveTo>
                    <a:pt x="96" y="62"/>
                  </a:moveTo>
                  <a:lnTo>
                    <a:pt x="108" y="66"/>
                  </a:lnTo>
                  <a:lnTo>
                    <a:pt x="119" y="73"/>
                  </a:lnTo>
                  <a:lnTo>
                    <a:pt x="127" y="85"/>
                  </a:lnTo>
                  <a:lnTo>
                    <a:pt x="131" y="96"/>
                  </a:lnTo>
                  <a:lnTo>
                    <a:pt x="127" y="112"/>
                  </a:lnTo>
                  <a:lnTo>
                    <a:pt x="119" y="123"/>
                  </a:lnTo>
                  <a:lnTo>
                    <a:pt x="108" y="131"/>
                  </a:lnTo>
                  <a:lnTo>
                    <a:pt x="96" y="131"/>
                  </a:lnTo>
                  <a:lnTo>
                    <a:pt x="81" y="131"/>
                  </a:lnTo>
                  <a:lnTo>
                    <a:pt x="69" y="123"/>
                  </a:lnTo>
                  <a:lnTo>
                    <a:pt x="61" y="112"/>
                  </a:lnTo>
                  <a:lnTo>
                    <a:pt x="61" y="96"/>
                  </a:lnTo>
                  <a:lnTo>
                    <a:pt x="61" y="85"/>
                  </a:lnTo>
                  <a:lnTo>
                    <a:pt x="69" y="73"/>
                  </a:lnTo>
                  <a:lnTo>
                    <a:pt x="81" y="66"/>
                  </a:lnTo>
                  <a:lnTo>
                    <a:pt x="96" y="62"/>
                  </a:lnTo>
                  <a:lnTo>
                    <a:pt x="96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77"/>
            <p:cNvSpPr>
              <a:spLocks noEditPoints="1"/>
            </p:cNvSpPr>
            <p:nvPr/>
          </p:nvSpPr>
          <p:spPr bwMode="auto">
            <a:xfrm>
              <a:off x="5284788" y="5611813"/>
              <a:ext cx="306388" cy="306388"/>
            </a:xfrm>
            <a:custGeom>
              <a:avLst/>
              <a:gdLst>
                <a:gd name="T0" fmla="*/ 97 w 193"/>
                <a:gd name="T1" fmla="*/ 193 h 193"/>
                <a:gd name="T2" fmla="*/ 116 w 193"/>
                <a:gd name="T3" fmla="*/ 189 h 193"/>
                <a:gd name="T4" fmla="*/ 135 w 193"/>
                <a:gd name="T5" fmla="*/ 185 h 193"/>
                <a:gd name="T6" fmla="*/ 166 w 193"/>
                <a:gd name="T7" fmla="*/ 166 h 193"/>
                <a:gd name="T8" fmla="*/ 185 w 193"/>
                <a:gd name="T9" fmla="*/ 135 h 193"/>
                <a:gd name="T10" fmla="*/ 193 w 193"/>
                <a:gd name="T11" fmla="*/ 116 h 193"/>
                <a:gd name="T12" fmla="*/ 193 w 193"/>
                <a:gd name="T13" fmla="*/ 96 h 193"/>
                <a:gd name="T14" fmla="*/ 193 w 193"/>
                <a:gd name="T15" fmla="*/ 77 h 193"/>
                <a:gd name="T16" fmla="*/ 185 w 193"/>
                <a:gd name="T17" fmla="*/ 58 h 193"/>
                <a:gd name="T18" fmla="*/ 166 w 193"/>
                <a:gd name="T19" fmla="*/ 27 h 193"/>
                <a:gd name="T20" fmla="*/ 135 w 193"/>
                <a:gd name="T21" fmla="*/ 8 h 193"/>
                <a:gd name="T22" fmla="*/ 116 w 193"/>
                <a:gd name="T23" fmla="*/ 0 h 193"/>
                <a:gd name="T24" fmla="*/ 97 w 193"/>
                <a:gd name="T25" fmla="*/ 0 h 193"/>
                <a:gd name="T26" fmla="*/ 77 w 193"/>
                <a:gd name="T27" fmla="*/ 0 h 193"/>
                <a:gd name="T28" fmla="*/ 58 w 193"/>
                <a:gd name="T29" fmla="*/ 8 h 193"/>
                <a:gd name="T30" fmla="*/ 27 w 193"/>
                <a:gd name="T31" fmla="*/ 27 h 193"/>
                <a:gd name="T32" fmla="*/ 8 w 193"/>
                <a:gd name="T33" fmla="*/ 58 h 193"/>
                <a:gd name="T34" fmla="*/ 4 w 193"/>
                <a:gd name="T35" fmla="*/ 77 h 193"/>
                <a:gd name="T36" fmla="*/ 0 w 193"/>
                <a:gd name="T37" fmla="*/ 96 h 193"/>
                <a:gd name="T38" fmla="*/ 4 w 193"/>
                <a:gd name="T39" fmla="*/ 116 h 193"/>
                <a:gd name="T40" fmla="*/ 8 w 193"/>
                <a:gd name="T41" fmla="*/ 135 h 193"/>
                <a:gd name="T42" fmla="*/ 27 w 193"/>
                <a:gd name="T43" fmla="*/ 166 h 193"/>
                <a:gd name="T44" fmla="*/ 58 w 193"/>
                <a:gd name="T45" fmla="*/ 185 h 193"/>
                <a:gd name="T46" fmla="*/ 77 w 193"/>
                <a:gd name="T47" fmla="*/ 189 h 193"/>
                <a:gd name="T48" fmla="*/ 97 w 193"/>
                <a:gd name="T49" fmla="*/ 193 h 193"/>
                <a:gd name="T50" fmla="*/ 97 w 193"/>
                <a:gd name="T51" fmla="*/ 193 h 193"/>
                <a:gd name="T52" fmla="*/ 97 w 193"/>
                <a:gd name="T53" fmla="*/ 62 h 193"/>
                <a:gd name="T54" fmla="*/ 112 w 193"/>
                <a:gd name="T55" fmla="*/ 62 h 193"/>
                <a:gd name="T56" fmla="*/ 124 w 193"/>
                <a:gd name="T57" fmla="*/ 69 h 193"/>
                <a:gd name="T58" fmla="*/ 128 w 193"/>
                <a:gd name="T59" fmla="*/ 81 h 193"/>
                <a:gd name="T60" fmla="*/ 131 w 193"/>
                <a:gd name="T61" fmla="*/ 96 h 193"/>
                <a:gd name="T62" fmla="*/ 128 w 193"/>
                <a:gd name="T63" fmla="*/ 108 h 193"/>
                <a:gd name="T64" fmla="*/ 124 w 193"/>
                <a:gd name="T65" fmla="*/ 119 h 193"/>
                <a:gd name="T66" fmla="*/ 112 w 193"/>
                <a:gd name="T67" fmla="*/ 127 h 193"/>
                <a:gd name="T68" fmla="*/ 97 w 193"/>
                <a:gd name="T69" fmla="*/ 131 h 193"/>
                <a:gd name="T70" fmla="*/ 85 w 193"/>
                <a:gd name="T71" fmla="*/ 127 h 193"/>
                <a:gd name="T72" fmla="*/ 74 w 193"/>
                <a:gd name="T73" fmla="*/ 119 h 193"/>
                <a:gd name="T74" fmla="*/ 66 w 193"/>
                <a:gd name="T75" fmla="*/ 108 h 193"/>
                <a:gd name="T76" fmla="*/ 62 w 193"/>
                <a:gd name="T77" fmla="*/ 96 h 193"/>
                <a:gd name="T78" fmla="*/ 66 w 193"/>
                <a:gd name="T79" fmla="*/ 81 h 193"/>
                <a:gd name="T80" fmla="*/ 74 w 193"/>
                <a:gd name="T81" fmla="*/ 69 h 193"/>
                <a:gd name="T82" fmla="*/ 85 w 193"/>
                <a:gd name="T83" fmla="*/ 62 h 193"/>
                <a:gd name="T84" fmla="*/ 97 w 193"/>
                <a:gd name="T85" fmla="*/ 62 h 193"/>
                <a:gd name="T86" fmla="*/ 97 w 193"/>
                <a:gd name="T87" fmla="*/ 6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" h="193">
                  <a:moveTo>
                    <a:pt x="97" y="193"/>
                  </a:moveTo>
                  <a:lnTo>
                    <a:pt x="116" y="189"/>
                  </a:lnTo>
                  <a:lnTo>
                    <a:pt x="135" y="185"/>
                  </a:lnTo>
                  <a:lnTo>
                    <a:pt x="166" y="166"/>
                  </a:lnTo>
                  <a:lnTo>
                    <a:pt x="185" y="135"/>
                  </a:lnTo>
                  <a:lnTo>
                    <a:pt x="193" y="116"/>
                  </a:lnTo>
                  <a:lnTo>
                    <a:pt x="193" y="96"/>
                  </a:lnTo>
                  <a:lnTo>
                    <a:pt x="193" y="77"/>
                  </a:lnTo>
                  <a:lnTo>
                    <a:pt x="185" y="58"/>
                  </a:lnTo>
                  <a:lnTo>
                    <a:pt x="166" y="27"/>
                  </a:lnTo>
                  <a:lnTo>
                    <a:pt x="135" y="8"/>
                  </a:lnTo>
                  <a:lnTo>
                    <a:pt x="116" y="0"/>
                  </a:lnTo>
                  <a:lnTo>
                    <a:pt x="97" y="0"/>
                  </a:lnTo>
                  <a:lnTo>
                    <a:pt x="77" y="0"/>
                  </a:lnTo>
                  <a:lnTo>
                    <a:pt x="58" y="8"/>
                  </a:lnTo>
                  <a:lnTo>
                    <a:pt x="27" y="27"/>
                  </a:lnTo>
                  <a:lnTo>
                    <a:pt x="8" y="58"/>
                  </a:lnTo>
                  <a:lnTo>
                    <a:pt x="4" y="77"/>
                  </a:lnTo>
                  <a:lnTo>
                    <a:pt x="0" y="96"/>
                  </a:lnTo>
                  <a:lnTo>
                    <a:pt x="4" y="116"/>
                  </a:lnTo>
                  <a:lnTo>
                    <a:pt x="8" y="135"/>
                  </a:lnTo>
                  <a:lnTo>
                    <a:pt x="27" y="166"/>
                  </a:lnTo>
                  <a:lnTo>
                    <a:pt x="58" y="185"/>
                  </a:lnTo>
                  <a:lnTo>
                    <a:pt x="77" y="189"/>
                  </a:lnTo>
                  <a:lnTo>
                    <a:pt x="97" y="193"/>
                  </a:lnTo>
                  <a:lnTo>
                    <a:pt x="97" y="193"/>
                  </a:lnTo>
                  <a:close/>
                  <a:moveTo>
                    <a:pt x="97" y="62"/>
                  </a:moveTo>
                  <a:lnTo>
                    <a:pt x="112" y="62"/>
                  </a:lnTo>
                  <a:lnTo>
                    <a:pt x="124" y="69"/>
                  </a:lnTo>
                  <a:lnTo>
                    <a:pt x="128" y="81"/>
                  </a:lnTo>
                  <a:lnTo>
                    <a:pt x="131" y="96"/>
                  </a:lnTo>
                  <a:lnTo>
                    <a:pt x="128" y="108"/>
                  </a:lnTo>
                  <a:lnTo>
                    <a:pt x="124" y="119"/>
                  </a:lnTo>
                  <a:lnTo>
                    <a:pt x="112" y="127"/>
                  </a:lnTo>
                  <a:lnTo>
                    <a:pt x="97" y="131"/>
                  </a:lnTo>
                  <a:lnTo>
                    <a:pt x="85" y="127"/>
                  </a:lnTo>
                  <a:lnTo>
                    <a:pt x="74" y="119"/>
                  </a:lnTo>
                  <a:lnTo>
                    <a:pt x="66" y="108"/>
                  </a:lnTo>
                  <a:lnTo>
                    <a:pt x="62" y="96"/>
                  </a:lnTo>
                  <a:lnTo>
                    <a:pt x="66" y="81"/>
                  </a:lnTo>
                  <a:lnTo>
                    <a:pt x="74" y="69"/>
                  </a:lnTo>
                  <a:lnTo>
                    <a:pt x="85" y="62"/>
                  </a:lnTo>
                  <a:lnTo>
                    <a:pt x="97" y="62"/>
                  </a:lnTo>
                  <a:lnTo>
                    <a:pt x="97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78"/>
            <p:cNvSpPr>
              <a:spLocks noEditPoints="1"/>
            </p:cNvSpPr>
            <p:nvPr/>
          </p:nvSpPr>
          <p:spPr bwMode="auto">
            <a:xfrm>
              <a:off x="4765675" y="6027738"/>
              <a:ext cx="306388" cy="304800"/>
            </a:xfrm>
            <a:custGeom>
              <a:avLst/>
              <a:gdLst>
                <a:gd name="T0" fmla="*/ 0 w 193"/>
                <a:gd name="T1" fmla="*/ 96 h 192"/>
                <a:gd name="T2" fmla="*/ 0 w 193"/>
                <a:gd name="T3" fmla="*/ 115 h 192"/>
                <a:gd name="T4" fmla="*/ 8 w 193"/>
                <a:gd name="T5" fmla="*/ 134 h 192"/>
                <a:gd name="T6" fmla="*/ 27 w 193"/>
                <a:gd name="T7" fmla="*/ 165 h 192"/>
                <a:gd name="T8" fmla="*/ 58 w 193"/>
                <a:gd name="T9" fmla="*/ 184 h 192"/>
                <a:gd name="T10" fmla="*/ 77 w 193"/>
                <a:gd name="T11" fmla="*/ 192 h 192"/>
                <a:gd name="T12" fmla="*/ 96 w 193"/>
                <a:gd name="T13" fmla="*/ 192 h 192"/>
                <a:gd name="T14" fmla="*/ 115 w 193"/>
                <a:gd name="T15" fmla="*/ 192 h 192"/>
                <a:gd name="T16" fmla="*/ 135 w 193"/>
                <a:gd name="T17" fmla="*/ 184 h 192"/>
                <a:gd name="T18" fmla="*/ 162 w 193"/>
                <a:gd name="T19" fmla="*/ 165 h 192"/>
                <a:gd name="T20" fmla="*/ 185 w 193"/>
                <a:gd name="T21" fmla="*/ 134 h 192"/>
                <a:gd name="T22" fmla="*/ 189 w 193"/>
                <a:gd name="T23" fmla="*/ 115 h 192"/>
                <a:gd name="T24" fmla="*/ 193 w 193"/>
                <a:gd name="T25" fmla="*/ 96 h 192"/>
                <a:gd name="T26" fmla="*/ 189 w 193"/>
                <a:gd name="T27" fmla="*/ 77 h 192"/>
                <a:gd name="T28" fmla="*/ 185 w 193"/>
                <a:gd name="T29" fmla="*/ 58 h 192"/>
                <a:gd name="T30" fmla="*/ 162 w 193"/>
                <a:gd name="T31" fmla="*/ 27 h 192"/>
                <a:gd name="T32" fmla="*/ 135 w 193"/>
                <a:gd name="T33" fmla="*/ 8 h 192"/>
                <a:gd name="T34" fmla="*/ 115 w 193"/>
                <a:gd name="T35" fmla="*/ 4 h 192"/>
                <a:gd name="T36" fmla="*/ 96 w 193"/>
                <a:gd name="T37" fmla="*/ 0 h 192"/>
                <a:gd name="T38" fmla="*/ 77 w 193"/>
                <a:gd name="T39" fmla="*/ 4 h 192"/>
                <a:gd name="T40" fmla="*/ 58 w 193"/>
                <a:gd name="T41" fmla="*/ 8 h 192"/>
                <a:gd name="T42" fmla="*/ 27 w 193"/>
                <a:gd name="T43" fmla="*/ 27 h 192"/>
                <a:gd name="T44" fmla="*/ 8 w 193"/>
                <a:gd name="T45" fmla="*/ 58 h 192"/>
                <a:gd name="T46" fmla="*/ 0 w 193"/>
                <a:gd name="T47" fmla="*/ 77 h 192"/>
                <a:gd name="T48" fmla="*/ 0 w 193"/>
                <a:gd name="T49" fmla="*/ 96 h 192"/>
                <a:gd name="T50" fmla="*/ 0 w 193"/>
                <a:gd name="T51" fmla="*/ 96 h 192"/>
                <a:gd name="T52" fmla="*/ 131 w 193"/>
                <a:gd name="T53" fmla="*/ 96 h 192"/>
                <a:gd name="T54" fmla="*/ 127 w 193"/>
                <a:gd name="T55" fmla="*/ 111 h 192"/>
                <a:gd name="T56" fmla="*/ 119 w 193"/>
                <a:gd name="T57" fmla="*/ 123 h 192"/>
                <a:gd name="T58" fmla="*/ 108 w 193"/>
                <a:gd name="T59" fmla="*/ 127 h 192"/>
                <a:gd name="T60" fmla="*/ 96 w 193"/>
                <a:gd name="T61" fmla="*/ 131 h 192"/>
                <a:gd name="T62" fmla="*/ 81 w 193"/>
                <a:gd name="T63" fmla="*/ 127 h 192"/>
                <a:gd name="T64" fmla="*/ 69 w 193"/>
                <a:gd name="T65" fmla="*/ 123 h 192"/>
                <a:gd name="T66" fmla="*/ 61 w 193"/>
                <a:gd name="T67" fmla="*/ 111 h 192"/>
                <a:gd name="T68" fmla="*/ 61 w 193"/>
                <a:gd name="T69" fmla="*/ 96 h 192"/>
                <a:gd name="T70" fmla="*/ 61 w 193"/>
                <a:gd name="T71" fmla="*/ 84 h 192"/>
                <a:gd name="T72" fmla="*/ 69 w 193"/>
                <a:gd name="T73" fmla="*/ 73 h 192"/>
                <a:gd name="T74" fmla="*/ 81 w 193"/>
                <a:gd name="T75" fmla="*/ 65 h 192"/>
                <a:gd name="T76" fmla="*/ 96 w 193"/>
                <a:gd name="T77" fmla="*/ 61 h 192"/>
                <a:gd name="T78" fmla="*/ 108 w 193"/>
                <a:gd name="T79" fmla="*/ 65 h 192"/>
                <a:gd name="T80" fmla="*/ 119 w 193"/>
                <a:gd name="T81" fmla="*/ 73 h 192"/>
                <a:gd name="T82" fmla="*/ 127 w 193"/>
                <a:gd name="T83" fmla="*/ 84 h 192"/>
                <a:gd name="T84" fmla="*/ 131 w 193"/>
                <a:gd name="T85" fmla="*/ 96 h 192"/>
                <a:gd name="T86" fmla="*/ 131 w 193"/>
                <a:gd name="T87" fmla="*/ 9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" h="192">
                  <a:moveTo>
                    <a:pt x="0" y="96"/>
                  </a:moveTo>
                  <a:lnTo>
                    <a:pt x="0" y="115"/>
                  </a:lnTo>
                  <a:lnTo>
                    <a:pt x="8" y="134"/>
                  </a:lnTo>
                  <a:lnTo>
                    <a:pt x="27" y="165"/>
                  </a:lnTo>
                  <a:lnTo>
                    <a:pt x="58" y="184"/>
                  </a:lnTo>
                  <a:lnTo>
                    <a:pt x="77" y="192"/>
                  </a:lnTo>
                  <a:lnTo>
                    <a:pt x="96" y="192"/>
                  </a:lnTo>
                  <a:lnTo>
                    <a:pt x="115" y="192"/>
                  </a:lnTo>
                  <a:lnTo>
                    <a:pt x="135" y="184"/>
                  </a:lnTo>
                  <a:lnTo>
                    <a:pt x="162" y="165"/>
                  </a:lnTo>
                  <a:lnTo>
                    <a:pt x="185" y="134"/>
                  </a:lnTo>
                  <a:lnTo>
                    <a:pt x="189" y="115"/>
                  </a:lnTo>
                  <a:lnTo>
                    <a:pt x="193" y="96"/>
                  </a:lnTo>
                  <a:lnTo>
                    <a:pt x="189" y="77"/>
                  </a:lnTo>
                  <a:lnTo>
                    <a:pt x="185" y="58"/>
                  </a:lnTo>
                  <a:lnTo>
                    <a:pt x="162" y="27"/>
                  </a:lnTo>
                  <a:lnTo>
                    <a:pt x="135" y="8"/>
                  </a:lnTo>
                  <a:lnTo>
                    <a:pt x="115" y="4"/>
                  </a:lnTo>
                  <a:lnTo>
                    <a:pt x="96" y="0"/>
                  </a:lnTo>
                  <a:lnTo>
                    <a:pt x="77" y="4"/>
                  </a:lnTo>
                  <a:lnTo>
                    <a:pt x="58" y="8"/>
                  </a:lnTo>
                  <a:lnTo>
                    <a:pt x="27" y="27"/>
                  </a:lnTo>
                  <a:lnTo>
                    <a:pt x="8" y="58"/>
                  </a:lnTo>
                  <a:lnTo>
                    <a:pt x="0" y="77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131" y="96"/>
                  </a:moveTo>
                  <a:lnTo>
                    <a:pt x="127" y="111"/>
                  </a:lnTo>
                  <a:lnTo>
                    <a:pt x="119" y="123"/>
                  </a:lnTo>
                  <a:lnTo>
                    <a:pt x="108" y="127"/>
                  </a:lnTo>
                  <a:lnTo>
                    <a:pt x="96" y="131"/>
                  </a:lnTo>
                  <a:lnTo>
                    <a:pt x="81" y="127"/>
                  </a:lnTo>
                  <a:lnTo>
                    <a:pt x="69" y="123"/>
                  </a:lnTo>
                  <a:lnTo>
                    <a:pt x="61" y="111"/>
                  </a:lnTo>
                  <a:lnTo>
                    <a:pt x="61" y="96"/>
                  </a:lnTo>
                  <a:lnTo>
                    <a:pt x="61" y="84"/>
                  </a:lnTo>
                  <a:lnTo>
                    <a:pt x="69" y="73"/>
                  </a:lnTo>
                  <a:lnTo>
                    <a:pt x="81" y="65"/>
                  </a:lnTo>
                  <a:lnTo>
                    <a:pt x="96" y="61"/>
                  </a:lnTo>
                  <a:lnTo>
                    <a:pt x="108" y="65"/>
                  </a:lnTo>
                  <a:lnTo>
                    <a:pt x="119" y="73"/>
                  </a:lnTo>
                  <a:lnTo>
                    <a:pt x="127" y="84"/>
                  </a:lnTo>
                  <a:lnTo>
                    <a:pt x="131" y="96"/>
                  </a:lnTo>
                  <a:lnTo>
                    <a:pt x="131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79"/>
            <p:cNvSpPr>
              <a:spLocks/>
            </p:cNvSpPr>
            <p:nvPr/>
          </p:nvSpPr>
          <p:spPr bwMode="auto">
            <a:xfrm>
              <a:off x="5284788" y="6081713"/>
              <a:ext cx="153988" cy="147638"/>
            </a:xfrm>
            <a:custGeom>
              <a:avLst/>
              <a:gdLst>
                <a:gd name="T0" fmla="*/ 47 w 97"/>
                <a:gd name="T1" fmla="*/ 93 h 93"/>
                <a:gd name="T2" fmla="*/ 66 w 97"/>
                <a:gd name="T3" fmla="*/ 89 h 93"/>
                <a:gd name="T4" fmla="*/ 81 w 97"/>
                <a:gd name="T5" fmla="*/ 81 h 93"/>
                <a:gd name="T6" fmla="*/ 93 w 97"/>
                <a:gd name="T7" fmla="*/ 66 h 93"/>
                <a:gd name="T8" fmla="*/ 97 w 97"/>
                <a:gd name="T9" fmla="*/ 47 h 93"/>
                <a:gd name="T10" fmla="*/ 93 w 97"/>
                <a:gd name="T11" fmla="*/ 27 h 93"/>
                <a:gd name="T12" fmla="*/ 81 w 97"/>
                <a:gd name="T13" fmla="*/ 12 h 93"/>
                <a:gd name="T14" fmla="*/ 66 w 97"/>
                <a:gd name="T15" fmla="*/ 4 h 93"/>
                <a:gd name="T16" fmla="*/ 47 w 97"/>
                <a:gd name="T17" fmla="*/ 0 h 93"/>
                <a:gd name="T18" fmla="*/ 31 w 97"/>
                <a:gd name="T19" fmla="*/ 4 h 93"/>
                <a:gd name="T20" fmla="*/ 16 w 97"/>
                <a:gd name="T21" fmla="*/ 12 h 93"/>
                <a:gd name="T22" fmla="*/ 4 w 97"/>
                <a:gd name="T23" fmla="*/ 27 h 93"/>
                <a:gd name="T24" fmla="*/ 0 w 97"/>
                <a:gd name="T25" fmla="*/ 47 h 93"/>
                <a:gd name="T26" fmla="*/ 4 w 97"/>
                <a:gd name="T27" fmla="*/ 66 h 93"/>
                <a:gd name="T28" fmla="*/ 16 w 97"/>
                <a:gd name="T29" fmla="*/ 81 h 93"/>
                <a:gd name="T30" fmla="*/ 31 w 97"/>
                <a:gd name="T31" fmla="*/ 89 h 93"/>
                <a:gd name="T32" fmla="*/ 47 w 97"/>
                <a:gd name="T3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93">
                  <a:moveTo>
                    <a:pt x="47" y="93"/>
                  </a:moveTo>
                  <a:lnTo>
                    <a:pt x="66" y="89"/>
                  </a:lnTo>
                  <a:lnTo>
                    <a:pt x="81" y="81"/>
                  </a:lnTo>
                  <a:lnTo>
                    <a:pt x="93" y="66"/>
                  </a:lnTo>
                  <a:lnTo>
                    <a:pt x="97" y="47"/>
                  </a:lnTo>
                  <a:lnTo>
                    <a:pt x="93" y="27"/>
                  </a:lnTo>
                  <a:lnTo>
                    <a:pt x="81" y="12"/>
                  </a:lnTo>
                  <a:lnTo>
                    <a:pt x="66" y="4"/>
                  </a:lnTo>
                  <a:lnTo>
                    <a:pt x="47" y="0"/>
                  </a:lnTo>
                  <a:lnTo>
                    <a:pt x="31" y="4"/>
                  </a:lnTo>
                  <a:lnTo>
                    <a:pt x="16" y="12"/>
                  </a:lnTo>
                  <a:lnTo>
                    <a:pt x="4" y="27"/>
                  </a:lnTo>
                  <a:lnTo>
                    <a:pt x="0" y="47"/>
                  </a:lnTo>
                  <a:lnTo>
                    <a:pt x="4" y="66"/>
                  </a:lnTo>
                  <a:lnTo>
                    <a:pt x="16" y="81"/>
                  </a:lnTo>
                  <a:lnTo>
                    <a:pt x="31" y="89"/>
                  </a:lnTo>
                  <a:lnTo>
                    <a:pt x="47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80"/>
            <p:cNvSpPr>
              <a:spLocks/>
            </p:cNvSpPr>
            <p:nvPr/>
          </p:nvSpPr>
          <p:spPr bwMode="auto">
            <a:xfrm>
              <a:off x="4973638" y="5716588"/>
              <a:ext cx="146050" cy="146050"/>
            </a:xfrm>
            <a:custGeom>
              <a:avLst/>
              <a:gdLst>
                <a:gd name="T0" fmla="*/ 46 w 92"/>
                <a:gd name="T1" fmla="*/ 92 h 92"/>
                <a:gd name="T2" fmla="*/ 65 w 92"/>
                <a:gd name="T3" fmla="*/ 88 h 92"/>
                <a:gd name="T4" fmla="*/ 81 w 92"/>
                <a:gd name="T5" fmla="*/ 80 h 92"/>
                <a:gd name="T6" fmla="*/ 88 w 92"/>
                <a:gd name="T7" fmla="*/ 65 h 92"/>
                <a:gd name="T8" fmla="*/ 92 w 92"/>
                <a:gd name="T9" fmla="*/ 46 h 92"/>
                <a:gd name="T10" fmla="*/ 88 w 92"/>
                <a:gd name="T11" fmla="*/ 27 h 92"/>
                <a:gd name="T12" fmla="*/ 81 w 92"/>
                <a:gd name="T13" fmla="*/ 11 h 92"/>
                <a:gd name="T14" fmla="*/ 65 w 92"/>
                <a:gd name="T15" fmla="*/ 3 h 92"/>
                <a:gd name="T16" fmla="*/ 46 w 92"/>
                <a:gd name="T17" fmla="*/ 0 h 92"/>
                <a:gd name="T18" fmla="*/ 27 w 92"/>
                <a:gd name="T19" fmla="*/ 3 h 92"/>
                <a:gd name="T20" fmla="*/ 11 w 92"/>
                <a:gd name="T21" fmla="*/ 11 h 92"/>
                <a:gd name="T22" fmla="*/ 4 w 92"/>
                <a:gd name="T23" fmla="*/ 27 h 92"/>
                <a:gd name="T24" fmla="*/ 0 w 92"/>
                <a:gd name="T25" fmla="*/ 46 h 92"/>
                <a:gd name="T26" fmla="*/ 4 w 92"/>
                <a:gd name="T27" fmla="*/ 65 h 92"/>
                <a:gd name="T28" fmla="*/ 11 w 92"/>
                <a:gd name="T29" fmla="*/ 80 h 92"/>
                <a:gd name="T30" fmla="*/ 27 w 92"/>
                <a:gd name="T31" fmla="*/ 88 h 92"/>
                <a:gd name="T32" fmla="*/ 46 w 92"/>
                <a:gd name="T3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92">
                  <a:moveTo>
                    <a:pt x="46" y="92"/>
                  </a:moveTo>
                  <a:lnTo>
                    <a:pt x="65" y="88"/>
                  </a:lnTo>
                  <a:lnTo>
                    <a:pt x="81" y="80"/>
                  </a:lnTo>
                  <a:lnTo>
                    <a:pt x="88" y="65"/>
                  </a:lnTo>
                  <a:lnTo>
                    <a:pt x="92" y="46"/>
                  </a:lnTo>
                  <a:lnTo>
                    <a:pt x="88" y="27"/>
                  </a:lnTo>
                  <a:lnTo>
                    <a:pt x="81" y="11"/>
                  </a:lnTo>
                  <a:lnTo>
                    <a:pt x="65" y="3"/>
                  </a:lnTo>
                  <a:lnTo>
                    <a:pt x="46" y="0"/>
                  </a:lnTo>
                  <a:lnTo>
                    <a:pt x="27" y="3"/>
                  </a:lnTo>
                  <a:lnTo>
                    <a:pt x="11" y="11"/>
                  </a:lnTo>
                  <a:lnTo>
                    <a:pt x="4" y="27"/>
                  </a:lnTo>
                  <a:lnTo>
                    <a:pt x="0" y="46"/>
                  </a:lnTo>
                  <a:lnTo>
                    <a:pt x="4" y="65"/>
                  </a:lnTo>
                  <a:lnTo>
                    <a:pt x="11" y="80"/>
                  </a:lnTo>
                  <a:lnTo>
                    <a:pt x="27" y="88"/>
                  </a:lnTo>
                  <a:lnTo>
                    <a:pt x="46" y="9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Freeform 81"/>
            <p:cNvSpPr>
              <a:spLocks/>
            </p:cNvSpPr>
            <p:nvPr/>
          </p:nvSpPr>
          <p:spPr bwMode="auto">
            <a:xfrm>
              <a:off x="5597525" y="4567238"/>
              <a:ext cx="152400" cy="153988"/>
            </a:xfrm>
            <a:custGeom>
              <a:avLst/>
              <a:gdLst>
                <a:gd name="T0" fmla="*/ 46 w 96"/>
                <a:gd name="T1" fmla="*/ 0 h 97"/>
                <a:gd name="T2" fmla="*/ 31 w 96"/>
                <a:gd name="T3" fmla="*/ 4 h 97"/>
                <a:gd name="T4" fmla="*/ 15 w 96"/>
                <a:gd name="T5" fmla="*/ 16 h 97"/>
                <a:gd name="T6" fmla="*/ 4 w 96"/>
                <a:gd name="T7" fmla="*/ 31 h 97"/>
                <a:gd name="T8" fmla="*/ 0 w 96"/>
                <a:gd name="T9" fmla="*/ 47 h 97"/>
                <a:gd name="T10" fmla="*/ 4 w 96"/>
                <a:gd name="T11" fmla="*/ 66 h 97"/>
                <a:gd name="T12" fmla="*/ 15 w 96"/>
                <a:gd name="T13" fmla="*/ 81 h 97"/>
                <a:gd name="T14" fmla="*/ 31 w 96"/>
                <a:gd name="T15" fmla="*/ 93 h 97"/>
                <a:gd name="T16" fmla="*/ 46 w 96"/>
                <a:gd name="T17" fmla="*/ 97 h 97"/>
                <a:gd name="T18" fmla="*/ 65 w 96"/>
                <a:gd name="T19" fmla="*/ 93 h 97"/>
                <a:gd name="T20" fmla="*/ 81 w 96"/>
                <a:gd name="T21" fmla="*/ 81 h 97"/>
                <a:gd name="T22" fmla="*/ 92 w 96"/>
                <a:gd name="T23" fmla="*/ 66 h 97"/>
                <a:gd name="T24" fmla="*/ 96 w 96"/>
                <a:gd name="T25" fmla="*/ 47 h 97"/>
                <a:gd name="T26" fmla="*/ 92 w 96"/>
                <a:gd name="T27" fmla="*/ 31 h 97"/>
                <a:gd name="T28" fmla="*/ 81 w 96"/>
                <a:gd name="T29" fmla="*/ 16 h 97"/>
                <a:gd name="T30" fmla="*/ 65 w 96"/>
                <a:gd name="T31" fmla="*/ 4 h 97"/>
                <a:gd name="T32" fmla="*/ 46 w 96"/>
                <a:gd name="T3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97">
                  <a:moveTo>
                    <a:pt x="46" y="0"/>
                  </a:moveTo>
                  <a:lnTo>
                    <a:pt x="31" y="4"/>
                  </a:lnTo>
                  <a:lnTo>
                    <a:pt x="15" y="16"/>
                  </a:lnTo>
                  <a:lnTo>
                    <a:pt x="4" y="31"/>
                  </a:lnTo>
                  <a:lnTo>
                    <a:pt x="0" y="47"/>
                  </a:lnTo>
                  <a:lnTo>
                    <a:pt x="4" y="66"/>
                  </a:lnTo>
                  <a:lnTo>
                    <a:pt x="15" y="81"/>
                  </a:lnTo>
                  <a:lnTo>
                    <a:pt x="31" y="93"/>
                  </a:lnTo>
                  <a:lnTo>
                    <a:pt x="46" y="97"/>
                  </a:lnTo>
                  <a:lnTo>
                    <a:pt x="65" y="93"/>
                  </a:lnTo>
                  <a:lnTo>
                    <a:pt x="81" y="81"/>
                  </a:lnTo>
                  <a:lnTo>
                    <a:pt x="92" y="66"/>
                  </a:lnTo>
                  <a:lnTo>
                    <a:pt x="96" y="47"/>
                  </a:lnTo>
                  <a:lnTo>
                    <a:pt x="92" y="31"/>
                  </a:lnTo>
                  <a:lnTo>
                    <a:pt x="81" y="16"/>
                  </a:lnTo>
                  <a:lnTo>
                    <a:pt x="65" y="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Freeform 82"/>
            <p:cNvSpPr>
              <a:spLocks/>
            </p:cNvSpPr>
            <p:nvPr/>
          </p:nvSpPr>
          <p:spPr bwMode="auto">
            <a:xfrm>
              <a:off x="4398963" y="6081713"/>
              <a:ext cx="146050" cy="147638"/>
            </a:xfrm>
            <a:custGeom>
              <a:avLst/>
              <a:gdLst>
                <a:gd name="T0" fmla="*/ 46 w 92"/>
                <a:gd name="T1" fmla="*/ 0 h 93"/>
                <a:gd name="T2" fmla="*/ 27 w 92"/>
                <a:gd name="T3" fmla="*/ 4 h 93"/>
                <a:gd name="T4" fmla="*/ 15 w 92"/>
                <a:gd name="T5" fmla="*/ 12 h 93"/>
                <a:gd name="T6" fmla="*/ 3 w 92"/>
                <a:gd name="T7" fmla="*/ 27 h 93"/>
                <a:gd name="T8" fmla="*/ 0 w 92"/>
                <a:gd name="T9" fmla="*/ 47 h 93"/>
                <a:gd name="T10" fmla="*/ 3 w 92"/>
                <a:gd name="T11" fmla="*/ 66 h 93"/>
                <a:gd name="T12" fmla="*/ 15 w 92"/>
                <a:gd name="T13" fmla="*/ 81 h 93"/>
                <a:gd name="T14" fmla="*/ 27 w 92"/>
                <a:gd name="T15" fmla="*/ 89 h 93"/>
                <a:gd name="T16" fmla="*/ 46 w 92"/>
                <a:gd name="T17" fmla="*/ 93 h 93"/>
                <a:gd name="T18" fmla="*/ 65 w 92"/>
                <a:gd name="T19" fmla="*/ 89 h 93"/>
                <a:gd name="T20" fmla="*/ 81 w 92"/>
                <a:gd name="T21" fmla="*/ 81 h 93"/>
                <a:gd name="T22" fmla="*/ 92 w 92"/>
                <a:gd name="T23" fmla="*/ 66 h 93"/>
                <a:gd name="T24" fmla="*/ 92 w 92"/>
                <a:gd name="T25" fmla="*/ 47 h 93"/>
                <a:gd name="T26" fmla="*/ 92 w 92"/>
                <a:gd name="T27" fmla="*/ 27 h 93"/>
                <a:gd name="T28" fmla="*/ 81 w 92"/>
                <a:gd name="T29" fmla="*/ 12 h 93"/>
                <a:gd name="T30" fmla="*/ 65 w 92"/>
                <a:gd name="T31" fmla="*/ 4 h 93"/>
                <a:gd name="T32" fmla="*/ 46 w 92"/>
                <a:gd name="T3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93">
                  <a:moveTo>
                    <a:pt x="46" y="0"/>
                  </a:moveTo>
                  <a:lnTo>
                    <a:pt x="27" y="4"/>
                  </a:lnTo>
                  <a:lnTo>
                    <a:pt x="15" y="12"/>
                  </a:lnTo>
                  <a:lnTo>
                    <a:pt x="3" y="27"/>
                  </a:lnTo>
                  <a:lnTo>
                    <a:pt x="0" y="47"/>
                  </a:lnTo>
                  <a:lnTo>
                    <a:pt x="3" y="66"/>
                  </a:lnTo>
                  <a:lnTo>
                    <a:pt x="15" y="81"/>
                  </a:lnTo>
                  <a:lnTo>
                    <a:pt x="27" y="89"/>
                  </a:lnTo>
                  <a:lnTo>
                    <a:pt x="46" y="93"/>
                  </a:lnTo>
                  <a:lnTo>
                    <a:pt x="65" y="89"/>
                  </a:lnTo>
                  <a:lnTo>
                    <a:pt x="81" y="81"/>
                  </a:lnTo>
                  <a:lnTo>
                    <a:pt x="92" y="66"/>
                  </a:lnTo>
                  <a:lnTo>
                    <a:pt x="92" y="47"/>
                  </a:lnTo>
                  <a:lnTo>
                    <a:pt x="92" y="27"/>
                  </a:lnTo>
                  <a:lnTo>
                    <a:pt x="81" y="12"/>
                  </a:lnTo>
                  <a:lnTo>
                    <a:pt x="65" y="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Freeform 83"/>
            <p:cNvSpPr>
              <a:spLocks/>
            </p:cNvSpPr>
            <p:nvPr/>
          </p:nvSpPr>
          <p:spPr bwMode="auto">
            <a:xfrm>
              <a:off x="4660900" y="5191125"/>
              <a:ext cx="147638" cy="152400"/>
            </a:xfrm>
            <a:custGeom>
              <a:avLst/>
              <a:gdLst>
                <a:gd name="T0" fmla="*/ 0 w 93"/>
                <a:gd name="T1" fmla="*/ 50 h 96"/>
                <a:gd name="T2" fmla="*/ 4 w 93"/>
                <a:gd name="T3" fmla="*/ 69 h 96"/>
                <a:gd name="T4" fmla="*/ 12 w 93"/>
                <a:gd name="T5" fmla="*/ 81 h 96"/>
                <a:gd name="T6" fmla="*/ 27 w 93"/>
                <a:gd name="T7" fmla="*/ 92 h 96"/>
                <a:gd name="T8" fmla="*/ 47 w 93"/>
                <a:gd name="T9" fmla="*/ 96 h 96"/>
                <a:gd name="T10" fmla="*/ 66 w 93"/>
                <a:gd name="T11" fmla="*/ 92 h 96"/>
                <a:gd name="T12" fmla="*/ 81 w 93"/>
                <a:gd name="T13" fmla="*/ 81 h 96"/>
                <a:gd name="T14" fmla="*/ 89 w 93"/>
                <a:gd name="T15" fmla="*/ 69 h 96"/>
                <a:gd name="T16" fmla="*/ 93 w 93"/>
                <a:gd name="T17" fmla="*/ 50 h 96"/>
                <a:gd name="T18" fmla="*/ 89 w 93"/>
                <a:gd name="T19" fmla="*/ 31 h 96"/>
                <a:gd name="T20" fmla="*/ 81 w 93"/>
                <a:gd name="T21" fmla="*/ 15 h 96"/>
                <a:gd name="T22" fmla="*/ 66 w 93"/>
                <a:gd name="T23" fmla="*/ 4 h 96"/>
                <a:gd name="T24" fmla="*/ 47 w 93"/>
                <a:gd name="T25" fmla="*/ 0 h 96"/>
                <a:gd name="T26" fmla="*/ 27 w 93"/>
                <a:gd name="T27" fmla="*/ 4 h 96"/>
                <a:gd name="T28" fmla="*/ 12 w 93"/>
                <a:gd name="T29" fmla="*/ 15 h 96"/>
                <a:gd name="T30" fmla="*/ 4 w 93"/>
                <a:gd name="T31" fmla="*/ 31 h 96"/>
                <a:gd name="T32" fmla="*/ 0 w 93"/>
                <a:gd name="T33" fmla="*/ 5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96">
                  <a:moveTo>
                    <a:pt x="0" y="50"/>
                  </a:moveTo>
                  <a:lnTo>
                    <a:pt x="4" y="69"/>
                  </a:lnTo>
                  <a:lnTo>
                    <a:pt x="12" y="81"/>
                  </a:lnTo>
                  <a:lnTo>
                    <a:pt x="27" y="92"/>
                  </a:lnTo>
                  <a:lnTo>
                    <a:pt x="47" y="96"/>
                  </a:lnTo>
                  <a:lnTo>
                    <a:pt x="66" y="92"/>
                  </a:lnTo>
                  <a:lnTo>
                    <a:pt x="81" y="81"/>
                  </a:lnTo>
                  <a:lnTo>
                    <a:pt x="89" y="69"/>
                  </a:lnTo>
                  <a:lnTo>
                    <a:pt x="93" y="50"/>
                  </a:lnTo>
                  <a:lnTo>
                    <a:pt x="89" y="31"/>
                  </a:lnTo>
                  <a:lnTo>
                    <a:pt x="81" y="15"/>
                  </a:lnTo>
                  <a:lnTo>
                    <a:pt x="66" y="4"/>
                  </a:lnTo>
                  <a:lnTo>
                    <a:pt x="47" y="0"/>
                  </a:lnTo>
                  <a:lnTo>
                    <a:pt x="27" y="4"/>
                  </a:lnTo>
                  <a:lnTo>
                    <a:pt x="12" y="15"/>
                  </a:lnTo>
                  <a:lnTo>
                    <a:pt x="4" y="31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84"/>
            <p:cNvSpPr>
              <a:spLocks/>
            </p:cNvSpPr>
            <p:nvPr/>
          </p:nvSpPr>
          <p:spPr bwMode="auto">
            <a:xfrm>
              <a:off x="4557713" y="5819775"/>
              <a:ext cx="201613" cy="146050"/>
            </a:xfrm>
            <a:custGeom>
              <a:avLst/>
              <a:gdLst>
                <a:gd name="T0" fmla="*/ 81 w 127"/>
                <a:gd name="T1" fmla="*/ 4 h 92"/>
                <a:gd name="T2" fmla="*/ 15 w 127"/>
                <a:gd name="T3" fmla="*/ 35 h 92"/>
                <a:gd name="T4" fmla="*/ 4 w 127"/>
                <a:gd name="T5" fmla="*/ 42 h 92"/>
                <a:gd name="T6" fmla="*/ 0 w 127"/>
                <a:gd name="T7" fmla="*/ 54 h 92"/>
                <a:gd name="T8" fmla="*/ 0 w 127"/>
                <a:gd name="T9" fmla="*/ 65 h 92"/>
                <a:gd name="T10" fmla="*/ 0 w 127"/>
                <a:gd name="T11" fmla="*/ 77 h 92"/>
                <a:gd name="T12" fmla="*/ 11 w 127"/>
                <a:gd name="T13" fmla="*/ 89 h 92"/>
                <a:gd name="T14" fmla="*/ 31 w 127"/>
                <a:gd name="T15" fmla="*/ 92 h 92"/>
                <a:gd name="T16" fmla="*/ 42 w 127"/>
                <a:gd name="T17" fmla="*/ 92 h 92"/>
                <a:gd name="T18" fmla="*/ 108 w 127"/>
                <a:gd name="T19" fmla="*/ 58 h 92"/>
                <a:gd name="T20" fmla="*/ 119 w 127"/>
                <a:gd name="T21" fmla="*/ 50 h 92"/>
                <a:gd name="T22" fmla="*/ 123 w 127"/>
                <a:gd name="T23" fmla="*/ 39 h 92"/>
                <a:gd name="T24" fmla="*/ 127 w 127"/>
                <a:gd name="T25" fmla="*/ 27 h 92"/>
                <a:gd name="T26" fmla="*/ 123 w 127"/>
                <a:gd name="T27" fmla="*/ 15 h 92"/>
                <a:gd name="T28" fmla="*/ 115 w 127"/>
                <a:gd name="T29" fmla="*/ 8 h 92"/>
                <a:gd name="T30" fmla="*/ 104 w 127"/>
                <a:gd name="T31" fmla="*/ 0 h 92"/>
                <a:gd name="T32" fmla="*/ 92 w 127"/>
                <a:gd name="T33" fmla="*/ 0 h 92"/>
                <a:gd name="T34" fmla="*/ 81 w 127"/>
                <a:gd name="T35" fmla="*/ 4 h 92"/>
                <a:gd name="T36" fmla="*/ 81 w 127"/>
                <a:gd name="T37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7" h="92">
                  <a:moveTo>
                    <a:pt x="81" y="4"/>
                  </a:moveTo>
                  <a:lnTo>
                    <a:pt x="15" y="35"/>
                  </a:lnTo>
                  <a:lnTo>
                    <a:pt x="4" y="42"/>
                  </a:lnTo>
                  <a:lnTo>
                    <a:pt x="0" y="54"/>
                  </a:lnTo>
                  <a:lnTo>
                    <a:pt x="0" y="65"/>
                  </a:lnTo>
                  <a:lnTo>
                    <a:pt x="0" y="77"/>
                  </a:lnTo>
                  <a:lnTo>
                    <a:pt x="11" y="89"/>
                  </a:lnTo>
                  <a:lnTo>
                    <a:pt x="31" y="92"/>
                  </a:lnTo>
                  <a:lnTo>
                    <a:pt x="42" y="92"/>
                  </a:lnTo>
                  <a:lnTo>
                    <a:pt x="108" y="58"/>
                  </a:lnTo>
                  <a:lnTo>
                    <a:pt x="119" y="50"/>
                  </a:lnTo>
                  <a:lnTo>
                    <a:pt x="123" y="39"/>
                  </a:lnTo>
                  <a:lnTo>
                    <a:pt x="127" y="27"/>
                  </a:lnTo>
                  <a:lnTo>
                    <a:pt x="123" y="15"/>
                  </a:lnTo>
                  <a:lnTo>
                    <a:pt x="115" y="8"/>
                  </a:lnTo>
                  <a:lnTo>
                    <a:pt x="104" y="0"/>
                  </a:lnTo>
                  <a:lnTo>
                    <a:pt x="92" y="0"/>
                  </a:lnTo>
                  <a:lnTo>
                    <a:pt x="81" y="4"/>
                  </a:lnTo>
                  <a:lnTo>
                    <a:pt x="81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85"/>
            <p:cNvSpPr>
              <a:spLocks/>
            </p:cNvSpPr>
            <p:nvPr/>
          </p:nvSpPr>
          <p:spPr bwMode="auto">
            <a:xfrm>
              <a:off x="5700713" y="5349875"/>
              <a:ext cx="153988" cy="201613"/>
            </a:xfrm>
            <a:custGeom>
              <a:avLst/>
              <a:gdLst>
                <a:gd name="T0" fmla="*/ 39 w 97"/>
                <a:gd name="T1" fmla="*/ 111 h 127"/>
                <a:gd name="T2" fmla="*/ 51 w 97"/>
                <a:gd name="T3" fmla="*/ 123 h 127"/>
                <a:gd name="T4" fmla="*/ 66 w 97"/>
                <a:gd name="T5" fmla="*/ 127 h 127"/>
                <a:gd name="T6" fmla="*/ 78 w 97"/>
                <a:gd name="T7" fmla="*/ 123 h 127"/>
                <a:gd name="T8" fmla="*/ 89 w 97"/>
                <a:gd name="T9" fmla="*/ 115 h 127"/>
                <a:gd name="T10" fmla="*/ 93 w 97"/>
                <a:gd name="T11" fmla="*/ 108 h 127"/>
                <a:gd name="T12" fmla="*/ 97 w 97"/>
                <a:gd name="T13" fmla="*/ 96 h 127"/>
                <a:gd name="T14" fmla="*/ 93 w 97"/>
                <a:gd name="T15" fmla="*/ 84 h 127"/>
                <a:gd name="T16" fmla="*/ 58 w 97"/>
                <a:gd name="T17" fmla="*/ 19 h 127"/>
                <a:gd name="T18" fmla="*/ 51 w 97"/>
                <a:gd name="T19" fmla="*/ 8 h 127"/>
                <a:gd name="T20" fmla="*/ 43 w 97"/>
                <a:gd name="T21" fmla="*/ 4 h 127"/>
                <a:gd name="T22" fmla="*/ 31 w 97"/>
                <a:gd name="T23" fmla="*/ 0 h 127"/>
                <a:gd name="T24" fmla="*/ 20 w 97"/>
                <a:gd name="T25" fmla="*/ 4 h 127"/>
                <a:gd name="T26" fmla="*/ 8 w 97"/>
                <a:gd name="T27" fmla="*/ 11 h 127"/>
                <a:gd name="T28" fmla="*/ 4 w 97"/>
                <a:gd name="T29" fmla="*/ 23 h 127"/>
                <a:gd name="T30" fmla="*/ 0 w 97"/>
                <a:gd name="T31" fmla="*/ 34 h 127"/>
                <a:gd name="T32" fmla="*/ 4 w 97"/>
                <a:gd name="T33" fmla="*/ 46 h 127"/>
                <a:gd name="T34" fmla="*/ 39 w 97"/>
                <a:gd name="T35" fmla="*/ 11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127">
                  <a:moveTo>
                    <a:pt x="39" y="111"/>
                  </a:moveTo>
                  <a:lnTo>
                    <a:pt x="51" y="123"/>
                  </a:lnTo>
                  <a:lnTo>
                    <a:pt x="66" y="127"/>
                  </a:lnTo>
                  <a:lnTo>
                    <a:pt x="78" y="123"/>
                  </a:lnTo>
                  <a:lnTo>
                    <a:pt x="89" y="115"/>
                  </a:lnTo>
                  <a:lnTo>
                    <a:pt x="93" y="108"/>
                  </a:lnTo>
                  <a:lnTo>
                    <a:pt x="97" y="96"/>
                  </a:lnTo>
                  <a:lnTo>
                    <a:pt x="93" y="84"/>
                  </a:lnTo>
                  <a:lnTo>
                    <a:pt x="58" y="19"/>
                  </a:lnTo>
                  <a:lnTo>
                    <a:pt x="51" y="8"/>
                  </a:lnTo>
                  <a:lnTo>
                    <a:pt x="43" y="4"/>
                  </a:lnTo>
                  <a:lnTo>
                    <a:pt x="31" y="0"/>
                  </a:lnTo>
                  <a:lnTo>
                    <a:pt x="20" y="4"/>
                  </a:lnTo>
                  <a:lnTo>
                    <a:pt x="8" y="11"/>
                  </a:lnTo>
                  <a:lnTo>
                    <a:pt x="4" y="23"/>
                  </a:lnTo>
                  <a:lnTo>
                    <a:pt x="0" y="34"/>
                  </a:lnTo>
                  <a:lnTo>
                    <a:pt x="4" y="46"/>
                  </a:lnTo>
                  <a:lnTo>
                    <a:pt x="39" y="1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86"/>
            <p:cNvSpPr>
              <a:spLocks/>
            </p:cNvSpPr>
            <p:nvPr/>
          </p:nvSpPr>
          <p:spPr bwMode="auto">
            <a:xfrm>
              <a:off x="4086225" y="5453063"/>
              <a:ext cx="147638" cy="257175"/>
            </a:xfrm>
            <a:custGeom>
              <a:avLst/>
              <a:gdLst>
                <a:gd name="T0" fmla="*/ 73 w 93"/>
                <a:gd name="T1" fmla="*/ 4 h 162"/>
                <a:gd name="T2" fmla="*/ 62 w 93"/>
                <a:gd name="T3" fmla="*/ 0 h 162"/>
                <a:gd name="T4" fmla="*/ 50 w 93"/>
                <a:gd name="T5" fmla="*/ 4 h 162"/>
                <a:gd name="T6" fmla="*/ 39 w 93"/>
                <a:gd name="T7" fmla="*/ 12 h 162"/>
                <a:gd name="T8" fmla="*/ 35 w 93"/>
                <a:gd name="T9" fmla="*/ 23 h 162"/>
                <a:gd name="T10" fmla="*/ 0 w 93"/>
                <a:gd name="T11" fmla="*/ 119 h 162"/>
                <a:gd name="T12" fmla="*/ 0 w 93"/>
                <a:gd name="T13" fmla="*/ 131 h 162"/>
                <a:gd name="T14" fmla="*/ 4 w 93"/>
                <a:gd name="T15" fmla="*/ 143 h 162"/>
                <a:gd name="T16" fmla="*/ 8 w 93"/>
                <a:gd name="T17" fmla="*/ 154 h 162"/>
                <a:gd name="T18" fmla="*/ 19 w 93"/>
                <a:gd name="T19" fmla="*/ 158 h 162"/>
                <a:gd name="T20" fmla="*/ 31 w 93"/>
                <a:gd name="T21" fmla="*/ 162 h 162"/>
                <a:gd name="T22" fmla="*/ 46 w 93"/>
                <a:gd name="T23" fmla="*/ 154 h 162"/>
                <a:gd name="T24" fmla="*/ 58 w 93"/>
                <a:gd name="T25" fmla="*/ 139 h 162"/>
                <a:gd name="T26" fmla="*/ 93 w 93"/>
                <a:gd name="T27" fmla="*/ 43 h 162"/>
                <a:gd name="T28" fmla="*/ 93 w 93"/>
                <a:gd name="T29" fmla="*/ 31 h 162"/>
                <a:gd name="T30" fmla="*/ 89 w 93"/>
                <a:gd name="T31" fmla="*/ 19 h 162"/>
                <a:gd name="T32" fmla="*/ 85 w 93"/>
                <a:gd name="T33" fmla="*/ 8 h 162"/>
                <a:gd name="T34" fmla="*/ 73 w 93"/>
                <a:gd name="T35" fmla="*/ 4 h 162"/>
                <a:gd name="T36" fmla="*/ 73 w 93"/>
                <a:gd name="T37" fmla="*/ 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3" h="162">
                  <a:moveTo>
                    <a:pt x="73" y="4"/>
                  </a:moveTo>
                  <a:lnTo>
                    <a:pt x="62" y="0"/>
                  </a:lnTo>
                  <a:lnTo>
                    <a:pt x="50" y="4"/>
                  </a:lnTo>
                  <a:lnTo>
                    <a:pt x="39" y="12"/>
                  </a:lnTo>
                  <a:lnTo>
                    <a:pt x="35" y="23"/>
                  </a:lnTo>
                  <a:lnTo>
                    <a:pt x="0" y="119"/>
                  </a:lnTo>
                  <a:lnTo>
                    <a:pt x="0" y="131"/>
                  </a:lnTo>
                  <a:lnTo>
                    <a:pt x="4" y="143"/>
                  </a:lnTo>
                  <a:lnTo>
                    <a:pt x="8" y="154"/>
                  </a:lnTo>
                  <a:lnTo>
                    <a:pt x="19" y="158"/>
                  </a:lnTo>
                  <a:lnTo>
                    <a:pt x="31" y="162"/>
                  </a:lnTo>
                  <a:lnTo>
                    <a:pt x="46" y="154"/>
                  </a:lnTo>
                  <a:lnTo>
                    <a:pt x="58" y="139"/>
                  </a:lnTo>
                  <a:lnTo>
                    <a:pt x="93" y="43"/>
                  </a:lnTo>
                  <a:lnTo>
                    <a:pt x="93" y="31"/>
                  </a:lnTo>
                  <a:lnTo>
                    <a:pt x="89" y="19"/>
                  </a:lnTo>
                  <a:lnTo>
                    <a:pt x="85" y="8"/>
                  </a:lnTo>
                  <a:lnTo>
                    <a:pt x="73" y="4"/>
                  </a:lnTo>
                  <a:lnTo>
                    <a:pt x="73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Freeform 87"/>
            <p:cNvSpPr>
              <a:spLocks/>
            </p:cNvSpPr>
            <p:nvPr/>
          </p:nvSpPr>
          <p:spPr bwMode="auto">
            <a:xfrm>
              <a:off x="4294188" y="5086350"/>
              <a:ext cx="201613" cy="153988"/>
            </a:xfrm>
            <a:custGeom>
              <a:avLst/>
              <a:gdLst>
                <a:gd name="T0" fmla="*/ 96 w 127"/>
                <a:gd name="T1" fmla="*/ 97 h 97"/>
                <a:gd name="T2" fmla="*/ 112 w 127"/>
                <a:gd name="T3" fmla="*/ 93 h 97"/>
                <a:gd name="T4" fmla="*/ 123 w 127"/>
                <a:gd name="T5" fmla="*/ 81 h 97"/>
                <a:gd name="T6" fmla="*/ 127 w 127"/>
                <a:gd name="T7" fmla="*/ 66 h 97"/>
                <a:gd name="T8" fmla="*/ 127 w 127"/>
                <a:gd name="T9" fmla="*/ 54 h 97"/>
                <a:gd name="T10" fmla="*/ 120 w 127"/>
                <a:gd name="T11" fmla="*/ 47 h 97"/>
                <a:gd name="T12" fmla="*/ 112 w 127"/>
                <a:gd name="T13" fmla="*/ 39 h 97"/>
                <a:gd name="T14" fmla="*/ 42 w 127"/>
                <a:gd name="T15" fmla="*/ 4 h 97"/>
                <a:gd name="T16" fmla="*/ 31 w 127"/>
                <a:gd name="T17" fmla="*/ 0 h 97"/>
                <a:gd name="T18" fmla="*/ 19 w 127"/>
                <a:gd name="T19" fmla="*/ 4 h 97"/>
                <a:gd name="T20" fmla="*/ 12 w 127"/>
                <a:gd name="T21" fmla="*/ 8 h 97"/>
                <a:gd name="T22" fmla="*/ 4 w 127"/>
                <a:gd name="T23" fmla="*/ 20 h 97"/>
                <a:gd name="T24" fmla="*/ 0 w 127"/>
                <a:gd name="T25" fmla="*/ 31 h 97"/>
                <a:gd name="T26" fmla="*/ 0 w 127"/>
                <a:gd name="T27" fmla="*/ 43 h 97"/>
                <a:gd name="T28" fmla="*/ 8 w 127"/>
                <a:gd name="T29" fmla="*/ 54 h 97"/>
                <a:gd name="T30" fmla="*/ 15 w 127"/>
                <a:gd name="T31" fmla="*/ 62 h 97"/>
                <a:gd name="T32" fmla="*/ 81 w 127"/>
                <a:gd name="T33" fmla="*/ 93 h 97"/>
                <a:gd name="T34" fmla="*/ 96 w 127"/>
                <a:gd name="T35" fmla="*/ 97 h 97"/>
                <a:gd name="T36" fmla="*/ 96 w 127"/>
                <a:gd name="T3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7" h="97">
                  <a:moveTo>
                    <a:pt x="96" y="97"/>
                  </a:moveTo>
                  <a:lnTo>
                    <a:pt x="112" y="93"/>
                  </a:lnTo>
                  <a:lnTo>
                    <a:pt x="123" y="81"/>
                  </a:lnTo>
                  <a:lnTo>
                    <a:pt x="127" y="66"/>
                  </a:lnTo>
                  <a:lnTo>
                    <a:pt x="127" y="54"/>
                  </a:lnTo>
                  <a:lnTo>
                    <a:pt x="120" y="47"/>
                  </a:lnTo>
                  <a:lnTo>
                    <a:pt x="112" y="39"/>
                  </a:lnTo>
                  <a:lnTo>
                    <a:pt x="42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12" y="8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0" y="43"/>
                  </a:lnTo>
                  <a:lnTo>
                    <a:pt x="8" y="54"/>
                  </a:lnTo>
                  <a:lnTo>
                    <a:pt x="15" y="62"/>
                  </a:lnTo>
                  <a:lnTo>
                    <a:pt x="81" y="93"/>
                  </a:lnTo>
                  <a:lnTo>
                    <a:pt x="96" y="97"/>
                  </a:lnTo>
                  <a:lnTo>
                    <a:pt x="96" y="9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Freeform 88"/>
            <p:cNvSpPr>
              <a:spLocks/>
            </p:cNvSpPr>
            <p:nvPr/>
          </p:nvSpPr>
          <p:spPr bwMode="auto">
            <a:xfrm>
              <a:off x="4918075" y="4672013"/>
              <a:ext cx="98425" cy="201613"/>
            </a:xfrm>
            <a:custGeom>
              <a:avLst/>
              <a:gdLst>
                <a:gd name="T0" fmla="*/ 0 w 62"/>
                <a:gd name="T1" fmla="*/ 31 h 127"/>
                <a:gd name="T2" fmla="*/ 0 w 62"/>
                <a:gd name="T3" fmla="*/ 96 h 127"/>
                <a:gd name="T4" fmla="*/ 4 w 62"/>
                <a:gd name="T5" fmla="*/ 108 h 127"/>
                <a:gd name="T6" fmla="*/ 12 w 62"/>
                <a:gd name="T7" fmla="*/ 119 h 127"/>
                <a:gd name="T8" fmla="*/ 19 w 62"/>
                <a:gd name="T9" fmla="*/ 127 h 127"/>
                <a:gd name="T10" fmla="*/ 31 w 62"/>
                <a:gd name="T11" fmla="*/ 127 h 127"/>
                <a:gd name="T12" fmla="*/ 43 w 62"/>
                <a:gd name="T13" fmla="*/ 127 h 127"/>
                <a:gd name="T14" fmla="*/ 54 w 62"/>
                <a:gd name="T15" fmla="*/ 119 h 127"/>
                <a:gd name="T16" fmla="*/ 62 w 62"/>
                <a:gd name="T17" fmla="*/ 108 h 127"/>
                <a:gd name="T18" fmla="*/ 62 w 62"/>
                <a:gd name="T19" fmla="*/ 96 h 127"/>
                <a:gd name="T20" fmla="*/ 62 w 62"/>
                <a:gd name="T21" fmla="*/ 31 h 127"/>
                <a:gd name="T22" fmla="*/ 62 w 62"/>
                <a:gd name="T23" fmla="*/ 19 h 127"/>
                <a:gd name="T24" fmla="*/ 54 w 62"/>
                <a:gd name="T25" fmla="*/ 8 h 127"/>
                <a:gd name="T26" fmla="*/ 43 w 62"/>
                <a:gd name="T27" fmla="*/ 4 h 127"/>
                <a:gd name="T28" fmla="*/ 31 w 62"/>
                <a:gd name="T29" fmla="*/ 0 h 127"/>
                <a:gd name="T30" fmla="*/ 19 w 62"/>
                <a:gd name="T31" fmla="*/ 4 h 127"/>
                <a:gd name="T32" fmla="*/ 12 w 62"/>
                <a:gd name="T33" fmla="*/ 8 h 127"/>
                <a:gd name="T34" fmla="*/ 4 w 62"/>
                <a:gd name="T35" fmla="*/ 19 h 127"/>
                <a:gd name="T36" fmla="*/ 0 w 62"/>
                <a:gd name="T37" fmla="*/ 31 h 127"/>
                <a:gd name="T38" fmla="*/ 0 w 62"/>
                <a:gd name="T39" fmla="*/ 3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127">
                  <a:moveTo>
                    <a:pt x="0" y="31"/>
                  </a:moveTo>
                  <a:lnTo>
                    <a:pt x="0" y="96"/>
                  </a:lnTo>
                  <a:lnTo>
                    <a:pt x="4" y="108"/>
                  </a:lnTo>
                  <a:lnTo>
                    <a:pt x="12" y="119"/>
                  </a:lnTo>
                  <a:lnTo>
                    <a:pt x="19" y="127"/>
                  </a:lnTo>
                  <a:lnTo>
                    <a:pt x="31" y="127"/>
                  </a:lnTo>
                  <a:lnTo>
                    <a:pt x="43" y="127"/>
                  </a:lnTo>
                  <a:lnTo>
                    <a:pt x="54" y="119"/>
                  </a:lnTo>
                  <a:lnTo>
                    <a:pt x="62" y="108"/>
                  </a:lnTo>
                  <a:lnTo>
                    <a:pt x="62" y="96"/>
                  </a:lnTo>
                  <a:lnTo>
                    <a:pt x="62" y="31"/>
                  </a:lnTo>
                  <a:lnTo>
                    <a:pt x="62" y="19"/>
                  </a:lnTo>
                  <a:lnTo>
                    <a:pt x="54" y="8"/>
                  </a:lnTo>
                  <a:lnTo>
                    <a:pt x="43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12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Freeform 89"/>
            <p:cNvSpPr>
              <a:spLocks/>
            </p:cNvSpPr>
            <p:nvPr/>
          </p:nvSpPr>
          <p:spPr bwMode="auto">
            <a:xfrm>
              <a:off x="5700713" y="4305300"/>
              <a:ext cx="203200" cy="201613"/>
            </a:xfrm>
            <a:custGeom>
              <a:avLst/>
              <a:gdLst>
                <a:gd name="T0" fmla="*/ 54 w 128"/>
                <a:gd name="T1" fmla="*/ 12 h 127"/>
                <a:gd name="T2" fmla="*/ 43 w 128"/>
                <a:gd name="T3" fmla="*/ 4 h 127"/>
                <a:gd name="T4" fmla="*/ 31 w 128"/>
                <a:gd name="T5" fmla="*/ 0 h 127"/>
                <a:gd name="T6" fmla="*/ 20 w 128"/>
                <a:gd name="T7" fmla="*/ 4 h 127"/>
                <a:gd name="T8" fmla="*/ 12 w 128"/>
                <a:gd name="T9" fmla="*/ 12 h 127"/>
                <a:gd name="T10" fmla="*/ 4 w 128"/>
                <a:gd name="T11" fmla="*/ 19 h 127"/>
                <a:gd name="T12" fmla="*/ 0 w 128"/>
                <a:gd name="T13" fmla="*/ 31 h 127"/>
                <a:gd name="T14" fmla="*/ 4 w 128"/>
                <a:gd name="T15" fmla="*/ 42 h 127"/>
                <a:gd name="T16" fmla="*/ 12 w 128"/>
                <a:gd name="T17" fmla="*/ 54 h 127"/>
                <a:gd name="T18" fmla="*/ 78 w 128"/>
                <a:gd name="T19" fmla="*/ 119 h 127"/>
                <a:gd name="T20" fmla="*/ 85 w 128"/>
                <a:gd name="T21" fmla="*/ 127 h 127"/>
                <a:gd name="T22" fmla="*/ 97 w 128"/>
                <a:gd name="T23" fmla="*/ 127 h 127"/>
                <a:gd name="T24" fmla="*/ 108 w 128"/>
                <a:gd name="T25" fmla="*/ 127 h 127"/>
                <a:gd name="T26" fmla="*/ 120 w 128"/>
                <a:gd name="T27" fmla="*/ 119 h 127"/>
                <a:gd name="T28" fmla="*/ 128 w 128"/>
                <a:gd name="T29" fmla="*/ 112 h 127"/>
                <a:gd name="T30" fmla="*/ 128 w 128"/>
                <a:gd name="T31" fmla="*/ 100 h 127"/>
                <a:gd name="T32" fmla="*/ 128 w 128"/>
                <a:gd name="T33" fmla="*/ 85 h 127"/>
                <a:gd name="T34" fmla="*/ 120 w 128"/>
                <a:gd name="T35" fmla="*/ 77 h 127"/>
                <a:gd name="T36" fmla="*/ 54 w 128"/>
                <a:gd name="T37" fmla="*/ 1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8" h="127">
                  <a:moveTo>
                    <a:pt x="54" y="12"/>
                  </a:moveTo>
                  <a:lnTo>
                    <a:pt x="43" y="4"/>
                  </a:lnTo>
                  <a:lnTo>
                    <a:pt x="31" y="0"/>
                  </a:lnTo>
                  <a:lnTo>
                    <a:pt x="20" y="4"/>
                  </a:lnTo>
                  <a:lnTo>
                    <a:pt x="12" y="12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2"/>
                  </a:lnTo>
                  <a:lnTo>
                    <a:pt x="12" y="54"/>
                  </a:lnTo>
                  <a:lnTo>
                    <a:pt x="78" y="119"/>
                  </a:lnTo>
                  <a:lnTo>
                    <a:pt x="85" y="127"/>
                  </a:lnTo>
                  <a:lnTo>
                    <a:pt x="97" y="127"/>
                  </a:lnTo>
                  <a:lnTo>
                    <a:pt x="108" y="127"/>
                  </a:lnTo>
                  <a:lnTo>
                    <a:pt x="120" y="119"/>
                  </a:lnTo>
                  <a:lnTo>
                    <a:pt x="128" y="112"/>
                  </a:lnTo>
                  <a:lnTo>
                    <a:pt x="128" y="100"/>
                  </a:lnTo>
                  <a:lnTo>
                    <a:pt x="128" y="85"/>
                  </a:lnTo>
                  <a:lnTo>
                    <a:pt x="120" y="77"/>
                  </a:lnTo>
                  <a:lnTo>
                    <a:pt x="54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90"/>
            <p:cNvSpPr>
              <a:spLocks/>
            </p:cNvSpPr>
            <p:nvPr/>
          </p:nvSpPr>
          <p:spPr bwMode="auto">
            <a:xfrm>
              <a:off x="5548313" y="5978525"/>
              <a:ext cx="147638" cy="146050"/>
            </a:xfrm>
            <a:custGeom>
              <a:avLst/>
              <a:gdLst>
                <a:gd name="T0" fmla="*/ 8 w 93"/>
                <a:gd name="T1" fmla="*/ 85 h 92"/>
                <a:gd name="T2" fmla="*/ 19 w 93"/>
                <a:gd name="T3" fmla="*/ 89 h 92"/>
                <a:gd name="T4" fmla="*/ 31 w 93"/>
                <a:gd name="T5" fmla="*/ 92 h 92"/>
                <a:gd name="T6" fmla="*/ 42 w 93"/>
                <a:gd name="T7" fmla="*/ 89 h 92"/>
                <a:gd name="T8" fmla="*/ 50 w 93"/>
                <a:gd name="T9" fmla="*/ 85 h 92"/>
                <a:gd name="T10" fmla="*/ 85 w 93"/>
                <a:gd name="T11" fmla="*/ 50 h 92"/>
                <a:gd name="T12" fmla="*/ 93 w 93"/>
                <a:gd name="T13" fmla="*/ 42 h 92"/>
                <a:gd name="T14" fmla="*/ 93 w 93"/>
                <a:gd name="T15" fmla="*/ 31 h 92"/>
                <a:gd name="T16" fmla="*/ 93 w 93"/>
                <a:gd name="T17" fmla="*/ 15 h 92"/>
                <a:gd name="T18" fmla="*/ 85 w 93"/>
                <a:gd name="T19" fmla="*/ 8 h 92"/>
                <a:gd name="T20" fmla="*/ 73 w 93"/>
                <a:gd name="T21" fmla="*/ 0 h 92"/>
                <a:gd name="T22" fmla="*/ 62 w 93"/>
                <a:gd name="T23" fmla="*/ 0 h 92"/>
                <a:gd name="T24" fmla="*/ 50 w 93"/>
                <a:gd name="T25" fmla="*/ 0 h 92"/>
                <a:gd name="T26" fmla="*/ 42 w 93"/>
                <a:gd name="T27" fmla="*/ 8 h 92"/>
                <a:gd name="T28" fmla="*/ 8 w 93"/>
                <a:gd name="T29" fmla="*/ 39 h 92"/>
                <a:gd name="T30" fmla="*/ 0 w 93"/>
                <a:gd name="T31" fmla="*/ 50 h 92"/>
                <a:gd name="T32" fmla="*/ 0 w 93"/>
                <a:gd name="T33" fmla="*/ 62 h 92"/>
                <a:gd name="T34" fmla="*/ 0 w 93"/>
                <a:gd name="T35" fmla="*/ 73 h 92"/>
                <a:gd name="T36" fmla="*/ 8 w 93"/>
                <a:gd name="T37" fmla="*/ 85 h 92"/>
                <a:gd name="T38" fmla="*/ 8 w 93"/>
                <a:gd name="T39" fmla="*/ 8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3" h="92">
                  <a:moveTo>
                    <a:pt x="8" y="85"/>
                  </a:moveTo>
                  <a:lnTo>
                    <a:pt x="19" y="89"/>
                  </a:lnTo>
                  <a:lnTo>
                    <a:pt x="31" y="92"/>
                  </a:lnTo>
                  <a:lnTo>
                    <a:pt x="42" y="89"/>
                  </a:lnTo>
                  <a:lnTo>
                    <a:pt x="50" y="85"/>
                  </a:lnTo>
                  <a:lnTo>
                    <a:pt x="85" y="50"/>
                  </a:lnTo>
                  <a:lnTo>
                    <a:pt x="93" y="42"/>
                  </a:lnTo>
                  <a:lnTo>
                    <a:pt x="93" y="31"/>
                  </a:lnTo>
                  <a:lnTo>
                    <a:pt x="93" y="15"/>
                  </a:lnTo>
                  <a:lnTo>
                    <a:pt x="85" y="8"/>
                  </a:lnTo>
                  <a:lnTo>
                    <a:pt x="73" y="0"/>
                  </a:lnTo>
                  <a:lnTo>
                    <a:pt x="62" y="0"/>
                  </a:lnTo>
                  <a:lnTo>
                    <a:pt x="50" y="0"/>
                  </a:lnTo>
                  <a:lnTo>
                    <a:pt x="42" y="8"/>
                  </a:lnTo>
                  <a:lnTo>
                    <a:pt x="8" y="39"/>
                  </a:lnTo>
                  <a:lnTo>
                    <a:pt x="0" y="50"/>
                  </a:lnTo>
                  <a:lnTo>
                    <a:pt x="0" y="62"/>
                  </a:lnTo>
                  <a:lnTo>
                    <a:pt x="0" y="73"/>
                  </a:lnTo>
                  <a:lnTo>
                    <a:pt x="8" y="85"/>
                  </a:lnTo>
                  <a:lnTo>
                    <a:pt x="8" y="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91"/>
            <p:cNvSpPr>
              <a:spLocks/>
            </p:cNvSpPr>
            <p:nvPr/>
          </p:nvSpPr>
          <p:spPr bwMode="auto">
            <a:xfrm>
              <a:off x="5389563" y="5453063"/>
              <a:ext cx="152400" cy="98425"/>
            </a:xfrm>
            <a:custGeom>
              <a:avLst/>
              <a:gdLst>
                <a:gd name="T0" fmla="*/ 31 w 96"/>
                <a:gd name="T1" fmla="*/ 62 h 62"/>
                <a:gd name="T2" fmla="*/ 65 w 96"/>
                <a:gd name="T3" fmla="*/ 62 h 62"/>
                <a:gd name="T4" fmla="*/ 77 w 96"/>
                <a:gd name="T5" fmla="*/ 62 h 62"/>
                <a:gd name="T6" fmla="*/ 85 w 96"/>
                <a:gd name="T7" fmla="*/ 54 h 62"/>
                <a:gd name="T8" fmla="*/ 92 w 96"/>
                <a:gd name="T9" fmla="*/ 43 h 62"/>
                <a:gd name="T10" fmla="*/ 96 w 96"/>
                <a:gd name="T11" fmla="*/ 31 h 62"/>
                <a:gd name="T12" fmla="*/ 92 w 96"/>
                <a:gd name="T13" fmla="*/ 19 h 62"/>
                <a:gd name="T14" fmla="*/ 85 w 96"/>
                <a:gd name="T15" fmla="*/ 8 h 62"/>
                <a:gd name="T16" fmla="*/ 77 w 96"/>
                <a:gd name="T17" fmla="*/ 4 h 62"/>
                <a:gd name="T18" fmla="*/ 65 w 96"/>
                <a:gd name="T19" fmla="*/ 0 h 62"/>
                <a:gd name="T20" fmla="*/ 31 w 96"/>
                <a:gd name="T21" fmla="*/ 0 h 62"/>
                <a:gd name="T22" fmla="*/ 19 w 96"/>
                <a:gd name="T23" fmla="*/ 4 h 62"/>
                <a:gd name="T24" fmla="*/ 8 w 96"/>
                <a:gd name="T25" fmla="*/ 8 h 62"/>
                <a:gd name="T26" fmla="*/ 4 w 96"/>
                <a:gd name="T27" fmla="*/ 19 h 62"/>
                <a:gd name="T28" fmla="*/ 0 w 96"/>
                <a:gd name="T29" fmla="*/ 31 h 62"/>
                <a:gd name="T30" fmla="*/ 4 w 96"/>
                <a:gd name="T31" fmla="*/ 43 h 62"/>
                <a:gd name="T32" fmla="*/ 8 w 96"/>
                <a:gd name="T33" fmla="*/ 54 h 62"/>
                <a:gd name="T34" fmla="*/ 19 w 96"/>
                <a:gd name="T35" fmla="*/ 62 h 62"/>
                <a:gd name="T36" fmla="*/ 31 w 96"/>
                <a:gd name="T37" fmla="*/ 62 h 62"/>
                <a:gd name="T38" fmla="*/ 31 w 96"/>
                <a:gd name="T3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62">
                  <a:moveTo>
                    <a:pt x="31" y="62"/>
                  </a:moveTo>
                  <a:lnTo>
                    <a:pt x="65" y="62"/>
                  </a:lnTo>
                  <a:lnTo>
                    <a:pt x="77" y="62"/>
                  </a:lnTo>
                  <a:lnTo>
                    <a:pt x="85" y="54"/>
                  </a:lnTo>
                  <a:lnTo>
                    <a:pt x="92" y="43"/>
                  </a:lnTo>
                  <a:lnTo>
                    <a:pt x="96" y="31"/>
                  </a:lnTo>
                  <a:lnTo>
                    <a:pt x="92" y="19"/>
                  </a:lnTo>
                  <a:lnTo>
                    <a:pt x="85" y="8"/>
                  </a:lnTo>
                  <a:lnTo>
                    <a:pt x="77" y="4"/>
                  </a:lnTo>
                  <a:lnTo>
                    <a:pt x="65" y="0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8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3"/>
                  </a:lnTo>
                  <a:lnTo>
                    <a:pt x="8" y="54"/>
                  </a:lnTo>
                  <a:lnTo>
                    <a:pt x="19" y="62"/>
                  </a:lnTo>
                  <a:lnTo>
                    <a:pt x="31" y="62"/>
                  </a:ln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470415" y="2746115"/>
            <a:ext cx="287519" cy="511984"/>
            <a:chOff x="3670300" y="3841750"/>
            <a:chExt cx="1693863" cy="3016250"/>
          </a:xfrm>
        </p:grpSpPr>
        <p:sp>
          <p:nvSpPr>
            <p:cNvPr id="57" name="Freeform 96"/>
            <p:cNvSpPr>
              <a:spLocks noEditPoints="1"/>
            </p:cNvSpPr>
            <p:nvPr/>
          </p:nvSpPr>
          <p:spPr bwMode="auto">
            <a:xfrm>
              <a:off x="3670300" y="3841750"/>
              <a:ext cx="1693863" cy="3016250"/>
            </a:xfrm>
            <a:custGeom>
              <a:avLst/>
              <a:gdLst>
                <a:gd name="T0" fmla="*/ 1064 w 1067"/>
                <a:gd name="T1" fmla="*/ 180 h 1900"/>
                <a:gd name="T2" fmla="*/ 1064 w 1067"/>
                <a:gd name="T3" fmla="*/ 130 h 1900"/>
                <a:gd name="T4" fmla="*/ 1025 w 1067"/>
                <a:gd name="T5" fmla="*/ 100 h 1900"/>
                <a:gd name="T6" fmla="*/ 740 w 1067"/>
                <a:gd name="T7" fmla="*/ 96 h 1900"/>
                <a:gd name="T8" fmla="*/ 709 w 1067"/>
                <a:gd name="T9" fmla="*/ 27 h 1900"/>
                <a:gd name="T10" fmla="*/ 644 w 1067"/>
                <a:gd name="T11" fmla="*/ 0 h 1900"/>
                <a:gd name="T12" fmla="*/ 540 w 1067"/>
                <a:gd name="T13" fmla="*/ 7 h 1900"/>
                <a:gd name="T14" fmla="*/ 482 w 1067"/>
                <a:gd name="T15" fmla="*/ 77 h 1900"/>
                <a:gd name="T16" fmla="*/ 247 w 1067"/>
                <a:gd name="T17" fmla="*/ 96 h 1900"/>
                <a:gd name="T18" fmla="*/ 220 w 1067"/>
                <a:gd name="T19" fmla="*/ 119 h 1900"/>
                <a:gd name="T20" fmla="*/ 96 w 1067"/>
                <a:gd name="T21" fmla="*/ 292 h 1900"/>
                <a:gd name="T22" fmla="*/ 35 w 1067"/>
                <a:gd name="T23" fmla="*/ 315 h 1900"/>
                <a:gd name="T24" fmla="*/ 0 w 1067"/>
                <a:gd name="T25" fmla="*/ 365 h 1900"/>
                <a:gd name="T26" fmla="*/ 73 w 1067"/>
                <a:gd name="T27" fmla="*/ 854 h 1900"/>
                <a:gd name="T28" fmla="*/ 139 w 1067"/>
                <a:gd name="T29" fmla="*/ 946 h 1900"/>
                <a:gd name="T30" fmla="*/ 281 w 1067"/>
                <a:gd name="T31" fmla="*/ 1196 h 1900"/>
                <a:gd name="T32" fmla="*/ 220 w 1067"/>
                <a:gd name="T33" fmla="*/ 1269 h 1900"/>
                <a:gd name="T34" fmla="*/ 185 w 1067"/>
                <a:gd name="T35" fmla="*/ 1877 h 1900"/>
                <a:gd name="T36" fmla="*/ 216 w 1067"/>
                <a:gd name="T37" fmla="*/ 1900 h 1900"/>
                <a:gd name="T38" fmla="*/ 1025 w 1067"/>
                <a:gd name="T39" fmla="*/ 1888 h 1900"/>
                <a:gd name="T40" fmla="*/ 1006 w 1067"/>
                <a:gd name="T41" fmla="*/ 1304 h 1900"/>
                <a:gd name="T42" fmla="*/ 963 w 1067"/>
                <a:gd name="T43" fmla="*/ 1215 h 1900"/>
                <a:gd name="T44" fmla="*/ 998 w 1067"/>
                <a:gd name="T45" fmla="*/ 273 h 1900"/>
                <a:gd name="T46" fmla="*/ 189 w 1067"/>
                <a:gd name="T47" fmla="*/ 900 h 1900"/>
                <a:gd name="T48" fmla="*/ 143 w 1067"/>
                <a:gd name="T49" fmla="*/ 861 h 1900"/>
                <a:gd name="T50" fmla="*/ 62 w 1067"/>
                <a:gd name="T51" fmla="*/ 380 h 1900"/>
                <a:gd name="T52" fmla="*/ 96 w 1067"/>
                <a:gd name="T53" fmla="*/ 354 h 1900"/>
                <a:gd name="T54" fmla="*/ 189 w 1067"/>
                <a:gd name="T55" fmla="*/ 900 h 1900"/>
                <a:gd name="T56" fmla="*/ 551 w 1067"/>
                <a:gd name="T57" fmla="*/ 69 h 1900"/>
                <a:gd name="T58" fmla="*/ 644 w 1067"/>
                <a:gd name="T59" fmla="*/ 61 h 1900"/>
                <a:gd name="T60" fmla="*/ 674 w 1067"/>
                <a:gd name="T61" fmla="*/ 80 h 1900"/>
                <a:gd name="T62" fmla="*/ 540 w 1067"/>
                <a:gd name="T63" fmla="*/ 96 h 1900"/>
                <a:gd name="T64" fmla="*/ 971 w 1067"/>
                <a:gd name="T65" fmla="*/ 1838 h 1900"/>
                <a:gd name="T66" fmla="*/ 281 w 1067"/>
                <a:gd name="T67" fmla="*/ 1281 h 1900"/>
                <a:gd name="T68" fmla="*/ 343 w 1067"/>
                <a:gd name="T69" fmla="*/ 1242 h 1900"/>
                <a:gd name="T70" fmla="*/ 925 w 1067"/>
                <a:gd name="T71" fmla="*/ 1261 h 1900"/>
                <a:gd name="T72" fmla="*/ 944 w 1067"/>
                <a:gd name="T73" fmla="*/ 1308 h 1900"/>
                <a:gd name="T74" fmla="*/ 763 w 1067"/>
                <a:gd name="T75" fmla="*/ 1019 h 1900"/>
                <a:gd name="T76" fmla="*/ 717 w 1067"/>
                <a:gd name="T77" fmla="*/ 1092 h 1900"/>
                <a:gd name="T78" fmla="*/ 474 w 1067"/>
                <a:gd name="T79" fmla="*/ 1034 h 1900"/>
                <a:gd name="T80" fmla="*/ 443 w 1067"/>
                <a:gd name="T81" fmla="*/ 1015 h 1900"/>
                <a:gd name="T82" fmla="*/ 416 w 1067"/>
                <a:gd name="T83" fmla="*/ 1038 h 1900"/>
                <a:gd name="T84" fmla="*/ 451 w 1067"/>
                <a:gd name="T85" fmla="*/ 1127 h 1900"/>
                <a:gd name="T86" fmla="*/ 343 w 1067"/>
                <a:gd name="T87" fmla="*/ 1181 h 1900"/>
                <a:gd name="T88" fmla="*/ 875 w 1067"/>
                <a:gd name="T89" fmla="*/ 1181 h 1900"/>
                <a:gd name="T90" fmla="*/ 767 w 1067"/>
                <a:gd name="T91" fmla="*/ 1127 h 1900"/>
                <a:gd name="T92" fmla="*/ 802 w 1067"/>
                <a:gd name="T93" fmla="*/ 1038 h 1900"/>
                <a:gd name="T94" fmla="*/ 786 w 1067"/>
                <a:gd name="T95" fmla="*/ 1019 h 1900"/>
                <a:gd name="T96" fmla="*/ 1006 w 1067"/>
                <a:gd name="T97" fmla="*/ 157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67" h="1900">
                  <a:moveTo>
                    <a:pt x="1002" y="261"/>
                  </a:moveTo>
                  <a:lnTo>
                    <a:pt x="1056" y="196"/>
                  </a:lnTo>
                  <a:lnTo>
                    <a:pt x="1064" y="180"/>
                  </a:lnTo>
                  <a:lnTo>
                    <a:pt x="1067" y="165"/>
                  </a:lnTo>
                  <a:lnTo>
                    <a:pt x="1067" y="150"/>
                  </a:lnTo>
                  <a:lnTo>
                    <a:pt x="1064" y="130"/>
                  </a:lnTo>
                  <a:lnTo>
                    <a:pt x="1052" y="119"/>
                  </a:lnTo>
                  <a:lnTo>
                    <a:pt x="1041" y="107"/>
                  </a:lnTo>
                  <a:lnTo>
                    <a:pt x="1025" y="100"/>
                  </a:lnTo>
                  <a:lnTo>
                    <a:pt x="1006" y="96"/>
                  </a:lnTo>
                  <a:lnTo>
                    <a:pt x="740" y="96"/>
                  </a:lnTo>
                  <a:lnTo>
                    <a:pt x="740" y="96"/>
                  </a:lnTo>
                  <a:lnTo>
                    <a:pt x="736" y="77"/>
                  </a:lnTo>
                  <a:lnTo>
                    <a:pt x="732" y="57"/>
                  </a:lnTo>
                  <a:lnTo>
                    <a:pt x="709" y="27"/>
                  </a:lnTo>
                  <a:lnTo>
                    <a:pt x="678" y="7"/>
                  </a:lnTo>
                  <a:lnTo>
                    <a:pt x="663" y="0"/>
                  </a:lnTo>
                  <a:lnTo>
                    <a:pt x="644" y="0"/>
                  </a:lnTo>
                  <a:lnTo>
                    <a:pt x="578" y="0"/>
                  </a:lnTo>
                  <a:lnTo>
                    <a:pt x="555" y="0"/>
                  </a:lnTo>
                  <a:lnTo>
                    <a:pt x="540" y="7"/>
                  </a:lnTo>
                  <a:lnTo>
                    <a:pt x="509" y="27"/>
                  </a:lnTo>
                  <a:lnTo>
                    <a:pt x="486" y="57"/>
                  </a:lnTo>
                  <a:lnTo>
                    <a:pt x="482" y="77"/>
                  </a:lnTo>
                  <a:lnTo>
                    <a:pt x="478" y="96"/>
                  </a:lnTo>
                  <a:lnTo>
                    <a:pt x="478" y="96"/>
                  </a:lnTo>
                  <a:lnTo>
                    <a:pt x="247" y="96"/>
                  </a:lnTo>
                  <a:lnTo>
                    <a:pt x="235" y="100"/>
                  </a:lnTo>
                  <a:lnTo>
                    <a:pt x="224" y="107"/>
                  </a:lnTo>
                  <a:lnTo>
                    <a:pt x="220" y="119"/>
                  </a:lnTo>
                  <a:lnTo>
                    <a:pt x="216" y="130"/>
                  </a:lnTo>
                  <a:lnTo>
                    <a:pt x="227" y="292"/>
                  </a:lnTo>
                  <a:lnTo>
                    <a:pt x="96" y="292"/>
                  </a:lnTo>
                  <a:lnTo>
                    <a:pt x="73" y="296"/>
                  </a:lnTo>
                  <a:lnTo>
                    <a:pt x="54" y="304"/>
                  </a:lnTo>
                  <a:lnTo>
                    <a:pt x="35" y="315"/>
                  </a:lnTo>
                  <a:lnTo>
                    <a:pt x="23" y="327"/>
                  </a:lnTo>
                  <a:lnTo>
                    <a:pt x="8" y="346"/>
                  </a:lnTo>
                  <a:lnTo>
                    <a:pt x="0" y="365"/>
                  </a:lnTo>
                  <a:lnTo>
                    <a:pt x="0" y="384"/>
                  </a:lnTo>
                  <a:lnTo>
                    <a:pt x="0" y="407"/>
                  </a:lnTo>
                  <a:lnTo>
                    <a:pt x="73" y="854"/>
                  </a:lnTo>
                  <a:lnTo>
                    <a:pt x="85" y="892"/>
                  </a:lnTo>
                  <a:lnTo>
                    <a:pt x="108" y="923"/>
                  </a:lnTo>
                  <a:lnTo>
                    <a:pt x="139" y="946"/>
                  </a:lnTo>
                  <a:lnTo>
                    <a:pt x="177" y="958"/>
                  </a:lnTo>
                  <a:lnTo>
                    <a:pt x="270" y="977"/>
                  </a:lnTo>
                  <a:lnTo>
                    <a:pt x="281" y="1196"/>
                  </a:lnTo>
                  <a:lnTo>
                    <a:pt x="254" y="1215"/>
                  </a:lnTo>
                  <a:lnTo>
                    <a:pt x="231" y="1238"/>
                  </a:lnTo>
                  <a:lnTo>
                    <a:pt x="220" y="1269"/>
                  </a:lnTo>
                  <a:lnTo>
                    <a:pt x="212" y="1304"/>
                  </a:lnTo>
                  <a:lnTo>
                    <a:pt x="185" y="1865"/>
                  </a:lnTo>
                  <a:lnTo>
                    <a:pt x="185" y="1877"/>
                  </a:lnTo>
                  <a:lnTo>
                    <a:pt x="193" y="1888"/>
                  </a:lnTo>
                  <a:lnTo>
                    <a:pt x="204" y="1896"/>
                  </a:lnTo>
                  <a:lnTo>
                    <a:pt x="216" y="1900"/>
                  </a:lnTo>
                  <a:lnTo>
                    <a:pt x="1002" y="1900"/>
                  </a:lnTo>
                  <a:lnTo>
                    <a:pt x="1017" y="1896"/>
                  </a:lnTo>
                  <a:lnTo>
                    <a:pt x="1025" y="1888"/>
                  </a:lnTo>
                  <a:lnTo>
                    <a:pt x="1033" y="1877"/>
                  </a:lnTo>
                  <a:lnTo>
                    <a:pt x="1033" y="1865"/>
                  </a:lnTo>
                  <a:lnTo>
                    <a:pt x="1006" y="1304"/>
                  </a:lnTo>
                  <a:lnTo>
                    <a:pt x="1002" y="1269"/>
                  </a:lnTo>
                  <a:lnTo>
                    <a:pt x="987" y="1238"/>
                  </a:lnTo>
                  <a:lnTo>
                    <a:pt x="963" y="1215"/>
                  </a:lnTo>
                  <a:lnTo>
                    <a:pt x="936" y="1196"/>
                  </a:lnTo>
                  <a:lnTo>
                    <a:pt x="994" y="280"/>
                  </a:lnTo>
                  <a:lnTo>
                    <a:pt x="998" y="273"/>
                  </a:lnTo>
                  <a:lnTo>
                    <a:pt x="1002" y="261"/>
                  </a:lnTo>
                  <a:lnTo>
                    <a:pt x="1002" y="261"/>
                  </a:lnTo>
                  <a:close/>
                  <a:moveTo>
                    <a:pt x="189" y="900"/>
                  </a:moveTo>
                  <a:lnTo>
                    <a:pt x="170" y="892"/>
                  </a:lnTo>
                  <a:lnTo>
                    <a:pt x="154" y="881"/>
                  </a:lnTo>
                  <a:lnTo>
                    <a:pt x="143" y="861"/>
                  </a:lnTo>
                  <a:lnTo>
                    <a:pt x="135" y="842"/>
                  </a:lnTo>
                  <a:lnTo>
                    <a:pt x="62" y="396"/>
                  </a:lnTo>
                  <a:lnTo>
                    <a:pt x="62" y="380"/>
                  </a:lnTo>
                  <a:lnTo>
                    <a:pt x="69" y="369"/>
                  </a:lnTo>
                  <a:lnTo>
                    <a:pt x="81" y="357"/>
                  </a:lnTo>
                  <a:lnTo>
                    <a:pt x="96" y="354"/>
                  </a:lnTo>
                  <a:lnTo>
                    <a:pt x="231" y="354"/>
                  </a:lnTo>
                  <a:lnTo>
                    <a:pt x="266" y="915"/>
                  </a:lnTo>
                  <a:lnTo>
                    <a:pt x="189" y="900"/>
                  </a:lnTo>
                  <a:close/>
                  <a:moveTo>
                    <a:pt x="540" y="96"/>
                  </a:moveTo>
                  <a:lnTo>
                    <a:pt x="543" y="80"/>
                  </a:lnTo>
                  <a:lnTo>
                    <a:pt x="551" y="69"/>
                  </a:lnTo>
                  <a:lnTo>
                    <a:pt x="563" y="61"/>
                  </a:lnTo>
                  <a:lnTo>
                    <a:pt x="578" y="61"/>
                  </a:lnTo>
                  <a:lnTo>
                    <a:pt x="644" y="61"/>
                  </a:lnTo>
                  <a:lnTo>
                    <a:pt x="655" y="61"/>
                  </a:lnTo>
                  <a:lnTo>
                    <a:pt x="667" y="69"/>
                  </a:lnTo>
                  <a:lnTo>
                    <a:pt x="674" y="80"/>
                  </a:lnTo>
                  <a:lnTo>
                    <a:pt x="678" y="96"/>
                  </a:lnTo>
                  <a:lnTo>
                    <a:pt x="678" y="96"/>
                  </a:lnTo>
                  <a:lnTo>
                    <a:pt x="540" y="96"/>
                  </a:lnTo>
                  <a:lnTo>
                    <a:pt x="540" y="96"/>
                  </a:lnTo>
                  <a:close/>
                  <a:moveTo>
                    <a:pt x="944" y="1308"/>
                  </a:moveTo>
                  <a:lnTo>
                    <a:pt x="971" y="1838"/>
                  </a:lnTo>
                  <a:lnTo>
                    <a:pt x="247" y="1838"/>
                  </a:lnTo>
                  <a:lnTo>
                    <a:pt x="274" y="1308"/>
                  </a:lnTo>
                  <a:lnTo>
                    <a:pt x="281" y="1281"/>
                  </a:lnTo>
                  <a:lnTo>
                    <a:pt x="293" y="1261"/>
                  </a:lnTo>
                  <a:lnTo>
                    <a:pt x="316" y="1246"/>
                  </a:lnTo>
                  <a:lnTo>
                    <a:pt x="343" y="1242"/>
                  </a:lnTo>
                  <a:lnTo>
                    <a:pt x="879" y="1242"/>
                  </a:lnTo>
                  <a:lnTo>
                    <a:pt x="902" y="1246"/>
                  </a:lnTo>
                  <a:lnTo>
                    <a:pt x="925" y="1261"/>
                  </a:lnTo>
                  <a:lnTo>
                    <a:pt x="940" y="1281"/>
                  </a:lnTo>
                  <a:lnTo>
                    <a:pt x="944" y="1308"/>
                  </a:lnTo>
                  <a:lnTo>
                    <a:pt x="944" y="1308"/>
                  </a:lnTo>
                  <a:close/>
                  <a:moveTo>
                    <a:pt x="786" y="1019"/>
                  </a:moveTo>
                  <a:lnTo>
                    <a:pt x="775" y="1015"/>
                  </a:lnTo>
                  <a:lnTo>
                    <a:pt x="763" y="1019"/>
                  </a:lnTo>
                  <a:lnTo>
                    <a:pt x="755" y="1023"/>
                  </a:lnTo>
                  <a:lnTo>
                    <a:pt x="748" y="1034"/>
                  </a:lnTo>
                  <a:lnTo>
                    <a:pt x="717" y="1092"/>
                  </a:lnTo>
                  <a:lnTo>
                    <a:pt x="609" y="1173"/>
                  </a:lnTo>
                  <a:lnTo>
                    <a:pt x="501" y="1092"/>
                  </a:lnTo>
                  <a:lnTo>
                    <a:pt x="474" y="1034"/>
                  </a:lnTo>
                  <a:lnTo>
                    <a:pt x="466" y="1023"/>
                  </a:lnTo>
                  <a:lnTo>
                    <a:pt x="455" y="1019"/>
                  </a:lnTo>
                  <a:lnTo>
                    <a:pt x="443" y="1015"/>
                  </a:lnTo>
                  <a:lnTo>
                    <a:pt x="432" y="1019"/>
                  </a:lnTo>
                  <a:lnTo>
                    <a:pt x="420" y="1027"/>
                  </a:lnTo>
                  <a:lnTo>
                    <a:pt x="416" y="1038"/>
                  </a:lnTo>
                  <a:lnTo>
                    <a:pt x="412" y="1050"/>
                  </a:lnTo>
                  <a:lnTo>
                    <a:pt x="416" y="1061"/>
                  </a:lnTo>
                  <a:lnTo>
                    <a:pt x="451" y="1127"/>
                  </a:lnTo>
                  <a:lnTo>
                    <a:pt x="459" y="1138"/>
                  </a:lnTo>
                  <a:lnTo>
                    <a:pt x="516" y="1181"/>
                  </a:lnTo>
                  <a:lnTo>
                    <a:pt x="343" y="1181"/>
                  </a:lnTo>
                  <a:lnTo>
                    <a:pt x="289" y="288"/>
                  </a:lnTo>
                  <a:lnTo>
                    <a:pt x="929" y="288"/>
                  </a:lnTo>
                  <a:lnTo>
                    <a:pt x="875" y="1181"/>
                  </a:lnTo>
                  <a:lnTo>
                    <a:pt x="701" y="1181"/>
                  </a:lnTo>
                  <a:lnTo>
                    <a:pt x="759" y="1138"/>
                  </a:lnTo>
                  <a:lnTo>
                    <a:pt x="767" y="1127"/>
                  </a:lnTo>
                  <a:lnTo>
                    <a:pt x="802" y="1061"/>
                  </a:lnTo>
                  <a:lnTo>
                    <a:pt x="805" y="1050"/>
                  </a:lnTo>
                  <a:lnTo>
                    <a:pt x="802" y="1038"/>
                  </a:lnTo>
                  <a:lnTo>
                    <a:pt x="798" y="1027"/>
                  </a:lnTo>
                  <a:lnTo>
                    <a:pt x="786" y="1019"/>
                  </a:lnTo>
                  <a:lnTo>
                    <a:pt x="786" y="1019"/>
                  </a:lnTo>
                  <a:close/>
                  <a:moveTo>
                    <a:pt x="285" y="227"/>
                  </a:moveTo>
                  <a:lnTo>
                    <a:pt x="281" y="157"/>
                  </a:lnTo>
                  <a:lnTo>
                    <a:pt x="1006" y="157"/>
                  </a:lnTo>
                  <a:lnTo>
                    <a:pt x="948" y="227"/>
                  </a:lnTo>
                  <a:lnTo>
                    <a:pt x="285" y="2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97"/>
            <p:cNvSpPr>
              <a:spLocks noEditPoints="1"/>
            </p:cNvSpPr>
            <p:nvPr/>
          </p:nvSpPr>
          <p:spPr bwMode="auto">
            <a:xfrm>
              <a:off x="4379913" y="6027738"/>
              <a:ext cx="514350" cy="512763"/>
            </a:xfrm>
            <a:custGeom>
              <a:avLst/>
              <a:gdLst>
                <a:gd name="T0" fmla="*/ 139 w 324"/>
                <a:gd name="T1" fmla="*/ 4 h 323"/>
                <a:gd name="T2" fmla="*/ 69 w 324"/>
                <a:gd name="T3" fmla="*/ 27 h 323"/>
                <a:gd name="T4" fmla="*/ 42 w 324"/>
                <a:gd name="T5" fmla="*/ 4 h 323"/>
                <a:gd name="T6" fmla="*/ 19 w 324"/>
                <a:gd name="T7" fmla="*/ 4 h 323"/>
                <a:gd name="T8" fmla="*/ 4 w 324"/>
                <a:gd name="T9" fmla="*/ 19 h 323"/>
                <a:gd name="T10" fmla="*/ 4 w 324"/>
                <a:gd name="T11" fmla="*/ 42 h 323"/>
                <a:gd name="T12" fmla="*/ 27 w 324"/>
                <a:gd name="T13" fmla="*/ 73 h 323"/>
                <a:gd name="T14" fmla="*/ 0 w 324"/>
                <a:gd name="T15" fmla="*/ 161 h 323"/>
                <a:gd name="T16" fmla="*/ 12 w 324"/>
                <a:gd name="T17" fmla="*/ 227 h 323"/>
                <a:gd name="T18" fmla="*/ 46 w 324"/>
                <a:gd name="T19" fmla="*/ 277 h 323"/>
                <a:gd name="T20" fmla="*/ 100 w 324"/>
                <a:gd name="T21" fmla="*/ 311 h 323"/>
                <a:gd name="T22" fmla="*/ 162 w 324"/>
                <a:gd name="T23" fmla="*/ 323 h 323"/>
                <a:gd name="T24" fmla="*/ 254 w 324"/>
                <a:gd name="T25" fmla="*/ 296 h 323"/>
                <a:gd name="T26" fmla="*/ 281 w 324"/>
                <a:gd name="T27" fmla="*/ 323 h 323"/>
                <a:gd name="T28" fmla="*/ 304 w 324"/>
                <a:gd name="T29" fmla="*/ 323 h 323"/>
                <a:gd name="T30" fmla="*/ 324 w 324"/>
                <a:gd name="T31" fmla="*/ 304 h 323"/>
                <a:gd name="T32" fmla="*/ 324 w 324"/>
                <a:gd name="T33" fmla="*/ 281 h 323"/>
                <a:gd name="T34" fmla="*/ 297 w 324"/>
                <a:gd name="T35" fmla="*/ 254 h 323"/>
                <a:gd name="T36" fmla="*/ 324 w 324"/>
                <a:gd name="T37" fmla="*/ 188 h 323"/>
                <a:gd name="T38" fmla="*/ 320 w 324"/>
                <a:gd name="T39" fmla="*/ 131 h 323"/>
                <a:gd name="T40" fmla="*/ 297 w 324"/>
                <a:gd name="T41" fmla="*/ 73 h 323"/>
                <a:gd name="T42" fmla="*/ 254 w 324"/>
                <a:gd name="T43" fmla="*/ 27 h 323"/>
                <a:gd name="T44" fmla="*/ 197 w 324"/>
                <a:gd name="T45" fmla="*/ 4 h 323"/>
                <a:gd name="T46" fmla="*/ 162 w 324"/>
                <a:gd name="T47" fmla="*/ 0 h 323"/>
                <a:gd name="T48" fmla="*/ 143 w 324"/>
                <a:gd name="T49" fmla="*/ 261 h 323"/>
                <a:gd name="T50" fmla="*/ 93 w 324"/>
                <a:gd name="T51" fmla="*/ 234 h 323"/>
                <a:gd name="T52" fmla="*/ 62 w 324"/>
                <a:gd name="T53" fmla="*/ 181 h 323"/>
                <a:gd name="T54" fmla="*/ 66 w 324"/>
                <a:gd name="T55" fmla="*/ 138 h 323"/>
                <a:gd name="T56" fmla="*/ 208 w 324"/>
                <a:gd name="T57" fmla="*/ 250 h 323"/>
                <a:gd name="T58" fmla="*/ 162 w 324"/>
                <a:gd name="T59" fmla="*/ 261 h 323"/>
                <a:gd name="T60" fmla="*/ 251 w 324"/>
                <a:gd name="T61" fmla="*/ 208 h 323"/>
                <a:gd name="T62" fmla="*/ 139 w 324"/>
                <a:gd name="T63" fmla="*/ 65 h 323"/>
                <a:gd name="T64" fmla="*/ 181 w 324"/>
                <a:gd name="T65" fmla="*/ 65 h 323"/>
                <a:gd name="T66" fmla="*/ 235 w 324"/>
                <a:gd name="T67" fmla="*/ 92 h 323"/>
                <a:gd name="T68" fmla="*/ 262 w 324"/>
                <a:gd name="T69" fmla="*/ 142 h 323"/>
                <a:gd name="T70" fmla="*/ 258 w 324"/>
                <a:gd name="T71" fmla="*/ 184 h 323"/>
                <a:gd name="T72" fmla="*/ 251 w 324"/>
                <a:gd name="T73" fmla="*/ 208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4" h="323">
                  <a:moveTo>
                    <a:pt x="162" y="0"/>
                  </a:moveTo>
                  <a:lnTo>
                    <a:pt x="139" y="4"/>
                  </a:lnTo>
                  <a:lnTo>
                    <a:pt x="116" y="8"/>
                  </a:lnTo>
                  <a:lnTo>
                    <a:pt x="69" y="27"/>
                  </a:lnTo>
                  <a:lnTo>
                    <a:pt x="54" y="8"/>
                  </a:lnTo>
                  <a:lnTo>
                    <a:pt x="42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8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2"/>
                  </a:lnTo>
                  <a:lnTo>
                    <a:pt x="8" y="54"/>
                  </a:lnTo>
                  <a:lnTo>
                    <a:pt x="27" y="73"/>
                  </a:lnTo>
                  <a:lnTo>
                    <a:pt x="8" y="115"/>
                  </a:lnTo>
                  <a:lnTo>
                    <a:pt x="0" y="161"/>
                  </a:lnTo>
                  <a:lnTo>
                    <a:pt x="4" y="196"/>
                  </a:lnTo>
                  <a:lnTo>
                    <a:pt x="12" y="227"/>
                  </a:lnTo>
                  <a:lnTo>
                    <a:pt x="27" y="254"/>
                  </a:lnTo>
                  <a:lnTo>
                    <a:pt x="46" y="277"/>
                  </a:lnTo>
                  <a:lnTo>
                    <a:pt x="73" y="296"/>
                  </a:lnTo>
                  <a:lnTo>
                    <a:pt x="100" y="311"/>
                  </a:lnTo>
                  <a:lnTo>
                    <a:pt x="131" y="319"/>
                  </a:lnTo>
                  <a:lnTo>
                    <a:pt x="162" y="323"/>
                  </a:lnTo>
                  <a:lnTo>
                    <a:pt x="212" y="315"/>
                  </a:lnTo>
                  <a:lnTo>
                    <a:pt x="254" y="296"/>
                  </a:lnTo>
                  <a:lnTo>
                    <a:pt x="274" y="315"/>
                  </a:lnTo>
                  <a:lnTo>
                    <a:pt x="281" y="323"/>
                  </a:lnTo>
                  <a:lnTo>
                    <a:pt x="293" y="323"/>
                  </a:lnTo>
                  <a:lnTo>
                    <a:pt x="304" y="323"/>
                  </a:lnTo>
                  <a:lnTo>
                    <a:pt x="316" y="315"/>
                  </a:lnTo>
                  <a:lnTo>
                    <a:pt x="324" y="304"/>
                  </a:lnTo>
                  <a:lnTo>
                    <a:pt x="324" y="292"/>
                  </a:lnTo>
                  <a:lnTo>
                    <a:pt x="324" y="281"/>
                  </a:lnTo>
                  <a:lnTo>
                    <a:pt x="316" y="273"/>
                  </a:lnTo>
                  <a:lnTo>
                    <a:pt x="297" y="254"/>
                  </a:lnTo>
                  <a:lnTo>
                    <a:pt x="316" y="211"/>
                  </a:lnTo>
                  <a:lnTo>
                    <a:pt x="324" y="188"/>
                  </a:lnTo>
                  <a:lnTo>
                    <a:pt x="324" y="161"/>
                  </a:lnTo>
                  <a:lnTo>
                    <a:pt x="320" y="131"/>
                  </a:lnTo>
                  <a:lnTo>
                    <a:pt x="312" y="100"/>
                  </a:lnTo>
                  <a:lnTo>
                    <a:pt x="297" y="73"/>
                  </a:lnTo>
                  <a:lnTo>
                    <a:pt x="277" y="46"/>
                  </a:lnTo>
                  <a:lnTo>
                    <a:pt x="254" y="27"/>
                  </a:lnTo>
                  <a:lnTo>
                    <a:pt x="224" y="11"/>
                  </a:lnTo>
                  <a:lnTo>
                    <a:pt x="197" y="4"/>
                  </a:lnTo>
                  <a:lnTo>
                    <a:pt x="162" y="0"/>
                  </a:lnTo>
                  <a:lnTo>
                    <a:pt x="162" y="0"/>
                  </a:lnTo>
                  <a:close/>
                  <a:moveTo>
                    <a:pt x="162" y="261"/>
                  </a:moveTo>
                  <a:lnTo>
                    <a:pt x="143" y="261"/>
                  </a:lnTo>
                  <a:lnTo>
                    <a:pt x="123" y="254"/>
                  </a:lnTo>
                  <a:lnTo>
                    <a:pt x="93" y="234"/>
                  </a:lnTo>
                  <a:lnTo>
                    <a:pt x="69" y="200"/>
                  </a:lnTo>
                  <a:lnTo>
                    <a:pt x="62" y="181"/>
                  </a:lnTo>
                  <a:lnTo>
                    <a:pt x="62" y="161"/>
                  </a:lnTo>
                  <a:lnTo>
                    <a:pt x="66" y="138"/>
                  </a:lnTo>
                  <a:lnTo>
                    <a:pt x="73" y="115"/>
                  </a:lnTo>
                  <a:lnTo>
                    <a:pt x="208" y="250"/>
                  </a:lnTo>
                  <a:lnTo>
                    <a:pt x="185" y="261"/>
                  </a:lnTo>
                  <a:lnTo>
                    <a:pt x="162" y="261"/>
                  </a:lnTo>
                  <a:lnTo>
                    <a:pt x="162" y="261"/>
                  </a:lnTo>
                  <a:close/>
                  <a:moveTo>
                    <a:pt x="251" y="208"/>
                  </a:moveTo>
                  <a:lnTo>
                    <a:pt x="116" y="73"/>
                  </a:lnTo>
                  <a:lnTo>
                    <a:pt x="139" y="65"/>
                  </a:lnTo>
                  <a:lnTo>
                    <a:pt x="162" y="61"/>
                  </a:lnTo>
                  <a:lnTo>
                    <a:pt x="181" y="65"/>
                  </a:lnTo>
                  <a:lnTo>
                    <a:pt x="200" y="69"/>
                  </a:lnTo>
                  <a:lnTo>
                    <a:pt x="235" y="92"/>
                  </a:lnTo>
                  <a:lnTo>
                    <a:pt x="254" y="123"/>
                  </a:lnTo>
                  <a:lnTo>
                    <a:pt x="262" y="142"/>
                  </a:lnTo>
                  <a:lnTo>
                    <a:pt x="262" y="161"/>
                  </a:lnTo>
                  <a:lnTo>
                    <a:pt x="258" y="184"/>
                  </a:lnTo>
                  <a:lnTo>
                    <a:pt x="251" y="208"/>
                  </a:lnTo>
                  <a:lnTo>
                    <a:pt x="251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98"/>
            <p:cNvSpPr>
              <a:spLocks/>
            </p:cNvSpPr>
            <p:nvPr/>
          </p:nvSpPr>
          <p:spPr bwMode="auto">
            <a:xfrm>
              <a:off x="4875213" y="4725988"/>
              <a:ext cx="128588" cy="617538"/>
            </a:xfrm>
            <a:custGeom>
              <a:avLst/>
              <a:gdLst>
                <a:gd name="T0" fmla="*/ 62 w 81"/>
                <a:gd name="T1" fmla="*/ 362 h 389"/>
                <a:gd name="T2" fmla="*/ 81 w 81"/>
                <a:gd name="T3" fmla="*/ 31 h 389"/>
                <a:gd name="T4" fmla="*/ 81 w 81"/>
                <a:gd name="T5" fmla="*/ 20 h 389"/>
                <a:gd name="T6" fmla="*/ 77 w 81"/>
                <a:gd name="T7" fmla="*/ 8 h 389"/>
                <a:gd name="T8" fmla="*/ 66 w 81"/>
                <a:gd name="T9" fmla="*/ 4 h 389"/>
                <a:gd name="T10" fmla="*/ 54 w 81"/>
                <a:gd name="T11" fmla="*/ 0 h 389"/>
                <a:gd name="T12" fmla="*/ 43 w 81"/>
                <a:gd name="T13" fmla="*/ 0 h 389"/>
                <a:gd name="T14" fmla="*/ 31 w 81"/>
                <a:gd name="T15" fmla="*/ 8 h 389"/>
                <a:gd name="T16" fmla="*/ 23 w 81"/>
                <a:gd name="T17" fmla="*/ 16 h 389"/>
                <a:gd name="T18" fmla="*/ 23 w 81"/>
                <a:gd name="T19" fmla="*/ 27 h 389"/>
                <a:gd name="T20" fmla="*/ 0 w 81"/>
                <a:gd name="T21" fmla="*/ 358 h 389"/>
                <a:gd name="T22" fmla="*/ 4 w 81"/>
                <a:gd name="T23" fmla="*/ 370 h 389"/>
                <a:gd name="T24" fmla="*/ 8 w 81"/>
                <a:gd name="T25" fmla="*/ 377 h 389"/>
                <a:gd name="T26" fmla="*/ 19 w 81"/>
                <a:gd name="T27" fmla="*/ 385 h 389"/>
                <a:gd name="T28" fmla="*/ 31 w 81"/>
                <a:gd name="T29" fmla="*/ 389 h 389"/>
                <a:gd name="T30" fmla="*/ 31 w 81"/>
                <a:gd name="T31" fmla="*/ 389 h 389"/>
                <a:gd name="T32" fmla="*/ 43 w 81"/>
                <a:gd name="T33" fmla="*/ 389 h 389"/>
                <a:gd name="T34" fmla="*/ 54 w 81"/>
                <a:gd name="T35" fmla="*/ 381 h 389"/>
                <a:gd name="T36" fmla="*/ 62 w 81"/>
                <a:gd name="T37" fmla="*/ 374 h 389"/>
                <a:gd name="T38" fmla="*/ 62 w 81"/>
                <a:gd name="T39" fmla="*/ 362 h 389"/>
                <a:gd name="T40" fmla="*/ 62 w 81"/>
                <a:gd name="T41" fmla="*/ 36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389">
                  <a:moveTo>
                    <a:pt x="62" y="362"/>
                  </a:moveTo>
                  <a:lnTo>
                    <a:pt x="81" y="31"/>
                  </a:lnTo>
                  <a:lnTo>
                    <a:pt x="81" y="20"/>
                  </a:lnTo>
                  <a:lnTo>
                    <a:pt x="77" y="8"/>
                  </a:lnTo>
                  <a:lnTo>
                    <a:pt x="66" y="4"/>
                  </a:lnTo>
                  <a:lnTo>
                    <a:pt x="54" y="0"/>
                  </a:lnTo>
                  <a:lnTo>
                    <a:pt x="43" y="0"/>
                  </a:lnTo>
                  <a:lnTo>
                    <a:pt x="31" y="8"/>
                  </a:lnTo>
                  <a:lnTo>
                    <a:pt x="23" y="16"/>
                  </a:lnTo>
                  <a:lnTo>
                    <a:pt x="23" y="27"/>
                  </a:lnTo>
                  <a:lnTo>
                    <a:pt x="0" y="358"/>
                  </a:lnTo>
                  <a:lnTo>
                    <a:pt x="4" y="370"/>
                  </a:lnTo>
                  <a:lnTo>
                    <a:pt x="8" y="377"/>
                  </a:lnTo>
                  <a:lnTo>
                    <a:pt x="19" y="385"/>
                  </a:lnTo>
                  <a:lnTo>
                    <a:pt x="31" y="389"/>
                  </a:lnTo>
                  <a:lnTo>
                    <a:pt x="31" y="389"/>
                  </a:lnTo>
                  <a:lnTo>
                    <a:pt x="43" y="389"/>
                  </a:lnTo>
                  <a:lnTo>
                    <a:pt x="54" y="381"/>
                  </a:lnTo>
                  <a:lnTo>
                    <a:pt x="62" y="374"/>
                  </a:lnTo>
                  <a:lnTo>
                    <a:pt x="62" y="362"/>
                  </a:lnTo>
                  <a:lnTo>
                    <a:pt x="62" y="3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Freeform 99"/>
            <p:cNvSpPr>
              <a:spLocks/>
            </p:cNvSpPr>
            <p:nvPr/>
          </p:nvSpPr>
          <p:spPr bwMode="auto">
            <a:xfrm>
              <a:off x="4924425" y="4414838"/>
              <a:ext cx="104775" cy="201613"/>
            </a:xfrm>
            <a:custGeom>
              <a:avLst/>
              <a:gdLst>
                <a:gd name="T0" fmla="*/ 27 w 66"/>
                <a:gd name="T1" fmla="*/ 127 h 127"/>
                <a:gd name="T2" fmla="*/ 31 w 66"/>
                <a:gd name="T3" fmla="*/ 127 h 127"/>
                <a:gd name="T4" fmla="*/ 42 w 66"/>
                <a:gd name="T5" fmla="*/ 123 h 127"/>
                <a:gd name="T6" fmla="*/ 50 w 66"/>
                <a:gd name="T7" fmla="*/ 116 h 127"/>
                <a:gd name="T8" fmla="*/ 58 w 66"/>
                <a:gd name="T9" fmla="*/ 108 h 127"/>
                <a:gd name="T10" fmla="*/ 62 w 66"/>
                <a:gd name="T11" fmla="*/ 96 h 127"/>
                <a:gd name="T12" fmla="*/ 66 w 66"/>
                <a:gd name="T13" fmla="*/ 31 h 127"/>
                <a:gd name="T14" fmla="*/ 62 w 66"/>
                <a:gd name="T15" fmla="*/ 19 h 127"/>
                <a:gd name="T16" fmla="*/ 58 w 66"/>
                <a:gd name="T17" fmla="*/ 8 h 127"/>
                <a:gd name="T18" fmla="*/ 46 w 66"/>
                <a:gd name="T19" fmla="*/ 0 h 127"/>
                <a:gd name="T20" fmla="*/ 35 w 66"/>
                <a:gd name="T21" fmla="*/ 0 h 127"/>
                <a:gd name="T22" fmla="*/ 23 w 66"/>
                <a:gd name="T23" fmla="*/ 0 h 127"/>
                <a:gd name="T24" fmla="*/ 12 w 66"/>
                <a:gd name="T25" fmla="*/ 8 h 127"/>
                <a:gd name="T26" fmla="*/ 4 w 66"/>
                <a:gd name="T27" fmla="*/ 16 h 127"/>
                <a:gd name="T28" fmla="*/ 4 w 66"/>
                <a:gd name="T29" fmla="*/ 27 h 127"/>
                <a:gd name="T30" fmla="*/ 0 w 66"/>
                <a:gd name="T31" fmla="*/ 93 h 127"/>
                <a:gd name="T32" fmla="*/ 0 w 66"/>
                <a:gd name="T33" fmla="*/ 104 h 127"/>
                <a:gd name="T34" fmla="*/ 8 w 66"/>
                <a:gd name="T35" fmla="*/ 116 h 127"/>
                <a:gd name="T36" fmla="*/ 15 w 66"/>
                <a:gd name="T37" fmla="*/ 123 h 127"/>
                <a:gd name="T38" fmla="*/ 27 w 66"/>
                <a:gd name="T39" fmla="*/ 127 h 127"/>
                <a:gd name="T40" fmla="*/ 27 w 66"/>
                <a:gd name="T41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27">
                  <a:moveTo>
                    <a:pt x="27" y="127"/>
                  </a:moveTo>
                  <a:lnTo>
                    <a:pt x="31" y="127"/>
                  </a:lnTo>
                  <a:lnTo>
                    <a:pt x="42" y="123"/>
                  </a:lnTo>
                  <a:lnTo>
                    <a:pt x="50" y="116"/>
                  </a:lnTo>
                  <a:lnTo>
                    <a:pt x="58" y="108"/>
                  </a:lnTo>
                  <a:lnTo>
                    <a:pt x="62" y="96"/>
                  </a:lnTo>
                  <a:lnTo>
                    <a:pt x="66" y="31"/>
                  </a:lnTo>
                  <a:lnTo>
                    <a:pt x="62" y="19"/>
                  </a:lnTo>
                  <a:lnTo>
                    <a:pt x="58" y="8"/>
                  </a:lnTo>
                  <a:lnTo>
                    <a:pt x="46" y="0"/>
                  </a:lnTo>
                  <a:lnTo>
                    <a:pt x="35" y="0"/>
                  </a:lnTo>
                  <a:lnTo>
                    <a:pt x="23" y="0"/>
                  </a:lnTo>
                  <a:lnTo>
                    <a:pt x="12" y="8"/>
                  </a:lnTo>
                  <a:lnTo>
                    <a:pt x="4" y="16"/>
                  </a:lnTo>
                  <a:lnTo>
                    <a:pt x="4" y="27"/>
                  </a:lnTo>
                  <a:lnTo>
                    <a:pt x="0" y="93"/>
                  </a:lnTo>
                  <a:lnTo>
                    <a:pt x="0" y="104"/>
                  </a:lnTo>
                  <a:lnTo>
                    <a:pt x="8" y="116"/>
                  </a:lnTo>
                  <a:lnTo>
                    <a:pt x="15" y="123"/>
                  </a:lnTo>
                  <a:lnTo>
                    <a:pt x="27" y="127"/>
                  </a:lnTo>
                  <a:lnTo>
                    <a:pt x="27" y="1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292727" y="1951383"/>
            <a:ext cx="234145" cy="422484"/>
            <a:chOff x="557213" y="3224213"/>
            <a:chExt cx="1671637" cy="3016250"/>
          </a:xfrm>
        </p:grpSpPr>
        <p:sp>
          <p:nvSpPr>
            <p:cNvPr id="62" name="Freeform 104"/>
            <p:cNvSpPr>
              <a:spLocks noEditPoints="1"/>
            </p:cNvSpPr>
            <p:nvPr/>
          </p:nvSpPr>
          <p:spPr bwMode="auto">
            <a:xfrm>
              <a:off x="1658938" y="3224213"/>
              <a:ext cx="569912" cy="3016250"/>
            </a:xfrm>
            <a:custGeom>
              <a:avLst/>
              <a:gdLst>
                <a:gd name="T0" fmla="*/ 135 w 359"/>
                <a:gd name="T1" fmla="*/ 0 h 1900"/>
                <a:gd name="T2" fmla="*/ 104 w 359"/>
                <a:gd name="T3" fmla="*/ 11 h 1900"/>
                <a:gd name="T4" fmla="*/ 31 w 359"/>
                <a:gd name="T5" fmla="*/ 615 h 1900"/>
                <a:gd name="T6" fmla="*/ 31 w 359"/>
                <a:gd name="T7" fmla="*/ 1146 h 1900"/>
                <a:gd name="T8" fmla="*/ 19 w 359"/>
                <a:gd name="T9" fmla="*/ 1150 h 1900"/>
                <a:gd name="T10" fmla="*/ 0 w 359"/>
                <a:gd name="T11" fmla="*/ 1165 h 1900"/>
                <a:gd name="T12" fmla="*/ 0 w 359"/>
                <a:gd name="T13" fmla="*/ 1188 h 1900"/>
                <a:gd name="T14" fmla="*/ 19 w 359"/>
                <a:gd name="T15" fmla="*/ 1208 h 1900"/>
                <a:gd name="T16" fmla="*/ 31 w 359"/>
                <a:gd name="T17" fmla="*/ 1208 h 1900"/>
                <a:gd name="T18" fmla="*/ 35 w 359"/>
                <a:gd name="T19" fmla="*/ 1796 h 1900"/>
                <a:gd name="T20" fmla="*/ 54 w 359"/>
                <a:gd name="T21" fmla="*/ 1842 h 1900"/>
                <a:gd name="T22" fmla="*/ 89 w 359"/>
                <a:gd name="T23" fmla="*/ 1877 h 1900"/>
                <a:gd name="T24" fmla="*/ 135 w 359"/>
                <a:gd name="T25" fmla="*/ 1896 h 1900"/>
                <a:gd name="T26" fmla="*/ 189 w 359"/>
                <a:gd name="T27" fmla="*/ 1896 h 1900"/>
                <a:gd name="T28" fmla="*/ 235 w 359"/>
                <a:gd name="T29" fmla="*/ 1877 h 1900"/>
                <a:gd name="T30" fmla="*/ 270 w 359"/>
                <a:gd name="T31" fmla="*/ 1842 h 1900"/>
                <a:gd name="T32" fmla="*/ 289 w 359"/>
                <a:gd name="T33" fmla="*/ 1796 h 1900"/>
                <a:gd name="T34" fmla="*/ 285 w 359"/>
                <a:gd name="T35" fmla="*/ 1735 h 1900"/>
                <a:gd name="T36" fmla="*/ 251 w 359"/>
                <a:gd name="T37" fmla="*/ 1677 h 1900"/>
                <a:gd name="T38" fmla="*/ 224 w 359"/>
                <a:gd name="T39" fmla="*/ 1177 h 1900"/>
                <a:gd name="T40" fmla="*/ 247 w 359"/>
                <a:gd name="T41" fmla="*/ 1131 h 1900"/>
                <a:gd name="T42" fmla="*/ 293 w 359"/>
                <a:gd name="T43" fmla="*/ 1111 h 1900"/>
                <a:gd name="T44" fmla="*/ 339 w 359"/>
                <a:gd name="T45" fmla="*/ 1108 h 1900"/>
                <a:gd name="T46" fmla="*/ 355 w 359"/>
                <a:gd name="T47" fmla="*/ 1092 h 1900"/>
                <a:gd name="T48" fmla="*/ 355 w 359"/>
                <a:gd name="T49" fmla="*/ 931 h 1900"/>
                <a:gd name="T50" fmla="*/ 339 w 359"/>
                <a:gd name="T51" fmla="*/ 673 h 1900"/>
                <a:gd name="T52" fmla="*/ 312 w 359"/>
                <a:gd name="T53" fmla="*/ 465 h 1900"/>
                <a:gd name="T54" fmla="*/ 278 w 359"/>
                <a:gd name="T55" fmla="*/ 304 h 1900"/>
                <a:gd name="T56" fmla="*/ 239 w 359"/>
                <a:gd name="T57" fmla="*/ 180 h 1900"/>
                <a:gd name="T58" fmla="*/ 204 w 359"/>
                <a:gd name="T59" fmla="*/ 96 h 1900"/>
                <a:gd name="T60" fmla="*/ 174 w 359"/>
                <a:gd name="T61" fmla="*/ 38 h 1900"/>
                <a:gd name="T62" fmla="*/ 154 w 359"/>
                <a:gd name="T63" fmla="*/ 15 h 1900"/>
                <a:gd name="T64" fmla="*/ 150 w 359"/>
                <a:gd name="T65" fmla="*/ 7 h 1900"/>
                <a:gd name="T66" fmla="*/ 162 w 359"/>
                <a:gd name="T67" fmla="*/ 1208 h 1900"/>
                <a:gd name="T68" fmla="*/ 93 w 359"/>
                <a:gd name="T69" fmla="*/ 1277 h 1900"/>
                <a:gd name="T70" fmla="*/ 227 w 359"/>
                <a:gd name="T71" fmla="*/ 1769 h 1900"/>
                <a:gd name="T72" fmla="*/ 208 w 359"/>
                <a:gd name="T73" fmla="*/ 1815 h 1900"/>
                <a:gd name="T74" fmla="*/ 162 w 359"/>
                <a:gd name="T75" fmla="*/ 1838 h 1900"/>
                <a:gd name="T76" fmla="*/ 112 w 359"/>
                <a:gd name="T77" fmla="*/ 1815 h 1900"/>
                <a:gd name="T78" fmla="*/ 93 w 359"/>
                <a:gd name="T79" fmla="*/ 1769 h 1900"/>
                <a:gd name="T80" fmla="*/ 162 w 359"/>
                <a:gd name="T81" fmla="*/ 1338 h 1900"/>
                <a:gd name="T82" fmla="*/ 170 w 359"/>
                <a:gd name="T83" fmla="*/ 1696 h 1900"/>
                <a:gd name="T84" fmla="*/ 204 w 359"/>
                <a:gd name="T85" fmla="*/ 1715 h 1900"/>
                <a:gd name="T86" fmla="*/ 227 w 359"/>
                <a:gd name="T87" fmla="*/ 1750 h 1900"/>
                <a:gd name="T88" fmla="*/ 227 w 359"/>
                <a:gd name="T89" fmla="*/ 1769 h 1900"/>
                <a:gd name="T90" fmla="*/ 270 w 359"/>
                <a:gd name="T91" fmla="*/ 1050 h 1900"/>
                <a:gd name="T92" fmla="*/ 212 w 359"/>
                <a:gd name="T93" fmla="*/ 1077 h 1900"/>
                <a:gd name="T94" fmla="*/ 166 w 359"/>
                <a:gd name="T95" fmla="*/ 1146 h 1900"/>
                <a:gd name="T96" fmla="*/ 93 w 359"/>
                <a:gd name="T97" fmla="*/ 623 h 1900"/>
                <a:gd name="T98" fmla="*/ 162 w 359"/>
                <a:gd name="T99" fmla="*/ 150 h 1900"/>
                <a:gd name="T100" fmla="*/ 185 w 359"/>
                <a:gd name="T101" fmla="*/ 219 h 1900"/>
                <a:gd name="T102" fmla="*/ 227 w 359"/>
                <a:gd name="T103" fmla="*/ 357 h 1900"/>
                <a:gd name="T104" fmla="*/ 262 w 359"/>
                <a:gd name="T105" fmla="*/ 557 h 1900"/>
                <a:gd name="T106" fmla="*/ 285 w 359"/>
                <a:gd name="T107" fmla="*/ 765 h 1900"/>
                <a:gd name="T108" fmla="*/ 293 w 359"/>
                <a:gd name="T109" fmla="*/ 961 h 1900"/>
                <a:gd name="T110" fmla="*/ 293 w 359"/>
                <a:gd name="T111" fmla="*/ 105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9" h="1900">
                  <a:moveTo>
                    <a:pt x="150" y="7"/>
                  </a:moveTo>
                  <a:lnTo>
                    <a:pt x="135" y="0"/>
                  </a:lnTo>
                  <a:lnTo>
                    <a:pt x="120" y="0"/>
                  </a:lnTo>
                  <a:lnTo>
                    <a:pt x="104" y="11"/>
                  </a:lnTo>
                  <a:lnTo>
                    <a:pt x="96" y="27"/>
                  </a:lnTo>
                  <a:lnTo>
                    <a:pt x="31" y="615"/>
                  </a:lnTo>
                  <a:lnTo>
                    <a:pt x="31" y="619"/>
                  </a:lnTo>
                  <a:lnTo>
                    <a:pt x="31" y="1146"/>
                  </a:lnTo>
                  <a:lnTo>
                    <a:pt x="31" y="1146"/>
                  </a:lnTo>
                  <a:lnTo>
                    <a:pt x="19" y="1150"/>
                  </a:lnTo>
                  <a:lnTo>
                    <a:pt x="8" y="1158"/>
                  </a:lnTo>
                  <a:lnTo>
                    <a:pt x="0" y="1165"/>
                  </a:lnTo>
                  <a:lnTo>
                    <a:pt x="0" y="1177"/>
                  </a:lnTo>
                  <a:lnTo>
                    <a:pt x="0" y="1188"/>
                  </a:lnTo>
                  <a:lnTo>
                    <a:pt x="8" y="1200"/>
                  </a:lnTo>
                  <a:lnTo>
                    <a:pt x="19" y="1208"/>
                  </a:lnTo>
                  <a:lnTo>
                    <a:pt x="31" y="1208"/>
                  </a:lnTo>
                  <a:lnTo>
                    <a:pt x="31" y="1208"/>
                  </a:lnTo>
                  <a:lnTo>
                    <a:pt x="31" y="1769"/>
                  </a:lnTo>
                  <a:lnTo>
                    <a:pt x="35" y="1796"/>
                  </a:lnTo>
                  <a:lnTo>
                    <a:pt x="42" y="1819"/>
                  </a:lnTo>
                  <a:lnTo>
                    <a:pt x="54" y="1842"/>
                  </a:lnTo>
                  <a:lnTo>
                    <a:pt x="69" y="1862"/>
                  </a:lnTo>
                  <a:lnTo>
                    <a:pt x="89" y="1877"/>
                  </a:lnTo>
                  <a:lnTo>
                    <a:pt x="112" y="1888"/>
                  </a:lnTo>
                  <a:lnTo>
                    <a:pt x="135" y="1896"/>
                  </a:lnTo>
                  <a:lnTo>
                    <a:pt x="162" y="1900"/>
                  </a:lnTo>
                  <a:lnTo>
                    <a:pt x="189" y="1896"/>
                  </a:lnTo>
                  <a:lnTo>
                    <a:pt x="212" y="1888"/>
                  </a:lnTo>
                  <a:lnTo>
                    <a:pt x="235" y="1877"/>
                  </a:lnTo>
                  <a:lnTo>
                    <a:pt x="254" y="1862"/>
                  </a:lnTo>
                  <a:lnTo>
                    <a:pt x="270" y="1842"/>
                  </a:lnTo>
                  <a:lnTo>
                    <a:pt x="281" y="1819"/>
                  </a:lnTo>
                  <a:lnTo>
                    <a:pt x="289" y="1796"/>
                  </a:lnTo>
                  <a:lnTo>
                    <a:pt x="289" y="1769"/>
                  </a:lnTo>
                  <a:lnTo>
                    <a:pt x="285" y="1735"/>
                  </a:lnTo>
                  <a:lnTo>
                    <a:pt x="274" y="1704"/>
                  </a:lnTo>
                  <a:lnTo>
                    <a:pt x="251" y="1677"/>
                  </a:lnTo>
                  <a:lnTo>
                    <a:pt x="224" y="1658"/>
                  </a:lnTo>
                  <a:lnTo>
                    <a:pt x="224" y="1177"/>
                  </a:lnTo>
                  <a:lnTo>
                    <a:pt x="231" y="1154"/>
                  </a:lnTo>
                  <a:lnTo>
                    <a:pt x="247" y="1131"/>
                  </a:lnTo>
                  <a:lnTo>
                    <a:pt x="266" y="1115"/>
                  </a:lnTo>
                  <a:lnTo>
                    <a:pt x="293" y="1111"/>
                  </a:lnTo>
                  <a:lnTo>
                    <a:pt x="328" y="1111"/>
                  </a:lnTo>
                  <a:lnTo>
                    <a:pt x="339" y="1108"/>
                  </a:lnTo>
                  <a:lnTo>
                    <a:pt x="347" y="1100"/>
                  </a:lnTo>
                  <a:lnTo>
                    <a:pt x="355" y="1092"/>
                  </a:lnTo>
                  <a:lnTo>
                    <a:pt x="359" y="1081"/>
                  </a:lnTo>
                  <a:lnTo>
                    <a:pt x="355" y="931"/>
                  </a:lnTo>
                  <a:lnTo>
                    <a:pt x="347" y="796"/>
                  </a:lnTo>
                  <a:lnTo>
                    <a:pt x="339" y="673"/>
                  </a:lnTo>
                  <a:lnTo>
                    <a:pt x="328" y="561"/>
                  </a:lnTo>
                  <a:lnTo>
                    <a:pt x="312" y="465"/>
                  </a:lnTo>
                  <a:lnTo>
                    <a:pt x="293" y="377"/>
                  </a:lnTo>
                  <a:lnTo>
                    <a:pt x="278" y="304"/>
                  </a:lnTo>
                  <a:lnTo>
                    <a:pt x="258" y="234"/>
                  </a:lnTo>
                  <a:lnTo>
                    <a:pt x="239" y="180"/>
                  </a:lnTo>
                  <a:lnTo>
                    <a:pt x="220" y="134"/>
                  </a:lnTo>
                  <a:lnTo>
                    <a:pt x="204" y="96"/>
                  </a:lnTo>
                  <a:lnTo>
                    <a:pt x="189" y="65"/>
                  </a:lnTo>
                  <a:lnTo>
                    <a:pt x="174" y="38"/>
                  </a:lnTo>
                  <a:lnTo>
                    <a:pt x="162" y="23"/>
                  </a:lnTo>
                  <a:lnTo>
                    <a:pt x="154" y="15"/>
                  </a:lnTo>
                  <a:lnTo>
                    <a:pt x="150" y="7"/>
                  </a:lnTo>
                  <a:lnTo>
                    <a:pt x="150" y="7"/>
                  </a:lnTo>
                  <a:close/>
                  <a:moveTo>
                    <a:pt x="93" y="1208"/>
                  </a:moveTo>
                  <a:lnTo>
                    <a:pt x="162" y="1208"/>
                  </a:lnTo>
                  <a:lnTo>
                    <a:pt x="162" y="1277"/>
                  </a:lnTo>
                  <a:lnTo>
                    <a:pt x="93" y="1277"/>
                  </a:lnTo>
                  <a:lnTo>
                    <a:pt x="93" y="1208"/>
                  </a:lnTo>
                  <a:close/>
                  <a:moveTo>
                    <a:pt x="227" y="1769"/>
                  </a:moveTo>
                  <a:lnTo>
                    <a:pt x="224" y="1796"/>
                  </a:lnTo>
                  <a:lnTo>
                    <a:pt x="208" y="1815"/>
                  </a:lnTo>
                  <a:lnTo>
                    <a:pt x="189" y="1831"/>
                  </a:lnTo>
                  <a:lnTo>
                    <a:pt x="162" y="1838"/>
                  </a:lnTo>
                  <a:lnTo>
                    <a:pt x="135" y="1831"/>
                  </a:lnTo>
                  <a:lnTo>
                    <a:pt x="112" y="1815"/>
                  </a:lnTo>
                  <a:lnTo>
                    <a:pt x="100" y="1796"/>
                  </a:lnTo>
                  <a:lnTo>
                    <a:pt x="93" y="1769"/>
                  </a:lnTo>
                  <a:lnTo>
                    <a:pt x="93" y="1338"/>
                  </a:lnTo>
                  <a:lnTo>
                    <a:pt x="162" y="1338"/>
                  </a:lnTo>
                  <a:lnTo>
                    <a:pt x="162" y="1677"/>
                  </a:lnTo>
                  <a:lnTo>
                    <a:pt x="170" y="1696"/>
                  </a:lnTo>
                  <a:lnTo>
                    <a:pt x="185" y="1704"/>
                  </a:lnTo>
                  <a:lnTo>
                    <a:pt x="204" y="1715"/>
                  </a:lnTo>
                  <a:lnTo>
                    <a:pt x="216" y="1731"/>
                  </a:lnTo>
                  <a:lnTo>
                    <a:pt x="227" y="1750"/>
                  </a:lnTo>
                  <a:lnTo>
                    <a:pt x="227" y="1769"/>
                  </a:lnTo>
                  <a:lnTo>
                    <a:pt x="227" y="1769"/>
                  </a:lnTo>
                  <a:close/>
                  <a:moveTo>
                    <a:pt x="293" y="1050"/>
                  </a:moveTo>
                  <a:lnTo>
                    <a:pt x="270" y="1050"/>
                  </a:lnTo>
                  <a:lnTo>
                    <a:pt x="251" y="1058"/>
                  </a:lnTo>
                  <a:lnTo>
                    <a:pt x="212" y="1077"/>
                  </a:lnTo>
                  <a:lnTo>
                    <a:pt x="185" y="1108"/>
                  </a:lnTo>
                  <a:lnTo>
                    <a:pt x="166" y="1146"/>
                  </a:lnTo>
                  <a:lnTo>
                    <a:pt x="93" y="1146"/>
                  </a:lnTo>
                  <a:lnTo>
                    <a:pt x="93" y="623"/>
                  </a:lnTo>
                  <a:lnTo>
                    <a:pt x="150" y="123"/>
                  </a:lnTo>
                  <a:lnTo>
                    <a:pt x="162" y="150"/>
                  </a:lnTo>
                  <a:lnTo>
                    <a:pt x="174" y="184"/>
                  </a:lnTo>
                  <a:lnTo>
                    <a:pt x="185" y="219"/>
                  </a:lnTo>
                  <a:lnTo>
                    <a:pt x="201" y="261"/>
                  </a:lnTo>
                  <a:lnTo>
                    <a:pt x="227" y="357"/>
                  </a:lnTo>
                  <a:lnTo>
                    <a:pt x="247" y="457"/>
                  </a:lnTo>
                  <a:lnTo>
                    <a:pt x="262" y="557"/>
                  </a:lnTo>
                  <a:lnTo>
                    <a:pt x="274" y="661"/>
                  </a:lnTo>
                  <a:lnTo>
                    <a:pt x="285" y="765"/>
                  </a:lnTo>
                  <a:lnTo>
                    <a:pt x="289" y="865"/>
                  </a:lnTo>
                  <a:lnTo>
                    <a:pt x="293" y="961"/>
                  </a:lnTo>
                  <a:lnTo>
                    <a:pt x="297" y="1050"/>
                  </a:lnTo>
                  <a:lnTo>
                    <a:pt x="293" y="10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Freeform 105"/>
            <p:cNvSpPr>
              <a:spLocks noEditPoints="1"/>
            </p:cNvSpPr>
            <p:nvPr/>
          </p:nvSpPr>
          <p:spPr bwMode="auto">
            <a:xfrm>
              <a:off x="557213" y="3224213"/>
              <a:ext cx="992187" cy="3016250"/>
            </a:xfrm>
            <a:custGeom>
              <a:avLst/>
              <a:gdLst>
                <a:gd name="T0" fmla="*/ 131 w 625"/>
                <a:gd name="T1" fmla="*/ 0 h 1900"/>
                <a:gd name="T2" fmla="*/ 89 w 625"/>
                <a:gd name="T3" fmla="*/ 7 h 1900"/>
                <a:gd name="T4" fmla="*/ 43 w 625"/>
                <a:gd name="T5" fmla="*/ 61 h 1900"/>
                <a:gd name="T6" fmla="*/ 35 w 625"/>
                <a:gd name="T7" fmla="*/ 1146 h 1900"/>
                <a:gd name="T8" fmla="*/ 19 w 625"/>
                <a:gd name="T9" fmla="*/ 1150 h 1900"/>
                <a:gd name="T10" fmla="*/ 4 w 625"/>
                <a:gd name="T11" fmla="*/ 1165 h 1900"/>
                <a:gd name="T12" fmla="*/ 4 w 625"/>
                <a:gd name="T13" fmla="*/ 1188 h 1900"/>
                <a:gd name="T14" fmla="*/ 19 w 625"/>
                <a:gd name="T15" fmla="*/ 1208 h 1900"/>
                <a:gd name="T16" fmla="*/ 35 w 625"/>
                <a:gd name="T17" fmla="*/ 1208 h 1900"/>
                <a:gd name="T18" fmla="*/ 39 w 625"/>
                <a:gd name="T19" fmla="*/ 1777 h 1900"/>
                <a:gd name="T20" fmla="*/ 58 w 625"/>
                <a:gd name="T21" fmla="*/ 1838 h 1900"/>
                <a:gd name="T22" fmla="*/ 97 w 625"/>
                <a:gd name="T23" fmla="*/ 1877 h 1900"/>
                <a:gd name="T24" fmla="*/ 139 w 625"/>
                <a:gd name="T25" fmla="*/ 1896 h 1900"/>
                <a:gd name="T26" fmla="*/ 189 w 625"/>
                <a:gd name="T27" fmla="*/ 1896 h 1900"/>
                <a:gd name="T28" fmla="*/ 235 w 625"/>
                <a:gd name="T29" fmla="*/ 1877 h 1900"/>
                <a:gd name="T30" fmla="*/ 274 w 625"/>
                <a:gd name="T31" fmla="*/ 1842 h 1900"/>
                <a:gd name="T32" fmla="*/ 293 w 625"/>
                <a:gd name="T33" fmla="*/ 1796 h 1900"/>
                <a:gd name="T34" fmla="*/ 289 w 625"/>
                <a:gd name="T35" fmla="*/ 1735 h 1900"/>
                <a:gd name="T36" fmla="*/ 255 w 625"/>
                <a:gd name="T37" fmla="*/ 1677 h 1900"/>
                <a:gd name="T38" fmla="*/ 228 w 625"/>
                <a:gd name="T39" fmla="*/ 1208 h 1900"/>
                <a:gd name="T40" fmla="*/ 540 w 625"/>
                <a:gd name="T41" fmla="*/ 1208 h 1900"/>
                <a:gd name="T42" fmla="*/ 555 w 625"/>
                <a:gd name="T43" fmla="*/ 1192 h 1900"/>
                <a:gd name="T44" fmla="*/ 625 w 625"/>
                <a:gd name="T45" fmla="*/ 30 h 1900"/>
                <a:gd name="T46" fmla="*/ 613 w 625"/>
                <a:gd name="T47" fmla="*/ 7 h 1900"/>
                <a:gd name="T48" fmla="*/ 594 w 625"/>
                <a:gd name="T49" fmla="*/ 0 h 1900"/>
                <a:gd name="T50" fmla="*/ 97 w 625"/>
                <a:gd name="T51" fmla="*/ 1208 h 1900"/>
                <a:gd name="T52" fmla="*/ 166 w 625"/>
                <a:gd name="T53" fmla="*/ 1277 h 1900"/>
                <a:gd name="T54" fmla="*/ 97 w 625"/>
                <a:gd name="T55" fmla="*/ 1208 h 1900"/>
                <a:gd name="T56" fmla="*/ 228 w 625"/>
                <a:gd name="T57" fmla="*/ 1796 h 1900"/>
                <a:gd name="T58" fmla="*/ 193 w 625"/>
                <a:gd name="T59" fmla="*/ 1831 h 1900"/>
                <a:gd name="T60" fmla="*/ 135 w 625"/>
                <a:gd name="T61" fmla="*/ 1831 h 1900"/>
                <a:gd name="T62" fmla="*/ 100 w 625"/>
                <a:gd name="T63" fmla="*/ 1777 h 1900"/>
                <a:gd name="T64" fmla="*/ 97 w 625"/>
                <a:gd name="T65" fmla="*/ 1338 h 1900"/>
                <a:gd name="T66" fmla="*/ 166 w 625"/>
                <a:gd name="T67" fmla="*/ 1677 h 1900"/>
                <a:gd name="T68" fmla="*/ 189 w 625"/>
                <a:gd name="T69" fmla="*/ 1704 h 1900"/>
                <a:gd name="T70" fmla="*/ 220 w 625"/>
                <a:gd name="T71" fmla="*/ 1731 h 1900"/>
                <a:gd name="T72" fmla="*/ 231 w 625"/>
                <a:gd name="T73" fmla="*/ 1769 h 1900"/>
                <a:gd name="T74" fmla="*/ 497 w 625"/>
                <a:gd name="T75" fmla="*/ 1146 h 1900"/>
                <a:gd name="T76" fmla="*/ 97 w 625"/>
                <a:gd name="T77" fmla="*/ 96 h 1900"/>
                <a:gd name="T78" fmla="*/ 104 w 625"/>
                <a:gd name="T79" fmla="*/ 73 h 1900"/>
                <a:gd name="T80" fmla="*/ 131 w 625"/>
                <a:gd name="T81" fmla="*/ 61 h 1900"/>
                <a:gd name="T82" fmla="*/ 497 w 625"/>
                <a:gd name="T83" fmla="*/ 1146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5" h="1900">
                  <a:moveTo>
                    <a:pt x="594" y="0"/>
                  </a:moveTo>
                  <a:lnTo>
                    <a:pt x="131" y="0"/>
                  </a:lnTo>
                  <a:lnTo>
                    <a:pt x="108" y="0"/>
                  </a:lnTo>
                  <a:lnTo>
                    <a:pt x="89" y="7"/>
                  </a:lnTo>
                  <a:lnTo>
                    <a:pt x="58" y="30"/>
                  </a:lnTo>
                  <a:lnTo>
                    <a:pt x="43" y="61"/>
                  </a:lnTo>
                  <a:lnTo>
                    <a:pt x="35" y="96"/>
                  </a:lnTo>
                  <a:lnTo>
                    <a:pt x="35" y="1146"/>
                  </a:lnTo>
                  <a:lnTo>
                    <a:pt x="35" y="1146"/>
                  </a:lnTo>
                  <a:lnTo>
                    <a:pt x="19" y="1150"/>
                  </a:lnTo>
                  <a:lnTo>
                    <a:pt x="12" y="1158"/>
                  </a:lnTo>
                  <a:lnTo>
                    <a:pt x="4" y="1165"/>
                  </a:lnTo>
                  <a:lnTo>
                    <a:pt x="0" y="1177"/>
                  </a:lnTo>
                  <a:lnTo>
                    <a:pt x="4" y="1188"/>
                  </a:lnTo>
                  <a:lnTo>
                    <a:pt x="12" y="1200"/>
                  </a:lnTo>
                  <a:lnTo>
                    <a:pt x="19" y="1208"/>
                  </a:lnTo>
                  <a:lnTo>
                    <a:pt x="35" y="1208"/>
                  </a:lnTo>
                  <a:lnTo>
                    <a:pt x="35" y="1208"/>
                  </a:lnTo>
                  <a:lnTo>
                    <a:pt x="35" y="1735"/>
                  </a:lnTo>
                  <a:lnTo>
                    <a:pt x="39" y="1777"/>
                  </a:lnTo>
                  <a:lnTo>
                    <a:pt x="46" y="1808"/>
                  </a:lnTo>
                  <a:lnTo>
                    <a:pt x="58" y="1838"/>
                  </a:lnTo>
                  <a:lnTo>
                    <a:pt x="77" y="1858"/>
                  </a:lnTo>
                  <a:lnTo>
                    <a:pt x="97" y="1877"/>
                  </a:lnTo>
                  <a:lnTo>
                    <a:pt x="116" y="1888"/>
                  </a:lnTo>
                  <a:lnTo>
                    <a:pt x="139" y="1896"/>
                  </a:lnTo>
                  <a:lnTo>
                    <a:pt x="166" y="1900"/>
                  </a:lnTo>
                  <a:lnTo>
                    <a:pt x="189" y="1896"/>
                  </a:lnTo>
                  <a:lnTo>
                    <a:pt x="216" y="1888"/>
                  </a:lnTo>
                  <a:lnTo>
                    <a:pt x="235" y="1877"/>
                  </a:lnTo>
                  <a:lnTo>
                    <a:pt x="255" y="1862"/>
                  </a:lnTo>
                  <a:lnTo>
                    <a:pt x="274" y="1842"/>
                  </a:lnTo>
                  <a:lnTo>
                    <a:pt x="285" y="1819"/>
                  </a:lnTo>
                  <a:lnTo>
                    <a:pt x="293" y="1796"/>
                  </a:lnTo>
                  <a:lnTo>
                    <a:pt x="293" y="1769"/>
                  </a:lnTo>
                  <a:lnTo>
                    <a:pt x="289" y="1735"/>
                  </a:lnTo>
                  <a:lnTo>
                    <a:pt x="278" y="1704"/>
                  </a:lnTo>
                  <a:lnTo>
                    <a:pt x="255" y="1677"/>
                  </a:lnTo>
                  <a:lnTo>
                    <a:pt x="228" y="1658"/>
                  </a:lnTo>
                  <a:lnTo>
                    <a:pt x="228" y="1208"/>
                  </a:lnTo>
                  <a:lnTo>
                    <a:pt x="528" y="1208"/>
                  </a:lnTo>
                  <a:lnTo>
                    <a:pt x="540" y="1208"/>
                  </a:lnTo>
                  <a:lnTo>
                    <a:pt x="548" y="1200"/>
                  </a:lnTo>
                  <a:lnTo>
                    <a:pt x="555" y="1192"/>
                  </a:lnTo>
                  <a:lnTo>
                    <a:pt x="559" y="1181"/>
                  </a:lnTo>
                  <a:lnTo>
                    <a:pt x="625" y="30"/>
                  </a:lnTo>
                  <a:lnTo>
                    <a:pt x="621" y="19"/>
                  </a:lnTo>
                  <a:lnTo>
                    <a:pt x="613" y="7"/>
                  </a:lnTo>
                  <a:lnTo>
                    <a:pt x="605" y="0"/>
                  </a:lnTo>
                  <a:lnTo>
                    <a:pt x="594" y="0"/>
                  </a:lnTo>
                  <a:lnTo>
                    <a:pt x="594" y="0"/>
                  </a:lnTo>
                  <a:close/>
                  <a:moveTo>
                    <a:pt x="97" y="1208"/>
                  </a:moveTo>
                  <a:lnTo>
                    <a:pt x="166" y="1208"/>
                  </a:lnTo>
                  <a:lnTo>
                    <a:pt x="166" y="1277"/>
                  </a:lnTo>
                  <a:lnTo>
                    <a:pt x="97" y="1277"/>
                  </a:lnTo>
                  <a:lnTo>
                    <a:pt x="97" y="1208"/>
                  </a:lnTo>
                  <a:close/>
                  <a:moveTo>
                    <a:pt x="231" y="1769"/>
                  </a:moveTo>
                  <a:lnTo>
                    <a:pt x="228" y="1796"/>
                  </a:lnTo>
                  <a:lnTo>
                    <a:pt x="212" y="1815"/>
                  </a:lnTo>
                  <a:lnTo>
                    <a:pt x="193" y="1831"/>
                  </a:lnTo>
                  <a:lnTo>
                    <a:pt x="166" y="1838"/>
                  </a:lnTo>
                  <a:lnTo>
                    <a:pt x="135" y="1831"/>
                  </a:lnTo>
                  <a:lnTo>
                    <a:pt x="116" y="1812"/>
                  </a:lnTo>
                  <a:lnTo>
                    <a:pt x="100" y="1777"/>
                  </a:lnTo>
                  <a:lnTo>
                    <a:pt x="97" y="1735"/>
                  </a:lnTo>
                  <a:lnTo>
                    <a:pt x="97" y="1338"/>
                  </a:lnTo>
                  <a:lnTo>
                    <a:pt x="166" y="1338"/>
                  </a:lnTo>
                  <a:lnTo>
                    <a:pt x="166" y="1677"/>
                  </a:lnTo>
                  <a:lnTo>
                    <a:pt x="174" y="1696"/>
                  </a:lnTo>
                  <a:lnTo>
                    <a:pt x="189" y="1704"/>
                  </a:lnTo>
                  <a:lnTo>
                    <a:pt x="204" y="1715"/>
                  </a:lnTo>
                  <a:lnTo>
                    <a:pt x="220" y="1731"/>
                  </a:lnTo>
                  <a:lnTo>
                    <a:pt x="228" y="1750"/>
                  </a:lnTo>
                  <a:lnTo>
                    <a:pt x="231" y="1769"/>
                  </a:lnTo>
                  <a:lnTo>
                    <a:pt x="231" y="1769"/>
                  </a:lnTo>
                  <a:close/>
                  <a:moveTo>
                    <a:pt x="497" y="1146"/>
                  </a:moveTo>
                  <a:lnTo>
                    <a:pt x="97" y="1146"/>
                  </a:lnTo>
                  <a:lnTo>
                    <a:pt x="97" y="96"/>
                  </a:lnTo>
                  <a:lnTo>
                    <a:pt x="97" y="84"/>
                  </a:lnTo>
                  <a:lnTo>
                    <a:pt x="104" y="73"/>
                  </a:lnTo>
                  <a:lnTo>
                    <a:pt x="112" y="65"/>
                  </a:lnTo>
                  <a:lnTo>
                    <a:pt x="131" y="61"/>
                  </a:lnTo>
                  <a:lnTo>
                    <a:pt x="559" y="61"/>
                  </a:lnTo>
                  <a:lnTo>
                    <a:pt x="497" y="1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Freeform 106"/>
            <p:cNvSpPr>
              <a:spLocks/>
            </p:cNvSpPr>
            <p:nvPr/>
          </p:nvSpPr>
          <p:spPr bwMode="auto">
            <a:xfrm>
              <a:off x="1144588" y="3430588"/>
              <a:ext cx="184150" cy="1503363"/>
            </a:xfrm>
            <a:custGeom>
              <a:avLst/>
              <a:gdLst>
                <a:gd name="T0" fmla="*/ 31 w 116"/>
                <a:gd name="T1" fmla="*/ 947 h 947"/>
                <a:gd name="T2" fmla="*/ 31 w 116"/>
                <a:gd name="T3" fmla="*/ 947 h 947"/>
                <a:gd name="T4" fmla="*/ 43 w 116"/>
                <a:gd name="T5" fmla="*/ 947 h 947"/>
                <a:gd name="T6" fmla="*/ 54 w 116"/>
                <a:gd name="T7" fmla="*/ 939 h 947"/>
                <a:gd name="T8" fmla="*/ 62 w 116"/>
                <a:gd name="T9" fmla="*/ 931 h 947"/>
                <a:gd name="T10" fmla="*/ 62 w 116"/>
                <a:gd name="T11" fmla="*/ 920 h 947"/>
                <a:gd name="T12" fmla="*/ 116 w 116"/>
                <a:gd name="T13" fmla="*/ 31 h 947"/>
                <a:gd name="T14" fmla="*/ 112 w 116"/>
                <a:gd name="T15" fmla="*/ 20 h 947"/>
                <a:gd name="T16" fmla="*/ 108 w 116"/>
                <a:gd name="T17" fmla="*/ 12 h 947"/>
                <a:gd name="T18" fmla="*/ 97 w 116"/>
                <a:gd name="T19" fmla="*/ 4 h 947"/>
                <a:gd name="T20" fmla="*/ 85 w 116"/>
                <a:gd name="T21" fmla="*/ 0 h 947"/>
                <a:gd name="T22" fmla="*/ 73 w 116"/>
                <a:gd name="T23" fmla="*/ 0 h 947"/>
                <a:gd name="T24" fmla="*/ 62 w 116"/>
                <a:gd name="T25" fmla="*/ 8 h 947"/>
                <a:gd name="T26" fmla="*/ 54 w 116"/>
                <a:gd name="T27" fmla="*/ 16 h 947"/>
                <a:gd name="T28" fmla="*/ 54 w 116"/>
                <a:gd name="T29" fmla="*/ 27 h 947"/>
                <a:gd name="T30" fmla="*/ 0 w 116"/>
                <a:gd name="T31" fmla="*/ 916 h 947"/>
                <a:gd name="T32" fmla="*/ 4 w 116"/>
                <a:gd name="T33" fmla="*/ 928 h 947"/>
                <a:gd name="T34" fmla="*/ 8 w 116"/>
                <a:gd name="T35" fmla="*/ 939 h 947"/>
                <a:gd name="T36" fmla="*/ 19 w 116"/>
                <a:gd name="T37" fmla="*/ 943 h 947"/>
                <a:gd name="T38" fmla="*/ 31 w 116"/>
                <a:gd name="T39" fmla="*/ 947 h 947"/>
                <a:gd name="T40" fmla="*/ 31 w 116"/>
                <a:gd name="T41" fmla="*/ 947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947">
                  <a:moveTo>
                    <a:pt x="31" y="947"/>
                  </a:moveTo>
                  <a:lnTo>
                    <a:pt x="31" y="947"/>
                  </a:lnTo>
                  <a:lnTo>
                    <a:pt x="43" y="947"/>
                  </a:lnTo>
                  <a:lnTo>
                    <a:pt x="54" y="939"/>
                  </a:lnTo>
                  <a:lnTo>
                    <a:pt x="62" y="931"/>
                  </a:lnTo>
                  <a:lnTo>
                    <a:pt x="62" y="920"/>
                  </a:lnTo>
                  <a:lnTo>
                    <a:pt x="116" y="31"/>
                  </a:lnTo>
                  <a:lnTo>
                    <a:pt x="112" y="20"/>
                  </a:lnTo>
                  <a:lnTo>
                    <a:pt x="108" y="12"/>
                  </a:lnTo>
                  <a:lnTo>
                    <a:pt x="97" y="4"/>
                  </a:lnTo>
                  <a:lnTo>
                    <a:pt x="85" y="0"/>
                  </a:lnTo>
                  <a:lnTo>
                    <a:pt x="73" y="0"/>
                  </a:lnTo>
                  <a:lnTo>
                    <a:pt x="62" y="8"/>
                  </a:lnTo>
                  <a:lnTo>
                    <a:pt x="54" y="16"/>
                  </a:lnTo>
                  <a:lnTo>
                    <a:pt x="54" y="27"/>
                  </a:lnTo>
                  <a:lnTo>
                    <a:pt x="0" y="916"/>
                  </a:lnTo>
                  <a:lnTo>
                    <a:pt x="4" y="928"/>
                  </a:lnTo>
                  <a:lnTo>
                    <a:pt x="8" y="939"/>
                  </a:lnTo>
                  <a:lnTo>
                    <a:pt x="19" y="943"/>
                  </a:lnTo>
                  <a:lnTo>
                    <a:pt x="31" y="947"/>
                  </a:lnTo>
                  <a:lnTo>
                    <a:pt x="31" y="9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65" name="Freeform 111"/>
          <p:cNvSpPr>
            <a:spLocks noEditPoints="1"/>
          </p:cNvSpPr>
          <p:nvPr/>
        </p:nvSpPr>
        <p:spPr bwMode="auto">
          <a:xfrm>
            <a:off x="3480124" y="1919453"/>
            <a:ext cx="284033" cy="457340"/>
          </a:xfrm>
          <a:custGeom>
            <a:avLst/>
            <a:gdLst>
              <a:gd name="T0" fmla="*/ 921 w 1180"/>
              <a:gd name="T1" fmla="*/ 384 h 1900"/>
              <a:gd name="T2" fmla="*/ 786 w 1180"/>
              <a:gd name="T3" fmla="*/ 207 h 1900"/>
              <a:gd name="T4" fmla="*/ 833 w 1180"/>
              <a:gd name="T5" fmla="*/ 65 h 1900"/>
              <a:gd name="T6" fmla="*/ 968 w 1180"/>
              <a:gd name="T7" fmla="*/ 73 h 1900"/>
              <a:gd name="T8" fmla="*/ 891 w 1180"/>
              <a:gd name="T9" fmla="*/ 0 h 1900"/>
              <a:gd name="T10" fmla="*/ 659 w 1180"/>
              <a:gd name="T11" fmla="*/ 130 h 1900"/>
              <a:gd name="T12" fmla="*/ 478 w 1180"/>
              <a:gd name="T13" fmla="*/ 180 h 1900"/>
              <a:gd name="T14" fmla="*/ 285 w 1180"/>
              <a:gd name="T15" fmla="*/ 300 h 1900"/>
              <a:gd name="T16" fmla="*/ 173 w 1180"/>
              <a:gd name="T17" fmla="*/ 523 h 1900"/>
              <a:gd name="T18" fmla="*/ 31 w 1180"/>
              <a:gd name="T19" fmla="*/ 788 h 1900"/>
              <a:gd name="T20" fmla="*/ 93 w 1180"/>
              <a:gd name="T21" fmla="*/ 1034 h 1900"/>
              <a:gd name="T22" fmla="*/ 185 w 1180"/>
              <a:gd name="T23" fmla="*/ 1142 h 1900"/>
              <a:gd name="T24" fmla="*/ 308 w 1180"/>
              <a:gd name="T25" fmla="*/ 1450 h 1900"/>
              <a:gd name="T26" fmla="*/ 536 w 1180"/>
              <a:gd name="T27" fmla="*/ 1735 h 1900"/>
              <a:gd name="T28" fmla="*/ 374 w 1180"/>
              <a:gd name="T29" fmla="*/ 1838 h 1900"/>
              <a:gd name="T30" fmla="*/ 385 w 1180"/>
              <a:gd name="T31" fmla="*/ 1900 h 1900"/>
              <a:gd name="T32" fmla="*/ 802 w 1180"/>
              <a:gd name="T33" fmla="*/ 1846 h 1900"/>
              <a:gd name="T34" fmla="*/ 640 w 1180"/>
              <a:gd name="T35" fmla="*/ 1762 h 1900"/>
              <a:gd name="T36" fmla="*/ 806 w 1180"/>
              <a:gd name="T37" fmla="*/ 1496 h 1900"/>
              <a:gd name="T38" fmla="*/ 975 w 1180"/>
              <a:gd name="T39" fmla="*/ 1142 h 1900"/>
              <a:gd name="T40" fmla="*/ 1072 w 1180"/>
              <a:gd name="T41" fmla="*/ 1046 h 1900"/>
              <a:gd name="T42" fmla="*/ 1160 w 1180"/>
              <a:gd name="T43" fmla="*/ 911 h 1900"/>
              <a:gd name="T44" fmla="*/ 1130 w 1180"/>
              <a:gd name="T45" fmla="*/ 704 h 1900"/>
              <a:gd name="T46" fmla="*/ 686 w 1180"/>
              <a:gd name="T47" fmla="*/ 200 h 1900"/>
              <a:gd name="T48" fmla="*/ 717 w 1180"/>
              <a:gd name="T49" fmla="*/ 361 h 1900"/>
              <a:gd name="T50" fmla="*/ 555 w 1180"/>
              <a:gd name="T51" fmla="*/ 330 h 1900"/>
              <a:gd name="T52" fmla="*/ 628 w 1180"/>
              <a:gd name="T53" fmla="*/ 192 h 1900"/>
              <a:gd name="T54" fmla="*/ 385 w 1180"/>
              <a:gd name="T55" fmla="*/ 1211 h 1900"/>
              <a:gd name="T56" fmla="*/ 378 w 1180"/>
              <a:gd name="T57" fmla="*/ 1431 h 1900"/>
              <a:gd name="T58" fmla="*/ 270 w 1180"/>
              <a:gd name="T59" fmla="*/ 1196 h 1900"/>
              <a:gd name="T60" fmla="*/ 625 w 1180"/>
              <a:gd name="T61" fmla="*/ 1838 h 1900"/>
              <a:gd name="T62" fmla="*/ 459 w 1180"/>
              <a:gd name="T63" fmla="*/ 1331 h 1900"/>
              <a:gd name="T64" fmla="*/ 702 w 1180"/>
              <a:gd name="T65" fmla="*/ 1331 h 1900"/>
              <a:gd name="T66" fmla="*/ 582 w 1180"/>
              <a:gd name="T67" fmla="*/ 1508 h 1900"/>
              <a:gd name="T68" fmla="*/ 786 w 1180"/>
              <a:gd name="T69" fmla="*/ 1431 h 1900"/>
              <a:gd name="T70" fmla="*/ 779 w 1180"/>
              <a:gd name="T71" fmla="*/ 1211 h 1900"/>
              <a:gd name="T72" fmla="*/ 185 w 1180"/>
              <a:gd name="T73" fmla="*/ 1081 h 1900"/>
              <a:gd name="T74" fmla="*/ 173 w 1180"/>
              <a:gd name="T75" fmla="*/ 1015 h 1900"/>
              <a:gd name="T76" fmla="*/ 1010 w 1180"/>
              <a:gd name="T77" fmla="*/ 1061 h 1900"/>
              <a:gd name="T78" fmla="*/ 1106 w 1180"/>
              <a:gd name="T79" fmla="*/ 888 h 1900"/>
              <a:gd name="T80" fmla="*/ 671 w 1180"/>
              <a:gd name="T81" fmla="*/ 950 h 1900"/>
              <a:gd name="T82" fmla="*/ 871 w 1180"/>
              <a:gd name="T83" fmla="*/ 796 h 1900"/>
              <a:gd name="T84" fmla="*/ 640 w 1180"/>
              <a:gd name="T85" fmla="*/ 896 h 1900"/>
              <a:gd name="T86" fmla="*/ 150 w 1180"/>
              <a:gd name="T87" fmla="*/ 958 h 1900"/>
              <a:gd name="T88" fmla="*/ 89 w 1180"/>
              <a:gd name="T89" fmla="*/ 815 h 1900"/>
              <a:gd name="T90" fmla="*/ 335 w 1180"/>
              <a:gd name="T91" fmla="*/ 746 h 1900"/>
              <a:gd name="T92" fmla="*/ 505 w 1180"/>
              <a:gd name="T93" fmla="*/ 654 h 1900"/>
              <a:gd name="T94" fmla="*/ 224 w 1180"/>
              <a:gd name="T95" fmla="*/ 707 h 1900"/>
              <a:gd name="T96" fmla="*/ 181 w 1180"/>
              <a:gd name="T97" fmla="*/ 611 h 1900"/>
              <a:gd name="T98" fmla="*/ 432 w 1180"/>
              <a:gd name="T99" fmla="*/ 511 h 1900"/>
              <a:gd name="T100" fmla="*/ 466 w 1180"/>
              <a:gd name="T101" fmla="*/ 450 h 1900"/>
              <a:gd name="T102" fmla="*/ 308 w 1180"/>
              <a:gd name="T103" fmla="*/ 392 h 1900"/>
              <a:gd name="T104" fmla="*/ 486 w 1180"/>
              <a:gd name="T105" fmla="*/ 284 h 1900"/>
              <a:gd name="T106" fmla="*/ 586 w 1180"/>
              <a:gd name="T107" fmla="*/ 442 h 1900"/>
              <a:gd name="T108" fmla="*/ 833 w 1180"/>
              <a:gd name="T109" fmla="*/ 415 h 1900"/>
              <a:gd name="T110" fmla="*/ 833 w 1180"/>
              <a:gd name="T111" fmla="*/ 504 h 1900"/>
              <a:gd name="T112" fmla="*/ 594 w 1180"/>
              <a:gd name="T113" fmla="*/ 611 h 1900"/>
              <a:gd name="T114" fmla="*/ 675 w 1180"/>
              <a:gd name="T115" fmla="*/ 646 h 1900"/>
              <a:gd name="T116" fmla="*/ 944 w 1180"/>
              <a:gd name="T117" fmla="*/ 469 h 1900"/>
              <a:gd name="T118" fmla="*/ 968 w 1180"/>
              <a:gd name="T119" fmla="*/ 657 h 1900"/>
              <a:gd name="T120" fmla="*/ 956 w 1180"/>
              <a:gd name="T121" fmla="*/ 750 h 1900"/>
              <a:gd name="T122" fmla="*/ 1110 w 1180"/>
              <a:gd name="T123" fmla="*/ 800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80" h="1900">
                <a:moveTo>
                  <a:pt x="1052" y="623"/>
                </a:moveTo>
                <a:lnTo>
                  <a:pt x="1060" y="577"/>
                </a:lnTo>
                <a:lnTo>
                  <a:pt x="1056" y="531"/>
                </a:lnTo>
                <a:lnTo>
                  <a:pt x="1041" y="481"/>
                </a:lnTo>
                <a:lnTo>
                  <a:pt x="1010" y="442"/>
                </a:lnTo>
                <a:lnTo>
                  <a:pt x="971" y="411"/>
                </a:lnTo>
                <a:lnTo>
                  <a:pt x="921" y="384"/>
                </a:lnTo>
                <a:lnTo>
                  <a:pt x="917" y="380"/>
                </a:lnTo>
                <a:lnTo>
                  <a:pt x="864" y="361"/>
                </a:lnTo>
                <a:lnTo>
                  <a:pt x="802" y="342"/>
                </a:lnTo>
                <a:lnTo>
                  <a:pt x="810" y="319"/>
                </a:lnTo>
                <a:lnTo>
                  <a:pt x="810" y="292"/>
                </a:lnTo>
                <a:lnTo>
                  <a:pt x="802" y="246"/>
                </a:lnTo>
                <a:lnTo>
                  <a:pt x="786" y="207"/>
                </a:lnTo>
                <a:lnTo>
                  <a:pt x="756" y="173"/>
                </a:lnTo>
                <a:lnTo>
                  <a:pt x="721" y="146"/>
                </a:lnTo>
                <a:lnTo>
                  <a:pt x="740" y="123"/>
                </a:lnTo>
                <a:lnTo>
                  <a:pt x="759" y="100"/>
                </a:lnTo>
                <a:lnTo>
                  <a:pt x="779" y="84"/>
                </a:lnTo>
                <a:lnTo>
                  <a:pt x="798" y="77"/>
                </a:lnTo>
                <a:lnTo>
                  <a:pt x="833" y="65"/>
                </a:lnTo>
                <a:lnTo>
                  <a:pt x="856" y="61"/>
                </a:lnTo>
                <a:lnTo>
                  <a:pt x="883" y="61"/>
                </a:lnTo>
                <a:lnTo>
                  <a:pt x="906" y="65"/>
                </a:lnTo>
                <a:lnTo>
                  <a:pt x="921" y="69"/>
                </a:lnTo>
                <a:lnTo>
                  <a:pt x="933" y="77"/>
                </a:lnTo>
                <a:lnTo>
                  <a:pt x="948" y="80"/>
                </a:lnTo>
                <a:lnTo>
                  <a:pt x="968" y="73"/>
                </a:lnTo>
                <a:lnTo>
                  <a:pt x="975" y="61"/>
                </a:lnTo>
                <a:lnTo>
                  <a:pt x="979" y="46"/>
                </a:lnTo>
                <a:lnTo>
                  <a:pt x="975" y="34"/>
                </a:lnTo>
                <a:lnTo>
                  <a:pt x="964" y="23"/>
                </a:lnTo>
                <a:lnTo>
                  <a:pt x="944" y="15"/>
                </a:lnTo>
                <a:lnTo>
                  <a:pt x="921" y="7"/>
                </a:lnTo>
                <a:lnTo>
                  <a:pt x="891" y="0"/>
                </a:lnTo>
                <a:lnTo>
                  <a:pt x="856" y="0"/>
                </a:lnTo>
                <a:lnTo>
                  <a:pt x="813" y="4"/>
                </a:lnTo>
                <a:lnTo>
                  <a:pt x="771" y="19"/>
                </a:lnTo>
                <a:lnTo>
                  <a:pt x="732" y="42"/>
                </a:lnTo>
                <a:lnTo>
                  <a:pt x="698" y="77"/>
                </a:lnTo>
                <a:lnTo>
                  <a:pt x="678" y="100"/>
                </a:lnTo>
                <a:lnTo>
                  <a:pt x="659" y="130"/>
                </a:lnTo>
                <a:lnTo>
                  <a:pt x="648" y="130"/>
                </a:lnTo>
                <a:lnTo>
                  <a:pt x="601" y="138"/>
                </a:lnTo>
                <a:lnTo>
                  <a:pt x="563" y="154"/>
                </a:lnTo>
                <a:lnTo>
                  <a:pt x="528" y="184"/>
                </a:lnTo>
                <a:lnTo>
                  <a:pt x="501" y="219"/>
                </a:lnTo>
                <a:lnTo>
                  <a:pt x="490" y="200"/>
                </a:lnTo>
                <a:lnTo>
                  <a:pt x="478" y="180"/>
                </a:lnTo>
                <a:lnTo>
                  <a:pt x="470" y="169"/>
                </a:lnTo>
                <a:lnTo>
                  <a:pt x="459" y="165"/>
                </a:lnTo>
                <a:lnTo>
                  <a:pt x="447" y="161"/>
                </a:lnTo>
                <a:lnTo>
                  <a:pt x="436" y="165"/>
                </a:lnTo>
                <a:lnTo>
                  <a:pt x="374" y="207"/>
                </a:lnTo>
                <a:lnTo>
                  <a:pt x="324" y="254"/>
                </a:lnTo>
                <a:lnTo>
                  <a:pt x="285" y="300"/>
                </a:lnTo>
                <a:lnTo>
                  <a:pt x="262" y="346"/>
                </a:lnTo>
                <a:lnTo>
                  <a:pt x="243" y="388"/>
                </a:lnTo>
                <a:lnTo>
                  <a:pt x="231" y="431"/>
                </a:lnTo>
                <a:lnTo>
                  <a:pt x="227" y="465"/>
                </a:lnTo>
                <a:lnTo>
                  <a:pt x="227" y="492"/>
                </a:lnTo>
                <a:lnTo>
                  <a:pt x="224" y="496"/>
                </a:lnTo>
                <a:lnTo>
                  <a:pt x="173" y="523"/>
                </a:lnTo>
                <a:lnTo>
                  <a:pt x="139" y="561"/>
                </a:lnTo>
                <a:lnTo>
                  <a:pt x="116" y="607"/>
                </a:lnTo>
                <a:lnTo>
                  <a:pt x="104" y="661"/>
                </a:lnTo>
                <a:lnTo>
                  <a:pt x="104" y="700"/>
                </a:lnTo>
                <a:lnTo>
                  <a:pt x="108" y="734"/>
                </a:lnTo>
                <a:lnTo>
                  <a:pt x="66" y="757"/>
                </a:lnTo>
                <a:lnTo>
                  <a:pt x="31" y="788"/>
                </a:lnTo>
                <a:lnTo>
                  <a:pt x="8" y="827"/>
                </a:lnTo>
                <a:lnTo>
                  <a:pt x="0" y="869"/>
                </a:lnTo>
                <a:lnTo>
                  <a:pt x="0" y="896"/>
                </a:lnTo>
                <a:lnTo>
                  <a:pt x="4" y="919"/>
                </a:lnTo>
                <a:lnTo>
                  <a:pt x="19" y="965"/>
                </a:lnTo>
                <a:lnTo>
                  <a:pt x="50" y="1004"/>
                </a:lnTo>
                <a:lnTo>
                  <a:pt x="93" y="1034"/>
                </a:lnTo>
                <a:lnTo>
                  <a:pt x="89" y="1046"/>
                </a:lnTo>
                <a:lnTo>
                  <a:pt x="93" y="1065"/>
                </a:lnTo>
                <a:lnTo>
                  <a:pt x="96" y="1084"/>
                </a:lnTo>
                <a:lnTo>
                  <a:pt x="120" y="1115"/>
                </a:lnTo>
                <a:lnTo>
                  <a:pt x="150" y="1134"/>
                </a:lnTo>
                <a:lnTo>
                  <a:pt x="166" y="1142"/>
                </a:lnTo>
                <a:lnTo>
                  <a:pt x="185" y="1142"/>
                </a:lnTo>
                <a:lnTo>
                  <a:pt x="189" y="1142"/>
                </a:lnTo>
                <a:lnTo>
                  <a:pt x="204" y="1169"/>
                </a:lnTo>
                <a:lnTo>
                  <a:pt x="208" y="1196"/>
                </a:lnTo>
                <a:lnTo>
                  <a:pt x="216" y="1269"/>
                </a:lnTo>
                <a:lnTo>
                  <a:pt x="235" y="1335"/>
                </a:lnTo>
                <a:lnTo>
                  <a:pt x="266" y="1396"/>
                </a:lnTo>
                <a:lnTo>
                  <a:pt x="308" y="1450"/>
                </a:lnTo>
                <a:lnTo>
                  <a:pt x="359" y="1496"/>
                </a:lnTo>
                <a:lnTo>
                  <a:pt x="416" y="1531"/>
                </a:lnTo>
                <a:lnTo>
                  <a:pt x="482" y="1558"/>
                </a:lnTo>
                <a:lnTo>
                  <a:pt x="551" y="1569"/>
                </a:lnTo>
                <a:lnTo>
                  <a:pt x="551" y="1669"/>
                </a:lnTo>
                <a:lnTo>
                  <a:pt x="547" y="1704"/>
                </a:lnTo>
                <a:lnTo>
                  <a:pt x="536" y="1735"/>
                </a:lnTo>
                <a:lnTo>
                  <a:pt x="520" y="1762"/>
                </a:lnTo>
                <a:lnTo>
                  <a:pt x="501" y="1788"/>
                </a:lnTo>
                <a:lnTo>
                  <a:pt x="478" y="1808"/>
                </a:lnTo>
                <a:lnTo>
                  <a:pt x="447" y="1823"/>
                </a:lnTo>
                <a:lnTo>
                  <a:pt x="416" y="1835"/>
                </a:lnTo>
                <a:lnTo>
                  <a:pt x="385" y="1838"/>
                </a:lnTo>
                <a:lnTo>
                  <a:pt x="374" y="1838"/>
                </a:lnTo>
                <a:lnTo>
                  <a:pt x="362" y="1846"/>
                </a:lnTo>
                <a:lnTo>
                  <a:pt x="355" y="1854"/>
                </a:lnTo>
                <a:lnTo>
                  <a:pt x="355" y="1869"/>
                </a:lnTo>
                <a:lnTo>
                  <a:pt x="355" y="1881"/>
                </a:lnTo>
                <a:lnTo>
                  <a:pt x="362" y="1888"/>
                </a:lnTo>
                <a:lnTo>
                  <a:pt x="374" y="1896"/>
                </a:lnTo>
                <a:lnTo>
                  <a:pt x="385" y="1900"/>
                </a:lnTo>
                <a:lnTo>
                  <a:pt x="779" y="1900"/>
                </a:lnTo>
                <a:lnTo>
                  <a:pt x="790" y="1896"/>
                </a:lnTo>
                <a:lnTo>
                  <a:pt x="802" y="1888"/>
                </a:lnTo>
                <a:lnTo>
                  <a:pt x="806" y="1881"/>
                </a:lnTo>
                <a:lnTo>
                  <a:pt x="810" y="1869"/>
                </a:lnTo>
                <a:lnTo>
                  <a:pt x="806" y="1854"/>
                </a:lnTo>
                <a:lnTo>
                  <a:pt x="802" y="1846"/>
                </a:lnTo>
                <a:lnTo>
                  <a:pt x="790" y="1838"/>
                </a:lnTo>
                <a:lnTo>
                  <a:pt x="779" y="1838"/>
                </a:lnTo>
                <a:lnTo>
                  <a:pt x="744" y="1835"/>
                </a:lnTo>
                <a:lnTo>
                  <a:pt x="713" y="1823"/>
                </a:lnTo>
                <a:lnTo>
                  <a:pt x="686" y="1808"/>
                </a:lnTo>
                <a:lnTo>
                  <a:pt x="663" y="1788"/>
                </a:lnTo>
                <a:lnTo>
                  <a:pt x="640" y="1762"/>
                </a:lnTo>
                <a:lnTo>
                  <a:pt x="625" y="1735"/>
                </a:lnTo>
                <a:lnTo>
                  <a:pt x="617" y="1704"/>
                </a:lnTo>
                <a:lnTo>
                  <a:pt x="613" y="1669"/>
                </a:lnTo>
                <a:lnTo>
                  <a:pt x="613" y="1569"/>
                </a:lnTo>
                <a:lnTo>
                  <a:pt x="682" y="1558"/>
                </a:lnTo>
                <a:lnTo>
                  <a:pt x="748" y="1531"/>
                </a:lnTo>
                <a:lnTo>
                  <a:pt x="806" y="1496"/>
                </a:lnTo>
                <a:lnTo>
                  <a:pt x="856" y="1450"/>
                </a:lnTo>
                <a:lnTo>
                  <a:pt x="898" y="1396"/>
                </a:lnTo>
                <a:lnTo>
                  <a:pt x="929" y="1335"/>
                </a:lnTo>
                <a:lnTo>
                  <a:pt x="948" y="1269"/>
                </a:lnTo>
                <a:lnTo>
                  <a:pt x="956" y="1196"/>
                </a:lnTo>
                <a:lnTo>
                  <a:pt x="960" y="1169"/>
                </a:lnTo>
                <a:lnTo>
                  <a:pt x="975" y="1142"/>
                </a:lnTo>
                <a:lnTo>
                  <a:pt x="975" y="1142"/>
                </a:lnTo>
                <a:lnTo>
                  <a:pt x="995" y="1142"/>
                </a:lnTo>
                <a:lnTo>
                  <a:pt x="1014" y="1134"/>
                </a:lnTo>
                <a:lnTo>
                  <a:pt x="1045" y="1115"/>
                </a:lnTo>
                <a:lnTo>
                  <a:pt x="1064" y="1084"/>
                </a:lnTo>
                <a:lnTo>
                  <a:pt x="1072" y="1065"/>
                </a:lnTo>
                <a:lnTo>
                  <a:pt x="1072" y="1046"/>
                </a:lnTo>
                <a:lnTo>
                  <a:pt x="1068" y="1023"/>
                </a:lnTo>
                <a:lnTo>
                  <a:pt x="1079" y="1015"/>
                </a:lnTo>
                <a:lnTo>
                  <a:pt x="1095" y="1000"/>
                </a:lnTo>
                <a:lnTo>
                  <a:pt x="1114" y="984"/>
                </a:lnTo>
                <a:lnTo>
                  <a:pt x="1130" y="965"/>
                </a:lnTo>
                <a:lnTo>
                  <a:pt x="1149" y="938"/>
                </a:lnTo>
                <a:lnTo>
                  <a:pt x="1160" y="911"/>
                </a:lnTo>
                <a:lnTo>
                  <a:pt x="1172" y="877"/>
                </a:lnTo>
                <a:lnTo>
                  <a:pt x="1180" y="842"/>
                </a:lnTo>
                <a:lnTo>
                  <a:pt x="1176" y="815"/>
                </a:lnTo>
                <a:lnTo>
                  <a:pt x="1172" y="784"/>
                </a:lnTo>
                <a:lnTo>
                  <a:pt x="1164" y="757"/>
                </a:lnTo>
                <a:lnTo>
                  <a:pt x="1149" y="731"/>
                </a:lnTo>
                <a:lnTo>
                  <a:pt x="1130" y="704"/>
                </a:lnTo>
                <a:lnTo>
                  <a:pt x="1110" y="677"/>
                </a:lnTo>
                <a:lnTo>
                  <a:pt x="1083" y="650"/>
                </a:lnTo>
                <a:lnTo>
                  <a:pt x="1052" y="623"/>
                </a:lnTo>
                <a:lnTo>
                  <a:pt x="1052" y="623"/>
                </a:lnTo>
                <a:close/>
                <a:moveTo>
                  <a:pt x="648" y="192"/>
                </a:moveTo>
                <a:lnTo>
                  <a:pt x="667" y="192"/>
                </a:lnTo>
                <a:lnTo>
                  <a:pt x="686" y="200"/>
                </a:lnTo>
                <a:lnTo>
                  <a:pt x="717" y="219"/>
                </a:lnTo>
                <a:lnTo>
                  <a:pt x="740" y="254"/>
                </a:lnTo>
                <a:lnTo>
                  <a:pt x="748" y="273"/>
                </a:lnTo>
                <a:lnTo>
                  <a:pt x="748" y="292"/>
                </a:lnTo>
                <a:lnTo>
                  <a:pt x="748" y="311"/>
                </a:lnTo>
                <a:lnTo>
                  <a:pt x="740" y="330"/>
                </a:lnTo>
                <a:lnTo>
                  <a:pt x="717" y="361"/>
                </a:lnTo>
                <a:lnTo>
                  <a:pt x="686" y="384"/>
                </a:lnTo>
                <a:lnTo>
                  <a:pt x="667" y="392"/>
                </a:lnTo>
                <a:lnTo>
                  <a:pt x="648" y="392"/>
                </a:lnTo>
                <a:lnTo>
                  <a:pt x="628" y="392"/>
                </a:lnTo>
                <a:lnTo>
                  <a:pt x="609" y="384"/>
                </a:lnTo>
                <a:lnTo>
                  <a:pt x="574" y="361"/>
                </a:lnTo>
                <a:lnTo>
                  <a:pt x="555" y="330"/>
                </a:lnTo>
                <a:lnTo>
                  <a:pt x="547" y="311"/>
                </a:lnTo>
                <a:lnTo>
                  <a:pt x="547" y="292"/>
                </a:lnTo>
                <a:lnTo>
                  <a:pt x="547" y="273"/>
                </a:lnTo>
                <a:lnTo>
                  <a:pt x="555" y="254"/>
                </a:lnTo>
                <a:lnTo>
                  <a:pt x="574" y="219"/>
                </a:lnTo>
                <a:lnTo>
                  <a:pt x="609" y="200"/>
                </a:lnTo>
                <a:lnTo>
                  <a:pt x="628" y="192"/>
                </a:lnTo>
                <a:lnTo>
                  <a:pt x="648" y="192"/>
                </a:lnTo>
                <a:lnTo>
                  <a:pt x="648" y="192"/>
                </a:lnTo>
                <a:close/>
                <a:moveTo>
                  <a:pt x="270" y="1196"/>
                </a:moveTo>
                <a:lnTo>
                  <a:pt x="266" y="1169"/>
                </a:lnTo>
                <a:lnTo>
                  <a:pt x="258" y="1142"/>
                </a:lnTo>
                <a:lnTo>
                  <a:pt x="385" y="1142"/>
                </a:lnTo>
                <a:lnTo>
                  <a:pt x="385" y="1211"/>
                </a:lnTo>
                <a:lnTo>
                  <a:pt x="389" y="1281"/>
                </a:lnTo>
                <a:lnTo>
                  <a:pt x="401" y="1342"/>
                </a:lnTo>
                <a:lnTo>
                  <a:pt x="416" y="1404"/>
                </a:lnTo>
                <a:lnTo>
                  <a:pt x="439" y="1458"/>
                </a:lnTo>
                <a:lnTo>
                  <a:pt x="451" y="1481"/>
                </a:lnTo>
                <a:lnTo>
                  <a:pt x="412" y="1458"/>
                </a:lnTo>
                <a:lnTo>
                  <a:pt x="378" y="1431"/>
                </a:lnTo>
                <a:lnTo>
                  <a:pt x="347" y="1400"/>
                </a:lnTo>
                <a:lnTo>
                  <a:pt x="320" y="1365"/>
                </a:lnTo>
                <a:lnTo>
                  <a:pt x="301" y="1327"/>
                </a:lnTo>
                <a:lnTo>
                  <a:pt x="285" y="1288"/>
                </a:lnTo>
                <a:lnTo>
                  <a:pt x="274" y="1242"/>
                </a:lnTo>
                <a:lnTo>
                  <a:pt x="270" y="1196"/>
                </a:lnTo>
                <a:lnTo>
                  <a:pt x="270" y="1196"/>
                </a:lnTo>
                <a:close/>
                <a:moveTo>
                  <a:pt x="625" y="1838"/>
                </a:moveTo>
                <a:lnTo>
                  <a:pt x="540" y="1838"/>
                </a:lnTo>
                <a:lnTo>
                  <a:pt x="563" y="1812"/>
                </a:lnTo>
                <a:lnTo>
                  <a:pt x="582" y="1785"/>
                </a:lnTo>
                <a:lnTo>
                  <a:pt x="601" y="1812"/>
                </a:lnTo>
                <a:lnTo>
                  <a:pt x="625" y="1838"/>
                </a:lnTo>
                <a:lnTo>
                  <a:pt x="625" y="1838"/>
                </a:lnTo>
                <a:close/>
                <a:moveTo>
                  <a:pt x="582" y="1508"/>
                </a:moveTo>
                <a:lnTo>
                  <a:pt x="559" y="1504"/>
                </a:lnTo>
                <a:lnTo>
                  <a:pt x="536" y="1488"/>
                </a:lnTo>
                <a:lnTo>
                  <a:pt x="513" y="1461"/>
                </a:lnTo>
                <a:lnTo>
                  <a:pt x="493" y="1431"/>
                </a:lnTo>
                <a:lnTo>
                  <a:pt x="474" y="1381"/>
                </a:lnTo>
                <a:lnTo>
                  <a:pt x="459" y="1331"/>
                </a:lnTo>
                <a:lnTo>
                  <a:pt x="451" y="1273"/>
                </a:lnTo>
                <a:lnTo>
                  <a:pt x="447" y="1211"/>
                </a:lnTo>
                <a:lnTo>
                  <a:pt x="447" y="1142"/>
                </a:lnTo>
                <a:lnTo>
                  <a:pt x="717" y="1142"/>
                </a:lnTo>
                <a:lnTo>
                  <a:pt x="717" y="1211"/>
                </a:lnTo>
                <a:lnTo>
                  <a:pt x="713" y="1273"/>
                </a:lnTo>
                <a:lnTo>
                  <a:pt x="702" y="1331"/>
                </a:lnTo>
                <a:lnTo>
                  <a:pt x="690" y="1381"/>
                </a:lnTo>
                <a:lnTo>
                  <a:pt x="671" y="1427"/>
                </a:lnTo>
                <a:lnTo>
                  <a:pt x="651" y="1461"/>
                </a:lnTo>
                <a:lnTo>
                  <a:pt x="628" y="1488"/>
                </a:lnTo>
                <a:lnTo>
                  <a:pt x="605" y="1504"/>
                </a:lnTo>
                <a:lnTo>
                  <a:pt x="582" y="1508"/>
                </a:lnTo>
                <a:lnTo>
                  <a:pt x="582" y="1508"/>
                </a:lnTo>
                <a:close/>
                <a:moveTo>
                  <a:pt x="894" y="1196"/>
                </a:moveTo>
                <a:lnTo>
                  <a:pt x="891" y="1242"/>
                </a:lnTo>
                <a:lnTo>
                  <a:pt x="879" y="1288"/>
                </a:lnTo>
                <a:lnTo>
                  <a:pt x="864" y="1327"/>
                </a:lnTo>
                <a:lnTo>
                  <a:pt x="844" y="1365"/>
                </a:lnTo>
                <a:lnTo>
                  <a:pt x="817" y="1400"/>
                </a:lnTo>
                <a:lnTo>
                  <a:pt x="786" y="1431"/>
                </a:lnTo>
                <a:lnTo>
                  <a:pt x="752" y="1458"/>
                </a:lnTo>
                <a:lnTo>
                  <a:pt x="713" y="1481"/>
                </a:lnTo>
                <a:lnTo>
                  <a:pt x="725" y="1458"/>
                </a:lnTo>
                <a:lnTo>
                  <a:pt x="748" y="1404"/>
                </a:lnTo>
                <a:lnTo>
                  <a:pt x="763" y="1342"/>
                </a:lnTo>
                <a:lnTo>
                  <a:pt x="775" y="1281"/>
                </a:lnTo>
                <a:lnTo>
                  <a:pt x="779" y="1211"/>
                </a:lnTo>
                <a:lnTo>
                  <a:pt x="779" y="1142"/>
                </a:lnTo>
                <a:lnTo>
                  <a:pt x="902" y="1142"/>
                </a:lnTo>
                <a:lnTo>
                  <a:pt x="894" y="1169"/>
                </a:lnTo>
                <a:lnTo>
                  <a:pt x="894" y="1196"/>
                </a:lnTo>
                <a:lnTo>
                  <a:pt x="894" y="1196"/>
                </a:lnTo>
                <a:close/>
                <a:moveTo>
                  <a:pt x="975" y="1081"/>
                </a:moveTo>
                <a:lnTo>
                  <a:pt x="185" y="1081"/>
                </a:lnTo>
                <a:lnTo>
                  <a:pt x="173" y="1081"/>
                </a:lnTo>
                <a:lnTo>
                  <a:pt x="162" y="1073"/>
                </a:lnTo>
                <a:lnTo>
                  <a:pt x="154" y="1061"/>
                </a:lnTo>
                <a:lnTo>
                  <a:pt x="150" y="1046"/>
                </a:lnTo>
                <a:lnTo>
                  <a:pt x="154" y="1034"/>
                </a:lnTo>
                <a:lnTo>
                  <a:pt x="162" y="1023"/>
                </a:lnTo>
                <a:lnTo>
                  <a:pt x="173" y="1015"/>
                </a:lnTo>
                <a:lnTo>
                  <a:pt x="185" y="1011"/>
                </a:lnTo>
                <a:lnTo>
                  <a:pt x="975" y="1011"/>
                </a:lnTo>
                <a:lnTo>
                  <a:pt x="991" y="1015"/>
                </a:lnTo>
                <a:lnTo>
                  <a:pt x="1002" y="1023"/>
                </a:lnTo>
                <a:lnTo>
                  <a:pt x="1010" y="1034"/>
                </a:lnTo>
                <a:lnTo>
                  <a:pt x="1010" y="1046"/>
                </a:lnTo>
                <a:lnTo>
                  <a:pt x="1010" y="1061"/>
                </a:lnTo>
                <a:lnTo>
                  <a:pt x="1002" y="1073"/>
                </a:lnTo>
                <a:lnTo>
                  <a:pt x="991" y="1081"/>
                </a:lnTo>
                <a:lnTo>
                  <a:pt x="975" y="1081"/>
                </a:lnTo>
                <a:lnTo>
                  <a:pt x="975" y="1081"/>
                </a:lnTo>
                <a:close/>
                <a:moveTo>
                  <a:pt x="1118" y="838"/>
                </a:moveTo>
                <a:lnTo>
                  <a:pt x="1114" y="865"/>
                </a:lnTo>
                <a:lnTo>
                  <a:pt x="1106" y="888"/>
                </a:lnTo>
                <a:lnTo>
                  <a:pt x="1083" y="927"/>
                </a:lnTo>
                <a:lnTo>
                  <a:pt x="1056" y="954"/>
                </a:lnTo>
                <a:lnTo>
                  <a:pt x="1045" y="965"/>
                </a:lnTo>
                <a:lnTo>
                  <a:pt x="1037" y="969"/>
                </a:lnTo>
                <a:lnTo>
                  <a:pt x="1010" y="958"/>
                </a:lnTo>
                <a:lnTo>
                  <a:pt x="975" y="950"/>
                </a:lnTo>
                <a:lnTo>
                  <a:pt x="671" y="950"/>
                </a:lnTo>
                <a:lnTo>
                  <a:pt x="717" y="927"/>
                </a:lnTo>
                <a:lnTo>
                  <a:pt x="763" y="900"/>
                </a:lnTo>
                <a:lnTo>
                  <a:pt x="864" y="838"/>
                </a:lnTo>
                <a:lnTo>
                  <a:pt x="871" y="831"/>
                </a:lnTo>
                <a:lnTo>
                  <a:pt x="875" y="819"/>
                </a:lnTo>
                <a:lnTo>
                  <a:pt x="875" y="807"/>
                </a:lnTo>
                <a:lnTo>
                  <a:pt x="871" y="796"/>
                </a:lnTo>
                <a:lnTo>
                  <a:pt x="860" y="788"/>
                </a:lnTo>
                <a:lnTo>
                  <a:pt x="852" y="781"/>
                </a:lnTo>
                <a:lnTo>
                  <a:pt x="837" y="784"/>
                </a:lnTo>
                <a:lnTo>
                  <a:pt x="829" y="788"/>
                </a:lnTo>
                <a:lnTo>
                  <a:pt x="732" y="850"/>
                </a:lnTo>
                <a:lnTo>
                  <a:pt x="682" y="873"/>
                </a:lnTo>
                <a:lnTo>
                  <a:pt x="640" y="896"/>
                </a:lnTo>
                <a:lnTo>
                  <a:pt x="598" y="915"/>
                </a:lnTo>
                <a:lnTo>
                  <a:pt x="563" y="931"/>
                </a:lnTo>
                <a:lnTo>
                  <a:pt x="536" y="942"/>
                </a:lnTo>
                <a:lnTo>
                  <a:pt x="520" y="950"/>
                </a:lnTo>
                <a:lnTo>
                  <a:pt x="185" y="950"/>
                </a:lnTo>
                <a:lnTo>
                  <a:pt x="166" y="954"/>
                </a:lnTo>
                <a:lnTo>
                  <a:pt x="150" y="958"/>
                </a:lnTo>
                <a:lnTo>
                  <a:pt x="120" y="981"/>
                </a:lnTo>
                <a:lnTo>
                  <a:pt x="93" y="961"/>
                </a:lnTo>
                <a:lnTo>
                  <a:pt x="73" y="934"/>
                </a:lnTo>
                <a:lnTo>
                  <a:pt x="62" y="908"/>
                </a:lnTo>
                <a:lnTo>
                  <a:pt x="62" y="877"/>
                </a:lnTo>
                <a:lnTo>
                  <a:pt x="69" y="842"/>
                </a:lnTo>
                <a:lnTo>
                  <a:pt x="89" y="815"/>
                </a:lnTo>
                <a:lnTo>
                  <a:pt x="120" y="796"/>
                </a:lnTo>
                <a:lnTo>
                  <a:pt x="158" y="784"/>
                </a:lnTo>
                <a:lnTo>
                  <a:pt x="181" y="781"/>
                </a:lnTo>
                <a:lnTo>
                  <a:pt x="212" y="773"/>
                </a:lnTo>
                <a:lnTo>
                  <a:pt x="247" y="765"/>
                </a:lnTo>
                <a:lnTo>
                  <a:pt x="289" y="757"/>
                </a:lnTo>
                <a:lnTo>
                  <a:pt x="335" y="746"/>
                </a:lnTo>
                <a:lnTo>
                  <a:pt x="385" y="734"/>
                </a:lnTo>
                <a:lnTo>
                  <a:pt x="490" y="704"/>
                </a:lnTo>
                <a:lnTo>
                  <a:pt x="501" y="700"/>
                </a:lnTo>
                <a:lnTo>
                  <a:pt x="509" y="688"/>
                </a:lnTo>
                <a:lnTo>
                  <a:pt x="513" y="677"/>
                </a:lnTo>
                <a:lnTo>
                  <a:pt x="513" y="665"/>
                </a:lnTo>
                <a:lnTo>
                  <a:pt x="505" y="654"/>
                </a:lnTo>
                <a:lnTo>
                  <a:pt x="497" y="646"/>
                </a:lnTo>
                <a:lnTo>
                  <a:pt x="486" y="642"/>
                </a:lnTo>
                <a:lnTo>
                  <a:pt x="474" y="646"/>
                </a:lnTo>
                <a:lnTo>
                  <a:pt x="382" y="669"/>
                </a:lnTo>
                <a:lnTo>
                  <a:pt x="297" y="692"/>
                </a:lnTo>
                <a:lnTo>
                  <a:pt x="258" y="700"/>
                </a:lnTo>
                <a:lnTo>
                  <a:pt x="224" y="707"/>
                </a:lnTo>
                <a:lnTo>
                  <a:pt x="193" y="715"/>
                </a:lnTo>
                <a:lnTo>
                  <a:pt x="170" y="719"/>
                </a:lnTo>
                <a:lnTo>
                  <a:pt x="166" y="700"/>
                </a:lnTo>
                <a:lnTo>
                  <a:pt x="166" y="681"/>
                </a:lnTo>
                <a:lnTo>
                  <a:pt x="166" y="657"/>
                </a:lnTo>
                <a:lnTo>
                  <a:pt x="173" y="634"/>
                </a:lnTo>
                <a:lnTo>
                  <a:pt x="181" y="611"/>
                </a:lnTo>
                <a:lnTo>
                  <a:pt x="197" y="588"/>
                </a:lnTo>
                <a:lnTo>
                  <a:pt x="216" y="569"/>
                </a:lnTo>
                <a:lnTo>
                  <a:pt x="247" y="554"/>
                </a:lnTo>
                <a:lnTo>
                  <a:pt x="278" y="542"/>
                </a:lnTo>
                <a:lnTo>
                  <a:pt x="324" y="531"/>
                </a:lnTo>
                <a:lnTo>
                  <a:pt x="374" y="519"/>
                </a:lnTo>
                <a:lnTo>
                  <a:pt x="432" y="511"/>
                </a:lnTo>
                <a:lnTo>
                  <a:pt x="455" y="504"/>
                </a:lnTo>
                <a:lnTo>
                  <a:pt x="466" y="500"/>
                </a:lnTo>
                <a:lnTo>
                  <a:pt x="474" y="492"/>
                </a:lnTo>
                <a:lnTo>
                  <a:pt x="482" y="481"/>
                </a:lnTo>
                <a:lnTo>
                  <a:pt x="482" y="469"/>
                </a:lnTo>
                <a:lnTo>
                  <a:pt x="474" y="457"/>
                </a:lnTo>
                <a:lnTo>
                  <a:pt x="466" y="450"/>
                </a:lnTo>
                <a:lnTo>
                  <a:pt x="455" y="446"/>
                </a:lnTo>
                <a:lnTo>
                  <a:pt x="443" y="446"/>
                </a:lnTo>
                <a:lnTo>
                  <a:pt x="420" y="450"/>
                </a:lnTo>
                <a:lnTo>
                  <a:pt x="351" y="461"/>
                </a:lnTo>
                <a:lnTo>
                  <a:pt x="289" y="477"/>
                </a:lnTo>
                <a:lnTo>
                  <a:pt x="297" y="423"/>
                </a:lnTo>
                <a:lnTo>
                  <a:pt x="308" y="392"/>
                </a:lnTo>
                <a:lnTo>
                  <a:pt x="320" y="361"/>
                </a:lnTo>
                <a:lnTo>
                  <a:pt x="339" y="330"/>
                </a:lnTo>
                <a:lnTo>
                  <a:pt x="366" y="296"/>
                </a:lnTo>
                <a:lnTo>
                  <a:pt x="397" y="265"/>
                </a:lnTo>
                <a:lnTo>
                  <a:pt x="439" y="238"/>
                </a:lnTo>
                <a:lnTo>
                  <a:pt x="459" y="265"/>
                </a:lnTo>
                <a:lnTo>
                  <a:pt x="486" y="284"/>
                </a:lnTo>
                <a:lnTo>
                  <a:pt x="486" y="292"/>
                </a:lnTo>
                <a:lnTo>
                  <a:pt x="490" y="323"/>
                </a:lnTo>
                <a:lnTo>
                  <a:pt x="497" y="354"/>
                </a:lnTo>
                <a:lnTo>
                  <a:pt x="513" y="384"/>
                </a:lnTo>
                <a:lnTo>
                  <a:pt x="532" y="407"/>
                </a:lnTo>
                <a:lnTo>
                  <a:pt x="555" y="427"/>
                </a:lnTo>
                <a:lnTo>
                  <a:pt x="586" y="442"/>
                </a:lnTo>
                <a:lnTo>
                  <a:pt x="613" y="450"/>
                </a:lnTo>
                <a:lnTo>
                  <a:pt x="648" y="454"/>
                </a:lnTo>
                <a:lnTo>
                  <a:pt x="682" y="450"/>
                </a:lnTo>
                <a:lnTo>
                  <a:pt x="717" y="438"/>
                </a:lnTo>
                <a:lnTo>
                  <a:pt x="744" y="419"/>
                </a:lnTo>
                <a:lnTo>
                  <a:pt x="771" y="396"/>
                </a:lnTo>
                <a:lnTo>
                  <a:pt x="833" y="415"/>
                </a:lnTo>
                <a:lnTo>
                  <a:pt x="887" y="434"/>
                </a:lnTo>
                <a:lnTo>
                  <a:pt x="887" y="442"/>
                </a:lnTo>
                <a:lnTo>
                  <a:pt x="887" y="450"/>
                </a:lnTo>
                <a:lnTo>
                  <a:pt x="883" y="457"/>
                </a:lnTo>
                <a:lnTo>
                  <a:pt x="875" y="469"/>
                </a:lnTo>
                <a:lnTo>
                  <a:pt x="856" y="484"/>
                </a:lnTo>
                <a:lnTo>
                  <a:pt x="833" y="504"/>
                </a:lnTo>
                <a:lnTo>
                  <a:pt x="794" y="527"/>
                </a:lnTo>
                <a:lnTo>
                  <a:pt x="748" y="550"/>
                </a:lnTo>
                <a:lnTo>
                  <a:pt x="717" y="561"/>
                </a:lnTo>
                <a:lnTo>
                  <a:pt x="682" y="577"/>
                </a:lnTo>
                <a:lnTo>
                  <a:pt x="648" y="588"/>
                </a:lnTo>
                <a:lnTo>
                  <a:pt x="605" y="604"/>
                </a:lnTo>
                <a:lnTo>
                  <a:pt x="594" y="611"/>
                </a:lnTo>
                <a:lnTo>
                  <a:pt x="586" y="619"/>
                </a:lnTo>
                <a:lnTo>
                  <a:pt x="582" y="631"/>
                </a:lnTo>
                <a:lnTo>
                  <a:pt x="586" y="642"/>
                </a:lnTo>
                <a:lnTo>
                  <a:pt x="598" y="657"/>
                </a:lnTo>
                <a:lnTo>
                  <a:pt x="613" y="665"/>
                </a:lnTo>
                <a:lnTo>
                  <a:pt x="625" y="661"/>
                </a:lnTo>
                <a:lnTo>
                  <a:pt x="675" y="646"/>
                </a:lnTo>
                <a:lnTo>
                  <a:pt x="725" y="627"/>
                </a:lnTo>
                <a:lnTo>
                  <a:pt x="775" y="604"/>
                </a:lnTo>
                <a:lnTo>
                  <a:pt x="821" y="581"/>
                </a:lnTo>
                <a:lnTo>
                  <a:pt x="864" y="557"/>
                </a:lnTo>
                <a:lnTo>
                  <a:pt x="902" y="531"/>
                </a:lnTo>
                <a:lnTo>
                  <a:pt x="929" y="500"/>
                </a:lnTo>
                <a:lnTo>
                  <a:pt x="944" y="469"/>
                </a:lnTo>
                <a:lnTo>
                  <a:pt x="944" y="469"/>
                </a:lnTo>
                <a:lnTo>
                  <a:pt x="979" y="500"/>
                </a:lnTo>
                <a:lnTo>
                  <a:pt x="991" y="523"/>
                </a:lnTo>
                <a:lnTo>
                  <a:pt x="998" y="546"/>
                </a:lnTo>
                <a:lnTo>
                  <a:pt x="998" y="581"/>
                </a:lnTo>
                <a:lnTo>
                  <a:pt x="987" y="619"/>
                </a:lnTo>
                <a:lnTo>
                  <a:pt x="968" y="657"/>
                </a:lnTo>
                <a:lnTo>
                  <a:pt x="933" y="696"/>
                </a:lnTo>
                <a:lnTo>
                  <a:pt x="929" y="707"/>
                </a:lnTo>
                <a:lnTo>
                  <a:pt x="925" y="719"/>
                </a:lnTo>
                <a:lnTo>
                  <a:pt x="929" y="731"/>
                </a:lnTo>
                <a:lnTo>
                  <a:pt x="937" y="742"/>
                </a:lnTo>
                <a:lnTo>
                  <a:pt x="944" y="746"/>
                </a:lnTo>
                <a:lnTo>
                  <a:pt x="956" y="750"/>
                </a:lnTo>
                <a:lnTo>
                  <a:pt x="968" y="746"/>
                </a:lnTo>
                <a:lnTo>
                  <a:pt x="979" y="738"/>
                </a:lnTo>
                <a:lnTo>
                  <a:pt x="1006" y="711"/>
                </a:lnTo>
                <a:lnTo>
                  <a:pt x="1025" y="681"/>
                </a:lnTo>
                <a:lnTo>
                  <a:pt x="1068" y="719"/>
                </a:lnTo>
                <a:lnTo>
                  <a:pt x="1095" y="761"/>
                </a:lnTo>
                <a:lnTo>
                  <a:pt x="1110" y="800"/>
                </a:lnTo>
                <a:lnTo>
                  <a:pt x="1118" y="838"/>
                </a:lnTo>
                <a:lnTo>
                  <a:pt x="1118" y="8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66" name="Freeform 116"/>
          <p:cNvSpPr>
            <a:spLocks noEditPoints="1"/>
          </p:cNvSpPr>
          <p:nvPr/>
        </p:nvSpPr>
        <p:spPr bwMode="auto">
          <a:xfrm>
            <a:off x="3615630" y="1194546"/>
            <a:ext cx="544536" cy="375819"/>
          </a:xfrm>
          <a:custGeom>
            <a:avLst/>
            <a:gdLst>
              <a:gd name="T0" fmla="*/ 1754 w 1901"/>
              <a:gd name="T1" fmla="*/ 743 h 1312"/>
              <a:gd name="T2" fmla="*/ 1746 w 1901"/>
              <a:gd name="T3" fmla="*/ 612 h 1312"/>
              <a:gd name="T4" fmla="*/ 1766 w 1901"/>
              <a:gd name="T5" fmla="*/ 316 h 1312"/>
              <a:gd name="T6" fmla="*/ 1357 w 1901"/>
              <a:gd name="T7" fmla="*/ 54 h 1312"/>
              <a:gd name="T8" fmla="*/ 783 w 1901"/>
              <a:gd name="T9" fmla="*/ 8 h 1312"/>
              <a:gd name="T10" fmla="*/ 243 w 1901"/>
              <a:gd name="T11" fmla="*/ 193 h 1312"/>
              <a:gd name="T12" fmla="*/ 104 w 1901"/>
              <a:gd name="T13" fmla="*/ 558 h 1312"/>
              <a:gd name="T14" fmla="*/ 143 w 1901"/>
              <a:gd name="T15" fmla="*/ 731 h 1312"/>
              <a:gd name="T16" fmla="*/ 100 w 1901"/>
              <a:gd name="T17" fmla="*/ 870 h 1312"/>
              <a:gd name="T18" fmla="*/ 96 w 1901"/>
              <a:gd name="T19" fmla="*/ 1097 h 1312"/>
              <a:gd name="T20" fmla="*/ 177 w 1901"/>
              <a:gd name="T21" fmla="*/ 1262 h 1312"/>
              <a:gd name="T22" fmla="*/ 1700 w 1901"/>
              <a:gd name="T23" fmla="*/ 1281 h 1312"/>
              <a:gd name="T24" fmla="*/ 1785 w 1901"/>
              <a:gd name="T25" fmla="*/ 1104 h 1312"/>
              <a:gd name="T26" fmla="*/ 1843 w 1901"/>
              <a:gd name="T27" fmla="*/ 908 h 1312"/>
              <a:gd name="T28" fmla="*/ 1746 w 1901"/>
              <a:gd name="T29" fmla="*/ 866 h 1312"/>
              <a:gd name="T30" fmla="*/ 1384 w 1901"/>
              <a:gd name="T31" fmla="*/ 885 h 1312"/>
              <a:gd name="T32" fmla="*/ 1442 w 1901"/>
              <a:gd name="T33" fmla="*/ 747 h 1312"/>
              <a:gd name="T34" fmla="*/ 1608 w 1901"/>
              <a:gd name="T35" fmla="*/ 850 h 1312"/>
              <a:gd name="T36" fmla="*/ 1584 w 1901"/>
              <a:gd name="T37" fmla="*/ 750 h 1312"/>
              <a:gd name="T38" fmla="*/ 1800 w 1901"/>
              <a:gd name="T39" fmla="*/ 831 h 1312"/>
              <a:gd name="T40" fmla="*/ 493 w 1901"/>
              <a:gd name="T41" fmla="*/ 800 h 1312"/>
              <a:gd name="T42" fmla="*/ 621 w 1901"/>
              <a:gd name="T43" fmla="*/ 750 h 1312"/>
              <a:gd name="T44" fmla="*/ 995 w 1901"/>
              <a:gd name="T45" fmla="*/ 881 h 1312"/>
              <a:gd name="T46" fmla="*/ 983 w 1901"/>
              <a:gd name="T47" fmla="*/ 750 h 1312"/>
              <a:gd name="T48" fmla="*/ 1288 w 1901"/>
              <a:gd name="T49" fmla="*/ 866 h 1312"/>
              <a:gd name="T50" fmla="*/ 991 w 1901"/>
              <a:gd name="T51" fmla="*/ 931 h 1312"/>
              <a:gd name="T52" fmla="*/ 447 w 1901"/>
              <a:gd name="T53" fmla="*/ 831 h 1312"/>
              <a:gd name="T54" fmla="*/ 281 w 1901"/>
              <a:gd name="T55" fmla="*/ 862 h 1312"/>
              <a:gd name="T56" fmla="*/ 227 w 1901"/>
              <a:gd name="T57" fmla="*/ 670 h 1312"/>
              <a:gd name="T58" fmla="*/ 513 w 1901"/>
              <a:gd name="T59" fmla="*/ 631 h 1312"/>
              <a:gd name="T60" fmla="*/ 586 w 1901"/>
              <a:gd name="T61" fmla="*/ 654 h 1312"/>
              <a:gd name="T62" fmla="*/ 1014 w 1901"/>
              <a:gd name="T63" fmla="*/ 643 h 1312"/>
              <a:gd name="T64" fmla="*/ 598 w 1901"/>
              <a:gd name="T65" fmla="*/ 681 h 1312"/>
              <a:gd name="T66" fmla="*/ 1114 w 1901"/>
              <a:gd name="T67" fmla="*/ 620 h 1312"/>
              <a:gd name="T68" fmla="*/ 1357 w 1901"/>
              <a:gd name="T69" fmla="*/ 689 h 1312"/>
              <a:gd name="T70" fmla="*/ 1442 w 1901"/>
              <a:gd name="T71" fmla="*/ 654 h 1312"/>
              <a:gd name="T72" fmla="*/ 1642 w 1901"/>
              <a:gd name="T73" fmla="*/ 643 h 1312"/>
              <a:gd name="T74" fmla="*/ 1453 w 1901"/>
              <a:gd name="T75" fmla="*/ 681 h 1312"/>
              <a:gd name="T76" fmla="*/ 212 w 1901"/>
              <a:gd name="T77" fmla="*/ 308 h 1312"/>
              <a:gd name="T78" fmla="*/ 455 w 1901"/>
              <a:gd name="T79" fmla="*/ 393 h 1312"/>
              <a:gd name="T80" fmla="*/ 632 w 1901"/>
              <a:gd name="T81" fmla="*/ 423 h 1312"/>
              <a:gd name="T82" fmla="*/ 798 w 1901"/>
              <a:gd name="T83" fmla="*/ 416 h 1312"/>
              <a:gd name="T84" fmla="*/ 840 w 1901"/>
              <a:gd name="T85" fmla="*/ 373 h 1312"/>
              <a:gd name="T86" fmla="*/ 1045 w 1901"/>
              <a:gd name="T87" fmla="*/ 404 h 1312"/>
              <a:gd name="T88" fmla="*/ 1214 w 1901"/>
              <a:gd name="T89" fmla="*/ 423 h 1312"/>
              <a:gd name="T90" fmla="*/ 948 w 1901"/>
              <a:gd name="T91" fmla="*/ 62 h 1312"/>
              <a:gd name="T92" fmla="*/ 1442 w 1901"/>
              <a:gd name="T93" fmla="*/ 393 h 1312"/>
              <a:gd name="T94" fmla="*/ 1619 w 1901"/>
              <a:gd name="T95" fmla="*/ 423 h 1312"/>
              <a:gd name="T96" fmla="*/ 1530 w 1901"/>
              <a:gd name="T97" fmla="*/ 185 h 1312"/>
              <a:gd name="T98" fmla="*/ 1739 w 1901"/>
              <a:gd name="T99" fmla="*/ 539 h 1312"/>
              <a:gd name="T100" fmla="*/ 158 w 1901"/>
              <a:gd name="T101" fmla="*/ 523 h 1312"/>
              <a:gd name="T102" fmla="*/ 112 w 1901"/>
              <a:gd name="T103" fmla="*/ 804 h 1312"/>
              <a:gd name="T104" fmla="*/ 293 w 1901"/>
              <a:gd name="T105" fmla="*/ 1250 h 1312"/>
              <a:gd name="T106" fmla="*/ 200 w 1901"/>
              <a:gd name="T107" fmla="*/ 1124 h 1312"/>
              <a:gd name="T108" fmla="*/ 1708 w 1901"/>
              <a:gd name="T109" fmla="*/ 1170 h 1312"/>
              <a:gd name="T110" fmla="*/ 162 w 1901"/>
              <a:gd name="T111" fmla="*/ 1050 h 1312"/>
              <a:gd name="T112" fmla="*/ 162 w 1901"/>
              <a:gd name="T113" fmla="*/ 916 h 1312"/>
              <a:gd name="T114" fmla="*/ 443 w 1901"/>
              <a:gd name="T115" fmla="*/ 916 h 1312"/>
              <a:gd name="T116" fmla="*/ 975 w 1901"/>
              <a:gd name="T117" fmla="*/ 993 h 1312"/>
              <a:gd name="T118" fmla="*/ 1380 w 1901"/>
              <a:gd name="T119" fmla="*/ 966 h 1312"/>
              <a:gd name="T120" fmla="*/ 1696 w 1901"/>
              <a:gd name="T121" fmla="*/ 970 h 1312"/>
              <a:gd name="T122" fmla="*/ 1789 w 1901"/>
              <a:gd name="T123" fmla="*/ 1031 h 1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01" h="1312">
                <a:moveTo>
                  <a:pt x="1901" y="816"/>
                </a:moveTo>
                <a:lnTo>
                  <a:pt x="1893" y="797"/>
                </a:lnTo>
                <a:lnTo>
                  <a:pt x="1877" y="789"/>
                </a:lnTo>
                <a:lnTo>
                  <a:pt x="1874" y="789"/>
                </a:lnTo>
                <a:lnTo>
                  <a:pt x="1858" y="785"/>
                </a:lnTo>
                <a:lnTo>
                  <a:pt x="1839" y="777"/>
                </a:lnTo>
                <a:lnTo>
                  <a:pt x="1816" y="770"/>
                </a:lnTo>
                <a:lnTo>
                  <a:pt x="1754" y="743"/>
                </a:lnTo>
                <a:lnTo>
                  <a:pt x="1723" y="723"/>
                </a:lnTo>
                <a:lnTo>
                  <a:pt x="1696" y="700"/>
                </a:lnTo>
                <a:lnTo>
                  <a:pt x="1704" y="677"/>
                </a:lnTo>
                <a:lnTo>
                  <a:pt x="1704" y="654"/>
                </a:lnTo>
                <a:lnTo>
                  <a:pt x="1700" y="620"/>
                </a:lnTo>
                <a:lnTo>
                  <a:pt x="1708" y="620"/>
                </a:lnTo>
                <a:lnTo>
                  <a:pt x="1727" y="620"/>
                </a:lnTo>
                <a:lnTo>
                  <a:pt x="1746" y="612"/>
                </a:lnTo>
                <a:lnTo>
                  <a:pt x="1777" y="593"/>
                </a:lnTo>
                <a:lnTo>
                  <a:pt x="1796" y="562"/>
                </a:lnTo>
                <a:lnTo>
                  <a:pt x="1800" y="543"/>
                </a:lnTo>
                <a:lnTo>
                  <a:pt x="1804" y="523"/>
                </a:lnTo>
                <a:lnTo>
                  <a:pt x="1804" y="458"/>
                </a:lnTo>
                <a:lnTo>
                  <a:pt x="1800" y="408"/>
                </a:lnTo>
                <a:lnTo>
                  <a:pt x="1785" y="362"/>
                </a:lnTo>
                <a:lnTo>
                  <a:pt x="1766" y="316"/>
                </a:lnTo>
                <a:lnTo>
                  <a:pt x="1739" y="273"/>
                </a:lnTo>
                <a:lnTo>
                  <a:pt x="1700" y="231"/>
                </a:lnTo>
                <a:lnTo>
                  <a:pt x="1658" y="193"/>
                </a:lnTo>
                <a:lnTo>
                  <a:pt x="1604" y="154"/>
                </a:lnTo>
                <a:lnTo>
                  <a:pt x="1546" y="123"/>
                </a:lnTo>
                <a:lnTo>
                  <a:pt x="1488" y="96"/>
                </a:lnTo>
                <a:lnTo>
                  <a:pt x="1422" y="73"/>
                </a:lnTo>
                <a:lnTo>
                  <a:pt x="1357" y="54"/>
                </a:lnTo>
                <a:lnTo>
                  <a:pt x="1288" y="35"/>
                </a:lnTo>
                <a:lnTo>
                  <a:pt x="1284" y="35"/>
                </a:lnTo>
                <a:lnTo>
                  <a:pt x="1207" y="19"/>
                </a:lnTo>
                <a:lnTo>
                  <a:pt x="1122" y="8"/>
                </a:lnTo>
                <a:lnTo>
                  <a:pt x="1037" y="4"/>
                </a:lnTo>
                <a:lnTo>
                  <a:pt x="948" y="0"/>
                </a:lnTo>
                <a:lnTo>
                  <a:pt x="864" y="4"/>
                </a:lnTo>
                <a:lnTo>
                  <a:pt x="783" y="8"/>
                </a:lnTo>
                <a:lnTo>
                  <a:pt x="702" y="19"/>
                </a:lnTo>
                <a:lnTo>
                  <a:pt x="625" y="31"/>
                </a:lnTo>
                <a:lnTo>
                  <a:pt x="551" y="50"/>
                </a:lnTo>
                <a:lnTo>
                  <a:pt x="482" y="69"/>
                </a:lnTo>
                <a:lnTo>
                  <a:pt x="416" y="96"/>
                </a:lnTo>
                <a:lnTo>
                  <a:pt x="355" y="123"/>
                </a:lnTo>
                <a:lnTo>
                  <a:pt x="297" y="154"/>
                </a:lnTo>
                <a:lnTo>
                  <a:pt x="243" y="193"/>
                </a:lnTo>
                <a:lnTo>
                  <a:pt x="200" y="231"/>
                </a:lnTo>
                <a:lnTo>
                  <a:pt x="162" y="273"/>
                </a:lnTo>
                <a:lnTo>
                  <a:pt x="135" y="316"/>
                </a:lnTo>
                <a:lnTo>
                  <a:pt x="116" y="362"/>
                </a:lnTo>
                <a:lnTo>
                  <a:pt x="100" y="408"/>
                </a:lnTo>
                <a:lnTo>
                  <a:pt x="96" y="458"/>
                </a:lnTo>
                <a:lnTo>
                  <a:pt x="96" y="523"/>
                </a:lnTo>
                <a:lnTo>
                  <a:pt x="104" y="558"/>
                </a:lnTo>
                <a:lnTo>
                  <a:pt x="120" y="585"/>
                </a:lnTo>
                <a:lnTo>
                  <a:pt x="143" y="608"/>
                </a:lnTo>
                <a:lnTo>
                  <a:pt x="170" y="620"/>
                </a:lnTo>
                <a:lnTo>
                  <a:pt x="166" y="635"/>
                </a:lnTo>
                <a:lnTo>
                  <a:pt x="162" y="654"/>
                </a:lnTo>
                <a:lnTo>
                  <a:pt x="170" y="689"/>
                </a:lnTo>
                <a:lnTo>
                  <a:pt x="185" y="716"/>
                </a:lnTo>
                <a:lnTo>
                  <a:pt x="143" y="731"/>
                </a:lnTo>
                <a:lnTo>
                  <a:pt x="96" y="743"/>
                </a:lnTo>
                <a:lnTo>
                  <a:pt x="58" y="754"/>
                </a:lnTo>
                <a:lnTo>
                  <a:pt x="31" y="758"/>
                </a:lnTo>
                <a:lnTo>
                  <a:pt x="12" y="762"/>
                </a:lnTo>
                <a:lnTo>
                  <a:pt x="0" y="777"/>
                </a:lnTo>
                <a:lnTo>
                  <a:pt x="0" y="797"/>
                </a:lnTo>
                <a:lnTo>
                  <a:pt x="12" y="812"/>
                </a:lnTo>
                <a:lnTo>
                  <a:pt x="100" y="870"/>
                </a:lnTo>
                <a:lnTo>
                  <a:pt x="73" y="889"/>
                </a:lnTo>
                <a:lnTo>
                  <a:pt x="50" y="916"/>
                </a:lnTo>
                <a:lnTo>
                  <a:pt x="35" y="947"/>
                </a:lnTo>
                <a:lnTo>
                  <a:pt x="31" y="985"/>
                </a:lnTo>
                <a:lnTo>
                  <a:pt x="35" y="1008"/>
                </a:lnTo>
                <a:lnTo>
                  <a:pt x="39" y="1027"/>
                </a:lnTo>
                <a:lnTo>
                  <a:pt x="62" y="1066"/>
                </a:lnTo>
                <a:lnTo>
                  <a:pt x="96" y="1097"/>
                </a:lnTo>
                <a:lnTo>
                  <a:pt x="116" y="1104"/>
                </a:lnTo>
                <a:lnTo>
                  <a:pt x="139" y="1112"/>
                </a:lnTo>
                <a:lnTo>
                  <a:pt x="131" y="1127"/>
                </a:lnTo>
                <a:lnTo>
                  <a:pt x="131" y="1147"/>
                </a:lnTo>
                <a:lnTo>
                  <a:pt x="135" y="1181"/>
                </a:lnTo>
                <a:lnTo>
                  <a:pt x="143" y="1212"/>
                </a:lnTo>
                <a:lnTo>
                  <a:pt x="158" y="1239"/>
                </a:lnTo>
                <a:lnTo>
                  <a:pt x="177" y="1262"/>
                </a:lnTo>
                <a:lnTo>
                  <a:pt x="200" y="1281"/>
                </a:lnTo>
                <a:lnTo>
                  <a:pt x="227" y="1297"/>
                </a:lnTo>
                <a:lnTo>
                  <a:pt x="258" y="1308"/>
                </a:lnTo>
                <a:lnTo>
                  <a:pt x="293" y="1312"/>
                </a:lnTo>
                <a:lnTo>
                  <a:pt x="1608" y="1312"/>
                </a:lnTo>
                <a:lnTo>
                  <a:pt x="1642" y="1308"/>
                </a:lnTo>
                <a:lnTo>
                  <a:pt x="1673" y="1297"/>
                </a:lnTo>
                <a:lnTo>
                  <a:pt x="1700" y="1281"/>
                </a:lnTo>
                <a:lnTo>
                  <a:pt x="1723" y="1262"/>
                </a:lnTo>
                <a:lnTo>
                  <a:pt x="1742" y="1239"/>
                </a:lnTo>
                <a:lnTo>
                  <a:pt x="1758" y="1212"/>
                </a:lnTo>
                <a:lnTo>
                  <a:pt x="1766" y="1181"/>
                </a:lnTo>
                <a:lnTo>
                  <a:pt x="1769" y="1147"/>
                </a:lnTo>
                <a:lnTo>
                  <a:pt x="1769" y="1127"/>
                </a:lnTo>
                <a:lnTo>
                  <a:pt x="1762" y="1112"/>
                </a:lnTo>
                <a:lnTo>
                  <a:pt x="1785" y="1104"/>
                </a:lnTo>
                <a:lnTo>
                  <a:pt x="1804" y="1097"/>
                </a:lnTo>
                <a:lnTo>
                  <a:pt x="1839" y="1066"/>
                </a:lnTo>
                <a:lnTo>
                  <a:pt x="1862" y="1027"/>
                </a:lnTo>
                <a:lnTo>
                  <a:pt x="1866" y="1008"/>
                </a:lnTo>
                <a:lnTo>
                  <a:pt x="1870" y="985"/>
                </a:lnTo>
                <a:lnTo>
                  <a:pt x="1866" y="958"/>
                </a:lnTo>
                <a:lnTo>
                  <a:pt x="1858" y="931"/>
                </a:lnTo>
                <a:lnTo>
                  <a:pt x="1843" y="908"/>
                </a:lnTo>
                <a:lnTo>
                  <a:pt x="1827" y="889"/>
                </a:lnTo>
                <a:lnTo>
                  <a:pt x="1889" y="847"/>
                </a:lnTo>
                <a:lnTo>
                  <a:pt x="1901" y="831"/>
                </a:lnTo>
                <a:lnTo>
                  <a:pt x="1901" y="816"/>
                </a:lnTo>
                <a:lnTo>
                  <a:pt x="1901" y="816"/>
                </a:lnTo>
                <a:close/>
                <a:moveTo>
                  <a:pt x="1800" y="831"/>
                </a:moveTo>
                <a:lnTo>
                  <a:pt x="1750" y="862"/>
                </a:lnTo>
                <a:lnTo>
                  <a:pt x="1746" y="866"/>
                </a:lnTo>
                <a:lnTo>
                  <a:pt x="1681" y="908"/>
                </a:lnTo>
                <a:lnTo>
                  <a:pt x="1669" y="912"/>
                </a:lnTo>
                <a:lnTo>
                  <a:pt x="1661" y="912"/>
                </a:lnTo>
                <a:lnTo>
                  <a:pt x="1457" y="823"/>
                </a:lnTo>
                <a:lnTo>
                  <a:pt x="1446" y="823"/>
                </a:lnTo>
                <a:lnTo>
                  <a:pt x="1434" y="823"/>
                </a:lnTo>
                <a:lnTo>
                  <a:pt x="1419" y="835"/>
                </a:lnTo>
                <a:lnTo>
                  <a:pt x="1384" y="885"/>
                </a:lnTo>
                <a:lnTo>
                  <a:pt x="1369" y="866"/>
                </a:lnTo>
                <a:lnTo>
                  <a:pt x="1345" y="839"/>
                </a:lnTo>
                <a:lnTo>
                  <a:pt x="1318" y="800"/>
                </a:lnTo>
                <a:lnTo>
                  <a:pt x="1291" y="750"/>
                </a:lnTo>
                <a:lnTo>
                  <a:pt x="1345" y="750"/>
                </a:lnTo>
                <a:lnTo>
                  <a:pt x="1380" y="747"/>
                </a:lnTo>
                <a:lnTo>
                  <a:pt x="1411" y="727"/>
                </a:lnTo>
                <a:lnTo>
                  <a:pt x="1442" y="747"/>
                </a:lnTo>
                <a:lnTo>
                  <a:pt x="1476" y="750"/>
                </a:lnTo>
                <a:lnTo>
                  <a:pt x="1519" y="750"/>
                </a:lnTo>
                <a:lnTo>
                  <a:pt x="1530" y="781"/>
                </a:lnTo>
                <a:lnTo>
                  <a:pt x="1554" y="812"/>
                </a:lnTo>
                <a:lnTo>
                  <a:pt x="1577" y="835"/>
                </a:lnTo>
                <a:lnTo>
                  <a:pt x="1584" y="843"/>
                </a:lnTo>
                <a:lnTo>
                  <a:pt x="1592" y="847"/>
                </a:lnTo>
                <a:lnTo>
                  <a:pt x="1608" y="850"/>
                </a:lnTo>
                <a:lnTo>
                  <a:pt x="1623" y="847"/>
                </a:lnTo>
                <a:lnTo>
                  <a:pt x="1635" y="839"/>
                </a:lnTo>
                <a:lnTo>
                  <a:pt x="1638" y="827"/>
                </a:lnTo>
                <a:lnTo>
                  <a:pt x="1638" y="816"/>
                </a:lnTo>
                <a:lnTo>
                  <a:pt x="1635" y="804"/>
                </a:lnTo>
                <a:lnTo>
                  <a:pt x="1627" y="797"/>
                </a:lnTo>
                <a:lnTo>
                  <a:pt x="1608" y="777"/>
                </a:lnTo>
                <a:lnTo>
                  <a:pt x="1584" y="750"/>
                </a:lnTo>
                <a:lnTo>
                  <a:pt x="1608" y="750"/>
                </a:lnTo>
                <a:lnTo>
                  <a:pt x="1631" y="750"/>
                </a:lnTo>
                <a:lnTo>
                  <a:pt x="1650" y="743"/>
                </a:lnTo>
                <a:lnTo>
                  <a:pt x="1654" y="743"/>
                </a:lnTo>
                <a:lnTo>
                  <a:pt x="1692" y="773"/>
                </a:lnTo>
                <a:lnTo>
                  <a:pt x="1727" y="797"/>
                </a:lnTo>
                <a:lnTo>
                  <a:pt x="1766" y="816"/>
                </a:lnTo>
                <a:lnTo>
                  <a:pt x="1800" y="831"/>
                </a:lnTo>
                <a:lnTo>
                  <a:pt x="1800" y="831"/>
                </a:lnTo>
                <a:close/>
                <a:moveTo>
                  <a:pt x="405" y="750"/>
                </a:moveTo>
                <a:lnTo>
                  <a:pt x="490" y="750"/>
                </a:lnTo>
                <a:lnTo>
                  <a:pt x="509" y="750"/>
                </a:lnTo>
                <a:lnTo>
                  <a:pt x="497" y="766"/>
                </a:lnTo>
                <a:lnTo>
                  <a:pt x="493" y="777"/>
                </a:lnTo>
                <a:lnTo>
                  <a:pt x="493" y="789"/>
                </a:lnTo>
                <a:lnTo>
                  <a:pt x="493" y="800"/>
                </a:lnTo>
                <a:lnTo>
                  <a:pt x="501" y="812"/>
                </a:lnTo>
                <a:lnTo>
                  <a:pt x="524" y="820"/>
                </a:lnTo>
                <a:lnTo>
                  <a:pt x="536" y="816"/>
                </a:lnTo>
                <a:lnTo>
                  <a:pt x="547" y="808"/>
                </a:lnTo>
                <a:lnTo>
                  <a:pt x="567" y="773"/>
                </a:lnTo>
                <a:lnTo>
                  <a:pt x="578" y="743"/>
                </a:lnTo>
                <a:lnTo>
                  <a:pt x="598" y="750"/>
                </a:lnTo>
                <a:lnTo>
                  <a:pt x="621" y="750"/>
                </a:lnTo>
                <a:lnTo>
                  <a:pt x="867" y="750"/>
                </a:lnTo>
                <a:lnTo>
                  <a:pt x="879" y="777"/>
                </a:lnTo>
                <a:lnTo>
                  <a:pt x="902" y="804"/>
                </a:lnTo>
                <a:lnTo>
                  <a:pt x="929" y="839"/>
                </a:lnTo>
                <a:lnTo>
                  <a:pt x="964" y="877"/>
                </a:lnTo>
                <a:lnTo>
                  <a:pt x="971" y="881"/>
                </a:lnTo>
                <a:lnTo>
                  <a:pt x="983" y="885"/>
                </a:lnTo>
                <a:lnTo>
                  <a:pt x="995" y="881"/>
                </a:lnTo>
                <a:lnTo>
                  <a:pt x="1006" y="873"/>
                </a:lnTo>
                <a:lnTo>
                  <a:pt x="1014" y="862"/>
                </a:lnTo>
                <a:lnTo>
                  <a:pt x="1014" y="850"/>
                </a:lnTo>
                <a:lnTo>
                  <a:pt x="1010" y="839"/>
                </a:lnTo>
                <a:lnTo>
                  <a:pt x="1002" y="831"/>
                </a:lnTo>
                <a:lnTo>
                  <a:pt x="964" y="789"/>
                </a:lnTo>
                <a:lnTo>
                  <a:pt x="937" y="750"/>
                </a:lnTo>
                <a:lnTo>
                  <a:pt x="983" y="750"/>
                </a:lnTo>
                <a:lnTo>
                  <a:pt x="1018" y="747"/>
                </a:lnTo>
                <a:lnTo>
                  <a:pt x="1049" y="727"/>
                </a:lnTo>
                <a:lnTo>
                  <a:pt x="1079" y="747"/>
                </a:lnTo>
                <a:lnTo>
                  <a:pt x="1114" y="750"/>
                </a:lnTo>
                <a:lnTo>
                  <a:pt x="1226" y="750"/>
                </a:lnTo>
                <a:lnTo>
                  <a:pt x="1245" y="797"/>
                </a:lnTo>
                <a:lnTo>
                  <a:pt x="1268" y="835"/>
                </a:lnTo>
                <a:lnTo>
                  <a:pt x="1288" y="866"/>
                </a:lnTo>
                <a:lnTo>
                  <a:pt x="1311" y="893"/>
                </a:lnTo>
                <a:lnTo>
                  <a:pt x="1172" y="843"/>
                </a:lnTo>
                <a:lnTo>
                  <a:pt x="1141" y="835"/>
                </a:lnTo>
                <a:lnTo>
                  <a:pt x="1110" y="839"/>
                </a:lnTo>
                <a:lnTo>
                  <a:pt x="1083" y="847"/>
                </a:lnTo>
                <a:lnTo>
                  <a:pt x="1056" y="866"/>
                </a:lnTo>
                <a:lnTo>
                  <a:pt x="1002" y="923"/>
                </a:lnTo>
                <a:lnTo>
                  <a:pt x="991" y="931"/>
                </a:lnTo>
                <a:lnTo>
                  <a:pt x="979" y="931"/>
                </a:lnTo>
                <a:lnTo>
                  <a:pt x="968" y="931"/>
                </a:lnTo>
                <a:lnTo>
                  <a:pt x="956" y="927"/>
                </a:lnTo>
                <a:lnTo>
                  <a:pt x="771" y="797"/>
                </a:lnTo>
                <a:lnTo>
                  <a:pt x="756" y="789"/>
                </a:lnTo>
                <a:lnTo>
                  <a:pt x="740" y="793"/>
                </a:lnTo>
                <a:lnTo>
                  <a:pt x="497" y="881"/>
                </a:lnTo>
                <a:lnTo>
                  <a:pt x="447" y="831"/>
                </a:lnTo>
                <a:lnTo>
                  <a:pt x="428" y="823"/>
                </a:lnTo>
                <a:lnTo>
                  <a:pt x="416" y="823"/>
                </a:lnTo>
                <a:lnTo>
                  <a:pt x="405" y="827"/>
                </a:lnTo>
                <a:lnTo>
                  <a:pt x="316" y="897"/>
                </a:lnTo>
                <a:lnTo>
                  <a:pt x="289" y="904"/>
                </a:lnTo>
                <a:lnTo>
                  <a:pt x="266" y="897"/>
                </a:lnTo>
                <a:lnTo>
                  <a:pt x="247" y="885"/>
                </a:lnTo>
                <a:lnTo>
                  <a:pt x="281" y="862"/>
                </a:lnTo>
                <a:lnTo>
                  <a:pt x="320" y="831"/>
                </a:lnTo>
                <a:lnTo>
                  <a:pt x="362" y="797"/>
                </a:lnTo>
                <a:lnTo>
                  <a:pt x="405" y="750"/>
                </a:lnTo>
                <a:lnTo>
                  <a:pt x="405" y="750"/>
                </a:lnTo>
                <a:close/>
                <a:moveTo>
                  <a:pt x="258" y="689"/>
                </a:moveTo>
                <a:lnTo>
                  <a:pt x="247" y="689"/>
                </a:lnTo>
                <a:lnTo>
                  <a:pt x="235" y="681"/>
                </a:lnTo>
                <a:lnTo>
                  <a:pt x="227" y="670"/>
                </a:lnTo>
                <a:lnTo>
                  <a:pt x="224" y="654"/>
                </a:lnTo>
                <a:lnTo>
                  <a:pt x="227" y="643"/>
                </a:lnTo>
                <a:lnTo>
                  <a:pt x="235" y="631"/>
                </a:lnTo>
                <a:lnTo>
                  <a:pt x="247" y="623"/>
                </a:lnTo>
                <a:lnTo>
                  <a:pt x="258" y="620"/>
                </a:lnTo>
                <a:lnTo>
                  <a:pt x="490" y="620"/>
                </a:lnTo>
                <a:lnTo>
                  <a:pt x="505" y="623"/>
                </a:lnTo>
                <a:lnTo>
                  <a:pt x="513" y="631"/>
                </a:lnTo>
                <a:lnTo>
                  <a:pt x="520" y="643"/>
                </a:lnTo>
                <a:lnTo>
                  <a:pt x="524" y="654"/>
                </a:lnTo>
                <a:lnTo>
                  <a:pt x="520" y="670"/>
                </a:lnTo>
                <a:lnTo>
                  <a:pt x="513" y="681"/>
                </a:lnTo>
                <a:lnTo>
                  <a:pt x="505" y="689"/>
                </a:lnTo>
                <a:lnTo>
                  <a:pt x="490" y="689"/>
                </a:lnTo>
                <a:lnTo>
                  <a:pt x="258" y="689"/>
                </a:lnTo>
                <a:close/>
                <a:moveTo>
                  <a:pt x="586" y="654"/>
                </a:moveTo>
                <a:lnTo>
                  <a:pt x="590" y="643"/>
                </a:lnTo>
                <a:lnTo>
                  <a:pt x="598" y="631"/>
                </a:lnTo>
                <a:lnTo>
                  <a:pt x="609" y="623"/>
                </a:lnTo>
                <a:lnTo>
                  <a:pt x="621" y="620"/>
                </a:lnTo>
                <a:lnTo>
                  <a:pt x="983" y="620"/>
                </a:lnTo>
                <a:lnTo>
                  <a:pt x="998" y="623"/>
                </a:lnTo>
                <a:lnTo>
                  <a:pt x="1006" y="631"/>
                </a:lnTo>
                <a:lnTo>
                  <a:pt x="1014" y="643"/>
                </a:lnTo>
                <a:lnTo>
                  <a:pt x="1018" y="654"/>
                </a:lnTo>
                <a:lnTo>
                  <a:pt x="1014" y="670"/>
                </a:lnTo>
                <a:lnTo>
                  <a:pt x="1006" y="681"/>
                </a:lnTo>
                <a:lnTo>
                  <a:pt x="998" y="689"/>
                </a:lnTo>
                <a:lnTo>
                  <a:pt x="983" y="689"/>
                </a:lnTo>
                <a:lnTo>
                  <a:pt x="621" y="689"/>
                </a:lnTo>
                <a:lnTo>
                  <a:pt x="609" y="689"/>
                </a:lnTo>
                <a:lnTo>
                  <a:pt x="598" y="681"/>
                </a:lnTo>
                <a:lnTo>
                  <a:pt x="590" y="670"/>
                </a:lnTo>
                <a:lnTo>
                  <a:pt x="586" y="654"/>
                </a:lnTo>
                <a:lnTo>
                  <a:pt x="586" y="654"/>
                </a:lnTo>
                <a:close/>
                <a:moveTo>
                  <a:pt x="1079" y="654"/>
                </a:moveTo>
                <a:lnTo>
                  <a:pt x="1083" y="643"/>
                </a:lnTo>
                <a:lnTo>
                  <a:pt x="1091" y="631"/>
                </a:lnTo>
                <a:lnTo>
                  <a:pt x="1103" y="623"/>
                </a:lnTo>
                <a:lnTo>
                  <a:pt x="1114" y="620"/>
                </a:lnTo>
                <a:lnTo>
                  <a:pt x="1345" y="620"/>
                </a:lnTo>
                <a:lnTo>
                  <a:pt x="1357" y="623"/>
                </a:lnTo>
                <a:lnTo>
                  <a:pt x="1369" y="631"/>
                </a:lnTo>
                <a:lnTo>
                  <a:pt x="1376" y="643"/>
                </a:lnTo>
                <a:lnTo>
                  <a:pt x="1380" y="654"/>
                </a:lnTo>
                <a:lnTo>
                  <a:pt x="1376" y="670"/>
                </a:lnTo>
                <a:lnTo>
                  <a:pt x="1369" y="681"/>
                </a:lnTo>
                <a:lnTo>
                  <a:pt x="1357" y="689"/>
                </a:lnTo>
                <a:lnTo>
                  <a:pt x="1345" y="689"/>
                </a:lnTo>
                <a:lnTo>
                  <a:pt x="1114" y="689"/>
                </a:lnTo>
                <a:lnTo>
                  <a:pt x="1103" y="689"/>
                </a:lnTo>
                <a:lnTo>
                  <a:pt x="1091" y="681"/>
                </a:lnTo>
                <a:lnTo>
                  <a:pt x="1083" y="670"/>
                </a:lnTo>
                <a:lnTo>
                  <a:pt x="1079" y="654"/>
                </a:lnTo>
                <a:lnTo>
                  <a:pt x="1079" y="654"/>
                </a:lnTo>
                <a:close/>
                <a:moveTo>
                  <a:pt x="1442" y="654"/>
                </a:moveTo>
                <a:lnTo>
                  <a:pt x="1446" y="643"/>
                </a:lnTo>
                <a:lnTo>
                  <a:pt x="1453" y="631"/>
                </a:lnTo>
                <a:lnTo>
                  <a:pt x="1465" y="623"/>
                </a:lnTo>
                <a:lnTo>
                  <a:pt x="1476" y="620"/>
                </a:lnTo>
                <a:lnTo>
                  <a:pt x="1608" y="620"/>
                </a:lnTo>
                <a:lnTo>
                  <a:pt x="1623" y="623"/>
                </a:lnTo>
                <a:lnTo>
                  <a:pt x="1635" y="631"/>
                </a:lnTo>
                <a:lnTo>
                  <a:pt x="1642" y="643"/>
                </a:lnTo>
                <a:lnTo>
                  <a:pt x="1642" y="654"/>
                </a:lnTo>
                <a:lnTo>
                  <a:pt x="1642" y="670"/>
                </a:lnTo>
                <a:lnTo>
                  <a:pt x="1635" y="681"/>
                </a:lnTo>
                <a:lnTo>
                  <a:pt x="1623" y="689"/>
                </a:lnTo>
                <a:lnTo>
                  <a:pt x="1608" y="689"/>
                </a:lnTo>
                <a:lnTo>
                  <a:pt x="1476" y="689"/>
                </a:lnTo>
                <a:lnTo>
                  <a:pt x="1465" y="689"/>
                </a:lnTo>
                <a:lnTo>
                  <a:pt x="1453" y="681"/>
                </a:lnTo>
                <a:lnTo>
                  <a:pt x="1446" y="670"/>
                </a:lnTo>
                <a:lnTo>
                  <a:pt x="1442" y="654"/>
                </a:lnTo>
                <a:lnTo>
                  <a:pt x="1442" y="654"/>
                </a:lnTo>
                <a:close/>
                <a:moveTo>
                  <a:pt x="158" y="523"/>
                </a:moveTo>
                <a:lnTo>
                  <a:pt x="158" y="458"/>
                </a:lnTo>
                <a:lnTo>
                  <a:pt x="166" y="408"/>
                </a:lnTo>
                <a:lnTo>
                  <a:pt x="181" y="358"/>
                </a:lnTo>
                <a:lnTo>
                  <a:pt x="212" y="308"/>
                </a:lnTo>
                <a:lnTo>
                  <a:pt x="254" y="266"/>
                </a:lnTo>
                <a:lnTo>
                  <a:pt x="401" y="416"/>
                </a:lnTo>
                <a:lnTo>
                  <a:pt x="412" y="423"/>
                </a:lnTo>
                <a:lnTo>
                  <a:pt x="424" y="423"/>
                </a:lnTo>
                <a:lnTo>
                  <a:pt x="436" y="423"/>
                </a:lnTo>
                <a:lnTo>
                  <a:pt x="447" y="416"/>
                </a:lnTo>
                <a:lnTo>
                  <a:pt x="451" y="404"/>
                </a:lnTo>
                <a:lnTo>
                  <a:pt x="455" y="393"/>
                </a:lnTo>
                <a:lnTo>
                  <a:pt x="451" y="381"/>
                </a:lnTo>
                <a:lnTo>
                  <a:pt x="447" y="373"/>
                </a:lnTo>
                <a:lnTo>
                  <a:pt x="301" y="227"/>
                </a:lnTo>
                <a:lnTo>
                  <a:pt x="370" y="185"/>
                </a:lnTo>
                <a:lnTo>
                  <a:pt x="601" y="416"/>
                </a:lnTo>
                <a:lnTo>
                  <a:pt x="609" y="423"/>
                </a:lnTo>
                <a:lnTo>
                  <a:pt x="621" y="423"/>
                </a:lnTo>
                <a:lnTo>
                  <a:pt x="632" y="423"/>
                </a:lnTo>
                <a:lnTo>
                  <a:pt x="644" y="416"/>
                </a:lnTo>
                <a:lnTo>
                  <a:pt x="651" y="404"/>
                </a:lnTo>
                <a:lnTo>
                  <a:pt x="651" y="393"/>
                </a:lnTo>
                <a:lnTo>
                  <a:pt x="651" y="381"/>
                </a:lnTo>
                <a:lnTo>
                  <a:pt x="644" y="373"/>
                </a:lnTo>
                <a:lnTo>
                  <a:pt x="428" y="158"/>
                </a:lnTo>
                <a:lnTo>
                  <a:pt x="509" y="127"/>
                </a:lnTo>
                <a:lnTo>
                  <a:pt x="798" y="416"/>
                </a:lnTo>
                <a:lnTo>
                  <a:pt x="806" y="423"/>
                </a:lnTo>
                <a:lnTo>
                  <a:pt x="817" y="423"/>
                </a:lnTo>
                <a:lnTo>
                  <a:pt x="829" y="423"/>
                </a:lnTo>
                <a:lnTo>
                  <a:pt x="840" y="416"/>
                </a:lnTo>
                <a:lnTo>
                  <a:pt x="848" y="404"/>
                </a:lnTo>
                <a:lnTo>
                  <a:pt x="848" y="393"/>
                </a:lnTo>
                <a:lnTo>
                  <a:pt x="848" y="381"/>
                </a:lnTo>
                <a:lnTo>
                  <a:pt x="840" y="373"/>
                </a:lnTo>
                <a:lnTo>
                  <a:pt x="574" y="108"/>
                </a:lnTo>
                <a:lnTo>
                  <a:pt x="667" y="89"/>
                </a:lnTo>
                <a:lnTo>
                  <a:pt x="995" y="416"/>
                </a:lnTo>
                <a:lnTo>
                  <a:pt x="1006" y="423"/>
                </a:lnTo>
                <a:lnTo>
                  <a:pt x="1018" y="423"/>
                </a:lnTo>
                <a:lnTo>
                  <a:pt x="1029" y="423"/>
                </a:lnTo>
                <a:lnTo>
                  <a:pt x="1037" y="416"/>
                </a:lnTo>
                <a:lnTo>
                  <a:pt x="1045" y="404"/>
                </a:lnTo>
                <a:lnTo>
                  <a:pt x="1049" y="393"/>
                </a:lnTo>
                <a:lnTo>
                  <a:pt x="1045" y="381"/>
                </a:lnTo>
                <a:lnTo>
                  <a:pt x="1037" y="373"/>
                </a:lnTo>
                <a:lnTo>
                  <a:pt x="740" y="77"/>
                </a:lnTo>
                <a:lnTo>
                  <a:pt x="840" y="66"/>
                </a:lnTo>
                <a:lnTo>
                  <a:pt x="1191" y="416"/>
                </a:lnTo>
                <a:lnTo>
                  <a:pt x="1203" y="423"/>
                </a:lnTo>
                <a:lnTo>
                  <a:pt x="1214" y="423"/>
                </a:lnTo>
                <a:lnTo>
                  <a:pt x="1226" y="423"/>
                </a:lnTo>
                <a:lnTo>
                  <a:pt x="1234" y="416"/>
                </a:lnTo>
                <a:lnTo>
                  <a:pt x="1241" y="404"/>
                </a:lnTo>
                <a:lnTo>
                  <a:pt x="1245" y="393"/>
                </a:lnTo>
                <a:lnTo>
                  <a:pt x="1241" y="381"/>
                </a:lnTo>
                <a:lnTo>
                  <a:pt x="1234" y="373"/>
                </a:lnTo>
                <a:lnTo>
                  <a:pt x="925" y="62"/>
                </a:lnTo>
                <a:lnTo>
                  <a:pt x="948" y="62"/>
                </a:lnTo>
                <a:lnTo>
                  <a:pt x="1037" y="66"/>
                </a:lnTo>
                <a:lnTo>
                  <a:pt x="1388" y="416"/>
                </a:lnTo>
                <a:lnTo>
                  <a:pt x="1399" y="423"/>
                </a:lnTo>
                <a:lnTo>
                  <a:pt x="1411" y="423"/>
                </a:lnTo>
                <a:lnTo>
                  <a:pt x="1422" y="423"/>
                </a:lnTo>
                <a:lnTo>
                  <a:pt x="1434" y="416"/>
                </a:lnTo>
                <a:lnTo>
                  <a:pt x="1438" y="404"/>
                </a:lnTo>
                <a:lnTo>
                  <a:pt x="1442" y="393"/>
                </a:lnTo>
                <a:lnTo>
                  <a:pt x="1438" y="381"/>
                </a:lnTo>
                <a:lnTo>
                  <a:pt x="1434" y="373"/>
                </a:lnTo>
                <a:lnTo>
                  <a:pt x="1133" y="73"/>
                </a:lnTo>
                <a:lnTo>
                  <a:pt x="1264" y="93"/>
                </a:lnTo>
                <a:lnTo>
                  <a:pt x="1588" y="416"/>
                </a:lnTo>
                <a:lnTo>
                  <a:pt x="1596" y="423"/>
                </a:lnTo>
                <a:lnTo>
                  <a:pt x="1608" y="423"/>
                </a:lnTo>
                <a:lnTo>
                  <a:pt x="1619" y="423"/>
                </a:lnTo>
                <a:lnTo>
                  <a:pt x="1631" y="416"/>
                </a:lnTo>
                <a:lnTo>
                  <a:pt x="1638" y="404"/>
                </a:lnTo>
                <a:lnTo>
                  <a:pt x="1638" y="393"/>
                </a:lnTo>
                <a:lnTo>
                  <a:pt x="1638" y="381"/>
                </a:lnTo>
                <a:lnTo>
                  <a:pt x="1631" y="373"/>
                </a:lnTo>
                <a:lnTo>
                  <a:pt x="1380" y="123"/>
                </a:lnTo>
                <a:lnTo>
                  <a:pt x="1461" y="150"/>
                </a:lnTo>
                <a:lnTo>
                  <a:pt x="1530" y="185"/>
                </a:lnTo>
                <a:lnTo>
                  <a:pt x="1592" y="219"/>
                </a:lnTo>
                <a:lnTo>
                  <a:pt x="1642" y="262"/>
                </a:lnTo>
                <a:lnTo>
                  <a:pt x="1685" y="308"/>
                </a:lnTo>
                <a:lnTo>
                  <a:pt x="1715" y="354"/>
                </a:lnTo>
                <a:lnTo>
                  <a:pt x="1735" y="404"/>
                </a:lnTo>
                <a:lnTo>
                  <a:pt x="1742" y="458"/>
                </a:lnTo>
                <a:lnTo>
                  <a:pt x="1742" y="523"/>
                </a:lnTo>
                <a:lnTo>
                  <a:pt x="1739" y="539"/>
                </a:lnTo>
                <a:lnTo>
                  <a:pt x="1731" y="550"/>
                </a:lnTo>
                <a:lnTo>
                  <a:pt x="1723" y="558"/>
                </a:lnTo>
                <a:lnTo>
                  <a:pt x="1708" y="558"/>
                </a:lnTo>
                <a:lnTo>
                  <a:pt x="193" y="558"/>
                </a:lnTo>
                <a:lnTo>
                  <a:pt x="177" y="558"/>
                </a:lnTo>
                <a:lnTo>
                  <a:pt x="170" y="550"/>
                </a:lnTo>
                <a:lnTo>
                  <a:pt x="162" y="539"/>
                </a:lnTo>
                <a:lnTo>
                  <a:pt x="158" y="523"/>
                </a:lnTo>
                <a:lnTo>
                  <a:pt x="158" y="523"/>
                </a:lnTo>
                <a:close/>
                <a:moveTo>
                  <a:pt x="266" y="750"/>
                </a:moveTo>
                <a:lnTo>
                  <a:pt x="316" y="750"/>
                </a:lnTo>
                <a:lnTo>
                  <a:pt x="278" y="785"/>
                </a:lnTo>
                <a:lnTo>
                  <a:pt x="243" y="816"/>
                </a:lnTo>
                <a:lnTo>
                  <a:pt x="212" y="835"/>
                </a:lnTo>
                <a:lnTo>
                  <a:pt x="189" y="850"/>
                </a:lnTo>
                <a:lnTo>
                  <a:pt x="112" y="804"/>
                </a:lnTo>
                <a:lnTo>
                  <a:pt x="158" y="789"/>
                </a:lnTo>
                <a:lnTo>
                  <a:pt x="204" y="773"/>
                </a:lnTo>
                <a:lnTo>
                  <a:pt x="243" y="762"/>
                </a:lnTo>
                <a:lnTo>
                  <a:pt x="254" y="758"/>
                </a:lnTo>
                <a:lnTo>
                  <a:pt x="266" y="750"/>
                </a:lnTo>
                <a:lnTo>
                  <a:pt x="266" y="750"/>
                </a:lnTo>
                <a:close/>
                <a:moveTo>
                  <a:pt x="1608" y="1250"/>
                </a:moveTo>
                <a:lnTo>
                  <a:pt x="293" y="1250"/>
                </a:lnTo>
                <a:lnTo>
                  <a:pt x="274" y="1247"/>
                </a:lnTo>
                <a:lnTo>
                  <a:pt x="254" y="1239"/>
                </a:lnTo>
                <a:lnTo>
                  <a:pt x="220" y="1220"/>
                </a:lnTo>
                <a:lnTo>
                  <a:pt x="200" y="1189"/>
                </a:lnTo>
                <a:lnTo>
                  <a:pt x="193" y="1170"/>
                </a:lnTo>
                <a:lnTo>
                  <a:pt x="193" y="1147"/>
                </a:lnTo>
                <a:lnTo>
                  <a:pt x="193" y="1135"/>
                </a:lnTo>
                <a:lnTo>
                  <a:pt x="200" y="1124"/>
                </a:lnTo>
                <a:lnTo>
                  <a:pt x="212" y="1116"/>
                </a:lnTo>
                <a:lnTo>
                  <a:pt x="227" y="1112"/>
                </a:lnTo>
                <a:lnTo>
                  <a:pt x="1673" y="1112"/>
                </a:lnTo>
                <a:lnTo>
                  <a:pt x="1688" y="1116"/>
                </a:lnTo>
                <a:lnTo>
                  <a:pt x="1700" y="1124"/>
                </a:lnTo>
                <a:lnTo>
                  <a:pt x="1708" y="1135"/>
                </a:lnTo>
                <a:lnTo>
                  <a:pt x="1708" y="1147"/>
                </a:lnTo>
                <a:lnTo>
                  <a:pt x="1708" y="1170"/>
                </a:lnTo>
                <a:lnTo>
                  <a:pt x="1700" y="1189"/>
                </a:lnTo>
                <a:lnTo>
                  <a:pt x="1681" y="1220"/>
                </a:lnTo>
                <a:lnTo>
                  <a:pt x="1646" y="1239"/>
                </a:lnTo>
                <a:lnTo>
                  <a:pt x="1627" y="1247"/>
                </a:lnTo>
                <a:lnTo>
                  <a:pt x="1608" y="1250"/>
                </a:lnTo>
                <a:lnTo>
                  <a:pt x="1608" y="1250"/>
                </a:lnTo>
                <a:close/>
                <a:moveTo>
                  <a:pt x="1739" y="1050"/>
                </a:moveTo>
                <a:lnTo>
                  <a:pt x="162" y="1050"/>
                </a:lnTo>
                <a:lnTo>
                  <a:pt x="135" y="1047"/>
                </a:lnTo>
                <a:lnTo>
                  <a:pt x="112" y="1031"/>
                </a:lnTo>
                <a:lnTo>
                  <a:pt x="96" y="1012"/>
                </a:lnTo>
                <a:lnTo>
                  <a:pt x="93" y="985"/>
                </a:lnTo>
                <a:lnTo>
                  <a:pt x="96" y="958"/>
                </a:lnTo>
                <a:lnTo>
                  <a:pt x="112" y="935"/>
                </a:lnTo>
                <a:lnTo>
                  <a:pt x="135" y="923"/>
                </a:lnTo>
                <a:lnTo>
                  <a:pt x="162" y="916"/>
                </a:lnTo>
                <a:lnTo>
                  <a:pt x="177" y="916"/>
                </a:lnTo>
                <a:lnTo>
                  <a:pt x="231" y="950"/>
                </a:lnTo>
                <a:lnTo>
                  <a:pt x="262" y="962"/>
                </a:lnTo>
                <a:lnTo>
                  <a:pt x="293" y="966"/>
                </a:lnTo>
                <a:lnTo>
                  <a:pt x="324" y="962"/>
                </a:lnTo>
                <a:lnTo>
                  <a:pt x="351" y="947"/>
                </a:lnTo>
                <a:lnTo>
                  <a:pt x="389" y="916"/>
                </a:lnTo>
                <a:lnTo>
                  <a:pt x="443" y="916"/>
                </a:lnTo>
                <a:lnTo>
                  <a:pt x="466" y="939"/>
                </a:lnTo>
                <a:lnTo>
                  <a:pt x="482" y="950"/>
                </a:lnTo>
                <a:lnTo>
                  <a:pt x="501" y="947"/>
                </a:lnTo>
                <a:lnTo>
                  <a:pt x="582" y="916"/>
                </a:lnTo>
                <a:lnTo>
                  <a:pt x="837" y="916"/>
                </a:lnTo>
                <a:lnTo>
                  <a:pt x="917" y="977"/>
                </a:lnTo>
                <a:lnTo>
                  <a:pt x="944" y="989"/>
                </a:lnTo>
                <a:lnTo>
                  <a:pt x="975" y="993"/>
                </a:lnTo>
                <a:lnTo>
                  <a:pt x="1014" y="989"/>
                </a:lnTo>
                <a:lnTo>
                  <a:pt x="1045" y="966"/>
                </a:lnTo>
                <a:lnTo>
                  <a:pt x="1095" y="916"/>
                </a:lnTo>
                <a:lnTo>
                  <a:pt x="1195" y="916"/>
                </a:lnTo>
                <a:lnTo>
                  <a:pt x="1195" y="916"/>
                </a:lnTo>
                <a:lnTo>
                  <a:pt x="1318" y="962"/>
                </a:lnTo>
                <a:lnTo>
                  <a:pt x="1353" y="970"/>
                </a:lnTo>
                <a:lnTo>
                  <a:pt x="1380" y="966"/>
                </a:lnTo>
                <a:lnTo>
                  <a:pt x="1411" y="950"/>
                </a:lnTo>
                <a:lnTo>
                  <a:pt x="1430" y="927"/>
                </a:lnTo>
                <a:lnTo>
                  <a:pt x="1438" y="916"/>
                </a:lnTo>
                <a:lnTo>
                  <a:pt x="1515" y="916"/>
                </a:lnTo>
                <a:lnTo>
                  <a:pt x="1635" y="970"/>
                </a:lnTo>
                <a:lnTo>
                  <a:pt x="1654" y="973"/>
                </a:lnTo>
                <a:lnTo>
                  <a:pt x="1677" y="973"/>
                </a:lnTo>
                <a:lnTo>
                  <a:pt x="1696" y="970"/>
                </a:lnTo>
                <a:lnTo>
                  <a:pt x="1715" y="962"/>
                </a:lnTo>
                <a:lnTo>
                  <a:pt x="1769" y="923"/>
                </a:lnTo>
                <a:lnTo>
                  <a:pt x="1785" y="935"/>
                </a:lnTo>
                <a:lnTo>
                  <a:pt x="1796" y="950"/>
                </a:lnTo>
                <a:lnTo>
                  <a:pt x="1804" y="966"/>
                </a:lnTo>
                <a:lnTo>
                  <a:pt x="1808" y="985"/>
                </a:lnTo>
                <a:lnTo>
                  <a:pt x="1804" y="1012"/>
                </a:lnTo>
                <a:lnTo>
                  <a:pt x="1789" y="1031"/>
                </a:lnTo>
                <a:lnTo>
                  <a:pt x="1766" y="1047"/>
                </a:lnTo>
                <a:lnTo>
                  <a:pt x="1739" y="1050"/>
                </a:lnTo>
                <a:lnTo>
                  <a:pt x="1739" y="10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grpSp>
        <p:nvGrpSpPr>
          <p:cNvPr id="67" name="Group 66"/>
          <p:cNvGrpSpPr/>
          <p:nvPr/>
        </p:nvGrpSpPr>
        <p:grpSpPr>
          <a:xfrm>
            <a:off x="4406788" y="3633040"/>
            <a:ext cx="499901" cy="386537"/>
            <a:chOff x="557213" y="3902075"/>
            <a:chExt cx="3024187" cy="2338388"/>
          </a:xfrm>
        </p:grpSpPr>
        <p:sp>
          <p:nvSpPr>
            <p:cNvPr id="68" name="Freeform 121"/>
            <p:cNvSpPr>
              <a:spLocks noEditPoints="1"/>
            </p:cNvSpPr>
            <p:nvPr/>
          </p:nvSpPr>
          <p:spPr bwMode="auto">
            <a:xfrm>
              <a:off x="557213" y="4670425"/>
              <a:ext cx="3024187" cy="1570038"/>
            </a:xfrm>
            <a:custGeom>
              <a:avLst/>
              <a:gdLst>
                <a:gd name="T0" fmla="*/ 1773 w 1905"/>
                <a:gd name="T1" fmla="*/ 389 h 989"/>
                <a:gd name="T2" fmla="*/ 1839 w 1905"/>
                <a:gd name="T3" fmla="*/ 173 h 989"/>
                <a:gd name="T4" fmla="*/ 1708 w 1905"/>
                <a:gd name="T5" fmla="*/ 120 h 989"/>
                <a:gd name="T6" fmla="*/ 1588 w 1905"/>
                <a:gd name="T7" fmla="*/ 66 h 989"/>
                <a:gd name="T8" fmla="*/ 1546 w 1905"/>
                <a:gd name="T9" fmla="*/ 4 h 989"/>
                <a:gd name="T10" fmla="*/ 1407 w 1905"/>
                <a:gd name="T11" fmla="*/ 27 h 989"/>
                <a:gd name="T12" fmla="*/ 1392 w 1905"/>
                <a:gd name="T13" fmla="*/ 73 h 989"/>
                <a:gd name="T14" fmla="*/ 1257 w 1905"/>
                <a:gd name="T15" fmla="*/ 112 h 989"/>
                <a:gd name="T16" fmla="*/ 1303 w 1905"/>
                <a:gd name="T17" fmla="*/ 370 h 989"/>
                <a:gd name="T18" fmla="*/ 1249 w 1905"/>
                <a:gd name="T19" fmla="*/ 631 h 989"/>
                <a:gd name="T20" fmla="*/ 1245 w 1905"/>
                <a:gd name="T21" fmla="*/ 793 h 989"/>
                <a:gd name="T22" fmla="*/ 1141 w 1905"/>
                <a:gd name="T23" fmla="*/ 704 h 989"/>
                <a:gd name="T24" fmla="*/ 1164 w 1905"/>
                <a:gd name="T25" fmla="*/ 570 h 989"/>
                <a:gd name="T26" fmla="*/ 1149 w 1905"/>
                <a:gd name="T27" fmla="*/ 416 h 989"/>
                <a:gd name="T28" fmla="*/ 1134 w 1905"/>
                <a:gd name="T29" fmla="*/ 281 h 989"/>
                <a:gd name="T30" fmla="*/ 983 w 1905"/>
                <a:gd name="T31" fmla="*/ 189 h 989"/>
                <a:gd name="T32" fmla="*/ 524 w 1905"/>
                <a:gd name="T33" fmla="*/ 143 h 989"/>
                <a:gd name="T34" fmla="*/ 181 w 1905"/>
                <a:gd name="T35" fmla="*/ 223 h 989"/>
                <a:gd name="T36" fmla="*/ 104 w 1905"/>
                <a:gd name="T37" fmla="*/ 316 h 989"/>
                <a:gd name="T38" fmla="*/ 135 w 1905"/>
                <a:gd name="T39" fmla="*/ 454 h 989"/>
                <a:gd name="T40" fmla="*/ 70 w 1905"/>
                <a:gd name="T41" fmla="*/ 627 h 989"/>
                <a:gd name="T42" fmla="*/ 135 w 1905"/>
                <a:gd name="T43" fmla="*/ 727 h 989"/>
                <a:gd name="T44" fmla="*/ 19 w 1905"/>
                <a:gd name="T45" fmla="*/ 812 h 989"/>
                <a:gd name="T46" fmla="*/ 19 w 1905"/>
                <a:gd name="T47" fmla="*/ 970 h 989"/>
                <a:gd name="T48" fmla="*/ 1889 w 1905"/>
                <a:gd name="T49" fmla="*/ 970 h 989"/>
                <a:gd name="T50" fmla="*/ 1889 w 1905"/>
                <a:gd name="T51" fmla="*/ 812 h 989"/>
                <a:gd name="T52" fmla="*/ 1665 w 1905"/>
                <a:gd name="T53" fmla="*/ 350 h 989"/>
                <a:gd name="T54" fmla="*/ 1665 w 1905"/>
                <a:gd name="T55" fmla="*/ 354 h 989"/>
                <a:gd name="T56" fmla="*/ 1600 w 1905"/>
                <a:gd name="T57" fmla="*/ 366 h 989"/>
                <a:gd name="T58" fmla="*/ 1500 w 1905"/>
                <a:gd name="T59" fmla="*/ 366 h 989"/>
                <a:gd name="T60" fmla="*/ 1685 w 1905"/>
                <a:gd name="T61" fmla="*/ 762 h 989"/>
                <a:gd name="T62" fmla="*/ 1550 w 1905"/>
                <a:gd name="T63" fmla="*/ 793 h 989"/>
                <a:gd name="T64" fmla="*/ 1546 w 1905"/>
                <a:gd name="T65" fmla="*/ 631 h 989"/>
                <a:gd name="T66" fmla="*/ 1423 w 1905"/>
                <a:gd name="T67" fmla="*/ 366 h 989"/>
                <a:gd name="T68" fmla="*/ 1488 w 1905"/>
                <a:gd name="T69" fmla="*/ 793 h 989"/>
                <a:gd name="T70" fmla="*/ 1507 w 1905"/>
                <a:gd name="T71" fmla="*/ 693 h 989"/>
                <a:gd name="T72" fmla="*/ 204 w 1905"/>
                <a:gd name="T73" fmla="*/ 285 h 989"/>
                <a:gd name="T74" fmla="*/ 374 w 1905"/>
                <a:gd name="T75" fmla="*/ 223 h 989"/>
                <a:gd name="T76" fmla="*/ 517 w 1905"/>
                <a:gd name="T77" fmla="*/ 323 h 989"/>
                <a:gd name="T78" fmla="*/ 447 w 1905"/>
                <a:gd name="T79" fmla="*/ 212 h 989"/>
                <a:gd name="T80" fmla="*/ 702 w 1905"/>
                <a:gd name="T81" fmla="*/ 362 h 989"/>
                <a:gd name="T82" fmla="*/ 713 w 1905"/>
                <a:gd name="T83" fmla="*/ 312 h 989"/>
                <a:gd name="T84" fmla="*/ 810 w 1905"/>
                <a:gd name="T85" fmla="*/ 327 h 989"/>
                <a:gd name="T86" fmla="*/ 852 w 1905"/>
                <a:gd name="T87" fmla="*/ 300 h 989"/>
                <a:gd name="T88" fmla="*/ 921 w 1905"/>
                <a:gd name="T89" fmla="*/ 235 h 989"/>
                <a:gd name="T90" fmla="*/ 1076 w 1905"/>
                <a:gd name="T91" fmla="*/ 308 h 989"/>
                <a:gd name="T92" fmla="*/ 166 w 1905"/>
                <a:gd name="T93" fmla="*/ 400 h 989"/>
                <a:gd name="T94" fmla="*/ 999 w 1905"/>
                <a:gd name="T95" fmla="*/ 531 h 989"/>
                <a:gd name="T96" fmla="*/ 733 w 1905"/>
                <a:gd name="T97" fmla="*/ 462 h 989"/>
                <a:gd name="T98" fmla="*/ 536 w 1905"/>
                <a:gd name="T99" fmla="*/ 462 h 989"/>
                <a:gd name="T100" fmla="*/ 339 w 1905"/>
                <a:gd name="T101" fmla="*/ 462 h 989"/>
                <a:gd name="T102" fmla="*/ 197 w 1905"/>
                <a:gd name="T103" fmla="*/ 462 h 989"/>
                <a:gd name="T104" fmla="*/ 139 w 1905"/>
                <a:gd name="T105" fmla="*/ 604 h 989"/>
                <a:gd name="T106" fmla="*/ 1110 w 1905"/>
                <a:gd name="T107" fmla="*/ 604 h 989"/>
                <a:gd name="T108" fmla="*/ 1099 w 1905"/>
                <a:gd name="T109" fmla="*/ 662 h 989"/>
                <a:gd name="T110" fmla="*/ 131 w 1905"/>
                <a:gd name="T111" fmla="*/ 643 h 989"/>
                <a:gd name="T112" fmla="*/ 1049 w 1905"/>
                <a:gd name="T113" fmla="*/ 754 h 989"/>
                <a:gd name="T114" fmla="*/ 235 w 1905"/>
                <a:gd name="T115" fmla="*/ 789 h 989"/>
                <a:gd name="T116" fmla="*/ 1056 w 1905"/>
                <a:gd name="T117" fmla="*/ 724 h 989"/>
                <a:gd name="T118" fmla="*/ 66 w 1905"/>
                <a:gd name="T119" fmla="*/ 858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05" h="989">
                  <a:moveTo>
                    <a:pt x="1843" y="793"/>
                  </a:moveTo>
                  <a:lnTo>
                    <a:pt x="1739" y="793"/>
                  </a:lnTo>
                  <a:lnTo>
                    <a:pt x="1746" y="766"/>
                  </a:lnTo>
                  <a:lnTo>
                    <a:pt x="1773" y="400"/>
                  </a:lnTo>
                  <a:lnTo>
                    <a:pt x="1773" y="389"/>
                  </a:lnTo>
                  <a:lnTo>
                    <a:pt x="1766" y="377"/>
                  </a:lnTo>
                  <a:lnTo>
                    <a:pt x="1762" y="374"/>
                  </a:lnTo>
                  <a:lnTo>
                    <a:pt x="1839" y="197"/>
                  </a:lnTo>
                  <a:lnTo>
                    <a:pt x="1843" y="185"/>
                  </a:lnTo>
                  <a:lnTo>
                    <a:pt x="1839" y="173"/>
                  </a:lnTo>
                  <a:lnTo>
                    <a:pt x="1831" y="166"/>
                  </a:lnTo>
                  <a:lnTo>
                    <a:pt x="1824" y="158"/>
                  </a:lnTo>
                  <a:lnTo>
                    <a:pt x="1731" y="120"/>
                  </a:lnTo>
                  <a:lnTo>
                    <a:pt x="1719" y="116"/>
                  </a:lnTo>
                  <a:lnTo>
                    <a:pt x="1708" y="120"/>
                  </a:lnTo>
                  <a:lnTo>
                    <a:pt x="1708" y="108"/>
                  </a:lnTo>
                  <a:lnTo>
                    <a:pt x="1704" y="97"/>
                  </a:lnTo>
                  <a:lnTo>
                    <a:pt x="1696" y="89"/>
                  </a:lnTo>
                  <a:lnTo>
                    <a:pt x="1685" y="85"/>
                  </a:lnTo>
                  <a:lnTo>
                    <a:pt x="1588" y="66"/>
                  </a:lnTo>
                  <a:lnTo>
                    <a:pt x="1569" y="66"/>
                  </a:lnTo>
                  <a:lnTo>
                    <a:pt x="1565" y="31"/>
                  </a:lnTo>
                  <a:lnTo>
                    <a:pt x="1561" y="20"/>
                  </a:lnTo>
                  <a:lnTo>
                    <a:pt x="1558" y="8"/>
                  </a:lnTo>
                  <a:lnTo>
                    <a:pt x="1546" y="4"/>
                  </a:lnTo>
                  <a:lnTo>
                    <a:pt x="1534" y="0"/>
                  </a:lnTo>
                  <a:lnTo>
                    <a:pt x="1434" y="8"/>
                  </a:lnTo>
                  <a:lnTo>
                    <a:pt x="1423" y="12"/>
                  </a:lnTo>
                  <a:lnTo>
                    <a:pt x="1415" y="20"/>
                  </a:lnTo>
                  <a:lnTo>
                    <a:pt x="1407" y="27"/>
                  </a:lnTo>
                  <a:lnTo>
                    <a:pt x="1407" y="43"/>
                  </a:lnTo>
                  <a:lnTo>
                    <a:pt x="1411" y="104"/>
                  </a:lnTo>
                  <a:lnTo>
                    <a:pt x="1407" y="93"/>
                  </a:lnTo>
                  <a:lnTo>
                    <a:pt x="1403" y="81"/>
                  </a:lnTo>
                  <a:lnTo>
                    <a:pt x="1392" y="73"/>
                  </a:lnTo>
                  <a:lnTo>
                    <a:pt x="1380" y="70"/>
                  </a:lnTo>
                  <a:lnTo>
                    <a:pt x="1369" y="70"/>
                  </a:lnTo>
                  <a:lnTo>
                    <a:pt x="1276" y="97"/>
                  </a:lnTo>
                  <a:lnTo>
                    <a:pt x="1265" y="104"/>
                  </a:lnTo>
                  <a:lnTo>
                    <a:pt x="1257" y="112"/>
                  </a:lnTo>
                  <a:lnTo>
                    <a:pt x="1253" y="123"/>
                  </a:lnTo>
                  <a:lnTo>
                    <a:pt x="1253" y="135"/>
                  </a:lnTo>
                  <a:lnTo>
                    <a:pt x="1322" y="366"/>
                  </a:lnTo>
                  <a:lnTo>
                    <a:pt x="1315" y="366"/>
                  </a:lnTo>
                  <a:lnTo>
                    <a:pt x="1303" y="370"/>
                  </a:lnTo>
                  <a:lnTo>
                    <a:pt x="1292" y="377"/>
                  </a:lnTo>
                  <a:lnTo>
                    <a:pt x="1288" y="389"/>
                  </a:lnTo>
                  <a:lnTo>
                    <a:pt x="1284" y="400"/>
                  </a:lnTo>
                  <a:lnTo>
                    <a:pt x="1303" y="631"/>
                  </a:lnTo>
                  <a:lnTo>
                    <a:pt x="1249" y="631"/>
                  </a:lnTo>
                  <a:lnTo>
                    <a:pt x="1238" y="635"/>
                  </a:lnTo>
                  <a:lnTo>
                    <a:pt x="1226" y="643"/>
                  </a:lnTo>
                  <a:lnTo>
                    <a:pt x="1222" y="654"/>
                  </a:lnTo>
                  <a:lnTo>
                    <a:pt x="1218" y="666"/>
                  </a:lnTo>
                  <a:lnTo>
                    <a:pt x="1245" y="793"/>
                  </a:lnTo>
                  <a:lnTo>
                    <a:pt x="1099" y="793"/>
                  </a:lnTo>
                  <a:lnTo>
                    <a:pt x="1110" y="762"/>
                  </a:lnTo>
                  <a:lnTo>
                    <a:pt x="1118" y="727"/>
                  </a:lnTo>
                  <a:lnTo>
                    <a:pt x="1118" y="720"/>
                  </a:lnTo>
                  <a:lnTo>
                    <a:pt x="1141" y="704"/>
                  </a:lnTo>
                  <a:lnTo>
                    <a:pt x="1164" y="685"/>
                  </a:lnTo>
                  <a:lnTo>
                    <a:pt x="1176" y="658"/>
                  </a:lnTo>
                  <a:lnTo>
                    <a:pt x="1184" y="627"/>
                  </a:lnTo>
                  <a:lnTo>
                    <a:pt x="1176" y="597"/>
                  </a:lnTo>
                  <a:lnTo>
                    <a:pt x="1164" y="570"/>
                  </a:lnTo>
                  <a:lnTo>
                    <a:pt x="1141" y="550"/>
                  </a:lnTo>
                  <a:lnTo>
                    <a:pt x="1118" y="535"/>
                  </a:lnTo>
                  <a:lnTo>
                    <a:pt x="1118" y="454"/>
                  </a:lnTo>
                  <a:lnTo>
                    <a:pt x="1141" y="431"/>
                  </a:lnTo>
                  <a:lnTo>
                    <a:pt x="1149" y="416"/>
                  </a:lnTo>
                  <a:lnTo>
                    <a:pt x="1149" y="397"/>
                  </a:lnTo>
                  <a:lnTo>
                    <a:pt x="1149" y="331"/>
                  </a:lnTo>
                  <a:lnTo>
                    <a:pt x="1149" y="316"/>
                  </a:lnTo>
                  <a:lnTo>
                    <a:pt x="1141" y="300"/>
                  </a:lnTo>
                  <a:lnTo>
                    <a:pt x="1134" y="281"/>
                  </a:lnTo>
                  <a:lnTo>
                    <a:pt x="1118" y="262"/>
                  </a:lnTo>
                  <a:lnTo>
                    <a:pt x="1095" y="243"/>
                  </a:lnTo>
                  <a:lnTo>
                    <a:pt x="1068" y="223"/>
                  </a:lnTo>
                  <a:lnTo>
                    <a:pt x="1029" y="204"/>
                  </a:lnTo>
                  <a:lnTo>
                    <a:pt x="983" y="189"/>
                  </a:lnTo>
                  <a:lnTo>
                    <a:pt x="906" y="166"/>
                  </a:lnTo>
                  <a:lnTo>
                    <a:pt x="817" y="150"/>
                  </a:lnTo>
                  <a:lnTo>
                    <a:pt x="725" y="143"/>
                  </a:lnTo>
                  <a:lnTo>
                    <a:pt x="625" y="139"/>
                  </a:lnTo>
                  <a:lnTo>
                    <a:pt x="524" y="143"/>
                  </a:lnTo>
                  <a:lnTo>
                    <a:pt x="432" y="150"/>
                  </a:lnTo>
                  <a:lnTo>
                    <a:pt x="343" y="166"/>
                  </a:lnTo>
                  <a:lnTo>
                    <a:pt x="266" y="189"/>
                  </a:lnTo>
                  <a:lnTo>
                    <a:pt x="220" y="204"/>
                  </a:lnTo>
                  <a:lnTo>
                    <a:pt x="181" y="223"/>
                  </a:lnTo>
                  <a:lnTo>
                    <a:pt x="154" y="243"/>
                  </a:lnTo>
                  <a:lnTo>
                    <a:pt x="131" y="262"/>
                  </a:lnTo>
                  <a:lnTo>
                    <a:pt x="116" y="281"/>
                  </a:lnTo>
                  <a:lnTo>
                    <a:pt x="108" y="300"/>
                  </a:lnTo>
                  <a:lnTo>
                    <a:pt x="104" y="316"/>
                  </a:lnTo>
                  <a:lnTo>
                    <a:pt x="100" y="331"/>
                  </a:lnTo>
                  <a:lnTo>
                    <a:pt x="100" y="397"/>
                  </a:lnTo>
                  <a:lnTo>
                    <a:pt x="104" y="416"/>
                  </a:lnTo>
                  <a:lnTo>
                    <a:pt x="112" y="431"/>
                  </a:lnTo>
                  <a:lnTo>
                    <a:pt x="135" y="454"/>
                  </a:lnTo>
                  <a:lnTo>
                    <a:pt x="135" y="535"/>
                  </a:lnTo>
                  <a:lnTo>
                    <a:pt x="108" y="550"/>
                  </a:lnTo>
                  <a:lnTo>
                    <a:pt x="85" y="570"/>
                  </a:lnTo>
                  <a:lnTo>
                    <a:pt x="73" y="597"/>
                  </a:lnTo>
                  <a:lnTo>
                    <a:pt x="70" y="627"/>
                  </a:lnTo>
                  <a:lnTo>
                    <a:pt x="73" y="658"/>
                  </a:lnTo>
                  <a:lnTo>
                    <a:pt x="85" y="685"/>
                  </a:lnTo>
                  <a:lnTo>
                    <a:pt x="108" y="704"/>
                  </a:lnTo>
                  <a:lnTo>
                    <a:pt x="135" y="720"/>
                  </a:lnTo>
                  <a:lnTo>
                    <a:pt x="135" y="727"/>
                  </a:lnTo>
                  <a:lnTo>
                    <a:pt x="139" y="762"/>
                  </a:lnTo>
                  <a:lnTo>
                    <a:pt x="154" y="793"/>
                  </a:lnTo>
                  <a:lnTo>
                    <a:pt x="66" y="793"/>
                  </a:lnTo>
                  <a:lnTo>
                    <a:pt x="43" y="801"/>
                  </a:lnTo>
                  <a:lnTo>
                    <a:pt x="19" y="812"/>
                  </a:lnTo>
                  <a:lnTo>
                    <a:pt x="8" y="835"/>
                  </a:lnTo>
                  <a:lnTo>
                    <a:pt x="0" y="858"/>
                  </a:lnTo>
                  <a:lnTo>
                    <a:pt x="0" y="924"/>
                  </a:lnTo>
                  <a:lnTo>
                    <a:pt x="8" y="947"/>
                  </a:lnTo>
                  <a:lnTo>
                    <a:pt x="19" y="970"/>
                  </a:lnTo>
                  <a:lnTo>
                    <a:pt x="43" y="981"/>
                  </a:lnTo>
                  <a:lnTo>
                    <a:pt x="66" y="989"/>
                  </a:lnTo>
                  <a:lnTo>
                    <a:pt x="1843" y="989"/>
                  </a:lnTo>
                  <a:lnTo>
                    <a:pt x="1866" y="981"/>
                  </a:lnTo>
                  <a:lnTo>
                    <a:pt x="1889" y="970"/>
                  </a:lnTo>
                  <a:lnTo>
                    <a:pt x="1901" y="947"/>
                  </a:lnTo>
                  <a:lnTo>
                    <a:pt x="1905" y="924"/>
                  </a:lnTo>
                  <a:lnTo>
                    <a:pt x="1905" y="858"/>
                  </a:lnTo>
                  <a:lnTo>
                    <a:pt x="1901" y="835"/>
                  </a:lnTo>
                  <a:lnTo>
                    <a:pt x="1889" y="812"/>
                  </a:lnTo>
                  <a:lnTo>
                    <a:pt x="1866" y="801"/>
                  </a:lnTo>
                  <a:lnTo>
                    <a:pt x="1843" y="793"/>
                  </a:lnTo>
                  <a:lnTo>
                    <a:pt x="1843" y="793"/>
                  </a:lnTo>
                  <a:close/>
                  <a:moveTo>
                    <a:pt x="1665" y="354"/>
                  </a:moveTo>
                  <a:lnTo>
                    <a:pt x="1665" y="350"/>
                  </a:lnTo>
                  <a:lnTo>
                    <a:pt x="1735" y="189"/>
                  </a:lnTo>
                  <a:lnTo>
                    <a:pt x="1770" y="200"/>
                  </a:lnTo>
                  <a:lnTo>
                    <a:pt x="1700" y="366"/>
                  </a:lnTo>
                  <a:lnTo>
                    <a:pt x="1662" y="366"/>
                  </a:lnTo>
                  <a:lnTo>
                    <a:pt x="1665" y="354"/>
                  </a:lnTo>
                  <a:close/>
                  <a:moveTo>
                    <a:pt x="1581" y="262"/>
                  </a:moveTo>
                  <a:lnTo>
                    <a:pt x="1581" y="258"/>
                  </a:lnTo>
                  <a:lnTo>
                    <a:pt x="1604" y="131"/>
                  </a:lnTo>
                  <a:lnTo>
                    <a:pt x="1642" y="139"/>
                  </a:lnTo>
                  <a:lnTo>
                    <a:pt x="1600" y="366"/>
                  </a:lnTo>
                  <a:lnTo>
                    <a:pt x="1561" y="366"/>
                  </a:lnTo>
                  <a:lnTo>
                    <a:pt x="1581" y="262"/>
                  </a:lnTo>
                  <a:close/>
                  <a:moveTo>
                    <a:pt x="1507" y="66"/>
                  </a:moveTo>
                  <a:lnTo>
                    <a:pt x="1519" y="254"/>
                  </a:lnTo>
                  <a:lnTo>
                    <a:pt x="1500" y="366"/>
                  </a:lnTo>
                  <a:lnTo>
                    <a:pt x="1492" y="366"/>
                  </a:lnTo>
                  <a:lnTo>
                    <a:pt x="1469" y="66"/>
                  </a:lnTo>
                  <a:lnTo>
                    <a:pt x="1507" y="66"/>
                  </a:lnTo>
                  <a:close/>
                  <a:moveTo>
                    <a:pt x="1712" y="427"/>
                  </a:moveTo>
                  <a:lnTo>
                    <a:pt x="1685" y="762"/>
                  </a:lnTo>
                  <a:lnTo>
                    <a:pt x="1681" y="774"/>
                  </a:lnTo>
                  <a:lnTo>
                    <a:pt x="1673" y="785"/>
                  </a:lnTo>
                  <a:lnTo>
                    <a:pt x="1662" y="793"/>
                  </a:lnTo>
                  <a:lnTo>
                    <a:pt x="1650" y="793"/>
                  </a:lnTo>
                  <a:lnTo>
                    <a:pt x="1550" y="793"/>
                  </a:lnTo>
                  <a:lnTo>
                    <a:pt x="1577" y="666"/>
                  </a:lnTo>
                  <a:lnTo>
                    <a:pt x="1577" y="654"/>
                  </a:lnTo>
                  <a:lnTo>
                    <a:pt x="1569" y="643"/>
                  </a:lnTo>
                  <a:lnTo>
                    <a:pt x="1561" y="635"/>
                  </a:lnTo>
                  <a:lnTo>
                    <a:pt x="1546" y="631"/>
                  </a:lnTo>
                  <a:lnTo>
                    <a:pt x="1365" y="631"/>
                  </a:lnTo>
                  <a:lnTo>
                    <a:pt x="1349" y="427"/>
                  </a:lnTo>
                  <a:lnTo>
                    <a:pt x="1712" y="427"/>
                  </a:lnTo>
                  <a:close/>
                  <a:moveTo>
                    <a:pt x="1357" y="139"/>
                  </a:moveTo>
                  <a:lnTo>
                    <a:pt x="1423" y="366"/>
                  </a:lnTo>
                  <a:lnTo>
                    <a:pt x="1384" y="366"/>
                  </a:lnTo>
                  <a:lnTo>
                    <a:pt x="1322" y="150"/>
                  </a:lnTo>
                  <a:lnTo>
                    <a:pt x="1357" y="139"/>
                  </a:lnTo>
                  <a:close/>
                  <a:moveTo>
                    <a:pt x="1507" y="693"/>
                  </a:moveTo>
                  <a:lnTo>
                    <a:pt x="1488" y="793"/>
                  </a:lnTo>
                  <a:lnTo>
                    <a:pt x="1488" y="793"/>
                  </a:lnTo>
                  <a:lnTo>
                    <a:pt x="1311" y="793"/>
                  </a:lnTo>
                  <a:lnTo>
                    <a:pt x="1307" y="793"/>
                  </a:lnTo>
                  <a:lnTo>
                    <a:pt x="1288" y="693"/>
                  </a:lnTo>
                  <a:lnTo>
                    <a:pt x="1507" y="693"/>
                  </a:lnTo>
                  <a:close/>
                  <a:moveTo>
                    <a:pt x="162" y="331"/>
                  </a:moveTo>
                  <a:lnTo>
                    <a:pt x="166" y="320"/>
                  </a:lnTo>
                  <a:lnTo>
                    <a:pt x="174" y="308"/>
                  </a:lnTo>
                  <a:lnTo>
                    <a:pt x="185" y="297"/>
                  </a:lnTo>
                  <a:lnTo>
                    <a:pt x="204" y="285"/>
                  </a:lnTo>
                  <a:lnTo>
                    <a:pt x="243" y="262"/>
                  </a:lnTo>
                  <a:lnTo>
                    <a:pt x="285" y="247"/>
                  </a:lnTo>
                  <a:lnTo>
                    <a:pt x="328" y="235"/>
                  </a:lnTo>
                  <a:lnTo>
                    <a:pt x="374" y="223"/>
                  </a:lnTo>
                  <a:lnTo>
                    <a:pt x="374" y="223"/>
                  </a:lnTo>
                  <a:lnTo>
                    <a:pt x="470" y="323"/>
                  </a:lnTo>
                  <a:lnTo>
                    <a:pt x="482" y="327"/>
                  </a:lnTo>
                  <a:lnTo>
                    <a:pt x="494" y="331"/>
                  </a:lnTo>
                  <a:lnTo>
                    <a:pt x="505" y="327"/>
                  </a:lnTo>
                  <a:lnTo>
                    <a:pt x="517" y="323"/>
                  </a:lnTo>
                  <a:lnTo>
                    <a:pt x="521" y="312"/>
                  </a:lnTo>
                  <a:lnTo>
                    <a:pt x="524" y="300"/>
                  </a:lnTo>
                  <a:lnTo>
                    <a:pt x="521" y="289"/>
                  </a:lnTo>
                  <a:lnTo>
                    <a:pt x="517" y="277"/>
                  </a:lnTo>
                  <a:lnTo>
                    <a:pt x="447" y="212"/>
                  </a:lnTo>
                  <a:lnTo>
                    <a:pt x="517" y="204"/>
                  </a:lnTo>
                  <a:lnTo>
                    <a:pt x="671" y="354"/>
                  </a:lnTo>
                  <a:lnTo>
                    <a:pt x="679" y="362"/>
                  </a:lnTo>
                  <a:lnTo>
                    <a:pt x="690" y="362"/>
                  </a:lnTo>
                  <a:lnTo>
                    <a:pt x="702" y="362"/>
                  </a:lnTo>
                  <a:lnTo>
                    <a:pt x="713" y="354"/>
                  </a:lnTo>
                  <a:lnTo>
                    <a:pt x="721" y="343"/>
                  </a:lnTo>
                  <a:lnTo>
                    <a:pt x="721" y="331"/>
                  </a:lnTo>
                  <a:lnTo>
                    <a:pt x="721" y="320"/>
                  </a:lnTo>
                  <a:lnTo>
                    <a:pt x="713" y="312"/>
                  </a:lnTo>
                  <a:lnTo>
                    <a:pt x="602" y="200"/>
                  </a:lnTo>
                  <a:lnTo>
                    <a:pt x="625" y="200"/>
                  </a:lnTo>
                  <a:lnTo>
                    <a:pt x="679" y="200"/>
                  </a:lnTo>
                  <a:lnTo>
                    <a:pt x="802" y="323"/>
                  </a:lnTo>
                  <a:lnTo>
                    <a:pt x="810" y="327"/>
                  </a:lnTo>
                  <a:lnTo>
                    <a:pt x="821" y="331"/>
                  </a:lnTo>
                  <a:lnTo>
                    <a:pt x="833" y="327"/>
                  </a:lnTo>
                  <a:lnTo>
                    <a:pt x="844" y="323"/>
                  </a:lnTo>
                  <a:lnTo>
                    <a:pt x="852" y="312"/>
                  </a:lnTo>
                  <a:lnTo>
                    <a:pt x="852" y="300"/>
                  </a:lnTo>
                  <a:lnTo>
                    <a:pt x="852" y="289"/>
                  </a:lnTo>
                  <a:lnTo>
                    <a:pt x="844" y="277"/>
                  </a:lnTo>
                  <a:lnTo>
                    <a:pt x="775" y="208"/>
                  </a:lnTo>
                  <a:lnTo>
                    <a:pt x="875" y="223"/>
                  </a:lnTo>
                  <a:lnTo>
                    <a:pt x="921" y="235"/>
                  </a:lnTo>
                  <a:lnTo>
                    <a:pt x="964" y="247"/>
                  </a:lnTo>
                  <a:lnTo>
                    <a:pt x="1006" y="262"/>
                  </a:lnTo>
                  <a:lnTo>
                    <a:pt x="1049" y="285"/>
                  </a:lnTo>
                  <a:lnTo>
                    <a:pt x="1064" y="297"/>
                  </a:lnTo>
                  <a:lnTo>
                    <a:pt x="1076" y="308"/>
                  </a:lnTo>
                  <a:lnTo>
                    <a:pt x="1083" y="320"/>
                  </a:lnTo>
                  <a:lnTo>
                    <a:pt x="1087" y="331"/>
                  </a:lnTo>
                  <a:lnTo>
                    <a:pt x="1087" y="397"/>
                  </a:lnTo>
                  <a:lnTo>
                    <a:pt x="1087" y="400"/>
                  </a:lnTo>
                  <a:lnTo>
                    <a:pt x="166" y="400"/>
                  </a:lnTo>
                  <a:lnTo>
                    <a:pt x="162" y="397"/>
                  </a:lnTo>
                  <a:lnTo>
                    <a:pt x="162" y="331"/>
                  </a:lnTo>
                  <a:close/>
                  <a:moveTo>
                    <a:pt x="1056" y="462"/>
                  </a:moveTo>
                  <a:lnTo>
                    <a:pt x="1056" y="531"/>
                  </a:lnTo>
                  <a:lnTo>
                    <a:pt x="999" y="531"/>
                  </a:lnTo>
                  <a:lnTo>
                    <a:pt x="929" y="462"/>
                  </a:lnTo>
                  <a:lnTo>
                    <a:pt x="1056" y="462"/>
                  </a:lnTo>
                  <a:close/>
                  <a:moveTo>
                    <a:pt x="914" y="531"/>
                  </a:moveTo>
                  <a:lnTo>
                    <a:pt x="802" y="531"/>
                  </a:lnTo>
                  <a:lnTo>
                    <a:pt x="733" y="462"/>
                  </a:lnTo>
                  <a:lnTo>
                    <a:pt x="844" y="462"/>
                  </a:lnTo>
                  <a:lnTo>
                    <a:pt x="914" y="531"/>
                  </a:lnTo>
                  <a:close/>
                  <a:moveTo>
                    <a:pt x="717" y="531"/>
                  </a:moveTo>
                  <a:lnTo>
                    <a:pt x="605" y="531"/>
                  </a:lnTo>
                  <a:lnTo>
                    <a:pt x="536" y="462"/>
                  </a:lnTo>
                  <a:lnTo>
                    <a:pt x="644" y="462"/>
                  </a:lnTo>
                  <a:lnTo>
                    <a:pt x="717" y="531"/>
                  </a:lnTo>
                  <a:close/>
                  <a:moveTo>
                    <a:pt x="517" y="531"/>
                  </a:moveTo>
                  <a:lnTo>
                    <a:pt x="409" y="531"/>
                  </a:lnTo>
                  <a:lnTo>
                    <a:pt x="339" y="462"/>
                  </a:lnTo>
                  <a:lnTo>
                    <a:pt x="447" y="462"/>
                  </a:lnTo>
                  <a:lnTo>
                    <a:pt x="517" y="531"/>
                  </a:lnTo>
                  <a:close/>
                  <a:moveTo>
                    <a:pt x="320" y="531"/>
                  </a:moveTo>
                  <a:lnTo>
                    <a:pt x="197" y="531"/>
                  </a:lnTo>
                  <a:lnTo>
                    <a:pt x="197" y="462"/>
                  </a:lnTo>
                  <a:lnTo>
                    <a:pt x="251" y="462"/>
                  </a:lnTo>
                  <a:lnTo>
                    <a:pt x="320" y="531"/>
                  </a:lnTo>
                  <a:close/>
                  <a:moveTo>
                    <a:pt x="131" y="627"/>
                  </a:moveTo>
                  <a:lnTo>
                    <a:pt x="131" y="616"/>
                  </a:lnTo>
                  <a:lnTo>
                    <a:pt x="139" y="604"/>
                  </a:lnTo>
                  <a:lnTo>
                    <a:pt x="150" y="597"/>
                  </a:lnTo>
                  <a:lnTo>
                    <a:pt x="166" y="593"/>
                  </a:lnTo>
                  <a:lnTo>
                    <a:pt x="1087" y="593"/>
                  </a:lnTo>
                  <a:lnTo>
                    <a:pt x="1099" y="597"/>
                  </a:lnTo>
                  <a:lnTo>
                    <a:pt x="1110" y="604"/>
                  </a:lnTo>
                  <a:lnTo>
                    <a:pt x="1118" y="616"/>
                  </a:lnTo>
                  <a:lnTo>
                    <a:pt x="1122" y="627"/>
                  </a:lnTo>
                  <a:lnTo>
                    <a:pt x="1118" y="643"/>
                  </a:lnTo>
                  <a:lnTo>
                    <a:pt x="1110" y="654"/>
                  </a:lnTo>
                  <a:lnTo>
                    <a:pt x="1099" y="662"/>
                  </a:lnTo>
                  <a:lnTo>
                    <a:pt x="1087" y="662"/>
                  </a:lnTo>
                  <a:lnTo>
                    <a:pt x="166" y="662"/>
                  </a:lnTo>
                  <a:lnTo>
                    <a:pt x="150" y="662"/>
                  </a:lnTo>
                  <a:lnTo>
                    <a:pt x="139" y="654"/>
                  </a:lnTo>
                  <a:lnTo>
                    <a:pt x="131" y="643"/>
                  </a:lnTo>
                  <a:lnTo>
                    <a:pt x="131" y="627"/>
                  </a:lnTo>
                  <a:lnTo>
                    <a:pt x="131" y="627"/>
                  </a:lnTo>
                  <a:close/>
                  <a:moveTo>
                    <a:pt x="1056" y="724"/>
                  </a:moveTo>
                  <a:lnTo>
                    <a:pt x="1056" y="727"/>
                  </a:lnTo>
                  <a:lnTo>
                    <a:pt x="1049" y="754"/>
                  </a:lnTo>
                  <a:lnTo>
                    <a:pt x="1033" y="774"/>
                  </a:lnTo>
                  <a:lnTo>
                    <a:pt x="1014" y="789"/>
                  </a:lnTo>
                  <a:lnTo>
                    <a:pt x="987" y="793"/>
                  </a:lnTo>
                  <a:lnTo>
                    <a:pt x="262" y="793"/>
                  </a:lnTo>
                  <a:lnTo>
                    <a:pt x="235" y="789"/>
                  </a:lnTo>
                  <a:lnTo>
                    <a:pt x="216" y="774"/>
                  </a:lnTo>
                  <a:lnTo>
                    <a:pt x="201" y="754"/>
                  </a:lnTo>
                  <a:lnTo>
                    <a:pt x="197" y="727"/>
                  </a:lnTo>
                  <a:lnTo>
                    <a:pt x="197" y="724"/>
                  </a:lnTo>
                  <a:lnTo>
                    <a:pt x="1056" y="724"/>
                  </a:lnTo>
                  <a:close/>
                  <a:moveTo>
                    <a:pt x="1843" y="924"/>
                  </a:moveTo>
                  <a:lnTo>
                    <a:pt x="1843" y="927"/>
                  </a:lnTo>
                  <a:lnTo>
                    <a:pt x="66" y="927"/>
                  </a:lnTo>
                  <a:lnTo>
                    <a:pt x="66" y="924"/>
                  </a:lnTo>
                  <a:lnTo>
                    <a:pt x="66" y="858"/>
                  </a:lnTo>
                  <a:lnTo>
                    <a:pt x="66" y="854"/>
                  </a:lnTo>
                  <a:lnTo>
                    <a:pt x="1843" y="854"/>
                  </a:lnTo>
                  <a:lnTo>
                    <a:pt x="1843" y="858"/>
                  </a:lnTo>
                  <a:lnTo>
                    <a:pt x="1843" y="9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122"/>
            <p:cNvSpPr>
              <a:spLocks/>
            </p:cNvSpPr>
            <p:nvPr/>
          </p:nvSpPr>
          <p:spPr bwMode="auto">
            <a:xfrm>
              <a:off x="1450975" y="3902075"/>
              <a:ext cx="201612" cy="879475"/>
            </a:xfrm>
            <a:custGeom>
              <a:avLst/>
              <a:gdLst>
                <a:gd name="T0" fmla="*/ 0 w 127"/>
                <a:gd name="T1" fmla="*/ 357 h 554"/>
                <a:gd name="T2" fmla="*/ 4 w 127"/>
                <a:gd name="T3" fmla="*/ 392 h 554"/>
                <a:gd name="T4" fmla="*/ 12 w 127"/>
                <a:gd name="T5" fmla="*/ 419 h 554"/>
                <a:gd name="T6" fmla="*/ 23 w 127"/>
                <a:gd name="T7" fmla="*/ 442 h 554"/>
                <a:gd name="T8" fmla="*/ 39 w 127"/>
                <a:gd name="T9" fmla="*/ 457 h 554"/>
                <a:gd name="T10" fmla="*/ 58 w 127"/>
                <a:gd name="T11" fmla="*/ 484 h 554"/>
                <a:gd name="T12" fmla="*/ 62 w 127"/>
                <a:gd name="T13" fmla="*/ 500 h 554"/>
                <a:gd name="T14" fmla="*/ 66 w 127"/>
                <a:gd name="T15" fmla="*/ 523 h 554"/>
                <a:gd name="T16" fmla="*/ 66 w 127"/>
                <a:gd name="T17" fmla="*/ 534 h 554"/>
                <a:gd name="T18" fmla="*/ 73 w 127"/>
                <a:gd name="T19" fmla="*/ 542 h 554"/>
                <a:gd name="T20" fmla="*/ 85 w 127"/>
                <a:gd name="T21" fmla="*/ 550 h 554"/>
                <a:gd name="T22" fmla="*/ 96 w 127"/>
                <a:gd name="T23" fmla="*/ 554 h 554"/>
                <a:gd name="T24" fmla="*/ 108 w 127"/>
                <a:gd name="T25" fmla="*/ 550 h 554"/>
                <a:gd name="T26" fmla="*/ 116 w 127"/>
                <a:gd name="T27" fmla="*/ 542 h 554"/>
                <a:gd name="T28" fmla="*/ 123 w 127"/>
                <a:gd name="T29" fmla="*/ 534 h 554"/>
                <a:gd name="T30" fmla="*/ 127 w 127"/>
                <a:gd name="T31" fmla="*/ 523 h 554"/>
                <a:gd name="T32" fmla="*/ 123 w 127"/>
                <a:gd name="T33" fmla="*/ 488 h 554"/>
                <a:gd name="T34" fmla="*/ 112 w 127"/>
                <a:gd name="T35" fmla="*/ 461 h 554"/>
                <a:gd name="T36" fmla="*/ 100 w 127"/>
                <a:gd name="T37" fmla="*/ 438 h 554"/>
                <a:gd name="T38" fmla="*/ 85 w 127"/>
                <a:gd name="T39" fmla="*/ 419 h 554"/>
                <a:gd name="T40" fmla="*/ 69 w 127"/>
                <a:gd name="T41" fmla="*/ 392 h 554"/>
                <a:gd name="T42" fmla="*/ 62 w 127"/>
                <a:gd name="T43" fmla="*/ 377 h 554"/>
                <a:gd name="T44" fmla="*/ 62 w 127"/>
                <a:gd name="T45" fmla="*/ 357 h 554"/>
                <a:gd name="T46" fmla="*/ 62 w 127"/>
                <a:gd name="T47" fmla="*/ 338 h 554"/>
                <a:gd name="T48" fmla="*/ 69 w 127"/>
                <a:gd name="T49" fmla="*/ 323 h 554"/>
                <a:gd name="T50" fmla="*/ 85 w 127"/>
                <a:gd name="T51" fmla="*/ 296 h 554"/>
                <a:gd name="T52" fmla="*/ 100 w 127"/>
                <a:gd name="T53" fmla="*/ 277 h 554"/>
                <a:gd name="T54" fmla="*/ 112 w 127"/>
                <a:gd name="T55" fmla="*/ 254 h 554"/>
                <a:gd name="T56" fmla="*/ 123 w 127"/>
                <a:gd name="T57" fmla="*/ 227 h 554"/>
                <a:gd name="T58" fmla="*/ 127 w 127"/>
                <a:gd name="T59" fmla="*/ 192 h 554"/>
                <a:gd name="T60" fmla="*/ 123 w 127"/>
                <a:gd name="T61" fmla="*/ 157 h 554"/>
                <a:gd name="T62" fmla="*/ 112 w 127"/>
                <a:gd name="T63" fmla="*/ 130 h 554"/>
                <a:gd name="T64" fmla="*/ 100 w 127"/>
                <a:gd name="T65" fmla="*/ 111 h 554"/>
                <a:gd name="T66" fmla="*/ 85 w 127"/>
                <a:gd name="T67" fmla="*/ 92 h 554"/>
                <a:gd name="T68" fmla="*/ 69 w 127"/>
                <a:gd name="T69" fmla="*/ 65 h 554"/>
                <a:gd name="T70" fmla="*/ 62 w 127"/>
                <a:gd name="T71" fmla="*/ 50 h 554"/>
                <a:gd name="T72" fmla="*/ 62 w 127"/>
                <a:gd name="T73" fmla="*/ 30 h 554"/>
                <a:gd name="T74" fmla="*/ 58 w 127"/>
                <a:gd name="T75" fmla="*/ 19 h 554"/>
                <a:gd name="T76" fmla="*/ 50 w 127"/>
                <a:gd name="T77" fmla="*/ 7 h 554"/>
                <a:gd name="T78" fmla="*/ 42 w 127"/>
                <a:gd name="T79" fmla="*/ 0 h 554"/>
                <a:gd name="T80" fmla="*/ 31 w 127"/>
                <a:gd name="T81" fmla="*/ 0 h 554"/>
                <a:gd name="T82" fmla="*/ 19 w 127"/>
                <a:gd name="T83" fmla="*/ 0 h 554"/>
                <a:gd name="T84" fmla="*/ 8 w 127"/>
                <a:gd name="T85" fmla="*/ 7 h 554"/>
                <a:gd name="T86" fmla="*/ 0 w 127"/>
                <a:gd name="T87" fmla="*/ 19 h 554"/>
                <a:gd name="T88" fmla="*/ 0 w 127"/>
                <a:gd name="T89" fmla="*/ 30 h 554"/>
                <a:gd name="T90" fmla="*/ 4 w 127"/>
                <a:gd name="T91" fmla="*/ 65 h 554"/>
                <a:gd name="T92" fmla="*/ 12 w 127"/>
                <a:gd name="T93" fmla="*/ 92 h 554"/>
                <a:gd name="T94" fmla="*/ 23 w 127"/>
                <a:gd name="T95" fmla="*/ 111 h 554"/>
                <a:gd name="T96" fmla="*/ 39 w 127"/>
                <a:gd name="T97" fmla="*/ 130 h 554"/>
                <a:gd name="T98" fmla="*/ 58 w 127"/>
                <a:gd name="T99" fmla="*/ 157 h 554"/>
                <a:gd name="T100" fmla="*/ 62 w 127"/>
                <a:gd name="T101" fmla="*/ 173 h 554"/>
                <a:gd name="T102" fmla="*/ 66 w 127"/>
                <a:gd name="T103" fmla="*/ 192 h 554"/>
                <a:gd name="T104" fmla="*/ 62 w 127"/>
                <a:gd name="T105" fmla="*/ 215 h 554"/>
                <a:gd name="T106" fmla="*/ 58 w 127"/>
                <a:gd name="T107" fmla="*/ 230 h 554"/>
                <a:gd name="T108" fmla="*/ 39 w 127"/>
                <a:gd name="T109" fmla="*/ 257 h 554"/>
                <a:gd name="T110" fmla="*/ 23 w 127"/>
                <a:gd name="T111" fmla="*/ 273 h 554"/>
                <a:gd name="T112" fmla="*/ 12 w 127"/>
                <a:gd name="T113" fmla="*/ 296 h 554"/>
                <a:gd name="T114" fmla="*/ 4 w 127"/>
                <a:gd name="T115" fmla="*/ 323 h 554"/>
                <a:gd name="T116" fmla="*/ 0 w 127"/>
                <a:gd name="T117" fmla="*/ 357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" h="554">
                  <a:moveTo>
                    <a:pt x="0" y="357"/>
                  </a:moveTo>
                  <a:lnTo>
                    <a:pt x="4" y="392"/>
                  </a:lnTo>
                  <a:lnTo>
                    <a:pt x="12" y="419"/>
                  </a:lnTo>
                  <a:lnTo>
                    <a:pt x="23" y="442"/>
                  </a:lnTo>
                  <a:lnTo>
                    <a:pt x="39" y="457"/>
                  </a:lnTo>
                  <a:lnTo>
                    <a:pt x="58" y="484"/>
                  </a:lnTo>
                  <a:lnTo>
                    <a:pt x="62" y="500"/>
                  </a:lnTo>
                  <a:lnTo>
                    <a:pt x="66" y="523"/>
                  </a:lnTo>
                  <a:lnTo>
                    <a:pt x="66" y="534"/>
                  </a:lnTo>
                  <a:lnTo>
                    <a:pt x="73" y="542"/>
                  </a:lnTo>
                  <a:lnTo>
                    <a:pt x="85" y="550"/>
                  </a:lnTo>
                  <a:lnTo>
                    <a:pt x="96" y="554"/>
                  </a:lnTo>
                  <a:lnTo>
                    <a:pt x="108" y="550"/>
                  </a:lnTo>
                  <a:lnTo>
                    <a:pt x="116" y="542"/>
                  </a:lnTo>
                  <a:lnTo>
                    <a:pt x="123" y="534"/>
                  </a:lnTo>
                  <a:lnTo>
                    <a:pt x="127" y="523"/>
                  </a:lnTo>
                  <a:lnTo>
                    <a:pt x="123" y="488"/>
                  </a:lnTo>
                  <a:lnTo>
                    <a:pt x="112" y="461"/>
                  </a:lnTo>
                  <a:lnTo>
                    <a:pt x="100" y="438"/>
                  </a:lnTo>
                  <a:lnTo>
                    <a:pt x="85" y="419"/>
                  </a:lnTo>
                  <a:lnTo>
                    <a:pt x="69" y="392"/>
                  </a:lnTo>
                  <a:lnTo>
                    <a:pt x="62" y="377"/>
                  </a:lnTo>
                  <a:lnTo>
                    <a:pt x="62" y="357"/>
                  </a:lnTo>
                  <a:lnTo>
                    <a:pt x="62" y="338"/>
                  </a:lnTo>
                  <a:lnTo>
                    <a:pt x="69" y="323"/>
                  </a:lnTo>
                  <a:lnTo>
                    <a:pt x="85" y="296"/>
                  </a:lnTo>
                  <a:lnTo>
                    <a:pt x="100" y="277"/>
                  </a:lnTo>
                  <a:lnTo>
                    <a:pt x="112" y="254"/>
                  </a:lnTo>
                  <a:lnTo>
                    <a:pt x="123" y="227"/>
                  </a:lnTo>
                  <a:lnTo>
                    <a:pt x="127" y="192"/>
                  </a:lnTo>
                  <a:lnTo>
                    <a:pt x="123" y="157"/>
                  </a:lnTo>
                  <a:lnTo>
                    <a:pt x="112" y="130"/>
                  </a:lnTo>
                  <a:lnTo>
                    <a:pt x="100" y="111"/>
                  </a:lnTo>
                  <a:lnTo>
                    <a:pt x="85" y="92"/>
                  </a:lnTo>
                  <a:lnTo>
                    <a:pt x="69" y="65"/>
                  </a:lnTo>
                  <a:lnTo>
                    <a:pt x="62" y="50"/>
                  </a:lnTo>
                  <a:lnTo>
                    <a:pt x="62" y="30"/>
                  </a:lnTo>
                  <a:lnTo>
                    <a:pt x="58" y="19"/>
                  </a:lnTo>
                  <a:lnTo>
                    <a:pt x="50" y="7"/>
                  </a:lnTo>
                  <a:lnTo>
                    <a:pt x="42" y="0"/>
                  </a:lnTo>
                  <a:lnTo>
                    <a:pt x="31" y="0"/>
                  </a:lnTo>
                  <a:lnTo>
                    <a:pt x="19" y="0"/>
                  </a:lnTo>
                  <a:lnTo>
                    <a:pt x="8" y="7"/>
                  </a:lnTo>
                  <a:lnTo>
                    <a:pt x="0" y="19"/>
                  </a:lnTo>
                  <a:lnTo>
                    <a:pt x="0" y="30"/>
                  </a:lnTo>
                  <a:lnTo>
                    <a:pt x="4" y="65"/>
                  </a:lnTo>
                  <a:lnTo>
                    <a:pt x="12" y="92"/>
                  </a:lnTo>
                  <a:lnTo>
                    <a:pt x="23" y="111"/>
                  </a:lnTo>
                  <a:lnTo>
                    <a:pt x="39" y="130"/>
                  </a:lnTo>
                  <a:lnTo>
                    <a:pt x="58" y="157"/>
                  </a:lnTo>
                  <a:lnTo>
                    <a:pt x="62" y="173"/>
                  </a:lnTo>
                  <a:lnTo>
                    <a:pt x="66" y="192"/>
                  </a:lnTo>
                  <a:lnTo>
                    <a:pt x="62" y="215"/>
                  </a:lnTo>
                  <a:lnTo>
                    <a:pt x="58" y="230"/>
                  </a:lnTo>
                  <a:lnTo>
                    <a:pt x="39" y="257"/>
                  </a:lnTo>
                  <a:lnTo>
                    <a:pt x="23" y="273"/>
                  </a:lnTo>
                  <a:lnTo>
                    <a:pt x="12" y="296"/>
                  </a:lnTo>
                  <a:lnTo>
                    <a:pt x="4" y="323"/>
                  </a:lnTo>
                  <a:lnTo>
                    <a:pt x="0" y="3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123"/>
            <p:cNvSpPr>
              <a:spLocks/>
            </p:cNvSpPr>
            <p:nvPr/>
          </p:nvSpPr>
          <p:spPr bwMode="auto">
            <a:xfrm>
              <a:off x="1665288" y="4005263"/>
              <a:ext cx="195262" cy="512763"/>
            </a:xfrm>
            <a:custGeom>
              <a:avLst/>
              <a:gdLst>
                <a:gd name="T0" fmla="*/ 31 w 123"/>
                <a:gd name="T1" fmla="*/ 323 h 323"/>
                <a:gd name="T2" fmla="*/ 42 w 123"/>
                <a:gd name="T3" fmla="*/ 319 h 323"/>
                <a:gd name="T4" fmla="*/ 54 w 123"/>
                <a:gd name="T5" fmla="*/ 312 h 323"/>
                <a:gd name="T6" fmla="*/ 73 w 123"/>
                <a:gd name="T7" fmla="*/ 285 h 323"/>
                <a:gd name="T8" fmla="*/ 96 w 123"/>
                <a:gd name="T9" fmla="*/ 246 h 323"/>
                <a:gd name="T10" fmla="*/ 116 w 123"/>
                <a:gd name="T11" fmla="*/ 192 h 323"/>
                <a:gd name="T12" fmla="*/ 119 w 123"/>
                <a:gd name="T13" fmla="*/ 162 h 323"/>
                <a:gd name="T14" fmla="*/ 123 w 123"/>
                <a:gd name="T15" fmla="*/ 127 h 323"/>
                <a:gd name="T16" fmla="*/ 116 w 123"/>
                <a:gd name="T17" fmla="*/ 69 h 323"/>
                <a:gd name="T18" fmla="*/ 100 w 123"/>
                <a:gd name="T19" fmla="*/ 15 h 323"/>
                <a:gd name="T20" fmla="*/ 92 w 123"/>
                <a:gd name="T21" fmla="*/ 8 h 323"/>
                <a:gd name="T22" fmla="*/ 85 w 123"/>
                <a:gd name="T23" fmla="*/ 0 h 323"/>
                <a:gd name="T24" fmla="*/ 69 w 123"/>
                <a:gd name="T25" fmla="*/ 0 h 323"/>
                <a:gd name="T26" fmla="*/ 58 w 123"/>
                <a:gd name="T27" fmla="*/ 0 h 323"/>
                <a:gd name="T28" fmla="*/ 50 w 123"/>
                <a:gd name="T29" fmla="*/ 8 h 323"/>
                <a:gd name="T30" fmla="*/ 42 w 123"/>
                <a:gd name="T31" fmla="*/ 19 h 323"/>
                <a:gd name="T32" fmla="*/ 42 w 123"/>
                <a:gd name="T33" fmla="*/ 31 h 323"/>
                <a:gd name="T34" fmla="*/ 42 w 123"/>
                <a:gd name="T35" fmla="*/ 42 h 323"/>
                <a:gd name="T36" fmla="*/ 58 w 123"/>
                <a:gd name="T37" fmla="*/ 85 h 323"/>
                <a:gd name="T38" fmla="*/ 62 w 123"/>
                <a:gd name="T39" fmla="*/ 127 h 323"/>
                <a:gd name="T40" fmla="*/ 54 w 123"/>
                <a:gd name="T41" fmla="*/ 181 h 323"/>
                <a:gd name="T42" fmla="*/ 42 w 123"/>
                <a:gd name="T43" fmla="*/ 219 h 323"/>
                <a:gd name="T44" fmla="*/ 23 w 123"/>
                <a:gd name="T45" fmla="*/ 250 h 323"/>
                <a:gd name="T46" fmla="*/ 8 w 123"/>
                <a:gd name="T47" fmla="*/ 273 h 323"/>
                <a:gd name="T48" fmla="*/ 0 w 123"/>
                <a:gd name="T49" fmla="*/ 281 h 323"/>
                <a:gd name="T50" fmla="*/ 0 w 123"/>
                <a:gd name="T51" fmla="*/ 292 h 323"/>
                <a:gd name="T52" fmla="*/ 0 w 123"/>
                <a:gd name="T53" fmla="*/ 304 h 323"/>
                <a:gd name="T54" fmla="*/ 8 w 123"/>
                <a:gd name="T55" fmla="*/ 315 h 323"/>
                <a:gd name="T56" fmla="*/ 19 w 123"/>
                <a:gd name="T57" fmla="*/ 319 h 323"/>
                <a:gd name="T58" fmla="*/ 31 w 123"/>
                <a:gd name="T59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323">
                  <a:moveTo>
                    <a:pt x="31" y="323"/>
                  </a:moveTo>
                  <a:lnTo>
                    <a:pt x="42" y="319"/>
                  </a:lnTo>
                  <a:lnTo>
                    <a:pt x="54" y="312"/>
                  </a:lnTo>
                  <a:lnTo>
                    <a:pt x="73" y="285"/>
                  </a:lnTo>
                  <a:lnTo>
                    <a:pt x="96" y="246"/>
                  </a:lnTo>
                  <a:lnTo>
                    <a:pt x="116" y="192"/>
                  </a:lnTo>
                  <a:lnTo>
                    <a:pt x="119" y="162"/>
                  </a:lnTo>
                  <a:lnTo>
                    <a:pt x="123" y="127"/>
                  </a:lnTo>
                  <a:lnTo>
                    <a:pt x="116" y="69"/>
                  </a:lnTo>
                  <a:lnTo>
                    <a:pt x="100" y="15"/>
                  </a:lnTo>
                  <a:lnTo>
                    <a:pt x="92" y="8"/>
                  </a:lnTo>
                  <a:lnTo>
                    <a:pt x="85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50" y="8"/>
                  </a:lnTo>
                  <a:lnTo>
                    <a:pt x="42" y="19"/>
                  </a:lnTo>
                  <a:lnTo>
                    <a:pt x="42" y="31"/>
                  </a:lnTo>
                  <a:lnTo>
                    <a:pt x="42" y="42"/>
                  </a:lnTo>
                  <a:lnTo>
                    <a:pt x="58" y="85"/>
                  </a:lnTo>
                  <a:lnTo>
                    <a:pt x="62" y="127"/>
                  </a:lnTo>
                  <a:lnTo>
                    <a:pt x="54" y="181"/>
                  </a:lnTo>
                  <a:lnTo>
                    <a:pt x="42" y="219"/>
                  </a:lnTo>
                  <a:lnTo>
                    <a:pt x="23" y="250"/>
                  </a:lnTo>
                  <a:lnTo>
                    <a:pt x="8" y="273"/>
                  </a:lnTo>
                  <a:lnTo>
                    <a:pt x="0" y="281"/>
                  </a:lnTo>
                  <a:lnTo>
                    <a:pt x="0" y="292"/>
                  </a:lnTo>
                  <a:lnTo>
                    <a:pt x="0" y="304"/>
                  </a:lnTo>
                  <a:lnTo>
                    <a:pt x="8" y="315"/>
                  </a:lnTo>
                  <a:lnTo>
                    <a:pt x="19" y="319"/>
                  </a:lnTo>
                  <a:lnTo>
                    <a:pt x="31" y="3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124"/>
            <p:cNvSpPr>
              <a:spLocks/>
            </p:cNvSpPr>
            <p:nvPr/>
          </p:nvSpPr>
          <p:spPr bwMode="auto">
            <a:xfrm>
              <a:off x="1236663" y="4157663"/>
              <a:ext cx="201612" cy="519113"/>
            </a:xfrm>
            <a:custGeom>
              <a:avLst/>
              <a:gdLst>
                <a:gd name="T0" fmla="*/ 54 w 127"/>
                <a:gd name="T1" fmla="*/ 327 h 327"/>
                <a:gd name="T2" fmla="*/ 66 w 127"/>
                <a:gd name="T3" fmla="*/ 323 h 327"/>
                <a:gd name="T4" fmla="*/ 73 w 127"/>
                <a:gd name="T5" fmla="*/ 316 h 327"/>
                <a:gd name="T6" fmla="*/ 81 w 127"/>
                <a:gd name="T7" fmla="*/ 304 h 327"/>
                <a:gd name="T8" fmla="*/ 85 w 127"/>
                <a:gd name="T9" fmla="*/ 293 h 327"/>
                <a:gd name="T10" fmla="*/ 81 w 127"/>
                <a:gd name="T11" fmla="*/ 281 h 327"/>
                <a:gd name="T12" fmla="*/ 69 w 127"/>
                <a:gd name="T13" fmla="*/ 243 h 327"/>
                <a:gd name="T14" fmla="*/ 62 w 127"/>
                <a:gd name="T15" fmla="*/ 196 h 327"/>
                <a:gd name="T16" fmla="*/ 69 w 127"/>
                <a:gd name="T17" fmla="*/ 146 h 327"/>
                <a:gd name="T18" fmla="*/ 85 w 127"/>
                <a:gd name="T19" fmla="*/ 104 h 327"/>
                <a:gd name="T20" fmla="*/ 100 w 127"/>
                <a:gd name="T21" fmla="*/ 73 h 327"/>
                <a:gd name="T22" fmla="*/ 120 w 127"/>
                <a:gd name="T23" fmla="*/ 50 h 327"/>
                <a:gd name="T24" fmla="*/ 120 w 127"/>
                <a:gd name="T25" fmla="*/ 50 h 327"/>
                <a:gd name="T26" fmla="*/ 127 w 127"/>
                <a:gd name="T27" fmla="*/ 31 h 327"/>
                <a:gd name="T28" fmla="*/ 120 w 127"/>
                <a:gd name="T29" fmla="*/ 16 h 327"/>
                <a:gd name="T30" fmla="*/ 112 w 127"/>
                <a:gd name="T31" fmla="*/ 8 h 327"/>
                <a:gd name="T32" fmla="*/ 100 w 127"/>
                <a:gd name="T33" fmla="*/ 0 h 327"/>
                <a:gd name="T34" fmla="*/ 89 w 127"/>
                <a:gd name="T35" fmla="*/ 0 h 327"/>
                <a:gd name="T36" fmla="*/ 77 w 127"/>
                <a:gd name="T37" fmla="*/ 8 h 327"/>
                <a:gd name="T38" fmla="*/ 69 w 127"/>
                <a:gd name="T39" fmla="*/ 16 h 327"/>
                <a:gd name="T40" fmla="*/ 50 w 127"/>
                <a:gd name="T41" fmla="*/ 43 h 327"/>
                <a:gd name="T42" fmla="*/ 27 w 127"/>
                <a:gd name="T43" fmla="*/ 81 h 327"/>
                <a:gd name="T44" fmla="*/ 8 w 127"/>
                <a:gd name="T45" fmla="*/ 131 h 327"/>
                <a:gd name="T46" fmla="*/ 4 w 127"/>
                <a:gd name="T47" fmla="*/ 162 h 327"/>
                <a:gd name="T48" fmla="*/ 0 w 127"/>
                <a:gd name="T49" fmla="*/ 196 h 327"/>
                <a:gd name="T50" fmla="*/ 8 w 127"/>
                <a:gd name="T51" fmla="*/ 254 h 327"/>
                <a:gd name="T52" fmla="*/ 23 w 127"/>
                <a:gd name="T53" fmla="*/ 308 h 327"/>
                <a:gd name="T54" fmla="*/ 35 w 127"/>
                <a:gd name="T55" fmla="*/ 320 h 327"/>
                <a:gd name="T56" fmla="*/ 54 w 127"/>
                <a:gd name="T57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7" h="327">
                  <a:moveTo>
                    <a:pt x="54" y="327"/>
                  </a:moveTo>
                  <a:lnTo>
                    <a:pt x="66" y="323"/>
                  </a:lnTo>
                  <a:lnTo>
                    <a:pt x="73" y="316"/>
                  </a:lnTo>
                  <a:lnTo>
                    <a:pt x="81" y="304"/>
                  </a:lnTo>
                  <a:lnTo>
                    <a:pt x="85" y="293"/>
                  </a:lnTo>
                  <a:lnTo>
                    <a:pt x="81" y="281"/>
                  </a:lnTo>
                  <a:lnTo>
                    <a:pt x="69" y="243"/>
                  </a:lnTo>
                  <a:lnTo>
                    <a:pt x="62" y="196"/>
                  </a:lnTo>
                  <a:lnTo>
                    <a:pt x="69" y="146"/>
                  </a:lnTo>
                  <a:lnTo>
                    <a:pt x="85" y="104"/>
                  </a:lnTo>
                  <a:lnTo>
                    <a:pt x="100" y="73"/>
                  </a:lnTo>
                  <a:lnTo>
                    <a:pt x="120" y="50"/>
                  </a:lnTo>
                  <a:lnTo>
                    <a:pt x="120" y="50"/>
                  </a:lnTo>
                  <a:lnTo>
                    <a:pt x="127" y="31"/>
                  </a:lnTo>
                  <a:lnTo>
                    <a:pt x="120" y="16"/>
                  </a:lnTo>
                  <a:lnTo>
                    <a:pt x="112" y="8"/>
                  </a:lnTo>
                  <a:lnTo>
                    <a:pt x="100" y="0"/>
                  </a:lnTo>
                  <a:lnTo>
                    <a:pt x="89" y="0"/>
                  </a:lnTo>
                  <a:lnTo>
                    <a:pt x="77" y="8"/>
                  </a:lnTo>
                  <a:lnTo>
                    <a:pt x="69" y="16"/>
                  </a:lnTo>
                  <a:lnTo>
                    <a:pt x="50" y="43"/>
                  </a:lnTo>
                  <a:lnTo>
                    <a:pt x="27" y="81"/>
                  </a:lnTo>
                  <a:lnTo>
                    <a:pt x="8" y="131"/>
                  </a:lnTo>
                  <a:lnTo>
                    <a:pt x="4" y="162"/>
                  </a:lnTo>
                  <a:lnTo>
                    <a:pt x="0" y="196"/>
                  </a:lnTo>
                  <a:lnTo>
                    <a:pt x="8" y="254"/>
                  </a:lnTo>
                  <a:lnTo>
                    <a:pt x="23" y="308"/>
                  </a:lnTo>
                  <a:lnTo>
                    <a:pt x="35" y="320"/>
                  </a:lnTo>
                  <a:lnTo>
                    <a:pt x="54" y="3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507514" y="2898365"/>
            <a:ext cx="479050" cy="352002"/>
            <a:chOff x="557213" y="4054475"/>
            <a:chExt cx="2974974" cy="2185988"/>
          </a:xfrm>
        </p:grpSpPr>
        <p:sp>
          <p:nvSpPr>
            <p:cNvPr id="73" name="Freeform 129"/>
            <p:cNvSpPr>
              <a:spLocks noEditPoints="1"/>
            </p:cNvSpPr>
            <p:nvPr/>
          </p:nvSpPr>
          <p:spPr bwMode="auto">
            <a:xfrm>
              <a:off x="557213" y="4262438"/>
              <a:ext cx="415925" cy="1763713"/>
            </a:xfrm>
            <a:custGeom>
              <a:avLst/>
              <a:gdLst>
                <a:gd name="T0" fmla="*/ 220 w 262"/>
                <a:gd name="T1" fmla="*/ 3 h 1111"/>
                <a:gd name="T2" fmla="*/ 201 w 262"/>
                <a:gd name="T3" fmla="*/ 19 h 1111"/>
                <a:gd name="T4" fmla="*/ 201 w 262"/>
                <a:gd name="T5" fmla="*/ 265 h 1111"/>
                <a:gd name="T6" fmla="*/ 162 w 262"/>
                <a:gd name="T7" fmla="*/ 30 h 1111"/>
                <a:gd name="T8" fmla="*/ 154 w 262"/>
                <a:gd name="T9" fmla="*/ 11 h 1111"/>
                <a:gd name="T10" fmla="*/ 131 w 262"/>
                <a:gd name="T11" fmla="*/ 0 h 1111"/>
                <a:gd name="T12" fmla="*/ 108 w 262"/>
                <a:gd name="T13" fmla="*/ 11 h 1111"/>
                <a:gd name="T14" fmla="*/ 100 w 262"/>
                <a:gd name="T15" fmla="*/ 30 h 1111"/>
                <a:gd name="T16" fmla="*/ 66 w 262"/>
                <a:gd name="T17" fmla="*/ 265 h 1111"/>
                <a:gd name="T18" fmla="*/ 62 w 262"/>
                <a:gd name="T19" fmla="*/ 19 h 1111"/>
                <a:gd name="T20" fmla="*/ 46 w 262"/>
                <a:gd name="T21" fmla="*/ 3 h 1111"/>
                <a:gd name="T22" fmla="*/ 19 w 262"/>
                <a:gd name="T23" fmla="*/ 3 h 1111"/>
                <a:gd name="T24" fmla="*/ 4 w 262"/>
                <a:gd name="T25" fmla="*/ 19 h 1111"/>
                <a:gd name="T26" fmla="*/ 0 w 262"/>
                <a:gd name="T27" fmla="*/ 327 h 1111"/>
                <a:gd name="T28" fmla="*/ 12 w 262"/>
                <a:gd name="T29" fmla="*/ 365 h 1111"/>
                <a:gd name="T30" fmla="*/ 62 w 262"/>
                <a:gd name="T31" fmla="*/ 415 h 1111"/>
                <a:gd name="T32" fmla="*/ 100 w 262"/>
                <a:gd name="T33" fmla="*/ 423 h 1111"/>
                <a:gd name="T34" fmla="*/ 100 w 262"/>
                <a:gd name="T35" fmla="*/ 1081 h 1111"/>
                <a:gd name="T36" fmla="*/ 108 w 262"/>
                <a:gd name="T37" fmla="*/ 1104 h 1111"/>
                <a:gd name="T38" fmla="*/ 131 w 262"/>
                <a:gd name="T39" fmla="*/ 1111 h 1111"/>
                <a:gd name="T40" fmla="*/ 154 w 262"/>
                <a:gd name="T41" fmla="*/ 1104 h 1111"/>
                <a:gd name="T42" fmla="*/ 162 w 262"/>
                <a:gd name="T43" fmla="*/ 1081 h 1111"/>
                <a:gd name="T44" fmla="*/ 166 w 262"/>
                <a:gd name="T45" fmla="*/ 423 h 1111"/>
                <a:gd name="T46" fmla="*/ 201 w 262"/>
                <a:gd name="T47" fmla="*/ 415 h 1111"/>
                <a:gd name="T48" fmla="*/ 255 w 262"/>
                <a:gd name="T49" fmla="*/ 365 h 1111"/>
                <a:gd name="T50" fmla="*/ 262 w 262"/>
                <a:gd name="T51" fmla="*/ 327 h 1111"/>
                <a:gd name="T52" fmla="*/ 258 w 262"/>
                <a:gd name="T53" fmla="*/ 19 h 1111"/>
                <a:gd name="T54" fmla="*/ 243 w 262"/>
                <a:gd name="T55" fmla="*/ 3 h 1111"/>
                <a:gd name="T56" fmla="*/ 231 w 262"/>
                <a:gd name="T57" fmla="*/ 0 h 1111"/>
                <a:gd name="T58" fmla="*/ 197 w 262"/>
                <a:gd name="T59" fmla="*/ 342 h 1111"/>
                <a:gd name="T60" fmla="*/ 177 w 262"/>
                <a:gd name="T61" fmla="*/ 361 h 1111"/>
                <a:gd name="T62" fmla="*/ 100 w 262"/>
                <a:gd name="T63" fmla="*/ 361 h 1111"/>
                <a:gd name="T64" fmla="*/ 73 w 262"/>
                <a:gd name="T65" fmla="*/ 354 h 1111"/>
                <a:gd name="T66" fmla="*/ 66 w 262"/>
                <a:gd name="T67" fmla="*/ 327 h 1111"/>
                <a:gd name="T68" fmla="*/ 201 w 262"/>
                <a:gd name="T69" fmla="*/ 327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2" h="1111">
                  <a:moveTo>
                    <a:pt x="231" y="0"/>
                  </a:moveTo>
                  <a:lnTo>
                    <a:pt x="220" y="3"/>
                  </a:lnTo>
                  <a:lnTo>
                    <a:pt x="208" y="11"/>
                  </a:lnTo>
                  <a:lnTo>
                    <a:pt x="201" y="19"/>
                  </a:lnTo>
                  <a:lnTo>
                    <a:pt x="201" y="30"/>
                  </a:lnTo>
                  <a:lnTo>
                    <a:pt x="201" y="265"/>
                  </a:lnTo>
                  <a:lnTo>
                    <a:pt x="162" y="265"/>
                  </a:lnTo>
                  <a:lnTo>
                    <a:pt x="162" y="30"/>
                  </a:lnTo>
                  <a:lnTo>
                    <a:pt x="162" y="19"/>
                  </a:lnTo>
                  <a:lnTo>
                    <a:pt x="154" y="11"/>
                  </a:lnTo>
                  <a:lnTo>
                    <a:pt x="143" y="3"/>
                  </a:lnTo>
                  <a:lnTo>
                    <a:pt x="131" y="0"/>
                  </a:lnTo>
                  <a:lnTo>
                    <a:pt x="120" y="3"/>
                  </a:lnTo>
                  <a:lnTo>
                    <a:pt x="108" y="11"/>
                  </a:lnTo>
                  <a:lnTo>
                    <a:pt x="104" y="19"/>
                  </a:lnTo>
                  <a:lnTo>
                    <a:pt x="100" y="30"/>
                  </a:lnTo>
                  <a:lnTo>
                    <a:pt x="100" y="265"/>
                  </a:lnTo>
                  <a:lnTo>
                    <a:pt x="66" y="265"/>
                  </a:lnTo>
                  <a:lnTo>
                    <a:pt x="66" y="30"/>
                  </a:lnTo>
                  <a:lnTo>
                    <a:pt x="62" y="19"/>
                  </a:lnTo>
                  <a:lnTo>
                    <a:pt x="54" y="11"/>
                  </a:lnTo>
                  <a:lnTo>
                    <a:pt x="46" y="3"/>
                  </a:lnTo>
                  <a:lnTo>
                    <a:pt x="35" y="0"/>
                  </a:lnTo>
                  <a:lnTo>
                    <a:pt x="19" y="3"/>
                  </a:lnTo>
                  <a:lnTo>
                    <a:pt x="12" y="11"/>
                  </a:lnTo>
                  <a:lnTo>
                    <a:pt x="4" y="19"/>
                  </a:lnTo>
                  <a:lnTo>
                    <a:pt x="0" y="30"/>
                  </a:lnTo>
                  <a:lnTo>
                    <a:pt x="0" y="327"/>
                  </a:lnTo>
                  <a:lnTo>
                    <a:pt x="4" y="346"/>
                  </a:lnTo>
                  <a:lnTo>
                    <a:pt x="12" y="365"/>
                  </a:lnTo>
                  <a:lnTo>
                    <a:pt x="31" y="396"/>
                  </a:lnTo>
                  <a:lnTo>
                    <a:pt x="62" y="415"/>
                  </a:lnTo>
                  <a:lnTo>
                    <a:pt x="81" y="423"/>
                  </a:lnTo>
                  <a:lnTo>
                    <a:pt x="100" y="423"/>
                  </a:lnTo>
                  <a:lnTo>
                    <a:pt x="100" y="423"/>
                  </a:lnTo>
                  <a:lnTo>
                    <a:pt x="100" y="1081"/>
                  </a:lnTo>
                  <a:lnTo>
                    <a:pt x="104" y="1096"/>
                  </a:lnTo>
                  <a:lnTo>
                    <a:pt x="108" y="1104"/>
                  </a:lnTo>
                  <a:lnTo>
                    <a:pt x="120" y="1111"/>
                  </a:lnTo>
                  <a:lnTo>
                    <a:pt x="131" y="1111"/>
                  </a:lnTo>
                  <a:lnTo>
                    <a:pt x="143" y="1111"/>
                  </a:lnTo>
                  <a:lnTo>
                    <a:pt x="154" y="1104"/>
                  </a:lnTo>
                  <a:lnTo>
                    <a:pt x="162" y="1096"/>
                  </a:lnTo>
                  <a:lnTo>
                    <a:pt x="162" y="1081"/>
                  </a:lnTo>
                  <a:lnTo>
                    <a:pt x="162" y="423"/>
                  </a:lnTo>
                  <a:lnTo>
                    <a:pt x="166" y="423"/>
                  </a:lnTo>
                  <a:lnTo>
                    <a:pt x="185" y="423"/>
                  </a:lnTo>
                  <a:lnTo>
                    <a:pt x="201" y="415"/>
                  </a:lnTo>
                  <a:lnTo>
                    <a:pt x="231" y="396"/>
                  </a:lnTo>
                  <a:lnTo>
                    <a:pt x="255" y="365"/>
                  </a:lnTo>
                  <a:lnTo>
                    <a:pt x="258" y="346"/>
                  </a:lnTo>
                  <a:lnTo>
                    <a:pt x="262" y="327"/>
                  </a:lnTo>
                  <a:lnTo>
                    <a:pt x="262" y="30"/>
                  </a:lnTo>
                  <a:lnTo>
                    <a:pt x="258" y="19"/>
                  </a:lnTo>
                  <a:lnTo>
                    <a:pt x="251" y="11"/>
                  </a:lnTo>
                  <a:lnTo>
                    <a:pt x="243" y="3"/>
                  </a:lnTo>
                  <a:lnTo>
                    <a:pt x="231" y="0"/>
                  </a:lnTo>
                  <a:lnTo>
                    <a:pt x="231" y="0"/>
                  </a:lnTo>
                  <a:close/>
                  <a:moveTo>
                    <a:pt x="201" y="327"/>
                  </a:moveTo>
                  <a:lnTo>
                    <a:pt x="197" y="342"/>
                  </a:lnTo>
                  <a:lnTo>
                    <a:pt x="189" y="354"/>
                  </a:lnTo>
                  <a:lnTo>
                    <a:pt x="177" y="361"/>
                  </a:lnTo>
                  <a:lnTo>
                    <a:pt x="166" y="361"/>
                  </a:lnTo>
                  <a:lnTo>
                    <a:pt x="100" y="361"/>
                  </a:lnTo>
                  <a:lnTo>
                    <a:pt x="85" y="361"/>
                  </a:lnTo>
                  <a:lnTo>
                    <a:pt x="73" y="354"/>
                  </a:lnTo>
                  <a:lnTo>
                    <a:pt x="66" y="342"/>
                  </a:lnTo>
                  <a:lnTo>
                    <a:pt x="66" y="327"/>
                  </a:lnTo>
                  <a:lnTo>
                    <a:pt x="66" y="327"/>
                  </a:lnTo>
                  <a:lnTo>
                    <a:pt x="201" y="327"/>
                  </a:lnTo>
                  <a:lnTo>
                    <a:pt x="201" y="3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130"/>
            <p:cNvSpPr>
              <a:spLocks noEditPoints="1"/>
            </p:cNvSpPr>
            <p:nvPr/>
          </p:nvSpPr>
          <p:spPr bwMode="auto">
            <a:xfrm>
              <a:off x="3232150" y="4262438"/>
              <a:ext cx="300037" cy="1763713"/>
            </a:xfrm>
            <a:custGeom>
              <a:avLst/>
              <a:gdLst>
                <a:gd name="T0" fmla="*/ 123 w 189"/>
                <a:gd name="T1" fmla="*/ 0 h 1111"/>
                <a:gd name="T2" fmla="*/ 100 w 189"/>
                <a:gd name="T3" fmla="*/ 7 h 1111"/>
                <a:gd name="T4" fmla="*/ 81 w 189"/>
                <a:gd name="T5" fmla="*/ 19 h 1111"/>
                <a:gd name="T6" fmla="*/ 65 w 189"/>
                <a:gd name="T7" fmla="*/ 38 h 1111"/>
                <a:gd name="T8" fmla="*/ 58 w 189"/>
                <a:gd name="T9" fmla="*/ 61 h 1111"/>
                <a:gd name="T10" fmla="*/ 0 w 189"/>
                <a:gd name="T11" fmla="*/ 681 h 1111"/>
                <a:gd name="T12" fmla="*/ 4 w 189"/>
                <a:gd name="T13" fmla="*/ 700 h 1111"/>
                <a:gd name="T14" fmla="*/ 7 w 189"/>
                <a:gd name="T15" fmla="*/ 719 h 1111"/>
                <a:gd name="T16" fmla="*/ 27 w 189"/>
                <a:gd name="T17" fmla="*/ 754 h 1111"/>
                <a:gd name="T18" fmla="*/ 58 w 189"/>
                <a:gd name="T19" fmla="*/ 777 h 1111"/>
                <a:gd name="T20" fmla="*/ 77 w 189"/>
                <a:gd name="T21" fmla="*/ 784 h 1111"/>
                <a:gd name="T22" fmla="*/ 96 w 189"/>
                <a:gd name="T23" fmla="*/ 784 h 1111"/>
                <a:gd name="T24" fmla="*/ 127 w 189"/>
                <a:gd name="T25" fmla="*/ 784 h 1111"/>
                <a:gd name="T26" fmla="*/ 127 w 189"/>
                <a:gd name="T27" fmla="*/ 1081 h 1111"/>
                <a:gd name="T28" fmla="*/ 131 w 189"/>
                <a:gd name="T29" fmla="*/ 1096 h 1111"/>
                <a:gd name="T30" fmla="*/ 135 w 189"/>
                <a:gd name="T31" fmla="*/ 1104 h 1111"/>
                <a:gd name="T32" fmla="*/ 146 w 189"/>
                <a:gd name="T33" fmla="*/ 1111 h 1111"/>
                <a:gd name="T34" fmla="*/ 158 w 189"/>
                <a:gd name="T35" fmla="*/ 1111 h 1111"/>
                <a:gd name="T36" fmla="*/ 169 w 189"/>
                <a:gd name="T37" fmla="*/ 1111 h 1111"/>
                <a:gd name="T38" fmla="*/ 181 w 189"/>
                <a:gd name="T39" fmla="*/ 1104 h 1111"/>
                <a:gd name="T40" fmla="*/ 185 w 189"/>
                <a:gd name="T41" fmla="*/ 1096 h 1111"/>
                <a:gd name="T42" fmla="*/ 189 w 189"/>
                <a:gd name="T43" fmla="*/ 1081 h 1111"/>
                <a:gd name="T44" fmla="*/ 189 w 189"/>
                <a:gd name="T45" fmla="*/ 65 h 1111"/>
                <a:gd name="T46" fmla="*/ 185 w 189"/>
                <a:gd name="T47" fmla="*/ 42 h 1111"/>
                <a:gd name="T48" fmla="*/ 169 w 189"/>
                <a:gd name="T49" fmla="*/ 19 h 1111"/>
                <a:gd name="T50" fmla="*/ 150 w 189"/>
                <a:gd name="T51" fmla="*/ 7 h 1111"/>
                <a:gd name="T52" fmla="*/ 123 w 189"/>
                <a:gd name="T53" fmla="*/ 0 h 1111"/>
                <a:gd name="T54" fmla="*/ 123 w 189"/>
                <a:gd name="T55" fmla="*/ 0 h 1111"/>
                <a:gd name="T56" fmla="*/ 127 w 189"/>
                <a:gd name="T57" fmla="*/ 723 h 1111"/>
                <a:gd name="T58" fmla="*/ 96 w 189"/>
                <a:gd name="T59" fmla="*/ 723 h 1111"/>
                <a:gd name="T60" fmla="*/ 85 w 189"/>
                <a:gd name="T61" fmla="*/ 719 h 1111"/>
                <a:gd name="T62" fmla="*/ 73 w 189"/>
                <a:gd name="T63" fmla="*/ 711 h 1111"/>
                <a:gd name="T64" fmla="*/ 65 w 189"/>
                <a:gd name="T65" fmla="*/ 700 h 1111"/>
                <a:gd name="T66" fmla="*/ 61 w 189"/>
                <a:gd name="T67" fmla="*/ 684 h 1111"/>
                <a:gd name="T68" fmla="*/ 119 w 189"/>
                <a:gd name="T69" fmla="*/ 65 h 1111"/>
                <a:gd name="T70" fmla="*/ 123 w 189"/>
                <a:gd name="T71" fmla="*/ 61 h 1111"/>
                <a:gd name="T72" fmla="*/ 127 w 189"/>
                <a:gd name="T73" fmla="*/ 65 h 1111"/>
                <a:gd name="T74" fmla="*/ 127 w 189"/>
                <a:gd name="T75" fmla="*/ 723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9" h="1111">
                  <a:moveTo>
                    <a:pt x="123" y="0"/>
                  </a:moveTo>
                  <a:lnTo>
                    <a:pt x="100" y="7"/>
                  </a:lnTo>
                  <a:lnTo>
                    <a:pt x="81" y="19"/>
                  </a:lnTo>
                  <a:lnTo>
                    <a:pt x="65" y="38"/>
                  </a:lnTo>
                  <a:lnTo>
                    <a:pt x="58" y="61"/>
                  </a:lnTo>
                  <a:lnTo>
                    <a:pt x="0" y="681"/>
                  </a:lnTo>
                  <a:lnTo>
                    <a:pt x="4" y="700"/>
                  </a:lnTo>
                  <a:lnTo>
                    <a:pt x="7" y="719"/>
                  </a:lnTo>
                  <a:lnTo>
                    <a:pt x="27" y="754"/>
                  </a:lnTo>
                  <a:lnTo>
                    <a:pt x="58" y="777"/>
                  </a:lnTo>
                  <a:lnTo>
                    <a:pt x="77" y="784"/>
                  </a:lnTo>
                  <a:lnTo>
                    <a:pt x="96" y="784"/>
                  </a:lnTo>
                  <a:lnTo>
                    <a:pt x="127" y="784"/>
                  </a:lnTo>
                  <a:lnTo>
                    <a:pt x="127" y="1081"/>
                  </a:lnTo>
                  <a:lnTo>
                    <a:pt x="131" y="1096"/>
                  </a:lnTo>
                  <a:lnTo>
                    <a:pt x="135" y="1104"/>
                  </a:lnTo>
                  <a:lnTo>
                    <a:pt x="146" y="1111"/>
                  </a:lnTo>
                  <a:lnTo>
                    <a:pt x="158" y="1111"/>
                  </a:lnTo>
                  <a:lnTo>
                    <a:pt x="169" y="1111"/>
                  </a:lnTo>
                  <a:lnTo>
                    <a:pt x="181" y="1104"/>
                  </a:lnTo>
                  <a:lnTo>
                    <a:pt x="185" y="1096"/>
                  </a:lnTo>
                  <a:lnTo>
                    <a:pt x="189" y="1081"/>
                  </a:lnTo>
                  <a:lnTo>
                    <a:pt x="189" y="65"/>
                  </a:lnTo>
                  <a:lnTo>
                    <a:pt x="185" y="42"/>
                  </a:lnTo>
                  <a:lnTo>
                    <a:pt x="169" y="19"/>
                  </a:lnTo>
                  <a:lnTo>
                    <a:pt x="150" y="7"/>
                  </a:lnTo>
                  <a:lnTo>
                    <a:pt x="123" y="0"/>
                  </a:lnTo>
                  <a:lnTo>
                    <a:pt x="123" y="0"/>
                  </a:lnTo>
                  <a:close/>
                  <a:moveTo>
                    <a:pt x="127" y="723"/>
                  </a:moveTo>
                  <a:lnTo>
                    <a:pt x="96" y="723"/>
                  </a:lnTo>
                  <a:lnTo>
                    <a:pt x="85" y="719"/>
                  </a:lnTo>
                  <a:lnTo>
                    <a:pt x="73" y="711"/>
                  </a:lnTo>
                  <a:lnTo>
                    <a:pt x="65" y="700"/>
                  </a:lnTo>
                  <a:lnTo>
                    <a:pt x="61" y="684"/>
                  </a:lnTo>
                  <a:lnTo>
                    <a:pt x="119" y="65"/>
                  </a:lnTo>
                  <a:lnTo>
                    <a:pt x="123" y="61"/>
                  </a:lnTo>
                  <a:lnTo>
                    <a:pt x="127" y="65"/>
                  </a:lnTo>
                  <a:lnTo>
                    <a:pt x="127" y="7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131"/>
            <p:cNvSpPr>
              <a:spLocks noEditPoints="1"/>
            </p:cNvSpPr>
            <p:nvPr/>
          </p:nvSpPr>
          <p:spPr bwMode="auto">
            <a:xfrm>
              <a:off x="979488" y="4054475"/>
              <a:ext cx="2184400" cy="2185988"/>
            </a:xfrm>
            <a:custGeom>
              <a:avLst/>
              <a:gdLst>
                <a:gd name="T0" fmla="*/ 551 w 1376"/>
                <a:gd name="T1" fmla="*/ 15 h 1377"/>
                <a:gd name="T2" fmla="*/ 359 w 1376"/>
                <a:gd name="T3" fmla="*/ 84 h 1377"/>
                <a:gd name="T4" fmla="*/ 201 w 1376"/>
                <a:gd name="T5" fmla="*/ 204 h 1377"/>
                <a:gd name="T6" fmla="*/ 81 w 1376"/>
                <a:gd name="T7" fmla="*/ 361 h 1377"/>
                <a:gd name="T8" fmla="*/ 12 w 1376"/>
                <a:gd name="T9" fmla="*/ 550 h 1377"/>
                <a:gd name="T10" fmla="*/ 4 w 1376"/>
                <a:gd name="T11" fmla="*/ 758 h 1377"/>
                <a:gd name="T12" fmla="*/ 54 w 1376"/>
                <a:gd name="T13" fmla="*/ 954 h 1377"/>
                <a:gd name="T14" fmla="*/ 158 w 1376"/>
                <a:gd name="T15" fmla="*/ 1123 h 1377"/>
                <a:gd name="T16" fmla="*/ 305 w 1376"/>
                <a:gd name="T17" fmla="*/ 1258 h 1377"/>
                <a:gd name="T18" fmla="*/ 482 w 1376"/>
                <a:gd name="T19" fmla="*/ 1342 h 1377"/>
                <a:gd name="T20" fmla="*/ 686 w 1376"/>
                <a:gd name="T21" fmla="*/ 1377 h 1377"/>
                <a:gd name="T22" fmla="*/ 894 w 1376"/>
                <a:gd name="T23" fmla="*/ 1342 h 1377"/>
                <a:gd name="T24" fmla="*/ 1072 w 1376"/>
                <a:gd name="T25" fmla="*/ 1258 h 1377"/>
                <a:gd name="T26" fmla="*/ 1218 w 1376"/>
                <a:gd name="T27" fmla="*/ 1123 h 1377"/>
                <a:gd name="T28" fmla="*/ 1322 w 1376"/>
                <a:gd name="T29" fmla="*/ 954 h 1377"/>
                <a:gd name="T30" fmla="*/ 1373 w 1376"/>
                <a:gd name="T31" fmla="*/ 758 h 1377"/>
                <a:gd name="T32" fmla="*/ 1365 w 1376"/>
                <a:gd name="T33" fmla="*/ 550 h 1377"/>
                <a:gd name="T34" fmla="*/ 1295 w 1376"/>
                <a:gd name="T35" fmla="*/ 361 h 1377"/>
                <a:gd name="T36" fmla="*/ 1176 w 1376"/>
                <a:gd name="T37" fmla="*/ 204 h 1377"/>
                <a:gd name="T38" fmla="*/ 1018 w 1376"/>
                <a:gd name="T39" fmla="*/ 84 h 1377"/>
                <a:gd name="T40" fmla="*/ 825 w 1376"/>
                <a:gd name="T41" fmla="*/ 15 h 1377"/>
                <a:gd name="T42" fmla="*/ 686 w 1376"/>
                <a:gd name="T43" fmla="*/ 0 h 1377"/>
                <a:gd name="T44" fmla="*/ 563 w 1376"/>
                <a:gd name="T45" fmla="*/ 1300 h 1377"/>
                <a:gd name="T46" fmla="*/ 389 w 1376"/>
                <a:gd name="T47" fmla="*/ 1239 h 1377"/>
                <a:gd name="T48" fmla="*/ 247 w 1376"/>
                <a:gd name="T49" fmla="*/ 1131 h 1377"/>
                <a:gd name="T50" fmla="*/ 135 w 1376"/>
                <a:gd name="T51" fmla="*/ 985 h 1377"/>
                <a:gd name="T52" fmla="*/ 73 w 1376"/>
                <a:gd name="T53" fmla="*/ 815 h 1377"/>
                <a:gd name="T54" fmla="*/ 66 w 1376"/>
                <a:gd name="T55" fmla="*/ 623 h 1377"/>
                <a:gd name="T56" fmla="*/ 112 w 1376"/>
                <a:gd name="T57" fmla="*/ 446 h 1377"/>
                <a:gd name="T58" fmla="*/ 204 w 1376"/>
                <a:gd name="T59" fmla="*/ 288 h 1377"/>
                <a:gd name="T60" fmla="*/ 339 w 1376"/>
                <a:gd name="T61" fmla="*/ 169 h 1377"/>
                <a:gd name="T62" fmla="*/ 501 w 1376"/>
                <a:gd name="T63" fmla="*/ 92 h 1377"/>
                <a:gd name="T64" fmla="*/ 686 w 1376"/>
                <a:gd name="T65" fmla="*/ 61 h 1377"/>
                <a:gd name="T66" fmla="*/ 875 w 1376"/>
                <a:gd name="T67" fmla="*/ 92 h 1377"/>
                <a:gd name="T68" fmla="*/ 1037 w 1376"/>
                <a:gd name="T69" fmla="*/ 169 h 1377"/>
                <a:gd name="T70" fmla="*/ 1172 w 1376"/>
                <a:gd name="T71" fmla="*/ 288 h 1377"/>
                <a:gd name="T72" fmla="*/ 1265 w 1376"/>
                <a:gd name="T73" fmla="*/ 446 h 1377"/>
                <a:gd name="T74" fmla="*/ 1311 w 1376"/>
                <a:gd name="T75" fmla="*/ 623 h 1377"/>
                <a:gd name="T76" fmla="*/ 1303 w 1376"/>
                <a:gd name="T77" fmla="*/ 815 h 1377"/>
                <a:gd name="T78" fmla="*/ 1241 w 1376"/>
                <a:gd name="T79" fmla="*/ 985 h 1377"/>
                <a:gd name="T80" fmla="*/ 1130 w 1376"/>
                <a:gd name="T81" fmla="*/ 1131 h 1377"/>
                <a:gd name="T82" fmla="*/ 987 w 1376"/>
                <a:gd name="T83" fmla="*/ 1239 h 1377"/>
                <a:gd name="T84" fmla="*/ 814 w 1376"/>
                <a:gd name="T85" fmla="*/ 1300 h 1377"/>
                <a:gd name="T86" fmla="*/ 686 w 1376"/>
                <a:gd name="T87" fmla="*/ 1315 h 1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6" h="1377">
                  <a:moveTo>
                    <a:pt x="686" y="0"/>
                  </a:moveTo>
                  <a:lnTo>
                    <a:pt x="617" y="4"/>
                  </a:lnTo>
                  <a:lnTo>
                    <a:pt x="551" y="15"/>
                  </a:lnTo>
                  <a:lnTo>
                    <a:pt x="482" y="31"/>
                  </a:lnTo>
                  <a:lnTo>
                    <a:pt x="420" y="54"/>
                  </a:lnTo>
                  <a:lnTo>
                    <a:pt x="359" y="84"/>
                  </a:lnTo>
                  <a:lnTo>
                    <a:pt x="305" y="119"/>
                  </a:lnTo>
                  <a:lnTo>
                    <a:pt x="251" y="158"/>
                  </a:lnTo>
                  <a:lnTo>
                    <a:pt x="201" y="204"/>
                  </a:lnTo>
                  <a:lnTo>
                    <a:pt x="158" y="250"/>
                  </a:lnTo>
                  <a:lnTo>
                    <a:pt x="116" y="304"/>
                  </a:lnTo>
                  <a:lnTo>
                    <a:pt x="81" y="361"/>
                  </a:lnTo>
                  <a:lnTo>
                    <a:pt x="54" y="419"/>
                  </a:lnTo>
                  <a:lnTo>
                    <a:pt x="31" y="485"/>
                  </a:lnTo>
                  <a:lnTo>
                    <a:pt x="12" y="550"/>
                  </a:lnTo>
                  <a:lnTo>
                    <a:pt x="4" y="619"/>
                  </a:lnTo>
                  <a:lnTo>
                    <a:pt x="0" y="688"/>
                  </a:lnTo>
                  <a:lnTo>
                    <a:pt x="4" y="758"/>
                  </a:lnTo>
                  <a:lnTo>
                    <a:pt x="12" y="827"/>
                  </a:lnTo>
                  <a:lnTo>
                    <a:pt x="31" y="892"/>
                  </a:lnTo>
                  <a:lnTo>
                    <a:pt x="54" y="954"/>
                  </a:lnTo>
                  <a:lnTo>
                    <a:pt x="81" y="1015"/>
                  </a:lnTo>
                  <a:lnTo>
                    <a:pt x="116" y="1073"/>
                  </a:lnTo>
                  <a:lnTo>
                    <a:pt x="158" y="1123"/>
                  </a:lnTo>
                  <a:lnTo>
                    <a:pt x="201" y="1173"/>
                  </a:lnTo>
                  <a:lnTo>
                    <a:pt x="251" y="1219"/>
                  </a:lnTo>
                  <a:lnTo>
                    <a:pt x="305" y="1258"/>
                  </a:lnTo>
                  <a:lnTo>
                    <a:pt x="359" y="1292"/>
                  </a:lnTo>
                  <a:lnTo>
                    <a:pt x="420" y="1319"/>
                  </a:lnTo>
                  <a:lnTo>
                    <a:pt x="482" y="1342"/>
                  </a:lnTo>
                  <a:lnTo>
                    <a:pt x="551" y="1362"/>
                  </a:lnTo>
                  <a:lnTo>
                    <a:pt x="617" y="1373"/>
                  </a:lnTo>
                  <a:lnTo>
                    <a:pt x="686" y="1377"/>
                  </a:lnTo>
                  <a:lnTo>
                    <a:pt x="760" y="1373"/>
                  </a:lnTo>
                  <a:lnTo>
                    <a:pt x="825" y="1362"/>
                  </a:lnTo>
                  <a:lnTo>
                    <a:pt x="894" y="1342"/>
                  </a:lnTo>
                  <a:lnTo>
                    <a:pt x="956" y="1319"/>
                  </a:lnTo>
                  <a:lnTo>
                    <a:pt x="1018" y="1292"/>
                  </a:lnTo>
                  <a:lnTo>
                    <a:pt x="1072" y="1258"/>
                  </a:lnTo>
                  <a:lnTo>
                    <a:pt x="1126" y="1219"/>
                  </a:lnTo>
                  <a:lnTo>
                    <a:pt x="1176" y="1173"/>
                  </a:lnTo>
                  <a:lnTo>
                    <a:pt x="1218" y="1123"/>
                  </a:lnTo>
                  <a:lnTo>
                    <a:pt x="1261" y="1073"/>
                  </a:lnTo>
                  <a:lnTo>
                    <a:pt x="1295" y="1015"/>
                  </a:lnTo>
                  <a:lnTo>
                    <a:pt x="1322" y="954"/>
                  </a:lnTo>
                  <a:lnTo>
                    <a:pt x="1346" y="892"/>
                  </a:lnTo>
                  <a:lnTo>
                    <a:pt x="1365" y="827"/>
                  </a:lnTo>
                  <a:lnTo>
                    <a:pt x="1373" y="758"/>
                  </a:lnTo>
                  <a:lnTo>
                    <a:pt x="1376" y="688"/>
                  </a:lnTo>
                  <a:lnTo>
                    <a:pt x="1373" y="619"/>
                  </a:lnTo>
                  <a:lnTo>
                    <a:pt x="1365" y="550"/>
                  </a:lnTo>
                  <a:lnTo>
                    <a:pt x="1346" y="485"/>
                  </a:lnTo>
                  <a:lnTo>
                    <a:pt x="1322" y="419"/>
                  </a:lnTo>
                  <a:lnTo>
                    <a:pt x="1295" y="361"/>
                  </a:lnTo>
                  <a:lnTo>
                    <a:pt x="1261" y="304"/>
                  </a:lnTo>
                  <a:lnTo>
                    <a:pt x="1218" y="250"/>
                  </a:lnTo>
                  <a:lnTo>
                    <a:pt x="1176" y="204"/>
                  </a:lnTo>
                  <a:lnTo>
                    <a:pt x="1126" y="158"/>
                  </a:lnTo>
                  <a:lnTo>
                    <a:pt x="1072" y="119"/>
                  </a:lnTo>
                  <a:lnTo>
                    <a:pt x="1018" y="84"/>
                  </a:lnTo>
                  <a:lnTo>
                    <a:pt x="956" y="54"/>
                  </a:lnTo>
                  <a:lnTo>
                    <a:pt x="894" y="31"/>
                  </a:lnTo>
                  <a:lnTo>
                    <a:pt x="825" y="15"/>
                  </a:lnTo>
                  <a:lnTo>
                    <a:pt x="760" y="4"/>
                  </a:lnTo>
                  <a:lnTo>
                    <a:pt x="686" y="0"/>
                  </a:lnTo>
                  <a:lnTo>
                    <a:pt x="686" y="0"/>
                  </a:lnTo>
                  <a:close/>
                  <a:moveTo>
                    <a:pt x="686" y="1315"/>
                  </a:moveTo>
                  <a:lnTo>
                    <a:pt x="625" y="1312"/>
                  </a:lnTo>
                  <a:lnTo>
                    <a:pt x="563" y="1300"/>
                  </a:lnTo>
                  <a:lnTo>
                    <a:pt x="501" y="1285"/>
                  </a:lnTo>
                  <a:lnTo>
                    <a:pt x="443" y="1265"/>
                  </a:lnTo>
                  <a:lnTo>
                    <a:pt x="389" y="1239"/>
                  </a:lnTo>
                  <a:lnTo>
                    <a:pt x="339" y="1208"/>
                  </a:lnTo>
                  <a:lnTo>
                    <a:pt x="289" y="1169"/>
                  </a:lnTo>
                  <a:lnTo>
                    <a:pt x="247" y="1131"/>
                  </a:lnTo>
                  <a:lnTo>
                    <a:pt x="204" y="1085"/>
                  </a:lnTo>
                  <a:lnTo>
                    <a:pt x="170" y="1038"/>
                  </a:lnTo>
                  <a:lnTo>
                    <a:pt x="135" y="985"/>
                  </a:lnTo>
                  <a:lnTo>
                    <a:pt x="112" y="931"/>
                  </a:lnTo>
                  <a:lnTo>
                    <a:pt x="89" y="873"/>
                  </a:lnTo>
                  <a:lnTo>
                    <a:pt x="73" y="815"/>
                  </a:lnTo>
                  <a:lnTo>
                    <a:pt x="66" y="754"/>
                  </a:lnTo>
                  <a:lnTo>
                    <a:pt x="62" y="688"/>
                  </a:lnTo>
                  <a:lnTo>
                    <a:pt x="66" y="623"/>
                  </a:lnTo>
                  <a:lnTo>
                    <a:pt x="73" y="561"/>
                  </a:lnTo>
                  <a:lnTo>
                    <a:pt x="89" y="504"/>
                  </a:lnTo>
                  <a:lnTo>
                    <a:pt x="112" y="446"/>
                  </a:lnTo>
                  <a:lnTo>
                    <a:pt x="135" y="388"/>
                  </a:lnTo>
                  <a:lnTo>
                    <a:pt x="170" y="338"/>
                  </a:lnTo>
                  <a:lnTo>
                    <a:pt x="204" y="288"/>
                  </a:lnTo>
                  <a:lnTo>
                    <a:pt x="247" y="246"/>
                  </a:lnTo>
                  <a:lnTo>
                    <a:pt x="289" y="204"/>
                  </a:lnTo>
                  <a:lnTo>
                    <a:pt x="339" y="169"/>
                  </a:lnTo>
                  <a:lnTo>
                    <a:pt x="389" y="138"/>
                  </a:lnTo>
                  <a:lnTo>
                    <a:pt x="443" y="111"/>
                  </a:lnTo>
                  <a:lnTo>
                    <a:pt x="501" y="92"/>
                  </a:lnTo>
                  <a:lnTo>
                    <a:pt x="563" y="77"/>
                  </a:lnTo>
                  <a:lnTo>
                    <a:pt x="625" y="65"/>
                  </a:lnTo>
                  <a:lnTo>
                    <a:pt x="686" y="61"/>
                  </a:lnTo>
                  <a:lnTo>
                    <a:pt x="752" y="65"/>
                  </a:lnTo>
                  <a:lnTo>
                    <a:pt x="814" y="77"/>
                  </a:lnTo>
                  <a:lnTo>
                    <a:pt x="875" y="92"/>
                  </a:lnTo>
                  <a:lnTo>
                    <a:pt x="933" y="111"/>
                  </a:lnTo>
                  <a:lnTo>
                    <a:pt x="987" y="138"/>
                  </a:lnTo>
                  <a:lnTo>
                    <a:pt x="1037" y="169"/>
                  </a:lnTo>
                  <a:lnTo>
                    <a:pt x="1087" y="204"/>
                  </a:lnTo>
                  <a:lnTo>
                    <a:pt x="1130" y="246"/>
                  </a:lnTo>
                  <a:lnTo>
                    <a:pt x="1172" y="288"/>
                  </a:lnTo>
                  <a:lnTo>
                    <a:pt x="1207" y="338"/>
                  </a:lnTo>
                  <a:lnTo>
                    <a:pt x="1241" y="388"/>
                  </a:lnTo>
                  <a:lnTo>
                    <a:pt x="1265" y="446"/>
                  </a:lnTo>
                  <a:lnTo>
                    <a:pt x="1288" y="504"/>
                  </a:lnTo>
                  <a:lnTo>
                    <a:pt x="1303" y="561"/>
                  </a:lnTo>
                  <a:lnTo>
                    <a:pt x="1311" y="623"/>
                  </a:lnTo>
                  <a:lnTo>
                    <a:pt x="1315" y="688"/>
                  </a:lnTo>
                  <a:lnTo>
                    <a:pt x="1311" y="754"/>
                  </a:lnTo>
                  <a:lnTo>
                    <a:pt x="1303" y="815"/>
                  </a:lnTo>
                  <a:lnTo>
                    <a:pt x="1288" y="873"/>
                  </a:lnTo>
                  <a:lnTo>
                    <a:pt x="1265" y="931"/>
                  </a:lnTo>
                  <a:lnTo>
                    <a:pt x="1241" y="985"/>
                  </a:lnTo>
                  <a:lnTo>
                    <a:pt x="1207" y="1038"/>
                  </a:lnTo>
                  <a:lnTo>
                    <a:pt x="1172" y="1085"/>
                  </a:lnTo>
                  <a:lnTo>
                    <a:pt x="1130" y="1131"/>
                  </a:lnTo>
                  <a:lnTo>
                    <a:pt x="1087" y="1169"/>
                  </a:lnTo>
                  <a:lnTo>
                    <a:pt x="1037" y="1208"/>
                  </a:lnTo>
                  <a:lnTo>
                    <a:pt x="987" y="1239"/>
                  </a:lnTo>
                  <a:lnTo>
                    <a:pt x="933" y="1265"/>
                  </a:lnTo>
                  <a:lnTo>
                    <a:pt x="875" y="1285"/>
                  </a:lnTo>
                  <a:lnTo>
                    <a:pt x="814" y="1300"/>
                  </a:lnTo>
                  <a:lnTo>
                    <a:pt x="752" y="1312"/>
                  </a:lnTo>
                  <a:lnTo>
                    <a:pt x="686" y="1315"/>
                  </a:lnTo>
                  <a:lnTo>
                    <a:pt x="686" y="13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132"/>
            <p:cNvSpPr>
              <a:spLocks noEditPoints="1"/>
            </p:cNvSpPr>
            <p:nvPr/>
          </p:nvSpPr>
          <p:spPr bwMode="auto">
            <a:xfrm>
              <a:off x="1346200" y="4421188"/>
              <a:ext cx="1450975" cy="1452563"/>
            </a:xfrm>
            <a:custGeom>
              <a:avLst/>
              <a:gdLst>
                <a:gd name="T0" fmla="*/ 409 w 914"/>
                <a:gd name="T1" fmla="*/ 3 h 915"/>
                <a:gd name="T2" fmla="*/ 320 w 914"/>
                <a:gd name="T3" fmla="*/ 19 h 915"/>
                <a:gd name="T4" fmla="*/ 239 w 914"/>
                <a:gd name="T5" fmla="*/ 53 h 915"/>
                <a:gd name="T6" fmla="*/ 132 w 914"/>
                <a:gd name="T7" fmla="*/ 134 h 915"/>
                <a:gd name="T8" fmla="*/ 54 w 914"/>
                <a:gd name="T9" fmla="*/ 238 h 915"/>
                <a:gd name="T10" fmla="*/ 20 w 914"/>
                <a:gd name="T11" fmla="*/ 323 h 915"/>
                <a:gd name="T12" fmla="*/ 0 w 914"/>
                <a:gd name="T13" fmla="*/ 411 h 915"/>
                <a:gd name="T14" fmla="*/ 0 w 914"/>
                <a:gd name="T15" fmla="*/ 504 h 915"/>
                <a:gd name="T16" fmla="*/ 20 w 914"/>
                <a:gd name="T17" fmla="*/ 592 h 915"/>
                <a:gd name="T18" fmla="*/ 54 w 914"/>
                <a:gd name="T19" fmla="*/ 677 h 915"/>
                <a:gd name="T20" fmla="*/ 132 w 914"/>
                <a:gd name="T21" fmla="*/ 781 h 915"/>
                <a:gd name="T22" fmla="*/ 239 w 914"/>
                <a:gd name="T23" fmla="*/ 857 h 915"/>
                <a:gd name="T24" fmla="*/ 320 w 914"/>
                <a:gd name="T25" fmla="*/ 892 h 915"/>
                <a:gd name="T26" fmla="*/ 409 w 914"/>
                <a:gd name="T27" fmla="*/ 911 h 915"/>
                <a:gd name="T28" fmla="*/ 505 w 914"/>
                <a:gd name="T29" fmla="*/ 911 h 915"/>
                <a:gd name="T30" fmla="*/ 594 w 914"/>
                <a:gd name="T31" fmla="*/ 892 h 915"/>
                <a:gd name="T32" fmla="*/ 675 w 914"/>
                <a:gd name="T33" fmla="*/ 857 h 915"/>
                <a:gd name="T34" fmla="*/ 783 w 914"/>
                <a:gd name="T35" fmla="*/ 781 h 915"/>
                <a:gd name="T36" fmla="*/ 860 w 914"/>
                <a:gd name="T37" fmla="*/ 677 h 915"/>
                <a:gd name="T38" fmla="*/ 895 w 914"/>
                <a:gd name="T39" fmla="*/ 592 h 915"/>
                <a:gd name="T40" fmla="*/ 914 w 914"/>
                <a:gd name="T41" fmla="*/ 504 h 915"/>
                <a:gd name="T42" fmla="*/ 914 w 914"/>
                <a:gd name="T43" fmla="*/ 411 h 915"/>
                <a:gd name="T44" fmla="*/ 895 w 914"/>
                <a:gd name="T45" fmla="*/ 323 h 915"/>
                <a:gd name="T46" fmla="*/ 860 w 914"/>
                <a:gd name="T47" fmla="*/ 238 h 915"/>
                <a:gd name="T48" fmla="*/ 783 w 914"/>
                <a:gd name="T49" fmla="*/ 134 h 915"/>
                <a:gd name="T50" fmla="*/ 675 w 914"/>
                <a:gd name="T51" fmla="*/ 53 h 915"/>
                <a:gd name="T52" fmla="*/ 594 w 914"/>
                <a:gd name="T53" fmla="*/ 19 h 915"/>
                <a:gd name="T54" fmla="*/ 505 w 914"/>
                <a:gd name="T55" fmla="*/ 3 h 915"/>
                <a:gd name="T56" fmla="*/ 455 w 914"/>
                <a:gd name="T57" fmla="*/ 0 h 915"/>
                <a:gd name="T58" fmla="*/ 417 w 914"/>
                <a:gd name="T59" fmla="*/ 850 h 915"/>
                <a:gd name="T60" fmla="*/ 301 w 914"/>
                <a:gd name="T61" fmla="*/ 823 h 915"/>
                <a:gd name="T62" fmla="*/ 178 w 914"/>
                <a:gd name="T63" fmla="*/ 738 h 915"/>
                <a:gd name="T64" fmla="*/ 93 w 914"/>
                <a:gd name="T65" fmla="*/ 611 h 915"/>
                <a:gd name="T66" fmla="*/ 62 w 914"/>
                <a:gd name="T67" fmla="*/ 496 h 915"/>
                <a:gd name="T68" fmla="*/ 62 w 914"/>
                <a:gd name="T69" fmla="*/ 415 h 915"/>
                <a:gd name="T70" fmla="*/ 93 w 914"/>
                <a:gd name="T71" fmla="*/ 304 h 915"/>
                <a:gd name="T72" fmla="*/ 178 w 914"/>
                <a:gd name="T73" fmla="*/ 177 h 915"/>
                <a:gd name="T74" fmla="*/ 301 w 914"/>
                <a:gd name="T75" fmla="*/ 92 h 915"/>
                <a:gd name="T76" fmla="*/ 417 w 914"/>
                <a:gd name="T77" fmla="*/ 65 h 915"/>
                <a:gd name="T78" fmla="*/ 498 w 914"/>
                <a:gd name="T79" fmla="*/ 65 h 915"/>
                <a:gd name="T80" fmla="*/ 613 w 914"/>
                <a:gd name="T81" fmla="*/ 92 h 915"/>
                <a:gd name="T82" fmla="*/ 737 w 914"/>
                <a:gd name="T83" fmla="*/ 177 h 915"/>
                <a:gd name="T84" fmla="*/ 822 w 914"/>
                <a:gd name="T85" fmla="*/ 304 h 915"/>
                <a:gd name="T86" fmla="*/ 852 w 914"/>
                <a:gd name="T87" fmla="*/ 415 h 915"/>
                <a:gd name="T88" fmla="*/ 852 w 914"/>
                <a:gd name="T89" fmla="*/ 496 h 915"/>
                <a:gd name="T90" fmla="*/ 822 w 914"/>
                <a:gd name="T91" fmla="*/ 611 h 915"/>
                <a:gd name="T92" fmla="*/ 737 w 914"/>
                <a:gd name="T93" fmla="*/ 738 h 915"/>
                <a:gd name="T94" fmla="*/ 613 w 914"/>
                <a:gd name="T95" fmla="*/ 823 h 915"/>
                <a:gd name="T96" fmla="*/ 498 w 914"/>
                <a:gd name="T97" fmla="*/ 850 h 915"/>
                <a:gd name="T98" fmla="*/ 455 w 914"/>
                <a:gd name="T99" fmla="*/ 854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14" h="915">
                  <a:moveTo>
                    <a:pt x="455" y="0"/>
                  </a:moveTo>
                  <a:lnTo>
                    <a:pt x="409" y="3"/>
                  </a:lnTo>
                  <a:lnTo>
                    <a:pt x="367" y="7"/>
                  </a:lnTo>
                  <a:lnTo>
                    <a:pt x="320" y="19"/>
                  </a:lnTo>
                  <a:lnTo>
                    <a:pt x="278" y="34"/>
                  </a:lnTo>
                  <a:lnTo>
                    <a:pt x="239" y="53"/>
                  </a:lnTo>
                  <a:lnTo>
                    <a:pt x="201" y="77"/>
                  </a:lnTo>
                  <a:lnTo>
                    <a:pt x="132" y="134"/>
                  </a:lnTo>
                  <a:lnTo>
                    <a:pt x="78" y="200"/>
                  </a:lnTo>
                  <a:lnTo>
                    <a:pt x="54" y="238"/>
                  </a:lnTo>
                  <a:lnTo>
                    <a:pt x="35" y="280"/>
                  </a:lnTo>
                  <a:lnTo>
                    <a:pt x="20" y="323"/>
                  </a:lnTo>
                  <a:lnTo>
                    <a:pt x="8" y="365"/>
                  </a:lnTo>
                  <a:lnTo>
                    <a:pt x="0" y="411"/>
                  </a:lnTo>
                  <a:lnTo>
                    <a:pt x="0" y="457"/>
                  </a:lnTo>
                  <a:lnTo>
                    <a:pt x="0" y="504"/>
                  </a:lnTo>
                  <a:lnTo>
                    <a:pt x="8" y="550"/>
                  </a:lnTo>
                  <a:lnTo>
                    <a:pt x="20" y="592"/>
                  </a:lnTo>
                  <a:lnTo>
                    <a:pt x="35" y="634"/>
                  </a:lnTo>
                  <a:lnTo>
                    <a:pt x="54" y="677"/>
                  </a:lnTo>
                  <a:lnTo>
                    <a:pt x="78" y="711"/>
                  </a:lnTo>
                  <a:lnTo>
                    <a:pt x="132" y="781"/>
                  </a:lnTo>
                  <a:lnTo>
                    <a:pt x="201" y="834"/>
                  </a:lnTo>
                  <a:lnTo>
                    <a:pt x="239" y="857"/>
                  </a:lnTo>
                  <a:lnTo>
                    <a:pt x="278" y="877"/>
                  </a:lnTo>
                  <a:lnTo>
                    <a:pt x="320" y="892"/>
                  </a:lnTo>
                  <a:lnTo>
                    <a:pt x="367" y="904"/>
                  </a:lnTo>
                  <a:lnTo>
                    <a:pt x="409" y="911"/>
                  </a:lnTo>
                  <a:lnTo>
                    <a:pt x="455" y="915"/>
                  </a:lnTo>
                  <a:lnTo>
                    <a:pt x="505" y="911"/>
                  </a:lnTo>
                  <a:lnTo>
                    <a:pt x="548" y="904"/>
                  </a:lnTo>
                  <a:lnTo>
                    <a:pt x="594" y="892"/>
                  </a:lnTo>
                  <a:lnTo>
                    <a:pt x="637" y="877"/>
                  </a:lnTo>
                  <a:lnTo>
                    <a:pt x="675" y="857"/>
                  </a:lnTo>
                  <a:lnTo>
                    <a:pt x="714" y="834"/>
                  </a:lnTo>
                  <a:lnTo>
                    <a:pt x="783" y="781"/>
                  </a:lnTo>
                  <a:lnTo>
                    <a:pt x="837" y="711"/>
                  </a:lnTo>
                  <a:lnTo>
                    <a:pt x="860" y="677"/>
                  </a:lnTo>
                  <a:lnTo>
                    <a:pt x="879" y="634"/>
                  </a:lnTo>
                  <a:lnTo>
                    <a:pt x="895" y="592"/>
                  </a:lnTo>
                  <a:lnTo>
                    <a:pt x="906" y="550"/>
                  </a:lnTo>
                  <a:lnTo>
                    <a:pt x="914" y="504"/>
                  </a:lnTo>
                  <a:lnTo>
                    <a:pt x="914" y="457"/>
                  </a:lnTo>
                  <a:lnTo>
                    <a:pt x="914" y="411"/>
                  </a:lnTo>
                  <a:lnTo>
                    <a:pt x="906" y="365"/>
                  </a:lnTo>
                  <a:lnTo>
                    <a:pt x="895" y="323"/>
                  </a:lnTo>
                  <a:lnTo>
                    <a:pt x="879" y="280"/>
                  </a:lnTo>
                  <a:lnTo>
                    <a:pt x="860" y="238"/>
                  </a:lnTo>
                  <a:lnTo>
                    <a:pt x="837" y="200"/>
                  </a:lnTo>
                  <a:lnTo>
                    <a:pt x="783" y="134"/>
                  </a:lnTo>
                  <a:lnTo>
                    <a:pt x="714" y="77"/>
                  </a:lnTo>
                  <a:lnTo>
                    <a:pt x="675" y="53"/>
                  </a:lnTo>
                  <a:lnTo>
                    <a:pt x="637" y="34"/>
                  </a:lnTo>
                  <a:lnTo>
                    <a:pt x="594" y="19"/>
                  </a:lnTo>
                  <a:lnTo>
                    <a:pt x="548" y="7"/>
                  </a:lnTo>
                  <a:lnTo>
                    <a:pt x="505" y="3"/>
                  </a:lnTo>
                  <a:lnTo>
                    <a:pt x="455" y="0"/>
                  </a:lnTo>
                  <a:lnTo>
                    <a:pt x="455" y="0"/>
                  </a:lnTo>
                  <a:close/>
                  <a:moveTo>
                    <a:pt x="455" y="854"/>
                  </a:moveTo>
                  <a:lnTo>
                    <a:pt x="417" y="850"/>
                  </a:lnTo>
                  <a:lnTo>
                    <a:pt x="378" y="846"/>
                  </a:lnTo>
                  <a:lnTo>
                    <a:pt x="301" y="823"/>
                  </a:lnTo>
                  <a:lnTo>
                    <a:pt x="236" y="784"/>
                  </a:lnTo>
                  <a:lnTo>
                    <a:pt x="178" y="738"/>
                  </a:lnTo>
                  <a:lnTo>
                    <a:pt x="128" y="677"/>
                  </a:lnTo>
                  <a:lnTo>
                    <a:pt x="93" y="611"/>
                  </a:lnTo>
                  <a:lnTo>
                    <a:pt x="70" y="538"/>
                  </a:lnTo>
                  <a:lnTo>
                    <a:pt x="62" y="496"/>
                  </a:lnTo>
                  <a:lnTo>
                    <a:pt x="62" y="457"/>
                  </a:lnTo>
                  <a:lnTo>
                    <a:pt x="62" y="415"/>
                  </a:lnTo>
                  <a:lnTo>
                    <a:pt x="70" y="377"/>
                  </a:lnTo>
                  <a:lnTo>
                    <a:pt x="93" y="304"/>
                  </a:lnTo>
                  <a:lnTo>
                    <a:pt x="128" y="234"/>
                  </a:lnTo>
                  <a:lnTo>
                    <a:pt x="178" y="177"/>
                  </a:lnTo>
                  <a:lnTo>
                    <a:pt x="236" y="130"/>
                  </a:lnTo>
                  <a:lnTo>
                    <a:pt x="301" y="92"/>
                  </a:lnTo>
                  <a:lnTo>
                    <a:pt x="378" y="69"/>
                  </a:lnTo>
                  <a:lnTo>
                    <a:pt x="417" y="65"/>
                  </a:lnTo>
                  <a:lnTo>
                    <a:pt x="455" y="61"/>
                  </a:lnTo>
                  <a:lnTo>
                    <a:pt x="498" y="65"/>
                  </a:lnTo>
                  <a:lnTo>
                    <a:pt x="536" y="69"/>
                  </a:lnTo>
                  <a:lnTo>
                    <a:pt x="613" y="92"/>
                  </a:lnTo>
                  <a:lnTo>
                    <a:pt x="679" y="130"/>
                  </a:lnTo>
                  <a:lnTo>
                    <a:pt x="737" y="177"/>
                  </a:lnTo>
                  <a:lnTo>
                    <a:pt x="787" y="234"/>
                  </a:lnTo>
                  <a:lnTo>
                    <a:pt x="822" y="304"/>
                  </a:lnTo>
                  <a:lnTo>
                    <a:pt x="845" y="377"/>
                  </a:lnTo>
                  <a:lnTo>
                    <a:pt x="852" y="415"/>
                  </a:lnTo>
                  <a:lnTo>
                    <a:pt x="852" y="457"/>
                  </a:lnTo>
                  <a:lnTo>
                    <a:pt x="852" y="496"/>
                  </a:lnTo>
                  <a:lnTo>
                    <a:pt x="845" y="538"/>
                  </a:lnTo>
                  <a:lnTo>
                    <a:pt x="822" y="611"/>
                  </a:lnTo>
                  <a:lnTo>
                    <a:pt x="787" y="677"/>
                  </a:lnTo>
                  <a:lnTo>
                    <a:pt x="737" y="738"/>
                  </a:lnTo>
                  <a:lnTo>
                    <a:pt x="679" y="784"/>
                  </a:lnTo>
                  <a:lnTo>
                    <a:pt x="613" y="823"/>
                  </a:lnTo>
                  <a:lnTo>
                    <a:pt x="536" y="846"/>
                  </a:lnTo>
                  <a:lnTo>
                    <a:pt x="498" y="850"/>
                  </a:lnTo>
                  <a:lnTo>
                    <a:pt x="455" y="854"/>
                  </a:lnTo>
                  <a:lnTo>
                    <a:pt x="455" y="8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133"/>
            <p:cNvSpPr>
              <a:spLocks noEditPoints="1"/>
            </p:cNvSpPr>
            <p:nvPr/>
          </p:nvSpPr>
          <p:spPr bwMode="auto">
            <a:xfrm>
              <a:off x="1500188" y="4579938"/>
              <a:ext cx="1144587" cy="1135063"/>
            </a:xfrm>
            <a:custGeom>
              <a:avLst/>
              <a:gdLst>
                <a:gd name="T0" fmla="*/ 289 w 721"/>
                <a:gd name="T1" fmla="*/ 4 h 715"/>
                <a:gd name="T2" fmla="*/ 158 w 721"/>
                <a:gd name="T3" fmla="*/ 57 h 715"/>
                <a:gd name="T4" fmla="*/ 61 w 721"/>
                <a:gd name="T5" fmla="*/ 157 h 715"/>
                <a:gd name="T6" fmla="*/ 8 w 721"/>
                <a:gd name="T7" fmla="*/ 284 h 715"/>
                <a:gd name="T8" fmla="*/ 8 w 721"/>
                <a:gd name="T9" fmla="*/ 431 h 715"/>
                <a:gd name="T10" fmla="*/ 61 w 721"/>
                <a:gd name="T11" fmla="*/ 557 h 715"/>
                <a:gd name="T12" fmla="*/ 158 w 721"/>
                <a:gd name="T13" fmla="*/ 654 h 715"/>
                <a:gd name="T14" fmla="*/ 289 w 721"/>
                <a:gd name="T15" fmla="*/ 707 h 715"/>
                <a:gd name="T16" fmla="*/ 432 w 721"/>
                <a:gd name="T17" fmla="*/ 707 h 715"/>
                <a:gd name="T18" fmla="*/ 563 w 721"/>
                <a:gd name="T19" fmla="*/ 654 h 715"/>
                <a:gd name="T20" fmla="*/ 659 w 721"/>
                <a:gd name="T21" fmla="*/ 557 h 715"/>
                <a:gd name="T22" fmla="*/ 713 w 721"/>
                <a:gd name="T23" fmla="*/ 431 h 715"/>
                <a:gd name="T24" fmla="*/ 713 w 721"/>
                <a:gd name="T25" fmla="*/ 284 h 715"/>
                <a:gd name="T26" fmla="*/ 659 w 721"/>
                <a:gd name="T27" fmla="*/ 157 h 715"/>
                <a:gd name="T28" fmla="*/ 563 w 721"/>
                <a:gd name="T29" fmla="*/ 57 h 715"/>
                <a:gd name="T30" fmla="*/ 432 w 721"/>
                <a:gd name="T31" fmla="*/ 4 h 715"/>
                <a:gd name="T32" fmla="*/ 358 w 721"/>
                <a:gd name="T33" fmla="*/ 0 h 715"/>
                <a:gd name="T34" fmla="*/ 301 w 721"/>
                <a:gd name="T35" fmla="*/ 650 h 715"/>
                <a:gd name="T36" fmla="*/ 193 w 721"/>
                <a:gd name="T37" fmla="*/ 604 h 715"/>
                <a:gd name="T38" fmla="*/ 112 w 721"/>
                <a:gd name="T39" fmla="*/ 523 h 715"/>
                <a:gd name="T40" fmla="*/ 69 w 721"/>
                <a:gd name="T41" fmla="*/ 415 h 715"/>
                <a:gd name="T42" fmla="*/ 69 w 721"/>
                <a:gd name="T43" fmla="*/ 296 h 715"/>
                <a:gd name="T44" fmla="*/ 112 w 721"/>
                <a:gd name="T45" fmla="*/ 192 h 715"/>
                <a:gd name="T46" fmla="*/ 193 w 721"/>
                <a:gd name="T47" fmla="*/ 111 h 715"/>
                <a:gd name="T48" fmla="*/ 301 w 721"/>
                <a:gd name="T49" fmla="*/ 65 h 715"/>
                <a:gd name="T50" fmla="*/ 420 w 721"/>
                <a:gd name="T51" fmla="*/ 65 h 715"/>
                <a:gd name="T52" fmla="*/ 528 w 721"/>
                <a:gd name="T53" fmla="*/ 111 h 715"/>
                <a:gd name="T54" fmla="*/ 609 w 721"/>
                <a:gd name="T55" fmla="*/ 192 h 715"/>
                <a:gd name="T56" fmla="*/ 651 w 721"/>
                <a:gd name="T57" fmla="*/ 296 h 715"/>
                <a:gd name="T58" fmla="*/ 651 w 721"/>
                <a:gd name="T59" fmla="*/ 415 h 715"/>
                <a:gd name="T60" fmla="*/ 609 w 721"/>
                <a:gd name="T61" fmla="*/ 523 h 715"/>
                <a:gd name="T62" fmla="*/ 528 w 721"/>
                <a:gd name="T63" fmla="*/ 604 h 715"/>
                <a:gd name="T64" fmla="*/ 420 w 721"/>
                <a:gd name="T65" fmla="*/ 650 h 715"/>
                <a:gd name="T66" fmla="*/ 358 w 721"/>
                <a:gd name="T67" fmla="*/ 654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1" h="715">
                  <a:moveTo>
                    <a:pt x="358" y="0"/>
                  </a:moveTo>
                  <a:lnTo>
                    <a:pt x="289" y="4"/>
                  </a:lnTo>
                  <a:lnTo>
                    <a:pt x="220" y="27"/>
                  </a:lnTo>
                  <a:lnTo>
                    <a:pt x="158" y="57"/>
                  </a:lnTo>
                  <a:lnTo>
                    <a:pt x="108" y="104"/>
                  </a:lnTo>
                  <a:lnTo>
                    <a:pt x="61" y="157"/>
                  </a:lnTo>
                  <a:lnTo>
                    <a:pt x="31" y="219"/>
                  </a:lnTo>
                  <a:lnTo>
                    <a:pt x="8" y="284"/>
                  </a:lnTo>
                  <a:lnTo>
                    <a:pt x="0" y="357"/>
                  </a:lnTo>
                  <a:lnTo>
                    <a:pt x="8" y="431"/>
                  </a:lnTo>
                  <a:lnTo>
                    <a:pt x="31" y="496"/>
                  </a:lnTo>
                  <a:lnTo>
                    <a:pt x="61" y="557"/>
                  </a:lnTo>
                  <a:lnTo>
                    <a:pt x="108" y="611"/>
                  </a:lnTo>
                  <a:lnTo>
                    <a:pt x="158" y="654"/>
                  </a:lnTo>
                  <a:lnTo>
                    <a:pt x="220" y="688"/>
                  </a:lnTo>
                  <a:lnTo>
                    <a:pt x="289" y="707"/>
                  </a:lnTo>
                  <a:lnTo>
                    <a:pt x="358" y="715"/>
                  </a:lnTo>
                  <a:lnTo>
                    <a:pt x="432" y="707"/>
                  </a:lnTo>
                  <a:lnTo>
                    <a:pt x="501" y="688"/>
                  </a:lnTo>
                  <a:lnTo>
                    <a:pt x="563" y="654"/>
                  </a:lnTo>
                  <a:lnTo>
                    <a:pt x="613" y="611"/>
                  </a:lnTo>
                  <a:lnTo>
                    <a:pt x="659" y="557"/>
                  </a:lnTo>
                  <a:lnTo>
                    <a:pt x="690" y="496"/>
                  </a:lnTo>
                  <a:lnTo>
                    <a:pt x="713" y="431"/>
                  </a:lnTo>
                  <a:lnTo>
                    <a:pt x="721" y="357"/>
                  </a:lnTo>
                  <a:lnTo>
                    <a:pt x="713" y="284"/>
                  </a:lnTo>
                  <a:lnTo>
                    <a:pt x="690" y="219"/>
                  </a:lnTo>
                  <a:lnTo>
                    <a:pt x="659" y="157"/>
                  </a:lnTo>
                  <a:lnTo>
                    <a:pt x="613" y="104"/>
                  </a:lnTo>
                  <a:lnTo>
                    <a:pt x="563" y="57"/>
                  </a:lnTo>
                  <a:lnTo>
                    <a:pt x="501" y="27"/>
                  </a:lnTo>
                  <a:lnTo>
                    <a:pt x="432" y="4"/>
                  </a:lnTo>
                  <a:lnTo>
                    <a:pt x="358" y="0"/>
                  </a:lnTo>
                  <a:lnTo>
                    <a:pt x="358" y="0"/>
                  </a:lnTo>
                  <a:close/>
                  <a:moveTo>
                    <a:pt x="358" y="654"/>
                  </a:moveTo>
                  <a:lnTo>
                    <a:pt x="301" y="650"/>
                  </a:lnTo>
                  <a:lnTo>
                    <a:pt x="243" y="631"/>
                  </a:lnTo>
                  <a:lnTo>
                    <a:pt x="193" y="604"/>
                  </a:lnTo>
                  <a:lnTo>
                    <a:pt x="150" y="569"/>
                  </a:lnTo>
                  <a:lnTo>
                    <a:pt x="112" y="523"/>
                  </a:lnTo>
                  <a:lnTo>
                    <a:pt x="85" y="473"/>
                  </a:lnTo>
                  <a:lnTo>
                    <a:pt x="69" y="415"/>
                  </a:lnTo>
                  <a:lnTo>
                    <a:pt x="61" y="357"/>
                  </a:lnTo>
                  <a:lnTo>
                    <a:pt x="69" y="296"/>
                  </a:lnTo>
                  <a:lnTo>
                    <a:pt x="85" y="242"/>
                  </a:lnTo>
                  <a:lnTo>
                    <a:pt x="112" y="192"/>
                  </a:lnTo>
                  <a:lnTo>
                    <a:pt x="150" y="146"/>
                  </a:lnTo>
                  <a:lnTo>
                    <a:pt x="193" y="111"/>
                  </a:lnTo>
                  <a:lnTo>
                    <a:pt x="243" y="84"/>
                  </a:lnTo>
                  <a:lnTo>
                    <a:pt x="301" y="65"/>
                  </a:lnTo>
                  <a:lnTo>
                    <a:pt x="358" y="61"/>
                  </a:lnTo>
                  <a:lnTo>
                    <a:pt x="420" y="65"/>
                  </a:lnTo>
                  <a:lnTo>
                    <a:pt x="478" y="84"/>
                  </a:lnTo>
                  <a:lnTo>
                    <a:pt x="528" y="111"/>
                  </a:lnTo>
                  <a:lnTo>
                    <a:pt x="570" y="146"/>
                  </a:lnTo>
                  <a:lnTo>
                    <a:pt x="609" y="192"/>
                  </a:lnTo>
                  <a:lnTo>
                    <a:pt x="636" y="242"/>
                  </a:lnTo>
                  <a:lnTo>
                    <a:pt x="651" y="296"/>
                  </a:lnTo>
                  <a:lnTo>
                    <a:pt x="659" y="357"/>
                  </a:lnTo>
                  <a:lnTo>
                    <a:pt x="651" y="415"/>
                  </a:lnTo>
                  <a:lnTo>
                    <a:pt x="636" y="473"/>
                  </a:lnTo>
                  <a:lnTo>
                    <a:pt x="609" y="523"/>
                  </a:lnTo>
                  <a:lnTo>
                    <a:pt x="570" y="569"/>
                  </a:lnTo>
                  <a:lnTo>
                    <a:pt x="528" y="604"/>
                  </a:lnTo>
                  <a:lnTo>
                    <a:pt x="478" y="631"/>
                  </a:lnTo>
                  <a:lnTo>
                    <a:pt x="420" y="650"/>
                  </a:lnTo>
                  <a:lnTo>
                    <a:pt x="358" y="654"/>
                  </a:lnTo>
                  <a:lnTo>
                    <a:pt x="358" y="6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816098" y="1910653"/>
            <a:ext cx="571192" cy="394215"/>
            <a:chOff x="563563" y="4157663"/>
            <a:chExt cx="3017837" cy="2082800"/>
          </a:xfrm>
        </p:grpSpPr>
        <p:sp>
          <p:nvSpPr>
            <p:cNvPr id="79" name="Freeform 138"/>
            <p:cNvSpPr>
              <a:spLocks noEditPoints="1"/>
            </p:cNvSpPr>
            <p:nvPr/>
          </p:nvSpPr>
          <p:spPr bwMode="auto">
            <a:xfrm>
              <a:off x="1236663" y="4157663"/>
              <a:ext cx="1665287" cy="2082800"/>
            </a:xfrm>
            <a:custGeom>
              <a:avLst/>
              <a:gdLst>
                <a:gd name="T0" fmla="*/ 1033 w 1049"/>
                <a:gd name="T1" fmla="*/ 620 h 1312"/>
                <a:gd name="T2" fmla="*/ 1049 w 1049"/>
                <a:gd name="T3" fmla="*/ 577 h 1312"/>
                <a:gd name="T4" fmla="*/ 964 w 1049"/>
                <a:gd name="T5" fmla="*/ 558 h 1312"/>
                <a:gd name="T6" fmla="*/ 1010 w 1049"/>
                <a:gd name="T7" fmla="*/ 512 h 1312"/>
                <a:gd name="T8" fmla="*/ 1010 w 1049"/>
                <a:gd name="T9" fmla="*/ 470 h 1312"/>
                <a:gd name="T10" fmla="*/ 713 w 1049"/>
                <a:gd name="T11" fmla="*/ 462 h 1312"/>
                <a:gd name="T12" fmla="*/ 694 w 1049"/>
                <a:gd name="T13" fmla="*/ 504 h 1312"/>
                <a:gd name="T14" fmla="*/ 732 w 1049"/>
                <a:gd name="T15" fmla="*/ 523 h 1312"/>
                <a:gd name="T16" fmla="*/ 621 w 1049"/>
                <a:gd name="T17" fmla="*/ 385 h 1312"/>
                <a:gd name="T18" fmla="*/ 555 w 1049"/>
                <a:gd name="T19" fmla="*/ 362 h 1312"/>
                <a:gd name="T20" fmla="*/ 578 w 1049"/>
                <a:gd name="T21" fmla="*/ 327 h 1312"/>
                <a:gd name="T22" fmla="*/ 621 w 1049"/>
                <a:gd name="T23" fmla="*/ 308 h 1312"/>
                <a:gd name="T24" fmla="*/ 605 w 1049"/>
                <a:gd name="T25" fmla="*/ 266 h 1312"/>
                <a:gd name="T26" fmla="*/ 582 w 1049"/>
                <a:gd name="T27" fmla="*/ 177 h 1312"/>
                <a:gd name="T28" fmla="*/ 621 w 1049"/>
                <a:gd name="T29" fmla="*/ 77 h 1312"/>
                <a:gd name="T30" fmla="*/ 547 w 1049"/>
                <a:gd name="T31" fmla="*/ 4 h 1312"/>
                <a:gd name="T32" fmla="*/ 459 w 1049"/>
                <a:gd name="T33" fmla="*/ 31 h 1312"/>
                <a:gd name="T34" fmla="*/ 436 w 1049"/>
                <a:gd name="T35" fmla="*/ 127 h 1312"/>
                <a:gd name="T36" fmla="*/ 493 w 1049"/>
                <a:gd name="T37" fmla="*/ 216 h 1312"/>
                <a:gd name="T38" fmla="*/ 405 w 1049"/>
                <a:gd name="T39" fmla="*/ 208 h 1312"/>
                <a:gd name="T40" fmla="*/ 405 w 1049"/>
                <a:gd name="T41" fmla="*/ 250 h 1312"/>
                <a:gd name="T42" fmla="*/ 474 w 1049"/>
                <a:gd name="T43" fmla="*/ 281 h 1312"/>
                <a:gd name="T44" fmla="*/ 497 w 1049"/>
                <a:gd name="T45" fmla="*/ 362 h 1312"/>
                <a:gd name="T46" fmla="*/ 432 w 1049"/>
                <a:gd name="T47" fmla="*/ 385 h 1312"/>
                <a:gd name="T48" fmla="*/ 320 w 1049"/>
                <a:gd name="T49" fmla="*/ 523 h 1312"/>
                <a:gd name="T50" fmla="*/ 359 w 1049"/>
                <a:gd name="T51" fmla="*/ 504 h 1312"/>
                <a:gd name="T52" fmla="*/ 339 w 1049"/>
                <a:gd name="T53" fmla="*/ 462 h 1312"/>
                <a:gd name="T54" fmla="*/ 42 w 1049"/>
                <a:gd name="T55" fmla="*/ 470 h 1312"/>
                <a:gd name="T56" fmla="*/ 42 w 1049"/>
                <a:gd name="T57" fmla="*/ 512 h 1312"/>
                <a:gd name="T58" fmla="*/ 89 w 1049"/>
                <a:gd name="T59" fmla="*/ 558 h 1312"/>
                <a:gd name="T60" fmla="*/ 4 w 1049"/>
                <a:gd name="T61" fmla="*/ 577 h 1312"/>
                <a:gd name="T62" fmla="*/ 19 w 1049"/>
                <a:gd name="T63" fmla="*/ 620 h 1312"/>
                <a:gd name="T64" fmla="*/ 73 w 1049"/>
                <a:gd name="T65" fmla="*/ 712 h 1312"/>
                <a:gd name="T66" fmla="*/ 493 w 1049"/>
                <a:gd name="T67" fmla="*/ 750 h 1312"/>
                <a:gd name="T68" fmla="*/ 436 w 1049"/>
                <a:gd name="T69" fmla="*/ 1150 h 1312"/>
                <a:gd name="T70" fmla="*/ 351 w 1049"/>
                <a:gd name="T71" fmla="*/ 1250 h 1312"/>
                <a:gd name="T72" fmla="*/ 332 w 1049"/>
                <a:gd name="T73" fmla="*/ 1293 h 1312"/>
                <a:gd name="T74" fmla="*/ 690 w 1049"/>
                <a:gd name="T75" fmla="*/ 1312 h 1312"/>
                <a:gd name="T76" fmla="*/ 721 w 1049"/>
                <a:gd name="T77" fmla="*/ 1281 h 1312"/>
                <a:gd name="T78" fmla="*/ 690 w 1049"/>
                <a:gd name="T79" fmla="*/ 1250 h 1312"/>
                <a:gd name="T80" fmla="*/ 605 w 1049"/>
                <a:gd name="T81" fmla="*/ 1124 h 1312"/>
                <a:gd name="T82" fmla="*/ 921 w 1049"/>
                <a:gd name="T83" fmla="*/ 750 h 1312"/>
                <a:gd name="T84" fmla="*/ 979 w 1049"/>
                <a:gd name="T85" fmla="*/ 712 h 1312"/>
                <a:gd name="T86" fmla="*/ 898 w 1049"/>
                <a:gd name="T87" fmla="*/ 558 h 1312"/>
                <a:gd name="T88" fmla="*/ 490 w 1049"/>
                <a:gd name="T89" fmla="*/ 96 h 1312"/>
                <a:gd name="T90" fmla="*/ 524 w 1049"/>
                <a:gd name="T91" fmla="*/ 62 h 1312"/>
                <a:gd name="T92" fmla="*/ 563 w 1049"/>
                <a:gd name="T93" fmla="*/ 96 h 1312"/>
                <a:gd name="T94" fmla="*/ 524 w 1049"/>
                <a:gd name="T95" fmla="*/ 131 h 1312"/>
                <a:gd name="T96" fmla="*/ 490 w 1049"/>
                <a:gd name="T97" fmla="*/ 96 h 1312"/>
                <a:gd name="T98" fmla="*/ 520 w 1049"/>
                <a:gd name="T99" fmla="*/ 558 h 1312"/>
                <a:gd name="T100" fmla="*/ 239 w 1049"/>
                <a:gd name="T101" fmla="*/ 558 h 1312"/>
                <a:gd name="T102" fmla="*/ 563 w 1049"/>
                <a:gd name="T103" fmla="*/ 1181 h 1312"/>
                <a:gd name="T104" fmla="*/ 493 w 1049"/>
                <a:gd name="T105" fmla="*/ 1166 h 1312"/>
                <a:gd name="T106" fmla="*/ 540 w 1049"/>
                <a:gd name="T107" fmla="*/ 1150 h 1312"/>
                <a:gd name="T108" fmla="*/ 563 w 1049"/>
                <a:gd name="T109" fmla="*/ 1181 h 1312"/>
                <a:gd name="T110" fmla="*/ 131 w 1049"/>
                <a:gd name="T111" fmla="*/ 689 h 1312"/>
                <a:gd name="T112" fmla="*/ 131 w 1049"/>
                <a:gd name="T113" fmla="*/ 620 h 1312"/>
                <a:gd name="T114" fmla="*/ 921 w 1049"/>
                <a:gd name="T115" fmla="*/ 620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49" h="1312">
                  <a:moveTo>
                    <a:pt x="983" y="689"/>
                  </a:moveTo>
                  <a:lnTo>
                    <a:pt x="983" y="620"/>
                  </a:lnTo>
                  <a:lnTo>
                    <a:pt x="1018" y="620"/>
                  </a:lnTo>
                  <a:lnTo>
                    <a:pt x="1033" y="620"/>
                  </a:lnTo>
                  <a:lnTo>
                    <a:pt x="1041" y="612"/>
                  </a:lnTo>
                  <a:lnTo>
                    <a:pt x="1049" y="600"/>
                  </a:lnTo>
                  <a:lnTo>
                    <a:pt x="1049" y="589"/>
                  </a:lnTo>
                  <a:lnTo>
                    <a:pt x="1049" y="577"/>
                  </a:lnTo>
                  <a:lnTo>
                    <a:pt x="1041" y="570"/>
                  </a:lnTo>
                  <a:lnTo>
                    <a:pt x="1033" y="562"/>
                  </a:lnTo>
                  <a:lnTo>
                    <a:pt x="1018" y="558"/>
                  </a:lnTo>
                  <a:lnTo>
                    <a:pt x="964" y="558"/>
                  </a:lnTo>
                  <a:lnTo>
                    <a:pt x="975" y="523"/>
                  </a:lnTo>
                  <a:lnTo>
                    <a:pt x="987" y="523"/>
                  </a:lnTo>
                  <a:lnTo>
                    <a:pt x="998" y="520"/>
                  </a:lnTo>
                  <a:lnTo>
                    <a:pt x="1010" y="512"/>
                  </a:lnTo>
                  <a:lnTo>
                    <a:pt x="1014" y="504"/>
                  </a:lnTo>
                  <a:lnTo>
                    <a:pt x="1018" y="493"/>
                  </a:lnTo>
                  <a:lnTo>
                    <a:pt x="1014" y="481"/>
                  </a:lnTo>
                  <a:lnTo>
                    <a:pt x="1010" y="470"/>
                  </a:lnTo>
                  <a:lnTo>
                    <a:pt x="998" y="462"/>
                  </a:lnTo>
                  <a:lnTo>
                    <a:pt x="987" y="462"/>
                  </a:lnTo>
                  <a:lnTo>
                    <a:pt x="725" y="462"/>
                  </a:lnTo>
                  <a:lnTo>
                    <a:pt x="713" y="462"/>
                  </a:lnTo>
                  <a:lnTo>
                    <a:pt x="702" y="470"/>
                  </a:lnTo>
                  <a:lnTo>
                    <a:pt x="694" y="481"/>
                  </a:lnTo>
                  <a:lnTo>
                    <a:pt x="694" y="493"/>
                  </a:lnTo>
                  <a:lnTo>
                    <a:pt x="694" y="504"/>
                  </a:lnTo>
                  <a:lnTo>
                    <a:pt x="702" y="512"/>
                  </a:lnTo>
                  <a:lnTo>
                    <a:pt x="713" y="520"/>
                  </a:lnTo>
                  <a:lnTo>
                    <a:pt x="725" y="523"/>
                  </a:lnTo>
                  <a:lnTo>
                    <a:pt x="732" y="523"/>
                  </a:lnTo>
                  <a:lnTo>
                    <a:pt x="748" y="558"/>
                  </a:lnTo>
                  <a:lnTo>
                    <a:pt x="594" y="558"/>
                  </a:lnTo>
                  <a:lnTo>
                    <a:pt x="621" y="396"/>
                  </a:lnTo>
                  <a:lnTo>
                    <a:pt x="621" y="385"/>
                  </a:lnTo>
                  <a:lnTo>
                    <a:pt x="617" y="373"/>
                  </a:lnTo>
                  <a:lnTo>
                    <a:pt x="605" y="366"/>
                  </a:lnTo>
                  <a:lnTo>
                    <a:pt x="594" y="362"/>
                  </a:lnTo>
                  <a:lnTo>
                    <a:pt x="555" y="362"/>
                  </a:lnTo>
                  <a:lnTo>
                    <a:pt x="555" y="362"/>
                  </a:lnTo>
                  <a:lnTo>
                    <a:pt x="559" y="346"/>
                  </a:lnTo>
                  <a:lnTo>
                    <a:pt x="567" y="335"/>
                  </a:lnTo>
                  <a:lnTo>
                    <a:pt x="578" y="327"/>
                  </a:lnTo>
                  <a:lnTo>
                    <a:pt x="594" y="327"/>
                  </a:lnTo>
                  <a:lnTo>
                    <a:pt x="605" y="323"/>
                  </a:lnTo>
                  <a:lnTo>
                    <a:pt x="613" y="316"/>
                  </a:lnTo>
                  <a:lnTo>
                    <a:pt x="621" y="308"/>
                  </a:lnTo>
                  <a:lnTo>
                    <a:pt x="625" y="296"/>
                  </a:lnTo>
                  <a:lnTo>
                    <a:pt x="621" y="281"/>
                  </a:lnTo>
                  <a:lnTo>
                    <a:pt x="613" y="273"/>
                  </a:lnTo>
                  <a:lnTo>
                    <a:pt x="605" y="266"/>
                  </a:lnTo>
                  <a:lnTo>
                    <a:pt x="594" y="266"/>
                  </a:lnTo>
                  <a:lnTo>
                    <a:pt x="555" y="270"/>
                  </a:lnTo>
                  <a:lnTo>
                    <a:pt x="555" y="189"/>
                  </a:lnTo>
                  <a:lnTo>
                    <a:pt x="582" y="177"/>
                  </a:lnTo>
                  <a:lnTo>
                    <a:pt x="605" y="154"/>
                  </a:lnTo>
                  <a:lnTo>
                    <a:pt x="617" y="127"/>
                  </a:lnTo>
                  <a:lnTo>
                    <a:pt x="625" y="96"/>
                  </a:lnTo>
                  <a:lnTo>
                    <a:pt x="621" y="77"/>
                  </a:lnTo>
                  <a:lnTo>
                    <a:pt x="617" y="62"/>
                  </a:lnTo>
                  <a:lnTo>
                    <a:pt x="594" y="31"/>
                  </a:lnTo>
                  <a:lnTo>
                    <a:pt x="563" y="8"/>
                  </a:lnTo>
                  <a:lnTo>
                    <a:pt x="547" y="4"/>
                  </a:lnTo>
                  <a:lnTo>
                    <a:pt x="524" y="0"/>
                  </a:lnTo>
                  <a:lnTo>
                    <a:pt x="505" y="4"/>
                  </a:lnTo>
                  <a:lnTo>
                    <a:pt x="490" y="8"/>
                  </a:lnTo>
                  <a:lnTo>
                    <a:pt x="459" y="31"/>
                  </a:lnTo>
                  <a:lnTo>
                    <a:pt x="436" y="62"/>
                  </a:lnTo>
                  <a:lnTo>
                    <a:pt x="432" y="77"/>
                  </a:lnTo>
                  <a:lnTo>
                    <a:pt x="428" y="96"/>
                  </a:lnTo>
                  <a:lnTo>
                    <a:pt x="436" y="127"/>
                  </a:lnTo>
                  <a:lnTo>
                    <a:pt x="447" y="154"/>
                  </a:lnTo>
                  <a:lnTo>
                    <a:pt x="470" y="177"/>
                  </a:lnTo>
                  <a:lnTo>
                    <a:pt x="493" y="189"/>
                  </a:lnTo>
                  <a:lnTo>
                    <a:pt x="493" y="216"/>
                  </a:lnTo>
                  <a:lnTo>
                    <a:pt x="463" y="204"/>
                  </a:lnTo>
                  <a:lnTo>
                    <a:pt x="428" y="196"/>
                  </a:lnTo>
                  <a:lnTo>
                    <a:pt x="416" y="200"/>
                  </a:lnTo>
                  <a:lnTo>
                    <a:pt x="405" y="208"/>
                  </a:lnTo>
                  <a:lnTo>
                    <a:pt x="401" y="216"/>
                  </a:lnTo>
                  <a:lnTo>
                    <a:pt x="397" y="227"/>
                  </a:lnTo>
                  <a:lnTo>
                    <a:pt x="401" y="243"/>
                  </a:lnTo>
                  <a:lnTo>
                    <a:pt x="405" y="250"/>
                  </a:lnTo>
                  <a:lnTo>
                    <a:pt x="416" y="258"/>
                  </a:lnTo>
                  <a:lnTo>
                    <a:pt x="428" y="258"/>
                  </a:lnTo>
                  <a:lnTo>
                    <a:pt x="455" y="266"/>
                  </a:lnTo>
                  <a:lnTo>
                    <a:pt x="474" y="281"/>
                  </a:lnTo>
                  <a:lnTo>
                    <a:pt x="490" y="300"/>
                  </a:lnTo>
                  <a:lnTo>
                    <a:pt x="493" y="327"/>
                  </a:lnTo>
                  <a:lnTo>
                    <a:pt x="493" y="362"/>
                  </a:lnTo>
                  <a:lnTo>
                    <a:pt x="497" y="362"/>
                  </a:lnTo>
                  <a:lnTo>
                    <a:pt x="459" y="362"/>
                  </a:lnTo>
                  <a:lnTo>
                    <a:pt x="447" y="366"/>
                  </a:lnTo>
                  <a:lnTo>
                    <a:pt x="436" y="373"/>
                  </a:lnTo>
                  <a:lnTo>
                    <a:pt x="432" y="385"/>
                  </a:lnTo>
                  <a:lnTo>
                    <a:pt x="432" y="396"/>
                  </a:lnTo>
                  <a:lnTo>
                    <a:pt x="459" y="558"/>
                  </a:lnTo>
                  <a:lnTo>
                    <a:pt x="305" y="558"/>
                  </a:lnTo>
                  <a:lnTo>
                    <a:pt x="320" y="523"/>
                  </a:lnTo>
                  <a:lnTo>
                    <a:pt x="328" y="523"/>
                  </a:lnTo>
                  <a:lnTo>
                    <a:pt x="339" y="520"/>
                  </a:lnTo>
                  <a:lnTo>
                    <a:pt x="351" y="512"/>
                  </a:lnTo>
                  <a:lnTo>
                    <a:pt x="359" y="504"/>
                  </a:lnTo>
                  <a:lnTo>
                    <a:pt x="359" y="493"/>
                  </a:lnTo>
                  <a:lnTo>
                    <a:pt x="359" y="481"/>
                  </a:lnTo>
                  <a:lnTo>
                    <a:pt x="351" y="470"/>
                  </a:lnTo>
                  <a:lnTo>
                    <a:pt x="339" y="462"/>
                  </a:lnTo>
                  <a:lnTo>
                    <a:pt x="328" y="462"/>
                  </a:lnTo>
                  <a:lnTo>
                    <a:pt x="66" y="462"/>
                  </a:lnTo>
                  <a:lnTo>
                    <a:pt x="54" y="462"/>
                  </a:lnTo>
                  <a:lnTo>
                    <a:pt x="42" y="470"/>
                  </a:lnTo>
                  <a:lnTo>
                    <a:pt x="39" y="481"/>
                  </a:lnTo>
                  <a:lnTo>
                    <a:pt x="35" y="493"/>
                  </a:lnTo>
                  <a:lnTo>
                    <a:pt x="39" y="504"/>
                  </a:lnTo>
                  <a:lnTo>
                    <a:pt x="42" y="512"/>
                  </a:lnTo>
                  <a:lnTo>
                    <a:pt x="54" y="520"/>
                  </a:lnTo>
                  <a:lnTo>
                    <a:pt x="66" y="523"/>
                  </a:lnTo>
                  <a:lnTo>
                    <a:pt x="77" y="523"/>
                  </a:lnTo>
                  <a:lnTo>
                    <a:pt x="89" y="558"/>
                  </a:lnTo>
                  <a:lnTo>
                    <a:pt x="31" y="558"/>
                  </a:lnTo>
                  <a:lnTo>
                    <a:pt x="19" y="562"/>
                  </a:lnTo>
                  <a:lnTo>
                    <a:pt x="12" y="570"/>
                  </a:lnTo>
                  <a:lnTo>
                    <a:pt x="4" y="577"/>
                  </a:lnTo>
                  <a:lnTo>
                    <a:pt x="0" y="589"/>
                  </a:lnTo>
                  <a:lnTo>
                    <a:pt x="4" y="600"/>
                  </a:lnTo>
                  <a:lnTo>
                    <a:pt x="12" y="612"/>
                  </a:lnTo>
                  <a:lnTo>
                    <a:pt x="19" y="620"/>
                  </a:lnTo>
                  <a:lnTo>
                    <a:pt x="31" y="620"/>
                  </a:lnTo>
                  <a:lnTo>
                    <a:pt x="69" y="620"/>
                  </a:lnTo>
                  <a:lnTo>
                    <a:pt x="69" y="689"/>
                  </a:lnTo>
                  <a:lnTo>
                    <a:pt x="73" y="712"/>
                  </a:lnTo>
                  <a:lnTo>
                    <a:pt x="85" y="735"/>
                  </a:lnTo>
                  <a:lnTo>
                    <a:pt x="108" y="747"/>
                  </a:lnTo>
                  <a:lnTo>
                    <a:pt x="131" y="750"/>
                  </a:lnTo>
                  <a:lnTo>
                    <a:pt x="493" y="750"/>
                  </a:lnTo>
                  <a:lnTo>
                    <a:pt x="493" y="1089"/>
                  </a:lnTo>
                  <a:lnTo>
                    <a:pt x="470" y="1104"/>
                  </a:lnTo>
                  <a:lnTo>
                    <a:pt x="447" y="1124"/>
                  </a:lnTo>
                  <a:lnTo>
                    <a:pt x="436" y="1150"/>
                  </a:lnTo>
                  <a:lnTo>
                    <a:pt x="428" y="1181"/>
                  </a:lnTo>
                  <a:lnTo>
                    <a:pt x="428" y="1250"/>
                  </a:lnTo>
                  <a:lnTo>
                    <a:pt x="362" y="1250"/>
                  </a:lnTo>
                  <a:lnTo>
                    <a:pt x="351" y="1250"/>
                  </a:lnTo>
                  <a:lnTo>
                    <a:pt x="339" y="1258"/>
                  </a:lnTo>
                  <a:lnTo>
                    <a:pt x="332" y="1266"/>
                  </a:lnTo>
                  <a:lnTo>
                    <a:pt x="332" y="1281"/>
                  </a:lnTo>
                  <a:lnTo>
                    <a:pt x="332" y="1293"/>
                  </a:lnTo>
                  <a:lnTo>
                    <a:pt x="339" y="1300"/>
                  </a:lnTo>
                  <a:lnTo>
                    <a:pt x="351" y="1308"/>
                  </a:lnTo>
                  <a:lnTo>
                    <a:pt x="362" y="1312"/>
                  </a:lnTo>
                  <a:lnTo>
                    <a:pt x="690" y="1312"/>
                  </a:lnTo>
                  <a:lnTo>
                    <a:pt x="702" y="1308"/>
                  </a:lnTo>
                  <a:lnTo>
                    <a:pt x="713" y="1300"/>
                  </a:lnTo>
                  <a:lnTo>
                    <a:pt x="721" y="1293"/>
                  </a:lnTo>
                  <a:lnTo>
                    <a:pt x="721" y="1281"/>
                  </a:lnTo>
                  <a:lnTo>
                    <a:pt x="721" y="1266"/>
                  </a:lnTo>
                  <a:lnTo>
                    <a:pt x="713" y="1258"/>
                  </a:lnTo>
                  <a:lnTo>
                    <a:pt x="702" y="1250"/>
                  </a:lnTo>
                  <a:lnTo>
                    <a:pt x="690" y="1250"/>
                  </a:lnTo>
                  <a:lnTo>
                    <a:pt x="625" y="1250"/>
                  </a:lnTo>
                  <a:lnTo>
                    <a:pt x="625" y="1181"/>
                  </a:lnTo>
                  <a:lnTo>
                    <a:pt x="617" y="1150"/>
                  </a:lnTo>
                  <a:lnTo>
                    <a:pt x="605" y="1124"/>
                  </a:lnTo>
                  <a:lnTo>
                    <a:pt x="582" y="1104"/>
                  </a:lnTo>
                  <a:lnTo>
                    <a:pt x="555" y="1089"/>
                  </a:lnTo>
                  <a:lnTo>
                    <a:pt x="555" y="750"/>
                  </a:lnTo>
                  <a:lnTo>
                    <a:pt x="921" y="750"/>
                  </a:lnTo>
                  <a:lnTo>
                    <a:pt x="921" y="750"/>
                  </a:lnTo>
                  <a:lnTo>
                    <a:pt x="945" y="747"/>
                  </a:lnTo>
                  <a:lnTo>
                    <a:pt x="968" y="735"/>
                  </a:lnTo>
                  <a:lnTo>
                    <a:pt x="979" y="712"/>
                  </a:lnTo>
                  <a:lnTo>
                    <a:pt x="983" y="689"/>
                  </a:lnTo>
                  <a:lnTo>
                    <a:pt x="983" y="689"/>
                  </a:lnTo>
                  <a:close/>
                  <a:moveTo>
                    <a:pt x="910" y="523"/>
                  </a:moveTo>
                  <a:lnTo>
                    <a:pt x="898" y="558"/>
                  </a:lnTo>
                  <a:lnTo>
                    <a:pt x="813" y="558"/>
                  </a:lnTo>
                  <a:lnTo>
                    <a:pt x="798" y="523"/>
                  </a:lnTo>
                  <a:lnTo>
                    <a:pt x="910" y="523"/>
                  </a:lnTo>
                  <a:close/>
                  <a:moveTo>
                    <a:pt x="490" y="96"/>
                  </a:moveTo>
                  <a:lnTo>
                    <a:pt x="493" y="85"/>
                  </a:lnTo>
                  <a:lnTo>
                    <a:pt x="501" y="73"/>
                  </a:lnTo>
                  <a:lnTo>
                    <a:pt x="513" y="66"/>
                  </a:lnTo>
                  <a:lnTo>
                    <a:pt x="524" y="62"/>
                  </a:lnTo>
                  <a:lnTo>
                    <a:pt x="540" y="66"/>
                  </a:lnTo>
                  <a:lnTo>
                    <a:pt x="551" y="73"/>
                  </a:lnTo>
                  <a:lnTo>
                    <a:pt x="559" y="85"/>
                  </a:lnTo>
                  <a:lnTo>
                    <a:pt x="563" y="96"/>
                  </a:lnTo>
                  <a:lnTo>
                    <a:pt x="559" y="112"/>
                  </a:lnTo>
                  <a:lnTo>
                    <a:pt x="551" y="123"/>
                  </a:lnTo>
                  <a:lnTo>
                    <a:pt x="540" y="131"/>
                  </a:lnTo>
                  <a:lnTo>
                    <a:pt x="524" y="131"/>
                  </a:lnTo>
                  <a:lnTo>
                    <a:pt x="513" y="131"/>
                  </a:lnTo>
                  <a:lnTo>
                    <a:pt x="501" y="123"/>
                  </a:lnTo>
                  <a:lnTo>
                    <a:pt x="493" y="112"/>
                  </a:lnTo>
                  <a:lnTo>
                    <a:pt x="490" y="96"/>
                  </a:lnTo>
                  <a:lnTo>
                    <a:pt x="490" y="96"/>
                  </a:lnTo>
                  <a:close/>
                  <a:moveTo>
                    <a:pt x="555" y="423"/>
                  </a:moveTo>
                  <a:lnTo>
                    <a:pt x="532" y="558"/>
                  </a:lnTo>
                  <a:lnTo>
                    <a:pt x="520" y="558"/>
                  </a:lnTo>
                  <a:lnTo>
                    <a:pt x="497" y="423"/>
                  </a:lnTo>
                  <a:lnTo>
                    <a:pt x="555" y="423"/>
                  </a:lnTo>
                  <a:close/>
                  <a:moveTo>
                    <a:pt x="254" y="523"/>
                  </a:moveTo>
                  <a:lnTo>
                    <a:pt x="239" y="558"/>
                  </a:lnTo>
                  <a:lnTo>
                    <a:pt x="154" y="558"/>
                  </a:lnTo>
                  <a:lnTo>
                    <a:pt x="143" y="523"/>
                  </a:lnTo>
                  <a:lnTo>
                    <a:pt x="254" y="523"/>
                  </a:lnTo>
                  <a:close/>
                  <a:moveTo>
                    <a:pt x="563" y="1181"/>
                  </a:moveTo>
                  <a:lnTo>
                    <a:pt x="563" y="1250"/>
                  </a:lnTo>
                  <a:lnTo>
                    <a:pt x="490" y="1250"/>
                  </a:lnTo>
                  <a:lnTo>
                    <a:pt x="490" y="1181"/>
                  </a:lnTo>
                  <a:lnTo>
                    <a:pt x="493" y="1166"/>
                  </a:lnTo>
                  <a:lnTo>
                    <a:pt x="501" y="1158"/>
                  </a:lnTo>
                  <a:lnTo>
                    <a:pt x="513" y="1150"/>
                  </a:lnTo>
                  <a:lnTo>
                    <a:pt x="524" y="1147"/>
                  </a:lnTo>
                  <a:lnTo>
                    <a:pt x="540" y="1150"/>
                  </a:lnTo>
                  <a:lnTo>
                    <a:pt x="551" y="1158"/>
                  </a:lnTo>
                  <a:lnTo>
                    <a:pt x="559" y="1166"/>
                  </a:lnTo>
                  <a:lnTo>
                    <a:pt x="563" y="1181"/>
                  </a:lnTo>
                  <a:lnTo>
                    <a:pt x="563" y="1181"/>
                  </a:lnTo>
                  <a:close/>
                  <a:moveTo>
                    <a:pt x="921" y="689"/>
                  </a:moveTo>
                  <a:lnTo>
                    <a:pt x="921" y="689"/>
                  </a:lnTo>
                  <a:lnTo>
                    <a:pt x="131" y="689"/>
                  </a:lnTo>
                  <a:lnTo>
                    <a:pt x="131" y="689"/>
                  </a:lnTo>
                  <a:lnTo>
                    <a:pt x="131" y="620"/>
                  </a:lnTo>
                  <a:lnTo>
                    <a:pt x="131" y="620"/>
                  </a:lnTo>
                  <a:lnTo>
                    <a:pt x="131" y="620"/>
                  </a:lnTo>
                  <a:lnTo>
                    <a:pt x="131" y="620"/>
                  </a:lnTo>
                  <a:lnTo>
                    <a:pt x="921" y="620"/>
                  </a:lnTo>
                  <a:lnTo>
                    <a:pt x="921" y="620"/>
                  </a:lnTo>
                  <a:lnTo>
                    <a:pt x="921" y="620"/>
                  </a:lnTo>
                  <a:lnTo>
                    <a:pt x="921" y="620"/>
                  </a:lnTo>
                  <a:lnTo>
                    <a:pt x="921" y="6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139"/>
            <p:cNvSpPr>
              <a:spLocks noEditPoints="1"/>
            </p:cNvSpPr>
            <p:nvPr/>
          </p:nvSpPr>
          <p:spPr bwMode="auto">
            <a:xfrm>
              <a:off x="563563" y="4627563"/>
              <a:ext cx="825500" cy="1612900"/>
            </a:xfrm>
            <a:custGeom>
              <a:avLst/>
              <a:gdLst>
                <a:gd name="T0" fmla="*/ 424 w 520"/>
                <a:gd name="T1" fmla="*/ 527 h 1016"/>
                <a:gd name="T2" fmla="*/ 123 w 520"/>
                <a:gd name="T3" fmla="*/ 527 h 1016"/>
                <a:gd name="T4" fmla="*/ 58 w 520"/>
                <a:gd name="T5" fmla="*/ 27 h 1016"/>
                <a:gd name="T6" fmla="*/ 54 w 520"/>
                <a:gd name="T7" fmla="*/ 16 h 1016"/>
                <a:gd name="T8" fmla="*/ 46 w 520"/>
                <a:gd name="T9" fmla="*/ 8 h 1016"/>
                <a:gd name="T10" fmla="*/ 39 w 520"/>
                <a:gd name="T11" fmla="*/ 0 h 1016"/>
                <a:gd name="T12" fmla="*/ 27 w 520"/>
                <a:gd name="T13" fmla="*/ 0 h 1016"/>
                <a:gd name="T14" fmla="*/ 15 w 520"/>
                <a:gd name="T15" fmla="*/ 4 h 1016"/>
                <a:gd name="T16" fmla="*/ 4 w 520"/>
                <a:gd name="T17" fmla="*/ 12 h 1016"/>
                <a:gd name="T18" fmla="*/ 0 w 520"/>
                <a:gd name="T19" fmla="*/ 24 h 1016"/>
                <a:gd name="T20" fmla="*/ 0 w 520"/>
                <a:gd name="T21" fmla="*/ 35 h 1016"/>
                <a:gd name="T22" fmla="*/ 66 w 520"/>
                <a:gd name="T23" fmla="*/ 558 h 1016"/>
                <a:gd name="T24" fmla="*/ 66 w 520"/>
                <a:gd name="T25" fmla="*/ 985 h 1016"/>
                <a:gd name="T26" fmla="*/ 66 w 520"/>
                <a:gd name="T27" fmla="*/ 997 h 1016"/>
                <a:gd name="T28" fmla="*/ 73 w 520"/>
                <a:gd name="T29" fmla="*/ 1004 h 1016"/>
                <a:gd name="T30" fmla="*/ 85 w 520"/>
                <a:gd name="T31" fmla="*/ 1012 h 1016"/>
                <a:gd name="T32" fmla="*/ 96 w 520"/>
                <a:gd name="T33" fmla="*/ 1016 h 1016"/>
                <a:gd name="T34" fmla="*/ 108 w 520"/>
                <a:gd name="T35" fmla="*/ 1012 h 1016"/>
                <a:gd name="T36" fmla="*/ 116 w 520"/>
                <a:gd name="T37" fmla="*/ 1004 h 1016"/>
                <a:gd name="T38" fmla="*/ 123 w 520"/>
                <a:gd name="T39" fmla="*/ 997 h 1016"/>
                <a:gd name="T40" fmla="*/ 127 w 520"/>
                <a:gd name="T41" fmla="*/ 985 h 1016"/>
                <a:gd name="T42" fmla="*/ 127 w 520"/>
                <a:gd name="T43" fmla="*/ 851 h 1016"/>
                <a:gd name="T44" fmla="*/ 393 w 520"/>
                <a:gd name="T45" fmla="*/ 851 h 1016"/>
                <a:gd name="T46" fmla="*/ 393 w 520"/>
                <a:gd name="T47" fmla="*/ 985 h 1016"/>
                <a:gd name="T48" fmla="*/ 397 w 520"/>
                <a:gd name="T49" fmla="*/ 997 h 1016"/>
                <a:gd name="T50" fmla="*/ 401 w 520"/>
                <a:gd name="T51" fmla="*/ 1004 h 1016"/>
                <a:gd name="T52" fmla="*/ 412 w 520"/>
                <a:gd name="T53" fmla="*/ 1012 h 1016"/>
                <a:gd name="T54" fmla="*/ 424 w 520"/>
                <a:gd name="T55" fmla="*/ 1016 h 1016"/>
                <a:gd name="T56" fmla="*/ 436 w 520"/>
                <a:gd name="T57" fmla="*/ 1012 h 1016"/>
                <a:gd name="T58" fmla="*/ 447 w 520"/>
                <a:gd name="T59" fmla="*/ 1004 h 1016"/>
                <a:gd name="T60" fmla="*/ 451 w 520"/>
                <a:gd name="T61" fmla="*/ 997 h 1016"/>
                <a:gd name="T62" fmla="*/ 455 w 520"/>
                <a:gd name="T63" fmla="*/ 985 h 1016"/>
                <a:gd name="T64" fmla="*/ 455 w 520"/>
                <a:gd name="T65" fmla="*/ 712 h 1016"/>
                <a:gd name="T66" fmla="*/ 482 w 520"/>
                <a:gd name="T67" fmla="*/ 701 h 1016"/>
                <a:gd name="T68" fmla="*/ 501 w 520"/>
                <a:gd name="T69" fmla="*/ 677 h 1016"/>
                <a:gd name="T70" fmla="*/ 517 w 520"/>
                <a:gd name="T71" fmla="*/ 654 h 1016"/>
                <a:gd name="T72" fmla="*/ 520 w 520"/>
                <a:gd name="T73" fmla="*/ 624 h 1016"/>
                <a:gd name="T74" fmla="*/ 520 w 520"/>
                <a:gd name="T75" fmla="*/ 604 h 1016"/>
                <a:gd name="T76" fmla="*/ 513 w 520"/>
                <a:gd name="T77" fmla="*/ 585 h 1016"/>
                <a:gd name="T78" fmla="*/ 493 w 520"/>
                <a:gd name="T79" fmla="*/ 554 h 1016"/>
                <a:gd name="T80" fmla="*/ 463 w 520"/>
                <a:gd name="T81" fmla="*/ 535 h 1016"/>
                <a:gd name="T82" fmla="*/ 443 w 520"/>
                <a:gd name="T83" fmla="*/ 527 h 1016"/>
                <a:gd name="T84" fmla="*/ 424 w 520"/>
                <a:gd name="T85" fmla="*/ 527 h 1016"/>
                <a:gd name="T86" fmla="*/ 424 w 520"/>
                <a:gd name="T87" fmla="*/ 527 h 1016"/>
                <a:gd name="T88" fmla="*/ 393 w 520"/>
                <a:gd name="T89" fmla="*/ 789 h 1016"/>
                <a:gd name="T90" fmla="*/ 127 w 520"/>
                <a:gd name="T91" fmla="*/ 789 h 1016"/>
                <a:gd name="T92" fmla="*/ 127 w 520"/>
                <a:gd name="T93" fmla="*/ 720 h 1016"/>
                <a:gd name="T94" fmla="*/ 393 w 520"/>
                <a:gd name="T95" fmla="*/ 720 h 1016"/>
                <a:gd name="T96" fmla="*/ 393 w 520"/>
                <a:gd name="T97" fmla="*/ 789 h 1016"/>
                <a:gd name="T98" fmla="*/ 424 w 520"/>
                <a:gd name="T99" fmla="*/ 658 h 1016"/>
                <a:gd name="T100" fmla="*/ 127 w 520"/>
                <a:gd name="T101" fmla="*/ 658 h 1016"/>
                <a:gd name="T102" fmla="*/ 127 w 520"/>
                <a:gd name="T103" fmla="*/ 589 h 1016"/>
                <a:gd name="T104" fmla="*/ 424 w 520"/>
                <a:gd name="T105" fmla="*/ 589 h 1016"/>
                <a:gd name="T106" fmla="*/ 436 w 520"/>
                <a:gd name="T107" fmla="*/ 589 h 1016"/>
                <a:gd name="T108" fmla="*/ 447 w 520"/>
                <a:gd name="T109" fmla="*/ 597 h 1016"/>
                <a:gd name="T110" fmla="*/ 455 w 520"/>
                <a:gd name="T111" fmla="*/ 608 h 1016"/>
                <a:gd name="T112" fmla="*/ 459 w 520"/>
                <a:gd name="T113" fmla="*/ 624 h 1016"/>
                <a:gd name="T114" fmla="*/ 455 w 520"/>
                <a:gd name="T115" fmla="*/ 635 h 1016"/>
                <a:gd name="T116" fmla="*/ 447 w 520"/>
                <a:gd name="T117" fmla="*/ 647 h 1016"/>
                <a:gd name="T118" fmla="*/ 436 w 520"/>
                <a:gd name="T119" fmla="*/ 654 h 1016"/>
                <a:gd name="T120" fmla="*/ 424 w 520"/>
                <a:gd name="T121" fmla="*/ 658 h 1016"/>
                <a:gd name="T122" fmla="*/ 424 w 520"/>
                <a:gd name="T123" fmla="*/ 658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0" h="1016">
                  <a:moveTo>
                    <a:pt x="424" y="527"/>
                  </a:moveTo>
                  <a:lnTo>
                    <a:pt x="123" y="527"/>
                  </a:lnTo>
                  <a:lnTo>
                    <a:pt x="58" y="27"/>
                  </a:lnTo>
                  <a:lnTo>
                    <a:pt x="54" y="16"/>
                  </a:lnTo>
                  <a:lnTo>
                    <a:pt x="46" y="8"/>
                  </a:lnTo>
                  <a:lnTo>
                    <a:pt x="39" y="0"/>
                  </a:lnTo>
                  <a:lnTo>
                    <a:pt x="27" y="0"/>
                  </a:lnTo>
                  <a:lnTo>
                    <a:pt x="15" y="4"/>
                  </a:lnTo>
                  <a:lnTo>
                    <a:pt x="4" y="12"/>
                  </a:lnTo>
                  <a:lnTo>
                    <a:pt x="0" y="24"/>
                  </a:lnTo>
                  <a:lnTo>
                    <a:pt x="0" y="35"/>
                  </a:lnTo>
                  <a:lnTo>
                    <a:pt x="66" y="558"/>
                  </a:lnTo>
                  <a:lnTo>
                    <a:pt x="66" y="985"/>
                  </a:lnTo>
                  <a:lnTo>
                    <a:pt x="66" y="997"/>
                  </a:lnTo>
                  <a:lnTo>
                    <a:pt x="73" y="1004"/>
                  </a:lnTo>
                  <a:lnTo>
                    <a:pt x="85" y="1012"/>
                  </a:lnTo>
                  <a:lnTo>
                    <a:pt x="96" y="1016"/>
                  </a:lnTo>
                  <a:lnTo>
                    <a:pt x="108" y="1012"/>
                  </a:lnTo>
                  <a:lnTo>
                    <a:pt x="116" y="1004"/>
                  </a:lnTo>
                  <a:lnTo>
                    <a:pt x="123" y="997"/>
                  </a:lnTo>
                  <a:lnTo>
                    <a:pt x="127" y="985"/>
                  </a:lnTo>
                  <a:lnTo>
                    <a:pt x="127" y="851"/>
                  </a:lnTo>
                  <a:lnTo>
                    <a:pt x="393" y="851"/>
                  </a:lnTo>
                  <a:lnTo>
                    <a:pt x="393" y="985"/>
                  </a:lnTo>
                  <a:lnTo>
                    <a:pt x="397" y="997"/>
                  </a:lnTo>
                  <a:lnTo>
                    <a:pt x="401" y="1004"/>
                  </a:lnTo>
                  <a:lnTo>
                    <a:pt x="412" y="1012"/>
                  </a:lnTo>
                  <a:lnTo>
                    <a:pt x="424" y="1016"/>
                  </a:lnTo>
                  <a:lnTo>
                    <a:pt x="436" y="1012"/>
                  </a:lnTo>
                  <a:lnTo>
                    <a:pt x="447" y="1004"/>
                  </a:lnTo>
                  <a:lnTo>
                    <a:pt x="451" y="997"/>
                  </a:lnTo>
                  <a:lnTo>
                    <a:pt x="455" y="985"/>
                  </a:lnTo>
                  <a:lnTo>
                    <a:pt x="455" y="712"/>
                  </a:lnTo>
                  <a:lnTo>
                    <a:pt x="482" y="701"/>
                  </a:lnTo>
                  <a:lnTo>
                    <a:pt x="501" y="677"/>
                  </a:lnTo>
                  <a:lnTo>
                    <a:pt x="517" y="654"/>
                  </a:lnTo>
                  <a:lnTo>
                    <a:pt x="520" y="624"/>
                  </a:lnTo>
                  <a:lnTo>
                    <a:pt x="520" y="604"/>
                  </a:lnTo>
                  <a:lnTo>
                    <a:pt x="513" y="585"/>
                  </a:lnTo>
                  <a:lnTo>
                    <a:pt x="493" y="554"/>
                  </a:lnTo>
                  <a:lnTo>
                    <a:pt x="463" y="535"/>
                  </a:lnTo>
                  <a:lnTo>
                    <a:pt x="443" y="527"/>
                  </a:lnTo>
                  <a:lnTo>
                    <a:pt x="424" y="527"/>
                  </a:lnTo>
                  <a:lnTo>
                    <a:pt x="424" y="527"/>
                  </a:lnTo>
                  <a:close/>
                  <a:moveTo>
                    <a:pt x="393" y="789"/>
                  </a:moveTo>
                  <a:lnTo>
                    <a:pt x="127" y="789"/>
                  </a:lnTo>
                  <a:lnTo>
                    <a:pt x="127" y="720"/>
                  </a:lnTo>
                  <a:lnTo>
                    <a:pt x="393" y="720"/>
                  </a:lnTo>
                  <a:lnTo>
                    <a:pt x="393" y="789"/>
                  </a:lnTo>
                  <a:close/>
                  <a:moveTo>
                    <a:pt x="424" y="658"/>
                  </a:moveTo>
                  <a:lnTo>
                    <a:pt x="127" y="658"/>
                  </a:lnTo>
                  <a:lnTo>
                    <a:pt x="127" y="589"/>
                  </a:lnTo>
                  <a:lnTo>
                    <a:pt x="424" y="589"/>
                  </a:lnTo>
                  <a:lnTo>
                    <a:pt x="436" y="589"/>
                  </a:lnTo>
                  <a:lnTo>
                    <a:pt x="447" y="597"/>
                  </a:lnTo>
                  <a:lnTo>
                    <a:pt x="455" y="608"/>
                  </a:lnTo>
                  <a:lnTo>
                    <a:pt x="459" y="624"/>
                  </a:lnTo>
                  <a:lnTo>
                    <a:pt x="455" y="635"/>
                  </a:lnTo>
                  <a:lnTo>
                    <a:pt x="447" y="647"/>
                  </a:lnTo>
                  <a:lnTo>
                    <a:pt x="436" y="654"/>
                  </a:lnTo>
                  <a:lnTo>
                    <a:pt x="424" y="658"/>
                  </a:lnTo>
                  <a:lnTo>
                    <a:pt x="424" y="6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Freeform 140"/>
            <p:cNvSpPr>
              <a:spLocks noEditPoints="1"/>
            </p:cNvSpPr>
            <p:nvPr/>
          </p:nvSpPr>
          <p:spPr bwMode="auto">
            <a:xfrm>
              <a:off x="2754313" y="4627563"/>
              <a:ext cx="827087" cy="1612900"/>
            </a:xfrm>
            <a:custGeom>
              <a:avLst/>
              <a:gdLst>
                <a:gd name="T0" fmla="*/ 494 w 521"/>
                <a:gd name="T1" fmla="*/ 0 h 1016"/>
                <a:gd name="T2" fmla="*/ 482 w 521"/>
                <a:gd name="T3" fmla="*/ 0 h 1016"/>
                <a:gd name="T4" fmla="*/ 474 w 521"/>
                <a:gd name="T5" fmla="*/ 8 h 1016"/>
                <a:gd name="T6" fmla="*/ 463 w 521"/>
                <a:gd name="T7" fmla="*/ 16 h 1016"/>
                <a:gd name="T8" fmla="*/ 459 w 521"/>
                <a:gd name="T9" fmla="*/ 27 h 1016"/>
                <a:gd name="T10" fmla="*/ 397 w 521"/>
                <a:gd name="T11" fmla="*/ 527 h 1016"/>
                <a:gd name="T12" fmla="*/ 96 w 521"/>
                <a:gd name="T13" fmla="*/ 527 h 1016"/>
                <a:gd name="T14" fmla="*/ 77 w 521"/>
                <a:gd name="T15" fmla="*/ 527 h 1016"/>
                <a:gd name="T16" fmla="*/ 58 w 521"/>
                <a:gd name="T17" fmla="*/ 535 h 1016"/>
                <a:gd name="T18" fmla="*/ 27 w 521"/>
                <a:gd name="T19" fmla="*/ 554 h 1016"/>
                <a:gd name="T20" fmla="*/ 8 w 521"/>
                <a:gd name="T21" fmla="*/ 585 h 1016"/>
                <a:gd name="T22" fmla="*/ 0 w 521"/>
                <a:gd name="T23" fmla="*/ 604 h 1016"/>
                <a:gd name="T24" fmla="*/ 0 w 521"/>
                <a:gd name="T25" fmla="*/ 624 h 1016"/>
                <a:gd name="T26" fmla="*/ 4 w 521"/>
                <a:gd name="T27" fmla="*/ 654 h 1016"/>
                <a:gd name="T28" fmla="*/ 19 w 521"/>
                <a:gd name="T29" fmla="*/ 677 h 1016"/>
                <a:gd name="T30" fmla="*/ 39 w 521"/>
                <a:gd name="T31" fmla="*/ 701 h 1016"/>
                <a:gd name="T32" fmla="*/ 66 w 521"/>
                <a:gd name="T33" fmla="*/ 712 h 1016"/>
                <a:gd name="T34" fmla="*/ 66 w 521"/>
                <a:gd name="T35" fmla="*/ 985 h 1016"/>
                <a:gd name="T36" fmla="*/ 69 w 521"/>
                <a:gd name="T37" fmla="*/ 997 h 1016"/>
                <a:gd name="T38" fmla="*/ 73 w 521"/>
                <a:gd name="T39" fmla="*/ 1004 h 1016"/>
                <a:gd name="T40" fmla="*/ 85 w 521"/>
                <a:gd name="T41" fmla="*/ 1012 h 1016"/>
                <a:gd name="T42" fmla="*/ 96 w 521"/>
                <a:gd name="T43" fmla="*/ 1016 h 1016"/>
                <a:gd name="T44" fmla="*/ 108 w 521"/>
                <a:gd name="T45" fmla="*/ 1012 h 1016"/>
                <a:gd name="T46" fmla="*/ 120 w 521"/>
                <a:gd name="T47" fmla="*/ 1004 h 1016"/>
                <a:gd name="T48" fmla="*/ 123 w 521"/>
                <a:gd name="T49" fmla="*/ 997 h 1016"/>
                <a:gd name="T50" fmla="*/ 127 w 521"/>
                <a:gd name="T51" fmla="*/ 985 h 1016"/>
                <a:gd name="T52" fmla="*/ 127 w 521"/>
                <a:gd name="T53" fmla="*/ 851 h 1016"/>
                <a:gd name="T54" fmla="*/ 393 w 521"/>
                <a:gd name="T55" fmla="*/ 851 h 1016"/>
                <a:gd name="T56" fmla="*/ 393 w 521"/>
                <a:gd name="T57" fmla="*/ 985 h 1016"/>
                <a:gd name="T58" fmla="*/ 397 w 521"/>
                <a:gd name="T59" fmla="*/ 997 h 1016"/>
                <a:gd name="T60" fmla="*/ 405 w 521"/>
                <a:gd name="T61" fmla="*/ 1004 h 1016"/>
                <a:gd name="T62" fmla="*/ 413 w 521"/>
                <a:gd name="T63" fmla="*/ 1012 h 1016"/>
                <a:gd name="T64" fmla="*/ 424 w 521"/>
                <a:gd name="T65" fmla="*/ 1016 h 1016"/>
                <a:gd name="T66" fmla="*/ 436 w 521"/>
                <a:gd name="T67" fmla="*/ 1012 h 1016"/>
                <a:gd name="T68" fmla="*/ 447 w 521"/>
                <a:gd name="T69" fmla="*/ 1004 h 1016"/>
                <a:gd name="T70" fmla="*/ 455 w 521"/>
                <a:gd name="T71" fmla="*/ 997 h 1016"/>
                <a:gd name="T72" fmla="*/ 455 w 521"/>
                <a:gd name="T73" fmla="*/ 985 h 1016"/>
                <a:gd name="T74" fmla="*/ 455 w 521"/>
                <a:gd name="T75" fmla="*/ 558 h 1016"/>
                <a:gd name="T76" fmla="*/ 521 w 521"/>
                <a:gd name="T77" fmla="*/ 35 h 1016"/>
                <a:gd name="T78" fmla="*/ 521 w 521"/>
                <a:gd name="T79" fmla="*/ 24 h 1016"/>
                <a:gd name="T80" fmla="*/ 517 w 521"/>
                <a:gd name="T81" fmla="*/ 12 h 1016"/>
                <a:gd name="T82" fmla="*/ 505 w 521"/>
                <a:gd name="T83" fmla="*/ 4 h 1016"/>
                <a:gd name="T84" fmla="*/ 494 w 521"/>
                <a:gd name="T85" fmla="*/ 0 h 1016"/>
                <a:gd name="T86" fmla="*/ 494 w 521"/>
                <a:gd name="T87" fmla="*/ 0 h 1016"/>
                <a:gd name="T88" fmla="*/ 393 w 521"/>
                <a:gd name="T89" fmla="*/ 789 h 1016"/>
                <a:gd name="T90" fmla="*/ 127 w 521"/>
                <a:gd name="T91" fmla="*/ 789 h 1016"/>
                <a:gd name="T92" fmla="*/ 127 w 521"/>
                <a:gd name="T93" fmla="*/ 720 h 1016"/>
                <a:gd name="T94" fmla="*/ 393 w 521"/>
                <a:gd name="T95" fmla="*/ 720 h 1016"/>
                <a:gd name="T96" fmla="*/ 393 w 521"/>
                <a:gd name="T97" fmla="*/ 789 h 1016"/>
                <a:gd name="T98" fmla="*/ 393 w 521"/>
                <a:gd name="T99" fmla="*/ 658 h 1016"/>
                <a:gd name="T100" fmla="*/ 96 w 521"/>
                <a:gd name="T101" fmla="*/ 658 h 1016"/>
                <a:gd name="T102" fmla="*/ 85 w 521"/>
                <a:gd name="T103" fmla="*/ 654 h 1016"/>
                <a:gd name="T104" fmla="*/ 73 w 521"/>
                <a:gd name="T105" fmla="*/ 647 h 1016"/>
                <a:gd name="T106" fmla="*/ 66 w 521"/>
                <a:gd name="T107" fmla="*/ 635 h 1016"/>
                <a:gd name="T108" fmla="*/ 62 w 521"/>
                <a:gd name="T109" fmla="*/ 624 h 1016"/>
                <a:gd name="T110" fmla="*/ 66 w 521"/>
                <a:gd name="T111" fmla="*/ 608 h 1016"/>
                <a:gd name="T112" fmla="*/ 73 w 521"/>
                <a:gd name="T113" fmla="*/ 597 h 1016"/>
                <a:gd name="T114" fmla="*/ 85 w 521"/>
                <a:gd name="T115" fmla="*/ 589 h 1016"/>
                <a:gd name="T116" fmla="*/ 96 w 521"/>
                <a:gd name="T117" fmla="*/ 589 h 1016"/>
                <a:gd name="T118" fmla="*/ 393 w 521"/>
                <a:gd name="T119" fmla="*/ 589 h 1016"/>
                <a:gd name="T120" fmla="*/ 393 w 521"/>
                <a:gd name="T121" fmla="*/ 658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1" h="1016">
                  <a:moveTo>
                    <a:pt x="494" y="0"/>
                  </a:moveTo>
                  <a:lnTo>
                    <a:pt x="482" y="0"/>
                  </a:lnTo>
                  <a:lnTo>
                    <a:pt x="474" y="8"/>
                  </a:lnTo>
                  <a:lnTo>
                    <a:pt x="463" y="16"/>
                  </a:lnTo>
                  <a:lnTo>
                    <a:pt x="459" y="27"/>
                  </a:lnTo>
                  <a:lnTo>
                    <a:pt x="397" y="527"/>
                  </a:lnTo>
                  <a:lnTo>
                    <a:pt x="96" y="527"/>
                  </a:lnTo>
                  <a:lnTo>
                    <a:pt x="77" y="527"/>
                  </a:lnTo>
                  <a:lnTo>
                    <a:pt x="58" y="535"/>
                  </a:lnTo>
                  <a:lnTo>
                    <a:pt x="27" y="554"/>
                  </a:lnTo>
                  <a:lnTo>
                    <a:pt x="8" y="585"/>
                  </a:lnTo>
                  <a:lnTo>
                    <a:pt x="0" y="604"/>
                  </a:lnTo>
                  <a:lnTo>
                    <a:pt x="0" y="624"/>
                  </a:lnTo>
                  <a:lnTo>
                    <a:pt x="4" y="654"/>
                  </a:lnTo>
                  <a:lnTo>
                    <a:pt x="19" y="677"/>
                  </a:lnTo>
                  <a:lnTo>
                    <a:pt x="39" y="701"/>
                  </a:lnTo>
                  <a:lnTo>
                    <a:pt x="66" y="712"/>
                  </a:lnTo>
                  <a:lnTo>
                    <a:pt x="66" y="985"/>
                  </a:lnTo>
                  <a:lnTo>
                    <a:pt x="69" y="997"/>
                  </a:lnTo>
                  <a:lnTo>
                    <a:pt x="73" y="1004"/>
                  </a:lnTo>
                  <a:lnTo>
                    <a:pt x="85" y="1012"/>
                  </a:lnTo>
                  <a:lnTo>
                    <a:pt x="96" y="1016"/>
                  </a:lnTo>
                  <a:lnTo>
                    <a:pt x="108" y="1012"/>
                  </a:lnTo>
                  <a:lnTo>
                    <a:pt x="120" y="1004"/>
                  </a:lnTo>
                  <a:lnTo>
                    <a:pt x="123" y="997"/>
                  </a:lnTo>
                  <a:lnTo>
                    <a:pt x="127" y="985"/>
                  </a:lnTo>
                  <a:lnTo>
                    <a:pt x="127" y="851"/>
                  </a:lnTo>
                  <a:lnTo>
                    <a:pt x="393" y="851"/>
                  </a:lnTo>
                  <a:lnTo>
                    <a:pt x="393" y="985"/>
                  </a:lnTo>
                  <a:lnTo>
                    <a:pt x="397" y="997"/>
                  </a:lnTo>
                  <a:lnTo>
                    <a:pt x="405" y="1004"/>
                  </a:lnTo>
                  <a:lnTo>
                    <a:pt x="413" y="1012"/>
                  </a:lnTo>
                  <a:lnTo>
                    <a:pt x="424" y="1016"/>
                  </a:lnTo>
                  <a:lnTo>
                    <a:pt x="436" y="1012"/>
                  </a:lnTo>
                  <a:lnTo>
                    <a:pt x="447" y="1004"/>
                  </a:lnTo>
                  <a:lnTo>
                    <a:pt x="455" y="997"/>
                  </a:lnTo>
                  <a:lnTo>
                    <a:pt x="455" y="985"/>
                  </a:lnTo>
                  <a:lnTo>
                    <a:pt x="455" y="558"/>
                  </a:lnTo>
                  <a:lnTo>
                    <a:pt x="521" y="35"/>
                  </a:lnTo>
                  <a:lnTo>
                    <a:pt x="521" y="24"/>
                  </a:lnTo>
                  <a:lnTo>
                    <a:pt x="517" y="12"/>
                  </a:lnTo>
                  <a:lnTo>
                    <a:pt x="505" y="4"/>
                  </a:lnTo>
                  <a:lnTo>
                    <a:pt x="494" y="0"/>
                  </a:lnTo>
                  <a:lnTo>
                    <a:pt x="494" y="0"/>
                  </a:lnTo>
                  <a:close/>
                  <a:moveTo>
                    <a:pt x="393" y="789"/>
                  </a:moveTo>
                  <a:lnTo>
                    <a:pt x="127" y="789"/>
                  </a:lnTo>
                  <a:lnTo>
                    <a:pt x="127" y="720"/>
                  </a:lnTo>
                  <a:lnTo>
                    <a:pt x="393" y="720"/>
                  </a:lnTo>
                  <a:lnTo>
                    <a:pt x="393" y="789"/>
                  </a:lnTo>
                  <a:close/>
                  <a:moveTo>
                    <a:pt x="393" y="658"/>
                  </a:moveTo>
                  <a:lnTo>
                    <a:pt x="96" y="658"/>
                  </a:lnTo>
                  <a:lnTo>
                    <a:pt x="85" y="654"/>
                  </a:lnTo>
                  <a:lnTo>
                    <a:pt x="73" y="647"/>
                  </a:lnTo>
                  <a:lnTo>
                    <a:pt x="66" y="635"/>
                  </a:lnTo>
                  <a:lnTo>
                    <a:pt x="62" y="624"/>
                  </a:lnTo>
                  <a:lnTo>
                    <a:pt x="66" y="608"/>
                  </a:lnTo>
                  <a:lnTo>
                    <a:pt x="73" y="597"/>
                  </a:lnTo>
                  <a:lnTo>
                    <a:pt x="85" y="589"/>
                  </a:lnTo>
                  <a:lnTo>
                    <a:pt x="96" y="589"/>
                  </a:lnTo>
                  <a:lnTo>
                    <a:pt x="393" y="589"/>
                  </a:lnTo>
                  <a:lnTo>
                    <a:pt x="393" y="6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2397609" y="3693262"/>
            <a:ext cx="543955" cy="337224"/>
            <a:chOff x="557213" y="4365625"/>
            <a:chExt cx="3024187" cy="1874838"/>
          </a:xfrm>
        </p:grpSpPr>
        <p:sp>
          <p:nvSpPr>
            <p:cNvPr id="83" name="Freeform 145"/>
            <p:cNvSpPr>
              <a:spLocks/>
            </p:cNvSpPr>
            <p:nvPr/>
          </p:nvSpPr>
          <p:spPr bwMode="auto">
            <a:xfrm>
              <a:off x="2968625" y="5830888"/>
              <a:ext cx="190500" cy="190500"/>
            </a:xfrm>
            <a:custGeom>
              <a:avLst/>
              <a:gdLst>
                <a:gd name="T0" fmla="*/ 62 w 120"/>
                <a:gd name="T1" fmla="*/ 0 h 120"/>
                <a:gd name="T2" fmla="*/ 39 w 120"/>
                <a:gd name="T3" fmla="*/ 8 h 120"/>
                <a:gd name="T4" fmla="*/ 19 w 120"/>
                <a:gd name="T5" fmla="*/ 19 h 120"/>
                <a:gd name="T6" fmla="*/ 4 w 120"/>
                <a:gd name="T7" fmla="*/ 39 h 120"/>
                <a:gd name="T8" fmla="*/ 0 w 120"/>
                <a:gd name="T9" fmla="*/ 62 h 120"/>
                <a:gd name="T10" fmla="*/ 4 w 120"/>
                <a:gd name="T11" fmla="*/ 85 h 120"/>
                <a:gd name="T12" fmla="*/ 19 w 120"/>
                <a:gd name="T13" fmla="*/ 104 h 120"/>
                <a:gd name="T14" fmla="*/ 39 w 120"/>
                <a:gd name="T15" fmla="*/ 116 h 120"/>
                <a:gd name="T16" fmla="*/ 62 w 120"/>
                <a:gd name="T17" fmla="*/ 120 h 120"/>
                <a:gd name="T18" fmla="*/ 85 w 120"/>
                <a:gd name="T19" fmla="*/ 116 h 120"/>
                <a:gd name="T20" fmla="*/ 104 w 120"/>
                <a:gd name="T21" fmla="*/ 104 h 120"/>
                <a:gd name="T22" fmla="*/ 116 w 120"/>
                <a:gd name="T23" fmla="*/ 85 h 120"/>
                <a:gd name="T24" fmla="*/ 120 w 120"/>
                <a:gd name="T25" fmla="*/ 62 h 120"/>
                <a:gd name="T26" fmla="*/ 116 w 120"/>
                <a:gd name="T27" fmla="*/ 39 h 120"/>
                <a:gd name="T28" fmla="*/ 104 w 120"/>
                <a:gd name="T29" fmla="*/ 19 h 120"/>
                <a:gd name="T30" fmla="*/ 85 w 120"/>
                <a:gd name="T31" fmla="*/ 8 h 120"/>
                <a:gd name="T32" fmla="*/ 62 w 120"/>
                <a:gd name="T3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0" h="120">
                  <a:moveTo>
                    <a:pt x="62" y="0"/>
                  </a:moveTo>
                  <a:lnTo>
                    <a:pt x="39" y="8"/>
                  </a:lnTo>
                  <a:lnTo>
                    <a:pt x="19" y="19"/>
                  </a:lnTo>
                  <a:lnTo>
                    <a:pt x="4" y="39"/>
                  </a:lnTo>
                  <a:lnTo>
                    <a:pt x="0" y="62"/>
                  </a:lnTo>
                  <a:lnTo>
                    <a:pt x="4" y="85"/>
                  </a:lnTo>
                  <a:lnTo>
                    <a:pt x="19" y="104"/>
                  </a:lnTo>
                  <a:lnTo>
                    <a:pt x="39" y="116"/>
                  </a:lnTo>
                  <a:lnTo>
                    <a:pt x="62" y="120"/>
                  </a:lnTo>
                  <a:lnTo>
                    <a:pt x="85" y="116"/>
                  </a:lnTo>
                  <a:lnTo>
                    <a:pt x="104" y="104"/>
                  </a:lnTo>
                  <a:lnTo>
                    <a:pt x="116" y="85"/>
                  </a:lnTo>
                  <a:lnTo>
                    <a:pt x="120" y="62"/>
                  </a:lnTo>
                  <a:lnTo>
                    <a:pt x="116" y="39"/>
                  </a:lnTo>
                  <a:lnTo>
                    <a:pt x="104" y="19"/>
                  </a:lnTo>
                  <a:lnTo>
                    <a:pt x="85" y="8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Freeform 146"/>
            <p:cNvSpPr>
              <a:spLocks/>
            </p:cNvSpPr>
            <p:nvPr/>
          </p:nvSpPr>
          <p:spPr bwMode="auto">
            <a:xfrm>
              <a:off x="1090613" y="5830888"/>
              <a:ext cx="188912" cy="190500"/>
            </a:xfrm>
            <a:custGeom>
              <a:avLst/>
              <a:gdLst>
                <a:gd name="T0" fmla="*/ 57 w 119"/>
                <a:gd name="T1" fmla="*/ 0 h 120"/>
                <a:gd name="T2" fmla="*/ 34 w 119"/>
                <a:gd name="T3" fmla="*/ 8 h 120"/>
                <a:gd name="T4" fmla="*/ 19 w 119"/>
                <a:gd name="T5" fmla="*/ 19 h 120"/>
                <a:gd name="T6" fmla="*/ 3 w 119"/>
                <a:gd name="T7" fmla="*/ 39 h 120"/>
                <a:gd name="T8" fmla="*/ 0 w 119"/>
                <a:gd name="T9" fmla="*/ 62 h 120"/>
                <a:gd name="T10" fmla="*/ 3 w 119"/>
                <a:gd name="T11" fmla="*/ 85 h 120"/>
                <a:gd name="T12" fmla="*/ 19 w 119"/>
                <a:gd name="T13" fmla="*/ 104 h 120"/>
                <a:gd name="T14" fmla="*/ 34 w 119"/>
                <a:gd name="T15" fmla="*/ 116 h 120"/>
                <a:gd name="T16" fmla="*/ 57 w 119"/>
                <a:gd name="T17" fmla="*/ 120 h 120"/>
                <a:gd name="T18" fmla="*/ 80 w 119"/>
                <a:gd name="T19" fmla="*/ 116 h 120"/>
                <a:gd name="T20" fmla="*/ 100 w 119"/>
                <a:gd name="T21" fmla="*/ 104 h 120"/>
                <a:gd name="T22" fmla="*/ 115 w 119"/>
                <a:gd name="T23" fmla="*/ 85 h 120"/>
                <a:gd name="T24" fmla="*/ 119 w 119"/>
                <a:gd name="T25" fmla="*/ 62 h 120"/>
                <a:gd name="T26" fmla="*/ 115 w 119"/>
                <a:gd name="T27" fmla="*/ 39 h 120"/>
                <a:gd name="T28" fmla="*/ 100 w 119"/>
                <a:gd name="T29" fmla="*/ 19 h 120"/>
                <a:gd name="T30" fmla="*/ 80 w 119"/>
                <a:gd name="T31" fmla="*/ 8 h 120"/>
                <a:gd name="T32" fmla="*/ 57 w 119"/>
                <a:gd name="T3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120">
                  <a:moveTo>
                    <a:pt x="57" y="0"/>
                  </a:moveTo>
                  <a:lnTo>
                    <a:pt x="34" y="8"/>
                  </a:lnTo>
                  <a:lnTo>
                    <a:pt x="19" y="19"/>
                  </a:lnTo>
                  <a:lnTo>
                    <a:pt x="3" y="39"/>
                  </a:lnTo>
                  <a:lnTo>
                    <a:pt x="0" y="62"/>
                  </a:lnTo>
                  <a:lnTo>
                    <a:pt x="3" y="85"/>
                  </a:lnTo>
                  <a:lnTo>
                    <a:pt x="19" y="104"/>
                  </a:lnTo>
                  <a:lnTo>
                    <a:pt x="34" y="116"/>
                  </a:lnTo>
                  <a:lnTo>
                    <a:pt x="57" y="120"/>
                  </a:lnTo>
                  <a:lnTo>
                    <a:pt x="80" y="116"/>
                  </a:lnTo>
                  <a:lnTo>
                    <a:pt x="100" y="104"/>
                  </a:lnTo>
                  <a:lnTo>
                    <a:pt x="115" y="85"/>
                  </a:lnTo>
                  <a:lnTo>
                    <a:pt x="119" y="62"/>
                  </a:lnTo>
                  <a:lnTo>
                    <a:pt x="115" y="39"/>
                  </a:lnTo>
                  <a:lnTo>
                    <a:pt x="100" y="19"/>
                  </a:lnTo>
                  <a:lnTo>
                    <a:pt x="80" y="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147"/>
            <p:cNvSpPr>
              <a:spLocks noEditPoints="1"/>
            </p:cNvSpPr>
            <p:nvPr/>
          </p:nvSpPr>
          <p:spPr bwMode="auto">
            <a:xfrm>
              <a:off x="557213" y="4365625"/>
              <a:ext cx="3024187" cy="1874838"/>
            </a:xfrm>
            <a:custGeom>
              <a:avLst/>
              <a:gdLst>
                <a:gd name="T0" fmla="*/ 1388 w 1905"/>
                <a:gd name="T1" fmla="*/ 23 h 1181"/>
                <a:gd name="T2" fmla="*/ 62 w 1905"/>
                <a:gd name="T3" fmla="*/ 8 h 1181"/>
                <a:gd name="T4" fmla="*/ 0 w 1905"/>
                <a:gd name="T5" fmla="*/ 919 h 1181"/>
                <a:gd name="T6" fmla="*/ 81 w 1905"/>
                <a:gd name="T7" fmla="*/ 1012 h 1181"/>
                <a:gd name="T8" fmla="*/ 243 w 1905"/>
                <a:gd name="T9" fmla="*/ 1108 h 1181"/>
                <a:gd name="T10" fmla="*/ 393 w 1905"/>
                <a:gd name="T11" fmla="*/ 1181 h 1181"/>
                <a:gd name="T12" fmla="*/ 548 w 1905"/>
                <a:gd name="T13" fmla="*/ 1108 h 1181"/>
                <a:gd name="T14" fmla="*/ 1396 w 1905"/>
                <a:gd name="T15" fmla="*/ 1050 h 1181"/>
                <a:gd name="T16" fmla="*/ 1511 w 1905"/>
                <a:gd name="T17" fmla="*/ 1166 h 1181"/>
                <a:gd name="T18" fmla="*/ 1681 w 1905"/>
                <a:gd name="T19" fmla="*/ 1150 h 1181"/>
                <a:gd name="T20" fmla="*/ 1773 w 1905"/>
                <a:gd name="T21" fmla="*/ 1016 h 1181"/>
                <a:gd name="T22" fmla="*/ 1897 w 1905"/>
                <a:gd name="T23" fmla="*/ 958 h 1181"/>
                <a:gd name="T24" fmla="*/ 1885 w 1905"/>
                <a:gd name="T25" fmla="*/ 585 h 1181"/>
                <a:gd name="T26" fmla="*/ 1531 w 1905"/>
                <a:gd name="T27" fmla="*/ 427 h 1181"/>
                <a:gd name="T28" fmla="*/ 366 w 1905"/>
                <a:gd name="T29" fmla="*/ 1116 h 1181"/>
                <a:gd name="T30" fmla="*/ 274 w 1905"/>
                <a:gd name="T31" fmla="*/ 1035 h 1181"/>
                <a:gd name="T32" fmla="*/ 285 w 1905"/>
                <a:gd name="T33" fmla="*/ 912 h 1181"/>
                <a:gd name="T34" fmla="*/ 393 w 1905"/>
                <a:gd name="T35" fmla="*/ 850 h 1181"/>
                <a:gd name="T36" fmla="*/ 505 w 1905"/>
                <a:gd name="T37" fmla="*/ 912 h 1181"/>
                <a:gd name="T38" fmla="*/ 517 w 1905"/>
                <a:gd name="T39" fmla="*/ 1035 h 1181"/>
                <a:gd name="T40" fmla="*/ 420 w 1905"/>
                <a:gd name="T41" fmla="*/ 1116 h 1181"/>
                <a:gd name="T42" fmla="*/ 1527 w 1905"/>
                <a:gd name="T43" fmla="*/ 1108 h 1181"/>
                <a:gd name="T44" fmla="*/ 1450 w 1905"/>
                <a:gd name="T45" fmla="*/ 1012 h 1181"/>
                <a:gd name="T46" fmla="*/ 1484 w 1905"/>
                <a:gd name="T47" fmla="*/ 889 h 1181"/>
                <a:gd name="T48" fmla="*/ 1608 w 1905"/>
                <a:gd name="T49" fmla="*/ 854 h 1181"/>
                <a:gd name="T50" fmla="*/ 1704 w 1905"/>
                <a:gd name="T51" fmla="*/ 931 h 1181"/>
                <a:gd name="T52" fmla="*/ 1689 w 1905"/>
                <a:gd name="T53" fmla="*/ 1058 h 1181"/>
                <a:gd name="T54" fmla="*/ 1581 w 1905"/>
                <a:gd name="T55" fmla="*/ 1119 h 1181"/>
                <a:gd name="T56" fmla="*/ 1789 w 1905"/>
                <a:gd name="T57" fmla="*/ 831 h 1181"/>
                <a:gd name="T58" fmla="*/ 1797 w 1905"/>
                <a:gd name="T59" fmla="*/ 881 h 1181"/>
                <a:gd name="T60" fmla="*/ 1835 w 1905"/>
                <a:gd name="T61" fmla="*/ 942 h 1181"/>
                <a:gd name="T62" fmla="*/ 1750 w 1905"/>
                <a:gd name="T63" fmla="*/ 889 h 1181"/>
                <a:gd name="T64" fmla="*/ 1615 w 1905"/>
                <a:gd name="T65" fmla="*/ 792 h 1181"/>
                <a:gd name="T66" fmla="*/ 1453 w 1905"/>
                <a:gd name="T67" fmla="*/ 835 h 1181"/>
                <a:gd name="T68" fmla="*/ 586 w 1905"/>
                <a:gd name="T69" fmla="*/ 954 h 1181"/>
                <a:gd name="T70" fmla="*/ 494 w 1905"/>
                <a:gd name="T71" fmla="*/ 816 h 1181"/>
                <a:gd name="T72" fmla="*/ 328 w 1905"/>
                <a:gd name="T73" fmla="*/ 800 h 1181"/>
                <a:gd name="T74" fmla="*/ 212 w 1905"/>
                <a:gd name="T75" fmla="*/ 919 h 1181"/>
                <a:gd name="T76" fmla="*/ 66 w 1905"/>
                <a:gd name="T77" fmla="*/ 931 h 1181"/>
                <a:gd name="T78" fmla="*/ 185 w 1905"/>
                <a:gd name="T79" fmla="*/ 873 h 1181"/>
                <a:gd name="T80" fmla="*/ 177 w 1905"/>
                <a:gd name="T81" fmla="*/ 823 h 1181"/>
                <a:gd name="T82" fmla="*/ 73 w 1905"/>
                <a:gd name="T83" fmla="*/ 73 h 1181"/>
                <a:gd name="T84" fmla="*/ 1357 w 1905"/>
                <a:gd name="T85" fmla="*/ 73 h 1181"/>
                <a:gd name="T86" fmla="*/ 1095 w 1905"/>
                <a:gd name="T87" fmla="*/ 169 h 1181"/>
                <a:gd name="T88" fmla="*/ 1056 w 1905"/>
                <a:gd name="T89" fmla="*/ 389 h 1181"/>
                <a:gd name="T90" fmla="*/ 1134 w 1905"/>
                <a:gd name="T91" fmla="*/ 481 h 1181"/>
                <a:gd name="T92" fmla="*/ 1758 w 1905"/>
                <a:gd name="T93" fmla="*/ 577 h 1181"/>
                <a:gd name="T94" fmla="*/ 1712 w 1905"/>
                <a:gd name="T95" fmla="*/ 723 h 1181"/>
                <a:gd name="T96" fmla="*/ 1843 w 1905"/>
                <a:gd name="T97" fmla="*/ 754 h 1181"/>
                <a:gd name="T98" fmla="*/ 1157 w 1905"/>
                <a:gd name="T99" fmla="*/ 423 h 1181"/>
                <a:gd name="T100" fmla="*/ 1118 w 1905"/>
                <a:gd name="T101" fmla="*/ 227 h 1181"/>
                <a:gd name="T102" fmla="*/ 1777 w 1905"/>
                <a:gd name="T103" fmla="*/ 642 h 1181"/>
                <a:gd name="T104" fmla="*/ 1843 w 1905"/>
                <a:gd name="T105" fmla="*/ 692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05" h="1181">
                  <a:moveTo>
                    <a:pt x="1827" y="535"/>
                  </a:moveTo>
                  <a:lnTo>
                    <a:pt x="1604" y="435"/>
                  </a:lnTo>
                  <a:lnTo>
                    <a:pt x="1438" y="77"/>
                  </a:lnTo>
                  <a:lnTo>
                    <a:pt x="1415" y="46"/>
                  </a:lnTo>
                  <a:lnTo>
                    <a:pt x="1388" y="23"/>
                  </a:lnTo>
                  <a:lnTo>
                    <a:pt x="1357" y="8"/>
                  </a:lnTo>
                  <a:lnTo>
                    <a:pt x="1319" y="0"/>
                  </a:lnTo>
                  <a:lnTo>
                    <a:pt x="100" y="0"/>
                  </a:lnTo>
                  <a:lnTo>
                    <a:pt x="81" y="4"/>
                  </a:lnTo>
                  <a:lnTo>
                    <a:pt x="62" y="8"/>
                  </a:lnTo>
                  <a:lnTo>
                    <a:pt x="31" y="31"/>
                  </a:lnTo>
                  <a:lnTo>
                    <a:pt x="12" y="62"/>
                  </a:lnTo>
                  <a:lnTo>
                    <a:pt x="4" y="77"/>
                  </a:lnTo>
                  <a:lnTo>
                    <a:pt x="0" y="96"/>
                  </a:lnTo>
                  <a:lnTo>
                    <a:pt x="0" y="919"/>
                  </a:lnTo>
                  <a:lnTo>
                    <a:pt x="4" y="939"/>
                  </a:lnTo>
                  <a:lnTo>
                    <a:pt x="12" y="958"/>
                  </a:lnTo>
                  <a:lnTo>
                    <a:pt x="31" y="989"/>
                  </a:lnTo>
                  <a:lnTo>
                    <a:pt x="62" y="1008"/>
                  </a:lnTo>
                  <a:lnTo>
                    <a:pt x="81" y="1012"/>
                  </a:lnTo>
                  <a:lnTo>
                    <a:pt x="100" y="1016"/>
                  </a:lnTo>
                  <a:lnTo>
                    <a:pt x="201" y="1016"/>
                  </a:lnTo>
                  <a:lnTo>
                    <a:pt x="212" y="1050"/>
                  </a:lnTo>
                  <a:lnTo>
                    <a:pt x="224" y="1081"/>
                  </a:lnTo>
                  <a:lnTo>
                    <a:pt x="243" y="1108"/>
                  </a:lnTo>
                  <a:lnTo>
                    <a:pt x="266" y="1131"/>
                  </a:lnTo>
                  <a:lnTo>
                    <a:pt x="297" y="1150"/>
                  </a:lnTo>
                  <a:lnTo>
                    <a:pt x="328" y="1166"/>
                  </a:lnTo>
                  <a:lnTo>
                    <a:pt x="359" y="1177"/>
                  </a:lnTo>
                  <a:lnTo>
                    <a:pt x="393" y="1181"/>
                  </a:lnTo>
                  <a:lnTo>
                    <a:pt x="432" y="1177"/>
                  </a:lnTo>
                  <a:lnTo>
                    <a:pt x="463" y="1166"/>
                  </a:lnTo>
                  <a:lnTo>
                    <a:pt x="494" y="1150"/>
                  </a:lnTo>
                  <a:lnTo>
                    <a:pt x="521" y="1131"/>
                  </a:lnTo>
                  <a:lnTo>
                    <a:pt x="548" y="1108"/>
                  </a:lnTo>
                  <a:lnTo>
                    <a:pt x="567" y="1081"/>
                  </a:lnTo>
                  <a:lnTo>
                    <a:pt x="578" y="1050"/>
                  </a:lnTo>
                  <a:lnTo>
                    <a:pt x="586" y="1016"/>
                  </a:lnTo>
                  <a:lnTo>
                    <a:pt x="1388" y="1016"/>
                  </a:lnTo>
                  <a:lnTo>
                    <a:pt x="1396" y="1050"/>
                  </a:lnTo>
                  <a:lnTo>
                    <a:pt x="1411" y="1081"/>
                  </a:lnTo>
                  <a:lnTo>
                    <a:pt x="1426" y="1108"/>
                  </a:lnTo>
                  <a:lnTo>
                    <a:pt x="1453" y="1131"/>
                  </a:lnTo>
                  <a:lnTo>
                    <a:pt x="1480" y="1150"/>
                  </a:lnTo>
                  <a:lnTo>
                    <a:pt x="1511" y="1166"/>
                  </a:lnTo>
                  <a:lnTo>
                    <a:pt x="1542" y="1177"/>
                  </a:lnTo>
                  <a:lnTo>
                    <a:pt x="1581" y="1181"/>
                  </a:lnTo>
                  <a:lnTo>
                    <a:pt x="1615" y="1177"/>
                  </a:lnTo>
                  <a:lnTo>
                    <a:pt x="1650" y="1166"/>
                  </a:lnTo>
                  <a:lnTo>
                    <a:pt x="1681" y="1150"/>
                  </a:lnTo>
                  <a:lnTo>
                    <a:pt x="1708" y="1131"/>
                  </a:lnTo>
                  <a:lnTo>
                    <a:pt x="1731" y="1108"/>
                  </a:lnTo>
                  <a:lnTo>
                    <a:pt x="1750" y="1081"/>
                  </a:lnTo>
                  <a:lnTo>
                    <a:pt x="1762" y="1050"/>
                  </a:lnTo>
                  <a:lnTo>
                    <a:pt x="1773" y="1016"/>
                  </a:lnTo>
                  <a:lnTo>
                    <a:pt x="1808" y="1016"/>
                  </a:lnTo>
                  <a:lnTo>
                    <a:pt x="1827" y="1012"/>
                  </a:lnTo>
                  <a:lnTo>
                    <a:pt x="1847" y="1008"/>
                  </a:lnTo>
                  <a:lnTo>
                    <a:pt x="1878" y="989"/>
                  </a:lnTo>
                  <a:lnTo>
                    <a:pt x="1897" y="958"/>
                  </a:lnTo>
                  <a:lnTo>
                    <a:pt x="1905" y="939"/>
                  </a:lnTo>
                  <a:lnTo>
                    <a:pt x="1905" y="919"/>
                  </a:lnTo>
                  <a:lnTo>
                    <a:pt x="1905" y="654"/>
                  </a:lnTo>
                  <a:lnTo>
                    <a:pt x="1901" y="619"/>
                  </a:lnTo>
                  <a:lnTo>
                    <a:pt x="1885" y="585"/>
                  </a:lnTo>
                  <a:lnTo>
                    <a:pt x="1862" y="558"/>
                  </a:lnTo>
                  <a:lnTo>
                    <a:pt x="1827" y="535"/>
                  </a:lnTo>
                  <a:lnTo>
                    <a:pt x="1827" y="535"/>
                  </a:lnTo>
                  <a:close/>
                  <a:moveTo>
                    <a:pt x="1438" y="227"/>
                  </a:moveTo>
                  <a:lnTo>
                    <a:pt x="1531" y="427"/>
                  </a:lnTo>
                  <a:lnTo>
                    <a:pt x="1249" y="427"/>
                  </a:lnTo>
                  <a:lnTo>
                    <a:pt x="1249" y="227"/>
                  </a:lnTo>
                  <a:lnTo>
                    <a:pt x="1438" y="227"/>
                  </a:lnTo>
                  <a:close/>
                  <a:moveTo>
                    <a:pt x="393" y="1119"/>
                  </a:moveTo>
                  <a:lnTo>
                    <a:pt x="366" y="1116"/>
                  </a:lnTo>
                  <a:lnTo>
                    <a:pt x="343" y="1108"/>
                  </a:lnTo>
                  <a:lnTo>
                    <a:pt x="320" y="1096"/>
                  </a:lnTo>
                  <a:lnTo>
                    <a:pt x="301" y="1077"/>
                  </a:lnTo>
                  <a:lnTo>
                    <a:pt x="285" y="1058"/>
                  </a:lnTo>
                  <a:lnTo>
                    <a:pt x="274" y="1035"/>
                  </a:lnTo>
                  <a:lnTo>
                    <a:pt x="262" y="1012"/>
                  </a:lnTo>
                  <a:lnTo>
                    <a:pt x="262" y="985"/>
                  </a:lnTo>
                  <a:lnTo>
                    <a:pt x="262" y="958"/>
                  </a:lnTo>
                  <a:lnTo>
                    <a:pt x="274" y="931"/>
                  </a:lnTo>
                  <a:lnTo>
                    <a:pt x="285" y="912"/>
                  </a:lnTo>
                  <a:lnTo>
                    <a:pt x="301" y="889"/>
                  </a:lnTo>
                  <a:lnTo>
                    <a:pt x="320" y="873"/>
                  </a:lnTo>
                  <a:lnTo>
                    <a:pt x="343" y="862"/>
                  </a:lnTo>
                  <a:lnTo>
                    <a:pt x="366" y="854"/>
                  </a:lnTo>
                  <a:lnTo>
                    <a:pt x="393" y="850"/>
                  </a:lnTo>
                  <a:lnTo>
                    <a:pt x="420" y="854"/>
                  </a:lnTo>
                  <a:lnTo>
                    <a:pt x="447" y="862"/>
                  </a:lnTo>
                  <a:lnTo>
                    <a:pt x="470" y="873"/>
                  </a:lnTo>
                  <a:lnTo>
                    <a:pt x="490" y="889"/>
                  </a:lnTo>
                  <a:lnTo>
                    <a:pt x="505" y="912"/>
                  </a:lnTo>
                  <a:lnTo>
                    <a:pt x="517" y="931"/>
                  </a:lnTo>
                  <a:lnTo>
                    <a:pt x="524" y="958"/>
                  </a:lnTo>
                  <a:lnTo>
                    <a:pt x="528" y="985"/>
                  </a:lnTo>
                  <a:lnTo>
                    <a:pt x="524" y="1012"/>
                  </a:lnTo>
                  <a:lnTo>
                    <a:pt x="517" y="1035"/>
                  </a:lnTo>
                  <a:lnTo>
                    <a:pt x="505" y="1058"/>
                  </a:lnTo>
                  <a:lnTo>
                    <a:pt x="490" y="1077"/>
                  </a:lnTo>
                  <a:lnTo>
                    <a:pt x="470" y="1096"/>
                  </a:lnTo>
                  <a:lnTo>
                    <a:pt x="447" y="1108"/>
                  </a:lnTo>
                  <a:lnTo>
                    <a:pt x="420" y="1116"/>
                  </a:lnTo>
                  <a:lnTo>
                    <a:pt x="393" y="1119"/>
                  </a:lnTo>
                  <a:lnTo>
                    <a:pt x="393" y="1119"/>
                  </a:lnTo>
                  <a:close/>
                  <a:moveTo>
                    <a:pt x="1581" y="1119"/>
                  </a:moveTo>
                  <a:lnTo>
                    <a:pt x="1554" y="1116"/>
                  </a:lnTo>
                  <a:lnTo>
                    <a:pt x="1527" y="1108"/>
                  </a:lnTo>
                  <a:lnTo>
                    <a:pt x="1504" y="1096"/>
                  </a:lnTo>
                  <a:lnTo>
                    <a:pt x="1484" y="1077"/>
                  </a:lnTo>
                  <a:lnTo>
                    <a:pt x="1469" y="1058"/>
                  </a:lnTo>
                  <a:lnTo>
                    <a:pt x="1457" y="1035"/>
                  </a:lnTo>
                  <a:lnTo>
                    <a:pt x="1450" y="1012"/>
                  </a:lnTo>
                  <a:lnTo>
                    <a:pt x="1446" y="985"/>
                  </a:lnTo>
                  <a:lnTo>
                    <a:pt x="1450" y="958"/>
                  </a:lnTo>
                  <a:lnTo>
                    <a:pt x="1457" y="931"/>
                  </a:lnTo>
                  <a:lnTo>
                    <a:pt x="1469" y="912"/>
                  </a:lnTo>
                  <a:lnTo>
                    <a:pt x="1484" y="889"/>
                  </a:lnTo>
                  <a:lnTo>
                    <a:pt x="1504" y="873"/>
                  </a:lnTo>
                  <a:lnTo>
                    <a:pt x="1527" y="862"/>
                  </a:lnTo>
                  <a:lnTo>
                    <a:pt x="1554" y="854"/>
                  </a:lnTo>
                  <a:lnTo>
                    <a:pt x="1581" y="850"/>
                  </a:lnTo>
                  <a:lnTo>
                    <a:pt x="1608" y="854"/>
                  </a:lnTo>
                  <a:lnTo>
                    <a:pt x="1631" y="862"/>
                  </a:lnTo>
                  <a:lnTo>
                    <a:pt x="1654" y="873"/>
                  </a:lnTo>
                  <a:lnTo>
                    <a:pt x="1673" y="889"/>
                  </a:lnTo>
                  <a:lnTo>
                    <a:pt x="1689" y="912"/>
                  </a:lnTo>
                  <a:lnTo>
                    <a:pt x="1704" y="931"/>
                  </a:lnTo>
                  <a:lnTo>
                    <a:pt x="1712" y="958"/>
                  </a:lnTo>
                  <a:lnTo>
                    <a:pt x="1712" y="985"/>
                  </a:lnTo>
                  <a:lnTo>
                    <a:pt x="1712" y="1012"/>
                  </a:lnTo>
                  <a:lnTo>
                    <a:pt x="1704" y="1035"/>
                  </a:lnTo>
                  <a:lnTo>
                    <a:pt x="1689" y="1058"/>
                  </a:lnTo>
                  <a:lnTo>
                    <a:pt x="1673" y="1077"/>
                  </a:lnTo>
                  <a:lnTo>
                    <a:pt x="1654" y="1096"/>
                  </a:lnTo>
                  <a:lnTo>
                    <a:pt x="1631" y="1108"/>
                  </a:lnTo>
                  <a:lnTo>
                    <a:pt x="1608" y="1116"/>
                  </a:lnTo>
                  <a:lnTo>
                    <a:pt x="1581" y="1119"/>
                  </a:lnTo>
                  <a:lnTo>
                    <a:pt x="1581" y="1119"/>
                  </a:lnTo>
                  <a:close/>
                  <a:moveTo>
                    <a:pt x="1843" y="823"/>
                  </a:moveTo>
                  <a:lnTo>
                    <a:pt x="1808" y="823"/>
                  </a:lnTo>
                  <a:lnTo>
                    <a:pt x="1797" y="823"/>
                  </a:lnTo>
                  <a:lnTo>
                    <a:pt x="1789" y="831"/>
                  </a:lnTo>
                  <a:lnTo>
                    <a:pt x="1781" y="842"/>
                  </a:lnTo>
                  <a:lnTo>
                    <a:pt x="1777" y="854"/>
                  </a:lnTo>
                  <a:lnTo>
                    <a:pt x="1781" y="866"/>
                  </a:lnTo>
                  <a:lnTo>
                    <a:pt x="1789" y="873"/>
                  </a:lnTo>
                  <a:lnTo>
                    <a:pt x="1797" y="881"/>
                  </a:lnTo>
                  <a:lnTo>
                    <a:pt x="1808" y="885"/>
                  </a:lnTo>
                  <a:lnTo>
                    <a:pt x="1843" y="885"/>
                  </a:lnTo>
                  <a:lnTo>
                    <a:pt x="1843" y="919"/>
                  </a:lnTo>
                  <a:lnTo>
                    <a:pt x="1843" y="931"/>
                  </a:lnTo>
                  <a:lnTo>
                    <a:pt x="1835" y="942"/>
                  </a:lnTo>
                  <a:lnTo>
                    <a:pt x="1824" y="950"/>
                  </a:lnTo>
                  <a:lnTo>
                    <a:pt x="1808" y="954"/>
                  </a:lnTo>
                  <a:lnTo>
                    <a:pt x="1773" y="954"/>
                  </a:lnTo>
                  <a:lnTo>
                    <a:pt x="1762" y="919"/>
                  </a:lnTo>
                  <a:lnTo>
                    <a:pt x="1750" y="889"/>
                  </a:lnTo>
                  <a:lnTo>
                    <a:pt x="1731" y="862"/>
                  </a:lnTo>
                  <a:lnTo>
                    <a:pt x="1708" y="835"/>
                  </a:lnTo>
                  <a:lnTo>
                    <a:pt x="1681" y="816"/>
                  </a:lnTo>
                  <a:lnTo>
                    <a:pt x="1650" y="800"/>
                  </a:lnTo>
                  <a:lnTo>
                    <a:pt x="1615" y="792"/>
                  </a:lnTo>
                  <a:lnTo>
                    <a:pt x="1581" y="789"/>
                  </a:lnTo>
                  <a:lnTo>
                    <a:pt x="1542" y="792"/>
                  </a:lnTo>
                  <a:lnTo>
                    <a:pt x="1511" y="800"/>
                  </a:lnTo>
                  <a:lnTo>
                    <a:pt x="1480" y="816"/>
                  </a:lnTo>
                  <a:lnTo>
                    <a:pt x="1453" y="835"/>
                  </a:lnTo>
                  <a:lnTo>
                    <a:pt x="1426" y="862"/>
                  </a:lnTo>
                  <a:lnTo>
                    <a:pt x="1411" y="889"/>
                  </a:lnTo>
                  <a:lnTo>
                    <a:pt x="1396" y="919"/>
                  </a:lnTo>
                  <a:lnTo>
                    <a:pt x="1388" y="954"/>
                  </a:lnTo>
                  <a:lnTo>
                    <a:pt x="586" y="954"/>
                  </a:lnTo>
                  <a:lnTo>
                    <a:pt x="578" y="919"/>
                  </a:lnTo>
                  <a:lnTo>
                    <a:pt x="567" y="889"/>
                  </a:lnTo>
                  <a:lnTo>
                    <a:pt x="548" y="862"/>
                  </a:lnTo>
                  <a:lnTo>
                    <a:pt x="521" y="835"/>
                  </a:lnTo>
                  <a:lnTo>
                    <a:pt x="494" y="816"/>
                  </a:lnTo>
                  <a:lnTo>
                    <a:pt x="463" y="800"/>
                  </a:lnTo>
                  <a:lnTo>
                    <a:pt x="432" y="792"/>
                  </a:lnTo>
                  <a:lnTo>
                    <a:pt x="393" y="789"/>
                  </a:lnTo>
                  <a:lnTo>
                    <a:pt x="359" y="792"/>
                  </a:lnTo>
                  <a:lnTo>
                    <a:pt x="328" y="800"/>
                  </a:lnTo>
                  <a:lnTo>
                    <a:pt x="297" y="816"/>
                  </a:lnTo>
                  <a:lnTo>
                    <a:pt x="266" y="835"/>
                  </a:lnTo>
                  <a:lnTo>
                    <a:pt x="243" y="862"/>
                  </a:lnTo>
                  <a:lnTo>
                    <a:pt x="224" y="889"/>
                  </a:lnTo>
                  <a:lnTo>
                    <a:pt x="212" y="919"/>
                  </a:lnTo>
                  <a:lnTo>
                    <a:pt x="201" y="954"/>
                  </a:lnTo>
                  <a:lnTo>
                    <a:pt x="100" y="954"/>
                  </a:lnTo>
                  <a:lnTo>
                    <a:pt x="85" y="950"/>
                  </a:lnTo>
                  <a:lnTo>
                    <a:pt x="73" y="942"/>
                  </a:lnTo>
                  <a:lnTo>
                    <a:pt x="66" y="931"/>
                  </a:lnTo>
                  <a:lnTo>
                    <a:pt x="66" y="919"/>
                  </a:lnTo>
                  <a:lnTo>
                    <a:pt x="66" y="885"/>
                  </a:lnTo>
                  <a:lnTo>
                    <a:pt x="166" y="885"/>
                  </a:lnTo>
                  <a:lnTo>
                    <a:pt x="177" y="881"/>
                  </a:lnTo>
                  <a:lnTo>
                    <a:pt x="185" y="873"/>
                  </a:lnTo>
                  <a:lnTo>
                    <a:pt x="193" y="866"/>
                  </a:lnTo>
                  <a:lnTo>
                    <a:pt x="197" y="854"/>
                  </a:lnTo>
                  <a:lnTo>
                    <a:pt x="193" y="842"/>
                  </a:lnTo>
                  <a:lnTo>
                    <a:pt x="185" y="831"/>
                  </a:lnTo>
                  <a:lnTo>
                    <a:pt x="177" y="823"/>
                  </a:lnTo>
                  <a:lnTo>
                    <a:pt x="166" y="823"/>
                  </a:lnTo>
                  <a:lnTo>
                    <a:pt x="66" y="823"/>
                  </a:lnTo>
                  <a:lnTo>
                    <a:pt x="66" y="96"/>
                  </a:lnTo>
                  <a:lnTo>
                    <a:pt x="66" y="85"/>
                  </a:lnTo>
                  <a:lnTo>
                    <a:pt x="73" y="73"/>
                  </a:lnTo>
                  <a:lnTo>
                    <a:pt x="85" y="65"/>
                  </a:lnTo>
                  <a:lnTo>
                    <a:pt x="100" y="62"/>
                  </a:lnTo>
                  <a:lnTo>
                    <a:pt x="1319" y="62"/>
                  </a:lnTo>
                  <a:lnTo>
                    <a:pt x="1338" y="65"/>
                  </a:lnTo>
                  <a:lnTo>
                    <a:pt x="1357" y="73"/>
                  </a:lnTo>
                  <a:lnTo>
                    <a:pt x="1369" y="85"/>
                  </a:lnTo>
                  <a:lnTo>
                    <a:pt x="1380" y="104"/>
                  </a:lnTo>
                  <a:lnTo>
                    <a:pt x="1411" y="165"/>
                  </a:lnTo>
                  <a:lnTo>
                    <a:pt x="1118" y="165"/>
                  </a:lnTo>
                  <a:lnTo>
                    <a:pt x="1095" y="169"/>
                  </a:lnTo>
                  <a:lnTo>
                    <a:pt x="1072" y="185"/>
                  </a:lnTo>
                  <a:lnTo>
                    <a:pt x="1060" y="204"/>
                  </a:lnTo>
                  <a:lnTo>
                    <a:pt x="1056" y="231"/>
                  </a:lnTo>
                  <a:lnTo>
                    <a:pt x="1056" y="362"/>
                  </a:lnTo>
                  <a:lnTo>
                    <a:pt x="1056" y="389"/>
                  </a:lnTo>
                  <a:lnTo>
                    <a:pt x="1064" y="412"/>
                  </a:lnTo>
                  <a:lnTo>
                    <a:pt x="1076" y="435"/>
                  </a:lnTo>
                  <a:lnTo>
                    <a:pt x="1095" y="454"/>
                  </a:lnTo>
                  <a:lnTo>
                    <a:pt x="1110" y="469"/>
                  </a:lnTo>
                  <a:lnTo>
                    <a:pt x="1134" y="481"/>
                  </a:lnTo>
                  <a:lnTo>
                    <a:pt x="1157" y="489"/>
                  </a:lnTo>
                  <a:lnTo>
                    <a:pt x="1184" y="489"/>
                  </a:lnTo>
                  <a:lnTo>
                    <a:pt x="1573" y="489"/>
                  </a:lnTo>
                  <a:lnTo>
                    <a:pt x="1766" y="573"/>
                  </a:lnTo>
                  <a:lnTo>
                    <a:pt x="1758" y="577"/>
                  </a:lnTo>
                  <a:lnTo>
                    <a:pt x="1739" y="592"/>
                  </a:lnTo>
                  <a:lnTo>
                    <a:pt x="1727" y="612"/>
                  </a:lnTo>
                  <a:lnTo>
                    <a:pt x="1716" y="635"/>
                  </a:lnTo>
                  <a:lnTo>
                    <a:pt x="1712" y="662"/>
                  </a:lnTo>
                  <a:lnTo>
                    <a:pt x="1712" y="723"/>
                  </a:lnTo>
                  <a:lnTo>
                    <a:pt x="1716" y="735"/>
                  </a:lnTo>
                  <a:lnTo>
                    <a:pt x="1723" y="742"/>
                  </a:lnTo>
                  <a:lnTo>
                    <a:pt x="1731" y="750"/>
                  </a:lnTo>
                  <a:lnTo>
                    <a:pt x="1743" y="754"/>
                  </a:lnTo>
                  <a:lnTo>
                    <a:pt x="1843" y="754"/>
                  </a:lnTo>
                  <a:lnTo>
                    <a:pt x="1843" y="823"/>
                  </a:lnTo>
                  <a:close/>
                  <a:moveTo>
                    <a:pt x="1187" y="227"/>
                  </a:moveTo>
                  <a:lnTo>
                    <a:pt x="1187" y="427"/>
                  </a:lnTo>
                  <a:lnTo>
                    <a:pt x="1184" y="427"/>
                  </a:lnTo>
                  <a:lnTo>
                    <a:pt x="1157" y="423"/>
                  </a:lnTo>
                  <a:lnTo>
                    <a:pt x="1137" y="408"/>
                  </a:lnTo>
                  <a:lnTo>
                    <a:pt x="1122" y="389"/>
                  </a:lnTo>
                  <a:lnTo>
                    <a:pt x="1118" y="362"/>
                  </a:lnTo>
                  <a:lnTo>
                    <a:pt x="1118" y="231"/>
                  </a:lnTo>
                  <a:lnTo>
                    <a:pt x="1118" y="227"/>
                  </a:lnTo>
                  <a:lnTo>
                    <a:pt x="1187" y="227"/>
                  </a:lnTo>
                  <a:close/>
                  <a:moveTo>
                    <a:pt x="1843" y="692"/>
                  </a:moveTo>
                  <a:lnTo>
                    <a:pt x="1773" y="692"/>
                  </a:lnTo>
                  <a:lnTo>
                    <a:pt x="1773" y="662"/>
                  </a:lnTo>
                  <a:lnTo>
                    <a:pt x="1777" y="642"/>
                  </a:lnTo>
                  <a:lnTo>
                    <a:pt x="1793" y="631"/>
                  </a:lnTo>
                  <a:lnTo>
                    <a:pt x="1827" y="608"/>
                  </a:lnTo>
                  <a:lnTo>
                    <a:pt x="1839" y="631"/>
                  </a:lnTo>
                  <a:lnTo>
                    <a:pt x="1843" y="654"/>
                  </a:lnTo>
                  <a:lnTo>
                    <a:pt x="1843" y="69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148"/>
            <p:cNvSpPr>
              <a:spLocks/>
            </p:cNvSpPr>
            <p:nvPr/>
          </p:nvSpPr>
          <p:spPr bwMode="auto">
            <a:xfrm>
              <a:off x="1500188" y="5672138"/>
              <a:ext cx="1247775" cy="98425"/>
            </a:xfrm>
            <a:custGeom>
              <a:avLst/>
              <a:gdLst>
                <a:gd name="T0" fmla="*/ 755 w 786"/>
                <a:gd name="T1" fmla="*/ 0 h 62"/>
                <a:gd name="T2" fmla="*/ 31 w 786"/>
                <a:gd name="T3" fmla="*/ 0 h 62"/>
                <a:gd name="T4" fmla="*/ 19 w 786"/>
                <a:gd name="T5" fmla="*/ 0 h 62"/>
                <a:gd name="T6" fmla="*/ 8 w 786"/>
                <a:gd name="T7" fmla="*/ 8 h 62"/>
                <a:gd name="T8" fmla="*/ 4 w 786"/>
                <a:gd name="T9" fmla="*/ 19 h 62"/>
                <a:gd name="T10" fmla="*/ 0 w 786"/>
                <a:gd name="T11" fmla="*/ 31 h 62"/>
                <a:gd name="T12" fmla="*/ 4 w 786"/>
                <a:gd name="T13" fmla="*/ 43 h 62"/>
                <a:gd name="T14" fmla="*/ 8 w 786"/>
                <a:gd name="T15" fmla="*/ 50 h 62"/>
                <a:gd name="T16" fmla="*/ 19 w 786"/>
                <a:gd name="T17" fmla="*/ 58 h 62"/>
                <a:gd name="T18" fmla="*/ 31 w 786"/>
                <a:gd name="T19" fmla="*/ 62 h 62"/>
                <a:gd name="T20" fmla="*/ 755 w 786"/>
                <a:gd name="T21" fmla="*/ 62 h 62"/>
                <a:gd name="T22" fmla="*/ 767 w 786"/>
                <a:gd name="T23" fmla="*/ 58 h 62"/>
                <a:gd name="T24" fmla="*/ 779 w 786"/>
                <a:gd name="T25" fmla="*/ 50 h 62"/>
                <a:gd name="T26" fmla="*/ 782 w 786"/>
                <a:gd name="T27" fmla="*/ 43 h 62"/>
                <a:gd name="T28" fmla="*/ 786 w 786"/>
                <a:gd name="T29" fmla="*/ 31 h 62"/>
                <a:gd name="T30" fmla="*/ 782 w 786"/>
                <a:gd name="T31" fmla="*/ 19 h 62"/>
                <a:gd name="T32" fmla="*/ 779 w 786"/>
                <a:gd name="T33" fmla="*/ 8 h 62"/>
                <a:gd name="T34" fmla="*/ 767 w 786"/>
                <a:gd name="T35" fmla="*/ 0 h 62"/>
                <a:gd name="T36" fmla="*/ 755 w 786"/>
                <a:gd name="T37" fmla="*/ 0 h 62"/>
                <a:gd name="T38" fmla="*/ 755 w 786"/>
                <a:gd name="T3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6" h="62">
                  <a:moveTo>
                    <a:pt x="755" y="0"/>
                  </a:moveTo>
                  <a:lnTo>
                    <a:pt x="31" y="0"/>
                  </a:lnTo>
                  <a:lnTo>
                    <a:pt x="19" y="0"/>
                  </a:lnTo>
                  <a:lnTo>
                    <a:pt x="8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3"/>
                  </a:lnTo>
                  <a:lnTo>
                    <a:pt x="8" y="50"/>
                  </a:lnTo>
                  <a:lnTo>
                    <a:pt x="19" y="58"/>
                  </a:lnTo>
                  <a:lnTo>
                    <a:pt x="31" y="62"/>
                  </a:lnTo>
                  <a:lnTo>
                    <a:pt x="755" y="62"/>
                  </a:lnTo>
                  <a:lnTo>
                    <a:pt x="767" y="58"/>
                  </a:lnTo>
                  <a:lnTo>
                    <a:pt x="779" y="50"/>
                  </a:lnTo>
                  <a:lnTo>
                    <a:pt x="782" y="43"/>
                  </a:lnTo>
                  <a:lnTo>
                    <a:pt x="786" y="31"/>
                  </a:lnTo>
                  <a:lnTo>
                    <a:pt x="782" y="19"/>
                  </a:lnTo>
                  <a:lnTo>
                    <a:pt x="779" y="8"/>
                  </a:lnTo>
                  <a:lnTo>
                    <a:pt x="767" y="0"/>
                  </a:lnTo>
                  <a:lnTo>
                    <a:pt x="755" y="0"/>
                  </a:lnTo>
                  <a:lnTo>
                    <a:pt x="75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149"/>
            <p:cNvSpPr>
              <a:spLocks noEditPoints="1"/>
            </p:cNvSpPr>
            <p:nvPr/>
          </p:nvSpPr>
          <p:spPr bwMode="auto">
            <a:xfrm>
              <a:off x="979488" y="4579938"/>
              <a:ext cx="409575" cy="982663"/>
            </a:xfrm>
            <a:custGeom>
              <a:avLst/>
              <a:gdLst>
                <a:gd name="T0" fmla="*/ 216 w 258"/>
                <a:gd name="T1" fmla="*/ 0 h 619"/>
                <a:gd name="T2" fmla="*/ 201 w 258"/>
                <a:gd name="T3" fmla="*/ 15 h 619"/>
                <a:gd name="T4" fmla="*/ 197 w 258"/>
                <a:gd name="T5" fmla="*/ 161 h 619"/>
                <a:gd name="T6" fmla="*/ 158 w 258"/>
                <a:gd name="T7" fmla="*/ 30 h 619"/>
                <a:gd name="T8" fmla="*/ 150 w 258"/>
                <a:gd name="T9" fmla="*/ 7 h 619"/>
                <a:gd name="T10" fmla="*/ 127 w 258"/>
                <a:gd name="T11" fmla="*/ 0 h 619"/>
                <a:gd name="T12" fmla="*/ 108 w 258"/>
                <a:gd name="T13" fmla="*/ 7 h 619"/>
                <a:gd name="T14" fmla="*/ 97 w 258"/>
                <a:gd name="T15" fmla="*/ 30 h 619"/>
                <a:gd name="T16" fmla="*/ 62 w 258"/>
                <a:gd name="T17" fmla="*/ 161 h 619"/>
                <a:gd name="T18" fmla="*/ 58 w 258"/>
                <a:gd name="T19" fmla="*/ 15 h 619"/>
                <a:gd name="T20" fmla="*/ 43 w 258"/>
                <a:gd name="T21" fmla="*/ 0 h 619"/>
                <a:gd name="T22" fmla="*/ 19 w 258"/>
                <a:gd name="T23" fmla="*/ 0 h 619"/>
                <a:gd name="T24" fmla="*/ 0 w 258"/>
                <a:gd name="T25" fmla="*/ 15 h 619"/>
                <a:gd name="T26" fmla="*/ 0 w 258"/>
                <a:gd name="T27" fmla="*/ 227 h 619"/>
                <a:gd name="T28" fmla="*/ 8 w 258"/>
                <a:gd name="T29" fmla="*/ 265 h 619"/>
                <a:gd name="T30" fmla="*/ 58 w 258"/>
                <a:gd name="T31" fmla="*/ 315 h 619"/>
                <a:gd name="T32" fmla="*/ 97 w 258"/>
                <a:gd name="T33" fmla="*/ 323 h 619"/>
                <a:gd name="T34" fmla="*/ 97 w 258"/>
                <a:gd name="T35" fmla="*/ 588 h 619"/>
                <a:gd name="T36" fmla="*/ 108 w 258"/>
                <a:gd name="T37" fmla="*/ 607 h 619"/>
                <a:gd name="T38" fmla="*/ 127 w 258"/>
                <a:gd name="T39" fmla="*/ 619 h 619"/>
                <a:gd name="T40" fmla="*/ 150 w 258"/>
                <a:gd name="T41" fmla="*/ 607 h 619"/>
                <a:gd name="T42" fmla="*/ 158 w 258"/>
                <a:gd name="T43" fmla="*/ 588 h 619"/>
                <a:gd name="T44" fmla="*/ 162 w 258"/>
                <a:gd name="T45" fmla="*/ 323 h 619"/>
                <a:gd name="T46" fmla="*/ 201 w 258"/>
                <a:gd name="T47" fmla="*/ 315 h 619"/>
                <a:gd name="T48" fmla="*/ 251 w 258"/>
                <a:gd name="T49" fmla="*/ 265 h 619"/>
                <a:gd name="T50" fmla="*/ 258 w 258"/>
                <a:gd name="T51" fmla="*/ 227 h 619"/>
                <a:gd name="T52" fmla="*/ 255 w 258"/>
                <a:gd name="T53" fmla="*/ 15 h 619"/>
                <a:gd name="T54" fmla="*/ 239 w 258"/>
                <a:gd name="T55" fmla="*/ 0 h 619"/>
                <a:gd name="T56" fmla="*/ 228 w 258"/>
                <a:gd name="T57" fmla="*/ 0 h 619"/>
                <a:gd name="T58" fmla="*/ 193 w 258"/>
                <a:gd name="T59" fmla="*/ 238 h 619"/>
                <a:gd name="T60" fmla="*/ 174 w 258"/>
                <a:gd name="T61" fmla="*/ 257 h 619"/>
                <a:gd name="T62" fmla="*/ 97 w 258"/>
                <a:gd name="T63" fmla="*/ 261 h 619"/>
                <a:gd name="T64" fmla="*/ 73 w 258"/>
                <a:gd name="T65" fmla="*/ 250 h 619"/>
                <a:gd name="T66" fmla="*/ 62 w 258"/>
                <a:gd name="T67" fmla="*/ 227 h 619"/>
                <a:gd name="T68" fmla="*/ 197 w 258"/>
                <a:gd name="T69" fmla="*/ 223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19">
                  <a:moveTo>
                    <a:pt x="228" y="0"/>
                  </a:moveTo>
                  <a:lnTo>
                    <a:pt x="216" y="0"/>
                  </a:lnTo>
                  <a:lnTo>
                    <a:pt x="204" y="7"/>
                  </a:lnTo>
                  <a:lnTo>
                    <a:pt x="201" y="15"/>
                  </a:lnTo>
                  <a:lnTo>
                    <a:pt x="197" y="30"/>
                  </a:lnTo>
                  <a:lnTo>
                    <a:pt x="197" y="161"/>
                  </a:lnTo>
                  <a:lnTo>
                    <a:pt x="158" y="161"/>
                  </a:lnTo>
                  <a:lnTo>
                    <a:pt x="158" y="30"/>
                  </a:lnTo>
                  <a:lnTo>
                    <a:pt x="158" y="15"/>
                  </a:lnTo>
                  <a:lnTo>
                    <a:pt x="150" y="7"/>
                  </a:lnTo>
                  <a:lnTo>
                    <a:pt x="143" y="0"/>
                  </a:lnTo>
                  <a:lnTo>
                    <a:pt x="127" y="0"/>
                  </a:lnTo>
                  <a:lnTo>
                    <a:pt x="116" y="0"/>
                  </a:lnTo>
                  <a:lnTo>
                    <a:pt x="108" y="7"/>
                  </a:lnTo>
                  <a:lnTo>
                    <a:pt x="100" y="15"/>
                  </a:lnTo>
                  <a:lnTo>
                    <a:pt x="97" y="30"/>
                  </a:lnTo>
                  <a:lnTo>
                    <a:pt x="97" y="161"/>
                  </a:lnTo>
                  <a:lnTo>
                    <a:pt x="62" y="161"/>
                  </a:lnTo>
                  <a:lnTo>
                    <a:pt x="62" y="30"/>
                  </a:lnTo>
                  <a:lnTo>
                    <a:pt x="58" y="15"/>
                  </a:lnTo>
                  <a:lnTo>
                    <a:pt x="50" y="7"/>
                  </a:lnTo>
                  <a:lnTo>
                    <a:pt x="43" y="0"/>
                  </a:lnTo>
                  <a:lnTo>
                    <a:pt x="31" y="0"/>
                  </a:lnTo>
                  <a:lnTo>
                    <a:pt x="19" y="0"/>
                  </a:lnTo>
                  <a:lnTo>
                    <a:pt x="8" y="7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0" y="227"/>
                  </a:lnTo>
                  <a:lnTo>
                    <a:pt x="0" y="246"/>
                  </a:lnTo>
                  <a:lnTo>
                    <a:pt x="8" y="265"/>
                  </a:lnTo>
                  <a:lnTo>
                    <a:pt x="27" y="292"/>
                  </a:lnTo>
                  <a:lnTo>
                    <a:pt x="58" y="315"/>
                  </a:lnTo>
                  <a:lnTo>
                    <a:pt x="77" y="319"/>
                  </a:lnTo>
                  <a:lnTo>
                    <a:pt x="97" y="323"/>
                  </a:lnTo>
                  <a:lnTo>
                    <a:pt x="97" y="323"/>
                  </a:lnTo>
                  <a:lnTo>
                    <a:pt x="97" y="588"/>
                  </a:lnTo>
                  <a:lnTo>
                    <a:pt x="100" y="600"/>
                  </a:lnTo>
                  <a:lnTo>
                    <a:pt x="108" y="607"/>
                  </a:lnTo>
                  <a:lnTo>
                    <a:pt x="116" y="615"/>
                  </a:lnTo>
                  <a:lnTo>
                    <a:pt x="127" y="619"/>
                  </a:lnTo>
                  <a:lnTo>
                    <a:pt x="143" y="615"/>
                  </a:lnTo>
                  <a:lnTo>
                    <a:pt x="150" y="607"/>
                  </a:lnTo>
                  <a:lnTo>
                    <a:pt x="158" y="600"/>
                  </a:lnTo>
                  <a:lnTo>
                    <a:pt x="158" y="588"/>
                  </a:lnTo>
                  <a:lnTo>
                    <a:pt x="158" y="323"/>
                  </a:lnTo>
                  <a:lnTo>
                    <a:pt x="162" y="323"/>
                  </a:lnTo>
                  <a:lnTo>
                    <a:pt x="181" y="319"/>
                  </a:lnTo>
                  <a:lnTo>
                    <a:pt x="201" y="315"/>
                  </a:lnTo>
                  <a:lnTo>
                    <a:pt x="231" y="292"/>
                  </a:lnTo>
                  <a:lnTo>
                    <a:pt x="251" y="265"/>
                  </a:lnTo>
                  <a:lnTo>
                    <a:pt x="258" y="246"/>
                  </a:lnTo>
                  <a:lnTo>
                    <a:pt x="258" y="227"/>
                  </a:lnTo>
                  <a:lnTo>
                    <a:pt x="258" y="30"/>
                  </a:lnTo>
                  <a:lnTo>
                    <a:pt x="255" y="15"/>
                  </a:lnTo>
                  <a:lnTo>
                    <a:pt x="251" y="7"/>
                  </a:lnTo>
                  <a:lnTo>
                    <a:pt x="239" y="0"/>
                  </a:lnTo>
                  <a:lnTo>
                    <a:pt x="228" y="0"/>
                  </a:lnTo>
                  <a:lnTo>
                    <a:pt x="228" y="0"/>
                  </a:lnTo>
                  <a:close/>
                  <a:moveTo>
                    <a:pt x="197" y="227"/>
                  </a:moveTo>
                  <a:lnTo>
                    <a:pt x="193" y="238"/>
                  </a:lnTo>
                  <a:lnTo>
                    <a:pt x="185" y="250"/>
                  </a:lnTo>
                  <a:lnTo>
                    <a:pt x="174" y="257"/>
                  </a:lnTo>
                  <a:lnTo>
                    <a:pt x="162" y="261"/>
                  </a:lnTo>
                  <a:lnTo>
                    <a:pt x="97" y="261"/>
                  </a:lnTo>
                  <a:lnTo>
                    <a:pt x="81" y="257"/>
                  </a:lnTo>
                  <a:lnTo>
                    <a:pt x="73" y="250"/>
                  </a:lnTo>
                  <a:lnTo>
                    <a:pt x="66" y="238"/>
                  </a:lnTo>
                  <a:lnTo>
                    <a:pt x="62" y="227"/>
                  </a:lnTo>
                  <a:lnTo>
                    <a:pt x="62" y="223"/>
                  </a:lnTo>
                  <a:lnTo>
                    <a:pt x="197" y="223"/>
                  </a:lnTo>
                  <a:lnTo>
                    <a:pt x="197" y="2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150"/>
            <p:cNvSpPr>
              <a:spLocks noEditPoints="1"/>
            </p:cNvSpPr>
            <p:nvPr/>
          </p:nvSpPr>
          <p:spPr bwMode="auto">
            <a:xfrm>
              <a:off x="1500188" y="4579938"/>
              <a:ext cx="300037" cy="982663"/>
            </a:xfrm>
            <a:custGeom>
              <a:avLst/>
              <a:gdLst>
                <a:gd name="T0" fmla="*/ 31 w 189"/>
                <a:gd name="T1" fmla="*/ 619 h 619"/>
                <a:gd name="T2" fmla="*/ 42 w 189"/>
                <a:gd name="T3" fmla="*/ 615 h 619"/>
                <a:gd name="T4" fmla="*/ 54 w 189"/>
                <a:gd name="T5" fmla="*/ 607 h 619"/>
                <a:gd name="T6" fmla="*/ 61 w 189"/>
                <a:gd name="T7" fmla="*/ 600 h 619"/>
                <a:gd name="T8" fmla="*/ 61 w 189"/>
                <a:gd name="T9" fmla="*/ 588 h 619"/>
                <a:gd name="T10" fmla="*/ 61 w 189"/>
                <a:gd name="T11" fmla="*/ 454 h 619"/>
                <a:gd name="T12" fmla="*/ 123 w 189"/>
                <a:gd name="T13" fmla="*/ 454 h 619"/>
                <a:gd name="T14" fmla="*/ 150 w 189"/>
                <a:gd name="T15" fmla="*/ 446 h 619"/>
                <a:gd name="T16" fmla="*/ 173 w 189"/>
                <a:gd name="T17" fmla="*/ 431 h 619"/>
                <a:gd name="T18" fmla="*/ 185 w 189"/>
                <a:gd name="T19" fmla="*/ 407 h 619"/>
                <a:gd name="T20" fmla="*/ 189 w 189"/>
                <a:gd name="T21" fmla="*/ 380 h 619"/>
                <a:gd name="T22" fmla="*/ 131 w 189"/>
                <a:gd name="T23" fmla="*/ 54 h 619"/>
                <a:gd name="T24" fmla="*/ 123 w 189"/>
                <a:gd name="T25" fmla="*/ 30 h 619"/>
                <a:gd name="T26" fmla="*/ 112 w 189"/>
                <a:gd name="T27" fmla="*/ 15 h 619"/>
                <a:gd name="T28" fmla="*/ 88 w 189"/>
                <a:gd name="T29" fmla="*/ 4 h 619"/>
                <a:gd name="T30" fmla="*/ 65 w 189"/>
                <a:gd name="T31" fmla="*/ 0 h 619"/>
                <a:gd name="T32" fmla="*/ 42 w 189"/>
                <a:gd name="T33" fmla="*/ 4 h 619"/>
                <a:gd name="T34" fmla="*/ 19 w 189"/>
                <a:gd name="T35" fmla="*/ 19 h 619"/>
                <a:gd name="T36" fmla="*/ 8 w 189"/>
                <a:gd name="T37" fmla="*/ 38 h 619"/>
                <a:gd name="T38" fmla="*/ 0 w 189"/>
                <a:gd name="T39" fmla="*/ 65 h 619"/>
                <a:gd name="T40" fmla="*/ 0 w 189"/>
                <a:gd name="T41" fmla="*/ 588 h 619"/>
                <a:gd name="T42" fmla="*/ 4 w 189"/>
                <a:gd name="T43" fmla="*/ 600 h 619"/>
                <a:gd name="T44" fmla="*/ 8 w 189"/>
                <a:gd name="T45" fmla="*/ 607 h 619"/>
                <a:gd name="T46" fmla="*/ 19 w 189"/>
                <a:gd name="T47" fmla="*/ 615 h 619"/>
                <a:gd name="T48" fmla="*/ 31 w 189"/>
                <a:gd name="T49" fmla="*/ 619 h 619"/>
                <a:gd name="T50" fmla="*/ 31 w 189"/>
                <a:gd name="T51" fmla="*/ 619 h 619"/>
                <a:gd name="T52" fmla="*/ 61 w 189"/>
                <a:gd name="T53" fmla="*/ 65 h 619"/>
                <a:gd name="T54" fmla="*/ 65 w 189"/>
                <a:gd name="T55" fmla="*/ 61 h 619"/>
                <a:gd name="T56" fmla="*/ 73 w 189"/>
                <a:gd name="T57" fmla="*/ 65 h 619"/>
                <a:gd name="T58" fmla="*/ 127 w 189"/>
                <a:gd name="T59" fmla="*/ 388 h 619"/>
                <a:gd name="T60" fmla="*/ 127 w 189"/>
                <a:gd name="T61" fmla="*/ 392 h 619"/>
                <a:gd name="T62" fmla="*/ 123 w 189"/>
                <a:gd name="T63" fmla="*/ 392 h 619"/>
                <a:gd name="T64" fmla="*/ 61 w 189"/>
                <a:gd name="T65" fmla="*/ 392 h 619"/>
                <a:gd name="T66" fmla="*/ 61 w 189"/>
                <a:gd name="T67" fmla="*/ 65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9" h="619">
                  <a:moveTo>
                    <a:pt x="31" y="619"/>
                  </a:moveTo>
                  <a:lnTo>
                    <a:pt x="42" y="615"/>
                  </a:lnTo>
                  <a:lnTo>
                    <a:pt x="54" y="607"/>
                  </a:lnTo>
                  <a:lnTo>
                    <a:pt x="61" y="600"/>
                  </a:lnTo>
                  <a:lnTo>
                    <a:pt x="61" y="588"/>
                  </a:lnTo>
                  <a:lnTo>
                    <a:pt x="61" y="454"/>
                  </a:lnTo>
                  <a:lnTo>
                    <a:pt x="123" y="454"/>
                  </a:lnTo>
                  <a:lnTo>
                    <a:pt x="150" y="446"/>
                  </a:lnTo>
                  <a:lnTo>
                    <a:pt x="173" y="431"/>
                  </a:lnTo>
                  <a:lnTo>
                    <a:pt x="185" y="407"/>
                  </a:lnTo>
                  <a:lnTo>
                    <a:pt x="189" y="380"/>
                  </a:lnTo>
                  <a:lnTo>
                    <a:pt x="131" y="54"/>
                  </a:lnTo>
                  <a:lnTo>
                    <a:pt x="123" y="30"/>
                  </a:lnTo>
                  <a:lnTo>
                    <a:pt x="112" y="15"/>
                  </a:lnTo>
                  <a:lnTo>
                    <a:pt x="88" y="4"/>
                  </a:lnTo>
                  <a:lnTo>
                    <a:pt x="65" y="0"/>
                  </a:lnTo>
                  <a:lnTo>
                    <a:pt x="42" y="4"/>
                  </a:lnTo>
                  <a:lnTo>
                    <a:pt x="19" y="19"/>
                  </a:lnTo>
                  <a:lnTo>
                    <a:pt x="8" y="38"/>
                  </a:lnTo>
                  <a:lnTo>
                    <a:pt x="0" y="65"/>
                  </a:lnTo>
                  <a:lnTo>
                    <a:pt x="0" y="588"/>
                  </a:lnTo>
                  <a:lnTo>
                    <a:pt x="4" y="600"/>
                  </a:lnTo>
                  <a:lnTo>
                    <a:pt x="8" y="607"/>
                  </a:lnTo>
                  <a:lnTo>
                    <a:pt x="19" y="615"/>
                  </a:lnTo>
                  <a:lnTo>
                    <a:pt x="31" y="619"/>
                  </a:lnTo>
                  <a:lnTo>
                    <a:pt x="31" y="619"/>
                  </a:lnTo>
                  <a:close/>
                  <a:moveTo>
                    <a:pt x="61" y="65"/>
                  </a:moveTo>
                  <a:lnTo>
                    <a:pt x="65" y="61"/>
                  </a:lnTo>
                  <a:lnTo>
                    <a:pt x="73" y="65"/>
                  </a:lnTo>
                  <a:lnTo>
                    <a:pt x="127" y="388"/>
                  </a:lnTo>
                  <a:lnTo>
                    <a:pt x="127" y="392"/>
                  </a:lnTo>
                  <a:lnTo>
                    <a:pt x="123" y="392"/>
                  </a:lnTo>
                  <a:lnTo>
                    <a:pt x="61" y="392"/>
                  </a:lnTo>
                  <a:lnTo>
                    <a:pt x="61" y="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3762151" y="2803798"/>
            <a:ext cx="348083" cy="457370"/>
            <a:chOff x="557213" y="3224213"/>
            <a:chExt cx="2295524" cy="3016250"/>
          </a:xfrm>
        </p:grpSpPr>
        <p:sp>
          <p:nvSpPr>
            <p:cNvPr id="90" name="Freeform 155"/>
            <p:cNvSpPr>
              <a:spLocks noEditPoints="1"/>
            </p:cNvSpPr>
            <p:nvPr/>
          </p:nvSpPr>
          <p:spPr bwMode="auto">
            <a:xfrm>
              <a:off x="2295525" y="3224213"/>
              <a:ext cx="557212" cy="3016250"/>
            </a:xfrm>
            <a:custGeom>
              <a:avLst/>
              <a:gdLst>
                <a:gd name="T0" fmla="*/ 251 w 351"/>
                <a:gd name="T1" fmla="*/ 0 h 1900"/>
                <a:gd name="T2" fmla="*/ 181 w 351"/>
                <a:gd name="T3" fmla="*/ 23 h 1900"/>
                <a:gd name="T4" fmla="*/ 150 w 351"/>
                <a:gd name="T5" fmla="*/ 84 h 1900"/>
                <a:gd name="T6" fmla="*/ 4 w 351"/>
                <a:gd name="T7" fmla="*/ 1150 h 1900"/>
                <a:gd name="T8" fmla="*/ 42 w 351"/>
                <a:gd name="T9" fmla="*/ 1208 h 1900"/>
                <a:gd name="T10" fmla="*/ 123 w 351"/>
                <a:gd name="T11" fmla="*/ 1234 h 1900"/>
                <a:gd name="T12" fmla="*/ 96 w 351"/>
                <a:gd name="T13" fmla="*/ 1792 h 1900"/>
                <a:gd name="T14" fmla="*/ 116 w 351"/>
                <a:gd name="T15" fmla="*/ 1838 h 1900"/>
                <a:gd name="T16" fmla="*/ 150 w 351"/>
                <a:gd name="T17" fmla="*/ 1877 h 1900"/>
                <a:gd name="T18" fmla="*/ 197 w 351"/>
                <a:gd name="T19" fmla="*/ 1896 h 1900"/>
                <a:gd name="T20" fmla="*/ 251 w 351"/>
                <a:gd name="T21" fmla="*/ 1896 h 1900"/>
                <a:gd name="T22" fmla="*/ 293 w 351"/>
                <a:gd name="T23" fmla="*/ 1877 h 1900"/>
                <a:gd name="T24" fmla="*/ 328 w 351"/>
                <a:gd name="T25" fmla="*/ 1842 h 1900"/>
                <a:gd name="T26" fmla="*/ 347 w 351"/>
                <a:gd name="T27" fmla="*/ 1796 h 1900"/>
                <a:gd name="T28" fmla="*/ 351 w 351"/>
                <a:gd name="T29" fmla="*/ 100 h 1900"/>
                <a:gd name="T30" fmla="*/ 343 w 351"/>
                <a:gd name="T31" fmla="*/ 61 h 1900"/>
                <a:gd name="T32" fmla="*/ 289 w 351"/>
                <a:gd name="T33" fmla="*/ 7 h 1900"/>
                <a:gd name="T34" fmla="*/ 251 w 351"/>
                <a:gd name="T35" fmla="*/ 0 h 1900"/>
                <a:gd name="T36" fmla="*/ 289 w 351"/>
                <a:gd name="T37" fmla="*/ 1773 h 1900"/>
                <a:gd name="T38" fmla="*/ 270 w 351"/>
                <a:gd name="T39" fmla="*/ 1819 h 1900"/>
                <a:gd name="T40" fmla="*/ 224 w 351"/>
                <a:gd name="T41" fmla="*/ 1838 h 1900"/>
                <a:gd name="T42" fmla="*/ 177 w 351"/>
                <a:gd name="T43" fmla="*/ 1815 h 1900"/>
                <a:gd name="T44" fmla="*/ 158 w 351"/>
                <a:gd name="T45" fmla="*/ 1769 h 1900"/>
                <a:gd name="T46" fmla="*/ 185 w 351"/>
                <a:gd name="T47" fmla="*/ 1204 h 1900"/>
                <a:gd name="T48" fmla="*/ 162 w 351"/>
                <a:gd name="T49" fmla="*/ 1181 h 1900"/>
                <a:gd name="T50" fmla="*/ 77 w 351"/>
                <a:gd name="T51" fmla="*/ 1158 h 1900"/>
                <a:gd name="T52" fmla="*/ 62 w 351"/>
                <a:gd name="T53" fmla="*/ 1138 h 1900"/>
                <a:gd name="T54" fmla="*/ 212 w 351"/>
                <a:gd name="T55" fmla="*/ 96 h 1900"/>
                <a:gd name="T56" fmla="*/ 224 w 351"/>
                <a:gd name="T57" fmla="*/ 69 h 1900"/>
                <a:gd name="T58" fmla="*/ 251 w 351"/>
                <a:gd name="T59" fmla="*/ 61 h 1900"/>
                <a:gd name="T60" fmla="*/ 266 w 351"/>
                <a:gd name="T61" fmla="*/ 65 h 1900"/>
                <a:gd name="T62" fmla="*/ 285 w 351"/>
                <a:gd name="T63" fmla="*/ 84 h 1900"/>
                <a:gd name="T64" fmla="*/ 289 w 351"/>
                <a:gd name="T65" fmla="*/ 1773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1" h="1900">
                  <a:moveTo>
                    <a:pt x="251" y="0"/>
                  </a:moveTo>
                  <a:lnTo>
                    <a:pt x="251" y="0"/>
                  </a:lnTo>
                  <a:lnTo>
                    <a:pt x="212" y="4"/>
                  </a:lnTo>
                  <a:lnTo>
                    <a:pt x="181" y="23"/>
                  </a:lnTo>
                  <a:lnTo>
                    <a:pt x="162" y="50"/>
                  </a:lnTo>
                  <a:lnTo>
                    <a:pt x="150" y="84"/>
                  </a:lnTo>
                  <a:lnTo>
                    <a:pt x="0" y="1115"/>
                  </a:lnTo>
                  <a:lnTo>
                    <a:pt x="4" y="1150"/>
                  </a:lnTo>
                  <a:lnTo>
                    <a:pt x="15" y="1184"/>
                  </a:lnTo>
                  <a:lnTo>
                    <a:pt x="42" y="1208"/>
                  </a:lnTo>
                  <a:lnTo>
                    <a:pt x="73" y="1223"/>
                  </a:lnTo>
                  <a:lnTo>
                    <a:pt x="123" y="1234"/>
                  </a:lnTo>
                  <a:lnTo>
                    <a:pt x="96" y="1765"/>
                  </a:lnTo>
                  <a:lnTo>
                    <a:pt x="96" y="1792"/>
                  </a:lnTo>
                  <a:lnTo>
                    <a:pt x="104" y="1815"/>
                  </a:lnTo>
                  <a:lnTo>
                    <a:pt x="116" y="1838"/>
                  </a:lnTo>
                  <a:lnTo>
                    <a:pt x="131" y="1858"/>
                  </a:lnTo>
                  <a:lnTo>
                    <a:pt x="150" y="1877"/>
                  </a:lnTo>
                  <a:lnTo>
                    <a:pt x="173" y="1888"/>
                  </a:lnTo>
                  <a:lnTo>
                    <a:pt x="197" y="1896"/>
                  </a:lnTo>
                  <a:lnTo>
                    <a:pt x="224" y="1900"/>
                  </a:lnTo>
                  <a:lnTo>
                    <a:pt x="251" y="1896"/>
                  </a:lnTo>
                  <a:lnTo>
                    <a:pt x="274" y="1888"/>
                  </a:lnTo>
                  <a:lnTo>
                    <a:pt x="293" y="1877"/>
                  </a:lnTo>
                  <a:lnTo>
                    <a:pt x="312" y="1862"/>
                  </a:lnTo>
                  <a:lnTo>
                    <a:pt x="328" y="1842"/>
                  </a:lnTo>
                  <a:lnTo>
                    <a:pt x="339" y="1819"/>
                  </a:lnTo>
                  <a:lnTo>
                    <a:pt x="347" y="1796"/>
                  </a:lnTo>
                  <a:lnTo>
                    <a:pt x="351" y="1773"/>
                  </a:lnTo>
                  <a:lnTo>
                    <a:pt x="351" y="100"/>
                  </a:lnTo>
                  <a:lnTo>
                    <a:pt x="347" y="80"/>
                  </a:lnTo>
                  <a:lnTo>
                    <a:pt x="343" y="61"/>
                  </a:lnTo>
                  <a:lnTo>
                    <a:pt x="320" y="27"/>
                  </a:lnTo>
                  <a:lnTo>
                    <a:pt x="289" y="7"/>
                  </a:lnTo>
                  <a:lnTo>
                    <a:pt x="270" y="0"/>
                  </a:lnTo>
                  <a:lnTo>
                    <a:pt x="251" y="0"/>
                  </a:lnTo>
                  <a:lnTo>
                    <a:pt x="251" y="0"/>
                  </a:lnTo>
                  <a:close/>
                  <a:moveTo>
                    <a:pt x="289" y="1773"/>
                  </a:moveTo>
                  <a:lnTo>
                    <a:pt x="285" y="1796"/>
                  </a:lnTo>
                  <a:lnTo>
                    <a:pt x="270" y="1819"/>
                  </a:lnTo>
                  <a:lnTo>
                    <a:pt x="251" y="1831"/>
                  </a:lnTo>
                  <a:lnTo>
                    <a:pt x="224" y="1838"/>
                  </a:lnTo>
                  <a:lnTo>
                    <a:pt x="197" y="1831"/>
                  </a:lnTo>
                  <a:lnTo>
                    <a:pt x="177" y="1815"/>
                  </a:lnTo>
                  <a:lnTo>
                    <a:pt x="162" y="1796"/>
                  </a:lnTo>
                  <a:lnTo>
                    <a:pt x="158" y="1769"/>
                  </a:lnTo>
                  <a:lnTo>
                    <a:pt x="185" y="1211"/>
                  </a:lnTo>
                  <a:lnTo>
                    <a:pt x="185" y="1204"/>
                  </a:lnTo>
                  <a:lnTo>
                    <a:pt x="181" y="1192"/>
                  </a:lnTo>
                  <a:lnTo>
                    <a:pt x="162" y="1181"/>
                  </a:lnTo>
                  <a:lnTo>
                    <a:pt x="89" y="1161"/>
                  </a:lnTo>
                  <a:lnTo>
                    <a:pt x="77" y="1158"/>
                  </a:lnTo>
                  <a:lnTo>
                    <a:pt x="69" y="1150"/>
                  </a:lnTo>
                  <a:lnTo>
                    <a:pt x="62" y="1138"/>
                  </a:lnTo>
                  <a:lnTo>
                    <a:pt x="62" y="1123"/>
                  </a:lnTo>
                  <a:lnTo>
                    <a:pt x="212" y="96"/>
                  </a:lnTo>
                  <a:lnTo>
                    <a:pt x="216" y="80"/>
                  </a:lnTo>
                  <a:lnTo>
                    <a:pt x="224" y="69"/>
                  </a:lnTo>
                  <a:lnTo>
                    <a:pt x="235" y="61"/>
                  </a:lnTo>
                  <a:lnTo>
                    <a:pt x="251" y="61"/>
                  </a:lnTo>
                  <a:lnTo>
                    <a:pt x="251" y="61"/>
                  </a:lnTo>
                  <a:lnTo>
                    <a:pt x="266" y="65"/>
                  </a:lnTo>
                  <a:lnTo>
                    <a:pt x="278" y="73"/>
                  </a:lnTo>
                  <a:lnTo>
                    <a:pt x="285" y="84"/>
                  </a:lnTo>
                  <a:lnTo>
                    <a:pt x="289" y="100"/>
                  </a:lnTo>
                  <a:lnTo>
                    <a:pt x="289" y="17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156"/>
            <p:cNvSpPr>
              <a:spLocks noEditPoints="1"/>
            </p:cNvSpPr>
            <p:nvPr/>
          </p:nvSpPr>
          <p:spPr bwMode="auto">
            <a:xfrm>
              <a:off x="1506538" y="3224213"/>
              <a:ext cx="611187" cy="3016250"/>
            </a:xfrm>
            <a:custGeom>
              <a:avLst/>
              <a:gdLst>
                <a:gd name="T0" fmla="*/ 350 w 385"/>
                <a:gd name="T1" fmla="*/ 15 h 1900"/>
                <a:gd name="T2" fmla="*/ 335 w 385"/>
                <a:gd name="T3" fmla="*/ 0 h 1900"/>
                <a:gd name="T4" fmla="*/ 308 w 385"/>
                <a:gd name="T5" fmla="*/ 0 h 1900"/>
                <a:gd name="T6" fmla="*/ 293 w 385"/>
                <a:gd name="T7" fmla="*/ 19 h 1900"/>
                <a:gd name="T8" fmla="*/ 320 w 385"/>
                <a:gd name="T9" fmla="*/ 557 h 1900"/>
                <a:gd name="T10" fmla="*/ 223 w 385"/>
                <a:gd name="T11" fmla="*/ 30 h 1900"/>
                <a:gd name="T12" fmla="*/ 212 w 385"/>
                <a:gd name="T13" fmla="*/ 7 h 1900"/>
                <a:gd name="T14" fmla="*/ 192 w 385"/>
                <a:gd name="T15" fmla="*/ 0 h 1900"/>
                <a:gd name="T16" fmla="*/ 169 w 385"/>
                <a:gd name="T17" fmla="*/ 7 h 1900"/>
                <a:gd name="T18" fmla="*/ 162 w 385"/>
                <a:gd name="T19" fmla="*/ 30 h 1900"/>
                <a:gd name="T20" fmla="*/ 65 w 385"/>
                <a:gd name="T21" fmla="*/ 557 h 1900"/>
                <a:gd name="T22" fmla="*/ 88 w 385"/>
                <a:gd name="T23" fmla="*/ 19 h 1900"/>
                <a:gd name="T24" fmla="*/ 73 w 385"/>
                <a:gd name="T25" fmla="*/ 0 h 1900"/>
                <a:gd name="T26" fmla="*/ 50 w 385"/>
                <a:gd name="T27" fmla="*/ 0 h 1900"/>
                <a:gd name="T28" fmla="*/ 31 w 385"/>
                <a:gd name="T29" fmla="*/ 15 h 1900"/>
                <a:gd name="T30" fmla="*/ 0 w 385"/>
                <a:gd name="T31" fmla="*/ 646 h 1900"/>
                <a:gd name="T32" fmla="*/ 7 w 385"/>
                <a:gd name="T33" fmla="*/ 696 h 1900"/>
                <a:gd name="T34" fmla="*/ 42 w 385"/>
                <a:gd name="T35" fmla="*/ 731 h 1900"/>
                <a:gd name="T36" fmla="*/ 92 w 385"/>
                <a:gd name="T37" fmla="*/ 769 h 1900"/>
                <a:gd name="T38" fmla="*/ 65 w 385"/>
                <a:gd name="T39" fmla="*/ 1769 h 1900"/>
                <a:gd name="T40" fmla="*/ 73 w 385"/>
                <a:gd name="T41" fmla="*/ 1819 h 1900"/>
                <a:gd name="T42" fmla="*/ 100 w 385"/>
                <a:gd name="T43" fmla="*/ 1862 h 1900"/>
                <a:gd name="T44" fmla="*/ 142 w 385"/>
                <a:gd name="T45" fmla="*/ 1888 h 1900"/>
                <a:gd name="T46" fmla="*/ 192 w 385"/>
                <a:gd name="T47" fmla="*/ 1900 h 1900"/>
                <a:gd name="T48" fmla="*/ 243 w 385"/>
                <a:gd name="T49" fmla="*/ 1888 h 1900"/>
                <a:gd name="T50" fmla="*/ 281 w 385"/>
                <a:gd name="T51" fmla="*/ 1862 h 1900"/>
                <a:gd name="T52" fmla="*/ 312 w 385"/>
                <a:gd name="T53" fmla="*/ 1819 h 1900"/>
                <a:gd name="T54" fmla="*/ 320 w 385"/>
                <a:gd name="T55" fmla="*/ 1769 h 1900"/>
                <a:gd name="T56" fmla="*/ 293 w 385"/>
                <a:gd name="T57" fmla="*/ 769 h 1900"/>
                <a:gd name="T58" fmla="*/ 343 w 385"/>
                <a:gd name="T59" fmla="*/ 731 h 1900"/>
                <a:gd name="T60" fmla="*/ 374 w 385"/>
                <a:gd name="T61" fmla="*/ 696 h 1900"/>
                <a:gd name="T62" fmla="*/ 385 w 385"/>
                <a:gd name="T63" fmla="*/ 646 h 1900"/>
                <a:gd name="T64" fmla="*/ 308 w 385"/>
                <a:gd name="T65" fmla="*/ 681 h 1900"/>
                <a:gd name="T66" fmla="*/ 254 w 385"/>
                <a:gd name="T67" fmla="*/ 723 h 1900"/>
                <a:gd name="T68" fmla="*/ 231 w 385"/>
                <a:gd name="T69" fmla="*/ 765 h 1900"/>
                <a:gd name="T70" fmla="*/ 258 w 385"/>
                <a:gd name="T71" fmla="*/ 1769 h 1900"/>
                <a:gd name="T72" fmla="*/ 239 w 385"/>
                <a:gd name="T73" fmla="*/ 1815 h 1900"/>
                <a:gd name="T74" fmla="*/ 192 w 385"/>
                <a:gd name="T75" fmla="*/ 1838 h 1900"/>
                <a:gd name="T76" fmla="*/ 146 w 385"/>
                <a:gd name="T77" fmla="*/ 1815 h 1900"/>
                <a:gd name="T78" fmla="*/ 127 w 385"/>
                <a:gd name="T79" fmla="*/ 1769 h 1900"/>
                <a:gd name="T80" fmla="*/ 154 w 385"/>
                <a:gd name="T81" fmla="*/ 765 h 1900"/>
                <a:gd name="T82" fmla="*/ 131 w 385"/>
                <a:gd name="T83" fmla="*/ 723 h 1900"/>
                <a:gd name="T84" fmla="*/ 77 w 385"/>
                <a:gd name="T85" fmla="*/ 681 h 1900"/>
                <a:gd name="T86" fmla="*/ 61 w 385"/>
                <a:gd name="T87" fmla="*/ 650 h 1900"/>
                <a:gd name="T88" fmla="*/ 323 w 385"/>
                <a:gd name="T89" fmla="*/ 619 h 1900"/>
                <a:gd name="T90" fmla="*/ 320 w 385"/>
                <a:gd name="T91" fmla="*/ 669 h 1900"/>
                <a:gd name="T92" fmla="*/ 308 w 385"/>
                <a:gd name="T93" fmla="*/ 681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5" h="1900">
                  <a:moveTo>
                    <a:pt x="354" y="27"/>
                  </a:moveTo>
                  <a:lnTo>
                    <a:pt x="350" y="15"/>
                  </a:lnTo>
                  <a:lnTo>
                    <a:pt x="343" y="7"/>
                  </a:lnTo>
                  <a:lnTo>
                    <a:pt x="335" y="0"/>
                  </a:lnTo>
                  <a:lnTo>
                    <a:pt x="323" y="0"/>
                  </a:lnTo>
                  <a:lnTo>
                    <a:pt x="308" y="0"/>
                  </a:lnTo>
                  <a:lnTo>
                    <a:pt x="300" y="7"/>
                  </a:lnTo>
                  <a:lnTo>
                    <a:pt x="293" y="19"/>
                  </a:lnTo>
                  <a:lnTo>
                    <a:pt x="293" y="30"/>
                  </a:lnTo>
                  <a:lnTo>
                    <a:pt x="320" y="557"/>
                  </a:lnTo>
                  <a:lnTo>
                    <a:pt x="223" y="557"/>
                  </a:lnTo>
                  <a:lnTo>
                    <a:pt x="223" y="30"/>
                  </a:lnTo>
                  <a:lnTo>
                    <a:pt x="219" y="19"/>
                  </a:lnTo>
                  <a:lnTo>
                    <a:pt x="212" y="7"/>
                  </a:lnTo>
                  <a:lnTo>
                    <a:pt x="204" y="0"/>
                  </a:lnTo>
                  <a:lnTo>
                    <a:pt x="192" y="0"/>
                  </a:lnTo>
                  <a:lnTo>
                    <a:pt x="181" y="0"/>
                  </a:lnTo>
                  <a:lnTo>
                    <a:pt x="169" y="7"/>
                  </a:lnTo>
                  <a:lnTo>
                    <a:pt x="162" y="19"/>
                  </a:lnTo>
                  <a:lnTo>
                    <a:pt x="162" y="30"/>
                  </a:lnTo>
                  <a:lnTo>
                    <a:pt x="162" y="557"/>
                  </a:lnTo>
                  <a:lnTo>
                    <a:pt x="65" y="557"/>
                  </a:lnTo>
                  <a:lnTo>
                    <a:pt x="92" y="30"/>
                  </a:lnTo>
                  <a:lnTo>
                    <a:pt x="88" y="19"/>
                  </a:lnTo>
                  <a:lnTo>
                    <a:pt x="84" y="7"/>
                  </a:lnTo>
                  <a:lnTo>
                    <a:pt x="73" y="0"/>
                  </a:lnTo>
                  <a:lnTo>
                    <a:pt x="61" y="0"/>
                  </a:lnTo>
                  <a:lnTo>
                    <a:pt x="50" y="0"/>
                  </a:lnTo>
                  <a:lnTo>
                    <a:pt x="38" y="7"/>
                  </a:lnTo>
                  <a:lnTo>
                    <a:pt x="31" y="15"/>
                  </a:lnTo>
                  <a:lnTo>
                    <a:pt x="31" y="27"/>
                  </a:lnTo>
                  <a:lnTo>
                    <a:pt x="0" y="646"/>
                  </a:lnTo>
                  <a:lnTo>
                    <a:pt x="0" y="673"/>
                  </a:lnTo>
                  <a:lnTo>
                    <a:pt x="7" y="696"/>
                  </a:lnTo>
                  <a:lnTo>
                    <a:pt x="23" y="715"/>
                  </a:lnTo>
                  <a:lnTo>
                    <a:pt x="42" y="731"/>
                  </a:lnTo>
                  <a:lnTo>
                    <a:pt x="77" y="757"/>
                  </a:lnTo>
                  <a:lnTo>
                    <a:pt x="92" y="769"/>
                  </a:lnTo>
                  <a:lnTo>
                    <a:pt x="92" y="788"/>
                  </a:lnTo>
                  <a:lnTo>
                    <a:pt x="65" y="1769"/>
                  </a:lnTo>
                  <a:lnTo>
                    <a:pt x="65" y="1792"/>
                  </a:lnTo>
                  <a:lnTo>
                    <a:pt x="73" y="1819"/>
                  </a:lnTo>
                  <a:lnTo>
                    <a:pt x="84" y="1838"/>
                  </a:lnTo>
                  <a:lnTo>
                    <a:pt x="100" y="1862"/>
                  </a:lnTo>
                  <a:lnTo>
                    <a:pt x="119" y="1877"/>
                  </a:lnTo>
                  <a:lnTo>
                    <a:pt x="142" y="1888"/>
                  </a:lnTo>
                  <a:lnTo>
                    <a:pt x="165" y="1896"/>
                  </a:lnTo>
                  <a:lnTo>
                    <a:pt x="192" y="1900"/>
                  </a:lnTo>
                  <a:lnTo>
                    <a:pt x="216" y="1896"/>
                  </a:lnTo>
                  <a:lnTo>
                    <a:pt x="243" y="1888"/>
                  </a:lnTo>
                  <a:lnTo>
                    <a:pt x="262" y="1877"/>
                  </a:lnTo>
                  <a:lnTo>
                    <a:pt x="281" y="1862"/>
                  </a:lnTo>
                  <a:lnTo>
                    <a:pt x="300" y="1838"/>
                  </a:lnTo>
                  <a:lnTo>
                    <a:pt x="312" y="1819"/>
                  </a:lnTo>
                  <a:lnTo>
                    <a:pt x="316" y="1792"/>
                  </a:lnTo>
                  <a:lnTo>
                    <a:pt x="320" y="1769"/>
                  </a:lnTo>
                  <a:lnTo>
                    <a:pt x="289" y="788"/>
                  </a:lnTo>
                  <a:lnTo>
                    <a:pt x="293" y="769"/>
                  </a:lnTo>
                  <a:lnTo>
                    <a:pt x="304" y="757"/>
                  </a:lnTo>
                  <a:lnTo>
                    <a:pt x="343" y="731"/>
                  </a:lnTo>
                  <a:lnTo>
                    <a:pt x="362" y="715"/>
                  </a:lnTo>
                  <a:lnTo>
                    <a:pt x="374" y="696"/>
                  </a:lnTo>
                  <a:lnTo>
                    <a:pt x="381" y="673"/>
                  </a:lnTo>
                  <a:lnTo>
                    <a:pt x="385" y="646"/>
                  </a:lnTo>
                  <a:lnTo>
                    <a:pt x="354" y="27"/>
                  </a:lnTo>
                  <a:close/>
                  <a:moveTo>
                    <a:pt x="308" y="681"/>
                  </a:moveTo>
                  <a:lnTo>
                    <a:pt x="270" y="707"/>
                  </a:lnTo>
                  <a:lnTo>
                    <a:pt x="254" y="723"/>
                  </a:lnTo>
                  <a:lnTo>
                    <a:pt x="239" y="742"/>
                  </a:lnTo>
                  <a:lnTo>
                    <a:pt x="231" y="765"/>
                  </a:lnTo>
                  <a:lnTo>
                    <a:pt x="227" y="788"/>
                  </a:lnTo>
                  <a:lnTo>
                    <a:pt x="258" y="1769"/>
                  </a:lnTo>
                  <a:lnTo>
                    <a:pt x="254" y="1796"/>
                  </a:lnTo>
                  <a:lnTo>
                    <a:pt x="239" y="1815"/>
                  </a:lnTo>
                  <a:lnTo>
                    <a:pt x="216" y="1831"/>
                  </a:lnTo>
                  <a:lnTo>
                    <a:pt x="192" y="1838"/>
                  </a:lnTo>
                  <a:lnTo>
                    <a:pt x="165" y="1831"/>
                  </a:lnTo>
                  <a:lnTo>
                    <a:pt x="146" y="1815"/>
                  </a:lnTo>
                  <a:lnTo>
                    <a:pt x="131" y="1796"/>
                  </a:lnTo>
                  <a:lnTo>
                    <a:pt x="127" y="1769"/>
                  </a:lnTo>
                  <a:lnTo>
                    <a:pt x="154" y="788"/>
                  </a:lnTo>
                  <a:lnTo>
                    <a:pt x="154" y="765"/>
                  </a:lnTo>
                  <a:lnTo>
                    <a:pt x="146" y="742"/>
                  </a:lnTo>
                  <a:lnTo>
                    <a:pt x="131" y="723"/>
                  </a:lnTo>
                  <a:lnTo>
                    <a:pt x="111" y="707"/>
                  </a:lnTo>
                  <a:lnTo>
                    <a:pt x="77" y="681"/>
                  </a:lnTo>
                  <a:lnTo>
                    <a:pt x="65" y="669"/>
                  </a:lnTo>
                  <a:lnTo>
                    <a:pt x="61" y="650"/>
                  </a:lnTo>
                  <a:lnTo>
                    <a:pt x="61" y="619"/>
                  </a:lnTo>
                  <a:lnTo>
                    <a:pt x="323" y="619"/>
                  </a:lnTo>
                  <a:lnTo>
                    <a:pt x="323" y="650"/>
                  </a:lnTo>
                  <a:lnTo>
                    <a:pt x="320" y="669"/>
                  </a:lnTo>
                  <a:lnTo>
                    <a:pt x="308" y="681"/>
                  </a:lnTo>
                  <a:lnTo>
                    <a:pt x="308" y="6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157"/>
            <p:cNvSpPr>
              <a:spLocks noEditPoints="1"/>
            </p:cNvSpPr>
            <p:nvPr/>
          </p:nvSpPr>
          <p:spPr bwMode="auto">
            <a:xfrm>
              <a:off x="557213" y="3224213"/>
              <a:ext cx="831850" cy="3016250"/>
            </a:xfrm>
            <a:custGeom>
              <a:avLst/>
              <a:gdLst>
                <a:gd name="T0" fmla="*/ 239 w 524"/>
                <a:gd name="T1" fmla="*/ 0 h 1900"/>
                <a:gd name="T2" fmla="*/ 185 w 524"/>
                <a:gd name="T3" fmla="*/ 15 h 1900"/>
                <a:gd name="T4" fmla="*/ 127 w 524"/>
                <a:gd name="T5" fmla="*/ 57 h 1900"/>
                <a:gd name="T6" fmla="*/ 73 w 524"/>
                <a:gd name="T7" fmla="*/ 130 h 1900"/>
                <a:gd name="T8" fmla="*/ 27 w 524"/>
                <a:gd name="T9" fmla="*/ 257 h 1900"/>
                <a:gd name="T10" fmla="*/ 4 w 524"/>
                <a:gd name="T11" fmla="*/ 400 h 1900"/>
                <a:gd name="T12" fmla="*/ 0 w 524"/>
                <a:gd name="T13" fmla="*/ 457 h 1900"/>
                <a:gd name="T14" fmla="*/ 12 w 524"/>
                <a:gd name="T15" fmla="*/ 523 h 1900"/>
                <a:gd name="T16" fmla="*/ 35 w 524"/>
                <a:gd name="T17" fmla="*/ 584 h 1900"/>
                <a:gd name="T18" fmla="*/ 127 w 524"/>
                <a:gd name="T19" fmla="*/ 677 h 1900"/>
                <a:gd name="T20" fmla="*/ 154 w 524"/>
                <a:gd name="T21" fmla="*/ 704 h 1900"/>
                <a:gd name="T22" fmla="*/ 162 w 524"/>
                <a:gd name="T23" fmla="*/ 738 h 1900"/>
                <a:gd name="T24" fmla="*/ 139 w 524"/>
                <a:gd name="T25" fmla="*/ 1792 h 1900"/>
                <a:gd name="T26" fmla="*/ 158 w 524"/>
                <a:gd name="T27" fmla="*/ 1838 h 1900"/>
                <a:gd name="T28" fmla="*/ 193 w 524"/>
                <a:gd name="T29" fmla="*/ 1877 h 1900"/>
                <a:gd name="T30" fmla="*/ 239 w 524"/>
                <a:gd name="T31" fmla="*/ 1896 h 1900"/>
                <a:gd name="T32" fmla="*/ 289 w 524"/>
                <a:gd name="T33" fmla="*/ 1896 h 1900"/>
                <a:gd name="T34" fmla="*/ 336 w 524"/>
                <a:gd name="T35" fmla="*/ 1877 h 1900"/>
                <a:gd name="T36" fmla="*/ 370 w 524"/>
                <a:gd name="T37" fmla="*/ 1838 h 1900"/>
                <a:gd name="T38" fmla="*/ 389 w 524"/>
                <a:gd name="T39" fmla="*/ 1792 h 1900"/>
                <a:gd name="T40" fmla="*/ 366 w 524"/>
                <a:gd name="T41" fmla="*/ 738 h 1900"/>
                <a:gd name="T42" fmla="*/ 374 w 524"/>
                <a:gd name="T43" fmla="*/ 704 h 1900"/>
                <a:gd name="T44" fmla="*/ 401 w 524"/>
                <a:gd name="T45" fmla="*/ 677 h 1900"/>
                <a:gd name="T46" fmla="*/ 490 w 524"/>
                <a:gd name="T47" fmla="*/ 584 h 1900"/>
                <a:gd name="T48" fmla="*/ 517 w 524"/>
                <a:gd name="T49" fmla="*/ 523 h 1900"/>
                <a:gd name="T50" fmla="*/ 524 w 524"/>
                <a:gd name="T51" fmla="*/ 457 h 1900"/>
                <a:gd name="T52" fmla="*/ 521 w 524"/>
                <a:gd name="T53" fmla="*/ 400 h 1900"/>
                <a:gd name="T54" fmla="*/ 497 w 524"/>
                <a:gd name="T55" fmla="*/ 257 h 1900"/>
                <a:gd name="T56" fmla="*/ 451 w 524"/>
                <a:gd name="T57" fmla="*/ 130 h 1900"/>
                <a:gd name="T58" fmla="*/ 401 w 524"/>
                <a:gd name="T59" fmla="*/ 57 h 1900"/>
                <a:gd name="T60" fmla="*/ 343 w 524"/>
                <a:gd name="T61" fmla="*/ 15 h 1900"/>
                <a:gd name="T62" fmla="*/ 289 w 524"/>
                <a:gd name="T63" fmla="*/ 0 h 1900"/>
                <a:gd name="T64" fmla="*/ 262 w 524"/>
                <a:gd name="T65" fmla="*/ 0 h 1900"/>
                <a:gd name="T66" fmla="*/ 339 w 524"/>
                <a:gd name="T67" fmla="*/ 646 h 1900"/>
                <a:gd name="T68" fmla="*/ 309 w 524"/>
                <a:gd name="T69" fmla="*/ 707 h 1900"/>
                <a:gd name="T70" fmla="*/ 328 w 524"/>
                <a:gd name="T71" fmla="*/ 1769 h 1900"/>
                <a:gd name="T72" fmla="*/ 309 w 524"/>
                <a:gd name="T73" fmla="*/ 1815 h 1900"/>
                <a:gd name="T74" fmla="*/ 262 w 524"/>
                <a:gd name="T75" fmla="*/ 1838 h 1900"/>
                <a:gd name="T76" fmla="*/ 216 w 524"/>
                <a:gd name="T77" fmla="*/ 1815 h 1900"/>
                <a:gd name="T78" fmla="*/ 197 w 524"/>
                <a:gd name="T79" fmla="*/ 1769 h 1900"/>
                <a:gd name="T80" fmla="*/ 220 w 524"/>
                <a:gd name="T81" fmla="*/ 707 h 1900"/>
                <a:gd name="T82" fmla="*/ 185 w 524"/>
                <a:gd name="T83" fmla="*/ 646 h 1900"/>
                <a:gd name="T84" fmla="*/ 120 w 524"/>
                <a:gd name="T85" fmla="*/ 592 h 1900"/>
                <a:gd name="T86" fmla="*/ 70 w 524"/>
                <a:gd name="T87" fmla="*/ 507 h 1900"/>
                <a:gd name="T88" fmla="*/ 66 w 524"/>
                <a:gd name="T89" fmla="*/ 404 h 1900"/>
                <a:gd name="T90" fmla="*/ 89 w 524"/>
                <a:gd name="T91" fmla="*/ 273 h 1900"/>
                <a:gd name="T92" fmla="*/ 135 w 524"/>
                <a:gd name="T93" fmla="*/ 150 h 1900"/>
                <a:gd name="T94" fmla="*/ 170 w 524"/>
                <a:gd name="T95" fmla="*/ 104 h 1900"/>
                <a:gd name="T96" fmla="*/ 212 w 524"/>
                <a:gd name="T97" fmla="*/ 73 h 1900"/>
                <a:gd name="T98" fmla="*/ 262 w 524"/>
                <a:gd name="T99" fmla="*/ 61 h 1900"/>
                <a:gd name="T100" fmla="*/ 316 w 524"/>
                <a:gd name="T101" fmla="*/ 73 h 1900"/>
                <a:gd name="T102" fmla="*/ 359 w 524"/>
                <a:gd name="T103" fmla="*/ 104 h 1900"/>
                <a:gd name="T104" fmla="*/ 393 w 524"/>
                <a:gd name="T105" fmla="*/ 150 h 1900"/>
                <a:gd name="T106" fmla="*/ 440 w 524"/>
                <a:gd name="T107" fmla="*/ 273 h 1900"/>
                <a:gd name="T108" fmla="*/ 459 w 524"/>
                <a:gd name="T109" fmla="*/ 404 h 1900"/>
                <a:gd name="T110" fmla="*/ 455 w 524"/>
                <a:gd name="T111" fmla="*/ 507 h 1900"/>
                <a:gd name="T112" fmla="*/ 409 w 524"/>
                <a:gd name="T113" fmla="*/ 592 h 1900"/>
                <a:gd name="T114" fmla="*/ 366 w 524"/>
                <a:gd name="T115" fmla="*/ 627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24" h="1900">
                  <a:moveTo>
                    <a:pt x="262" y="0"/>
                  </a:moveTo>
                  <a:lnTo>
                    <a:pt x="239" y="0"/>
                  </a:lnTo>
                  <a:lnTo>
                    <a:pt x="212" y="7"/>
                  </a:lnTo>
                  <a:lnTo>
                    <a:pt x="185" y="15"/>
                  </a:lnTo>
                  <a:lnTo>
                    <a:pt x="154" y="34"/>
                  </a:lnTo>
                  <a:lnTo>
                    <a:pt x="127" y="57"/>
                  </a:lnTo>
                  <a:lnTo>
                    <a:pt x="100" y="92"/>
                  </a:lnTo>
                  <a:lnTo>
                    <a:pt x="73" y="130"/>
                  </a:lnTo>
                  <a:lnTo>
                    <a:pt x="50" y="184"/>
                  </a:lnTo>
                  <a:lnTo>
                    <a:pt x="27" y="257"/>
                  </a:lnTo>
                  <a:lnTo>
                    <a:pt x="12" y="330"/>
                  </a:lnTo>
                  <a:lnTo>
                    <a:pt x="4" y="400"/>
                  </a:lnTo>
                  <a:lnTo>
                    <a:pt x="4" y="431"/>
                  </a:lnTo>
                  <a:lnTo>
                    <a:pt x="0" y="457"/>
                  </a:lnTo>
                  <a:lnTo>
                    <a:pt x="4" y="488"/>
                  </a:lnTo>
                  <a:lnTo>
                    <a:pt x="12" y="523"/>
                  </a:lnTo>
                  <a:lnTo>
                    <a:pt x="19" y="554"/>
                  </a:lnTo>
                  <a:lnTo>
                    <a:pt x="35" y="584"/>
                  </a:lnTo>
                  <a:lnTo>
                    <a:pt x="73" y="638"/>
                  </a:lnTo>
                  <a:lnTo>
                    <a:pt x="127" y="677"/>
                  </a:lnTo>
                  <a:lnTo>
                    <a:pt x="143" y="688"/>
                  </a:lnTo>
                  <a:lnTo>
                    <a:pt x="154" y="704"/>
                  </a:lnTo>
                  <a:lnTo>
                    <a:pt x="158" y="719"/>
                  </a:lnTo>
                  <a:lnTo>
                    <a:pt x="162" y="738"/>
                  </a:lnTo>
                  <a:lnTo>
                    <a:pt x="135" y="1769"/>
                  </a:lnTo>
                  <a:lnTo>
                    <a:pt x="139" y="1792"/>
                  </a:lnTo>
                  <a:lnTo>
                    <a:pt x="147" y="1819"/>
                  </a:lnTo>
                  <a:lnTo>
                    <a:pt x="158" y="1838"/>
                  </a:lnTo>
                  <a:lnTo>
                    <a:pt x="174" y="1862"/>
                  </a:lnTo>
                  <a:lnTo>
                    <a:pt x="193" y="1877"/>
                  </a:lnTo>
                  <a:lnTo>
                    <a:pt x="212" y="1888"/>
                  </a:lnTo>
                  <a:lnTo>
                    <a:pt x="239" y="1896"/>
                  </a:lnTo>
                  <a:lnTo>
                    <a:pt x="262" y="1900"/>
                  </a:lnTo>
                  <a:lnTo>
                    <a:pt x="289" y="1896"/>
                  </a:lnTo>
                  <a:lnTo>
                    <a:pt x="312" y="1888"/>
                  </a:lnTo>
                  <a:lnTo>
                    <a:pt x="336" y="1877"/>
                  </a:lnTo>
                  <a:lnTo>
                    <a:pt x="355" y="1862"/>
                  </a:lnTo>
                  <a:lnTo>
                    <a:pt x="370" y="1838"/>
                  </a:lnTo>
                  <a:lnTo>
                    <a:pt x="382" y="1819"/>
                  </a:lnTo>
                  <a:lnTo>
                    <a:pt x="389" y="1792"/>
                  </a:lnTo>
                  <a:lnTo>
                    <a:pt x="389" y="1769"/>
                  </a:lnTo>
                  <a:lnTo>
                    <a:pt x="366" y="738"/>
                  </a:lnTo>
                  <a:lnTo>
                    <a:pt x="366" y="719"/>
                  </a:lnTo>
                  <a:lnTo>
                    <a:pt x="374" y="704"/>
                  </a:lnTo>
                  <a:lnTo>
                    <a:pt x="386" y="688"/>
                  </a:lnTo>
                  <a:lnTo>
                    <a:pt x="401" y="677"/>
                  </a:lnTo>
                  <a:lnTo>
                    <a:pt x="451" y="638"/>
                  </a:lnTo>
                  <a:lnTo>
                    <a:pt x="490" y="584"/>
                  </a:lnTo>
                  <a:lnTo>
                    <a:pt x="505" y="554"/>
                  </a:lnTo>
                  <a:lnTo>
                    <a:pt x="517" y="523"/>
                  </a:lnTo>
                  <a:lnTo>
                    <a:pt x="521" y="488"/>
                  </a:lnTo>
                  <a:lnTo>
                    <a:pt x="524" y="457"/>
                  </a:lnTo>
                  <a:lnTo>
                    <a:pt x="524" y="431"/>
                  </a:lnTo>
                  <a:lnTo>
                    <a:pt x="521" y="400"/>
                  </a:lnTo>
                  <a:lnTo>
                    <a:pt x="513" y="330"/>
                  </a:lnTo>
                  <a:lnTo>
                    <a:pt x="497" y="257"/>
                  </a:lnTo>
                  <a:lnTo>
                    <a:pt x="474" y="184"/>
                  </a:lnTo>
                  <a:lnTo>
                    <a:pt x="451" y="130"/>
                  </a:lnTo>
                  <a:lnTo>
                    <a:pt x="428" y="92"/>
                  </a:lnTo>
                  <a:lnTo>
                    <a:pt x="401" y="57"/>
                  </a:lnTo>
                  <a:lnTo>
                    <a:pt x="370" y="34"/>
                  </a:lnTo>
                  <a:lnTo>
                    <a:pt x="343" y="15"/>
                  </a:lnTo>
                  <a:lnTo>
                    <a:pt x="316" y="7"/>
                  </a:lnTo>
                  <a:lnTo>
                    <a:pt x="289" y="0"/>
                  </a:lnTo>
                  <a:lnTo>
                    <a:pt x="262" y="0"/>
                  </a:lnTo>
                  <a:lnTo>
                    <a:pt x="262" y="0"/>
                  </a:lnTo>
                  <a:close/>
                  <a:moveTo>
                    <a:pt x="366" y="627"/>
                  </a:moveTo>
                  <a:lnTo>
                    <a:pt x="339" y="646"/>
                  </a:lnTo>
                  <a:lnTo>
                    <a:pt x="320" y="677"/>
                  </a:lnTo>
                  <a:lnTo>
                    <a:pt x="309" y="707"/>
                  </a:lnTo>
                  <a:lnTo>
                    <a:pt x="305" y="738"/>
                  </a:lnTo>
                  <a:lnTo>
                    <a:pt x="328" y="1769"/>
                  </a:lnTo>
                  <a:lnTo>
                    <a:pt x="324" y="1796"/>
                  </a:lnTo>
                  <a:lnTo>
                    <a:pt x="309" y="1815"/>
                  </a:lnTo>
                  <a:lnTo>
                    <a:pt x="289" y="1831"/>
                  </a:lnTo>
                  <a:lnTo>
                    <a:pt x="262" y="1838"/>
                  </a:lnTo>
                  <a:lnTo>
                    <a:pt x="239" y="1831"/>
                  </a:lnTo>
                  <a:lnTo>
                    <a:pt x="216" y="1815"/>
                  </a:lnTo>
                  <a:lnTo>
                    <a:pt x="201" y="1796"/>
                  </a:lnTo>
                  <a:lnTo>
                    <a:pt x="197" y="1769"/>
                  </a:lnTo>
                  <a:lnTo>
                    <a:pt x="224" y="738"/>
                  </a:lnTo>
                  <a:lnTo>
                    <a:pt x="220" y="707"/>
                  </a:lnTo>
                  <a:lnTo>
                    <a:pt x="208" y="677"/>
                  </a:lnTo>
                  <a:lnTo>
                    <a:pt x="185" y="646"/>
                  </a:lnTo>
                  <a:lnTo>
                    <a:pt x="158" y="627"/>
                  </a:lnTo>
                  <a:lnTo>
                    <a:pt x="120" y="592"/>
                  </a:lnTo>
                  <a:lnTo>
                    <a:pt x="89" y="554"/>
                  </a:lnTo>
                  <a:lnTo>
                    <a:pt x="70" y="507"/>
                  </a:lnTo>
                  <a:lnTo>
                    <a:pt x="66" y="457"/>
                  </a:lnTo>
                  <a:lnTo>
                    <a:pt x="66" y="404"/>
                  </a:lnTo>
                  <a:lnTo>
                    <a:pt x="73" y="338"/>
                  </a:lnTo>
                  <a:lnTo>
                    <a:pt x="89" y="273"/>
                  </a:lnTo>
                  <a:lnTo>
                    <a:pt x="108" y="211"/>
                  </a:lnTo>
                  <a:lnTo>
                    <a:pt x="135" y="150"/>
                  </a:lnTo>
                  <a:lnTo>
                    <a:pt x="150" y="127"/>
                  </a:lnTo>
                  <a:lnTo>
                    <a:pt x="170" y="104"/>
                  </a:lnTo>
                  <a:lnTo>
                    <a:pt x="189" y="84"/>
                  </a:lnTo>
                  <a:lnTo>
                    <a:pt x="212" y="73"/>
                  </a:lnTo>
                  <a:lnTo>
                    <a:pt x="235" y="65"/>
                  </a:lnTo>
                  <a:lnTo>
                    <a:pt x="262" y="61"/>
                  </a:lnTo>
                  <a:lnTo>
                    <a:pt x="289" y="65"/>
                  </a:lnTo>
                  <a:lnTo>
                    <a:pt x="316" y="73"/>
                  </a:lnTo>
                  <a:lnTo>
                    <a:pt x="339" y="84"/>
                  </a:lnTo>
                  <a:lnTo>
                    <a:pt x="359" y="104"/>
                  </a:lnTo>
                  <a:lnTo>
                    <a:pt x="378" y="127"/>
                  </a:lnTo>
                  <a:lnTo>
                    <a:pt x="393" y="150"/>
                  </a:lnTo>
                  <a:lnTo>
                    <a:pt x="420" y="211"/>
                  </a:lnTo>
                  <a:lnTo>
                    <a:pt x="440" y="273"/>
                  </a:lnTo>
                  <a:lnTo>
                    <a:pt x="451" y="338"/>
                  </a:lnTo>
                  <a:lnTo>
                    <a:pt x="459" y="404"/>
                  </a:lnTo>
                  <a:lnTo>
                    <a:pt x="463" y="457"/>
                  </a:lnTo>
                  <a:lnTo>
                    <a:pt x="455" y="507"/>
                  </a:lnTo>
                  <a:lnTo>
                    <a:pt x="436" y="554"/>
                  </a:lnTo>
                  <a:lnTo>
                    <a:pt x="409" y="592"/>
                  </a:lnTo>
                  <a:lnTo>
                    <a:pt x="366" y="627"/>
                  </a:lnTo>
                  <a:lnTo>
                    <a:pt x="366" y="6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290858" y="3526978"/>
            <a:ext cx="468467" cy="564419"/>
            <a:chOff x="557213" y="3224213"/>
            <a:chExt cx="2503487" cy="3016250"/>
          </a:xfrm>
        </p:grpSpPr>
        <p:sp>
          <p:nvSpPr>
            <p:cNvPr id="94" name="Freeform 162"/>
            <p:cNvSpPr>
              <a:spLocks/>
            </p:cNvSpPr>
            <p:nvPr/>
          </p:nvSpPr>
          <p:spPr bwMode="auto">
            <a:xfrm>
              <a:off x="1450975" y="4365625"/>
              <a:ext cx="98425" cy="152400"/>
            </a:xfrm>
            <a:custGeom>
              <a:avLst/>
              <a:gdLst>
                <a:gd name="T0" fmla="*/ 31 w 62"/>
                <a:gd name="T1" fmla="*/ 96 h 96"/>
                <a:gd name="T2" fmla="*/ 42 w 62"/>
                <a:gd name="T3" fmla="*/ 92 h 96"/>
                <a:gd name="T4" fmla="*/ 50 w 62"/>
                <a:gd name="T5" fmla="*/ 88 h 96"/>
                <a:gd name="T6" fmla="*/ 58 w 62"/>
                <a:gd name="T7" fmla="*/ 77 h 96"/>
                <a:gd name="T8" fmla="*/ 62 w 62"/>
                <a:gd name="T9" fmla="*/ 65 h 96"/>
                <a:gd name="T10" fmla="*/ 62 w 62"/>
                <a:gd name="T11" fmla="*/ 31 h 96"/>
                <a:gd name="T12" fmla="*/ 58 w 62"/>
                <a:gd name="T13" fmla="*/ 19 h 96"/>
                <a:gd name="T14" fmla="*/ 50 w 62"/>
                <a:gd name="T15" fmla="*/ 12 h 96"/>
                <a:gd name="T16" fmla="*/ 42 w 62"/>
                <a:gd name="T17" fmla="*/ 4 h 96"/>
                <a:gd name="T18" fmla="*/ 31 w 62"/>
                <a:gd name="T19" fmla="*/ 0 h 96"/>
                <a:gd name="T20" fmla="*/ 19 w 62"/>
                <a:gd name="T21" fmla="*/ 4 h 96"/>
                <a:gd name="T22" fmla="*/ 8 w 62"/>
                <a:gd name="T23" fmla="*/ 12 h 96"/>
                <a:gd name="T24" fmla="*/ 0 w 62"/>
                <a:gd name="T25" fmla="*/ 19 h 96"/>
                <a:gd name="T26" fmla="*/ 0 w 62"/>
                <a:gd name="T27" fmla="*/ 31 h 96"/>
                <a:gd name="T28" fmla="*/ 0 w 62"/>
                <a:gd name="T29" fmla="*/ 65 h 96"/>
                <a:gd name="T30" fmla="*/ 0 w 62"/>
                <a:gd name="T31" fmla="*/ 77 h 96"/>
                <a:gd name="T32" fmla="*/ 8 w 62"/>
                <a:gd name="T33" fmla="*/ 88 h 96"/>
                <a:gd name="T34" fmla="*/ 19 w 62"/>
                <a:gd name="T35" fmla="*/ 92 h 96"/>
                <a:gd name="T36" fmla="*/ 31 w 62"/>
                <a:gd name="T37" fmla="*/ 96 h 96"/>
                <a:gd name="T38" fmla="*/ 31 w 62"/>
                <a:gd name="T3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6">
                  <a:moveTo>
                    <a:pt x="31" y="96"/>
                  </a:moveTo>
                  <a:lnTo>
                    <a:pt x="42" y="92"/>
                  </a:lnTo>
                  <a:lnTo>
                    <a:pt x="50" y="88"/>
                  </a:lnTo>
                  <a:lnTo>
                    <a:pt x="58" y="77"/>
                  </a:lnTo>
                  <a:lnTo>
                    <a:pt x="62" y="65"/>
                  </a:lnTo>
                  <a:lnTo>
                    <a:pt x="62" y="31"/>
                  </a:lnTo>
                  <a:lnTo>
                    <a:pt x="58" y="19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8" y="12"/>
                  </a:lnTo>
                  <a:lnTo>
                    <a:pt x="0" y="19"/>
                  </a:lnTo>
                  <a:lnTo>
                    <a:pt x="0" y="31"/>
                  </a:lnTo>
                  <a:lnTo>
                    <a:pt x="0" y="65"/>
                  </a:lnTo>
                  <a:lnTo>
                    <a:pt x="0" y="77"/>
                  </a:lnTo>
                  <a:lnTo>
                    <a:pt x="8" y="88"/>
                  </a:lnTo>
                  <a:lnTo>
                    <a:pt x="19" y="92"/>
                  </a:lnTo>
                  <a:lnTo>
                    <a:pt x="31" y="96"/>
                  </a:lnTo>
                  <a:lnTo>
                    <a:pt x="31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163"/>
            <p:cNvSpPr>
              <a:spLocks/>
            </p:cNvSpPr>
            <p:nvPr/>
          </p:nvSpPr>
          <p:spPr bwMode="auto">
            <a:xfrm>
              <a:off x="2074863" y="4365625"/>
              <a:ext cx="98425" cy="152400"/>
            </a:xfrm>
            <a:custGeom>
              <a:avLst/>
              <a:gdLst>
                <a:gd name="T0" fmla="*/ 31 w 62"/>
                <a:gd name="T1" fmla="*/ 96 h 96"/>
                <a:gd name="T2" fmla="*/ 43 w 62"/>
                <a:gd name="T3" fmla="*/ 92 h 96"/>
                <a:gd name="T4" fmla="*/ 54 w 62"/>
                <a:gd name="T5" fmla="*/ 88 h 96"/>
                <a:gd name="T6" fmla="*/ 58 w 62"/>
                <a:gd name="T7" fmla="*/ 77 h 96"/>
                <a:gd name="T8" fmla="*/ 62 w 62"/>
                <a:gd name="T9" fmla="*/ 65 h 96"/>
                <a:gd name="T10" fmla="*/ 62 w 62"/>
                <a:gd name="T11" fmla="*/ 31 h 96"/>
                <a:gd name="T12" fmla="*/ 58 w 62"/>
                <a:gd name="T13" fmla="*/ 19 h 96"/>
                <a:gd name="T14" fmla="*/ 54 w 62"/>
                <a:gd name="T15" fmla="*/ 12 h 96"/>
                <a:gd name="T16" fmla="*/ 43 w 62"/>
                <a:gd name="T17" fmla="*/ 4 h 96"/>
                <a:gd name="T18" fmla="*/ 31 w 62"/>
                <a:gd name="T19" fmla="*/ 0 h 96"/>
                <a:gd name="T20" fmla="*/ 19 w 62"/>
                <a:gd name="T21" fmla="*/ 4 h 96"/>
                <a:gd name="T22" fmla="*/ 8 w 62"/>
                <a:gd name="T23" fmla="*/ 12 h 96"/>
                <a:gd name="T24" fmla="*/ 4 w 62"/>
                <a:gd name="T25" fmla="*/ 19 h 96"/>
                <a:gd name="T26" fmla="*/ 0 w 62"/>
                <a:gd name="T27" fmla="*/ 31 h 96"/>
                <a:gd name="T28" fmla="*/ 0 w 62"/>
                <a:gd name="T29" fmla="*/ 65 h 96"/>
                <a:gd name="T30" fmla="*/ 4 w 62"/>
                <a:gd name="T31" fmla="*/ 77 h 96"/>
                <a:gd name="T32" fmla="*/ 8 w 62"/>
                <a:gd name="T33" fmla="*/ 88 h 96"/>
                <a:gd name="T34" fmla="*/ 19 w 62"/>
                <a:gd name="T35" fmla="*/ 92 h 96"/>
                <a:gd name="T36" fmla="*/ 31 w 62"/>
                <a:gd name="T37" fmla="*/ 96 h 96"/>
                <a:gd name="T38" fmla="*/ 31 w 62"/>
                <a:gd name="T3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6">
                  <a:moveTo>
                    <a:pt x="31" y="96"/>
                  </a:moveTo>
                  <a:lnTo>
                    <a:pt x="43" y="92"/>
                  </a:lnTo>
                  <a:lnTo>
                    <a:pt x="54" y="88"/>
                  </a:lnTo>
                  <a:lnTo>
                    <a:pt x="58" y="77"/>
                  </a:lnTo>
                  <a:lnTo>
                    <a:pt x="62" y="65"/>
                  </a:lnTo>
                  <a:lnTo>
                    <a:pt x="62" y="31"/>
                  </a:lnTo>
                  <a:lnTo>
                    <a:pt x="58" y="19"/>
                  </a:lnTo>
                  <a:lnTo>
                    <a:pt x="54" y="12"/>
                  </a:lnTo>
                  <a:lnTo>
                    <a:pt x="43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8" y="12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0" y="65"/>
                  </a:lnTo>
                  <a:lnTo>
                    <a:pt x="4" y="77"/>
                  </a:lnTo>
                  <a:lnTo>
                    <a:pt x="8" y="88"/>
                  </a:lnTo>
                  <a:lnTo>
                    <a:pt x="19" y="92"/>
                  </a:lnTo>
                  <a:lnTo>
                    <a:pt x="31" y="96"/>
                  </a:lnTo>
                  <a:lnTo>
                    <a:pt x="31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164"/>
            <p:cNvSpPr>
              <a:spLocks/>
            </p:cNvSpPr>
            <p:nvPr/>
          </p:nvSpPr>
          <p:spPr bwMode="auto">
            <a:xfrm>
              <a:off x="1603375" y="4749800"/>
              <a:ext cx="411162" cy="134938"/>
            </a:xfrm>
            <a:custGeom>
              <a:avLst/>
              <a:gdLst>
                <a:gd name="T0" fmla="*/ 16 w 259"/>
                <a:gd name="T1" fmla="*/ 54 h 85"/>
                <a:gd name="T2" fmla="*/ 39 w 259"/>
                <a:gd name="T3" fmla="*/ 66 h 85"/>
                <a:gd name="T4" fmla="*/ 66 w 259"/>
                <a:gd name="T5" fmla="*/ 77 h 85"/>
                <a:gd name="T6" fmla="*/ 97 w 259"/>
                <a:gd name="T7" fmla="*/ 81 h 85"/>
                <a:gd name="T8" fmla="*/ 131 w 259"/>
                <a:gd name="T9" fmla="*/ 85 h 85"/>
                <a:gd name="T10" fmla="*/ 162 w 259"/>
                <a:gd name="T11" fmla="*/ 81 h 85"/>
                <a:gd name="T12" fmla="*/ 193 w 259"/>
                <a:gd name="T13" fmla="*/ 77 h 85"/>
                <a:gd name="T14" fmla="*/ 224 w 259"/>
                <a:gd name="T15" fmla="*/ 66 h 85"/>
                <a:gd name="T16" fmla="*/ 247 w 259"/>
                <a:gd name="T17" fmla="*/ 54 h 85"/>
                <a:gd name="T18" fmla="*/ 255 w 259"/>
                <a:gd name="T19" fmla="*/ 47 h 85"/>
                <a:gd name="T20" fmla="*/ 259 w 259"/>
                <a:gd name="T21" fmla="*/ 35 h 85"/>
                <a:gd name="T22" fmla="*/ 259 w 259"/>
                <a:gd name="T23" fmla="*/ 23 h 85"/>
                <a:gd name="T24" fmla="*/ 255 w 259"/>
                <a:gd name="T25" fmla="*/ 12 h 85"/>
                <a:gd name="T26" fmla="*/ 247 w 259"/>
                <a:gd name="T27" fmla="*/ 4 h 85"/>
                <a:gd name="T28" fmla="*/ 236 w 259"/>
                <a:gd name="T29" fmla="*/ 0 h 85"/>
                <a:gd name="T30" fmla="*/ 224 w 259"/>
                <a:gd name="T31" fmla="*/ 0 h 85"/>
                <a:gd name="T32" fmla="*/ 212 w 259"/>
                <a:gd name="T33" fmla="*/ 4 h 85"/>
                <a:gd name="T34" fmla="*/ 197 w 259"/>
                <a:gd name="T35" fmla="*/ 12 h 85"/>
                <a:gd name="T36" fmla="*/ 178 w 259"/>
                <a:gd name="T37" fmla="*/ 16 h 85"/>
                <a:gd name="T38" fmla="*/ 131 w 259"/>
                <a:gd name="T39" fmla="*/ 23 h 85"/>
                <a:gd name="T40" fmla="*/ 85 w 259"/>
                <a:gd name="T41" fmla="*/ 16 h 85"/>
                <a:gd name="T42" fmla="*/ 66 w 259"/>
                <a:gd name="T43" fmla="*/ 12 h 85"/>
                <a:gd name="T44" fmla="*/ 50 w 259"/>
                <a:gd name="T45" fmla="*/ 4 h 85"/>
                <a:gd name="T46" fmla="*/ 39 w 259"/>
                <a:gd name="T47" fmla="*/ 0 h 85"/>
                <a:gd name="T48" fmla="*/ 27 w 259"/>
                <a:gd name="T49" fmla="*/ 0 h 85"/>
                <a:gd name="T50" fmla="*/ 16 w 259"/>
                <a:gd name="T51" fmla="*/ 4 h 85"/>
                <a:gd name="T52" fmla="*/ 8 w 259"/>
                <a:gd name="T53" fmla="*/ 12 h 85"/>
                <a:gd name="T54" fmla="*/ 0 w 259"/>
                <a:gd name="T55" fmla="*/ 23 h 85"/>
                <a:gd name="T56" fmla="*/ 0 w 259"/>
                <a:gd name="T57" fmla="*/ 35 h 85"/>
                <a:gd name="T58" fmla="*/ 8 w 259"/>
                <a:gd name="T59" fmla="*/ 47 h 85"/>
                <a:gd name="T60" fmla="*/ 16 w 259"/>
                <a:gd name="T61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9" h="85">
                  <a:moveTo>
                    <a:pt x="16" y="54"/>
                  </a:moveTo>
                  <a:lnTo>
                    <a:pt x="39" y="66"/>
                  </a:lnTo>
                  <a:lnTo>
                    <a:pt x="66" y="77"/>
                  </a:lnTo>
                  <a:lnTo>
                    <a:pt x="97" y="81"/>
                  </a:lnTo>
                  <a:lnTo>
                    <a:pt x="131" y="85"/>
                  </a:lnTo>
                  <a:lnTo>
                    <a:pt x="162" y="81"/>
                  </a:lnTo>
                  <a:lnTo>
                    <a:pt x="193" y="77"/>
                  </a:lnTo>
                  <a:lnTo>
                    <a:pt x="224" y="66"/>
                  </a:lnTo>
                  <a:lnTo>
                    <a:pt x="247" y="54"/>
                  </a:lnTo>
                  <a:lnTo>
                    <a:pt x="255" y="47"/>
                  </a:lnTo>
                  <a:lnTo>
                    <a:pt x="259" y="35"/>
                  </a:lnTo>
                  <a:lnTo>
                    <a:pt x="259" y="23"/>
                  </a:lnTo>
                  <a:lnTo>
                    <a:pt x="255" y="12"/>
                  </a:lnTo>
                  <a:lnTo>
                    <a:pt x="247" y="4"/>
                  </a:lnTo>
                  <a:lnTo>
                    <a:pt x="236" y="0"/>
                  </a:lnTo>
                  <a:lnTo>
                    <a:pt x="224" y="0"/>
                  </a:lnTo>
                  <a:lnTo>
                    <a:pt x="212" y="4"/>
                  </a:lnTo>
                  <a:lnTo>
                    <a:pt x="197" y="12"/>
                  </a:lnTo>
                  <a:lnTo>
                    <a:pt x="178" y="16"/>
                  </a:lnTo>
                  <a:lnTo>
                    <a:pt x="131" y="23"/>
                  </a:lnTo>
                  <a:lnTo>
                    <a:pt x="85" y="16"/>
                  </a:lnTo>
                  <a:lnTo>
                    <a:pt x="66" y="12"/>
                  </a:lnTo>
                  <a:lnTo>
                    <a:pt x="50" y="4"/>
                  </a:lnTo>
                  <a:lnTo>
                    <a:pt x="39" y="0"/>
                  </a:lnTo>
                  <a:lnTo>
                    <a:pt x="27" y="0"/>
                  </a:lnTo>
                  <a:lnTo>
                    <a:pt x="16" y="4"/>
                  </a:lnTo>
                  <a:lnTo>
                    <a:pt x="8" y="12"/>
                  </a:lnTo>
                  <a:lnTo>
                    <a:pt x="0" y="23"/>
                  </a:lnTo>
                  <a:lnTo>
                    <a:pt x="0" y="35"/>
                  </a:lnTo>
                  <a:lnTo>
                    <a:pt x="8" y="47"/>
                  </a:lnTo>
                  <a:lnTo>
                    <a:pt x="16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7" name="Freeform 165"/>
            <p:cNvSpPr>
              <a:spLocks noEditPoints="1"/>
            </p:cNvSpPr>
            <p:nvPr/>
          </p:nvSpPr>
          <p:spPr bwMode="auto">
            <a:xfrm>
              <a:off x="557213" y="3224213"/>
              <a:ext cx="2503487" cy="3016250"/>
            </a:xfrm>
            <a:custGeom>
              <a:avLst/>
              <a:gdLst>
                <a:gd name="T0" fmla="*/ 1195 w 1577"/>
                <a:gd name="T1" fmla="*/ 981 h 1900"/>
                <a:gd name="T2" fmla="*/ 1315 w 1577"/>
                <a:gd name="T3" fmla="*/ 292 h 1900"/>
                <a:gd name="T4" fmla="*/ 1087 w 1577"/>
                <a:gd name="T5" fmla="*/ 65 h 1900"/>
                <a:gd name="T6" fmla="*/ 860 w 1577"/>
                <a:gd name="T7" fmla="*/ 7 h 1900"/>
                <a:gd name="T8" fmla="*/ 802 w 1577"/>
                <a:gd name="T9" fmla="*/ 0 h 1900"/>
                <a:gd name="T10" fmla="*/ 733 w 1577"/>
                <a:gd name="T11" fmla="*/ 4 h 1900"/>
                <a:gd name="T12" fmla="*/ 540 w 1577"/>
                <a:gd name="T13" fmla="*/ 69 h 1900"/>
                <a:gd name="T14" fmla="*/ 270 w 1577"/>
                <a:gd name="T15" fmla="*/ 246 h 1900"/>
                <a:gd name="T16" fmla="*/ 374 w 1577"/>
                <a:gd name="T17" fmla="*/ 946 h 1900"/>
                <a:gd name="T18" fmla="*/ 135 w 1577"/>
                <a:gd name="T19" fmla="*/ 1342 h 1900"/>
                <a:gd name="T20" fmla="*/ 0 w 1577"/>
                <a:gd name="T21" fmla="*/ 1769 h 1900"/>
                <a:gd name="T22" fmla="*/ 131 w 1577"/>
                <a:gd name="T23" fmla="*/ 1900 h 1900"/>
                <a:gd name="T24" fmla="*/ 1573 w 1577"/>
                <a:gd name="T25" fmla="*/ 1796 h 1900"/>
                <a:gd name="T26" fmla="*/ 1473 w 1577"/>
                <a:gd name="T27" fmla="*/ 1354 h 1900"/>
                <a:gd name="T28" fmla="*/ 1153 w 1577"/>
                <a:gd name="T29" fmla="*/ 554 h 1900"/>
                <a:gd name="T30" fmla="*/ 355 w 1577"/>
                <a:gd name="T31" fmla="*/ 200 h 1900"/>
                <a:gd name="T32" fmla="*/ 532 w 1577"/>
                <a:gd name="T33" fmla="*/ 150 h 1900"/>
                <a:gd name="T34" fmla="*/ 613 w 1577"/>
                <a:gd name="T35" fmla="*/ 142 h 1900"/>
                <a:gd name="T36" fmla="*/ 752 w 1577"/>
                <a:gd name="T37" fmla="*/ 61 h 1900"/>
                <a:gd name="T38" fmla="*/ 814 w 1577"/>
                <a:gd name="T39" fmla="*/ 61 h 1900"/>
                <a:gd name="T40" fmla="*/ 937 w 1577"/>
                <a:gd name="T41" fmla="*/ 115 h 1900"/>
                <a:gd name="T42" fmla="*/ 1045 w 1577"/>
                <a:gd name="T43" fmla="*/ 184 h 1900"/>
                <a:gd name="T44" fmla="*/ 1149 w 1577"/>
                <a:gd name="T45" fmla="*/ 138 h 1900"/>
                <a:gd name="T46" fmla="*/ 1234 w 1577"/>
                <a:gd name="T47" fmla="*/ 365 h 1900"/>
                <a:gd name="T48" fmla="*/ 424 w 1577"/>
                <a:gd name="T49" fmla="*/ 650 h 1900"/>
                <a:gd name="T50" fmla="*/ 841 w 1577"/>
                <a:gd name="T51" fmla="*/ 1173 h 1900"/>
                <a:gd name="T52" fmla="*/ 424 w 1577"/>
                <a:gd name="T53" fmla="*/ 877 h 1900"/>
                <a:gd name="T54" fmla="*/ 744 w 1577"/>
                <a:gd name="T55" fmla="*/ 1458 h 1900"/>
                <a:gd name="T56" fmla="*/ 602 w 1577"/>
                <a:gd name="T57" fmla="*/ 1508 h 1900"/>
                <a:gd name="T58" fmla="*/ 694 w 1577"/>
                <a:gd name="T59" fmla="*/ 1331 h 1900"/>
                <a:gd name="T60" fmla="*/ 559 w 1577"/>
                <a:gd name="T61" fmla="*/ 1261 h 1900"/>
                <a:gd name="T62" fmla="*/ 856 w 1577"/>
                <a:gd name="T63" fmla="*/ 1234 h 1900"/>
                <a:gd name="T64" fmla="*/ 898 w 1577"/>
                <a:gd name="T65" fmla="*/ 1261 h 1900"/>
                <a:gd name="T66" fmla="*/ 617 w 1577"/>
                <a:gd name="T67" fmla="*/ 1231 h 1900"/>
                <a:gd name="T68" fmla="*/ 883 w 1577"/>
                <a:gd name="T69" fmla="*/ 1331 h 1900"/>
                <a:gd name="T70" fmla="*/ 945 w 1577"/>
                <a:gd name="T71" fmla="*/ 1377 h 1900"/>
                <a:gd name="T72" fmla="*/ 837 w 1577"/>
                <a:gd name="T73" fmla="*/ 1458 h 1900"/>
                <a:gd name="T74" fmla="*/ 975 w 1577"/>
                <a:gd name="T75" fmla="*/ 1508 h 1900"/>
                <a:gd name="T76" fmla="*/ 590 w 1577"/>
                <a:gd name="T77" fmla="*/ 1800 h 1900"/>
                <a:gd name="T78" fmla="*/ 659 w 1577"/>
                <a:gd name="T79" fmla="*/ 1800 h 1900"/>
                <a:gd name="T80" fmla="*/ 929 w 1577"/>
                <a:gd name="T81" fmla="*/ 1827 h 1900"/>
                <a:gd name="T82" fmla="*/ 979 w 1577"/>
                <a:gd name="T83" fmla="*/ 1777 h 1900"/>
                <a:gd name="T84" fmla="*/ 1515 w 1577"/>
                <a:gd name="T85" fmla="*/ 1769 h 1900"/>
                <a:gd name="T86" fmla="*/ 1303 w 1577"/>
                <a:gd name="T87" fmla="*/ 1715 h 1900"/>
                <a:gd name="T88" fmla="*/ 1045 w 1577"/>
                <a:gd name="T89" fmla="*/ 1838 h 1900"/>
                <a:gd name="T90" fmla="*/ 933 w 1577"/>
                <a:gd name="T91" fmla="*/ 1708 h 1900"/>
                <a:gd name="T92" fmla="*/ 721 w 1577"/>
                <a:gd name="T93" fmla="*/ 1800 h 1900"/>
                <a:gd name="T94" fmla="*/ 586 w 1577"/>
                <a:gd name="T95" fmla="*/ 1712 h 1900"/>
                <a:gd name="T96" fmla="*/ 324 w 1577"/>
                <a:gd name="T97" fmla="*/ 1723 h 1900"/>
                <a:gd name="T98" fmla="*/ 266 w 1577"/>
                <a:gd name="T99" fmla="*/ 1838 h 1900"/>
                <a:gd name="T100" fmla="*/ 89 w 1577"/>
                <a:gd name="T101" fmla="*/ 1450 h 1900"/>
                <a:gd name="T102" fmla="*/ 559 w 1577"/>
                <a:gd name="T103" fmla="*/ 1461 h 1900"/>
                <a:gd name="T104" fmla="*/ 671 w 1577"/>
                <a:gd name="T105" fmla="*/ 1611 h 1900"/>
                <a:gd name="T106" fmla="*/ 910 w 1577"/>
                <a:gd name="T107" fmla="*/ 1611 h 1900"/>
                <a:gd name="T108" fmla="*/ 1022 w 1577"/>
                <a:gd name="T109" fmla="*/ 1461 h 1900"/>
                <a:gd name="T110" fmla="*/ 1492 w 1577"/>
                <a:gd name="T111" fmla="*/ 145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77" h="1900">
                  <a:moveTo>
                    <a:pt x="1442" y="1342"/>
                  </a:moveTo>
                  <a:lnTo>
                    <a:pt x="1083" y="1223"/>
                  </a:lnTo>
                  <a:lnTo>
                    <a:pt x="1083" y="1108"/>
                  </a:lnTo>
                  <a:lnTo>
                    <a:pt x="1091" y="1108"/>
                  </a:lnTo>
                  <a:lnTo>
                    <a:pt x="1118" y="1088"/>
                  </a:lnTo>
                  <a:lnTo>
                    <a:pt x="1141" y="1065"/>
                  </a:lnTo>
                  <a:lnTo>
                    <a:pt x="1180" y="1011"/>
                  </a:lnTo>
                  <a:lnTo>
                    <a:pt x="1195" y="981"/>
                  </a:lnTo>
                  <a:lnTo>
                    <a:pt x="1207" y="946"/>
                  </a:lnTo>
                  <a:lnTo>
                    <a:pt x="1214" y="911"/>
                  </a:lnTo>
                  <a:lnTo>
                    <a:pt x="1214" y="877"/>
                  </a:lnTo>
                  <a:lnTo>
                    <a:pt x="1214" y="481"/>
                  </a:lnTo>
                  <a:lnTo>
                    <a:pt x="1257" y="442"/>
                  </a:lnTo>
                  <a:lnTo>
                    <a:pt x="1288" y="400"/>
                  </a:lnTo>
                  <a:lnTo>
                    <a:pt x="1307" y="346"/>
                  </a:lnTo>
                  <a:lnTo>
                    <a:pt x="1315" y="292"/>
                  </a:lnTo>
                  <a:lnTo>
                    <a:pt x="1311" y="246"/>
                  </a:lnTo>
                  <a:lnTo>
                    <a:pt x="1295" y="204"/>
                  </a:lnTo>
                  <a:lnTo>
                    <a:pt x="1276" y="165"/>
                  </a:lnTo>
                  <a:lnTo>
                    <a:pt x="1245" y="130"/>
                  </a:lnTo>
                  <a:lnTo>
                    <a:pt x="1214" y="104"/>
                  </a:lnTo>
                  <a:lnTo>
                    <a:pt x="1176" y="80"/>
                  </a:lnTo>
                  <a:lnTo>
                    <a:pt x="1134" y="69"/>
                  </a:lnTo>
                  <a:lnTo>
                    <a:pt x="1087" y="65"/>
                  </a:lnTo>
                  <a:lnTo>
                    <a:pt x="1041" y="69"/>
                  </a:lnTo>
                  <a:lnTo>
                    <a:pt x="995" y="84"/>
                  </a:lnTo>
                  <a:lnTo>
                    <a:pt x="941" y="38"/>
                  </a:lnTo>
                  <a:lnTo>
                    <a:pt x="906" y="23"/>
                  </a:lnTo>
                  <a:lnTo>
                    <a:pt x="875" y="11"/>
                  </a:lnTo>
                  <a:lnTo>
                    <a:pt x="875" y="11"/>
                  </a:lnTo>
                  <a:lnTo>
                    <a:pt x="860" y="7"/>
                  </a:lnTo>
                  <a:lnTo>
                    <a:pt x="860" y="7"/>
                  </a:lnTo>
                  <a:lnTo>
                    <a:pt x="848" y="4"/>
                  </a:lnTo>
                  <a:lnTo>
                    <a:pt x="844" y="4"/>
                  </a:lnTo>
                  <a:lnTo>
                    <a:pt x="833" y="4"/>
                  </a:lnTo>
                  <a:lnTo>
                    <a:pt x="833" y="0"/>
                  </a:lnTo>
                  <a:lnTo>
                    <a:pt x="817" y="0"/>
                  </a:lnTo>
                  <a:lnTo>
                    <a:pt x="817" y="0"/>
                  </a:lnTo>
                  <a:lnTo>
                    <a:pt x="806" y="0"/>
                  </a:lnTo>
                  <a:lnTo>
                    <a:pt x="802" y="0"/>
                  </a:lnTo>
                  <a:lnTo>
                    <a:pt x="790" y="0"/>
                  </a:lnTo>
                  <a:lnTo>
                    <a:pt x="775" y="0"/>
                  </a:lnTo>
                  <a:lnTo>
                    <a:pt x="775" y="0"/>
                  </a:lnTo>
                  <a:lnTo>
                    <a:pt x="763" y="0"/>
                  </a:lnTo>
                  <a:lnTo>
                    <a:pt x="760" y="0"/>
                  </a:lnTo>
                  <a:lnTo>
                    <a:pt x="748" y="0"/>
                  </a:lnTo>
                  <a:lnTo>
                    <a:pt x="744" y="4"/>
                  </a:lnTo>
                  <a:lnTo>
                    <a:pt x="733" y="4"/>
                  </a:lnTo>
                  <a:lnTo>
                    <a:pt x="733" y="4"/>
                  </a:lnTo>
                  <a:lnTo>
                    <a:pt x="717" y="7"/>
                  </a:lnTo>
                  <a:lnTo>
                    <a:pt x="717" y="7"/>
                  </a:lnTo>
                  <a:lnTo>
                    <a:pt x="682" y="19"/>
                  </a:lnTo>
                  <a:lnTo>
                    <a:pt x="648" y="34"/>
                  </a:lnTo>
                  <a:lnTo>
                    <a:pt x="613" y="57"/>
                  </a:lnTo>
                  <a:lnTo>
                    <a:pt x="582" y="84"/>
                  </a:lnTo>
                  <a:lnTo>
                    <a:pt x="540" y="69"/>
                  </a:lnTo>
                  <a:lnTo>
                    <a:pt x="494" y="65"/>
                  </a:lnTo>
                  <a:lnTo>
                    <a:pt x="447" y="69"/>
                  </a:lnTo>
                  <a:lnTo>
                    <a:pt x="405" y="80"/>
                  </a:lnTo>
                  <a:lnTo>
                    <a:pt x="366" y="104"/>
                  </a:lnTo>
                  <a:lnTo>
                    <a:pt x="332" y="130"/>
                  </a:lnTo>
                  <a:lnTo>
                    <a:pt x="305" y="165"/>
                  </a:lnTo>
                  <a:lnTo>
                    <a:pt x="285" y="204"/>
                  </a:lnTo>
                  <a:lnTo>
                    <a:pt x="270" y="246"/>
                  </a:lnTo>
                  <a:lnTo>
                    <a:pt x="266" y="292"/>
                  </a:lnTo>
                  <a:lnTo>
                    <a:pt x="274" y="346"/>
                  </a:lnTo>
                  <a:lnTo>
                    <a:pt x="293" y="400"/>
                  </a:lnTo>
                  <a:lnTo>
                    <a:pt x="324" y="442"/>
                  </a:lnTo>
                  <a:lnTo>
                    <a:pt x="363" y="481"/>
                  </a:lnTo>
                  <a:lnTo>
                    <a:pt x="363" y="877"/>
                  </a:lnTo>
                  <a:lnTo>
                    <a:pt x="366" y="911"/>
                  </a:lnTo>
                  <a:lnTo>
                    <a:pt x="374" y="946"/>
                  </a:lnTo>
                  <a:lnTo>
                    <a:pt x="382" y="981"/>
                  </a:lnTo>
                  <a:lnTo>
                    <a:pt x="397" y="1011"/>
                  </a:lnTo>
                  <a:lnTo>
                    <a:pt x="436" y="1065"/>
                  </a:lnTo>
                  <a:lnTo>
                    <a:pt x="463" y="1088"/>
                  </a:lnTo>
                  <a:lnTo>
                    <a:pt x="490" y="1108"/>
                  </a:lnTo>
                  <a:lnTo>
                    <a:pt x="497" y="1108"/>
                  </a:lnTo>
                  <a:lnTo>
                    <a:pt x="497" y="1223"/>
                  </a:lnTo>
                  <a:lnTo>
                    <a:pt x="135" y="1342"/>
                  </a:lnTo>
                  <a:lnTo>
                    <a:pt x="108" y="1354"/>
                  </a:lnTo>
                  <a:lnTo>
                    <a:pt x="81" y="1369"/>
                  </a:lnTo>
                  <a:lnTo>
                    <a:pt x="39" y="1411"/>
                  </a:lnTo>
                  <a:lnTo>
                    <a:pt x="23" y="1438"/>
                  </a:lnTo>
                  <a:lnTo>
                    <a:pt x="12" y="1465"/>
                  </a:lnTo>
                  <a:lnTo>
                    <a:pt x="4" y="1496"/>
                  </a:lnTo>
                  <a:lnTo>
                    <a:pt x="0" y="1527"/>
                  </a:lnTo>
                  <a:lnTo>
                    <a:pt x="0" y="1769"/>
                  </a:lnTo>
                  <a:lnTo>
                    <a:pt x="4" y="1796"/>
                  </a:lnTo>
                  <a:lnTo>
                    <a:pt x="12" y="1819"/>
                  </a:lnTo>
                  <a:lnTo>
                    <a:pt x="23" y="1842"/>
                  </a:lnTo>
                  <a:lnTo>
                    <a:pt x="39" y="1862"/>
                  </a:lnTo>
                  <a:lnTo>
                    <a:pt x="58" y="1877"/>
                  </a:lnTo>
                  <a:lnTo>
                    <a:pt x="81" y="1888"/>
                  </a:lnTo>
                  <a:lnTo>
                    <a:pt x="104" y="1896"/>
                  </a:lnTo>
                  <a:lnTo>
                    <a:pt x="131" y="1900"/>
                  </a:lnTo>
                  <a:lnTo>
                    <a:pt x="1446" y="1900"/>
                  </a:lnTo>
                  <a:lnTo>
                    <a:pt x="1473" y="1896"/>
                  </a:lnTo>
                  <a:lnTo>
                    <a:pt x="1500" y="1888"/>
                  </a:lnTo>
                  <a:lnTo>
                    <a:pt x="1519" y="1877"/>
                  </a:lnTo>
                  <a:lnTo>
                    <a:pt x="1538" y="1862"/>
                  </a:lnTo>
                  <a:lnTo>
                    <a:pt x="1554" y="1842"/>
                  </a:lnTo>
                  <a:lnTo>
                    <a:pt x="1565" y="1819"/>
                  </a:lnTo>
                  <a:lnTo>
                    <a:pt x="1573" y="1796"/>
                  </a:lnTo>
                  <a:lnTo>
                    <a:pt x="1577" y="1769"/>
                  </a:lnTo>
                  <a:lnTo>
                    <a:pt x="1577" y="1527"/>
                  </a:lnTo>
                  <a:lnTo>
                    <a:pt x="1573" y="1496"/>
                  </a:lnTo>
                  <a:lnTo>
                    <a:pt x="1569" y="1465"/>
                  </a:lnTo>
                  <a:lnTo>
                    <a:pt x="1558" y="1438"/>
                  </a:lnTo>
                  <a:lnTo>
                    <a:pt x="1542" y="1411"/>
                  </a:lnTo>
                  <a:lnTo>
                    <a:pt x="1500" y="1369"/>
                  </a:lnTo>
                  <a:lnTo>
                    <a:pt x="1473" y="1354"/>
                  </a:lnTo>
                  <a:lnTo>
                    <a:pt x="1442" y="1342"/>
                  </a:lnTo>
                  <a:lnTo>
                    <a:pt x="1442" y="1342"/>
                  </a:lnTo>
                  <a:close/>
                  <a:moveTo>
                    <a:pt x="1153" y="554"/>
                  </a:moveTo>
                  <a:lnTo>
                    <a:pt x="1153" y="588"/>
                  </a:lnTo>
                  <a:lnTo>
                    <a:pt x="424" y="588"/>
                  </a:lnTo>
                  <a:lnTo>
                    <a:pt x="424" y="488"/>
                  </a:lnTo>
                  <a:lnTo>
                    <a:pt x="1153" y="488"/>
                  </a:lnTo>
                  <a:lnTo>
                    <a:pt x="1153" y="554"/>
                  </a:lnTo>
                  <a:close/>
                  <a:moveTo>
                    <a:pt x="393" y="427"/>
                  </a:moveTo>
                  <a:lnTo>
                    <a:pt x="366" y="400"/>
                  </a:lnTo>
                  <a:lnTo>
                    <a:pt x="343" y="365"/>
                  </a:lnTo>
                  <a:lnTo>
                    <a:pt x="332" y="330"/>
                  </a:lnTo>
                  <a:lnTo>
                    <a:pt x="328" y="292"/>
                  </a:lnTo>
                  <a:lnTo>
                    <a:pt x="332" y="257"/>
                  </a:lnTo>
                  <a:lnTo>
                    <a:pt x="339" y="227"/>
                  </a:lnTo>
                  <a:lnTo>
                    <a:pt x="355" y="200"/>
                  </a:lnTo>
                  <a:lnTo>
                    <a:pt x="378" y="173"/>
                  </a:lnTo>
                  <a:lnTo>
                    <a:pt x="401" y="154"/>
                  </a:lnTo>
                  <a:lnTo>
                    <a:pt x="428" y="138"/>
                  </a:lnTo>
                  <a:lnTo>
                    <a:pt x="459" y="130"/>
                  </a:lnTo>
                  <a:lnTo>
                    <a:pt x="494" y="127"/>
                  </a:lnTo>
                  <a:lnTo>
                    <a:pt x="517" y="127"/>
                  </a:lnTo>
                  <a:lnTo>
                    <a:pt x="544" y="134"/>
                  </a:lnTo>
                  <a:lnTo>
                    <a:pt x="532" y="150"/>
                  </a:lnTo>
                  <a:lnTo>
                    <a:pt x="528" y="161"/>
                  </a:lnTo>
                  <a:lnTo>
                    <a:pt x="528" y="173"/>
                  </a:lnTo>
                  <a:lnTo>
                    <a:pt x="536" y="184"/>
                  </a:lnTo>
                  <a:lnTo>
                    <a:pt x="544" y="192"/>
                  </a:lnTo>
                  <a:lnTo>
                    <a:pt x="559" y="196"/>
                  </a:lnTo>
                  <a:lnTo>
                    <a:pt x="575" y="192"/>
                  </a:lnTo>
                  <a:lnTo>
                    <a:pt x="586" y="180"/>
                  </a:lnTo>
                  <a:lnTo>
                    <a:pt x="613" y="142"/>
                  </a:lnTo>
                  <a:lnTo>
                    <a:pt x="613" y="142"/>
                  </a:lnTo>
                  <a:lnTo>
                    <a:pt x="640" y="115"/>
                  </a:lnTo>
                  <a:lnTo>
                    <a:pt x="671" y="92"/>
                  </a:lnTo>
                  <a:lnTo>
                    <a:pt x="706" y="77"/>
                  </a:lnTo>
                  <a:lnTo>
                    <a:pt x="740" y="65"/>
                  </a:lnTo>
                  <a:lnTo>
                    <a:pt x="740" y="65"/>
                  </a:lnTo>
                  <a:lnTo>
                    <a:pt x="752" y="61"/>
                  </a:lnTo>
                  <a:lnTo>
                    <a:pt x="752" y="61"/>
                  </a:lnTo>
                  <a:lnTo>
                    <a:pt x="763" y="61"/>
                  </a:lnTo>
                  <a:lnTo>
                    <a:pt x="763" y="61"/>
                  </a:lnTo>
                  <a:lnTo>
                    <a:pt x="775" y="61"/>
                  </a:lnTo>
                  <a:lnTo>
                    <a:pt x="779" y="61"/>
                  </a:lnTo>
                  <a:lnTo>
                    <a:pt x="790" y="61"/>
                  </a:lnTo>
                  <a:lnTo>
                    <a:pt x="802" y="61"/>
                  </a:lnTo>
                  <a:lnTo>
                    <a:pt x="802" y="61"/>
                  </a:lnTo>
                  <a:lnTo>
                    <a:pt x="814" y="61"/>
                  </a:lnTo>
                  <a:lnTo>
                    <a:pt x="817" y="61"/>
                  </a:lnTo>
                  <a:lnTo>
                    <a:pt x="825" y="61"/>
                  </a:lnTo>
                  <a:lnTo>
                    <a:pt x="829" y="61"/>
                  </a:lnTo>
                  <a:lnTo>
                    <a:pt x="841" y="65"/>
                  </a:lnTo>
                  <a:lnTo>
                    <a:pt x="841" y="65"/>
                  </a:lnTo>
                  <a:lnTo>
                    <a:pt x="875" y="77"/>
                  </a:lnTo>
                  <a:lnTo>
                    <a:pt x="910" y="92"/>
                  </a:lnTo>
                  <a:lnTo>
                    <a:pt x="937" y="115"/>
                  </a:lnTo>
                  <a:lnTo>
                    <a:pt x="964" y="142"/>
                  </a:lnTo>
                  <a:lnTo>
                    <a:pt x="968" y="142"/>
                  </a:lnTo>
                  <a:lnTo>
                    <a:pt x="995" y="180"/>
                  </a:lnTo>
                  <a:lnTo>
                    <a:pt x="1002" y="188"/>
                  </a:lnTo>
                  <a:lnTo>
                    <a:pt x="1010" y="196"/>
                  </a:lnTo>
                  <a:lnTo>
                    <a:pt x="1022" y="196"/>
                  </a:lnTo>
                  <a:lnTo>
                    <a:pt x="1033" y="192"/>
                  </a:lnTo>
                  <a:lnTo>
                    <a:pt x="1045" y="184"/>
                  </a:lnTo>
                  <a:lnTo>
                    <a:pt x="1049" y="173"/>
                  </a:lnTo>
                  <a:lnTo>
                    <a:pt x="1053" y="161"/>
                  </a:lnTo>
                  <a:lnTo>
                    <a:pt x="1049" y="150"/>
                  </a:lnTo>
                  <a:lnTo>
                    <a:pt x="1037" y="134"/>
                  </a:lnTo>
                  <a:lnTo>
                    <a:pt x="1060" y="127"/>
                  </a:lnTo>
                  <a:lnTo>
                    <a:pt x="1087" y="127"/>
                  </a:lnTo>
                  <a:lnTo>
                    <a:pt x="1118" y="130"/>
                  </a:lnTo>
                  <a:lnTo>
                    <a:pt x="1149" y="138"/>
                  </a:lnTo>
                  <a:lnTo>
                    <a:pt x="1180" y="154"/>
                  </a:lnTo>
                  <a:lnTo>
                    <a:pt x="1203" y="173"/>
                  </a:lnTo>
                  <a:lnTo>
                    <a:pt x="1222" y="200"/>
                  </a:lnTo>
                  <a:lnTo>
                    <a:pt x="1238" y="227"/>
                  </a:lnTo>
                  <a:lnTo>
                    <a:pt x="1249" y="257"/>
                  </a:lnTo>
                  <a:lnTo>
                    <a:pt x="1253" y="292"/>
                  </a:lnTo>
                  <a:lnTo>
                    <a:pt x="1249" y="330"/>
                  </a:lnTo>
                  <a:lnTo>
                    <a:pt x="1234" y="365"/>
                  </a:lnTo>
                  <a:lnTo>
                    <a:pt x="1214" y="400"/>
                  </a:lnTo>
                  <a:lnTo>
                    <a:pt x="1184" y="427"/>
                  </a:lnTo>
                  <a:lnTo>
                    <a:pt x="1184" y="427"/>
                  </a:lnTo>
                  <a:lnTo>
                    <a:pt x="393" y="427"/>
                  </a:lnTo>
                  <a:lnTo>
                    <a:pt x="393" y="427"/>
                  </a:lnTo>
                  <a:lnTo>
                    <a:pt x="393" y="427"/>
                  </a:lnTo>
                  <a:close/>
                  <a:moveTo>
                    <a:pt x="424" y="877"/>
                  </a:moveTo>
                  <a:lnTo>
                    <a:pt x="424" y="650"/>
                  </a:lnTo>
                  <a:lnTo>
                    <a:pt x="1153" y="650"/>
                  </a:lnTo>
                  <a:lnTo>
                    <a:pt x="1153" y="877"/>
                  </a:lnTo>
                  <a:lnTo>
                    <a:pt x="1145" y="931"/>
                  </a:lnTo>
                  <a:lnTo>
                    <a:pt x="1130" y="981"/>
                  </a:lnTo>
                  <a:lnTo>
                    <a:pt x="1099" y="1023"/>
                  </a:lnTo>
                  <a:lnTo>
                    <a:pt x="1056" y="1054"/>
                  </a:lnTo>
                  <a:lnTo>
                    <a:pt x="887" y="1154"/>
                  </a:lnTo>
                  <a:lnTo>
                    <a:pt x="841" y="1173"/>
                  </a:lnTo>
                  <a:lnTo>
                    <a:pt x="790" y="1181"/>
                  </a:lnTo>
                  <a:lnTo>
                    <a:pt x="740" y="1173"/>
                  </a:lnTo>
                  <a:lnTo>
                    <a:pt x="690" y="1154"/>
                  </a:lnTo>
                  <a:lnTo>
                    <a:pt x="521" y="1054"/>
                  </a:lnTo>
                  <a:lnTo>
                    <a:pt x="482" y="1023"/>
                  </a:lnTo>
                  <a:lnTo>
                    <a:pt x="451" y="981"/>
                  </a:lnTo>
                  <a:lnTo>
                    <a:pt x="432" y="931"/>
                  </a:lnTo>
                  <a:lnTo>
                    <a:pt x="424" y="877"/>
                  </a:lnTo>
                  <a:lnTo>
                    <a:pt x="424" y="877"/>
                  </a:lnTo>
                  <a:close/>
                  <a:moveTo>
                    <a:pt x="644" y="1450"/>
                  </a:moveTo>
                  <a:lnTo>
                    <a:pt x="667" y="1431"/>
                  </a:lnTo>
                  <a:lnTo>
                    <a:pt x="698" y="1411"/>
                  </a:lnTo>
                  <a:lnTo>
                    <a:pt x="729" y="1404"/>
                  </a:lnTo>
                  <a:lnTo>
                    <a:pt x="760" y="1396"/>
                  </a:lnTo>
                  <a:lnTo>
                    <a:pt x="756" y="1427"/>
                  </a:lnTo>
                  <a:lnTo>
                    <a:pt x="744" y="1458"/>
                  </a:lnTo>
                  <a:lnTo>
                    <a:pt x="729" y="1488"/>
                  </a:lnTo>
                  <a:lnTo>
                    <a:pt x="706" y="1515"/>
                  </a:lnTo>
                  <a:lnTo>
                    <a:pt x="679" y="1535"/>
                  </a:lnTo>
                  <a:lnTo>
                    <a:pt x="648" y="1554"/>
                  </a:lnTo>
                  <a:lnTo>
                    <a:pt x="621" y="1565"/>
                  </a:lnTo>
                  <a:lnTo>
                    <a:pt x="590" y="1569"/>
                  </a:lnTo>
                  <a:lnTo>
                    <a:pt x="594" y="1538"/>
                  </a:lnTo>
                  <a:lnTo>
                    <a:pt x="602" y="1508"/>
                  </a:lnTo>
                  <a:lnTo>
                    <a:pt x="621" y="1477"/>
                  </a:lnTo>
                  <a:lnTo>
                    <a:pt x="644" y="1450"/>
                  </a:lnTo>
                  <a:lnTo>
                    <a:pt x="644" y="1450"/>
                  </a:lnTo>
                  <a:close/>
                  <a:moveTo>
                    <a:pt x="559" y="1261"/>
                  </a:moveTo>
                  <a:lnTo>
                    <a:pt x="586" y="1285"/>
                  </a:lnTo>
                  <a:lnTo>
                    <a:pt x="617" y="1304"/>
                  </a:lnTo>
                  <a:lnTo>
                    <a:pt x="655" y="1319"/>
                  </a:lnTo>
                  <a:lnTo>
                    <a:pt x="694" y="1331"/>
                  </a:lnTo>
                  <a:lnTo>
                    <a:pt x="740" y="1338"/>
                  </a:lnTo>
                  <a:lnTo>
                    <a:pt x="686" y="1350"/>
                  </a:lnTo>
                  <a:lnTo>
                    <a:pt x="636" y="1377"/>
                  </a:lnTo>
                  <a:lnTo>
                    <a:pt x="609" y="1358"/>
                  </a:lnTo>
                  <a:lnTo>
                    <a:pt x="586" y="1335"/>
                  </a:lnTo>
                  <a:lnTo>
                    <a:pt x="567" y="1304"/>
                  </a:lnTo>
                  <a:lnTo>
                    <a:pt x="559" y="1261"/>
                  </a:lnTo>
                  <a:lnTo>
                    <a:pt x="559" y="1261"/>
                  </a:lnTo>
                  <a:close/>
                  <a:moveTo>
                    <a:pt x="563" y="1146"/>
                  </a:moveTo>
                  <a:lnTo>
                    <a:pt x="659" y="1208"/>
                  </a:lnTo>
                  <a:lnTo>
                    <a:pt x="690" y="1223"/>
                  </a:lnTo>
                  <a:lnTo>
                    <a:pt x="721" y="1234"/>
                  </a:lnTo>
                  <a:lnTo>
                    <a:pt x="756" y="1238"/>
                  </a:lnTo>
                  <a:lnTo>
                    <a:pt x="790" y="1242"/>
                  </a:lnTo>
                  <a:lnTo>
                    <a:pt x="825" y="1238"/>
                  </a:lnTo>
                  <a:lnTo>
                    <a:pt x="856" y="1234"/>
                  </a:lnTo>
                  <a:lnTo>
                    <a:pt x="891" y="1223"/>
                  </a:lnTo>
                  <a:lnTo>
                    <a:pt x="918" y="1208"/>
                  </a:lnTo>
                  <a:lnTo>
                    <a:pt x="1018" y="1146"/>
                  </a:lnTo>
                  <a:lnTo>
                    <a:pt x="1006" y="1181"/>
                  </a:lnTo>
                  <a:lnTo>
                    <a:pt x="987" y="1208"/>
                  </a:lnTo>
                  <a:lnTo>
                    <a:pt x="960" y="1231"/>
                  </a:lnTo>
                  <a:lnTo>
                    <a:pt x="933" y="1250"/>
                  </a:lnTo>
                  <a:lnTo>
                    <a:pt x="898" y="1261"/>
                  </a:lnTo>
                  <a:lnTo>
                    <a:pt x="864" y="1273"/>
                  </a:lnTo>
                  <a:lnTo>
                    <a:pt x="825" y="1277"/>
                  </a:lnTo>
                  <a:lnTo>
                    <a:pt x="790" y="1277"/>
                  </a:lnTo>
                  <a:lnTo>
                    <a:pt x="752" y="1277"/>
                  </a:lnTo>
                  <a:lnTo>
                    <a:pt x="717" y="1273"/>
                  </a:lnTo>
                  <a:lnTo>
                    <a:pt x="682" y="1261"/>
                  </a:lnTo>
                  <a:lnTo>
                    <a:pt x="648" y="1250"/>
                  </a:lnTo>
                  <a:lnTo>
                    <a:pt x="617" y="1231"/>
                  </a:lnTo>
                  <a:lnTo>
                    <a:pt x="594" y="1208"/>
                  </a:lnTo>
                  <a:lnTo>
                    <a:pt x="575" y="1181"/>
                  </a:lnTo>
                  <a:lnTo>
                    <a:pt x="563" y="1146"/>
                  </a:lnTo>
                  <a:lnTo>
                    <a:pt x="563" y="1146"/>
                  </a:lnTo>
                  <a:close/>
                  <a:moveTo>
                    <a:pt x="945" y="1377"/>
                  </a:moveTo>
                  <a:lnTo>
                    <a:pt x="895" y="1350"/>
                  </a:lnTo>
                  <a:lnTo>
                    <a:pt x="841" y="1338"/>
                  </a:lnTo>
                  <a:lnTo>
                    <a:pt x="883" y="1331"/>
                  </a:lnTo>
                  <a:lnTo>
                    <a:pt x="925" y="1319"/>
                  </a:lnTo>
                  <a:lnTo>
                    <a:pt x="960" y="1304"/>
                  </a:lnTo>
                  <a:lnTo>
                    <a:pt x="995" y="1285"/>
                  </a:lnTo>
                  <a:lnTo>
                    <a:pt x="1022" y="1261"/>
                  </a:lnTo>
                  <a:lnTo>
                    <a:pt x="1010" y="1304"/>
                  </a:lnTo>
                  <a:lnTo>
                    <a:pt x="995" y="1335"/>
                  </a:lnTo>
                  <a:lnTo>
                    <a:pt x="968" y="1358"/>
                  </a:lnTo>
                  <a:lnTo>
                    <a:pt x="945" y="1377"/>
                  </a:lnTo>
                  <a:lnTo>
                    <a:pt x="945" y="1377"/>
                  </a:lnTo>
                  <a:close/>
                  <a:moveTo>
                    <a:pt x="991" y="1569"/>
                  </a:moveTo>
                  <a:lnTo>
                    <a:pt x="960" y="1565"/>
                  </a:lnTo>
                  <a:lnTo>
                    <a:pt x="929" y="1554"/>
                  </a:lnTo>
                  <a:lnTo>
                    <a:pt x="902" y="1535"/>
                  </a:lnTo>
                  <a:lnTo>
                    <a:pt x="875" y="1515"/>
                  </a:lnTo>
                  <a:lnTo>
                    <a:pt x="852" y="1488"/>
                  </a:lnTo>
                  <a:lnTo>
                    <a:pt x="837" y="1458"/>
                  </a:lnTo>
                  <a:lnTo>
                    <a:pt x="825" y="1427"/>
                  </a:lnTo>
                  <a:lnTo>
                    <a:pt x="821" y="1396"/>
                  </a:lnTo>
                  <a:lnTo>
                    <a:pt x="852" y="1404"/>
                  </a:lnTo>
                  <a:lnTo>
                    <a:pt x="883" y="1411"/>
                  </a:lnTo>
                  <a:lnTo>
                    <a:pt x="910" y="1431"/>
                  </a:lnTo>
                  <a:lnTo>
                    <a:pt x="937" y="1450"/>
                  </a:lnTo>
                  <a:lnTo>
                    <a:pt x="960" y="1477"/>
                  </a:lnTo>
                  <a:lnTo>
                    <a:pt x="975" y="1508"/>
                  </a:lnTo>
                  <a:lnTo>
                    <a:pt x="987" y="1538"/>
                  </a:lnTo>
                  <a:lnTo>
                    <a:pt x="991" y="1569"/>
                  </a:lnTo>
                  <a:lnTo>
                    <a:pt x="991" y="1569"/>
                  </a:lnTo>
                  <a:close/>
                  <a:moveTo>
                    <a:pt x="625" y="1838"/>
                  </a:moveTo>
                  <a:lnTo>
                    <a:pt x="613" y="1835"/>
                  </a:lnTo>
                  <a:lnTo>
                    <a:pt x="602" y="1827"/>
                  </a:lnTo>
                  <a:lnTo>
                    <a:pt x="594" y="1815"/>
                  </a:lnTo>
                  <a:lnTo>
                    <a:pt x="590" y="1800"/>
                  </a:lnTo>
                  <a:lnTo>
                    <a:pt x="594" y="1788"/>
                  </a:lnTo>
                  <a:lnTo>
                    <a:pt x="602" y="1777"/>
                  </a:lnTo>
                  <a:lnTo>
                    <a:pt x="613" y="1769"/>
                  </a:lnTo>
                  <a:lnTo>
                    <a:pt x="625" y="1765"/>
                  </a:lnTo>
                  <a:lnTo>
                    <a:pt x="640" y="1769"/>
                  </a:lnTo>
                  <a:lnTo>
                    <a:pt x="652" y="1777"/>
                  </a:lnTo>
                  <a:lnTo>
                    <a:pt x="659" y="1788"/>
                  </a:lnTo>
                  <a:lnTo>
                    <a:pt x="659" y="1800"/>
                  </a:lnTo>
                  <a:lnTo>
                    <a:pt x="659" y="1815"/>
                  </a:lnTo>
                  <a:lnTo>
                    <a:pt x="652" y="1827"/>
                  </a:lnTo>
                  <a:lnTo>
                    <a:pt x="640" y="1835"/>
                  </a:lnTo>
                  <a:lnTo>
                    <a:pt x="625" y="1838"/>
                  </a:lnTo>
                  <a:lnTo>
                    <a:pt x="625" y="1838"/>
                  </a:lnTo>
                  <a:close/>
                  <a:moveTo>
                    <a:pt x="952" y="1838"/>
                  </a:moveTo>
                  <a:lnTo>
                    <a:pt x="941" y="1835"/>
                  </a:lnTo>
                  <a:lnTo>
                    <a:pt x="929" y="1827"/>
                  </a:lnTo>
                  <a:lnTo>
                    <a:pt x="921" y="1815"/>
                  </a:lnTo>
                  <a:lnTo>
                    <a:pt x="918" y="1800"/>
                  </a:lnTo>
                  <a:lnTo>
                    <a:pt x="921" y="1788"/>
                  </a:lnTo>
                  <a:lnTo>
                    <a:pt x="929" y="1777"/>
                  </a:lnTo>
                  <a:lnTo>
                    <a:pt x="941" y="1769"/>
                  </a:lnTo>
                  <a:lnTo>
                    <a:pt x="952" y="1765"/>
                  </a:lnTo>
                  <a:lnTo>
                    <a:pt x="968" y="1769"/>
                  </a:lnTo>
                  <a:lnTo>
                    <a:pt x="979" y="1777"/>
                  </a:lnTo>
                  <a:lnTo>
                    <a:pt x="987" y="1788"/>
                  </a:lnTo>
                  <a:lnTo>
                    <a:pt x="991" y="1800"/>
                  </a:lnTo>
                  <a:lnTo>
                    <a:pt x="987" y="1815"/>
                  </a:lnTo>
                  <a:lnTo>
                    <a:pt x="979" y="1827"/>
                  </a:lnTo>
                  <a:lnTo>
                    <a:pt x="968" y="1835"/>
                  </a:lnTo>
                  <a:lnTo>
                    <a:pt x="952" y="1838"/>
                  </a:lnTo>
                  <a:lnTo>
                    <a:pt x="952" y="1838"/>
                  </a:lnTo>
                  <a:close/>
                  <a:moveTo>
                    <a:pt x="1515" y="1769"/>
                  </a:moveTo>
                  <a:lnTo>
                    <a:pt x="1511" y="1796"/>
                  </a:lnTo>
                  <a:lnTo>
                    <a:pt x="1496" y="1815"/>
                  </a:lnTo>
                  <a:lnTo>
                    <a:pt x="1473" y="1831"/>
                  </a:lnTo>
                  <a:lnTo>
                    <a:pt x="1446" y="1838"/>
                  </a:lnTo>
                  <a:lnTo>
                    <a:pt x="1315" y="1838"/>
                  </a:lnTo>
                  <a:lnTo>
                    <a:pt x="1315" y="1735"/>
                  </a:lnTo>
                  <a:lnTo>
                    <a:pt x="1311" y="1723"/>
                  </a:lnTo>
                  <a:lnTo>
                    <a:pt x="1303" y="1715"/>
                  </a:lnTo>
                  <a:lnTo>
                    <a:pt x="1295" y="1708"/>
                  </a:lnTo>
                  <a:lnTo>
                    <a:pt x="1284" y="1704"/>
                  </a:lnTo>
                  <a:lnTo>
                    <a:pt x="1272" y="1708"/>
                  </a:lnTo>
                  <a:lnTo>
                    <a:pt x="1261" y="1715"/>
                  </a:lnTo>
                  <a:lnTo>
                    <a:pt x="1253" y="1723"/>
                  </a:lnTo>
                  <a:lnTo>
                    <a:pt x="1253" y="1735"/>
                  </a:lnTo>
                  <a:lnTo>
                    <a:pt x="1253" y="1838"/>
                  </a:lnTo>
                  <a:lnTo>
                    <a:pt x="1045" y="1838"/>
                  </a:lnTo>
                  <a:lnTo>
                    <a:pt x="1053" y="1800"/>
                  </a:lnTo>
                  <a:lnTo>
                    <a:pt x="1049" y="1781"/>
                  </a:lnTo>
                  <a:lnTo>
                    <a:pt x="1045" y="1765"/>
                  </a:lnTo>
                  <a:lnTo>
                    <a:pt x="1022" y="1735"/>
                  </a:lnTo>
                  <a:lnTo>
                    <a:pt x="991" y="1712"/>
                  </a:lnTo>
                  <a:lnTo>
                    <a:pt x="975" y="1708"/>
                  </a:lnTo>
                  <a:lnTo>
                    <a:pt x="952" y="1704"/>
                  </a:lnTo>
                  <a:lnTo>
                    <a:pt x="933" y="1708"/>
                  </a:lnTo>
                  <a:lnTo>
                    <a:pt x="918" y="1712"/>
                  </a:lnTo>
                  <a:lnTo>
                    <a:pt x="887" y="1735"/>
                  </a:lnTo>
                  <a:lnTo>
                    <a:pt x="864" y="1765"/>
                  </a:lnTo>
                  <a:lnTo>
                    <a:pt x="860" y="1781"/>
                  </a:lnTo>
                  <a:lnTo>
                    <a:pt x="856" y="1800"/>
                  </a:lnTo>
                  <a:lnTo>
                    <a:pt x="864" y="1838"/>
                  </a:lnTo>
                  <a:lnTo>
                    <a:pt x="717" y="1838"/>
                  </a:lnTo>
                  <a:lnTo>
                    <a:pt x="721" y="1800"/>
                  </a:lnTo>
                  <a:lnTo>
                    <a:pt x="721" y="1781"/>
                  </a:lnTo>
                  <a:lnTo>
                    <a:pt x="713" y="1765"/>
                  </a:lnTo>
                  <a:lnTo>
                    <a:pt x="694" y="1735"/>
                  </a:lnTo>
                  <a:lnTo>
                    <a:pt x="663" y="1712"/>
                  </a:lnTo>
                  <a:lnTo>
                    <a:pt x="644" y="1708"/>
                  </a:lnTo>
                  <a:lnTo>
                    <a:pt x="625" y="1704"/>
                  </a:lnTo>
                  <a:lnTo>
                    <a:pt x="605" y="1708"/>
                  </a:lnTo>
                  <a:lnTo>
                    <a:pt x="586" y="1712"/>
                  </a:lnTo>
                  <a:lnTo>
                    <a:pt x="555" y="1735"/>
                  </a:lnTo>
                  <a:lnTo>
                    <a:pt x="536" y="1765"/>
                  </a:lnTo>
                  <a:lnTo>
                    <a:pt x="532" y="1781"/>
                  </a:lnTo>
                  <a:lnTo>
                    <a:pt x="528" y="1800"/>
                  </a:lnTo>
                  <a:lnTo>
                    <a:pt x="536" y="1838"/>
                  </a:lnTo>
                  <a:lnTo>
                    <a:pt x="328" y="1838"/>
                  </a:lnTo>
                  <a:lnTo>
                    <a:pt x="328" y="1735"/>
                  </a:lnTo>
                  <a:lnTo>
                    <a:pt x="324" y="1723"/>
                  </a:lnTo>
                  <a:lnTo>
                    <a:pt x="316" y="1715"/>
                  </a:lnTo>
                  <a:lnTo>
                    <a:pt x="309" y="1708"/>
                  </a:lnTo>
                  <a:lnTo>
                    <a:pt x="297" y="1704"/>
                  </a:lnTo>
                  <a:lnTo>
                    <a:pt x="285" y="1708"/>
                  </a:lnTo>
                  <a:lnTo>
                    <a:pt x="274" y="1715"/>
                  </a:lnTo>
                  <a:lnTo>
                    <a:pt x="266" y="1723"/>
                  </a:lnTo>
                  <a:lnTo>
                    <a:pt x="266" y="1735"/>
                  </a:lnTo>
                  <a:lnTo>
                    <a:pt x="266" y="1838"/>
                  </a:lnTo>
                  <a:lnTo>
                    <a:pt x="131" y="1838"/>
                  </a:lnTo>
                  <a:lnTo>
                    <a:pt x="104" y="1831"/>
                  </a:lnTo>
                  <a:lnTo>
                    <a:pt x="85" y="1815"/>
                  </a:lnTo>
                  <a:lnTo>
                    <a:pt x="70" y="1796"/>
                  </a:lnTo>
                  <a:lnTo>
                    <a:pt x="66" y="1769"/>
                  </a:lnTo>
                  <a:lnTo>
                    <a:pt x="66" y="1527"/>
                  </a:lnTo>
                  <a:lnTo>
                    <a:pt x="70" y="1485"/>
                  </a:lnTo>
                  <a:lnTo>
                    <a:pt x="89" y="1450"/>
                  </a:lnTo>
                  <a:lnTo>
                    <a:pt x="120" y="1419"/>
                  </a:lnTo>
                  <a:lnTo>
                    <a:pt x="154" y="1400"/>
                  </a:lnTo>
                  <a:lnTo>
                    <a:pt x="501" y="1285"/>
                  </a:lnTo>
                  <a:lnTo>
                    <a:pt x="509" y="1327"/>
                  </a:lnTo>
                  <a:lnTo>
                    <a:pt x="528" y="1361"/>
                  </a:lnTo>
                  <a:lnTo>
                    <a:pt x="555" y="1392"/>
                  </a:lnTo>
                  <a:lnTo>
                    <a:pt x="586" y="1419"/>
                  </a:lnTo>
                  <a:lnTo>
                    <a:pt x="559" y="1461"/>
                  </a:lnTo>
                  <a:lnTo>
                    <a:pt x="536" y="1508"/>
                  </a:lnTo>
                  <a:lnTo>
                    <a:pt x="528" y="1554"/>
                  </a:lnTo>
                  <a:lnTo>
                    <a:pt x="528" y="1600"/>
                  </a:lnTo>
                  <a:lnTo>
                    <a:pt x="540" y="1619"/>
                  </a:lnTo>
                  <a:lnTo>
                    <a:pt x="555" y="1627"/>
                  </a:lnTo>
                  <a:lnTo>
                    <a:pt x="586" y="1631"/>
                  </a:lnTo>
                  <a:lnTo>
                    <a:pt x="629" y="1623"/>
                  </a:lnTo>
                  <a:lnTo>
                    <a:pt x="671" y="1611"/>
                  </a:lnTo>
                  <a:lnTo>
                    <a:pt x="713" y="1588"/>
                  </a:lnTo>
                  <a:lnTo>
                    <a:pt x="748" y="1558"/>
                  </a:lnTo>
                  <a:lnTo>
                    <a:pt x="771" y="1531"/>
                  </a:lnTo>
                  <a:lnTo>
                    <a:pt x="790" y="1504"/>
                  </a:lnTo>
                  <a:lnTo>
                    <a:pt x="810" y="1531"/>
                  </a:lnTo>
                  <a:lnTo>
                    <a:pt x="833" y="1558"/>
                  </a:lnTo>
                  <a:lnTo>
                    <a:pt x="868" y="1588"/>
                  </a:lnTo>
                  <a:lnTo>
                    <a:pt x="910" y="1611"/>
                  </a:lnTo>
                  <a:lnTo>
                    <a:pt x="952" y="1623"/>
                  </a:lnTo>
                  <a:lnTo>
                    <a:pt x="995" y="1631"/>
                  </a:lnTo>
                  <a:lnTo>
                    <a:pt x="1026" y="1627"/>
                  </a:lnTo>
                  <a:lnTo>
                    <a:pt x="1041" y="1619"/>
                  </a:lnTo>
                  <a:lnTo>
                    <a:pt x="1049" y="1600"/>
                  </a:lnTo>
                  <a:lnTo>
                    <a:pt x="1053" y="1554"/>
                  </a:lnTo>
                  <a:lnTo>
                    <a:pt x="1041" y="1508"/>
                  </a:lnTo>
                  <a:lnTo>
                    <a:pt x="1022" y="1461"/>
                  </a:lnTo>
                  <a:lnTo>
                    <a:pt x="991" y="1419"/>
                  </a:lnTo>
                  <a:lnTo>
                    <a:pt x="1026" y="1392"/>
                  </a:lnTo>
                  <a:lnTo>
                    <a:pt x="1049" y="1361"/>
                  </a:lnTo>
                  <a:lnTo>
                    <a:pt x="1068" y="1327"/>
                  </a:lnTo>
                  <a:lnTo>
                    <a:pt x="1080" y="1285"/>
                  </a:lnTo>
                  <a:lnTo>
                    <a:pt x="1423" y="1400"/>
                  </a:lnTo>
                  <a:lnTo>
                    <a:pt x="1461" y="1419"/>
                  </a:lnTo>
                  <a:lnTo>
                    <a:pt x="1492" y="1450"/>
                  </a:lnTo>
                  <a:lnTo>
                    <a:pt x="1507" y="1485"/>
                  </a:lnTo>
                  <a:lnTo>
                    <a:pt x="1515" y="1527"/>
                  </a:lnTo>
                  <a:lnTo>
                    <a:pt x="1515" y="17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98" name="Freeform 170"/>
          <p:cNvSpPr>
            <a:spLocks noEditPoints="1"/>
          </p:cNvSpPr>
          <p:nvPr/>
        </p:nvSpPr>
        <p:spPr bwMode="auto">
          <a:xfrm>
            <a:off x="1698254" y="1947798"/>
            <a:ext cx="393266" cy="456169"/>
          </a:xfrm>
          <a:custGeom>
            <a:avLst/>
            <a:gdLst>
              <a:gd name="T0" fmla="*/ 1191 w 1638"/>
              <a:gd name="T1" fmla="*/ 107 h 1900"/>
              <a:gd name="T2" fmla="*/ 1064 w 1638"/>
              <a:gd name="T3" fmla="*/ 273 h 1900"/>
              <a:gd name="T4" fmla="*/ 520 w 1638"/>
              <a:gd name="T5" fmla="*/ 177 h 1900"/>
              <a:gd name="T6" fmla="*/ 104 w 1638"/>
              <a:gd name="T7" fmla="*/ 0 h 1900"/>
              <a:gd name="T8" fmla="*/ 66 w 1638"/>
              <a:gd name="T9" fmla="*/ 19 h 1900"/>
              <a:gd name="T10" fmla="*/ 85 w 1638"/>
              <a:gd name="T11" fmla="*/ 57 h 1900"/>
              <a:gd name="T12" fmla="*/ 466 w 1638"/>
              <a:gd name="T13" fmla="*/ 207 h 1900"/>
              <a:gd name="T14" fmla="*/ 12 w 1638"/>
              <a:gd name="T15" fmla="*/ 330 h 1900"/>
              <a:gd name="T16" fmla="*/ 655 w 1638"/>
              <a:gd name="T17" fmla="*/ 1319 h 1900"/>
              <a:gd name="T18" fmla="*/ 621 w 1638"/>
              <a:gd name="T19" fmla="*/ 1750 h 1900"/>
              <a:gd name="T20" fmla="*/ 497 w 1638"/>
              <a:gd name="T21" fmla="*/ 1831 h 1900"/>
              <a:gd name="T22" fmla="*/ 428 w 1638"/>
              <a:gd name="T23" fmla="*/ 1854 h 1900"/>
              <a:gd name="T24" fmla="*/ 443 w 1638"/>
              <a:gd name="T25" fmla="*/ 1896 h 1900"/>
              <a:gd name="T26" fmla="*/ 941 w 1638"/>
              <a:gd name="T27" fmla="*/ 1888 h 1900"/>
              <a:gd name="T28" fmla="*/ 941 w 1638"/>
              <a:gd name="T29" fmla="*/ 1846 h 1900"/>
              <a:gd name="T30" fmla="*/ 840 w 1638"/>
              <a:gd name="T31" fmla="*/ 1819 h 1900"/>
              <a:gd name="T32" fmla="*/ 732 w 1638"/>
              <a:gd name="T33" fmla="*/ 1715 h 1900"/>
              <a:gd name="T34" fmla="*/ 1203 w 1638"/>
              <a:gd name="T35" fmla="*/ 615 h 1900"/>
              <a:gd name="T36" fmla="*/ 1345 w 1638"/>
              <a:gd name="T37" fmla="*/ 650 h 1900"/>
              <a:gd name="T38" fmla="*/ 1554 w 1638"/>
              <a:gd name="T39" fmla="*/ 565 h 1900"/>
              <a:gd name="T40" fmla="*/ 1638 w 1638"/>
              <a:gd name="T41" fmla="*/ 357 h 1900"/>
              <a:gd name="T42" fmla="*/ 1554 w 1638"/>
              <a:gd name="T43" fmla="*/ 150 h 1900"/>
              <a:gd name="T44" fmla="*/ 1345 w 1638"/>
              <a:gd name="T45" fmla="*/ 65 h 1900"/>
              <a:gd name="T46" fmla="*/ 559 w 1638"/>
              <a:gd name="T47" fmla="*/ 654 h 1900"/>
              <a:gd name="T48" fmla="*/ 625 w 1638"/>
              <a:gd name="T49" fmla="*/ 1838 h 1900"/>
              <a:gd name="T50" fmla="*/ 748 w 1638"/>
              <a:gd name="T51" fmla="*/ 1838 h 1900"/>
              <a:gd name="T52" fmla="*/ 574 w 1638"/>
              <a:gd name="T53" fmla="*/ 715 h 1900"/>
              <a:gd name="T54" fmla="*/ 694 w 1638"/>
              <a:gd name="T55" fmla="*/ 1142 h 1900"/>
              <a:gd name="T56" fmla="*/ 717 w 1638"/>
              <a:gd name="T57" fmla="*/ 1108 h 1900"/>
              <a:gd name="T58" fmla="*/ 771 w 1638"/>
              <a:gd name="T59" fmla="*/ 788 h 1900"/>
              <a:gd name="T60" fmla="*/ 875 w 1638"/>
              <a:gd name="T61" fmla="*/ 811 h 1900"/>
              <a:gd name="T62" fmla="*/ 979 w 1638"/>
              <a:gd name="T63" fmla="*/ 715 h 1900"/>
              <a:gd name="T64" fmla="*/ 902 w 1638"/>
              <a:gd name="T65" fmla="*/ 731 h 1900"/>
              <a:gd name="T66" fmla="*/ 833 w 1638"/>
              <a:gd name="T67" fmla="*/ 750 h 1900"/>
              <a:gd name="T68" fmla="*/ 914 w 1638"/>
              <a:gd name="T69" fmla="*/ 715 h 1900"/>
              <a:gd name="T70" fmla="*/ 833 w 1638"/>
              <a:gd name="T71" fmla="*/ 619 h 1900"/>
              <a:gd name="T72" fmla="*/ 902 w 1638"/>
              <a:gd name="T73" fmla="*/ 638 h 1900"/>
              <a:gd name="T74" fmla="*/ 979 w 1638"/>
              <a:gd name="T75" fmla="*/ 654 h 1900"/>
              <a:gd name="T76" fmla="*/ 875 w 1638"/>
              <a:gd name="T77" fmla="*/ 557 h 1900"/>
              <a:gd name="T78" fmla="*/ 790 w 1638"/>
              <a:gd name="T79" fmla="*/ 477 h 1900"/>
              <a:gd name="T80" fmla="*/ 678 w 1638"/>
              <a:gd name="T81" fmla="*/ 427 h 1900"/>
              <a:gd name="T82" fmla="*/ 655 w 1638"/>
              <a:gd name="T83" fmla="*/ 465 h 1900"/>
              <a:gd name="T84" fmla="*/ 725 w 1638"/>
              <a:gd name="T85" fmla="*/ 500 h 1900"/>
              <a:gd name="T86" fmla="*/ 763 w 1638"/>
              <a:gd name="T87" fmla="*/ 592 h 1900"/>
              <a:gd name="T88" fmla="*/ 625 w 1638"/>
              <a:gd name="T89" fmla="*/ 654 h 1900"/>
              <a:gd name="T90" fmla="*/ 1087 w 1638"/>
              <a:gd name="T91" fmla="*/ 496 h 1900"/>
              <a:gd name="T92" fmla="*/ 1187 w 1638"/>
              <a:gd name="T93" fmla="*/ 531 h 1900"/>
              <a:gd name="T94" fmla="*/ 1114 w 1638"/>
              <a:gd name="T95" fmla="*/ 388 h 1900"/>
              <a:gd name="T96" fmla="*/ 1291 w 1638"/>
              <a:gd name="T97" fmla="*/ 584 h 1900"/>
              <a:gd name="T98" fmla="*/ 1430 w 1638"/>
              <a:gd name="T99" fmla="*/ 484 h 1900"/>
              <a:gd name="T100" fmla="*/ 1473 w 1638"/>
              <a:gd name="T101" fmla="*/ 469 h 1900"/>
              <a:gd name="T102" fmla="*/ 1388 w 1638"/>
              <a:gd name="T103" fmla="*/ 357 h 1900"/>
              <a:gd name="T104" fmla="*/ 1473 w 1638"/>
              <a:gd name="T105" fmla="*/ 246 h 1900"/>
              <a:gd name="T106" fmla="*/ 1430 w 1638"/>
              <a:gd name="T107" fmla="*/ 230 h 1900"/>
              <a:gd name="T108" fmla="*/ 1257 w 1638"/>
              <a:gd name="T109" fmla="*/ 230 h 1900"/>
              <a:gd name="T110" fmla="*/ 1218 w 1638"/>
              <a:gd name="T111" fmla="*/ 246 h 1900"/>
              <a:gd name="T112" fmla="*/ 1272 w 1638"/>
              <a:gd name="T113" fmla="*/ 327 h 1900"/>
              <a:gd name="T114" fmla="*/ 1164 w 1638"/>
              <a:gd name="T115" fmla="*/ 215 h 1900"/>
              <a:gd name="T116" fmla="*/ 1303 w 1638"/>
              <a:gd name="T117" fmla="*/ 130 h 1900"/>
              <a:gd name="T118" fmla="*/ 1476 w 1638"/>
              <a:gd name="T119" fmla="*/ 165 h 1900"/>
              <a:gd name="T120" fmla="*/ 1573 w 1638"/>
              <a:gd name="T121" fmla="*/ 311 h 1900"/>
              <a:gd name="T122" fmla="*/ 1538 w 1638"/>
              <a:gd name="T123" fmla="*/ 488 h 1900"/>
              <a:gd name="T124" fmla="*/ 1392 w 1638"/>
              <a:gd name="T125" fmla="*/ 584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38" h="1900">
                <a:moveTo>
                  <a:pt x="1345" y="65"/>
                </a:moveTo>
                <a:lnTo>
                  <a:pt x="1291" y="69"/>
                </a:lnTo>
                <a:lnTo>
                  <a:pt x="1237" y="84"/>
                </a:lnTo>
                <a:lnTo>
                  <a:pt x="1191" y="107"/>
                </a:lnTo>
                <a:lnTo>
                  <a:pt x="1149" y="142"/>
                </a:lnTo>
                <a:lnTo>
                  <a:pt x="1110" y="180"/>
                </a:lnTo>
                <a:lnTo>
                  <a:pt x="1083" y="223"/>
                </a:lnTo>
                <a:lnTo>
                  <a:pt x="1064" y="273"/>
                </a:lnTo>
                <a:lnTo>
                  <a:pt x="1052" y="327"/>
                </a:lnTo>
                <a:lnTo>
                  <a:pt x="555" y="327"/>
                </a:lnTo>
                <a:lnTo>
                  <a:pt x="532" y="211"/>
                </a:lnTo>
                <a:lnTo>
                  <a:pt x="520" y="177"/>
                </a:lnTo>
                <a:lnTo>
                  <a:pt x="501" y="150"/>
                </a:lnTo>
                <a:lnTo>
                  <a:pt x="478" y="127"/>
                </a:lnTo>
                <a:lnTo>
                  <a:pt x="447" y="115"/>
                </a:lnTo>
                <a:lnTo>
                  <a:pt x="104" y="0"/>
                </a:lnTo>
                <a:lnTo>
                  <a:pt x="93" y="0"/>
                </a:lnTo>
                <a:lnTo>
                  <a:pt x="81" y="4"/>
                </a:lnTo>
                <a:lnTo>
                  <a:pt x="73" y="7"/>
                </a:lnTo>
                <a:lnTo>
                  <a:pt x="66" y="19"/>
                </a:lnTo>
                <a:lnTo>
                  <a:pt x="66" y="30"/>
                </a:lnTo>
                <a:lnTo>
                  <a:pt x="66" y="42"/>
                </a:lnTo>
                <a:lnTo>
                  <a:pt x="73" y="54"/>
                </a:lnTo>
                <a:lnTo>
                  <a:pt x="85" y="57"/>
                </a:lnTo>
                <a:lnTo>
                  <a:pt x="428" y="173"/>
                </a:lnTo>
                <a:lnTo>
                  <a:pt x="443" y="180"/>
                </a:lnTo>
                <a:lnTo>
                  <a:pt x="455" y="192"/>
                </a:lnTo>
                <a:lnTo>
                  <a:pt x="466" y="207"/>
                </a:lnTo>
                <a:lnTo>
                  <a:pt x="470" y="223"/>
                </a:lnTo>
                <a:lnTo>
                  <a:pt x="493" y="327"/>
                </a:lnTo>
                <a:lnTo>
                  <a:pt x="31" y="327"/>
                </a:lnTo>
                <a:lnTo>
                  <a:pt x="12" y="330"/>
                </a:lnTo>
                <a:lnTo>
                  <a:pt x="0" y="342"/>
                </a:lnTo>
                <a:lnTo>
                  <a:pt x="0" y="361"/>
                </a:lnTo>
                <a:lnTo>
                  <a:pt x="4" y="377"/>
                </a:lnTo>
                <a:lnTo>
                  <a:pt x="655" y="1319"/>
                </a:lnTo>
                <a:lnTo>
                  <a:pt x="655" y="1638"/>
                </a:lnTo>
                <a:lnTo>
                  <a:pt x="651" y="1677"/>
                </a:lnTo>
                <a:lnTo>
                  <a:pt x="640" y="1715"/>
                </a:lnTo>
                <a:lnTo>
                  <a:pt x="621" y="1750"/>
                </a:lnTo>
                <a:lnTo>
                  <a:pt x="598" y="1777"/>
                </a:lnTo>
                <a:lnTo>
                  <a:pt x="567" y="1804"/>
                </a:lnTo>
                <a:lnTo>
                  <a:pt x="536" y="1819"/>
                </a:lnTo>
                <a:lnTo>
                  <a:pt x="497" y="1831"/>
                </a:lnTo>
                <a:lnTo>
                  <a:pt x="455" y="1838"/>
                </a:lnTo>
                <a:lnTo>
                  <a:pt x="443" y="1838"/>
                </a:lnTo>
                <a:lnTo>
                  <a:pt x="436" y="1846"/>
                </a:lnTo>
                <a:lnTo>
                  <a:pt x="428" y="1854"/>
                </a:lnTo>
                <a:lnTo>
                  <a:pt x="424" y="1869"/>
                </a:lnTo>
                <a:lnTo>
                  <a:pt x="428" y="1881"/>
                </a:lnTo>
                <a:lnTo>
                  <a:pt x="436" y="1888"/>
                </a:lnTo>
                <a:lnTo>
                  <a:pt x="443" y="1896"/>
                </a:lnTo>
                <a:lnTo>
                  <a:pt x="455" y="1900"/>
                </a:lnTo>
                <a:lnTo>
                  <a:pt x="917" y="1900"/>
                </a:lnTo>
                <a:lnTo>
                  <a:pt x="929" y="1896"/>
                </a:lnTo>
                <a:lnTo>
                  <a:pt x="941" y="1888"/>
                </a:lnTo>
                <a:lnTo>
                  <a:pt x="944" y="1881"/>
                </a:lnTo>
                <a:lnTo>
                  <a:pt x="948" y="1869"/>
                </a:lnTo>
                <a:lnTo>
                  <a:pt x="944" y="1854"/>
                </a:lnTo>
                <a:lnTo>
                  <a:pt x="941" y="1846"/>
                </a:lnTo>
                <a:lnTo>
                  <a:pt x="929" y="1838"/>
                </a:lnTo>
                <a:lnTo>
                  <a:pt x="917" y="1838"/>
                </a:lnTo>
                <a:lnTo>
                  <a:pt x="879" y="1831"/>
                </a:lnTo>
                <a:lnTo>
                  <a:pt x="840" y="1819"/>
                </a:lnTo>
                <a:lnTo>
                  <a:pt x="806" y="1804"/>
                </a:lnTo>
                <a:lnTo>
                  <a:pt x="775" y="1777"/>
                </a:lnTo>
                <a:lnTo>
                  <a:pt x="752" y="1750"/>
                </a:lnTo>
                <a:lnTo>
                  <a:pt x="732" y="1715"/>
                </a:lnTo>
                <a:lnTo>
                  <a:pt x="721" y="1677"/>
                </a:lnTo>
                <a:lnTo>
                  <a:pt x="717" y="1638"/>
                </a:lnTo>
                <a:lnTo>
                  <a:pt x="717" y="1319"/>
                </a:lnTo>
                <a:lnTo>
                  <a:pt x="1203" y="615"/>
                </a:lnTo>
                <a:lnTo>
                  <a:pt x="1237" y="631"/>
                </a:lnTo>
                <a:lnTo>
                  <a:pt x="1272" y="642"/>
                </a:lnTo>
                <a:lnTo>
                  <a:pt x="1307" y="650"/>
                </a:lnTo>
                <a:lnTo>
                  <a:pt x="1345" y="650"/>
                </a:lnTo>
                <a:lnTo>
                  <a:pt x="1403" y="646"/>
                </a:lnTo>
                <a:lnTo>
                  <a:pt x="1461" y="627"/>
                </a:lnTo>
                <a:lnTo>
                  <a:pt x="1511" y="600"/>
                </a:lnTo>
                <a:lnTo>
                  <a:pt x="1554" y="565"/>
                </a:lnTo>
                <a:lnTo>
                  <a:pt x="1588" y="523"/>
                </a:lnTo>
                <a:lnTo>
                  <a:pt x="1615" y="473"/>
                </a:lnTo>
                <a:lnTo>
                  <a:pt x="1635" y="415"/>
                </a:lnTo>
                <a:lnTo>
                  <a:pt x="1638" y="357"/>
                </a:lnTo>
                <a:lnTo>
                  <a:pt x="1635" y="300"/>
                </a:lnTo>
                <a:lnTo>
                  <a:pt x="1615" y="242"/>
                </a:lnTo>
                <a:lnTo>
                  <a:pt x="1588" y="192"/>
                </a:lnTo>
                <a:lnTo>
                  <a:pt x="1554" y="150"/>
                </a:lnTo>
                <a:lnTo>
                  <a:pt x="1511" y="115"/>
                </a:lnTo>
                <a:lnTo>
                  <a:pt x="1461" y="88"/>
                </a:lnTo>
                <a:lnTo>
                  <a:pt x="1403" y="69"/>
                </a:lnTo>
                <a:lnTo>
                  <a:pt x="1345" y="65"/>
                </a:lnTo>
                <a:lnTo>
                  <a:pt x="1345" y="65"/>
                </a:lnTo>
                <a:close/>
                <a:moveTo>
                  <a:pt x="89" y="388"/>
                </a:moveTo>
                <a:lnTo>
                  <a:pt x="505" y="388"/>
                </a:lnTo>
                <a:lnTo>
                  <a:pt x="559" y="654"/>
                </a:lnTo>
                <a:lnTo>
                  <a:pt x="274" y="654"/>
                </a:lnTo>
                <a:lnTo>
                  <a:pt x="89" y="388"/>
                </a:lnTo>
                <a:close/>
                <a:moveTo>
                  <a:pt x="748" y="1838"/>
                </a:moveTo>
                <a:lnTo>
                  <a:pt x="625" y="1838"/>
                </a:lnTo>
                <a:lnTo>
                  <a:pt x="659" y="1800"/>
                </a:lnTo>
                <a:lnTo>
                  <a:pt x="686" y="1762"/>
                </a:lnTo>
                <a:lnTo>
                  <a:pt x="713" y="1800"/>
                </a:lnTo>
                <a:lnTo>
                  <a:pt x="748" y="1838"/>
                </a:lnTo>
                <a:lnTo>
                  <a:pt x="748" y="1838"/>
                </a:lnTo>
                <a:close/>
                <a:moveTo>
                  <a:pt x="686" y="1254"/>
                </a:moveTo>
                <a:lnTo>
                  <a:pt x="316" y="715"/>
                </a:lnTo>
                <a:lnTo>
                  <a:pt x="574" y="715"/>
                </a:lnTo>
                <a:lnTo>
                  <a:pt x="655" y="1119"/>
                </a:lnTo>
                <a:lnTo>
                  <a:pt x="667" y="1138"/>
                </a:lnTo>
                <a:lnTo>
                  <a:pt x="686" y="1142"/>
                </a:lnTo>
                <a:lnTo>
                  <a:pt x="694" y="1142"/>
                </a:lnTo>
                <a:lnTo>
                  <a:pt x="705" y="1138"/>
                </a:lnTo>
                <a:lnTo>
                  <a:pt x="713" y="1131"/>
                </a:lnTo>
                <a:lnTo>
                  <a:pt x="717" y="1119"/>
                </a:lnTo>
                <a:lnTo>
                  <a:pt x="717" y="1108"/>
                </a:lnTo>
                <a:lnTo>
                  <a:pt x="636" y="715"/>
                </a:lnTo>
                <a:lnTo>
                  <a:pt x="725" y="715"/>
                </a:lnTo>
                <a:lnTo>
                  <a:pt x="744" y="757"/>
                </a:lnTo>
                <a:lnTo>
                  <a:pt x="771" y="788"/>
                </a:lnTo>
                <a:lnTo>
                  <a:pt x="810" y="807"/>
                </a:lnTo>
                <a:lnTo>
                  <a:pt x="829" y="811"/>
                </a:lnTo>
                <a:lnTo>
                  <a:pt x="852" y="815"/>
                </a:lnTo>
                <a:lnTo>
                  <a:pt x="875" y="811"/>
                </a:lnTo>
                <a:lnTo>
                  <a:pt x="894" y="807"/>
                </a:lnTo>
                <a:lnTo>
                  <a:pt x="933" y="788"/>
                </a:lnTo>
                <a:lnTo>
                  <a:pt x="960" y="757"/>
                </a:lnTo>
                <a:lnTo>
                  <a:pt x="979" y="715"/>
                </a:lnTo>
                <a:lnTo>
                  <a:pt x="1060" y="715"/>
                </a:lnTo>
                <a:lnTo>
                  <a:pt x="686" y="1254"/>
                </a:lnTo>
                <a:close/>
                <a:moveTo>
                  <a:pt x="914" y="715"/>
                </a:moveTo>
                <a:lnTo>
                  <a:pt x="902" y="731"/>
                </a:lnTo>
                <a:lnTo>
                  <a:pt x="887" y="742"/>
                </a:lnTo>
                <a:lnTo>
                  <a:pt x="871" y="750"/>
                </a:lnTo>
                <a:lnTo>
                  <a:pt x="852" y="754"/>
                </a:lnTo>
                <a:lnTo>
                  <a:pt x="833" y="750"/>
                </a:lnTo>
                <a:lnTo>
                  <a:pt x="817" y="742"/>
                </a:lnTo>
                <a:lnTo>
                  <a:pt x="802" y="731"/>
                </a:lnTo>
                <a:lnTo>
                  <a:pt x="790" y="715"/>
                </a:lnTo>
                <a:lnTo>
                  <a:pt x="914" y="715"/>
                </a:lnTo>
                <a:close/>
                <a:moveTo>
                  <a:pt x="790" y="654"/>
                </a:moveTo>
                <a:lnTo>
                  <a:pt x="802" y="638"/>
                </a:lnTo>
                <a:lnTo>
                  <a:pt x="817" y="627"/>
                </a:lnTo>
                <a:lnTo>
                  <a:pt x="833" y="619"/>
                </a:lnTo>
                <a:lnTo>
                  <a:pt x="852" y="619"/>
                </a:lnTo>
                <a:lnTo>
                  <a:pt x="871" y="619"/>
                </a:lnTo>
                <a:lnTo>
                  <a:pt x="887" y="627"/>
                </a:lnTo>
                <a:lnTo>
                  <a:pt x="902" y="638"/>
                </a:lnTo>
                <a:lnTo>
                  <a:pt x="914" y="654"/>
                </a:lnTo>
                <a:lnTo>
                  <a:pt x="790" y="654"/>
                </a:lnTo>
                <a:close/>
                <a:moveTo>
                  <a:pt x="1103" y="654"/>
                </a:moveTo>
                <a:lnTo>
                  <a:pt x="979" y="654"/>
                </a:lnTo>
                <a:lnTo>
                  <a:pt x="960" y="615"/>
                </a:lnTo>
                <a:lnTo>
                  <a:pt x="933" y="584"/>
                </a:lnTo>
                <a:lnTo>
                  <a:pt x="894" y="565"/>
                </a:lnTo>
                <a:lnTo>
                  <a:pt x="875" y="557"/>
                </a:lnTo>
                <a:lnTo>
                  <a:pt x="852" y="557"/>
                </a:lnTo>
                <a:lnTo>
                  <a:pt x="840" y="557"/>
                </a:lnTo>
                <a:lnTo>
                  <a:pt x="821" y="515"/>
                </a:lnTo>
                <a:lnTo>
                  <a:pt x="790" y="477"/>
                </a:lnTo>
                <a:lnTo>
                  <a:pt x="748" y="442"/>
                </a:lnTo>
                <a:lnTo>
                  <a:pt x="721" y="434"/>
                </a:lnTo>
                <a:lnTo>
                  <a:pt x="694" y="427"/>
                </a:lnTo>
                <a:lnTo>
                  <a:pt x="678" y="427"/>
                </a:lnTo>
                <a:lnTo>
                  <a:pt x="671" y="431"/>
                </a:lnTo>
                <a:lnTo>
                  <a:pt x="659" y="438"/>
                </a:lnTo>
                <a:lnTo>
                  <a:pt x="655" y="450"/>
                </a:lnTo>
                <a:lnTo>
                  <a:pt x="655" y="465"/>
                </a:lnTo>
                <a:lnTo>
                  <a:pt x="663" y="473"/>
                </a:lnTo>
                <a:lnTo>
                  <a:pt x="671" y="481"/>
                </a:lnTo>
                <a:lnTo>
                  <a:pt x="682" y="488"/>
                </a:lnTo>
                <a:lnTo>
                  <a:pt x="725" y="500"/>
                </a:lnTo>
                <a:lnTo>
                  <a:pt x="752" y="523"/>
                </a:lnTo>
                <a:lnTo>
                  <a:pt x="771" y="550"/>
                </a:lnTo>
                <a:lnTo>
                  <a:pt x="783" y="577"/>
                </a:lnTo>
                <a:lnTo>
                  <a:pt x="763" y="592"/>
                </a:lnTo>
                <a:lnTo>
                  <a:pt x="748" y="611"/>
                </a:lnTo>
                <a:lnTo>
                  <a:pt x="732" y="631"/>
                </a:lnTo>
                <a:lnTo>
                  <a:pt x="725" y="654"/>
                </a:lnTo>
                <a:lnTo>
                  <a:pt x="625" y="654"/>
                </a:lnTo>
                <a:lnTo>
                  <a:pt x="567" y="388"/>
                </a:lnTo>
                <a:lnTo>
                  <a:pt x="1052" y="388"/>
                </a:lnTo>
                <a:lnTo>
                  <a:pt x="1064" y="442"/>
                </a:lnTo>
                <a:lnTo>
                  <a:pt x="1087" y="496"/>
                </a:lnTo>
                <a:lnTo>
                  <a:pt x="1114" y="542"/>
                </a:lnTo>
                <a:lnTo>
                  <a:pt x="1153" y="581"/>
                </a:lnTo>
                <a:lnTo>
                  <a:pt x="1103" y="654"/>
                </a:lnTo>
                <a:close/>
                <a:moveTo>
                  <a:pt x="1187" y="531"/>
                </a:moveTo>
                <a:lnTo>
                  <a:pt x="1160" y="500"/>
                </a:lnTo>
                <a:lnTo>
                  <a:pt x="1141" y="465"/>
                </a:lnTo>
                <a:lnTo>
                  <a:pt x="1126" y="431"/>
                </a:lnTo>
                <a:lnTo>
                  <a:pt x="1114" y="388"/>
                </a:lnTo>
                <a:lnTo>
                  <a:pt x="1288" y="388"/>
                </a:lnTo>
                <a:lnTo>
                  <a:pt x="1187" y="531"/>
                </a:lnTo>
                <a:close/>
                <a:moveTo>
                  <a:pt x="1345" y="588"/>
                </a:moveTo>
                <a:lnTo>
                  <a:pt x="1291" y="584"/>
                </a:lnTo>
                <a:lnTo>
                  <a:pt x="1241" y="565"/>
                </a:lnTo>
                <a:lnTo>
                  <a:pt x="1349" y="404"/>
                </a:lnTo>
                <a:lnTo>
                  <a:pt x="1422" y="477"/>
                </a:lnTo>
                <a:lnTo>
                  <a:pt x="1430" y="484"/>
                </a:lnTo>
                <a:lnTo>
                  <a:pt x="1442" y="488"/>
                </a:lnTo>
                <a:lnTo>
                  <a:pt x="1457" y="484"/>
                </a:lnTo>
                <a:lnTo>
                  <a:pt x="1465" y="477"/>
                </a:lnTo>
                <a:lnTo>
                  <a:pt x="1473" y="469"/>
                </a:lnTo>
                <a:lnTo>
                  <a:pt x="1476" y="457"/>
                </a:lnTo>
                <a:lnTo>
                  <a:pt x="1473" y="446"/>
                </a:lnTo>
                <a:lnTo>
                  <a:pt x="1465" y="434"/>
                </a:lnTo>
                <a:lnTo>
                  <a:pt x="1388" y="357"/>
                </a:lnTo>
                <a:lnTo>
                  <a:pt x="1465" y="280"/>
                </a:lnTo>
                <a:lnTo>
                  <a:pt x="1473" y="269"/>
                </a:lnTo>
                <a:lnTo>
                  <a:pt x="1476" y="257"/>
                </a:lnTo>
                <a:lnTo>
                  <a:pt x="1473" y="246"/>
                </a:lnTo>
                <a:lnTo>
                  <a:pt x="1465" y="238"/>
                </a:lnTo>
                <a:lnTo>
                  <a:pt x="1457" y="230"/>
                </a:lnTo>
                <a:lnTo>
                  <a:pt x="1446" y="227"/>
                </a:lnTo>
                <a:lnTo>
                  <a:pt x="1430" y="230"/>
                </a:lnTo>
                <a:lnTo>
                  <a:pt x="1422" y="238"/>
                </a:lnTo>
                <a:lnTo>
                  <a:pt x="1345" y="315"/>
                </a:lnTo>
                <a:lnTo>
                  <a:pt x="1268" y="238"/>
                </a:lnTo>
                <a:lnTo>
                  <a:pt x="1257" y="230"/>
                </a:lnTo>
                <a:lnTo>
                  <a:pt x="1245" y="227"/>
                </a:lnTo>
                <a:lnTo>
                  <a:pt x="1234" y="230"/>
                </a:lnTo>
                <a:lnTo>
                  <a:pt x="1226" y="238"/>
                </a:lnTo>
                <a:lnTo>
                  <a:pt x="1218" y="246"/>
                </a:lnTo>
                <a:lnTo>
                  <a:pt x="1214" y="257"/>
                </a:lnTo>
                <a:lnTo>
                  <a:pt x="1218" y="269"/>
                </a:lnTo>
                <a:lnTo>
                  <a:pt x="1226" y="280"/>
                </a:lnTo>
                <a:lnTo>
                  <a:pt x="1272" y="327"/>
                </a:lnTo>
                <a:lnTo>
                  <a:pt x="1114" y="327"/>
                </a:lnTo>
                <a:lnTo>
                  <a:pt x="1126" y="284"/>
                </a:lnTo>
                <a:lnTo>
                  <a:pt x="1141" y="246"/>
                </a:lnTo>
                <a:lnTo>
                  <a:pt x="1164" y="215"/>
                </a:lnTo>
                <a:lnTo>
                  <a:pt x="1191" y="184"/>
                </a:lnTo>
                <a:lnTo>
                  <a:pt x="1226" y="161"/>
                </a:lnTo>
                <a:lnTo>
                  <a:pt x="1261" y="142"/>
                </a:lnTo>
                <a:lnTo>
                  <a:pt x="1303" y="130"/>
                </a:lnTo>
                <a:lnTo>
                  <a:pt x="1345" y="127"/>
                </a:lnTo>
                <a:lnTo>
                  <a:pt x="1392" y="130"/>
                </a:lnTo>
                <a:lnTo>
                  <a:pt x="1434" y="146"/>
                </a:lnTo>
                <a:lnTo>
                  <a:pt x="1476" y="165"/>
                </a:lnTo>
                <a:lnTo>
                  <a:pt x="1507" y="192"/>
                </a:lnTo>
                <a:lnTo>
                  <a:pt x="1538" y="227"/>
                </a:lnTo>
                <a:lnTo>
                  <a:pt x="1557" y="269"/>
                </a:lnTo>
                <a:lnTo>
                  <a:pt x="1573" y="311"/>
                </a:lnTo>
                <a:lnTo>
                  <a:pt x="1577" y="357"/>
                </a:lnTo>
                <a:lnTo>
                  <a:pt x="1573" y="404"/>
                </a:lnTo>
                <a:lnTo>
                  <a:pt x="1557" y="446"/>
                </a:lnTo>
                <a:lnTo>
                  <a:pt x="1538" y="488"/>
                </a:lnTo>
                <a:lnTo>
                  <a:pt x="1507" y="523"/>
                </a:lnTo>
                <a:lnTo>
                  <a:pt x="1476" y="550"/>
                </a:lnTo>
                <a:lnTo>
                  <a:pt x="1434" y="573"/>
                </a:lnTo>
                <a:lnTo>
                  <a:pt x="1392" y="584"/>
                </a:lnTo>
                <a:lnTo>
                  <a:pt x="1345" y="588"/>
                </a:lnTo>
                <a:lnTo>
                  <a:pt x="1345" y="58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grpSp>
        <p:nvGrpSpPr>
          <p:cNvPr id="99" name="Group 98"/>
          <p:cNvGrpSpPr/>
          <p:nvPr/>
        </p:nvGrpSpPr>
        <p:grpSpPr>
          <a:xfrm>
            <a:off x="4576001" y="1123358"/>
            <a:ext cx="329240" cy="475707"/>
            <a:chOff x="557213" y="3224213"/>
            <a:chExt cx="2087562" cy="3016250"/>
          </a:xfrm>
        </p:grpSpPr>
        <p:sp>
          <p:nvSpPr>
            <p:cNvPr id="100" name="Freeform 175"/>
            <p:cNvSpPr>
              <a:spLocks noEditPoints="1"/>
            </p:cNvSpPr>
            <p:nvPr/>
          </p:nvSpPr>
          <p:spPr bwMode="auto">
            <a:xfrm>
              <a:off x="557213" y="3224213"/>
              <a:ext cx="2087562" cy="3016250"/>
            </a:xfrm>
            <a:custGeom>
              <a:avLst/>
              <a:gdLst>
                <a:gd name="T0" fmla="*/ 810 w 1315"/>
                <a:gd name="T1" fmla="*/ 104 h 1900"/>
                <a:gd name="T2" fmla="*/ 763 w 1315"/>
                <a:gd name="T3" fmla="*/ 34 h 1900"/>
                <a:gd name="T4" fmla="*/ 686 w 1315"/>
                <a:gd name="T5" fmla="*/ 0 h 1900"/>
                <a:gd name="T6" fmla="*/ 602 w 1315"/>
                <a:gd name="T7" fmla="*/ 7 h 1900"/>
                <a:gd name="T8" fmla="*/ 536 w 1315"/>
                <a:gd name="T9" fmla="*/ 57 h 1900"/>
                <a:gd name="T10" fmla="*/ 497 w 1315"/>
                <a:gd name="T11" fmla="*/ 130 h 1900"/>
                <a:gd name="T12" fmla="*/ 100 w 1315"/>
                <a:gd name="T13" fmla="*/ 142 h 1900"/>
                <a:gd name="T14" fmla="*/ 31 w 1315"/>
                <a:gd name="T15" fmla="*/ 200 h 1900"/>
                <a:gd name="T16" fmla="*/ 0 w 1315"/>
                <a:gd name="T17" fmla="*/ 292 h 1900"/>
                <a:gd name="T18" fmla="*/ 16 w 1315"/>
                <a:gd name="T19" fmla="*/ 1800 h 1900"/>
                <a:gd name="T20" fmla="*/ 73 w 1315"/>
                <a:gd name="T21" fmla="*/ 1869 h 1900"/>
                <a:gd name="T22" fmla="*/ 166 w 1315"/>
                <a:gd name="T23" fmla="*/ 1900 h 1900"/>
                <a:gd name="T24" fmla="*/ 1214 w 1315"/>
                <a:gd name="T25" fmla="*/ 1885 h 1900"/>
                <a:gd name="T26" fmla="*/ 1288 w 1315"/>
                <a:gd name="T27" fmla="*/ 1827 h 1900"/>
                <a:gd name="T28" fmla="*/ 1315 w 1315"/>
                <a:gd name="T29" fmla="*/ 1735 h 1900"/>
                <a:gd name="T30" fmla="*/ 1303 w 1315"/>
                <a:gd name="T31" fmla="*/ 230 h 1900"/>
                <a:gd name="T32" fmla="*/ 1241 w 1315"/>
                <a:gd name="T33" fmla="*/ 157 h 1900"/>
                <a:gd name="T34" fmla="*/ 1153 w 1315"/>
                <a:gd name="T35" fmla="*/ 130 h 1900"/>
                <a:gd name="T36" fmla="*/ 428 w 1315"/>
                <a:gd name="T37" fmla="*/ 211 h 1900"/>
                <a:gd name="T38" fmla="*/ 459 w 1315"/>
                <a:gd name="T39" fmla="*/ 192 h 1900"/>
                <a:gd name="T40" fmla="*/ 548 w 1315"/>
                <a:gd name="T41" fmla="*/ 180 h 1900"/>
                <a:gd name="T42" fmla="*/ 559 w 1315"/>
                <a:gd name="T43" fmla="*/ 142 h 1900"/>
                <a:gd name="T44" fmla="*/ 621 w 1315"/>
                <a:gd name="T45" fmla="*/ 69 h 1900"/>
                <a:gd name="T46" fmla="*/ 679 w 1315"/>
                <a:gd name="T47" fmla="*/ 61 h 1900"/>
                <a:gd name="T48" fmla="*/ 752 w 1315"/>
                <a:gd name="T49" fmla="*/ 123 h 1900"/>
                <a:gd name="T50" fmla="*/ 760 w 1315"/>
                <a:gd name="T51" fmla="*/ 173 h 1900"/>
                <a:gd name="T52" fmla="*/ 790 w 1315"/>
                <a:gd name="T53" fmla="*/ 192 h 1900"/>
                <a:gd name="T54" fmla="*/ 879 w 1315"/>
                <a:gd name="T55" fmla="*/ 204 h 1900"/>
                <a:gd name="T56" fmla="*/ 891 w 1315"/>
                <a:gd name="T57" fmla="*/ 292 h 1900"/>
                <a:gd name="T58" fmla="*/ 868 w 1315"/>
                <a:gd name="T59" fmla="*/ 323 h 1900"/>
                <a:gd name="T60" fmla="*/ 447 w 1315"/>
                <a:gd name="T61" fmla="*/ 323 h 1900"/>
                <a:gd name="T62" fmla="*/ 424 w 1315"/>
                <a:gd name="T63" fmla="*/ 292 h 1900"/>
                <a:gd name="T64" fmla="*/ 424 w 1315"/>
                <a:gd name="T65" fmla="*/ 227 h 1900"/>
                <a:gd name="T66" fmla="*/ 887 w 1315"/>
                <a:gd name="T67" fmla="*/ 384 h 1900"/>
                <a:gd name="T68" fmla="*/ 948 w 1315"/>
                <a:gd name="T69" fmla="*/ 323 h 1900"/>
                <a:gd name="T70" fmla="*/ 197 w 1315"/>
                <a:gd name="T71" fmla="*/ 1704 h 1900"/>
                <a:gd name="T72" fmla="*/ 382 w 1315"/>
                <a:gd name="T73" fmla="*/ 350 h 1900"/>
                <a:gd name="T74" fmla="*/ 459 w 1315"/>
                <a:gd name="T75" fmla="*/ 388 h 1900"/>
                <a:gd name="T76" fmla="*/ 1249 w 1315"/>
                <a:gd name="T77" fmla="*/ 1758 h 1900"/>
                <a:gd name="T78" fmla="*/ 1191 w 1315"/>
                <a:gd name="T79" fmla="*/ 1827 h 1900"/>
                <a:gd name="T80" fmla="*/ 166 w 1315"/>
                <a:gd name="T81" fmla="*/ 1838 h 1900"/>
                <a:gd name="T82" fmla="*/ 93 w 1315"/>
                <a:gd name="T83" fmla="*/ 1808 h 1900"/>
                <a:gd name="T84" fmla="*/ 66 w 1315"/>
                <a:gd name="T85" fmla="*/ 1735 h 1900"/>
                <a:gd name="T86" fmla="*/ 73 w 1315"/>
                <a:gd name="T87" fmla="*/ 254 h 1900"/>
                <a:gd name="T88" fmla="*/ 143 w 1315"/>
                <a:gd name="T89" fmla="*/ 192 h 1900"/>
                <a:gd name="T90" fmla="*/ 363 w 1315"/>
                <a:gd name="T91" fmla="*/ 227 h 1900"/>
                <a:gd name="T92" fmla="*/ 154 w 1315"/>
                <a:gd name="T93" fmla="*/ 265 h 1900"/>
                <a:gd name="T94" fmla="*/ 135 w 1315"/>
                <a:gd name="T95" fmla="*/ 292 h 1900"/>
                <a:gd name="T96" fmla="*/ 143 w 1315"/>
                <a:gd name="T97" fmla="*/ 1758 h 1900"/>
                <a:gd name="T98" fmla="*/ 1153 w 1315"/>
                <a:gd name="T99" fmla="*/ 1765 h 1900"/>
                <a:gd name="T100" fmla="*/ 1180 w 1315"/>
                <a:gd name="T101" fmla="*/ 1750 h 1900"/>
                <a:gd name="T102" fmla="*/ 1180 w 1315"/>
                <a:gd name="T103" fmla="*/ 280 h 1900"/>
                <a:gd name="T104" fmla="*/ 1153 w 1315"/>
                <a:gd name="T105" fmla="*/ 261 h 1900"/>
                <a:gd name="T106" fmla="*/ 945 w 1315"/>
                <a:gd name="T107" fmla="*/ 192 h 1900"/>
                <a:gd name="T108" fmla="*/ 1191 w 1315"/>
                <a:gd name="T109" fmla="*/ 200 h 1900"/>
                <a:gd name="T110" fmla="*/ 1249 w 1315"/>
                <a:gd name="T111" fmla="*/ 273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15" h="1900">
                  <a:moveTo>
                    <a:pt x="1153" y="130"/>
                  </a:moveTo>
                  <a:lnTo>
                    <a:pt x="817" y="130"/>
                  </a:lnTo>
                  <a:lnTo>
                    <a:pt x="810" y="104"/>
                  </a:lnTo>
                  <a:lnTo>
                    <a:pt x="798" y="77"/>
                  </a:lnTo>
                  <a:lnTo>
                    <a:pt x="783" y="57"/>
                  </a:lnTo>
                  <a:lnTo>
                    <a:pt x="763" y="34"/>
                  </a:lnTo>
                  <a:lnTo>
                    <a:pt x="740" y="19"/>
                  </a:lnTo>
                  <a:lnTo>
                    <a:pt x="713" y="7"/>
                  </a:lnTo>
                  <a:lnTo>
                    <a:pt x="686" y="0"/>
                  </a:lnTo>
                  <a:lnTo>
                    <a:pt x="659" y="0"/>
                  </a:lnTo>
                  <a:lnTo>
                    <a:pt x="629" y="0"/>
                  </a:lnTo>
                  <a:lnTo>
                    <a:pt x="602" y="7"/>
                  </a:lnTo>
                  <a:lnTo>
                    <a:pt x="578" y="19"/>
                  </a:lnTo>
                  <a:lnTo>
                    <a:pt x="555" y="34"/>
                  </a:lnTo>
                  <a:lnTo>
                    <a:pt x="536" y="57"/>
                  </a:lnTo>
                  <a:lnTo>
                    <a:pt x="521" y="77"/>
                  </a:lnTo>
                  <a:lnTo>
                    <a:pt x="505" y="104"/>
                  </a:lnTo>
                  <a:lnTo>
                    <a:pt x="497" y="130"/>
                  </a:lnTo>
                  <a:lnTo>
                    <a:pt x="166" y="130"/>
                  </a:lnTo>
                  <a:lnTo>
                    <a:pt x="131" y="134"/>
                  </a:lnTo>
                  <a:lnTo>
                    <a:pt x="100" y="142"/>
                  </a:lnTo>
                  <a:lnTo>
                    <a:pt x="73" y="157"/>
                  </a:lnTo>
                  <a:lnTo>
                    <a:pt x="50" y="177"/>
                  </a:lnTo>
                  <a:lnTo>
                    <a:pt x="31" y="200"/>
                  </a:lnTo>
                  <a:lnTo>
                    <a:pt x="16" y="230"/>
                  </a:lnTo>
                  <a:lnTo>
                    <a:pt x="4" y="257"/>
                  </a:lnTo>
                  <a:lnTo>
                    <a:pt x="0" y="292"/>
                  </a:lnTo>
                  <a:lnTo>
                    <a:pt x="0" y="1735"/>
                  </a:lnTo>
                  <a:lnTo>
                    <a:pt x="4" y="1769"/>
                  </a:lnTo>
                  <a:lnTo>
                    <a:pt x="16" y="1800"/>
                  </a:lnTo>
                  <a:lnTo>
                    <a:pt x="31" y="1827"/>
                  </a:lnTo>
                  <a:lnTo>
                    <a:pt x="50" y="1850"/>
                  </a:lnTo>
                  <a:lnTo>
                    <a:pt x="73" y="1869"/>
                  </a:lnTo>
                  <a:lnTo>
                    <a:pt x="100" y="1885"/>
                  </a:lnTo>
                  <a:lnTo>
                    <a:pt x="131" y="1896"/>
                  </a:lnTo>
                  <a:lnTo>
                    <a:pt x="166" y="1900"/>
                  </a:lnTo>
                  <a:lnTo>
                    <a:pt x="1153" y="1900"/>
                  </a:lnTo>
                  <a:lnTo>
                    <a:pt x="1184" y="1896"/>
                  </a:lnTo>
                  <a:lnTo>
                    <a:pt x="1214" y="1885"/>
                  </a:lnTo>
                  <a:lnTo>
                    <a:pt x="1241" y="1869"/>
                  </a:lnTo>
                  <a:lnTo>
                    <a:pt x="1265" y="1850"/>
                  </a:lnTo>
                  <a:lnTo>
                    <a:pt x="1288" y="1827"/>
                  </a:lnTo>
                  <a:lnTo>
                    <a:pt x="1303" y="1800"/>
                  </a:lnTo>
                  <a:lnTo>
                    <a:pt x="1311" y="1769"/>
                  </a:lnTo>
                  <a:lnTo>
                    <a:pt x="1315" y="1735"/>
                  </a:lnTo>
                  <a:lnTo>
                    <a:pt x="1315" y="292"/>
                  </a:lnTo>
                  <a:lnTo>
                    <a:pt x="1311" y="257"/>
                  </a:lnTo>
                  <a:lnTo>
                    <a:pt x="1303" y="230"/>
                  </a:lnTo>
                  <a:lnTo>
                    <a:pt x="1288" y="200"/>
                  </a:lnTo>
                  <a:lnTo>
                    <a:pt x="1265" y="177"/>
                  </a:lnTo>
                  <a:lnTo>
                    <a:pt x="1241" y="157"/>
                  </a:lnTo>
                  <a:lnTo>
                    <a:pt x="1214" y="142"/>
                  </a:lnTo>
                  <a:lnTo>
                    <a:pt x="1184" y="134"/>
                  </a:lnTo>
                  <a:lnTo>
                    <a:pt x="1153" y="130"/>
                  </a:lnTo>
                  <a:lnTo>
                    <a:pt x="1153" y="130"/>
                  </a:lnTo>
                  <a:close/>
                  <a:moveTo>
                    <a:pt x="424" y="227"/>
                  </a:moveTo>
                  <a:lnTo>
                    <a:pt x="428" y="211"/>
                  </a:lnTo>
                  <a:lnTo>
                    <a:pt x="436" y="204"/>
                  </a:lnTo>
                  <a:lnTo>
                    <a:pt x="447" y="196"/>
                  </a:lnTo>
                  <a:lnTo>
                    <a:pt x="459" y="192"/>
                  </a:lnTo>
                  <a:lnTo>
                    <a:pt x="528" y="192"/>
                  </a:lnTo>
                  <a:lnTo>
                    <a:pt x="540" y="188"/>
                  </a:lnTo>
                  <a:lnTo>
                    <a:pt x="548" y="180"/>
                  </a:lnTo>
                  <a:lnTo>
                    <a:pt x="555" y="173"/>
                  </a:lnTo>
                  <a:lnTo>
                    <a:pt x="559" y="161"/>
                  </a:lnTo>
                  <a:lnTo>
                    <a:pt x="559" y="142"/>
                  </a:lnTo>
                  <a:lnTo>
                    <a:pt x="567" y="123"/>
                  </a:lnTo>
                  <a:lnTo>
                    <a:pt x="586" y="88"/>
                  </a:lnTo>
                  <a:lnTo>
                    <a:pt x="621" y="69"/>
                  </a:lnTo>
                  <a:lnTo>
                    <a:pt x="636" y="61"/>
                  </a:lnTo>
                  <a:lnTo>
                    <a:pt x="659" y="61"/>
                  </a:lnTo>
                  <a:lnTo>
                    <a:pt x="679" y="61"/>
                  </a:lnTo>
                  <a:lnTo>
                    <a:pt x="698" y="69"/>
                  </a:lnTo>
                  <a:lnTo>
                    <a:pt x="729" y="88"/>
                  </a:lnTo>
                  <a:lnTo>
                    <a:pt x="752" y="123"/>
                  </a:lnTo>
                  <a:lnTo>
                    <a:pt x="756" y="142"/>
                  </a:lnTo>
                  <a:lnTo>
                    <a:pt x="760" y="161"/>
                  </a:lnTo>
                  <a:lnTo>
                    <a:pt x="760" y="173"/>
                  </a:lnTo>
                  <a:lnTo>
                    <a:pt x="767" y="180"/>
                  </a:lnTo>
                  <a:lnTo>
                    <a:pt x="779" y="188"/>
                  </a:lnTo>
                  <a:lnTo>
                    <a:pt x="790" y="192"/>
                  </a:lnTo>
                  <a:lnTo>
                    <a:pt x="856" y="192"/>
                  </a:lnTo>
                  <a:lnTo>
                    <a:pt x="868" y="196"/>
                  </a:lnTo>
                  <a:lnTo>
                    <a:pt x="879" y="204"/>
                  </a:lnTo>
                  <a:lnTo>
                    <a:pt x="887" y="211"/>
                  </a:lnTo>
                  <a:lnTo>
                    <a:pt x="891" y="227"/>
                  </a:lnTo>
                  <a:lnTo>
                    <a:pt x="891" y="292"/>
                  </a:lnTo>
                  <a:lnTo>
                    <a:pt x="887" y="304"/>
                  </a:lnTo>
                  <a:lnTo>
                    <a:pt x="879" y="315"/>
                  </a:lnTo>
                  <a:lnTo>
                    <a:pt x="868" y="323"/>
                  </a:lnTo>
                  <a:lnTo>
                    <a:pt x="856" y="327"/>
                  </a:lnTo>
                  <a:lnTo>
                    <a:pt x="459" y="327"/>
                  </a:lnTo>
                  <a:lnTo>
                    <a:pt x="447" y="323"/>
                  </a:lnTo>
                  <a:lnTo>
                    <a:pt x="436" y="315"/>
                  </a:lnTo>
                  <a:lnTo>
                    <a:pt x="428" y="304"/>
                  </a:lnTo>
                  <a:lnTo>
                    <a:pt x="424" y="292"/>
                  </a:lnTo>
                  <a:lnTo>
                    <a:pt x="424" y="292"/>
                  </a:lnTo>
                  <a:lnTo>
                    <a:pt x="424" y="292"/>
                  </a:lnTo>
                  <a:lnTo>
                    <a:pt x="424" y="227"/>
                  </a:lnTo>
                  <a:close/>
                  <a:moveTo>
                    <a:pt x="459" y="388"/>
                  </a:moveTo>
                  <a:lnTo>
                    <a:pt x="856" y="388"/>
                  </a:lnTo>
                  <a:lnTo>
                    <a:pt x="887" y="384"/>
                  </a:lnTo>
                  <a:lnTo>
                    <a:pt x="914" y="369"/>
                  </a:lnTo>
                  <a:lnTo>
                    <a:pt x="933" y="350"/>
                  </a:lnTo>
                  <a:lnTo>
                    <a:pt x="948" y="323"/>
                  </a:lnTo>
                  <a:lnTo>
                    <a:pt x="1122" y="323"/>
                  </a:lnTo>
                  <a:lnTo>
                    <a:pt x="1122" y="1704"/>
                  </a:lnTo>
                  <a:lnTo>
                    <a:pt x="197" y="1704"/>
                  </a:lnTo>
                  <a:lnTo>
                    <a:pt x="197" y="323"/>
                  </a:lnTo>
                  <a:lnTo>
                    <a:pt x="370" y="323"/>
                  </a:lnTo>
                  <a:lnTo>
                    <a:pt x="382" y="350"/>
                  </a:lnTo>
                  <a:lnTo>
                    <a:pt x="405" y="369"/>
                  </a:lnTo>
                  <a:lnTo>
                    <a:pt x="432" y="384"/>
                  </a:lnTo>
                  <a:lnTo>
                    <a:pt x="459" y="388"/>
                  </a:lnTo>
                  <a:lnTo>
                    <a:pt x="459" y="388"/>
                  </a:lnTo>
                  <a:close/>
                  <a:moveTo>
                    <a:pt x="1253" y="1735"/>
                  </a:moveTo>
                  <a:lnTo>
                    <a:pt x="1249" y="1758"/>
                  </a:lnTo>
                  <a:lnTo>
                    <a:pt x="1245" y="1777"/>
                  </a:lnTo>
                  <a:lnTo>
                    <a:pt x="1222" y="1808"/>
                  </a:lnTo>
                  <a:lnTo>
                    <a:pt x="1191" y="1827"/>
                  </a:lnTo>
                  <a:lnTo>
                    <a:pt x="1172" y="1835"/>
                  </a:lnTo>
                  <a:lnTo>
                    <a:pt x="1153" y="1838"/>
                  </a:lnTo>
                  <a:lnTo>
                    <a:pt x="166" y="1838"/>
                  </a:lnTo>
                  <a:lnTo>
                    <a:pt x="143" y="1835"/>
                  </a:lnTo>
                  <a:lnTo>
                    <a:pt x="127" y="1827"/>
                  </a:lnTo>
                  <a:lnTo>
                    <a:pt x="93" y="1808"/>
                  </a:lnTo>
                  <a:lnTo>
                    <a:pt x="73" y="1777"/>
                  </a:lnTo>
                  <a:lnTo>
                    <a:pt x="66" y="1758"/>
                  </a:lnTo>
                  <a:lnTo>
                    <a:pt x="66" y="1735"/>
                  </a:lnTo>
                  <a:lnTo>
                    <a:pt x="66" y="292"/>
                  </a:lnTo>
                  <a:lnTo>
                    <a:pt x="66" y="273"/>
                  </a:lnTo>
                  <a:lnTo>
                    <a:pt x="73" y="254"/>
                  </a:lnTo>
                  <a:lnTo>
                    <a:pt x="93" y="219"/>
                  </a:lnTo>
                  <a:lnTo>
                    <a:pt x="127" y="200"/>
                  </a:lnTo>
                  <a:lnTo>
                    <a:pt x="143" y="192"/>
                  </a:lnTo>
                  <a:lnTo>
                    <a:pt x="166" y="192"/>
                  </a:lnTo>
                  <a:lnTo>
                    <a:pt x="370" y="192"/>
                  </a:lnTo>
                  <a:lnTo>
                    <a:pt x="363" y="227"/>
                  </a:lnTo>
                  <a:lnTo>
                    <a:pt x="363" y="261"/>
                  </a:lnTo>
                  <a:lnTo>
                    <a:pt x="166" y="261"/>
                  </a:lnTo>
                  <a:lnTo>
                    <a:pt x="154" y="265"/>
                  </a:lnTo>
                  <a:lnTo>
                    <a:pt x="143" y="269"/>
                  </a:lnTo>
                  <a:lnTo>
                    <a:pt x="135" y="280"/>
                  </a:lnTo>
                  <a:lnTo>
                    <a:pt x="135" y="292"/>
                  </a:lnTo>
                  <a:lnTo>
                    <a:pt x="135" y="1735"/>
                  </a:lnTo>
                  <a:lnTo>
                    <a:pt x="135" y="1750"/>
                  </a:lnTo>
                  <a:lnTo>
                    <a:pt x="143" y="1758"/>
                  </a:lnTo>
                  <a:lnTo>
                    <a:pt x="154" y="1765"/>
                  </a:lnTo>
                  <a:lnTo>
                    <a:pt x="166" y="1765"/>
                  </a:lnTo>
                  <a:lnTo>
                    <a:pt x="1153" y="1765"/>
                  </a:lnTo>
                  <a:lnTo>
                    <a:pt x="1164" y="1765"/>
                  </a:lnTo>
                  <a:lnTo>
                    <a:pt x="1172" y="1758"/>
                  </a:lnTo>
                  <a:lnTo>
                    <a:pt x="1180" y="1750"/>
                  </a:lnTo>
                  <a:lnTo>
                    <a:pt x="1184" y="1735"/>
                  </a:lnTo>
                  <a:lnTo>
                    <a:pt x="1184" y="292"/>
                  </a:lnTo>
                  <a:lnTo>
                    <a:pt x="1180" y="280"/>
                  </a:lnTo>
                  <a:lnTo>
                    <a:pt x="1172" y="269"/>
                  </a:lnTo>
                  <a:lnTo>
                    <a:pt x="1164" y="265"/>
                  </a:lnTo>
                  <a:lnTo>
                    <a:pt x="1153" y="261"/>
                  </a:lnTo>
                  <a:lnTo>
                    <a:pt x="952" y="261"/>
                  </a:lnTo>
                  <a:lnTo>
                    <a:pt x="952" y="227"/>
                  </a:lnTo>
                  <a:lnTo>
                    <a:pt x="945" y="192"/>
                  </a:lnTo>
                  <a:lnTo>
                    <a:pt x="1153" y="192"/>
                  </a:lnTo>
                  <a:lnTo>
                    <a:pt x="1172" y="192"/>
                  </a:lnTo>
                  <a:lnTo>
                    <a:pt x="1191" y="200"/>
                  </a:lnTo>
                  <a:lnTo>
                    <a:pt x="1222" y="219"/>
                  </a:lnTo>
                  <a:lnTo>
                    <a:pt x="1245" y="254"/>
                  </a:lnTo>
                  <a:lnTo>
                    <a:pt x="1249" y="273"/>
                  </a:lnTo>
                  <a:lnTo>
                    <a:pt x="1253" y="292"/>
                  </a:lnTo>
                  <a:lnTo>
                    <a:pt x="1253" y="17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176"/>
            <p:cNvSpPr>
              <a:spLocks/>
            </p:cNvSpPr>
            <p:nvPr/>
          </p:nvSpPr>
          <p:spPr bwMode="auto">
            <a:xfrm>
              <a:off x="1555750" y="3430588"/>
              <a:ext cx="96837" cy="147638"/>
            </a:xfrm>
            <a:custGeom>
              <a:avLst/>
              <a:gdLst>
                <a:gd name="T0" fmla="*/ 30 w 61"/>
                <a:gd name="T1" fmla="*/ 93 h 93"/>
                <a:gd name="T2" fmla="*/ 42 w 61"/>
                <a:gd name="T3" fmla="*/ 93 h 93"/>
                <a:gd name="T4" fmla="*/ 50 w 61"/>
                <a:gd name="T5" fmla="*/ 85 h 93"/>
                <a:gd name="T6" fmla="*/ 57 w 61"/>
                <a:gd name="T7" fmla="*/ 74 h 93"/>
                <a:gd name="T8" fmla="*/ 61 w 61"/>
                <a:gd name="T9" fmla="*/ 62 h 93"/>
                <a:gd name="T10" fmla="*/ 61 w 61"/>
                <a:gd name="T11" fmla="*/ 31 h 93"/>
                <a:gd name="T12" fmla="*/ 57 w 61"/>
                <a:gd name="T13" fmla="*/ 20 h 93"/>
                <a:gd name="T14" fmla="*/ 50 w 61"/>
                <a:gd name="T15" fmla="*/ 8 h 93"/>
                <a:gd name="T16" fmla="*/ 42 w 61"/>
                <a:gd name="T17" fmla="*/ 0 h 93"/>
                <a:gd name="T18" fmla="*/ 30 w 61"/>
                <a:gd name="T19" fmla="*/ 0 h 93"/>
                <a:gd name="T20" fmla="*/ 19 w 61"/>
                <a:gd name="T21" fmla="*/ 0 h 93"/>
                <a:gd name="T22" fmla="*/ 7 w 61"/>
                <a:gd name="T23" fmla="*/ 8 h 93"/>
                <a:gd name="T24" fmla="*/ 0 w 61"/>
                <a:gd name="T25" fmla="*/ 20 h 93"/>
                <a:gd name="T26" fmla="*/ 0 w 61"/>
                <a:gd name="T27" fmla="*/ 31 h 93"/>
                <a:gd name="T28" fmla="*/ 0 w 61"/>
                <a:gd name="T29" fmla="*/ 62 h 93"/>
                <a:gd name="T30" fmla="*/ 0 w 61"/>
                <a:gd name="T31" fmla="*/ 74 h 93"/>
                <a:gd name="T32" fmla="*/ 7 w 61"/>
                <a:gd name="T33" fmla="*/ 85 h 93"/>
                <a:gd name="T34" fmla="*/ 19 w 61"/>
                <a:gd name="T35" fmla="*/ 93 h 93"/>
                <a:gd name="T36" fmla="*/ 30 w 61"/>
                <a:gd name="T37" fmla="*/ 93 h 93"/>
                <a:gd name="T38" fmla="*/ 30 w 61"/>
                <a:gd name="T3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93">
                  <a:moveTo>
                    <a:pt x="30" y="93"/>
                  </a:moveTo>
                  <a:lnTo>
                    <a:pt x="42" y="93"/>
                  </a:lnTo>
                  <a:lnTo>
                    <a:pt x="50" y="85"/>
                  </a:lnTo>
                  <a:lnTo>
                    <a:pt x="57" y="74"/>
                  </a:lnTo>
                  <a:lnTo>
                    <a:pt x="61" y="62"/>
                  </a:lnTo>
                  <a:lnTo>
                    <a:pt x="61" y="31"/>
                  </a:lnTo>
                  <a:lnTo>
                    <a:pt x="57" y="20"/>
                  </a:lnTo>
                  <a:lnTo>
                    <a:pt x="50" y="8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9" y="0"/>
                  </a:lnTo>
                  <a:lnTo>
                    <a:pt x="7" y="8"/>
                  </a:lnTo>
                  <a:lnTo>
                    <a:pt x="0" y="2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74"/>
                  </a:lnTo>
                  <a:lnTo>
                    <a:pt x="7" y="85"/>
                  </a:lnTo>
                  <a:lnTo>
                    <a:pt x="19" y="93"/>
                  </a:lnTo>
                  <a:lnTo>
                    <a:pt x="30" y="93"/>
                  </a:lnTo>
                  <a:lnTo>
                    <a:pt x="30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177"/>
            <p:cNvSpPr>
              <a:spLocks/>
            </p:cNvSpPr>
            <p:nvPr/>
          </p:nvSpPr>
          <p:spPr bwMode="auto">
            <a:xfrm>
              <a:off x="1028700" y="4108450"/>
              <a:ext cx="777875" cy="98425"/>
            </a:xfrm>
            <a:custGeom>
              <a:avLst/>
              <a:gdLst>
                <a:gd name="T0" fmla="*/ 0 w 490"/>
                <a:gd name="T1" fmla="*/ 31 h 62"/>
                <a:gd name="T2" fmla="*/ 4 w 490"/>
                <a:gd name="T3" fmla="*/ 43 h 62"/>
                <a:gd name="T4" fmla="*/ 12 w 490"/>
                <a:gd name="T5" fmla="*/ 50 h 62"/>
                <a:gd name="T6" fmla="*/ 19 w 490"/>
                <a:gd name="T7" fmla="*/ 58 h 62"/>
                <a:gd name="T8" fmla="*/ 31 w 490"/>
                <a:gd name="T9" fmla="*/ 62 h 62"/>
                <a:gd name="T10" fmla="*/ 459 w 490"/>
                <a:gd name="T11" fmla="*/ 62 h 62"/>
                <a:gd name="T12" fmla="*/ 470 w 490"/>
                <a:gd name="T13" fmla="*/ 58 h 62"/>
                <a:gd name="T14" fmla="*/ 482 w 490"/>
                <a:gd name="T15" fmla="*/ 50 h 62"/>
                <a:gd name="T16" fmla="*/ 490 w 490"/>
                <a:gd name="T17" fmla="*/ 43 h 62"/>
                <a:gd name="T18" fmla="*/ 490 w 490"/>
                <a:gd name="T19" fmla="*/ 31 h 62"/>
                <a:gd name="T20" fmla="*/ 490 w 490"/>
                <a:gd name="T21" fmla="*/ 20 h 62"/>
                <a:gd name="T22" fmla="*/ 482 w 490"/>
                <a:gd name="T23" fmla="*/ 8 h 62"/>
                <a:gd name="T24" fmla="*/ 470 w 490"/>
                <a:gd name="T25" fmla="*/ 0 h 62"/>
                <a:gd name="T26" fmla="*/ 459 w 490"/>
                <a:gd name="T27" fmla="*/ 0 h 62"/>
                <a:gd name="T28" fmla="*/ 31 w 490"/>
                <a:gd name="T29" fmla="*/ 0 h 62"/>
                <a:gd name="T30" fmla="*/ 19 w 490"/>
                <a:gd name="T31" fmla="*/ 0 h 62"/>
                <a:gd name="T32" fmla="*/ 12 w 490"/>
                <a:gd name="T33" fmla="*/ 8 h 62"/>
                <a:gd name="T34" fmla="*/ 4 w 490"/>
                <a:gd name="T35" fmla="*/ 20 h 62"/>
                <a:gd name="T36" fmla="*/ 0 w 490"/>
                <a:gd name="T37" fmla="*/ 31 h 62"/>
                <a:gd name="T38" fmla="*/ 0 w 490"/>
                <a:gd name="T39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62">
                  <a:moveTo>
                    <a:pt x="0" y="31"/>
                  </a:moveTo>
                  <a:lnTo>
                    <a:pt x="4" y="43"/>
                  </a:lnTo>
                  <a:lnTo>
                    <a:pt x="12" y="50"/>
                  </a:lnTo>
                  <a:lnTo>
                    <a:pt x="19" y="58"/>
                  </a:lnTo>
                  <a:lnTo>
                    <a:pt x="31" y="62"/>
                  </a:lnTo>
                  <a:lnTo>
                    <a:pt x="459" y="62"/>
                  </a:lnTo>
                  <a:lnTo>
                    <a:pt x="470" y="58"/>
                  </a:lnTo>
                  <a:lnTo>
                    <a:pt x="482" y="50"/>
                  </a:lnTo>
                  <a:lnTo>
                    <a:pt x="490" y="43"/>
                  </a:lnTo>
                  <a:lnTo>
                    <a:pt x="490" y="31"/>
                  </a:lnTo>
                  <a:lnTo>
                    <a:pt x="490" y="20"/>
                  </a:lnTo>
                  <a:lnTo>
                    <a:pt x="482" y="8"/>
                  </a:lnTo>
                  <a:lnTo>
                    <a:pt x="470" y="0"/>
                  </a:lnTo>
                  <a:lnTo>
                    <a:pt x="459" y="0"/>
                  </a:lnTo>
                  <a:lnTo>
                    <a:pt x="31" y="0"/>
                  </a:lnTo>
                  <a:lnTo>
                    <a:pt x="19" y="0"/>
                  </a:lnTo>
                  <a:lnTo>
                    <a:pt x="12" y="8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178"/>
            <p:cNvSpPr>
              <a:spLocks/>
            </p:cNvSpPr>
            <p:nvPr/>
          </p:nvSpPr>
          <p:spPr bwMode="auto">
            <a:xfrm>
              <a:off x="1028700" y="4316413"/>
              <a:ext cx="623887" cy="98425"/>
            </a:xfrm>
            <a:custGeom>
              <a:avLst/>
              <a:gdLst>
                <a:gd name="T0" fmla="*/ 31 w 393"/>
                <a:gd name="T1" fmla="*/ 62 h 62"/>
                <a:gd name="T2" fmla="*/ 362 w 393"/>
                <a:gd name="T3" fmla="*/ 62 h 62"/>
                <a:gd name="T4" fmla="*/ 374 w 393"/>
                <a:gd name="T5" fmla="*/ 58 h 62"/>
                <a:gd name="T6" fmla="*/ 382 w 393"/>
                <a:gd name="T7" fmla="*/ 54 h 62"/>
                <a:gd name="T8" fmla="*/ 389 w 393"/>
                <a:gd name="T9" fmla="*/ 43 h 62"/>
                <a:gd name="T10" fmla="*/ 393 w 393"/>
                <a:gd name="T11" fmla="*/ 31 h 62"/>
                <a:gd name="T12" fmla="*/ 389 w 393"/>
                <a:gd name="T13" fmla="*/ 19 h 62"/>
                <a:gd name="T14" fmla="*/ 382 w 393"/>
                <a:gd name="T15" fmla="*/ 8 h 62"/>
                <a:gd name="T16" fmla="*/ 374 w 393"/>
                <a:gd name="T17" fmla="*/ 4 h 62"/>
                <a:gd name="T18" fmla="*/ 362 w 393"/>
                <a:gd name="T19" fmla="*/ 0 h 62"/>
                <a:gd name="T20" fmla="*/ 31 w 393"/>
                <a:gd name="T21" fmla="*/ 0 h 62"/>
                <a:gd name="T22" fmla="*/ 19 w 393"/>
                <a:gd name="T23" fmla="*/ 4 h 62"/>
                <a:gd name="T24" fmla="*/ 12 w 393"/>
                <a:gd name="T25" fmla="*/ 8 h 62"/>
                <a:gd name="T26" fmla="*/ 4 w 393"/>
                <a:gd name="T27" fmla="*/ 19 h 62"/>
                <a:gd name="T28" fmla="*/ 0 w 393"/>
                <a:gd name="T29" fmla="*/ 31 h 62"/>
                <a:gd name="T30" fmla="*/ 4 w 393"/>
                <a:gd name="T31" fmla="*/ 43 h 62"/>
                <a:gd name="T32" fmla="*/ 12 w 393"/>
                <a:gd name="T33" fmla="*/ 54 h 62"/>
                <a:gd name="T34" fmla="*/ 19 w 393"/>
                <a:gd name="T35" fmla="*/ 58 h 62"/>
                <a:gd name="T36" fmla="*/ 31 w 393"/>
                <a:gd name="T37" fmla="*/ 62 h 62"/>
                <a:gd name="T38" fmla="*/ 31 w 393"/>
                <a:gd name="T3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3" h="62">
                  <a:moveTo>
                    <a:pt x="31" y="62"/>
                  </a:moveTo>
                  <a:lnTo>
                    <a:pt x="362" y="62"/>
                  </a:lnTo>
                  <a:lnTo>
                    <a:pt x="374" y="58"/>
                  </a:lnTo>
                  <a:lnTo>
                    <a:pt x="382" y="54"/>
                  </a:lnTo>
                  <a:lnTo>
                    <a:pt x="389" y="43"/>
                  </a:lnTo>
                  <a:lnTo>
                    <a:pt x="393" y="31"/>
                  </a:lnTo>
                  <a:lnTo>
                    <a:pt x="389" y="19"/>
                  </a:lnTo>
                  <a:lnTo>
                    <a:pt x="382" y="8"/>
                  </a:lnTo>
                  <a:lnTo>
                    <a:pt x="374" y="4"/>
                  </a:lnTo>
                  <a:lnTo>
                    <a:pt x="362" y="0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12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3"/>
                  </a:lnTo>
                  <a:lnTo>
                    <a:pt x="12" y="54"/>
                  </a:lnTo>
                  <a:lnTo>
                    <a:pt x="19" y="58"/>
                  </a:lnTo>
                  <a:lnTo>
                    <a:pt x="31" y="62"/>
                  </a:ln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179"/>
            <p:cNvSpPr>
              <a:spLocks/>
            </p:cNvSpPr>
            <p:nvPr/>
          </p:nvSpPr>
          <p:spPr bwMode="auto">
            <a:xfrm>
              <a:off x="1028700" y="4524375"/>
              <a:ext cx="777875" cy="98425"/>
            </a:xfrm>
            <a:custGeom>
              <a:avLst/>
              <a:gdLst>
                <a:gd name="T0" fmla="*/ 459 w 490"/>
                <a:gd name="T1" fmla="*/ 0 h 62"/>
                <a:gd name="T2" fmla="*/ 31 w 490"/>
                <a:gd name="T3" fmla="*/ 0 h 62"/>
                <a:gd name="T4" fmla="*/ 19 w 490"/>
                <a:gd name="T5" fmla="*/ 4 h 62"/>
                <a:gd name="T6" fmla="*/ 12 w 490"/>
                <a:gd name="T7" fmla="*/ 8 h 62"/>
                <a:gd name="T8" fmla="*/ 4 w 490"/>
                <a:gd name="T9" fmla="*/ 19 h 62"/>
                <a:gd name="T10" fmla="*/ 0 w 490"/>
                <a:gd name="T11" fmla="*/ 31 h 62"/>
                <a:gd name="T12" fmla="*/ 4 w 490"/>
                <a:gd name="T13" fmla="*/ 42 h 62"/>
                <a:gd name="T14" fmla="*/ 12 w 490"/>
                <a:gd name="T15" fmla="*/ 54 h 62"/>
                <a:gd name="T16" fmla="*/ 19 w 490"/>
                <a:gd name="T17" fmla="*/ 58 h 62"/>
                <a:gd name="T18" fmla="*/ 31 w 490"/>
                <a:gd name="T19" fmla="*/ 62 h 62"/>
                <a:gd name="T20" fmla="*/ 459 w 490"/>
                <a:gd name="T21" fmla="*/ 62 h 62"/>
                <a:gd name="T22" fmla="*/ 470 w 490"/>
                <a:gd name="T23" fmla="*/ 58 h 62"/>
                <a:gd name="T24" fmla="*/ 482 w 490"/>
                <a:gd name="T25" fmla="*/ 54 h 62"/>
                <a:gd name="T26" fmla="*/ 490 w 490"/>
                <a:gd name="T27" fmla="*/ 42 h 62"/>
                <a:gd name="T28" fmla="*/ 490 w 490"/>
                <a:gd name="T29" fmla="*/ 31 h 62"/>
                <a:gd name="T30" fmla="*/ 490 w 490"/>
                <a:gd name="T31" fmla="*/ 19 h 62"/>
                <a:gd name="T32" fmla="*/ 482 w 490"/>
                <a:gd name="T33" fmla="*/ 8 h 62"/>
                <a:gd name="T34" fmla="*/ 470 w 490"/>
                <a:gd name="T35" fmla="*/ 4 h 62"/>
                <a:gd name="T36" fmla="*/ 459 w 490"/>
                <a:gd name="T37" fmla="*/ 0 h 62"/>
                <a:gd name="T38" fmla="*/ 459 w 490"/>
                <a:gd name="T3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62">
                  <a:moveTo>
                    <a:pt x="459" y="0"/>
                  </a:moveTo>
                  <a:lnTo>
                    <a:pt x="31" y="0"/>
                  </a:lnTo>
                  <a:lnTo>
                    <a:pt x="19" y="4"/>
                  </a:lnTo>
                  <a:lnTo>
                    <a:pt x="12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2"/>
                  </a:lnTo>
                  <a:lnTo>
                    <a:pt x="12" y="54"/>
                  </a:lnTo>
                  <a:lnTo>
                    <a:pt x="19" y="58"/>
                  </a:lnTo>
                  <a:lnTo>
                    <a:pt x="31" y="62"/>
                  </a:lnTo>
                  <a:lnTo>
                    <a:pt x="459" y="62"/>
                  </a:lnTo>
                  <a:lnTo>
                    <a:pt x="470" y="58"/>
                  </a:lnTo>
                  <a:lnTo>
                    <a:pt x="482" y="54"/>
                  </a:lnTo>
                  <a:lnTo>
                    <a:pt x="490" y="42"/>
                  </a:lnTo>
                  <a:lnTo>
                    <a:pt x="490" y="31"/>
                  </a:lnTo>
                  <a:lnTo>
                    <a:pt x="490" y="19"/>
                  </a:lnTo>
                  <a:lnTo>
                    <a:pt x="482" y="8"/>
                  </a:lnTo>
                  <a:lnTo>
                    <a:pt x="470" y="4"/>
                  </a:lnTo>
                  <a:lnTo>
                    <a:pt x="459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180"/>
            <p:cNvSpPr>
              <a:spLocks/>
            </p:cNvSpPr>
            <p:nvPr/>
          </p:nvSpPr>
          <p:spPr bwMode="auto">
            <a:xfrm>
              <a:off x="1028700" y="4732338"/>
              <a:ext cx="623887" cy="96838"/>
            </a:xfrm>
            <a:custGeom>
              <a:avLst/>
              <a:gdLst>
                <a:gd name="T0" fmla="*/ 31 w 393"/>
                <a:gd name="T1" fmla="*/ 61 h 61"/>
                <a:gd name="T2" fmla="*/ 362 w 393"/>
                <a:gd name="T3" fmla="*/ 61 h 61"/>
                <a:gd name="T4" fmla="*/ 374 w 393"/>
                <a:gd name="T5" fmla="*/ 61 h 61"/>
                <a:gd name="T6" fmla="*/ 382 w 393"/>
                <a:gd name="T7" fmla="*/ 54 h 61"/>
                <a:gd name="T8" fmla="*/ 389 w 393"/>
                <a:gd name="T9" fmla="*/ 42 h 61"/>
                <a:gd name="T10" fmla="*/ 393 w 393"/>
                <a:gd name="T11" fmla="*/ 31 h 61"/>
                <a:gd name="T12" fmla="*/ 389 w 393"/>
                <a:gd name="T13" fmla="*/ 19 h 61"/>
                <a:gd name="T14" fmla="*/ 382 w 393"/>
                <a:gd name="T15" fmla="*/ 8 h 61"/>
                <a:gd name="T16" fmla="*/ 374 w 393"/>
                <a:gd name="T17" fmla="*/ 4 h 61"/>
                <a:gd name="T18" fmla="*/ 362 w 393"/>
                <a:gd name="T19" fmla="*/ 0 h 61"/>
                <a:gd name="T20" fmla="*/ 31 w 393"/>
                <a:gd name="T21" fmla="*/ 0 h 61"/>
                <a:gd name="T22" fmla="*/ 19 w 393"/>
                <a:gd name="T23" fmla="*/ 4 h 61"/>
                <a:gd name="T24" fmla="*/ 12 w 393"/>
                <a:gd name="T25" fmla="*/ 8 h 61"/>
                <a:gd name="T26" fmla="*/ 4 w 393"/>
                <a:gd name="T27" fmla="*/ 19 h 61"/>
                <a:gd name="T28" fmla="*/ 0 w 393"/>
                <a:gd name="T29" fmla="*/ 31 h 61"/>
                <a:gd name="T30" fmla="*/ 4 w 393"/>
                <a:gd name="T31" fmla="*/ 42 h 61"/>
                <a:gd name="T32" fmla="*/ 12 w 393"/>
                <a:gd name="T33" fmla="*/ 54 h 61"/>
                <a:gd name="T34" fmla="*/ 19 w 393"/>
                <a:gd name="T35" fmla="*/ 61 h 61"/>
                <a:gd name="T36" fmla="*/ 31 w 393"/>
                <a:gd name="T37" fmla="*/ 61 h 61"/>
                <a:gd name="T38" fmla="*/ 31 w 393"/>
                <a:gd name="T3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3" h="61">
                  <a:moveTo>
                    <a:pt x="31" y="61"/>
                  </a:moveTo>
                  <a:lnTo>
                    <a:pt x="362" y="61"/>
                  </a:lnTo>
                  <a:lnTo>
                    <a:pt x="374" y="61"/>
                  </a:lnTo>
                  <a:lnTo>
                    <a:pt x="382" y="54"/>
                  </a:lnTo>
                  <a:lnTo>
                    <a:pt x="389" y="42"/>
                  </a:lnTo>
                  <a:lnTo>
                    <a:pt x="393" y="31"/>
                  </a:lnTo>
                  <a:lnTo>
                    <a:pt x="389" y="19"/>
                  </a:lnTo>
                  <a:lnTo>
                    <a:pt x="382" y="8"/>
                  </a:lnTo>
                  <a:lnTo>
                    <a:pt x="374" y="4"/>
                  </a:lnTo>
                  <a:lnTo>
                    <a:pt x="362" y="0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12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2"/>
                  </a:lnTo>
                  <a:lnTo>
                    <a:pt x="12" y="54"/>
                  </a:lnTo>
                  <a:lnTo>
                    <a:pt x="19" y="61"/>
                  </a:lnTo>
                  <a:lnTo>
                    <a:pt x="31" y="61"/>
                  </a:lnTo>
                  <a:lnTo>
                    <a:pt x="31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181"/>
            <p:cNvSpPr>
              <a:spLocks/>
            </p:cNvSpPr>
            <p:nvPr/>
          </p:nvSpPr>
          <p:spPr bwMode="auto">
            <a:xfrm>
              <a:off x="1028700" y="4940300"/>
              <a:ext cx="777875" cy="96838"/>
            </a:xfrm>
            <a:custGeom>
              <a:avLst/>
              <a:gdLst>
                <a:gd name="T0" fmla="*/ 459 w 490"/>
                <a:gd name="T1" fmla="*/ 0 h 61"/>
                <a:gd name="T2" fmla="*/ 31 w 490"/>
                <a:gd name="T3" fmla="*/ 0 h 61"/>
                <a:gd name="T4" fmla="*/ 19 w 490"/>
                <a:gd name="T5" fmla="*/ 3 h 61"/>
                <a:gd name="T6" fmla="*/ 12 w 490"/>
                <a:gd name="T7" fmla="*/ 11 h 61"/>
                <a:gd name="T8" fmla="*/ 4 w 490"/>
                <a:gd name="T9" fmla="*/ 19 h 61"/>
                <a:gd name="T10" fmla="*/ 0 w 490"/>
                <a:gd name="T11" fmla="*/ 30 h 61"/>
                <a:gd name="T12" fmla="*/ 4 w 490"/>
                <a:gd name="T13" fmla="*/ 42 h 61"/>
                <a:gd name="T14" fmla="*/ 12 w 490"/>
                <a:gd name="T15" fmla="*/ 53 h 61"/>
                <a:gd name="T16" fmla="*/ 19 w 490"/>
                <a:gd name="T17" fmla="*/ 61 h 61"/>
                <a:gd name="T18" fmla="*/ 31 w 490"/>
                <a:gd name="T19" fmla="*/ 61 h 61"/>
                <a:gd name="T20" fmla="*/ 459 w 490"/>
                <a:gd name="T21" fmla="*/ 61 h 61"/>
                <a:gd name="T22" fmla="*/ 470 w 490"/>
                <a:gd name="T23" fmla="*/ 61 h 61"/>
                <a:gd name="T24" fmla="*/ 482 w 490"/>
                <a:gd name="T25" fmla="*/ 53 h 61"/>
                <a:gd name="T26" fmla="*/ 490 w 490"/>
                <a:gd name="T27" fmla="*/ 42 h 61"/>
                <a:gd name="T28" fmla="*/ 490 w 490"/>
                <a:gd name="T29" fmla="*/ 30 h 61"/>
                <a:gd name="T30" fmla="*/ 490 w 490"/>
                <a:gd name="T31" fmla="*/ 19 h 61"/>
                <a:gd name="T32" fmla="*/ 482 w 490"/>
                <a:gd name="T33" fmla="*/ 11 h 61"/>
                <a:gd name="T34" fmla="*/ 470 w 490"/>
                <a:gd name="T35" fmla="*/ 3 h 61"/>
                <a:gd name="T36" fmla="*/ 459 w 490"/>
                <a:gd name="T37" fmla="*/ 0 h 61"/>
                <a:gd name="T38" fmla="*/ 459 w 490"/>
                <a:gd name="T3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61">
                  <a:moveTo>
                    <a:pt x="459" y="0"/>
                  </a:moveTo>
                  <a:lnTo>
                    <a:pt x="31" y="0"/>
                  </a:lnTo>
                  <a:lnTo>
                    <a:pt x="19" y="3"/>
                  </a:lnTo>
                  <a:lnTo>
                    <a:pt x="12" y="11"/>
                  </a:lnTo>
                  <a:lnTo>
                    <a:pt x="4" y="19"/>
                  </a:lnTo>
                  <a:lnTo>
                    <a:pt x="0" y="30"/>
                  </a:lnTo>
                  <a:lnTo>
                    <a:pt x="4" y="42"/>
                  </a:lnTo>
                  <a:lnTo>
                    <a:pt x="12" y="53"/>
                  </a:lnTo>
                  <a:lnTo>
                    <a:pt x="19" y="61"/>
                  </a:lnTo>
                  <a:lnTo>
                    <a:pt x="31" y="61"/>
                  </a:lnTo>
                  <a:lnTo>
                    <a:pt x="459" y="61"/>
                  </a:lnTo>
                  <a:lnTo>
                    <a:pt x="470" y="61"/>
                  </a:lnTo>
                  <a:lnTo>
                    <a:pt x="482" y="53"/>
                  </a:lnTo>
                  <a:lnTo>
                    <a:pt x="490" y="42"/>
                  </a:lnTo>
                  <a:lnTo>
                    <a:pt x="490" y="30"/>
                  </a:lnTo>
                  <a:lnTo>
                    <a:pt x="490" y="19"/>
                  </a:lnTo>
                  <a:lnTo>
                    <a:pt x="482" y="11"/>
                  </a:lnTo>
                  <a:lnTo>
                    <a:pt x="470" y="3"/>
                  </a:lnTo>
                  <a:lnTo>
                    <a:pt x="459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7" name="Freeform 182"/>
            <p:cNvSpPr>
              <a:spLocks/>
            </p:cNvSpPr>
            <p:nvPr/>
          </p:nvSpPr>
          <p:spPr bwMode="auto">
            <a:xfrm>
              <a:off x="1028700" y="5146675"/>
              <a:ext cx="623887" cy="98425"/>
            </a:xfrm>
            <a:custGeom>
              <a:avLst/>
              <a:gdLst>
                <a:gd name="T0" fmla="*/ 31 w 393"/>
                <a:gd name="T1" fmla="*/ 62 h 62"/>
                <a:gd name="T2" fmla="*/ 362 w 393"/>
                <a:gd name="T3" fmla="*/ 62 h 62"/>
                <a:gd name="T4" fmla="*/ 374 w 393"/>
                <a:gd name="T5" fmla="*/ 62 h 62"/>
                <a:gd name="T6" fmla="*/ 382 w 393"/>
                <a:gd name="T7" fmla="*/ 54 h 62"/>
                <a:gd name="T8" fmla="*/ 389 w 393"/>
                <a:gd name="T9" fmla="*/ 47 h 62"/>
                <a:gd name="T10" fmla="*/ 393 w 393"/>
                <a:gd name="T11" fmla="*/ 31 h 62"/>
                <a:gd name="T12" fmla="*/ 389 w 393"/>
                <a:gd name="T13" fmla="*/ 20 h 62"/>
                <a:gd name="T14" fmla="*/ 382 w 393"/>
                <a:gd name="T15" fmla="*/ 12 h 62"/>
                <a:gd name="T16" fmla="*/ 374 w 393"/>
                <a:gd name="T17" fmla="*/ 4 h 62"/>
                <a:gd name="T18" fmla="*/ 362 w 393"/>
                <a:gd name="T19" fmla="*/ 0 h 62"/>
                <a:gd name="T20" fmla="*/ 31 w 393"/>
                <a:gd name="T21" fmla="*/ 0 h 62"/>
                <a:gd name="T22" fmla="*/ 19 w 393"/>
                <a:gd name="T23" fmla="*/ 4 h 62"/>
                <a:gd name="T24" fmla="*/ 12 w 393"/>
                <a:gd name="T25" fmla="*/ 12 h 62"/>
                <a:gd name="T26" fmla="*/ 4 w 393"/>
                <a:gd name="T27" fmla="*/ 20 h 62"/>
                <a:gd name="T28" fmla="*/ 0 w 393"/>
                <a:gd name="T29" fmla="*/ 31 h 62"/>
                <a:gd name="T30" fmla="*/ 4 w 393"/>
                <a:gd name="T31" fmla="*/ 47 h 62"/>
                <a:gd name="T32" fmla="*/ 12 w 393"/>
                <a:gd name="T33" fmla="*/ 54 h 62"/>
                <a:gd name="T34" fmla="*/ 19 w 393"/>
                <a:gd name="T35" fmla="*/ 62 h 62"/>
                <a:gd name="T36" fmla="*/ 31 w 393"/>
                <a:gd name="T37" fmla="*/ 62 h 62"/>
                <a:gd name="T38" fmla="*/ 31 w 393"/>
                <a:gd name="T3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3" h="62">
                  <a:moveTo>
                    <a:pt x="31" y="62"/>
                  </a:moveTo>
                  <a:lnTo>
                    <a:pt x="362" y="62"/>
                  </a:lnTo>
                  <a:lnTo>
                    <a:pt x="374" y="62"/>
                  </a:lnTo>
                  <a:lnTo>
                    <a:pt x="382" y="54"/>
                  </a:lnTo>
                  <a:lnTo>
                    <a:pt x="389" y="47"/>
                  </a:lnTo>
                  <a:lnTo>
                    <a:pt x="393" y="31"/>
                  </a:lnTo>
                  <a:lnTo>
                    <a:pt x="389" y="20"/>
                  </a:lnTo>
                  <a:lnTo>
                    <a:pt x="382" y="12"/>
                  </a:lnTo>
                  <a:lnTo>
                    <a:pt x="374" y="4"/>
                  </a:lnTo>
                  <a:lnTo>
                    <a:pt x="362" y="0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12" y="12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4" y="47"/>
                  </a:lnTo>
                  <a:lnTo>
                    <a:pt x="12" y="54"/>
                  </a:lnTo>
                  <a:lnTo>
                    <a:pt x="19" y="62"/>
                  </a:lnTo>
                  <a:lnTo>
                    <a:pt x="31" y="62"/>
                  </a:ln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8" name="Freeform 183"/>
            <p:cNvSpPr>
              <a:spLocks/>
            </p:cNvSpPr>
            <p:nvPr/>
          </p:nvSpPr>
          <p:spPr bwMode="auto">
            <a:xfrm>
              <a:off x="1028700" y="5360988"/>
              <a:ext cx="777875" cy="98425"/>
            </a:xfrm>
            <a:custGeom>
              <a:avLst/>
              <a:gdLst>
                <a:gd name="T0" fmla="*/ 459 w 490"/>
                <a:gd name="T1" fmla="*/ 0 h 62"/>
                <a:gd name="T2" fmla="*/ 31 w 490"/>
                <a:gd name="T3" fmla="*/ 0 h 62"/>
                <a:gd name="T4" fmla="*/ 19 w 490"/>
                <a:gd name="T5" fmla="*/ 0 h 62"/>
                <a:gd name="T6" fmla="*/ 12 w 490"/>
                <a:gd name="T7" fmla="*/ 8 h 62"/>
                <a:gd name="T8" fmla="*/ 4 w 490"/>
                <a:gd name="T9" fmla="*/ 15 h 62"/>
                <a:gd name="T10" fmla="*/ 0 w 490"/>
                <a:gd name="T11" fmla="*/ 31 h 62"/>
                <a:gd name="T12" fmla="*/ 4 w 490"/>
                <a:gd name="T13" fmla="*/ 42 h 62"/>
                <a:gd name="T14" fmla="*/ 12 w 490"/>
                <a:gd name="T15" fmla="*/ 50 h 62"/>
                <a:gd name="T16" fmla="*/ 19 w 490"/>
                <a:gd name="T17" fmla="*/ 58 h 62"/>
                <a:gd name="T18" fmla="*/ 31 w 490"/>
                <a:gd name="T19" fmla="*/ 62 h 62"/>
                <a:gd name="T20" fmla="*/ 459 w 490"/>
                <a:gd name="T21" fmla="*/ 62 h 62"/>
                <a:gd name="T22" fmla="*/ 470 w 490"/>
                <a:gd name="T23" fmla="*/ 58 h 62"/>
                <a:gd name="T24" fmla="*/ 482 w 490"/>
                <a:gd name="T25" fmla="*/ 50 h 62"/>
                <a:gd name="T26" fmla="*/ 490 w 490"/>
                <a:gd name="T27" fmla="*/ 42 h 62"/>
                <a:gd name="T28" fmla="*/ 490 w 490"/>
                <a:gd name="T29" fmla="*/ 31 h 62"/>
                <a:gd name="T30" fmla="*/ 490 w 490"/>
                <a:gd name="T31" fmla="*/ 15 h 62"/>
                <a:gd name="T32" fmla="*/ 482 w 490"/>
                <a:gd name="T33" fmla="*/ 8 h 62"/>
                <a:gd name="T34" fmla="*/ 470 w 490"/>
                <a:gd name="T35" fmla="*/ 0 h 62"/>
                <a:gd name="T36" fmla="*/ 459 w 490"/>
                <a:gd name="T37" fmla="*/ 0 h 62"/>
                <a:gd name="T38" fmla="*/ 459 w 490"/>
                <a:gd name="T3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62">
                  <a:moveTo>
                    <a:pt x="459" y="0"/>
                  </a:moveTo>
                  <a:lnTo>
                    <a:pt x="31" y="0"/>
                  </a:lnTo>
                  <a:lnTo>
                    <a:pt x="19" y="0"/>
                  </a:lnTo>
                  <a:lnTo>
                    <a:pt x="12" y="8"/>
                  </a:lnTo>
                  <a:lnTo>
                    <a:pt x="4" y="15"/>
                  </a:lnTo>
                  <a:lnTo>
                    <a:pt x="0" y="31"/>
                  </a:lnTo>
                  <a:lnTo>
                    <a:pt x="4" y="42"/>
                  </a:lnTo>
                  <a:lnTo>
                    <a:pt x="12" y="50"/>
                  </a:lnTo>
                  <a:lnTo>
                    <a:pt x="19" y="58"/>
                  </a:lnTo>
                  <a:lnTo>
                    <a:pt x="31" y="62"/>
                  </a:lnTo>
                  <a:lnTo>
                    <a:pt x="459" y="62"/>
                  </a:lnTo>
                  <a:lnTo>
                    <a:pt x="470" y="58"/>
                  </a:lnTo>
                  <a:lnTo>
                    <a:pt x="482" y="50"/>
                  </a:lnTo>
                  <a:lnTo>
                    <a:pt x="490" y="42"/>
                  </a:lnTo>
                  <a:lnTo>
                    <a:pt x="490" y="31"/>
                  </a:lnTo>
                  <a:lnTo>
                    <a:pt x="490" y="15"/>
                  </a:lnTo>
                  <a:lnTo>
                    <a:pt x="482" y="8"/>
                  </a:lnTo>
                  <a:lnTo>
                    <a:pt x="470" y="0"/>
                  </a:lnTo>
                  <a:lnTo>
                    <a:pt x="459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9" name="Freeform 184"/>
            <p:cNvSpPr>
              <a:spLocks/>
            </p:cNvSpPr>
            <p:nvPr/>
          </p:nvSpPr>
          <p:spPr bwMode="auto">
            <a:xfrm>
              <a:off x="1028700" y="5568950"/>
              <a:ext cx="623887" cy="96838"/>
            </a:xfrm>
            <a:custGeom>
              <a:avLst/>
              <a:gdLst>
                <a:gd name="T0" fmla="*/ 362 w 393"/>
                <a:gd name="T1" fmla="*/ 0 h 61"/>
                <a:gd name="T2" fmla="*/ 31 w 393"/>
                <a:gd name="T3" fmla="*/ 0 h 61"/>
                <a:gd name="T4" fmla="*/ 19 w 393"/>
                <a:gd name="T5" fmla="*/ 0 h 61"/>
                <a:gd name="T6" fmla="*/ 12 w 393"/>
                <a:gd name="T7" fmla="*/ 8 h 61"/>
                <a:gd name="T8" fmla="*/ 4 w 393"/>
                <a:gd name="T9" fmla="*/ 19 h 61"/>
                <a:gd name="T10" fmla="*/ 0 w 393"/>
                <a:gd name="T11" fmla="*/ 31 h 61"/>
                <a:gd name="T12" fmla="*/ 4 w 393"/>
                <a:gd name="T13" fmla="*/ 42 h 61"/>
                <a:gd name="T14" fmla="*/ 12 w 393"/>
                <a:gd name="T15" fmla="*/ 50 h 61"/>
                <a:gd name="T16" fmla="*/ 19 w 393"/>
                <a:gd name="T17" fmla="*/ 58 h 61"/>
                <a:gd name="T18" fmla="*/ 31 w 393"/>
                <a:gd name="T19" fmla="*/ 61 h 61"/>
                <a:gd name="T20" fmla="*/ 362 w 393"/>
                <a:gd name="T21" fmla="*/ 61 h 61"/>
                <a:gd name="T22" fmla="*/ 374 w 393"/>
                <a:gd name="T23" fmla="*/ 58 h 61"/>
                <a:gd name="T24" fmla="*/ 382 w 393"/>
                <a:gd name="T25" fmla="*/ 50 h 61"/>
                <a:gd name="T26" fmla="*/ 389 w 393"/>
                <a:gd name="T27" fmla="*/ 42 h 61"/>
                <a:gd name="T28" fmla="*/ 393 w 393"/>
                <a:gd name="T29" fmla="*/ 31 h 61"/>
                <a:gd name="T30" fmla="*/ 389 w 393"/>
                <a:gd name="T31" fmla="*/ 19 h 61"/>
                <a:gd name="T32" fmla="*/ 382 w 393"/>
                <a:gd name="T33" fmla="*/ 8 h 61"/>
                <a:gd name="T34" fmla="*/ 374 w 393"/>
                <a:gd name="T35" fmla="*/ 0 h 61"/>
                <a:gd name="T36" fmla="*/ 362 w 393"/>
                <a:gd name="T37" fmla="*/ 0 h 61"/>
                <a:gd name="T38" fmla="*/ 362 w 393"/>
                <a:gd name="T3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3" h="61">
                  <a:moveTo>
                    <a:pt x="362" y="0"/>
                  </a:moveTo>
                  <a:lnTo>
                    <a:pt x="31" y="0"/>
                  </a:lnTo>
                  <a:lnTo>
                    <a:pt x="19" y="0"/>
                  </a:lnTo>
                  <a:lnTo>
                    <a:pt x="12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2"/>
                  </a:lnTo>
                  <a:lnTo>
                    <a:pt x="12" y="50"/>
                  </a:lnTo>
                  <a:lnTo>
                    <a:pt x="19" y="58"/>
                  </a:lnTo>
                  <a:lnTo>
                    <a:pt x="31" y="61"/>
                  </a:lnTo>
                  <a:lnTo>
                    <a:pt x="362" y="61"/>
                  </a:lnTo>
                  <a:lnTo>
                    <a:pt x="374" y="58"/>
                  </a:lnTo>
                  <a:lnTo>
                    <a:pt x="382" y="50"/>
                  </a:lnTo>
                  <a:lnTo>
                    <a:pt x="389" y="42"/>
                  </a:lnTo>
                  <a:lnTo>
                    <a:pt x="393" y="31"/>
                  </a:lnTo>
                  <a:lnTo>
                    <a:pt x="389" y="19"/>
                  </a:lnTo>
                  <a:lnTo>
                    <a:pt x="382" y="8"/>
                  </a:lnTo>
                  <a:lnTo>
                    <a:pt x="374" y="0"/>
                  </a:lnTo>
                  <a:lnTo>
                    <a:pt x="362" y="0"/>
                  </a:lnTo>
                  <a:lnTo>
                    <a:pt x="3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0" name="Freeform 185"/>
            <p:cNvSpPr>
              <a:spLocks/>
            </p:cNvSpPr>
            <p:nvPr/>
          </p:nvSpPr>
          <p:spPr bwMode="auto">
            <a:xfrm>
              <a:off x="1866900" y="4054475"/>
              <a:ext cx="355600" cy="360363"/>
            </a:xfrm>
            <a:custGeom>
              <a:avLst/>
              <a:gdLst>
                <a:gd name="T0" fmla="*/ 54 w 224"/>
                <a:gd name="T1" fmla="*/ 215 h 227"/>
                <a:gd name="T2" fmla="*/ 62 w 224"/>
                <a:gd name="T3" fmla="*/ 223 h 227"/>
                <a:gd name="T4" fmla="*/ 77 w 224"/>
                <a:gd name="T5" fmla="*/ 227 h 227"/>
                <a:gd name="T6" fmla="*/ 93 w 224"/>
                <a:gd name="T7" fmla="*/ 223 h 227"/>
                <a:gd name="T8" fmla="*/ 104 w 224"/>
                <a:gd name="T9" fmla="*/ 215 h 227"/>
                <a:gd name="T10" fmla="*/ 220 w 224"/>
                <a:gd name="T11" fmla="*/ 50 h 227"/>
                <a:gd name="T12" fmla="*/ 224 w 224"/>
                <a:gd name="T13" fmla="*/ 38 h 227"/>
                <a:gd name="T14" fmla="*/ 224 w 224"/>
                <a:gd name="T15" fmla="*/ 27 h 227"/>
                <a:gd name="T16" fmla="*/ 220 w 224"/>
                <a:gd name="T17" fmla="*/ 15 h 227"/>
                <a:gd name="T18" fmla="*/ 212 w 224"/>
                <a:gd name="T19" fmla="*/ 8 h 227"/>
                <a:gd name="T20" fmla="*/ 201 w 224"/>
                <a:gd name="T21" fmla="*/ 0 h 227"/>
                <a:gd name="T22" fmla="*/ 189 w 224"/>
                <a:gd name="T23" fmla="*/ 0 h 227"/>
                <a:gd name="T24" fmla="*/ 177 w 224"/>
                <a:gd name="T25" fmla="*/ 4 h 227"/>
                <a:gd name="T26" fmla="*/ 170 w 224"/>
                <a:gd name="T27" fmla="*/ 15 h 227"/>
                <a:gd name="T28" fmla="*/ 77 w 224"/>
                <a:gd name="T29" fmla="*/ 142 h 227"/>
                <a:gd name="T30" fmla="*/ 54 w 224"/>
                <a:gd name="T31" fmla="*/ 111 h 227"/>
                <a:gd name="T32" fmla="*/ 46 w 224"/>
                <a:gd name="T33" fmla="*/ 104 h 227"/>
                <a:gd name="T34" fmla="*/ 35 w 224"/>
                <a:gd name="T35" fmla="*/ 100 h 227"/>
                <a:gd name="T36" fmla="*/ 23 w 224"/>
                <a:gd name="T37" fmla="*/ 100 h 227"/>
                <a:gd name="T38" fmla="*/ 12 w 224"/>
                <a:gd name="T39" fmla="*/ 104 h 227"/>
                <a:gd name="T40" fmla="*/ 4 w 224"/>
                <a:gd name="T41" fmla="*/ 115 h 227"/>
                <a:gd name="T42" fmla="*/ 0 w 224"/>
                <a:gd name="T43" fmla="*/ 127 h 227"/>
                <a:gd name="T44" fmla="*/ 0 w 224"/>
                <a:gd name="T45" fmla="*/ 138 h 227"/>
                <a:gd name="T46" fmla="*/ 4 w 224"/>
                <a:gd name="T47" fmla="*/ 146 h 227"/>
                <a:gd name="T48" fmla="*/ 54 w 224"/>
                <a:gd name="T49" fmla="*/ 215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4" h="227">
                  <a:moveTo>
                    <a:pt x="54" y="215"/>
                  </a:moveTo>
                  <a:lnTo>
                    <a:pt x="62" y="223"/>
                  </a:lnTo>
                  <a:lnTo>
                    <a:pt x="77" y="227"/>
                  </a:lnTo>
                  <a:lnTo>
                    <a:pt x="93" y="223"/>
                  </a:lnTo>
                  <a:lnTo>
                    <a:pt x="104" y="215"/>
                  </a:lnTo>
                  <a:lnTo>
                    <a:pt x="220" y="50"/>
                  </a:lnTo>
                  <a:lnTo>
                    <a:pt x="224" y="38"/>
                  </a:lnTo>
                  <a:lnTo>
                    <a:pt x="224" y="27"/>
                  </a:lnTo>
                  <a:lnTo>
                    <a:pt x="220" y="15"/>
                  </a:lnTo>
                  <a:lnTo>
                    <a:pt x="212" y="8"/>
                  </a:lnTo>
                  <a:lnTo>
                    <a:pt x="201" y="0"/>
                  </a:lnTo>
                  <a:lnTo>
                    <a:pt x="189" y="0"/>
                  </a:lnTo>
                  <a:lnTo>
                    <a:pt x="177" y="4"/>
                  </a:lnTo>
                  <a:lnTo>
                    <a:pt x="170" y="15"/>
                  </a:lnTo>
                  <a:lnTo>
                    <a:pt x="77" y="142"/>
                  </a:lnTo>
                  <a:lnTo>
                    <a:pt x="54" y="111"/>
                  </a:lnTo>
                  <a:lnTo>
                    <a:pt x="46" y="104"/>
                  </a:lnTo>
                  <a:lnTo>
                    <a:pt x="35" y="100"/>
                  </a:lnTo>
                  <a:lnTo>
                    <a:pt x="23" y="100"/>
                  </a:lnTo>
                  <a:lnTo>
                    <a:pt x="12" y="104"/>
                  </a:lnTo>
                  <a:lnTo>
                    <a:pt x="4" y="115"/>
                  </a:lnTo>
                  <a:lnTo>
                    <a:pt x="0" y="127"/>
                  </a:lnTo>
                  <a:lnTo>
                    <a:pt x="0" y="138"/>
                  </a:lnTo>
                  <a:lnTo>
                    <a:pt x="4" y="146"/>
                  </a:lnTo>
                  <a:lnTo>
                    <a:pt x="54" y="2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1" name="Freeform 186"/>
            <p:cNvSpPr>
              <a:spLocks/>
            </p:cNvSpPr>
            <p:nvPr/>
          </p:nvSpPr>
          <p:spPr bwMode="auto">
            <a:xfrm>
              <a:off x="1866900" y="4475163"/>
              <a:ext cx="355600" cy="354013"/>
            </a:xfrm>
            <a:custGeom>
              <a:avLst/>
              <a:gdLst>
                <a:gd name="T0" fmla="*/ 54 w 224"/>
                <a:gd name="T1" fmla="*/ 212 h 223"/>
                <a:gd name="T2" fmla="*/ 62 w 224"/>
                <a:gd name="T3" fmla="*/ 220 h 223"/>
                <a:gd name="T4" fmla="*/ 77 w 224"/>
                <a:gd name="T5" fmla="*/ 223 h 223"/>
                <a:gd name="T6" fmla="*/ 93 w 224"/>
                <a:gd name="T7" fmla="*/ 220 h 223"/>
                <a:gd name="T8" fmla="*/ 104 w 224"/>
                <a:gd name="T9" fmla="*/ 212 h 223"/>
                <a:gd name="T10" fmla="*/ 220 w 224"/>
                <a:gd name="T11" fmla="*/ 46 h 223"/>
                <a:gd name="T12" fmla="*/ 224 w 224"/>
                <a:gd name="T13" fmla="*/ 35 h 223"/>
                <a:gd name="T14" fmla="*/ 224 w 224"/>
                <a:gd name="T15" fmla="*/ 23 h 223"/>
                <a:gd name="T16" fmla="*/ 220 w 224"/>
                <a:gd name="T17" fmla="*/ 12 h 223"/>
                <a:gd name="T18" fmla="*/ 212 w 224"/>
                <a:gd name="T19" fmla="*/ 4 h 223"/>
                <a:gd name="T20" fmla="*/ 201 w 224"/>
                <a:gd name="T21" fmla="*/ 0 h 223"/>
                <a:gd name="T22" fmla="*/ 189 w 224"/>
                <a:gd name="T23" fmla="*/ 0 h 223"/>
                <a:gd name="T24" fmla="*/ 177 w 224"/>
                <a:gd name="T25" fmla="*/ 4 h 223"/>
                <a:gd name="T26" fmla="*/ 170 w 224"/>
                <a:gd name="T27" fmla="*/ 12 h 223"/>
                <a:gd name="T28" fmla="*/ 77 w 224"/>
                <a:gd name="T29" fmla="*/ 139 h 223"/>
                <a:gd name="T30" fmla="*/ 54 w 224"/>
                <a:gd name="T31" fmla="*/ 108 h 223"/>
                <a:gd name="T32" fmla="*/ 46 w 224"/>
                <a:gd name="T33" fmla="*/ 100 h 223"/>
                <a:gd name="T34" fmla="*/ 35 w 224"/>
                <a:gd name="T35" fmla="*/ 96 h 223"/>
                <a:gd name="T36" fmla="*/ 23 w 224"/>
                <a:gd name="T37" fmla="*/ 96 h 223"/>
                <a:gd name="T38" fmla="*/ 12 w 224"/>
                <a:gd name="T39" fmla="*/ 104 h 223"/>
                <a:gd name="T40" fmla="*/ 4 w 224"/>
                <a:gd name="T41" fmla="*/ 112 h 223"/>
                <a:gd name="T42" fmla="*/ 0 w 224"/>
                <a:gd name="T43" fmla="*/ 123 h 223"/>
                <a:gd name="T44" fmla="*/ 0 w 224"/>
                <a:gd name="T45" fmla="*/ 135 h 223"/>
                <a:gd name="T46" fmla="*/ 4 w 224"/>
                <a:gd name="T47" fmla="*/ 146 h 223"/>
                <a:gd name="T48" fmla="*/ 54 w 224"/>
                <a:gd name="T49" fmla="*/ 2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4" h="223">
                  <a:moveTo>
                    <a:pt x="54" y="212"/>
                  </a:moveTo>
                  <a:lnTo>
                    <a:pt x="62" y="220"/>
                  </a:lnTo>
                  <a:lnTo>
                    <a:pt x="77" y="223"/>
                  </a:lnTo>
                  <a:lnTo>
                    <a:pt x="93" y="220"/>
                  </a:lnTo>
                  <a:lnTo>
                    <a:pt x="104" y="212"/>
                  </a:lnTo>
                  <a:lnTo>
                    <a:pt x="220" y="46"/>
                  </a:lnTo>
                  <a:lnTo>
                    <a:pt x="224" y="35"/>
                  </a:lnTo>
                  <a:lnTo>
                    <a:pt x="224" y="23"/>
                  </a:lnTo>
                  <a:lnTo>
                    <a:pt x="220" y="12"/>
                  </a:lnTo>
                  <a:lnTo>
                    <a:pt x="212" y="4"/>
                  </a:lnTo>
                  <a:lnTo>
                    <a:pt x="201" y="0"/>
                  </a:lnTo>
                  <a:lnTo>
                    <a:pt x="189" y="0"/>
                  </a:lnTo>
                  <a:lnTo>
                    <a:pt x="177" y="4"/>
                  </a:lnTo>
                  <a:lnTo>
                    <a:pt x="170" y="12"/>
                  </a:lnTo>
                  <a:lnTo>
                    <a:pt x="77" y="139"/>
                  </a:lnTo>
                  <a:lnTo>
                    <a:pt x="54" y="108"/>
                  </a:lnTo>
                  <a:lnTo>
                    <a:pt x="46" y="100"/>
                  </a:lnTo>
                  <a:lnTo>
                    <a:pt x="35" y="96"/>
                  </a:lnTo>
                  <a:lnTo>
                    <a:pt x="23" y="96"/>
                  </a:lnTo>
                  <a:lnTo>
                    <a:pt x="12" y="104"/>
                  </a:lnTo>
                  <a:lnTo>
                    <a:pt x="4" y="112"/>
                  </a:lnTo>
                  <a:lnTo>
                    <a:pt x="0" y="123"/>
                  </a:lnTo>
                  <a:lnTo>
                    <a:pt x="0" y="135"/>
                  </a:lnTo>
                  <a:lnTo>
                    <a:pt x="4" y="146"/>
                  </a:lnTo>
                  <a:lnTo>
                    <a:pt x="54" y="2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2" name="Freeform 187"/>
            <p:cNvSpPr>
              <a:spLocks/>
            </p:cNvSpPr>
            <p:nvPr/>
          </p:nvSpPr>
          <p:spPr bwMode="auto">
            <a:xfrm>
              <a:off x="1866900" y="4891088"/>
              <a:ext cx="355600" cy="354013"/>
            </a:xfrm>
            <a:custGeom>
              <a:avLst/>
              <a:gdLst>
                <a:gd name="T0" fmla="*/ 54 w 224"/>
                <a:gd name="T1" fmla="*/ 211 h 223"/>
                <a:gd name="T2" fmla="*/ 62 w 224"/>
                <a:gd name="T3" fmla="*/ 223 h 223"/>
                <a:gd name="T4" fmla="*/ 77 w 224"/>
                <a:gd name="T5" fmla="*/ 223 h 223"/>
                <a:gd name="T6" fmla="*/ 93 w 224"/>
                <a:gd name="T7" fmla="*/ 223 h 223"/>
                <a:gd name="T8" fmla="*/ 104 w 224"/>
                <a:gd name="T9" fmla="*/ 211 h 223"/>
                <a:gd name="T10" fmla="*/ 220 w 224"/>
                <a:gd name="T11" fmla="*/ 46 h 223"/>
                <a:gd name="T12" fmla="*/ 224 w 224"/>
                <a:gd name="T13" fmla="*/ 38 h 223"/>
                <a:gd name="T14" fmla="*/ 224 w 224"/>
                <a:gd name="T15" fmla="*/ 23 h 223"/>
                <a:gd name="T16" fmla="*/ 220 w 224"/>
                <a:gd name="T17" fmla="*/ 15 h 223"/>
                <a:gd name="T18" fmla="*/ 212 w 224"/>
                <a:gd name="T19" fmla="*/ 4 h 223"/>
                <a:gd name="T20" fmla="*/ 201 w 224"/>
                <a:gd name="T21" fmla="*/ 0 h 223"/>
                <a:gd name="T22" fmla="*/ 189 w 224"/>
                <a:gd name="T23" fmla="*/ 0 h 223"/>
                <a:gd name="T24" fmla="*/ 177 w 224"/>
                <a:gd name="T25" fmla="*/ 4 h 223"/>
                <a:gd name="T26" fmla="*/ 170 w 224"/>
                <a:gd name="T27" fmla="*/ 11 h 223"/>
                <a:gd name="T28" fmla="*/ 77 w 224"/>
                <a:gd name="T29" fmla="*/ 142 h 223"/>
                <a:gd name="T30" fmla="*/ 54 w 224"/>
                <a:gd name="T31" fmla="*/ 111 h 223"/>
                <a:gd name="T32" fmla="*/ 46 w 224"/>
                <a:gd name="T33" fmla="*/ 104 h 223"/>
                <a:gd name="T34" fmla="*/ 35 w 224"/>
                <a:gd name="T35" fmla="*/ 96 h 223"/>
                <a:gd name="T36" fmla="*/ 23 w 224"/>
                <a:gd name="T37" fmla="*/ 100 h 223"/>
                <a:gd name="T38" fmla="*/ 12 w 224"/>
                <a:gd name="T39" fmla="*/ 104 h 223"/>
                <a:gd name="T40" fmla="*/ 4 w 224"/>
                <a:gd name="T41" fmla="*/ 111 h 223"/>
                <a:gd name="T42" fmla="*/ 0 w 224"/>
                <a:gd name="T43" fmla="*/ 123 h 223"/>
                <a:gd name="T44" fmla="*/ 0 w 224"/>
                <a:gd name="T45" fmla="*/ 134 h 223"/>
                <a:gd name="T46" fmla="*/ 4 w 224"/>
                <a:gd name="T47" fmla="*/ 146 h 223"/>
                <a:gd name="T48" fmla="*/ 54 w 224"/>
                <a:gd name="T49" fmla="*/ 211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4" h="223">
                  <a:moveTo>
                    <a:pt x="54" y="211"/>
                  </a:moveTo>
                  <a:lnTo>
                    <a:pt x="62" y="223"/>
                  </a:lnTo>
                  <a:lnTo>
                    <a:pt x="77" y="223"/>
                  </a:lnTo>
                  <a:lnTo>
                    <a:pt x="93" y="223"/>
                  </a:lnTo>
                  <a:lnTo>
                    <a:pt x="104" y="211"/>
                  </a:lnTo>
                  <a:lnTo>
                    <a:pt x="220" y="46"/>
                  </a:lnTo>
                  <a:lnTo>
                    <a:pt x="224" y="38"/>
                  </a:lnTo>
                  <a:lnTo>
                    <a:pt x="224" y="23"/>
                  </a:lnTo>
                  <a:lnTo>
                    <a:pt x="220" y="15"/>
                  </a:lnTo>
                  <a:lnTo>
                    <a:pt x="212" y="4"/>
                  </a:lnTo>
                  <a:lnTo>
                    <a:pt x="201" y="0"/>
                  </a:lnTo>
                  <a:lnTo>
                    <a:pt x="189" y="0"/>
                  </a:lnTo>
                  <a:lnTo>
                    <a:pt x="177" y="4"/>
                  </a:lnTo>
                  <a:lnTo>
                    <a:pt x="170" y="11"/>
                  </a:lnTo>
                  <a:lnTo>
                    <a:pt x="77" y="142"/>
                  </a:lnTo>
                  <a:lnTo>
                    <a:pt x="54" y="111"/>
                  </a:lnTo>
                  <a:lnTo>
                    <a:pt x="46" y="104"/>
                  </a:lnTo>
                  <a:lnTo>
                    <a:pt x="35" y="96"/>
                  </a:lnTo>
                  <a:lnTo>
                    <a:pt x="23" y="100"/>
                  </a:lnTo>
                  <a:lnTo>
                    <a:pt x="12" y="104"/>
                  </a:lnTo>
                  <a:lnTo>
                    <a:pt x="4" y="111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4" y="146"/>
                  </a:lnTo>
                  <a:lnTo>
                    <a:pt x="54" y="2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3" name="Freeform 188"/>
            <p:cNvSpPr>
              <a:spLocks/>
            </p:cNvSpPr>
            <p:nvPr/>
          </p:nvSpPr>
          <p:spPr bwMode="auto">
            <a:xfrm>
              <a:off x="1866900" y="5305425"/>
              <a:ext cx="355600" cy="360363"/>
            </a:xfrm>
            <a:custGeom>
              <a:avLst/>
              <a:gdLst>
                <a:gd name="T0" fmla="*/ 54 w 224"/>
                <a:gd name="T1" fmla="*/ 212 h 227"/>
                <a:gd name="T2" fmla="*/ 62 w 224"/>
                <a:gd name="T3" fmla="*/ 224 h 227"/>
                <a:gd name="T4" fmla="*/ 77 w 224"/>
                <a:gd name="T5" fmla="*/ 227 h 227"/>
                <a:gd name="T6" fmla="*/ 93 w 224"/>
                <a:gd name="T7" fmla="*/ 224 h 227"/>
                <a:gd name="T8" fmla="*/ 104 w 224"/>
                <a:gd name="T9" fmla="*/ 212 h 227"/>
                <a:gd name="T10" fmla="*/ 220 w 224"/>
                <a:gd name="T11" fmla="*/ 50 h 227"/>
                <a:gd name="T12" fmla="*/ 224 w 224"/>
                <a:gd name="T13" fmla="*/ 39 h 227"/>
                <a:gd name="T14" fmla="*/ 224 w 224"/>
                <a:gd name="T15" fmla="*/ 27 h 227"/>
                <a:gd name="T16" fmla="*/ 220 w 224"/>
                <a:gd name="T17" fmla="*/ 16 h 227"/>
                <a:gd name="T18" fmla="*/ 212 w 224"/>
                <a:gd name="T19" fmla="*/ 8 h 227"/>
                <a:gd name="T20" fmla="*/ 201 w 224"/>
                <a:gd name="T21" fmla="*/ 0 h 227"/>
                <a:gd name="T22" fmla="*/ 189 w 224"/>
                <a:gd name="T23" fmla="*/ 0 h 227"/>
                <a:gd name="T24" fmla="*/ 177 w 224"/>
                <a:gd name="T25" fmla="*/ 4 h 227"/>
                <a:gd name="T26" fmla="*/ 170 w 224"/>
                <a:gd name="T27" fmla="*/ 12 h 227"/>
                <a:gd name="T28" fmla="*/ 77 w 224"/>
                <a:gd name="T29" fmla="*/ 143 h 227"/>
                <a:gd name="T30" fmla="*/ 54 w 224"/>
                <a:gd name="T31" fmla="*/ 112 h 227"/>
                <a:gd name="T32" fmla="*/ 46 w 224"/>
                <a:gd name="T33" fmla="*/ 104 h 227"/>
                <a:gd name="T34" fmla="*/ 35 w 224"/>
                <a:gd name="T35" fmla="*/ 100 h 227"/>
                <a:gd name="T36" fmla="*/ 23 w 224"/>
                <a:gd name="T37" fmla="*/ 100 h 227"/>
                <a:gd name="T38" fmla="*/ 12 w 224"/>
                <a:gd name="T39" fmla="*/ 104 h 227"/>
                <a:gd name="T40" fmla="*/ 4 w 224"/>
                <a:gd name="T41" fmla="*/ 112 h 227"/>
                <a:gd name="T42" fmla="*/ 0 w 224"/>
                <a:gd name="T43" fmla="*/ 124 h 227"/>
                <a:gd name="T44" fmla="*/ 0 w 224"/>
                <a:gd name="T45" fmla="*/ 135 h 227"/>
                <a:gd name="T46" fmla="*/ 4 w 224"/>
                <a:gd name="T47" fmla="*/ 147 h 227"/>
                <a:gd name="T48" fmla="*/ 54 w 224"/>
                <a:gd name="T49" fmla="*/ 21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4" h="227">
                  <a:moveTo>
                    <a:pt x="54" y="212"/>
                  </a:moveTo>
                  <a:lnTo>
                    <a:pt x="62" y="224"/>
                  </a:lnTo>
                  <a:lnTo>
                    <a:pt x="77" y="227"/>
                  </a:lnTo>
                  <a:lnTo>
                    <a:pt x="93" y="224"/>
                  </a:lnTo>
                  <a:lnTo>
                    <a:pt x="104" y="212"/>
                  </a:lnTo>
                  <a:lnTo>
                    <a:pt x="220" y="50"/>
                  </a:lnTo>
                  <a:lnTo>
                    <a:pt x="224" y="39"/>
                  </a:lnTo>
                  <a:lnTo>
                    <a:pt x="224" y="27"/>
                  </a:lnTo>
                  <a:lnTo>
                    <a:pt x="220" y="16"/>
                  </a:lnTo>
                  <a:lnTo>
                    <a:pt x="212" y="8"/>
                  </a:lnTo>
                  <a:lnTo>
                    <a:pt x="201" y="0"/>
                  </a:lnTo>
                  <a:lnTo>
                    <a:pt x="189" y="0"/>
                  </a:lnTo>
                  <a:lnTo>
                    <a:pt x="177" y="4"/>
                  </a:lnTo>
                  <a:lnTo>
                    <a:pt x="170" y="12"/>
                  </a:lnTo>
                  <a:lnTo>
                    <a:pt x="77" y="143"/>
                  </a:lnTo>
                  <a:lnTo>
                    <a:pt x="54" y="112"/>
                  </a:lnTo>
                  <a:lnTo>
                    <a:pt x="46" y="104"/>
                  </a:lnTo>
                  <a:lnTo>
                    <a:pt x="35" y="100"/>
                  </a:lnTo>
                  <a:lnTo>
                    <a:pt x="23" y="100"/>
                  </a:lnTo>
                  <a:lnTo>
                    <a:pt x="12" y="104"/>
                  </a:lnTo>
                  <a:lnTo>
                    <a:pt x="4" y="112"/>
                  </a:lnTo>
                  <a:lnTo>
                    <a:pt x="0" y="124"/>
                  </a:lnTo>
                  <a:lnTo>
                    <a:pt x="0" y="135"/>
                  </a:lnTo>
                  <a:lnTo>
                    <a:pt x="4" y="147"/>
                  </a:lnTo>
                  <a:lnTo>
                    <a:pt x="54" y="2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2550492" y="1081765"/>
            <a:ext cx="646957" cy="490057"/>
            <a:chOff x="557213" y="3949700"/>
            <a:chExt cx="3024187" cy="2290763"/>
          </a:xfrm>
        </p:grpSpPr>
        <p:sp>
          <p:nvSpPr>
            <p:cNvPr id="115" name="Freeform 193"/>
            <p:cNvSpPr>
              <a:spLocks noEditPoints="1"/>
            </p:cNvSpPr>
            <p:nvPr/>
          </p:nvSpPr>
          <p:spPr bwMode="auto">
            <a:xfrm>
              <a:off x="557213" y="4475163"/>
              <a:ext cx="3024187" cy="1765300"/>
            </a:xfrm>
            <a:custGeom>
              <a:avLst/>
              <a:gdLst>
                <a:gd name="T0" fmla="*/ 1665 w 1905"/>
                <a:gd name="T1" fmla="*/ 762 h 1112"/>
                <a:gd name="T2" fmla="*/ 1631 w 1905"/>
                <a:gd name="T3" fmla="*/ 520 h 1112"/>
                <a:gd name="T4" fmla="*/ 1388 w 1905"/>
                <a:gd name="T5" fmla="*/ 439 h 1112"/>
                <a:gd name="T6" fmla="*/ 721 w 1905"/>
                <a:gd name="T7" fmla="*/ 262 h 1112"/>
                <a:gd name="T8" fmla="*/ 455 w 1905"/>
                <a:gd name="T9" fmla="*/ 116 h 1112"/>
                <a:gd name="T10" fmla="*/ 324 w 1905"/>
                <a:gd name="T11" fmla="*/ 0 h 1112"/>
                <a:gd name="T12" fmla="*/ 197 w 1905"/>
                <a:gd name="T13" fmla="*/ 120 h 1112"/>
                <a:gd name="T14" fmla="*/ 70 w 1905"/>
                <a:gd name="T15" fmla="*/ 250 h 1112"/>
                <a:gd name="T16" fmla="*/ 197 w 1905"/>
                <a:gd name="T17" fmla="*/ 408 h 1112"/>
                <a:gd name="T18" fmla="*/ 316 w 1905"/>
                <a:gd name="T19" fmla="*/ 377 h 1112"/>
                <a:gd name="T20" fmla="*/ 212 w 1905"/>
                <a:gd name="T21" fmla="*/ 708 h 1112"/>
                <a:gd name="T22" fmla="*/ 19 w 1905"/>
                <a:gd name="T23" fmla="*/ 920 h 1112"/>
                <a:gd name="T24" fmla="*/ 35 w 1905"/>
                <a:gd name="T25" fmla="*/ 977 h 1112"/>
                <a:gd name="T26" fmla="*/ 1465 w 1905"/>
                <a:gd name="T27" fmla="*/ 1112 h 1112"/>
                <a:gd name="T28" fmla="*/ 1889 w 1905"/>
                <a:gd name="T29" fmla="*/ 977 h 1112"/>
                <a:gd name="T30" fmla="*/ 1874 w 1905"/>
                <a:gd name="T31" fmla="*/ 916 h 1112"/>
                <a:gd name="T32" fmla="*/ 1581 w 1905"/>
                <a:gd name="T33" fmla="*/ 585 h 1112"/>
                <a:gd name="T34" fmla="*/ 1500 w 1905"/>
                <a:gd name="T35" fmla="*/ 677 h 1112"/>
                <a:gd name="T36" fmla="*/ 1446 w 1905"/>
                <a:gd name="T37" fmla="*/ 647 h 1112"/>
                <a:gd name="T38" fmla="*/ 1400 w 1905"/>
                <a:gd name="T39" fmla="*/ 516 h 1112"/>
                <a:gd name="T40" fmla="*/ 1319 w 1905"/>
                <a:gd name="T41" fmla="*/ 773 h 1112"/>
                <a:gd name="T42" fmla="*/ 1118 w 1905"/>
                <a:gd name="T43" fmla="*/ 550 h 1112"/>
                <a:gd name="T44" fmla="*/ 621 w 1905"/>
                <a:gd name="T45" fmla="*/ 343 h 1112"/>
                <a:gd name="T46" fmla="*/ 1218 w 1905"/>
                <a:gd name="T47" fmla="*/ 431 h 1112"/>
                <a:gd name="T48" fmla="*/ 1307 w 1905"/>
                <a:gd name="T49" fmla="*/ 916 h 1112"/>
                <a:gd name="T50" fmla="*/ 1249 w 1905"/>
                <a:gd name="T51" fmla="*/ 816 h 1112"/>
                <a:gd name="T52" fmla="*/ 567 w 1905"/>
                <a:gd name="T53" fmla="*/ 385 h 1112"/>
                <a:gd name="T54" fmla="*/ 1045 w 1905"/>
                <a:gd name="T55" fmla="*/ 577 h 1112"/>
                <a:gd name="T56" fmla="*/ 1176 w 1905"/>
                <a:gd name="T57" fmla="*/ 777 h 1112"/>
                <a:gd name="T58" fmla="*/ 964 w 1905"/>
                <a:gd name="T59" fmla="*/ 747 h 1112"/>
                <a:gd name="T60" fmla="*/ 817 w 1905"/>
                <a:gd name="T61" fmla="*/ 916 h 1112"/>
                <a:gd name="T62" fmla="*/ 640 w 1905"/>
                <a:gd name="T63" fmla="*/ 735 h 1112"/>
                <a:gd name="T64" fmla="*/ 1126 w 1905"/>
                <a:gd name="T65" fmla="*/ 916 h 1112"/>
                <a:gd name="T66" fmla="*/ 1033 w 1905"/>
                <a:gd name="T67" fmla="*/ 785 h 1112"/>
                <a:gd name="T68" fmla="*/ 1122 w 1905"/>
                <a:gd name="T69" fmla="*/ 881 h 1112"/>
                <a:gd name="T70" fmla="*/ 409 w 1905"/>
                <a:gd name="T71" fmla="*/ 885 h 1112"/>
                <a:gd name="T72" fmla="*/ 532 w 1905"/>
                <a:gd name="T73" fmla="*/ 820 h 1112"/>
                <a:gd name="T74" fmla="*/ 648 w 1905"/>
                <a:gd name="T75" fmla="*/ 870 h 1112"/>
                <a:gd name="T76" fmla="*/ 752 w 1905"/>
                <a:gd name="T77" fmla="*/ 916 h 1112"/>
                <a:gd name="T78" fmla="*/ 251 w 1905"/>
                <a:gd name="T79" fmla="*/ 320 h 1112"/>
                <a:gd name="T80" fmla="*/ 131 w 1905"/>
                <a:gd name="T81" fmla="*/ 281 h 1112"/>
                <a:gd name="T82" fmla="*/ 231 w 1905"/>
                <a:gd name="T83" fmla="*/ 208 h 1112"/>
                <a:gd name="T84" fmla="*/ 274 w 1905"/>
                <a:gd name="T85" fmla="*/ 85 h 1112"/>
                <a:gd name="T86" fmla="*/ 382 w 1905"/>
                <a:gd name="T87" fmla="*/ 166 h 1112"/>
                <a:gd name="T88" fmla="*/ 463 w 1905"/>
                <a:gd name="T89" fmla="*/ 327 h 1112"/>
                <a:gd name="T90" fmla="*/ 289 w 1905"/>
                <a:gd name="T91" fmla="*/ 773 h 1112"/>
                <a:gd name="T92" fmla="*/ 309 w 1905"/>
                <a:gd name="T93" fmla="*/ 485 h 1112"/>
                <a:gd name="T94" fmla="*/ 455 w 1905"/>
                <a:gd name="T95" fmla="*/ 527 h 1112"/>
                <a:gd name="T96" fmla="*/ 455 w 1905"/>
                <a:gd name="T97" fmla="*/ 793 h 1112"/>
                <a:gd name="T98" fmla="*/ 332 w 1905"/>
                <a:gd name="T99" fmla="*/ 862 h 1112"/>
                <a:gd name="T100" fmla="*/ 413 w 1905"/>
                <a:gd name="T101" fmla="*/ 1043 h 1112"/>
                <a:gd name="T102" fmla="*/ 1519 w 1905"/>
                <a:gd name="T103" fmla="*/ 1024 h 1112"/>
                <a:gd name="T104" fmla="*/ 1442 w 1905"/>
                <a:gd name="T105" fmla="*/ 781 h 1112"/>
                <a:gd name="T106" fmla="*/ 1604 w 1905"/>
                <a:gd name="T107" fmla="*/ 78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5" h="1112">
                  <a:moveTo>
                    <a:pt x="1874" y="916"/>
                  </a:moveTo>
                  <a:lnTo>
                    <a:pt x="1623" y="916"/>
                  </a:lnTo>
                  <a:lnTo>
                    <a:pt x="1642" y="889"/>
                  </a:lnTo>
                  <a:lnTo>
                    <a:pt x="1654" y="862"/>
                  </a:lnTo>
                  <a:lnTo>
                    <a:pt x="1662" y="827"/>
                  </a:lnTo>
                  <a:lnTo>
                    <a:pt x="1665" y="797"/>
                  </a:lnTo>
                  <a:lnTo>
                    <a:pt x="1665" y="762"/>
                  </a:lnTo>
                  <a:lnTo>
                    <a:pt x="1658" y="727"/>
                  </a:lnTo>
                  <a:lnTo>
                    <a:pt x="1646" y="693"/>
                  </a:lnTo>
                  <a:lnTo>
                    <a:pt x="1627" y="658"/>
                  </a:lnTo>
                  <a:lnTo>
                    <a:pt x="1639" y="623"/>
                  </a:lnTo>
                  <a:lnTo>
                    <a:pt x="1642" y="589"/>
                  </a:lnTo>
                  <a:lnTo>
                    <a:pt x="1639" y="554"/>
                  </a:lnTo>
                  <a:lnTo>
                    <a:pt x="1631" y="520"/>
                  </a:lnTo>
                  <a:lnTo>
                    <a:pt x="1615" y="504"/>
                  </a:lnTo>
                  <a:lnTo>
                    <a:pt x="1585" y="493"/>
                  </a:lnTo>
                  <a:lnTo>
                    <a:pt x="1554" y="493"/>
                  </a:lnTo>
                  <a:lnTo>
                    <a:pt x="1519" y="493"/>
                  </a:lnTo>
                  <a:lnTo>
                    <a:pt x="1488" y="500"/>
                  </a:lnTo>
                  <a:lnTo>
                    <a:pt x="1430" y="462"/>
                  </a:lnTo>
                  <a:lnTo>
                    <a:pt x="1388" y="439"/>
                  </a:lnTo>
                  <a:lnTo>
                    <a:pt x="1338" y="416"/>
                  </a:lnTo>
                  <a:lnTo>
                    <a:pt x="1284" y="393"/>
                  </a:lnTo>
                  <a:lnTo>
                    <a:pt x="1230" y="370"/>
                  </a:lnTo>
                  <a:lnTo>
                    <a:pt x="1107" y="331"/>
                  </a:lnTo>
                  <a:lnTo>
                    <a:pt x="979" y="300"/>
                  </a:lnTo>
                  <a:lnTo>
                    <a:pt x="848" y="277"/>
                  </a:lnTo>
                  <a:lnTo>
                    <a:pt x="721" y="262"/>
                  </a:lnTo>
                  <a:lnTo>
                    <a:pt x="602" y="262"/>
                  </a:lnTo>
                  <a:lnTo>
                    <a:pt x="544" y="266"/>
                  </a:lnTo>
                  <a:lnTo>
                    <a:pt x="494" y="273"/>
                  </a:lnTo>
                  <a:lnTo>
                    <a:pt x="424" y="212"/>
                  </a:lnTo>
                  <a:lnTo>
                    <a:pt x="443" y="181"/>
                  </a:lnTo>
                  <a:lnTo>
                    <a:pt x="451" y="143"/>
                  </a:lnTo>
                  <a:lnTo>
                    <a:pt x="455" y="116"/>
                  </a:lnTo>
                  <a:lnTo>
                    <a:pt x="447" y="89"/>
                  </a:lnTo>
                  <a:lnTo>
                    <a:pt x="436" y="62"/>
                  </a:lnTo>
                  <a:lnTo>
                    <a:pt x="420" y="43"/>
                  </a:lnTo>
                  <a:lnTo>
                    <a:pt x="401" y="23"/>
                  </a:lnTo>
                  <a:lnTo>
                    <a:pt x="378" y="8"/>
                  </a:lnTo>
                  <a:lnTo>
                    <a:pt x="351" y="0"/>
                  </a:lnTo>
                  <a:lnTo>
                    <a:pt x="324" y="0"/>
                  </a:lnTo>
                  <a:lnTo>
                    <a:pt x="297" y="0"/>
                  </a:lnTo>
                  <a:lnTo>
                    <a:pt x="270" y="12"/>
                  </a:lnTo>
                  <a:lnTo>
                    <a:pt x="247" y="23"/>
                  </a:lnTo>
                  <a:lnTo>
                    <a:pt x="228" y="43"/>
                  </a:lnTo>
                  <a:lnTo>
                    <a:pt x="212" y="66"/>
                  </a:lnTo>
                  <a:lnTo>
                    <a:pt x="201" y="93"/>
                  </a:lnTo>
                  <a:lnTo>
                    <a:pt x="197" y="120"/>
                  </a:lnTo>
                  <a:lnTo>
                    <a:pt x="197" y="146"/>
                  </a:lnTo>
                  <a:lnTo>
                    <a:pt x="197" y="146"/>
                  </a:lnTo>
                  <a:lnTo>
                    <a:pt x="166" y="154"/>
                  </a:lnTo>
                  <a:lnTo>
                    <a:pt x="135" y="166"/>
                  </a:lnTo>
                  <a:lnTo>
                    <a:pt x="108" y="185"/>
                  </a:lnTo>
                  <a:lnTo>
                    <a:pt x="85" y="212"/>
                  </a:lnTo>
                  <a:lnTo>
                    <a:pt x="70" y="250"/>
                  </a:lnTo>
                  <a:lnTo>
                    <a:pt x="70" y="289"/>
                  </a:lnTo>
                  <a:lnTo>
                    <a:pt x="77" y="327"/>
                  </a:lnTo>
                  <a:lnTo>
                    <a:pt x="97" y="358"/>
                  </a:lnTo>
                  <a:lnTo>
                    <a:pt x="120" y="381"/>
                  </a:lnTo>
                  <a:lnTo>
                    <a:pt x="143" y="393"/>
                  </a:lnTo>
                  <a:lnTo>
                    <a:pt x="170" y="404"/>
                  </a:lnTo>
                  <a:lnTo>
                    <a:pt x="197" y="408"/>
                  </a:lnTo>
                  <a:lnTo>
                    <a:pt x="197" y="408"/>
                  </a:lnTo>
                  <a:lnTo>
                    <a:pt x="224" y="404"/>
                  </a:lnTo>
                  <a:lnTo>
                    <a:pt x="251" y="396"/>
                  </a:lnTo>
                  <a:lnTo>
                    <a:pt x="274" y="381"/>
                  </a:lnTo>
                  <a:lnTo>
                    <a:pt x="297" y="362"/>
                  </a:lnTo>
                  <a:lnTo>
                    <a:pt x="297" y="358"/>
                  </a:lnTo>
                  <a:lnTo>
                    <a:pt x="316" y="377"/>
                  </a:lnTo>
                  <a:lnTo>
                    <a:pt x="278" y="427"/>
                  </a:lnTo>
                  <a:lnTo>
                    <a:pt x="247" y="477"/>
                  </a:lnTo>
                  <a:lnTo>
                    <a:pt x="224" y="527"/>
                  </a:lnTo>
                  <a:lnTo>
                    <a:pt x="212" y="573"/>
                  </a:lnTo>
                  <a:lnTo>
                    <a:pt x="208" y="620"/>
                  </a:lnTo>
                  <a:lnTo>
                    <a:pt x="208" y="666"/>
                  </a:lnTo>
                  <a:lnTo>
                    <a:pt x="212" y="708"/>
                  </a:lnTo>
                  <a:lnTo>
                    <a:pt x="220" y="747"/>
                  </a:lnTo>
                  <a:lnTo>
                    <a:pt x="235" y="804"/>
                  </a:lnTo>
                  <a:lnTo>
                    <a:pt x="255" y="850"/>
                  </a:lnTo>
                  <a:lnTo>
                    <a:pt x="278" y="889"/>
                  </a:lnTo>
                  <a:lnTo>
                    <a:pt x="293" y="916"/>
                  </a:lnTo>
                  <a:lnTo>
                    <a:pt x="35" y="916"/>
                  </a:lnTo>
                  <a:lnTo>
                    <a:pt x="19" y="920"/>
                  </a:lnTo>
                  <a:lnTo>
                    <a:pt x="12" y="927"/>
                  </a:lnTo>
                  <a:lnTo>
                    <a:pt x="4" y="935"/>
                  </a:lnTo>
                  <a:lnTo>
                    <a:pt x="0" y="947"/>
                  </a:lnTo>
                  <a:lnTo>
                    <a:pt x="4" y="962"/>
                  </a:lnTo>
                  <a:lnTo>
                    <a:pt x="12" y="970"/>
                  </a:lnTo>
                  <a:lnTo>
                    <a:pt x="19" y="977"/>
                  </a:lnTo>
                  <a:lnTo>
                    <a:pt x="35" y="977"/>
                  </a:lnTo>
                  <a:lnTo>
                    <a:pt x="282" y="977"/>
                  </a:lnTo>
                  <a:lnTo>
                    <a:pt x="339" y="1058"/>
                  </a:lnTo>
                  <a:lnTo>
                    <a:pt x="363" y="1081"/>
                  </a:lnTo>
                  <a:lnTo>
                    <a:pt x="386" y="1097"/>
                  </a:lnTo>
                  <a:lnTo>
                    <a:pt x="413" y="1108"/>
                  </a:lnTo>
                  <a:lnTo>
                    <a:pt x="443" y="1112"/>
                  </a:lnTo>
                  <a:lnTo>
                    <a:pt x="1465" y="1112"/>
                  </a:lnTo>
                  <a:lnTo>
                    <a:pt x="1496" y="1108"/>
                  </a:lnTo>
                  <a:lnTo>
                    <a:pt x="1523" y="1097"/>
                  </a:lnTo>
                  <a:lnTo>
                    <a:pt x="1546" y="1081"/>
                  </a:lnTo>
                  <a:lnTo>
                    <a:pt x="1569" y="1058"/>
                  </a:lnTo>
                  <a:lnTo>
                    <a:pt x="1627" y="977"/>
                  </a:lnTo>
                  <a:lnTo>
                    <a:pt x="1874" y="977"/>
                  </a:lnTo>
                  <a:lnTo>
                    <a:pt x="1889" y="977"/>
                  </a:lnTo>
                  <a:lnTo>
                    <a:pt x="1897" y="970"/>
                  </a:lnTo>
                  <a:lnTo>
                    <a:pt x="1905" y="962"/>
                  </a:lnTo>
                  <a:lnTo>
                    <a:pt x="1905" y="947"/>
                  </a:lnTo>
                  <a:lnTo>
                    <a:pt x="1905" y="935"/>
                  </a:lnTo>
                  <a:lnTo>
                    <a:pt x="1897" y="927"/>
                  </a:lnTo>
                  <a:lnTo>
                    <a:pt x="1889" y="920"/>
                  </a:lnTo>
                  <a:lnTo>
                    <a:pt x="1874" y="916"/>
                  </a:lnTo>
                  <a:lnTo>
                    <a:pt x="1874" y="916"/>
                  </a:lnTo>
                  <a:close/>
                  <a:moveTo>
                    <a:pt x="1453" y="593"/>
                  </a:moveTo>
                  <a:lnTo>
                    <a:pt x="1484" y="573"/>
                  </a:lnTo>
                  <a:lnTo>
                    <a:pt x="1515" y="558"/>
                  </a:lnTo>
                  <a:lnTo>
                    <a:pt x="1546" y="554"/>
                  </a:lnTo>
                  <a:lnTo>
                    <a:pt x="1577" y="554"/>
                  </a:lnTo>
                  <a:lnTo>
                    <a:pt x="1581" y="585"/>
                  </a:lnTo>
                  <a:lnTo>
                    <a:pt x="1577" y="620"/>
                  </a:lnTo>
                  <a:lnTo>
                    <a:pt x="1561" y="650"/>
                  </a:lnTo>
                  <a:lnTo>
                    <a:pt x="1538" y="677"/>
                  </a:lnTo>
                  <a:lnTo>
                    <a:pt x="1504" y="704"/>
                  </a:lnTo>
                  <a:lnTo>
                    <a:pt x="1461" y="720"/>
                  </a:lnTo>
                  <a:lnTo>
                    <a:pt x="1492" y="689"/>
                  </a:lnTo>
                  <a:lnTo>
                    <a:pt x="1500" y="677"/>
                  </a:lnTo>
                  <a:lnTo>
                    <a:pt x="1500" y="666"/>
                  </a:lnTo>
                  <a:lnTo>
                    <a:pt x="1500" y="654"/>
                  </a:lnTo>
                  <a:lnTo>
                    <a:pt x="1492" y="647"/>
                  </a:lnTo>
                  <a:lnTo>
                    <a:pt x="1480" y="639"/>
                  </a:lnTo>
                  <a:lnTo>
                    <a:pt x="1469" y="635"/>
                  </a:lnTo>
                  <a:lnTo>
                    <a:pt x="1457" y="639"/>
                  </a:lnTo>
                  <a:lnTo>
                    <a:pt x="1446" y="647"/>
                  </a:lnTo>
                  <a:lnTo>
                    <a:pt x="1415" y="681"/>
                  </a:lnTo>
                  <a:lnTo>
                    <a:pt x="1419" y="658"/>
                  </a:lnTo>
                  <a:lnTo>
                    <a:pt x="1426" y="635"/>
                  </a:lnTo>
                  <a:lnTo>
                    <a:pt x="1438" y="612"/>
                  </a:lnTo>
                  <a:lnTo>
                    <a:pt x="1453" y="593"/>
                  </a:lnTo>
                  <a:lnTo>
                    <a:pt x="1453" y="593"/>
                  </a:lnTo>
                  <a:close/>
                  <a:moveTo>
                    <a:pt x="1400" y="516"/>
                  </a:moveTo>
                  <a:lnTo>
                    <a:pt x="1430" y="535"/>
                  </a:lnTo>
                  <a:lnTo>
                    <a:pt x="1411" y="550"/>
                  </a:lnTo>
                  <a:lnTo>
                    <a:pt x="1380" y="593"/>
                  </a:lnTo>
                  <a:lnTo>
                    <a:pt x="1357" y="639"/>
                  </a:lnTo>
                  <a:lnTo>
                    <a:pt x="1349" y="689"/>
                  </a:lnTo>
                  <a:lnTo>
                    <a:pt x="1357" y="735"/>
                  </a:lnTo>
                  <a:lnTo>
                    <a:pt x="1319" y="773"/>
                  </a:lnTo>
                  <a:lnTo>
                    <a:pt x="1288" y="758"/>
                  </a:lnTo>
                  <a:lnTo>
                    <a:pt x="1253" y="754"/>
                  </a:lnTo>
                  <a:lnTo>
                    <a:pt x="1241" y="704"/>
                  </a:lnTo>
                  <a:lnTo>
                    <a:pt x="1218" y="654"/>
                  </a:lnTo>
                  <a:lnTo>
                    <a:pt x="1191" y="612"/>
                  </a:lnTo>
                  <a:lnTo>
                    <a:pt x="1153" y="577"/>
                  </a:lnTo>
                  <a:lnTo>
                    <a:pt x="1118" y="550"/>
                  </a:lnTo>
                  <a:lnTo>
                    <a:pt x="1080" y="523"/>
                  </a:lnTo>
                  <a:lnTo>
                    <a:pt x="1033" y="500"/>
                  </a:lnTo>
                  <a:lnTo>
                    <a:pt x="987" y="481"/>
                  </a:lnTo>
                  <a:lnTo>
                    <a:pt x="887" y="439"/>
                  </a:lnTo>
                  <a:lnTo>
                    <a:pt x="779" y="400"/>
                  </a:lnTo>
                  <a:lnTo>
                    <a:pt x="671" y="362"/>
                  </a:lnTo>
                  <a:lnTo>
                    <a:pt x="621" y="343"/>
                  </a:lnTo>
                  <a:lnTo>
                    <a:pt x="575" y="323"/>
                  </a:lnTo>
                  <a:lnTo>
                    <a:pt x="671" y="323"/>
                  </a:lnTo>
                  <a:lnTo>
                    <a:pt x="775" y="331"/>
                  </a:lnTo>
                  <a:lnTo>
                    <a:pt x="887" y="346"/>
                  </a:lnTo>
                  <a:lnTo>
                    <a:pt x="999" y="366"/>
                  </a:lnTo>
                  <a:lnTo>
                    <a:pt x="1110" y="396"/>
                  </a:lnTo>
                  <a:lnTo>
                    <a:pt x="1218" y="431"/>
                  </a:lnTo>
                  <a:lnTo>
                    <a:pt x="1315" y="470"/>
                  </a:lnTo>
                  <a:lnTo>
                    <a:pt x="1357" y="493"/>
                  </a:lnTo>
                  <a:lnTo>
                    <a:pt x="1400" y="516"/>
                  </a:lnTo>
                  <a:lnTo>
                    <a:pt x="1400" y="516"/>
                  </a:lnTo>
                  <a:close/>
                  <a:moveTo>
                    <a:pt x="1319" y="881"/>
                  </a:moveTo>
                  <a:lnTo>
                    <a:pt x="1315" y="900"/>
                  </a:lnTo>
                  <a:lnTo>
                    <a:pt x="1307" y="916"/>
                  </a:lnTo>
                  <a:lnTo>
                    <a:pt x="1191" y="916"/>
                  </a:lnTo>
                  <a:lnTo>
                    <a:pt x="1184" y="900"/>
                  </a:lnTo>
                  <a:lnTo>
                    <a:pt x="1184" y="881"/>
                  </a:lnTo>
                  <a:lnTo>
                    <a:pt x="1187" y="858"/>
                  </a:lnTo>
                  <a:lnTo>
                    <a:pt x="1203" y="835"/>
                  </a:lnTo>
                  <a:lnTo>
                    <a:pt x="1222" y="820"/>
                  </a:lnTo>
                  <a:lnTo>
                    <a:pt x="1249" y="816"/>
                  </a:lnTo>
                  <a:lnTo>
                    <a:pt x="1276" y="820"/>
                  </a:lnTo>
                  <a:lnTo>
                    <a:pt x="1299" y="835"/>
                  </a:lnTo>
                  <a:lnTo>
                    <a:pt x="1315" y="858"/>
                  </a:lnTo>
                  <a:lnTo>
                    <a:pt x="1319" y="881"/>
                  </a:lnTo>
                  <a:lnTo>
                    <a:pt x="1319" y="881"/>
                  </a:lnTo>
                  <a:close/>
                  <a:moveTo>
                    <a:pt x="513" y="362"/>
                  </a:moveTo>
                  <a:lnTo>
                    <a:pt x="567" y="385"/>
                  </a:lnTo>
                  <a:lnTo>
                    <a:pt x="625" y="412"/>
                  </a:lnTo>
                  <a:lnTo>
                    <a:pt x="690" y="435"/>
                  </a:lnTo>
                  <a:lnTo>
                    <a:pt x="760" y="458"/>
                  </a:lnTo>
                  <a:lnTo>
                    <a:pt x="860" y="497"/>
                  </a:lnTo>
                  <a:lnTo>
                    <a:pt x="960" y="535"/>
                  </a:lnTo>
                  <a:lnTo>
                    <a:pt x="1002" y="554"/>
                  </a:lnTo>
                  <a:lnTo>
                    <a:pt x="1045" y="577"/>
                  </a:lnTo>
                  <a:lnTo>
                    <a:pt x="1083" y="600"/>
                  </a:lnTo>
                  <a:lnTo>
                    <a:pt x="1114" y="623"/>
                  </a:lnTo>
                  <a:lnTo>
                    <a:pt x="1141" y="654"/>
                  </a:lnTo>
                  <a:lnTo>
                    <a:pt x="1168" y="689"/>
                  </a:lnTo>
                  <a:lnTo>
                    <a:pt x="1184" y="727"/>
                  </a:lnTo>
                  <a:lnTo>
                    <a:pt x="1191" y="766"/>
                  </a:lnTo>
                  <a:lnTo>
                    <a:pt x="1176" y="777"/>
                  </a:lnTo>
                  <a:lnTo>
                    <a:pt x="1149" y="754"/>
                  </a:lnTo>
                  <a:lnTo>
                    <a:pt x="1122" y="735"/>
                  </a:lnTo>
                  <a:lnTo>
                    <a:pt x="1087" y="723"/>
                  </a:lnTo>
                  <a:lnTo>
                    <a:pt x="1053" y="720"/>
                  </a:lnTo>
                  <a:lnTo>
                    <a:pt x="1022" y="723"/>
                  </a:lnTo>
                  <a:lnTo>
                    <a:pt x="991" y="735"/>
                  </a:lnTo>
                  <a:lnTo>
                    <a:pt x="964" y="747"/>
                  </a:lnTo>
                  <a:lnTo>
                    <a:pt x="937" y="770"/>
                  </a:lnTo>
                  <a:lnTo>
                    <a:pt x="918" y="793"/>
                  </a:lnTo>
                  <a:lnTo>
                    <a:pt x="902" y="820"/>
                  </a:lnTo>
                  <a:lnTo>
                    <a:pt x="895" y="850"/>
                  </a:lnTo>
                  <a:lnTo>
                    <a:pt x="891" y="881"/>
                  </a:lnTo>
                  <a:lnTo>
                    <a:pt x="895" y="916"/>
                  </a:lnTo>
                  <a:lnTo>
                    <a:pt x="817" y="916"/>
                  </a:lnTo>
                  <a:lnTo>
                    <a:pt x="798" y="877"/>
                  </a:lnTo>
                  <a:lnTo>
                    <a:pt x="771" y="847"/>
                  </a:lnTo>
                  <a:lnTo>
                    <a:pt x="733" y="827"/>
                  </a:lnTo>
                  <a:lnTo>
                    <a:pt x="713" y="820"/>
                  </a:lnTo>
                  <a:lnTo>
                    <a:pt x="690" y="820"/>
                  </a:lnTo>
                  <a:lnTo>
                    <a:pt x="690" y="820"/>
                  </a:lnTo>
                  <a:lnTo>
                    <a:pt x="640" y="735"/>
                  </a:lnTo>
                  <a:lnTo>
                    <a:pt x="594" y="650"/>
                  </a:lnTo>
                  <a:lnTo>
                    <a:pt x="559" y="589"/>
                  </a:lnTo>
                  <a:lnTo>
                    <a:pt x="524" y="527"/>
                  </a:lnTo>
                  <a:lnTo>
                    <a:pt x="490" y="473"/>
                  </a:lnTo>
                  <a:lnTo>
                    <a:pt x="459" y="423"/>
                  </a:lnTo>
                  <a:lnTo>
                    <a:pt x="513" y="362"/>
                  </a:lnTo>
                  <a:close/>
                  <a:moveTo>
                    <a:pt x="1126" y="916"/>
                  </a:moveTo>
                  <a:lnTo>
                    <a:pt x="960" y="916"/>
                  </a:lnTo>
                  <a:lnTo>
                    <a:pt x="952" y="881"/>
                  </a:lnTo>
                  <a:lnTo>
                    <a:pt x="952" y="862"/>
                  </a:lnTo>
                  <a:lnTo>
                    <a:pt x="960" y="843"/>
                  </a:lnTo>
                  <a:lnTo>
                    <a:pt x="983" y="812"/>
                  </a:lnTo>
                  <a:lnTo>
                    <a:pt x="1014" y="789"/>
                  </a:lnTo>
                  <a:lnTo>
                    <a:pt x="1033" y="785"/>
                  </a:lnTo>
                  <a:lnTo>
                    <a:pt x="1053" y="781"/>
                  </a:lnTo>
                  <a:lnTo>
                    <a:pt x="1076" y="785"/>
                  </a:lnTo>
                  <a:lnTo>
                    <a:pt x="1099" y="793"/>
                  </a:lnTo>
                  <a:lnTo>
                    <a:pt x="1118" y="808"/>
                  </a:lnTo>
                  <a:lnTo>
                    <a:pt x="1134" y="823"/>
                  </a:lnTo>
                  <a:lnTo>
                    <a:pt x="1126" y="850"/>
                  </a:lnTo>
                  <a:lnTo>
                    <a:pt x="1122" y="881"/>
                  </a:lnTo>
                  <a:lnTo>
                    <a:pt x="1126" y="916"/>
                  </a:lnTo>
                  <a:lnTo>
                    <a:pt x="1126" y="916"/>
                  </a:lnTo>
                  <a:close/>
                  <a:moveTo>
                    <a:pt x="752" y="916"/>
                  </a:moveTo>
                  <a:lnTo>
                    <a:pt x="366" y="916"/>
                  </a:lnTo>
                  <a:lnTo>
                    <a:pt x="378" y="904"/>
                  </a:lnTo>
                  <a:lnTo>
                    <a:pt x="393" y="889"/>
                  </a:lnTo>
                  <a:lnTo>
                    <a:pt x="409" y="885"/>
                  </a:lnTo>
                  <a:lnTo>
                    <a:pt x="428" y="881"/>
                  </a:lnTo>
                  <a:lnTo>
                    <a:pt x="440" y="881"/>
                  </a:lnTo>
                  <a:lnTo>
                    <a:pt x="459" y="881"/>
                  </a:lnTo>
                  <a:lnTo>
                    <a:pt x="470" y="866"/>
                  </a:lnTo>
                  <a:lnTo>
                    <a:pt x="490" y="847"/>
                  </a:lnTo>
                  <a:lnTo>
                    <a:pt x="509" y="827"/>
                  </a:lnTo>
                  <a:lnTo>
                    <a:pt x="532" y="820"/>
                  </a:lnTo>
                  <a:lnTo>
                    <a:pt x="559" y="816"/>
                  </a:lnTo>
                  <a:lnTo>
                    <a:pt x="582" y="820"/>
                  </a:lnTo>
                  <a:lnTo>
                    <a:pt x="605" y="827"/>
                  </a:lnTo>
                  <a:lnTo>
                    <a:pt x="625" y="839"/>
                  </a:lnTo>
                  <a:lnTo>
                    <a:pt x="640" y="858"/>
                  </a:lnTo>
                  <a:lnTo>
                    <a:pt x="648" y="866"/>
                  </a:lnTo>
                  <a:lnTo>
                    <a:pt x="648" y="870"/>
                  </a:lnTo>
                  <a:lnTo>
                    <a:pt x="663" y="881"/>
                  </a:lnTo>
                  <a:lnTo>
                    <a:pt x="679" y="881"/>
                  </a:lnTo>
                  <a:lnTo>
                    <a:pt x="690" y="881"/>
                  </a:lnTo>
                  <a:lnTo>
                    <a:pt x="709" y="885"/>
                  </a:lnTo>
                  <a:lnTo>
                    <a:pt x="729" y="889"/>
                  </a:lnTo>
                  <a:lnTo>
                    <a:pt x="740" y="904"/>
                  </a:lnTo>
                  <a:lnTo>
                    <a:pt x="752" y="916"/>
                  </a:lnTo>
                  <a:lnTo>
                    <a:pt x="752" y="916"/>
                  </a:lnTo>
                  <a:close/>
                  <a:moveTo>
                    <a:pt x="309" y="289"/>
                  </a:moveTo>
                  <a:lnTo>
                    <a:pt x="297" y="281"/>
                  </a:lnTo>
                  <a:lnTo>
                    <a:pt x="282" y="281"/>
                  </a:lnTo>
                  <a:lnTo>
                    <a:pt x="270" y="289"/>
                  </a:lnTo>
                  <a:lnTo>
                    <a:pt x="262" y="300"/>
                  </a:lnTo>
                  <a:lnTo>
                    <a:pt x="251" y="320"/>
                  </a:lnTo>
                  <a:lnTo>
                    <a:pt x="228" y="339"/>
                  </a:lnTo>
                  <a:lnTo>
                    <a:pt x="197" y="346"/>
                  </a:lnTo>
                  <a:lnTo>
                    <a:pt x="197" y="346"/>
                  </a:lnTo>
                  <a:lnTo>
                    <a:pt x="170" y="339"/>
                  </a:lnTo>
                  <a:lnTo>
                    <a:pt x="147" y="320"/>
                  </a:lnTo>
                  <a:lnTo>
                    <a:pt x="135" y="304"/>
                  </a:lnTo>
                  <a:lnTo>
                    <a:pt x="131" y="281"/>
                  </a:lnTo>
                  <a:lnTo>
                    <a:pt x="131" y="262"/>
                  </a:lnTo>
                  <a:lnTo>
                    <a:pt x="139" y="243"/>
                  </a:lnTo>
                  <a:lnTo>
                    <a:pt x="150" y="227"/>
                  </a:lnTo>
                  <a:lnTo>
                    <a:pt x="170" y="216"/>
                  </a:lnTo>
                  <a:lnTo>
                    <a:pt x="189" y="212"/>
                  </a:lnTo>
                  <a:lnTo>
                    <a:pt x="208" y="212"/>
                  </a:lnTo>
                  <a:lnTo>
                    <a:pt x="231" y="208"/>
                  </a:lnTo>
                  <a:lnTo>
                    <a:pt x="255" y="193"/>
                  </a:lnTo>
                  <a:lnTo>
                    <a:pt x="262" y="173"/>
                  </a:lnTo>
                  <a:lnTo>
                    <a:pt x="262" y="150"/>
                  </a:lnTo>
                  <a:lnTo>
                    <a:pt x="258" y="131"/>
                  </a:lnTo>
                  <a:lnTo>
                    <a:pt x="258" y="116"/>
                  </a:lnTo>
                  <a:lnTo>
                    <a:pt x="266" y="100"/>
                  </a:lnTo>
                  <a:lnTo>
                    <a:pt x="274" y="85"/>
                  </a:lnTo>
                  <a:lnTo>
                    <a:pt x="297" y="66"/>
                  </a:lnTo>
                  <a:lnTo>
                    <a:pt x="324" y="62"/>
                  </a:lnTo>
                  <a:lnTo>
                    <a:pt x="351" y="66"/>
                  </a:lnTo>
                  <a:lnTo>
                    <a:pt x="378" y="81"/>
                  </a:lnTo>
                  <a:lnTo>
                    <a:pt x="389" y="108"/>
                  </a:lnTo>
                  <a:lnTo>
                    <a:pt x="393" y="135"/>
                  </a:lnTo>
                  <a:lnTo>
                    <a:pt x="382" y="166"/>
                  </a:lnTo>
                  <a:lnTo>
                    <a:pt x="359" y="185"/>
                  </a:lnTo>
                  <a:lnTo>
                    <a:pt x="347" y="196"/>
                  </a:lnTo>
                  <a:lnTo>
                    <a:pt x="343" y="208"/>
                  </a:lnTo>
                  <a:lnTo>
                    <a:pt x="347" y="223"/>
                  </a:lnTo>
                  <a:lnTo>
                    <a:pt x="355" y="235"/>
                  </a:lnTo>
                  <a:lnTo>
                    <a:pt x="459" y="323"/>
                  </a:lnTo>
                  <a:lnTo>
                    <a:pt x="463" y="327"/>
                  </a:lnTo>
                  <a:lnTo>
                    <a:pt x="416" y="381"/>
                  </a:lnTo>
                  <a:lnTo>
                    <a:pt x="413" y="377"/>
                  </a:lnTo>
                  <a:lnTo>
                    <a:pt x="309" y="289"/>
                  </a:lnTo>
                  <a:close/>
                  <a:moveTo>
                    <a:pt x="332" y="862"/>
                  </a:moveTo>
                  <a:lnTo>
                    <a:pt x="316" y="839"/>
                  </a:lnTo>
                  <a:lnTo>
                    <a:pt x="305" y="808"/>
                  </a:lnTo>
                  <a:lnTo>
                    <a:pt x="289" y="773"/>
                  </a:lnTo>
                  <a:lnTo>
                    <a:pt x="278" y="731"/>
                  </a:lnTo>
                  <a:lnTo>
                    <a:pt x="270" y="689"/>
                  </a:lnTo>
                  <a:lnTo>
                    <a:pt x="266" y="647"/>
                  </a:lnTo>
                  <a:lnTo>
                    <a:pt x="270" y="604"/>
                  </a:lnTo>
                  <a:lnTo>
                    <a:pt x="278" y="562"/>
                  </a:lnTo>
                  <a:lnTo>
                    <a:pt x="293" y="523"/>
                  </a:lnTo>
                  <a:lnTo>
                    <a:pt x="309" y="485"/>
                  </a:lnTo>
                  <a:lnTo>
                    <a:pt x="336" y="450"/>
                  </a:lnTo>
                  <a:lnTo>
                    <a:pt x="363" y="416"/>
                  </a:lnTo>
                  <a:lnTo>
                    <a:pt x="374" y="423"/>
                  </a:lnTo>
                  <a:lnTo>
                    <a:pt x="393" y="443"/>
                  </a:lnTo>
                  <a:lnTo>
                    <a:pt x="413" y="470"/>
                  </a:lnTo>
                  <a:lnTo>
                    <a:pt x="432" y="497"/>
                  </a:lnTo>
                  <a:lnTo>
                    <a:pt x="455" y="527"/>
                  </a:lnTo>
                  <a:lnTo>
                    <a:pt x="497" y="600"/>
                  </a:lnTo>
                  <a:lnTo>
                    <a:pt x="540" y="681"/>
                  </a:lnTo>
                  <a:lnTo>
                    <a:pt x="582" y="754"/>
                  </a:lnTo>
                  <a:lnTo>
                    <a:pt x="559" y="754"/>
                  </a:lnTo>
                  <a:lnTo>
                    <a:pt x="521" y="758"/>
                  </a:lnTo>
                  <a:lnTo>
                    <a:pt x="486" y="770"/>
                  </a:lnTo>
                  <a:lnTo>
                    <a:pt x="455" y="793"/>
                  </a:lnTo>
                  <a:lnTo>
                    <a:pt x="428" y="820"/>
                  </a:lnTo>
                  <a:lnTo>
                    <a:pt x="428" y="820"/>
                  </a:lnTo>
                  <a:lnTo>
                    <a:pt x="401" y="823"/>
                  </a:lnTo>
                  <a:lnTo>
                    <a:pt x="374" y="831"/>
                  </a:lnTo>
                  <a:lnTo>
                    <a:pt x="351" y="843"/>
                  </a:lnTo>
                  <a:lnTo>
                    <a:pt x="332" y="862"/>
                  </a:lnTo>
                  <a:lnTo>
                    <a:pt x="332" y="862"/>
                  </a:lnTo>
                  <a:close/>
                  <a:moveTo>
                    <a:pt x="1519" y="1024"/>
                  </a:moveTo>
                  <a:lnTo>
                    <a:pt x="1496" y="1043"/>
                  </a:lnTo>
                  <a:lnTo>
                    <a:pt x="1480" y="1047"/>
                  </a:lnTo>
                  <a:lnTo>
                    <a:pt x="1465" y="1050"/>
                  </a:lnTo>
                  <a:lnTo>
                    <a:pt x="443" y="1050"/>
                  </a:lnTo>
                  <a:lnTo>
                    <a:pt x="428" y="1047"/>
                  </a:lnTo>
                  <a:lnTo>
                    <a:pt x="413" y="1043"/>
                  </a:lnTo>
                  <a:lnTo>
                    <a:pt x="389" y="1024"/>
                  </a:lnTo>
                  <a:lnTo>
                    <a:pt x="359" y="977"/>
                  </a:lnTo>
                  <a:lnTo>
                    <a:pt x="1546" y="977"/>
                  </a:lnTo>
                  <a:lnTo>
                    <a:pt x="1546" y="977"/>
                  </a:lnTo>
                  <a:lnTo>
                    <a:pt x="1546" y="977"/>
                  </a:lnTo>
                  <a:lnTo>
                    <a:pt x="1550" y="977"/>
                  </a:lnTo>
                  <a:lnTo>
                    <a:pt x="1519" y="1024"/>
                  </a:lnTo>
                  <a:close/>
                  <a:moveTo>
                    <a:pt x="1538" y="916"/>
                  </a:moveTo>
                  <a:lnTo>
                    <a:pt x="1376" y="916"/>
                  </a:lnTo>
                  <a:lnTo>
                    <a:pt x="1380" y="881"/>
                  </a:lnTo>
                  <a:lnTo>
                    <a:pt x="1376" y="847"/>
                  </a:lnTo>
                  <a:lnTo>
                    <a:pt x="1361" y="816"/>
                  </a:lnTo>
                  <a:lnTo>
                    <a:pt x="1403" y="777"/>
                  </a:lnTo>
                  <a:lnTo>
                    <a:pt x="1442" y="781"/>
                  </a:lnTo>
                  <a:lnTo>
                    <a:pt x="1480" y="777"/>
                  </a:lnTo>
                  <a:lnTo>
                    <a:pt x="1515" y="766"/>
                  </a:lnTo>
                  <a:lnTo>
                    <a:pt x="1550" y="747"/>
                  </a:lnTo>
                  <a:lnTo>
                    <a:pt x="1585" y="723"/>
                  </a:lnTo>
                  <a:lnTo>
                    <a:pt x="1588" y="716"/>
                  </a:lnTo>
                  <a:lnTo>
                    <a:pt x="1600" y="762"/>
                  </a:lnTo>
                  <a:lnTo>
                    <a:pt x="1604" y="789"/>
                  </a:lnTo>
                  <a:lnTo>
                    <a:pt x="1604" y="816"/>
                  </a:lnTo>
                  <a:lnTo>
                    <a:pt x="1596" y="843"/>
                  </a:lnTo>
                  <a:lnTo>
                    <a:pt x="1585" y="870"/>
                  </a:lnTo>
                  <a:lnTo>
                    <a:pt x="1565" y="893"/>
                  </a:lnTo>
                  <a:lnTo>
                    <a:pt x="1538" y="916"/>
                  </a:lnTo>
                  <a:lnTo>
                    <a:pt x="1538" y="9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6" name="Freeform 194"/>
            <p:cNvSpPr>
              <a:spLocks/>
            </p:cNvSpPr>
            <p:nvPr/>
          </p:nvSpPr>
          <p:spPr bwMode="auto">
            <a:xfrm>
              <a:off x="1971675" y="3949700"/>
              <a:ext cx="201612" cy="879475"/>
            </a:xfrm>
            <a:custGeom>
              <a:avLst/>
              <a:gdLst>
                <a:gd name="T0" fmla="*/ 0 w 127"/>
                <a:gd name="T1" fmla="*/ 362 h 554"/>
                <a:gd name="T2" fmla="*/ 4 w 127"/>
                <a:gd name="T3" fmla="*/ 397 h 554"/>
                <a:gd name="T4" fmla="*/ 11 w 127"/>
                <a:gd name="T5" fmla="*/ 424 h 554"/>
                <a:gd name="T6" fmla="*/ 27 w 127"/>
                <a:gd name="T7" fmla="*/ 443 h 554"/>
                <a:gd name="T8" fmla="*/ 38 w 127"/>
                <a:gd name="T9" fmla="*/ 462 h 554"/>
                <a:gd name="T10" fmla="*/ 57 w 127"/>
                <a:gd name="T11" fmla="*/ 489 h 554"/>
                <a:gd name="T12" fmla="*/ 65 w 127"/>
                <a:gd name="T13" fmla="*/ 504 h 554"/>
                <a:gd name="T14" fmla="*/ 65 w 127"/>
                <a:gd name="T15" fmla="*/ 524 h 554"/>
                <a:gd name="T16" fmla="*/ 69 w 127"/>
                <a:gd name="T17" fmla="*/ 535 h 554"/>
                <a:gd name="T18" fmla="*/ 73 w 127"/>
                <a:gd name="T19" fmla="*/ 547 h 554"/>
                <a:gd name="T20" fmla="*/ 84 w 127"/>
                <a:gd name="T21" fmla="*/ 554 h 554"/>
                <a:gd name="T22" fmla="*/ 96 w 127"/>
                <a:gd name="T23" fmla="*/ 554 h 554"/>
                <a:gd name="T24" fmla="*/ 108 w 127"/>
                <a:gd name="T25" fmla="*/ 554 h 554"/>
                <a:gd name="T26" fmla="*/ 119 w 127"/>
                <a:gd name="T27" fmla="*/ 547 h 554"/>
                <a:gd name="T28" fmla="*/ 123 w 127"/>
                <a:gd name="T29" fmla="*/ 535 h 554"/>
                <a:gd name="T30" fmla="*/ 127 w 127"/>
                <a:gd name="T31" fmla="*/ 524 h 554"/>
                <a:gd name="T32" fmla="*/ 123 w 127"/>
                <a:gd name="T33" fmla="*/ 489 h 554"/>
                <a:gd name="T34" fmla="*/ 115 w 127"/>
                <a:gd name="T35" fmla="*/ 462 h 554"/>
                <a:gd name="T36" fmla="*/ 100 w 127"/>
                <a:gd name="T37" fmla="*/ 439 h 554"/>
                <a:gd name="T38" fmla="*/ 88 w 127"/>
                <a:gd name="T39" fmla="*/ 424 h 554"/>
                <a:gd name="T40" fmla="*/ 69 w 127"/>
                <a:gd name="T41" fmla="*/ 397 h 554"/>
                <a:gd name="T42" fmla="*/ 61 w 127"/>
                <a:gd name="T43" fmla="*/ 381 h 554"/>
                <a:gd name="T44" fmla="*/ 61 w 127"/>
                <a:gd name="T45" fmla="*/ 362 h 554"/>
                <a:gd name="T46" fmla="*/ 61 w 127"/>
                <a:gd name="T47" fmla="*/ 339 h 554"/>
                <a:gd name="T48" fmla="*/ 69 w 127"/>
                <a:gd name="T49" fmla="*/ 324 h 554"/>
                <a:gd name="T50" fmla="*/ 88 w 127"/>
                <a:gd name="T51" fmla="*/ 297 h 554"/>
                <a:gd name="T52" fmla="*/ 100 w 127"/>
                <a:gd name="T53" fmla="*/ 281 h 554"/>
                <a:gd name="T54" fmla="*/ 115 w 127"/>
                <a:gd name="T55" fmla="*/ 258 h 554"/>
                <a:gd name="T56" fmla="*/ 123 w 127"/>
                <a:gd name="T57" fmla="*/ 231 h 554"/>
                <a:gd name="T58" fmla="*/ 127 w 127"/>
                <a:gd name="T59" fmla="*/ 197 h 554"/>
                <a:gd name="T60" fmla="*/ 123 w 127"/>
                <a:gd name="T61" fmla="*/ 162 h 554"/>
                <a:gd name="T62" fmla="*/ 115 w 127"/>
                <a:gd name="T63" fmla="*/ 135 h 554"/>
                <a:gd name="T64" fmla="*/ 100 w 127"/>
                <a:gd name="T65" fmla="*/ 112 h 554"/>
                <a:gd name="T66" fmla="*/ 88 w 127"/>
                <a:gd name="T67" fmla="*/ 97 h 554"/>
                <a:gd name="T68" fmla="*/ 69 w 127"/>
                <a:gd name="T69" fmla="*/ 66 h 554"/>
                <a:gd name="T70" fmla="*/ 61 w 127"/>
                <a:gd name="T71" fmla="*/ 50 h 554"/>
                <a:gd name="T72" fmla="*/ 61 w 127"/>
                <a:gd name="T73" fmla="*/ 31 h 554"/>
                <a:gd name="T74" fmla="*/ 57 w 127"/>
                <a:gd name="T75" fmla="*/ 20 h 554"/>
                <a:gd name="T76" fmla="*/ 54 w 127"/>
                <a:gd name="T77" fmla="*/ 8 h 554"/>
                <a:gd name="T78" fmla="*/ 42 w 127"/>
                <a:gd name="T79" fmla="*/ 4 h 554"/>
                <a:gd name="T80" fmla="*/ 30 w 127"/>
                <a:gd name="T81" fmla="*/ 0 h 554"/>
                <a:gd name="T82" fmla="*/ 19 w 127"/>
                <a:gd name="T83" fmla="*/ 4 h 554"/>
                <a:gd name="T84" fmla="*/ 7 w 127"/>
                <a:gd name="T85" fmla="*/ 8 h 554"/>
                <a:gd name="T86" fmla="*/ 4 w 127"/>
                <a:gd name="T87" fmla="*/ 20 h 554"/>
                <a:gd name="T88" fmla="*/ 0 w 127"/>
                <a:gd name="T89" fmla="*/ 31 h 554"/>
                <a:gd name="T90" fmla="*/ 4 w 127"/>
                <a:gd name="T91" fmla="*/ 66 h 554"/>
                <a:gd name="T92" fmla="*/ 11 w 127"/>
                <a:gd name="T93" fmla="*/ 93 h 554"/>
                <a:gd name="T94" fmla="*/ 27 w 127"/>
                <a:gd name="T95" fmla="*/ 116 h 554"/>
                <a:gd name="T96" fmla="*/ 38 w 127"/>
                <a:gd name="T97" fmla="*/ 135 h 554"/>
                <a:gd name="T98" fmla="*/ 57 w 127"/>
                <a:gd name="T99" fmla="*/ 162 h 554"/>
                <a:gd name="T100" fmla="*/ 65 w 127"/>
                <a:gd name="T101" fmla="*/ 177 h 554"/>
                <a:gd name="T102" fmla="*/ 65 w 127"/>
                <a:gd name="T103" fmla="*/ 197 h 554"/>
                <a:gd name="T104" fmla="*/ 65 w 127"/>
                <a:gd name="T105" fmla="*/ 216 h 554"/>
                <a:gd name="T106" fmla="*/ 57 w 127"/>
                <a:gd name="T107" fmla="*/ 231 h 554"/>
                <a:gd name="T108" fmla="*/ 38 w 127"/>
                <a:gd name="T109" fmla="*/ 258 h 554"/>
                <a:gd name="T110" fmla="*/ 27 w 127"/>
                <a:gd name="T111" fmla="*/ 277 h 554"/>
                <a:gd name="T112" fmla="*/ 11 w 127"/>
                <a:gd name="T113" fmla="*/ 297 h 554"/>
                <a:gd name="T114" fmla="*/ 4 w 127"/>
                <a:gd name="T115" fmla="*/ 327 h 554"/>
                <a:gd name="T116" fmla="*/ 0 w 127"/>
                <a:gd name="T117" fmla="*/ 362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" h="554">
                  <a:moveTo>
                    <a:pt x="0" y="362"/>
                  </a:moveTo>
                  <a:lnTo>
                    <a:pt x="4" y="397"/>
                  </a:lnTo>
                  <a:lnTo>
                    <a:pt x="11" y="424"/>
                  </a:lnTo>
                  <a:lnTo>
                    <a:pt x="27" y="443"/>
                  </a:lnTo>
                  <a:lnTo>
                    <a:pt x="38" y="462"/>
                  </a:lnTo>
                  <a:lnTo>
                    <a:pt x="57" y="489"/>
                  </a:lnTo>
                  <a:lnTo>
                    <a:pt x="65" y="504"/>
                  </a:lnTo>
                  <a:lnTo>
                    <a:pt x="65" y="524"/>
                  </a:lnTo>
                  <a:lnTo>
                    <a:pt x="69" y="535"/>
                  </a:lnTo>
                  <a:lnTo>
                    <a:pt x="73" y="547"/>
                  </a:lnTo>
                  <a:lnTo>
                    <a:pt x="84" y="554"/>
                  </a:lnTo>
                  <a:lnTo>
                    <a:pt x="96" y="554"/>
                  </a:lnTo>
                  <a:lnTo>
                    <a:pt x="108" y="554"/>
                  </a:lnTo>
                  <a:lnTo>
                    <a:pt x="119" y="547"/>
                  </a:lnTo>
                  <a:lnTo>
                    <a:pt x="123" y="535"/>
                  </a:lnTo>
                  <a:lnTo>
                    <a:pt x="127" y="524"/>
                  </a:lnTo>
                  <a:lnTo>
                    <a:pt x="123" y="489"/>
                  </a:lnTo>
                  <a:lnTo>
                    <a:pt x="115" y="462"/>
                  </a:lnTo>
                  <a:lnTo>
                    <a:pt x="100" y="439"/>
                  </a:lnTo>
                  <a:lnTo>
                    <a:pt x="88" y="424"/>
                  </a:lnTo>
                  <a:lnTo>
                    <a:pt x="69" y="397"/>
                  </a:lnTo>
                  <a:lnTo>
                    <a:pt x="61" y="381"/>
                  </a:lnTo>
                  <a:lnTo>
                    <a:pt x="61" y="362"/>
                  </a:lnTo>
                  <a:lnTo>
                    <a:pt x="61" y="339"/>
                  </a:lnTo>
                  <a:lnTo>
                    <a:pt x="69" y="324"/>
                  </a:lnTo>
                  <a:lnTo>
                    <a:pt x="88" y="297"/>
                  </a:lnTo>
                  <a:lnTo>
                    <a:pt x="100" y="281"/>
                  </a:lnTo>
                  <a:lnTo>
                    <a:pt x="115" y="258"/>
                  </a:lnTo>
                  <a:lnTo>
                    <a:pt x="123" y="231"/>
                  </a:lnTo>
                  <a:lnTo>
                    <a:pt x="127" y="197"/>
                  </a:lnTo>
                  <a:lnTo>
                    <a:pt x="123" y="162"/>
                  </a:lnTo>
                  <a:lnTo>
                    <a:pt x="115" y="135"/>
                  </a:lnTo>
                  <a:lnTo>
                    <a:pt x="100" y="112"/>
                  </a:lnTo>
                  <a:lnTo>
                    <a:pt x="88" y="97"/>
                  </a:lnTo>
                  <a:lnTo>
                    <a:pt x="69" y="66"/>
                  </a:lnTo>
                  <a:lnTo>
                    <a:pt x="61" y="50"/>
                  </a:lnTo>
                  <a:lnTo>
                    <a:pt x="61" y="31"/>
                  </a:lnTo>
                  <a:lnTo>
                    <a:pt x="57" y="20"/>
                  </a:lnTo>
                  <a:lnTo>
                    <a:pt x="54" y="8"/>
                  </a:lnTo>
                  <a:lnTo>
                    <a:pt x="42" y="4"/>
                  </a:lnTo>
                  <a:lnTo>
                    <a:pt x="30" y="0"/>
                  </a:lnTo>
                  <a:lnTo>
                    <a:pt x="19" y="4"/>
                  </a:lnTo>
                  <a:lnTo>
                    <a:pt x="7" y="8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4" y="66"/>
                  </a:lnTo>
                  <a:lnTo>
                    <a:pt x="11" y="93"/>
                  </a:lnTo>
                  <a:lnTo>
                    <a:pt x="27" y="116"/>
                  </a:lnTo>
                  <a:lnTo>
                    <a:pt x="38" y="135"/>
                  </a:lnTo>
                  <a:lnTo>
                    <a:pt x="57" y="162"/>
                  </a:lnTo>
                  <a:lnTo>
                    <a:pt x="65" y="177"/>
                  </a:lnTo>
                  <a:lnTo>
                    <a:pt x="65" y="197"/>
                  </a:lnTo>
                  <a:lnTo>
                    <a:pt x="65" y="216"/>
                  </a:lnTo>
                  <a:lnTo>
                    <a:pt x="57" y="231"/>
                  </a:lnTo>
                  <a:lnTo>
                    <a:pt x="38" y="258"/>
                  </a:lnTo>
                  <a:lnTo>
                    <a:pt x="27" y="277"/>
                  </a:lnTo>
                  <a:lnTo>
                    <a:pt x="11" y="297"/>
                  </a:lnTo>
                  <a:lnTo>
                    <a:pt x="4" y="327"/>
                  </a:lnTo>
                  <a:lnTo>
                    <a:pt x="0" y="3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7" name="Freeform 195"/>
            <p:cNvSpPr>
              <a:spLocks/>
            </p:cNvSpPr>
            <p:nvPr/>
          </p:nvSpPr>
          <p:spPr bwMode="auto">
            <a:xfrm>
              <a:off x="2185988" y="4054475"/>
              <a:ext cx="195262" cy="519113"/>
            </a:xfrm>
            <a:custGeom>
              <a:avLst/>
              <a:gdLst>
                <a:gd name="T0" fmla="*/ 30 w 123"/>
                <a:gd name="T1" fmla="*/ 327 h 327"/>
                <a:gd name="T2" fmla="*/ 46 w 123"/>
                <a:gd name="T3" fmla="*/ 323 h 327"/>
                <a:gd name="T4" fmla="*/ 54 w 123"/>
                <a:gd name="T5" fmla="*/ 311 h 327"/>
                <a:gd name="T6" fmla="*/ 77 w 123"/>
                <a:gd name="T7" fmla="*/ 288 h 327"/>
                <a:gd name="T8" fmla="*/ 96 w 123"/>
                <a:gd name="T9" fmla="*/ 250 h 327"/>
                <a:gd name="T10" fmla="*/ 115 w 123"/>
                <a:gd name="T11" fmla="*/ 196 h 327"/>
                <a:gd name="T12" fmla="*/ 123 w 123"/>
                <a:gd name="T13" fmla="*/ 165 h 327"/>
                <a:gd name="T14" fmla="*/ 123 w 123"/>
                <a:gd name="T15" fmla="*/ 131 h 327"/>
                <a:gd name="T16" fmla="*/ 119 w 123"/>
                <a:gd name="T17" fmla="*/ 73 h 327"/>
                <a:gd name="T18" fmla="*/ 100 w 123"/>
                <a:gd name="T19" fmla="*/ 19 h 327"/>
                <a:gd name="T20" fmla="*/ 92 w 123"/>
                <a:gd name="T21" fmla="*/ 8 h 327"/>
                <a:gd name="T22" fmla="*/ 84 w 123"/>
                <a:gd name="T23" fmla="*/ 4 h 327"/>
                <a:gd name="T24" fmla="*/ 73 w 123"/>
                <a:gd name="T25" fmla="*/ 0 h 327"/>
                <a:gd name="T26" fmla="*/ 61 w 123"/>
                <a:gd name="T27" fmla="*/ 4 h 327"/>
                <a:gd name="T28" fmla="*/ 50 w 123"/>
                <a:gd name="T29" fmla="*/ 11 h 327"/>
                <a:gd name="T30" fmla="*/ 42 w 123"/>
                <a:gd name="T31" fmla="*/ 19 h 327"/>
                <a:gd name="T32" fmla="*/ 42 w 123"/>
                <a:gd name="T33" fmla="*/ 31 h 327"/>
                <a:gd name="T34" fmla="*/ 46 w 123"/>
                <a:gd name="T35" fmla="*/ 42 h 327"/>
                <a:gd name="T36" fmla="*/ 57 w 123"/>
                <a:gd name="T37" fmla="*/ 84 h 327"/>
                <a:gd name="T38" fmla="*/ 61 w 123"/>
                <a:gd name="T39" fmla="*/ 131 h 327"/>
                <a:gd name="T40" fmla="*/ 57 w 123"/>
                <a:gd name="T41" fmla="*/ 181 h 327"/>
                <a:gd name="T42" fmla="*/ 42 w 123"/>
                <a:gd name="T43" fmla="*/ 223 h 327"/>
                <a:gd name="T44" fmla="*/ 23 w 123"/>
                <a:gd name="T45" fmla="*/ 254 h 327"/>
                <a:gd name="T46" fmla="*/ 7 w 123"/>
                <a:gd name="T47" fmla="*/ 273 h 327"/>
                <a:gd name="T48" fmla="*/ 3 w 123"/>
                <a:gd name="T49" fmla="*/ 284 h 327"/>
                <a:gd name="T50" fmla="*/ 0 w 123"/>
                <a:gd name="T51" fmla="*/ 296 h 327"/>
                <a:gd name="T52" fmla="*/ 3 w 123"/>
                <a:gd name="T53" fmla="*/ 308 h 327"/>
                <a:gd name="T54" fmla="*/ 7 w 123"/>
                <a:gd name="T55" fmla="*/ 315 h 327"/>
                <a:gd name="T56" fmla="*/ 19 w 123"/>
                <a:gd name="T57" fmla="*/ 323 h 327"/>
                <a:gd name="T58" fmla="*/ 30 w 123"/>
                <a:gd name="T59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327">
                  <a:moveTo>
                    <a:pt x="30" y="327"/>
                  </a:moveTo>
                  <a:lnTo>
                    <a:pt x="46" y="323"/>
                  </a:lnTo>
                  <a:lnTo>
                    <a:pt x="54" y="311"/>
                  </a:lnTo>
                  <a:lnTo>
                    <a:pt x="77" y="288"/>
                  </a:lnTo>
                  <a:lnTo>
                    <a:pt x="96" y="250"/>
                  </a:lnTo>
                  <a:lnTo>
                    <a:pt x="115" y="196"/>
                  </a:lnTo>
                  <a:lnTo>
                    <a:pt x="123" y="165"/>
                  </a:lnTo>
                  <a:lnTo>
                    <a:pt x="123" y="131"/>
                  </a:lnTo>
                  <a:lnTo>
                    <a:pt x="119" y="73"/>
                  </a:lnTo>
                  <a:lnTo>
                    <a:pt x="100" y="19"/>
                  </a:lnTo>
                  <a:lnTo>
                    <a:pt x="92" y="8"/>
                  </a:lnTo>
                  <a:lnTo>
                    <a:pt x="84" y="4"/>
                  </a:lnTo>
                  <a:lnTo>
                    <a:pt x="73" y="0"/>
                  </a:lnTo>
                  <a:lnTo>
                    <a:pt x="61" y="4"/>
                  </a:lnTo>
                  <a:lnTo>
                    <a:pt x="50" y="11"/>
                  </a:lnTo>
                  <a:lnTo>
                    <a:pt x="42" y="19"/>
                  </a:lnTo>
                  <a:lnTo>
                    <a:pt x="42" y="31"/>
                  </a:lnTo>
                  <a:lnTo>
                    <a:pt x="46" y="42"/>
                  </a:lnTo>
                  <a:lnTo>
                    <a:pt x="57" y="84"/>
                  </a:lnTo>
                  <a:lnTo>
                    <a:pt x="61" y="131"/>
                  </a:lnTo>
                  <a:lnTo>
                    <a:pt x="57" y="181"/>
                  </a:lnTo>
                  <a:lnTo>
                    <a:pt x="42" y="223"/>
                  </a:lnTo>
                  <a:lnTo>
                    <a:pt x="23" y="254"/>
                  </a:lnTo>
                  <a:lnTo>
                    <a:pt x="7" y="273"/>
                  </a:lnTo>
                  <a:lnTo>
                    <a:pt x="3" y="284"/>
                  </a:lnTo>
                  <a:lnTo>
                    <a:pt x="0" y="296"/>
                  </a:lnTo>
                  <a:lnTo>
                    <a:pt x="3" y="308"/>
                  </a:lnTo>
                  <a:lnTo>
                    <a:pt x="7" y="315"/>
                  </a:lnTo>
                  <a:lnTo>
                    <a:pt x="19" y="323"/>
                  </a:lnTo>
                  <a:lnTo>
                    <a:pt x="30" y="3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8" name="Freeform 196"/>
            <p:cNvSpPr>
              <a:spLocks/>
            </p:cNvSpPr>
            <p:nvPr/>
          </p:nvSpPr>
          <p:spPr bwMode="auto">
            <a:xfrm>
              <a:off x="1763713" y="4213225"/>
              <a:ext cx="195262" cy="512763"/>
            </a:xfrm>
            <a:custGeom>
              <a:avLst/>
              <a:gdLst>
                <a:gd name="T0" fmla="*/ 50 w 123"/>
                <a:gd name="T1" fmla="*/ 323 h 323"/>
                <a:gd name="T2" fmla="*/ 61 w 123"/>
                <a:gd name="T3" fmla="*/ 319 h 323"/>
                <a:gd name="T4" fmla="*/ 73 w 123"/>
                <a:gd name="T5" fmla="*/ 315 h 323"/>
                <a:gd name="T6" fmla="*/ 77 w 123"/>
                <a:gd name="T7" fmla="*/ 304 h 323"/>
                <a:gd name="T8" fmla="*/ 81 w 123"/>
                <a:gd name="T9" fmla="*/ 292 h 323"/>
                <a:gd name="T10" fmla="*/ 77 w 123"/>
                <a:gd name="T11" fmla="*/ 281 h 323"/>
                <a:gd name="T12" fmla="*/ 65 w 123"/>
                <a:gd name="T13" fmla="*/ 238 h 323"/>
                <a:gd name="T14" fmla="*/ 61 w 123"/>
                <a:gd name="T15" fmla="*/ 196 h 323"/>
                <a:gd name="T16" fmla="*/ 65 w 123"/>
                <a:gd name="T17" fmla="*/ 142 h 323"/>
                <a:gd name="T18" fmla="*/ 81 w 123"/>
                <a:gd name="T19" fmla="*/ 104 h 323"/>
                <a:gd name="T20" fmla="*/ 100 w 123"/>
                <a:gd name="T21" fmla="*/ 73 h 323"/>
                <a:gd name="T22" fmla="*/ 115 w 123"/>
                <a:gd name="T23" fmla="*/ 50 h 323"/>
                <a:gd name="T24" fmla="*/ 115 w 123"/>
                <a:gd name="T25" fmla="*/ 46 h 323"/>
                <a:gd name="T26" fmla="*/ 123 w 123"/>
                <a:gd name="T27" fmla="*/ 31 h 323"/>
                <a:gd name="T28" fmla="*/ 115 w 123"/>
                <a:gd name="T29" fmla="*/ 11 h 323"/>
                <a:gd name="T30" fmla="*/ 108 w 123"/>
                <a:gd name="T31" fmla="*/ 4 h 323"/>
                <a:gd name="T32" fmla="*/ 96 w 123"/>
                <a:gd name="T33" fmla="*/ 0 h 323"/>
                <a:gd name="T34" fmla="*/ 84 w 123"/>
                <a:gd name="T35" fmla="*/ 0 h 323"/>
                <a:gd name="T36" fmla="*/ 73 w 123"/>
                <a:gd name="T37" fmla="*/ 4 h 323"/>
                <a:gd name="T38" fmla="*/ 65 w 123"/>
                <a:gd name="T39" fmla="*/ 15 h 323"/>
                <a:gd name="T40" fmla="*/ 46 w 123"/>
                <a:gd name="T41" fmla="*/ 42 h 323"/>
                <a:gd name="T42" fmla="*/ 23 w 123"/>
                <a:gd name="T43" fmla="*/ 81 h 323"/>
                <a:gd name="T44" fmla="*/ 7 w 123"/>
                <a:gd name="T45" fmla="*/ 131 h 323"/>
                <a:gd name="T46" fmla="*/ 0 w 123"/>
                <a:gd name="T47" fmla="*/ 161 h 323"/>
                <a:gd name="T48" fmla="*/ 0 w 123"/>
                <a:gd name="T49" fmla="*/ 196 h 323"/>
                <a:gd name="T50" fmla="*/ 3 w 123"/>
                <a:gd name="T51" fmla="*/ 250 h 323"/>
                <a:gd name="T52" fmla="*/ 23 w 123"/>
                <a:gd name="T53" fmla="*/ 304 h 323"/>
                <a:gd name="T54" fmla="*/ 34 w 123"/>
                <a:gd name="T55" fmla="*/ 319 h 323"/>
                <a:gd name="T56" fmla="*/ 50 w 123"/>
                <a:gd name="T57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3" h="323">
                  <a:moveTo>
                    <a:pt x="50" y="323"/>
                  </a:moveTo>
                  <a:lnTo>
                    <a:pt x="61" y="319"/>
                  </a:lnTo>
                  <a:lnTo>
                    <a:pt x="73" y="315"/>
                  </a:lnTo>
                  <a:lnTo>
                    <a:pt x="77" y="304"/>
                  </a:lnTo>
                  <a:lnTo>
                    <a:pt x="81" y="292"/>
                  </a:lnTo>
                  <a:lnTo>
                    <a:pt x="77" y="281"/>
                  </a:lnTo>
                  <a:lnTo>
                    <a:pt x="65" y="238"/>
                  </a:lnTo>
                  <a:lnTo>
                    <a:pt x="61" y="196"/>
                  </a:lnTo>
                  <a:lnTo>
                    <a:pt x="65" y="142"/>
                  </a:lnTo>
                  <a:lnTo>
                    <a:pt x="81" y="104"/>
                  </a:lnTo>
                  <a:lnTo>
                    <a:pt x="100" y="73"/>
                  </a:lnTo>
                  <a:lnTo>
                    <a:pt x="115" y="50"/>
                  </a:lnTo>
                  <a:lnTo>
                    <a:pt x="115" y="46"/>
                  </a:lnTo>
                  <a:lnTo>
                    <a:pt x="123" y="31"/>
                  </a:lnTo>
                  <a:lnTo>
                    <a:pt x="115" y="11"/>
                  </a:lnTo>
                  <a:lnTo>
                    <a:pt x="108" y="4"/>
                  </a:lnTo>
                  <a:lnTo>
                    <a:pt x="96" y="0"/>
                  </a:lnTo>
                  <a:lnTo>
                    <a:pt x="84" y="0"/>
                  </a:lnTo>
                  <a:lnTo>
                    <a:pt x="73" y="4"/>
                  </a:lnTo>
                  <a:lnTo>
                    <a:pt x="65" y="15"/>
                  </a:lnTo>
                  <a:lnTo>
                    <a:pt x="46" y="42"/>
                  </a:lnTo>
                  <a:lnTo>
                    <a:pt x="23" y="81"/>
                  </a:lnTo>
                  <a:lnTo>
                    <a:pt x="7" y="131"/>
                  </a:lnTo>
                  <a:lnTo>
                    <a:pt x="0" y="161"/>
                  </a:lnTo>
                  <a:lnTo>
                    <a:pt x="0" y="196"/>
                  </a:lnTo>
                  <a:lnTo>
                    <a:pt x="3" y="250"/>
                  </a:lnTo>
                  <a:lnTo>
                    <a:pt x="23" y="304"/>
                  </a:lnTo>
                  <a:lnTo>
                    <a:pt x="34" y="319"/>
                  </a:lnTo>
                  <a:lnTo>
                    <a:pt x="50" y="3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19" name="Freeform 201"/>
          <p:cNvSpPr>
            <a:spLocks noEditPoints="1"/>
          </p:cNvSpPr>
          <p:nvPr/>
        </p:nvSpPr>
        <p:spPr bwMode="auto">
          <a:xfrm>
            <a:off x="3412624" y="3667745"/>
            <a:ext cx="549827" cy="349811"/>
          </a:xfrm>
          <a:custGeom>
            <a:avLst/>
            <a:gdLst>
              <a:gd name="T0" fmla="*/ 1384 w 1905"/>
              <a:gd name="T1" fmla="*/ 154 h 1212"/>
              <a:gd name="T2" fmla="*/ 1118 w 1905"/>
              <a:gd name="T3" fmla="*/ 27 h 1212"/>
              <a:gd name="T4" fmla="*/ 1010 w 1905"/>
              <a:gd name="T5" fmla="*/ 4 h 1212"/>
              <a:gd name="T6" fmla="*/ 972 w 1905"/>
              <a:gd name="T7" fmla="*/ 0 h 1212"/>
              <a:gd name="T8" fmla="*/ 918 w 1905"/>
              <a:gd name="T9" fmla="*/ 0 h 1212"/>
              <a:gd name="T10" fmla="*/ 879 w 1905"/>
              <a:gd name="T11" fmla="*/ 4 h 1212"/>
              <a:gd name="T12" fmla="*/ 632 w 1905"/>
              <a:gd name="T13" fmla="*/ 108 h 1212"/>
              <a:gd name="T14" fmla="*/ 440 w 1905"/>
              <a:gd name="T15" fmla="*/ 135 h 1212"/>
              <a:gd name="T16" fmla="*/ 243 w 1905"/>
              <a:gd name="T17" fmla="*/ 162 h 1212"/>
              <a:gd name="T18" fmla="*/ 35 w 1905"/>
              <a:gd name="T19" fmla="*/ 370 h 1212"/>
              <a:gd name="T20" fmla="*/ 4 w 1905"/>
              <a:gd name="T21" fmla="*/ 573 h 1212"/>
              <a:gd name="T22" fmla="*/ 85 w 1905"/>
              <a:gd name="T23" fmla="*/ 762 h 1212"/>
              <a:gd name="T24" fmla="*/ 201 w 1905"/>
              <a:gd name="T25" fmla="*/ 1112 h 1212"/>
              <a:gd name="T26" fmla="*/ 258 w 1905"/>
              <a:gd name="T27" fmla="*/ 1204 h 1212"/>
              <a:gd name="T28" fmla="*/ 1631 w 1905"/>
              <a:gd name="T29" fmla="*/ 1208 h 1212"/>
              <a:gd name="T30" fmla="*/ 1708 w 1905"/>
              <a:gd name="T31" fmla="*/ 1135 h 1212"/>
              <a:gd name="T32" fmla="*/ 1789 w 1905"/>
              <a:gd name="T33" fmla="*/ 800 h 1212"/>
              <a:gd name="T34" fmla="*/ 1893 w 1905"/>
              <a:gd name="T35" fmla="*/ 627 h 1212"/>
              <a:gd name="T36" fmla="*/ 1897 w 1905"/>
              <a:gd name="T37" fmla="*/ 443 h 1212"/>
              <a:gd name="T38" fmla="*/ 1731 w 1905"/>
              <a:gd name="T39" fmla="*/ 196 h 1212"/>
              <a:gd name="T40" fmla="*/ 1515 w 1905"/>
              <a:gd name="T41" fmla="*/ 131 h 1212"/>
              <a:gd name="T42" fmla="*/ 798 w 1905"/>
              <a:gd name="T43" fmla="*/ 1143 h 1212"/>
              <a:gd name="T44" fmla="*/ 760 w 1905"/>
              <a:gd name="T45" fmla="*/ 1054 h 1212"/>
              <a:gd name="T46" fmla="*/ 1087 w 1905"/>
              <a:gd name="T47" fmla="*/ 1012 h 1212"/>
              <a:gd name="T48" fmla="*/ 1153 w 1905"/>
              <a:gd name="T49" fmla="*/ 1081 h 1212"/>
              <a:gd name="T50" fmla="*/ 1087 w 1905"/>
              <a:gd name="T51" fmla="*/ 1150 h 1212"/>
              <a:gd name="T52" fmla="*/ 1639 w 1905"/>
              <a:gd name="T53" fmla="*/ 1139 h 1212"/>
              <a:gd name="T54" fmla="*/ 1211 w 1905"/>
              <a:gd name="T55" fmla="*/ 1116 h 1212"/>
              <a:gd name="T56" fmla="*/ 1191 w 1905"/>
              <a:gd name="T57" fmla="*/ 1008 h 1212"/>
              <a:gd name="T58" fmla="*/ 1110 w 1905"/>
              <a:gd name="T59" fmla="*/ 954 h 1212"/>
              <a:gd name="T60" fmla="*/ 771 w 1905"/>
              <a:gd name="T61" fmla="*/ 962 h 1212"/>
              <a:gd name="T62" fmla="*/ 702 w 1905"/>
              <a:gd name="T63" fmla="*/ 1031 h 1212"/>
              <a:gd name="T64" fmla="*/ 713 w 1905"/>
              <a:gd name="T65" fmla="*/ 1150 h 1212"/>
              <a:gd name="T66" fmla="*/ 262 w 1905"/>
              <a:gd name="T67" fmla="*/ 1127 h 1212"/>
              <a:gd name="T68" fmla="*/ 1646 w 1905"/>
              <a:gd name="T69" fmla="*/ 1112 h 1212"/>
              <a:gd name="T70" fmla="*/ 1423 w 1905"/>
              <a:gd name="T71" fmla="*/ 754 h 1212"/>
              <a:gd name="T72" fmla="*/ 1392 w 1905"/>
              <a:gd name="T73" fmla="*/ 723 h 1212"/>
              <a:gd name="T74" fmla="*/ 1338 w 1905"/>
              <a:gd name="T75" fmla="*/ 781 h 1212"/>
              <a:gd name="T76" fmla="*/ 544 w 1905"/>
              <a:gd name="T77" fmla="*/ 739 h 1212"/>
              <a:gd name="T78" fmla="*/ 505 w 1905"/>
              <a:gd name="T79" fmla="*/ 727 h 1212"/>
              <a:gd name="T80" fmla="*/ 490 w 1905"/>
              <a:gd name="T81" fmla="*/ 766 h 1212"/>
              <a:gd name="T82" fmla="*/ 174 w 1905"/>
              <a:gd name="T83" fmla="*/ 770 h 1212"/>
              <a:gd name="T84" fmla="*/ 77 w 1905"/>
              <a:gd name="T85" fmla="*/ 616 h 1212"/>
              <a:gd name="T86" fmla="*/ 89 w 1905"/>
              <a:gd name="T87" fmla="*/ 396 h 1212"/>
              <a:gd name="T88" fmla="*/ 266 w 1905"/>
              <a:gd name="T89" fmla="*/ 220 h 1212"/>
              <a:gd name="T90" fmla="*/ 528 w 1905"/>
              <a:gd name="T91" fmla="*/ 220 h 1212"/>
              <a:gd name="T92" fmla="*/ 474 w 1905"/>
              <a:gd name="T93" fmla="*/ 339 h 1212"/>
              <a:gd name="T94" fmla="*/ 513 w 1905"/>
              <a:gd name="T95" fmla="*/ 354 h 1212"/>
              <a:gd name="T96" fmla="*/ 590 w 1905"/>
              <a:gd name="T97" fmla="*/ 239 h 1212"/>
              <a:gd name="T98" fmla="*/ 775 w 1905"/>
              <a:gd name="T99" fmla="*/ 96 h 1212"/>
              <a:gd name="T100" fmla="*/ 918 w 1905"/>
              <a:gd name="T101" fmla="*/ 62 h 1212"/>
              <a:gd name="T102" fmla="*/ 952 w 1905"/>
              <a:gd name="T103" fmla="*/ 62 h 1212"/>
              <a:gd name="T104" fmla="*/ 991 w 1905"/>
              <a:gd name="T105" fmla="*/ 62 h 1212"/>
              <a:gd name="T106" fmla="*/ 1134 w 1905"/>
              <a:gd name="T107" fmla="*/ 96 h 1212"/>
              <a:gd name="T108" fmla="*/ 1319 w 1905"/>
              <a:gd name="T109" fmla="*/ 239 h 1212"/>
              <a:gd name="T110" fmla="*/ 1407 w 1905"/>
              <a:gd name="T111" fmla="*/ 358 h 1212"/>
              <a:gd name="T112" fmla="*/ 1438 w 1905"/>
              <a:gd name="T113" fmla="*/ 327 h 1212"/>
              <a:gd name="T114" fmla="*/ 1446 w 1905"/>
              <a:gd name="T115" fmla="*/ 200 h 1212"/>
              <a:gd name="T116" fmla="*/ 1700 w 1905"/>
              <a:gd name="T117" fmla="*/ 250 h 1212"/>
              <a:gd name="T118" fmla="*/ 1839 w 1905"/>
              <a:gd name="T119" fmla="*/ 458 h 1212"/>
              <a:gd name="T120" fmla="*/ 1816 w 1905"/>
              <a:gd name="T121" fmla="*/ 658 h 1212"/>
              <a:gd name="T122" fmla="*/ 1696 w 1905"/>
              <a:gd name="T123" fmla="*/ 797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05" h="1212">
                <a:moveTo>
                  <a:pt x="1515" y="131"/>
                </a:moveTo>
                <a:lnTo>
                  <a:pt x="1469" y="135"/>
                </a:lnTo>
                <a:lnTo>
                  <a:pt x="1426" y="143"/>
                </a:lnTo>
                <a:lnTo>
                  <a:pt x="1384" y="154"/>
                </a:lnTo>
                <a:lnTo>
                  <a:pt x="1342" y="170"/>
                </a:lnTo>
                <a:lnTo>
                  <a:pt x="1276" y="108"/>
                </a:lnTo>
                <a:lnTo>
                  <a:pt x="1199" y="62"/>
                </a:lnTo>
                <a:lnTo>
                  <a:pt x="1118" y="27"/>
                </a:lnTo>
                <a:lnTo>
                  <a:pt x="1029" y="4"/>
                </a:lnTo>
                <a:lnTo>
                  <a:pt x="1029" y="4"/>
                </a:lnTo>
                <a:lnTo>
                  <a:pt x="1014" y="4"/>
                </a:lnTo>
                <a:lnTo>
                  <a:pt x="1010" y="4"/>
                </a:lnTo>
                <a:lnTo>
                  <a:pt x="995" y="0"/>
                </a:lnTo>
                <a:lnTo>
                  <a:pt x="991" y="0"/>
                </a:lnTo>
                <a:lnTo>
                  <a:pt x="975" y="0"/>
                </a:lnTo>
                <a:lnTo>
                  <a:pt x="972" y="0"/>
                </a:lnTo>
                <a:lnTo>
                  <a:pt x="952" y="0"/>
                </a:lnTo>
                <a:lnTo>
                  <a:pt x="937" y="0"/>
                </a:lnTo>
                <a:lnTo>
                  <a:pt x="933" y="0"/>
                </a:lnTo>
                <a:lnTo>
                  <a:pt x="918" y="0"/>
                </a:lnTo>
                <a:lnTo>
                  <a:pt x="914" y="0"/>
                </a:lnTo>
                <a:lnTo>
                  <a:pt x="895" y="4"/>
                </a:lnTo>
                <a:lnTo>
                  <a:pt x="895" y="4"/>
                </a:lnTo>
                <a:lnTo>
                  <a:pt x="879" y="4"/>
                </a:lnTo>
                <a:lnTo>
                  <a:pt x="879" y="4"/>
                </a:lnTo>
                <a:lnTo>
                  <a:pt x="790" y="27"/>
                </a:lnTo>
                <a:lnTo>
                  <a:pt x="709" y="62"/>
                </a:lnTo>
                <a:lnTo>
                  <a:pt x="632" y="108"/>
                </a:lnTo>
                <a:lnTo>
                  <a:pt x="567" y="170"/>
                </a:lnTo>
                <a:lnTo>
                  <a:pt x="524" y="154"/>
                </a:lnTo>
                <a:lnTo>
                  <a:pt x="482" y="143"/>
                </a:lnTo>
                <a:lnTo>
                  <a:pt x="440" y="135"/>
                </a:lnTo>
                <a:lnTo>
                  <a:pt x="393" y="131"/>
                </a:lnTo>
                <a:lnTo>
                  <a:pt x="355" y="135"/>
                </a:lnTo>
                <a:lnTo>
                  <a:pt x="316" y="139"/>
                </a:lnTo>
                <a:lnTo>
                  <a:pt x="243" y="162"/>
                </a:lnTo>
                <a:lnTo>
                  <a:pt x="177" y="196"/>
                </a:lnTo>
                <a:lnTo>
                  <a:pt x="116" y="246"/>
                </a:lnTo>
                <a:lnTo>
                  <a:pt x="70" y="304"/>
                </a:lnTo>
                <a:lnTo>
                  <a:pt x="35" y="370"/>
                </a:lnTo>
                <a:lnTo>
                  <a:pt x="12" y="443"/>
                </a:lnTo>
                <a:lnTo>
                  <a:pt x="4" y="485"/>
                </a:lnTo>
                <a:lnTo>
                  <a:pt x="0" y="523"/>
                </a:lnTo>
                <a:lnTo>
                  <a:pt x="4" y="573"/>
                </a:lnTo>
                <a:lnTo>
                  <a:pt x="16" y="627"/>
                </a:lnTo>
                <a:lnTo>
                  <a:pt x="31" y="673"/>
                </a:lnTo>
                <a:lnTo>
                  <a:pt x="54" y="720"/>
                </a:lnTo>
                <a:lnTo>
                  <a:pt x="85" y="762"/>
                </a:lnTo>
                <a:lnTo>
                  <a:pt x="120" y="800"/>
                </a:lnTo>
                <a:lnTo>
                  <a:pt x="158" y="835"/>
                </a:lnTo>
                <a:lnTo>
                  <a:pt x="201" y="862"/>
                </a:lnTo>
                <a:lnTo>
                  <a:pt x="201" y="1112"/>
                </a:lnTo>
                <a:lnTo>
                  <a:pt x="201" y="1135"/>
                </a:lnTo>
                <a:lnTo>
                  <a:pt x="208" y="1150"/>
                </a:lnTo>
                <a:lnTo>
                  <a:pt x="228" y="1181"/>
                </a:lnTo>
                <a:lnTo>
                  <a:pt x="258" y="1204"/>
                </a:lnTo>
                <a:lnTo>
                  <a:pt x="278" y="1208"/>
                </a:lnTo>
                <a:lnTo>
                  <a:pt x="297" y="1212"/>
                </a:lnTo>
                <a:lnTo>
                  <a:pt x="1612" y="1212"/>
                </a:lnTo>
                <a:lnTo>
                  <a:pt x="1631" y="1208"/>
                </a:lnTo>
                <a:lnTo>
                  <a:pt x="1650" y="1204"/>
                </a:lnTo>
                <a:lnTo>
                  <a:pt x="1681" y="1181"/>
                </a:lnTo>
                <a:lnTo>
                  <a:pt x="1700" y="1150"/>
                </a:lnTo>
                <a:lnTo>
                  <a:pt x="1708" y="1135"/>
                </a:lnTo>
                <a:lnTo>
                  <a:pt x="1708" y="1112"/>
                </a:lnTo>
                <a:lnTo>
                  <a:pt x="1708" y="862"/>
                </a:lnTo>
                <a:lnTo>
                  <a:pt x="1750" y="835"/>
                </a:lnTo>
                <a:lnTo>
                  <a:pt x="1789" y="800"/>
                </a:lnTo>
                <a:lnTo>
                  <a:pt x="1824" y="762"/>
                </a:lnTo>
                <a:lnTo>
                  <a:pt x="1854" y="720"/>
                </a:lnTo>
                <a:lnTo>
                  <a:pt x="1874" y="673"/>
                </a:lnTo>
                <a:lnTo>
                  <a:pt x="1893" y="627"/>
                </a:lnTo>
                <a:lnTo>
                  <a:pt x="1901" y="573"/>
                </a:lnTo>
                <a:lnTo>
                  <a:pt x="1905" y="523"/>
                </a:lnTo>
                <a:lnTo>
                  <a:pt x="1905" y="485"/>
                </a:lnTo>
                <a:lnTo>
                  <a:pt x="1897" y="443"/>
                </a:lnTo>
                <a:lnTo>
                  <a:pt x="1874" y="370"/>
                </a:lnTo>
                <a:lnTo>
                  <a:pt x="1839" y="304"/>
                </a:lnTo>
                <a:lnTo>
                  <a:pt x="1793" y="246"/>
                </a:lnTo>
                <a:lnTo>
                  <a:pt x="1731" y="196"/>
                </a:lnTo>
                <a:lnTo>
                  <a:pt x="1665" y="162"/>
                </a:lnTo>
                <a:lnTo>
                  <a:pt x="1592" y="139"/>
                </a:lnTo>
                <a:lnTo>
                  <a:pt x="1554" y="135"/>
                </a:lnTo>
                <a:lnTo>
                  <a:pt x="1515" y="131"/>
                </a:lnTo>
                <a:lnTo>
                  <a:pt x="1515" y="131"/>
                </a:lnTo>
                <a:close/>
                <a:moveTo>
                  <a:pt x="1087" y="1150"/>
                </a:moveTo>
                <a:lnTo>
                  <a:pt x="821" y="1150"/>
                </a:lnTo>
                <a:lnTo>
                  <a:pt x="798" y="1143"/>
                </a:lnTo>
                <a:lnTo>
                  <a:pt x="775" y="1127"/>
                </a:lnTo>
                <a:lnTo>
                  <a:pt x="760" y="1108"/>
                </a:lnTo>
                <a:lnTo>
                  <a:pt x="756" y="1081"/>
                </a:lnTo>
                <a:lnTo>
                  <a:pt x="760" y="1054"/>
                </a:lnTo>
                <a:lnTo>
                  <a:pt x="775" y="1035"/>
                </a:lnTo>
                <a:lnTo>
                  <a:pt x="798" y="1020"/>
                </a:lnTo>
                <a:lnTo>
                  <a:pt x="821" y="1012"/>
                </a:lnTo>
                <a:lnTo>
                  <a:pt x="1087" y="1012"/>
                </a:lnTo>
                <a:lnTo>
                  <a:pt x="1110" y="1020"/>
                </a:lnTo>
                <a:lnTo>
                  <a:pt x="1134" y="1035"/>
                </a:lnTo>
                <a:lnTo>
                  <a:pt x="1149" y="1054"/>
                </a:lnTo>
                <a:lnTo>
                  <a:pt x="1153" y="1081"/>
                </a:lnTo>
                <a:lnTo>
                  <a:pt x="1149" y="1108"/>
                </a:lnTo>
                <a:lnTo>
                  <a:pt x="1134" y="1127"/>
                </a:lnTo>
                <a:lnTo>
                  <a:pt x="1110" y="1143"/>
                </a:lnTo>
                <a:lnTo>
                  <a:pt x="1087" y="1150"/>
                </a:lnTo>
                <a:lnTo>
                  <a:pt x="1087" y="1150"/>
                </a:lnTo>
                <a:close/>
                <a:moveTo>
                  <a:pt x="1646" y="1112"/>
                </a:moveTo>
                <a:lnTo>
                  <a:pt x="1646" y="1127"/>
                </a:lnTo>
                <a:lnTo>
                  <a:pt x="1639" y="1139"/>
                </a:lnTo>
                <a:lnTo>
                  <a:pt x="1627" y="1147"/>
                </a:lnTo>
                <a:lnTo>
                  <a:pt x="1612" y="1150"/>
                </a:lnTo>
                <a:lnTo>
                  <a:pt x="1195" y="1150"/>
                </a:lnTo>
                <a:lnTo>
                  <a:pt x="1211" y="1116"/>
                </a:lnTo>
                <a:lnTo>
                  <a:pt x="1214" y="1081"/>
                </a:lnTo>
                <a:lnTo>
                  <a:pt x="1214" y="1054"/>
                </a:lnTo>
                <a:lnTo>
                  <a:pt x="1207" y="1031"/>
                </a:lnTo>
                <a:lnTo>
                  <a:pt x="1191" y="1008"/>
                </a:lnTo>
                <a:lnTo>
                  <a:pt x="1176" y="989"/>
                </a:lnTo>
                <a:lnTo>
                  <a:pt x="1157" y="973"/>
                </a:lnTo>
                <a:lnTo>
                  <a:pt x="1137" y="962"/>
                </a:lnTo>
                <a:lnTo>
                  <a:pt x="1110" y="954"/>
                </a:lnTo>
                <a:lnTo>
                  <a:pt x="1087" y="950"/>
                </a:lnTo>
                <a:lnTo>
                  <a:pt x="821" y="950"/>
                </a:lnTo>
                <a:lnTo>
                  <a:pt x="798" y="954"/>
                </a:lnTo>
                <a:lnTo>
                  <a:pt x="771" y="962"/>
                </a:lnTo>
                <a:lnTo>
                  <a:pt x="752" y="973"/>
                </a:lnTo>
                <a:lnTo>
                  <a:pt x="733" y="989"/>
                </a:lnTo>
                <a:lnTo>
                  <a:pt x="717" y="1008"/>
                </a:lnTo>
                <a:lnTo>
                  <a:pt x="702" y="1031"/>
                </a:lnTo>
                <a:lnTo>
                  <a:pt x="694" y="1054"/>
                </a:lnTo>
                <a:lnTo>
                  <a:pt x="694" y="1081"/>
                </a:lnTo>
                <a:lnTo>
                  <a:pt x="698" y="1116"/>
                </a:lnTo>
                <a:lnTo>
                  <a:pt x="713" y="1150"/>
                </a:lnTo>
                <a:lnTo>
                  <a:pt x="297" y="1150"/>
                </a:lnTo>
                <a:lnTo>
                  <a:pt x="282" y="1147"/>
                </a:lnTo>
                <a:lnTo>
                  <a:pt x="270" y="1139"/>
                </a:lnTo>
                <a:lnTo>
                  <a:pt x="262" y="1127"/>
                </a:lnTo>
                <a:lnTo>
                  <a:pt x="262" y="1112"/>
                </a:lnTo>
                <a:lnTo>
                  <a:pt x="262" y="881"/>
                </a:lnTo>
                <a:lnTo>
                  <a:pt x="1646" y="881"/>
                </a:lnTo>
                <a:lnTo>
                  <a:pt x="1646" y="1112"/>
                </a:lnTo>
                <a:close/>
                <a:moveTo>
                  <a:pt x="1658" y="820"/>
                </a:moveTo>
                <a:lnTo>
                  <a:pt x="1384" y="820"/>
                </a:lnTo>
                <a:lnTo>
                  <a:pt x="1419" y="766"/>
                </a:lnTo>
                <a:lnTo>
                  <a:pt x="1423" y="754"/>
                </a:lnTo>
                <a:lnTo>
                  <a:pt x="1419" y="743"/>
                </a:lnTo>
                <a:lnTo>
                  <a:pt x="1415" y="735"/>
                </a:lnTo>
                <a:lnTo>
                  <a:pt x="1403" y="727"/>
                </a:lnTo>
                <a:lnTo>
                  <a:pt x="1392" y="723"/>
                </a:lnTo>
                <a:lnTo>
                  <a:pt x="1380" y="723"/>
                </a:lnTo>
                <a:lnTo>
                  <a:pt x="1373" y="727"/>
                </a:lnTo>
                <a:lnTo>
                  <a:pt x="1365" y="739"/>
                </a:lnTo>
                <a:lnTo>
                  <a:pt x="1338" y="781"/>
                </a:lnTo>
                <a:lnTo>
                  <a:pt x="1307" y="820"/>
                </a:lnTo>
                <a:lnTo>
                  <a:pt x="602" y="820"/>
                </a:lnTo>
                <a:lnTo>
                  <a:pt x="571" y="781"/>
                </a:lnTo>
                <a:lnTo>
                  <a:pt x="544" y="739"/>
                </a:lnTo>
                <a:lnTo>
                  <a:pt x="536" y="727"/>
                </a:lnTo>
                <a:lnTo>
                  <a:pt x="528" y="723"/>
                </a:lnTo>
                <a:lnTo>
                  <a:pt x="517" y="723"/>
                </a:lnTo>
                <a:lnTo>
                  <a:pt x="505" y="727"/>
                </a:lnTo>
                <a:lnTo>
                  <a:pt x="494" y="735"/>
                </a:lnTo>
                <a:lnTo>
                  <a:pt x="490" y="743"/>
                </a:lnTo>
                <a:lnTo>
                  <a:pt x="486" y="754"/>
                </a:lnTo>
                <a:lnTo>
                  <a:pt x="490" y="766"/>
                </a:lnTo>
                <a:lnTo>
                  <a:pt x="524" y="820"/>
                </a:lnTo>
                <a:lnTo>
                  <a:pt x="251" y="820"/>
                </a:lnTo>
                <a:lnTo>
                  <a:pt x="212" y="797"/>
                </a:lnTo>
                <a:lnTo>
                  <a:pt x="174" y="770"/>
                </a:lnTo>
                <a:lnTo>
                  <a:pt x="143" y="735"/>
                </a:lnTo>
                <a:lnTo>
                  <a:pt x="116" y="700"/>
                </a:lnTo>
                <a:lnTo>
                  <a:pt x="93" y="658"/>
                </a:lnTo>
                <a:lnTo>
                  <a:pt x="77" y="616"/>
                </a:lnTo>
                <a:lnTo>
                  <a:pt x="66" y="570"/>
                </a:lnTo>
                <a:lnTo>
                  <a:pt x="66" y="523"/>
                </a:lnTo>
                <a:lnTo>
                  <a:pt x="70" y="458"/>
                </a:lnTo>
                <a:lnTo>
                  <a:pt x="89" y="396"/>
                </a:lnTo>
                <a:lnTo>
                  <a:pt x="120" y="339"/>
                </a:lnTo>
                <a:lnTo>
                  <a:pt x="162" y="289"/>
                </a:lnTo>
                <a:lnTo>
                  <a:pt x="208" y="250"/>
                </a:lnTo>
                <a:lnTo>
                  <a:pt x="266" y="220"/>
                </a:lnTo>
                <a:lnTo>
                  <a:pt x="328" y="200"/>
                </a:lnTo>
                <a:lnTo>
                  <a:pt x="393" y="193"/>
                </a:lnTo>
                <a:lnTo>
                  <a:pt x="463" y="200"/>
                </a:lnTo>
                <a:lnTo>
                  <a:pt x="528" y="220"/>
                </a:lnTo>
                <a:lnTo>
                  <a:pt x="497" y="266"/>
                </a:lnTo>
                <a:lnTo>
                  <a:pt x="474" y="312"/>
                </a:lnTo>
                <a:lnTo>
                  <a:pt x="470" y="327"/>
                </a:lnTo>
                <a:lnTo>
                  <a:pt x="474" y="339"/>
                </a:lnTo>
                <a:lnTo>
                  <a:pt x="478" y="346"/>
                </a:lnTo>
                <a:lnTo>
                  <a:pt x="490" y="354"/>
                </a:lnTo>
                <a:lnTo>
                  <a:pt x="501" y="358"/>
                </a:lnTo>
                <a:lnTo>
                  <a:pt x="513" y="354"/>
                </a:lnTo>
                <a:lnTo>
                  <a:pt x="524" y="350"/>
                </a:lnTo>
                <a:lnTo>
                  <a:pt x="532" y="339"/>
                </a:lnTo>
                <a:lnTo>
                  <a:pt x="559" y="285"/>
                </a:lnTo>
                <a:lnTo>
                  <a:pt x="590" y="239"/>
                </a:lnTo>
                <a:lnTo>
                  <a:pt x="629" y="193"/>
                </a:lnTo>
                <a:lnTo>
                  <a:pt x="675" y="154"/>
                </a:lnTo>
                <a:lnTo>
                  <a:pt x="721" y="123"/>
                </a:lnTo>
                <a:lnTo>
                  <a:pt x="775" y="96"/>
                </a:lnTo>
                <a:lnTo>
                  <a:pt x="829" y="77"/>
                </a:lnTo>
                <a:lnTo>
                  <a:pt x="887" y="66"/>
                </a:lnTo>
                <a:lnTo>
                  <a:pt x="887" y="66"/>
                </a:lnTo>
                <a:lnTo>
                  <a:pt x="918" y="62"/>
                </a:lnTo>
                <a:lnTo>
                  <a:pt x="921" y="62"/>
                </a:lnTo>
                <a:lnTo>
                  <a:pt x="933" y="62"/>
                </a:lnTo>
                <a:lnTo>
                  <a:pt x="937" y="62"/>
                </a:lnTo>
                <a:lnTo>
                  <a:pt x="952" y="62"/>
                </a:lnTo>
                <a:lnTo>
                  <a:pt x="972" y="62"/>
                </a:lnTo>
                <a:lnTo>
                  <a:pt x="975" y="62"/>
                </a:lnTo>
                <a:lnTo>
                  <a:pt x="987" y="62"/>
                </a:lnTo>
                <a:lnTo>
                  <a:pt x="991" y="62"/>
                </a:lnTo>
                <a:lnTo>
                  <a:pt x="1022" y="66"/>
                </a:lnTo>
                <a:lnTo>
                  <a:pt x="1022" y="66"/>
                </a:lnTo>
                <a:lnTo>
                  <a:pt x="1080" y="77"/>
                </a:lnTo>
                <a:lnTo>
                  <a:pt x="1134" y="96"/>
                </a:lnTo>
                <a:lnTo>
                  <a:pt x="1187" y="123"/>
                </a:lnTo>
                <a:lnTo>
                  <a:pt x="1234" y="154"/>
                </a:lnTo>
                <a:lnTo>
                  <a:pt x="1280" y="193"/>
                </a:lnTo>
                <a:lnTo>
                  <a:pt x="1319" y="239"/>
                </a:lnTo>
                <a:lnTo>
                  <a:pt x="1349" y="285"/>
                </a:lnTo>
                <a:lnTo>
                  <a:pt x="1376" y="339"/>
                </a:lnTo>
                <a:lnTo>
                  <a:pt x="1388" y="350"/>
                </a:lnTo>
                <a:lnTo>
                  <a:pt x="1407" y="358"/>
                </a:lnTo>
                <a:lnTo>
                  <a:pt x="1419" y="354"/>
                </a:lnTo>
                <a:lnTo>
                  <a:pt x="1430" y="346"/>
                </a:lnTo>
                <a:lnTo>
                  <a:pt x="1434" y="339"/>
                </a:lnTo>
                <a:lnTo>
                  <a:pt x="1438" y="327"/>
                </a:lnTo>
                <a:lnTo>
                  <a:pt x="1434" y="312"/>
                </a:lnTo>
                <a:lnTo>
                  <a:pt x="1411" y="266"/>
                </a:lnTo>
                <a:lnTo>
                  <a:pt x="1380" y="220"/>
                </a:lnTo>
                <a:lnTo>
                  <a:pt x="1446" y="200"/>
                </a:lnTo>
                <a:lnTo>
                  <a:pt x="1515" y="193"/>
                </a:lnTo>
                <a:lnTo>
                  <a:pt x="1581" y="200"/>
                </a:lnTo>
                <a:lnTo>
                  <a:pt x="1642" y="220"/>
                </a:lnTo>
                <a:lnTo>
                  <a:pt x="1700" y="250"/>
                </a:lnTo>
                <a:lnTo>
                  <a:pt x="1746" y="289"/>
                </a:lnTo>
                <a:lnTo>
                  <a:pt x="1789" y="339"/>
                </a:lnTo>
                <a:lnTo>
                  <a:pt x="1820" y="396"/>
                </a:lnTo>
                <a:lnTo>
                  <a:pt x="1839" y="458"/>
                </a:lnTo>
                <a:lnTo>
                  <a:pt x="1843" y="523"/>
                </a:lnTo>
                <a:lnTo>
                  <a:pt x="1843" y="570"/>
                </a:lnTo>
                <a:lnTo>
                  <a:pt x="1831" y="616"/>
                </a:lnTo>
                <a:lnTo>
                  <a:pt x="1816" y="658"/>
                </a:lnTo>
                <a:lnTo>
                  <a:pt x="1793" y="700"/>
                </a:lnTo>
                <a:lnTo>
                  <a:pt x="1766" y="735"/>
                </a:lnTo>
                <a:lnTo>
                  <a:pt x="1735" y="770"/>
                </a:lnTo>
                <a:lnTo>
                  <a:pt x="1696" y="797"/>
                </a:lnTo>
                <a:lnTo>
                  <a:pt x="1658" y="820"/>
                </a:lnTo>
                <a:lnTo>
                  <a:pt x="1658" y="8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grpSp>
        <p:nvGrpSpPr>
          <p:cNvPr id="120" name="Group 119"/>
          <p:cNvGrpSpPr/>
          <p:nvPr/>
        </p:nvGrpSpPr>
        <p:grpSpPr>
          <a:xfrm>
            <a:off x="7108934" y="1112700"/>
            <a:ext cx="297834" cy="477943"/>
            <a:chOff x="4768360" y="3225175"/>
            <a:chExt cx="1879600" cy="3016250"/>
          </a:xfrm>
        </p:grpSpPr>
        <p:sp>
          <p:nvSpPr>
            <p:cNvPr id="121" name="Freeform 206"/>
            <p:cNvSpPr>
              <a:spLocks noEditPoints="1"/>
            </p:cNvSpPr>
            <p:nvPr/>
          </p:nvSpPr>
          <p:spPr bwMode="auto">
            <a:xfrm>
              <a:off x="4768360" y="3225175"/>
              <a:ext cx="1879600" cy="3016250"/>
            </a:xfrm>
            <a:custGeom>
              <a:avLst/>
              <a:gdLst>
                <a:gd name="T0" fmla="*/ 752 w 1184"/>
                <a:gd name="T1" fmla="*/ 438 h 1900"/>
                <a:gd name="T2" fmla="*/ 744 w 1184"/>
                <a:gd name="T3" fmla="*/ 130 h 1900"/>
                <a:gd name="T4" fmla="*/ 682 w 1184"/>
                <a:gd name="T5" fmla="*/ 27 h 1900"/>
                <a:gd name="T6" fmla="*/ 559 w 1184"/>
                <a:gd name="T7" fmla="*/ 4 h 1900"/>
                <a:gd name="T8" fmla="*/ 459 w 1184"/>
                <a:gd name="T9" fmla="*/ 73 h 1900"/>
                <a:gd name="T10" fmla="*/ 451 w 1184"/>
                <a:gd name="T11" fmla="*/ 384 h 1900"/>
                <a:gd name="T12" fmla="*/ 386 w 1184"/>
                <a:gd name="T13" fmla="*/ 457 h 1900"/>
                <a:gd name="T14" fmla="*/ 58 w 1184"/>
                <a:gd name="T15" fmla="*/ 481 h 1900"/>
                <a:gd name="T16" fmla="*/ 4 w 1184"/>
                <a:gd name="T17" fmla="*/ 561 h 1900"/>
                <a:gd name="T18" fmla="*/ 12 w 1184"/>
                <a:gd name="T19" fmla="*/ 1819 h 1900"/>
                <a:gd name="T20" fmla="*/ 81 w 1184"/>
                <a:gd name="T21" fmla="*/ 1888 h 1900"/>
                <a:gd name="T22" fmla="*/ 1080 w 1184"/>
                <a:gd name="T23" fmla="*/ 1896 h 1900"/>
                <a:gd name="T24" fmla="*/ 1160 w 1184"/>
                <a:gd name="T25" fmla="*/ 1842 h 1900"/>
                <a:gd name="T26" fmla="*/ 1184 w 1184"/>
                <a:gd name="T27" fmla="*/ 588 h 1900"/>
                <a:gd name="T28" fmla="*/ 1145 w 1184"/>
                <a:gd name="T29" fmla="*/ 496 h 1900"/>
                <a:gd name="T30" fmla="*/ 1053 w 1184"/>
                <a:gd name="T31" fmla="*/ 457 h 1900"/>
                <a:gd name="T32" fmla="*/ 733 w 1184"/>
                <a:gd name="T33" fmla="*/ 1827 h 1900"/>
                <a:gd name="T34" fmla="*/ 721 w 1184"/>
                <a:gd name="T35" fmla="*/ 1735 h 1900"/>
                <a:gd name="T36" fmla="*/ 760 w 1184"/>
                <a:gd name="T37" fmla="*/ 1746 h 1900"/>
                <a:gd name="T38" fmla="*/ 790 w 1184"/>
                <a:gd name="T39" fmla="*/ 1800 h 1900"/>
                <a:gd name="T40" fmla="*/ 756 w 1184"/>
                <a:gd name="T41" fmla="*/ 1838 h 1900"/>
                <a:gd name="T42" fmla="*/ 763 w 1184"/>
                <a:gd name="T43" fmla="*/ 858 h 1900"/>
                <a:gd name="T44" fmla="*/ 814 w 1184"/>
                <a:gd name="T45" fmla="*/ 1138 h 1900"/>
                <a:gd name="T46" fmla="*/ 825 w 1184"/>
                <a:gd name="T47" fmla="*/ 1350 h 1900"/>
                <a:gd name="T48" fmla="*/ 760 w 1184"/>
                <a:gd name="T49" fmla="*/ 1442 h 1900"/>
                <a:gd name="T50" fmla="*/ 821 w 1184"/>
                <a:gd name="T51" fmla="*/ 1442 h 1900"/>
                <a:gd name="T52" fmla="*/ 856 w 1184"/>
                <a:gd name="T53" fmla="*/ 1408 h 1900"/>
                <a:gd name="T54" fmla="*/ 887 w 1184"/>
                <a:gd name="T55" fmla="*/ 1377 h 1900"/>
                <a:gd name="T56" fmla="*/ 883 w 1184"/>
                <a:gd name="T57" fmla="*/ 1300 h 1900"/>
                <a:gd name="T58" fmla="*/ 875 w 1184"/>
                <a:gd name="T59" fmla="*/ 1134 h 1900"/>
                <a:gd name="T60" fmla="*/ 841 w 1184"/>
                <a:gd name="T61" fmla="*/ 900 h 1900"/>
                <a:gd name="T62" fmla="*/ 783 w 1184"/>
                <a:gd name="T63" fmla="*/ 738 h 1900"/>
                <a:gd name="T64" fmla="*/ 725 w 1184"/>
                <a:gd name="T65" fmla="*/ 746 h 1900"/>
                <a:gd name="T66" fmla="*/ 659 w 1184"/>
                <a:gd name="T67" fmla="*/ 1442 h 1900"/>
                <a:gd name="T68" fmla="*/ 629 w 1184"/>
                <a:gd name="T69" fmla="*/ 1473 h 1900"/>
                <a:gd name="T70" fmla="*/ 659 w 1184"/>
                <a:gd name="T71" fmla="*/ 1504 h 1900"/>
                <a:gd name="T72" fmla="*/ 197 w 1184"/>
                <a:gd name="T73" fmla="*/ 650 h 1900"/>
                <a:gd name="T74" fmla="*/ 821 w 1184"/>
                <a:gd name="T75" fmla="*/ 1473 h 1900"/>
                <a:gd name="T76" fmla="*/ 1080 w 1184"/>
                <a:gd name="T77" fmla="*/ 1831 h 1900"/>
                <a:gd name="T78" fmla="*/ 848 w 1184"/>
                <a:gd name="T79" fmla="*/ 1765 h 1900"/>
                <a:gd name="T80" fmla="*/ 1049 w 1184"/>
                <a:gd name="T81" fmla="*/ 1750 h 1900"/>
                <a:gd name="T82" fmla="*/ 1041 w 1184"/>
                <a:gd name="T83" fmla="*/ 600 h 1900"/>
                <a:gd name="T84" fmla="*/ 154 w 1184"/>
                <a:gd name="T85" fmla="*/ 592 h 1900"/>
                <a:gd name="T86" fmla="*/ 135 w 1184"/>
                <a:gd name="T87" fmla="*/ 1735 h 1900"/>
                <a:gd name="T88" fmla="*/ 166 w 1184"/>
                <a:gd name="T89" fmla="*/ 1765 h 1900"/>
                <a:gd name="T90" fmla="*/ 131 w 1184"/>
                <a:gd name="T91" fmla="*/ 1838 h 1900"/>
                <a:gd name="T92" fmla="*/ 66 w 1184"/>
                <a:gd name="T93" fmla="*/ 1769 h 1900"/>
                <a:gd name="T94" fmla="*/ 104 w 1184"/>
                <a:gd name="T95" fmla="*/ 527 h 1900"/>
                <a:gd name="T96" fmla="*/ 436 w 1184"/>
                <a:gd name="T97" fmla="*/ 507 h 1900"/>
                <a:gd name="T98" fmla="*/ 505 w 1184"/>
                <a:gd name="T99" fmla="*/ 434 h 1900"/>
                <a:gd name="T100" fmla="*/ 501 w 1184"/>
                <a:gd name="T101" fmla="*/ 138 h 1900"/>
                <a:gd name="T102" fmla="*/ 575 w 1184"/>
                <a:gd name="T103" fmla="*/ 61 h 1900"/>
                <a:gd name="T104" fmla="*/ 659 w 1184"/>
                <a:gd name="T105" fmla="*/ 88 h 1900"/>
                <a:gd name="T106" fmla="*/ 671 w 1184"/>
                <a:gd name="T107" fmla="*/ 380 h 1900"/>
                <a:gd name="T108" fmla="*/ 706 w 1184"/>
                <a:gd name="T109" fmla="*/ 481 h 1900"/>
                <a:gd name="T110" fmla="*/ 802 w 1184"/>
                <a:gd name="T111" fmla="*/ 519 h 1900"/>
                <a:gd name="T112" fmla="*/ 1114 w 1184"/>
                <a:gd name="T113" fmla="*/ 561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84" h="1900">
                  <a:moveTo>
                    <a:pt x="1053" y="457"/>
                  </a:moveTo>
                  <a:lnTo>
                    <a:pt x="802" y="457"/>
                  </a:lnTo>
                  <a:lnTo>
                    <a:pt x="775" y="454"/>
                  </a:lnTo>
                  <a:lnTo>
                    <a:pt x="752" y="438"/>
                  </a:lnTo>
                  <a:lnTo>
                    <a:pt x="736" y="415"/>
                  </a:lnTo>
                  <a:lnTo>
                    <a:pt x="733" y="384"/>
                  </a:lnTo>
                  <a:lnTo>
                    <a:pt x="748" y="161"/>
                  </a:lnTo>
                  <a:lnTo>
                    <a:pt x="744" y="130"/>
                  </a:lnTo>
                  <a:lnTo>
                    <a:pt x="736" y="100"/>
                  </a:lnTo>
                  <a:lnTo>
                    <a:pt x="725" y="73"/>
                  </a:lnTo>
                  <a:lnTo>
                    <a:pt x="706" y="46"/>
                  </a:lnTo>
                  <a:lnTo>
                    <a:pt x="682" y="27"/>
                  </a:lnTo>
                  <a:lnTo>
                    <a:pt x="655" y="11"/>
                  </a:lnTo>
                  <a:lnTo>
                    <a:pt x="625" y="4"/>
                  </a:lnTo>
                  <a:lnTo>
                    <a:pt x="594" y="0"/>
                  </a:lnTo>
                  <a:lnTo>
                    <a:pt x="559" y="4"/>
                  </a:lnTo>
                  <a:lnTo>
                    <a:pt x="532" y="11"/>
                  </a:lnTo>
                  <a:lnTo>
                    <a:pt x="505" y="27"/>
                  </a:lnTo>
                  <a:lnTo>
                    <a:pt x="478" y="46"/>
                  </a:lnTo>
                  <a:lnTo>
                    <a:pt x="459" y="73"/>
                  </a:lnTo>
                  <a:lnTo>
                    <a:pt x="447" y="100"/>
                  </a:lnTo>
                  <a:lnTo>
                    <a:pt x="440" y="130"/>
                  </a:lnTo>
                  <a:lnTo>
                    <a:pt x="440" y="161"/>
                  </a:lnTo>
                  <a:lnTo>
                    <a:pt x="451" y="384"/>
                  </a:lnTo>
                  <a:lnTo>
                    <a:pt x="447" y="415"/>
                  </a:lnTo>
                  <a:lnTo>
                    <a:pt x="436" y="438"/>
                  </a:lnTo>
                  <a:lnTo>
                    <a:pt x="413" y="454"/>
                  </a:lnTo>
                  <a:lnTo>
                    <a:pt x="386" y="457"/>
                  </a:lnTo>
                  <a:lnTo>
                    <a:pt x="131" y="457"/>
                  </a:lnTo>
                  <a:lnTo>
                    <a:pt x="104" y="461"/>
                  </a:lnTo>
                  <a:lnTo>
                    <a:pt x="81" y="469"/>
                  </a:lnTo>
                  <a:lnTo>
                    <a:pt x="58" y="481"/>
                  </a:lnTo>
                  <a:lnTo>
                    <a:pt x="39" y="496"/>
                  </a:lnTo>
                  <a:lnTo>
                    <a:pt x="23" y="515"/>
                  </a:lnTo>
                  <a:lnTo>
                    <a:pt x="12" y="538"/>
                  </a:lnTo>
                  <a:lnTo>
                    <a:pt x="4" y="561"/>
                  </a:lnTo>
                  <a:lnTo>
                    <a:pt x="0" y="588"/>
                  </a:lnTo>
                  <a:lnTo>
                    <a:pt x="0" y="1769"/>
                  </a:lnTo>
                  <a:lnTo>
                    <a:pt x="4" y="1796"/>
                  </a:lnTo>
                  <a:lnTo>
                    <a:pt x="12" y="1819"/>
                  </a:lnTo>
                  <a:lnTo>
                    <a:pt x="23" y="1842"/>
                  </a:lnTo>
                  <a:lnTo>
                    <a:pt x="39" y="1862"/>
                  </a:lnTo>
                  <a:lnTo>
                    <a:pt x="58" y="1877"/>
                  </a:lnTo>
                  <a:lnTo>
                    <a:pt x="81" y="1888"/>
                  </a:lnTo>
                  <a:lnTo>
                    <a:pt x="104" y="1896"/>
                  </a:lnTo>
                  <a:lnTo>
                    <a:pt x="131" y="1900"/>
                  </a:lnTo>
                  <a:lnTo>
                    <a:pt x="1053" y="1900"/>
                  </a:lnTo>
                  <a:lnTo>
                    <a:pt x="1080" y="1896"/>
                  </a:lnTo>
                  <a:lnTo>
                    <a:pt x="1103" y="1888"/>
                  </a:lnTo>
                  <a:lnTo>
                    <a:pt x="1126" y="1877"/>
                  </a:lnTo>
                  <a:lnTo>
                    <a:pt x="1145" y="1862"/>
                  </a:lnTo>
                  <a:lnTo>
                    <a:pt x="1160" y="1842"/>
                  </a:lnTo>
                  <a:lnTo>
                    <a:pt x="1172" y="1819"/>
                  </a:lnTo>
                  <a:lnTo>
                    <a:pt x="1180" y="1796"/>
                  </a:lnTo>
                  <a:lnTo>
                    <a:pt x="1184" y="1769"/>
                  </a:lnTo>
                  <a:lnTo>
                    <a:pt x="1184" y="588"/>
                  </a:lnTo>
                  <a:lnTo>
                    <a:pt x="1180" y="561"/>
                  </a:lnTo>
                  <a:lnTo>
                    <a:pt x="1172" y="538"/>
                  </a:lnTo>
                  <a:lnTo>
                    <a:pt x="1160" y="515"/>
                  </a:lnTo>
                  <a:lnTo>
                    <a:pt x="1145" y="496"/>
                  </a:lnTo>
                  <a:lnTo>
                    <a:pt x="1126" y="481"/>
                  </a:lnTo>
                  <a:lnTo>
                    <a:pt x="1103" y="469"/>
                  </a:lnTo>
                  <a:lnTo>
                    <a:pt x="1080" y="461"/>
                  </a:lnTo>
                  <a:lnTo>
                    <a:pt x="1053" y="457"/>
                  </a:lnTo>
                  <a:lnTo>
                    <a:pt x="1053" y="457"/>
                  </a:lnTo>
                  <a:close/>
                  <a:moveTo>
                    <a:pt x="756" y="1838"/>
                  </a:moveTo>
                  <a:lnTo>
                    <a:pt x="744" y="1835"/>
                  </a:lnTo>
                  <a:lnTo>
                    <a:pt x="733" y="1827"/>
                  </a:lnTo>
                  <a:lnTo>
                    <a:pt x="725" y="1815"/>
                  </a:lnTo>
                  <a:lnTo>
                    <a:pt x="721" y="1800"/>
                  </a:lnTo>
                  <a:lnTo>
                    <a:pt x="721" y="1735"/>
                  </a:lnTo>
                  <a:lnTo>
                    <a:pt x="721" y="1735"/>
                  </a:lnTo>
                  <a:lnTo>
                    <a:pt x="721" y="1735"/>
                  </a:lnTo>
                  <a:lnTo>
                    <a:pt x="721" y="1504"/>
                  </a:lnTo>
                  <a:lnTo>
                    <a:pt x="760" y="1504"/>
                  </a:lnTo>
                  <a:lnTo>
                    <a:pt x="760" y="1746"/>
                  </a:lnTo>
                  <a:lnTo>
                    <a:pt x="763" y="1762"/>
                  </a:lnTo>
                  <a:lnTo>
                    <a:pt x="775" y="1773"/>
                  </a:lnTo>
                  <a:lnTo>
                    <a:pt x="787" y="1785"/>
                  </a:lnTo>
                  <a:lnTo>
                    <a:pt x="790" y="1800"/>
                  </a:lnTo>
                  <a:lnTo>
                    <a:pt x="790" y="1815"/>
                  </a:lnTo>
                  <a:lnTo>
                    <a:pt x="783" y="1827"/>
                  </a:lnTo>
                  <a:lnTo>
                    <a:pt x="771" y="1835"/>
                  </a:lnTo>
                  <a:lnTo>
                    <a:pt x="756" y="1838"/>
                  </a:lnTo>
                  <a:lnTo>
                    <a:pt x="756" y="1838"/>
                  </a:lnTo>
                  <a:close/>
                  <a:moveTo>
                    <a:pt x="721" y="1442"/>
                  </a:moveTo>
                  <a:lnTo>
                    <a:pt x="721" y="1050"/>
                  </a:lnTo>
                  <a:lnTo>
                    <a:pt x="763" y="858"/>
                  </a:lnTo>
                  <a:lnTo>
                    <a:pt x="783" y="927"/>
                  </a:lnTo>
                  <a:lnTo>
                    <a:pt x="794" y="996"/>
                  </a:lnTo>
                  <a:lnTo>
                    <a:pt x="806" y="1069"/>
                  </a:lnTo>
                  <a:lnTo>
                    <a:pt x="814" y="1138"/>
                  </a:lnTo>
                  <a:lnTo>
                    <a:pt x="817" y="1204"/>
                  </a:lnTo>
                  <a:lnTo>
                    <a:pt x="821" y="1265"/>
                  </a:lnTo>
                  <a:lnTo>
                    <a:pt x="825" y="1311"/>
                  </a:lnTo>
                  <a:lnTo>
                    <a:pt x="825" y="1350"/>
                  </a:lnTo>
                  <a:lnTo>
                    <a:pt x="798" y="1361"/>
                  </a:lnTo>
                  <a:lnTo>
                    <a:pt x="779" y="1385"/>
                  </a:lnTo>
                  <a:lnTo>
                    <a:pt x="763" y="1411"/>
                  </a:lnTo>
                  <a:lnTo>
                    <a:pt x="760" y="1442"/>
                  </a:lnTo>
                  <a:lnTo>
                    <a:pt x="760" y="1442"/>
                  </a:lnTo>
                  <a:lnTo>
                    <a:pt x="721" y="1442"/>
                  </a:lnTo>
                  <a:close/>
                  <a:moveTo>
                    <a:pt x="821" y="1473"/>
                  </a:moveTo>
                  <a:lnTo>
                    <a:pt x="821" y="1442"/>
                  </a:lnTo>
                  <a:lnTo>
                    <a:pt x="825" y="1427"/>
                  </a:lnTo>
                  <a:lnTo>
                    <a:pt x="833" y="1415"/>
                  </a:lnTo>
                  <a:lnTo>
                    <a:pt x="841" y="1408"/>
                  </a:lnTo>
                  <a:lnTo>
                    <a:pt x="856" y="1408"/>
                  </a:lnTo>
                  <a:lnTo>
                    <a:pt x="868" y="1404"/>
                  </a:lnTo>
                  <a:lnTo>
                    <a:pt x="879" y="1396"/>
                  </a:lnTo>
                  <a:lnTo>
                    <a:pt x="883" y="1388"/>
                  </a:lnTo>
                  <a:lnTo>
                    <a:pt x="887" y="1377"/>
                  </a:lnTo>
                  <a:lnTo>
                    <a:pt x="887" y="1369"/>
                  </a:lnTo>
                  <a:lnTo>
                    <a:pt x="887" y="1354"/>
                  </a:lnTo>
                  <a:lnTo>
                    <a:pt x="887" y="1331"/>
                  </a:lnTo>
                  <a:lnTo>
                    <a:pt x="883" y="1300"/>
                  </a:lnTo>
                  <a:lnTo>
                    <a:pt x="883" y="1265"/>
                  </a:lnTo>
                  <a:lnTo>
                    <a:pt x="883" y="1227"/>
                  </a:lnTo>
                  <a:lnTo>
                    <a:pt x="879" y="1181"/>
                  </a:lnTo>
                  <a:lnTo>
                    <a:pt x="875" y="1134"/>
                  </a:lnTo>
                  <a:lnTo>
                    <a:pt x="868" y="1069"/>
                  </a:lnTo>
                  <a:lnTo>
                    <a:pt x="860" y="1008"/>
                  </a:lnTo>
                  <a:lnTo>
                    <a:pt x="848" y="950"/>
                  </a:lnTo>
                  <a:lnTo>
                    <a:pt x="841" y="900"/>
                  </a:lnTo>
                  <a:lnTo>
                    <a:pt x="825" y="854"/>
                  </a:lnTo>
                  <a:lnTo>
                    <a:pt x="814" y="807"/>
                  </a:lnTo>
                  <a:lnTo>
                    <a:pt x="798" y="773"/>
                  </a:lnTo>
                  <a:lnTo>
                    <a:pt x="783" y="738"/>
                  </a:lnTo>
                  <a:lnTo>
                    <a:pt x="771" y="723"/>
                  </a:lnTo>
                  <a:lnTo>
                    <a:pt x="752" y="719"/>
                  </a:lnTo>
                  <a:lnTo>
                    <a:pt x="736" y="731"/>
                  </a:lnTo>
                  <a:lnTo>
                    <a:pt x="725" y="746"/>
                  </a:lnTo>
                  <a:lnTo>
                    <a:pt x="659" y="1038"/>
                  </a:lnTo>
                  <a:lnTo>
                    <a:pt x="659" y="1046"/>
                  </a:lnTo>
                  <a:lnTo>
                    <a:pt x="659" y="1442"/>
                  </a:lnTo>
                  <a:lnTo>
                    <a:pt x="659" y="1442"/>
                  </a:lnTo>
                  <a:lnTo>
                    <a:pt x="648" y="1446"/>
                  </a:lnTo>
                  <a:lnTo>
                    <a:pt x="636" y="1450"/>
                  </a:lnTo>
                  <a:lnTo>
                    <a:pt x="629" y="1461"/>
                  </a:lnTo>
                  <a:lnTo>
                    <a:pt x="629" y="1473"/>
                  </a:lnTo>
                  <a:lnTo>
                    <a:pt x="629" y="1485"/>
                  </a:lnTo>
                  <a:lnTo>
                    <a:pt x="636" y="1496"/>
                  </a:lnTo>
                  <a:lnTo>
                    <a:pt x="648" y="1504"/>
                  </a:lnTo>
                  <a:lnTo>
                    <a:pt x="659" y="1504"/>
                  </a:lnTo>
                  <a:lnTo>
                    <a:pt x="659" y="1504"/>
                  </a:lnTo>
                  <a:lnTo>
                    <a:pt x="659" y="1704"/>
                  </a:lnTo>
                  <a:lnTo>
                    <a:pt x="197" y="1704"/>
                  </a:lnTo>
                  <a:lnTo>
                    <a:pt x="197" y="650"/>
                  </a:lnTo>
                  <a:lnTo>
                    <a:pt x="991" y="650"/>
                  </a:lnTo>
                  <a:lnTo>
                    <a:pt x="991" y="1704"/>
                  </a:lnTo>
                  <a:lnTo>
                    <a:pt x="821" y="1704"/>
                  </a:lnTo>
                  <a:lnTo>
                    <a:pt x="821" y="1473"/>
                  </a:lnTo>
                  <a:close/>
                  <a:moveTo>
                    <a:pt x="1122" y="1769"/>
                  </a:moveTo>
                  <a:lnTo>
                    <a:pt x="1114" y="1796"/>
                  </a:lnTo>
                  <a:lnTo>
                    <a:pt x="1103" y="1815"/>
                  </a:lnTo>
                  <a:lnTo>
                    <a:pt x="1080" y="1831"/>
                  </a:lnTo>
                  <a:lnTo>
                    <a:pt x="1053" y="1838"/>
                  </a:lnTo>
                  <a:lnTo>
                    <a:pt x="848" y="1838"/>
                  </a:lnTo>
                  <a:lnTo>
                    <a:pt x="852" y="1800"/>
                  </a:lnTo>
                  <a:lnTo>
                    <a:pt x="848" y="1765"/>
                  </a:lnTo>
                  <a:lnTo>
                    <a:pt x="1022" y="1765"/>
                  </a:lnTo>
                  <a:lnTo>
                    <a:pt x="1033" y="1765"/>
                  </a:lnTo>
                  <a:lnTo>
                    <a:pt x="1041" y="1758"/>
                  </a:lnTo>
                  <a:lnTo>
                    <a:pt x="1049" y="1750"/>
                  </a:lnTo>
                  <a:lnTo>
                    <a:pt x="1053" y="1735"/>
                  </a:lnTo>
                  <a:lnTo>
                    <a:pt x="1053" y="619"/>
                  </a:lnTo>
                  <a:lnTo>
                    <a:pt x="1049" y="607"/>
                  </a:lnTo>
                  <a:lnTo>
                    <a:pt x="1041" y="600"/>
                  </a:lnTo>
                  <a:lnTo>
                    <a:pt x="1033" y="592"/>
                  </a:lnTo>
                  <a:lnTo>
                    <a:pt x="1022" y="588"/>
                  </a:lnTo>
                  <a:lnTo>
                    <a:pt x="166" y="588"/>
                  </a:lnTo>
                  <a:lnTo>
                    <a:pt x="154" y="592"/>
                  </a:lnTo>
                  <a:lnTo>
                    <a:pt x="143" y="600"/>
                  </a:lnTo>
                  <a:lnTo>
                    <a:pt x="135" y="607"/>
                  </a:lnTo>
                  <a:lnTo>
                    <a:pt x="135" y="619"/>
                  </a:lnTo>
                  <a:lnTo>
                    <a:pt x="135" y="1735"/>
                  </a:lnTo>
                  <a:lnTo>
                    <a:pt x="135" y="1750"/>
                  </a:lnTo>
                  <a:lnTo>
                    <a:pt x="143" y="1758"/>
                  </a:lnTo>
                  <a:lnTo>
                    <a:pt x="154" y="1765"/>
                  </a:lnTo>
                  <a:lnTo>
                    <a:pt x="166" y="1765"/>
                  </a:lnTo>
                  <a:lnTo>
                    <a:pt x="659" y="1765"/>
                  </a:lnTo>
                  <a:lnTo>
                    <a:pt x="659" y="1800"/>
                  </a:lnTo>
                  <a:lnTo>
                    <a:pt x="667" y="1838"/>
                  </a:lnTo>
                  <a:lnTo>
                    <a:pt x="131" y="1838"/>
                  </a:lnTo>
                  <a:lnTo>
                    <a:pt x="104" y="1831"/>
                  </a:lnTo>
                  <a:lnTo>
                    <a:pt x="85" y="1815"/>
                  </a:lnTo>
                  <a:lnTo>
                    <a:pt x="70" y="1796"/>
                  </a:lnTo>
                  <a:lnTo>
                    <a:pt x="66" y="1769"/>
                  </a:lnTo>
                  <a:lnTo>
                    <a:pt x="66" y="588"/>
                  </a:lnTo>
                  <a:lnTo>
                    <a:pt x="70" y="561"/>
                  </a:lnTo>
                  <a:lnTo>
                    <a:pt x="85" y="538"/>
                  </a:lnTo>
                  <a:lnTo>
                    <a:pt x="104" y="527"/>
                  </a:lnTo>
                  <a:lnTo>
                    <a:pt x="131" y="519"/>
                  </a:lnTo>
                  <a:lnTo>
                    <a:pt x="386" y="519"/>
                  </a:lnTo>
                  <a:lnTo>
                    <a:pt x="413" y="515"/>
                  </a:lnTo>
                  <a:lnTo>
                    <a:pt x="436" y="507"/>
                  </a:lnTo>
                  <a:lnTo>
                    <a:pt x="459" y="496"/>
                  </a:lnTo>
                  <a:lnTo>
                    <a:pt x="478" y="481"/>
                  </a:lnTo>
                  <a:lnTo>
                    <a:pt x="494" y="457"/>
                  </a:lnTo>
                  <a:lnTo>
                    <a:pt x="505" y="434"/>
                  </a:lnTo>
                  <a:lnTo>
                    <a:pt x="513" y="407"/>
                  </a:lnTo>
                  <a:lnTo>
                    <a:pt x="513" y="380"/>
                  </a:lnTo>
                  <a:lnTo>
                    <a:pt x="501" y="157"/>
                  </a:lnTo>
                  <a:lnTo>
                    <a:pt x="501" y="138"/>
                  </a:lnTo>
                  <a:lnTo>
                    <a:pt x="505" y="123"/>
                  </a:lnTo>
                  <a:lnTo>
                    <a:pt x="524" y="88"/>
                  </a:lnTo>
                  <a:lnTo>
                    <a:pt x="555" y="69"/>
                  </a:lnTo>
                  <a:lnTo>
                    <a:pt x="575" y="61"/>
                  </a:lnTo>
                  <a:lnTo>
                    <a:pt x="594" y="61"/>
                  </a:lnTo>
                  <a:lnTo>
                    <a:pt x="613" y="61"/>
                  </a:lnTo>
                  <a:lnTo>
                    <a:pt x="629" y="69"/>
                  </a:lnTo>
                  <a:lnTo>
                    <a:pt x="659" y="88"/>
                  </a:lnTo>
                  <a:lnTo>
                    <a:pt x="679" y="123"/>
                  </a:lnTo>
                  <a:lnTo>
                    <a:pt x="682" y="138"/>
                  </a:lnTo>
                  <a:lnTo>
                    <a:pt x="686" y="157"/>
                  </a:lnTo>
                  <a:lnTo>
                    <a:pt x="671" y="380"/>
                  </a:lnTo>
                  <a:lnTo>
                    <a:pt x="671" y="407"/>
                  </a:lnTo>
                  <a:lnTo>
                    <a:pt x="679" y="434"/>
                  </a:lnTo>
                  <a:lnTo>
                    <a:pt x="690" y="457"/>
                  </a:lnTo>
                  <a:lnTo>
                    <a:pt x="706" y="481"/>
                  </a:lnTo>
                  <a:lnTo>
                    <a:pt x="725" y="496"/>
                  </a:lnTo>
                  <a:lnTo>
                    <a:pt x="748" y="507"/>
                  </a:lnTo>
                  <a:lnTo>
                    <a:pt x="775" y="515"/>
                  </a:lnTo>
                  <a:lnTo>
                    <a:pt x="802" y="519"/>
                  </a:lnTo>
                  <a:lnTo>
                    <a:pt x="1053" y="519"/>
                  </a:lnTo>
                  <a:lnTo>
                    <a:pt x="1080" y="527"/>
                  </a:lnTo>
                  <a:lnTo>
                    <a:pt x="1103" y="538"/>
                  </a:lnTo>
                  <a:lnTo>
                    <a:pt x="1114" y="561"/>
                  </a:lnTo>
                  <a:lnTo>
                    <a:pt x="1122" y="588"/>
                  </a:lnTo>
                  <a:lnTo>
                    <a:pt x="1122" y="17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207"/>
            <p:cNvSpPr>
              <a:spLocks/>
            </p:cNvSpPr>
            <p:nvPr/>
          </p:nvSpPr>
          <p:spPr bwMode="auto">
            <a:xfrm>
              <a:off x="5662122" y="3431550"/>
              <a:ext cx="98425" cy="147638"/>
            </a:xfrm>
            <a:custGeom>
              <a:avLst/>
              <a:gdLst>
                <a:gd name="T0" fmla="*/ 31 w 62"/>
                <a:gd name="T1" fmla="*/ 0 h 93"/>
                <a:gd name="T2" fmla="*/ 19 w 62"/>
                <a:gd name="T3" fmla="*/ 0 h 93"/>
                <a:gd name="T4" fmla="*/ 8 w 62"/>
                <a:gd name="T5" fmla="*/ 8 h 93"/>
                <a:gd name="T6" fmla="*/ 0 w 62"/>
                <a:gd name="T7" fmla="*/ 20 h 93"/>
                <a:gd name="T8" fmla="*/ 0 w 62"/>
                <a:gd name="T9" fmla="*/ 31 h 93"/>
                <a:gd name="T10" fmla="*/ 0 w 62"/>
                <a:gd name="T11" fmla="*/ 62 h 93"/>
                <a:gd name="T12" fmla="*/ 0 w 62"/>
                <a:gd name="T13" fmla="*/ 74 h 93"/>
                <a:gd name="T14" fmla="*/ 8 w 62"/>
                <a:gd name="T15" fmla="*/ 85 h 93"/>
                <a:gd name="T16" fmla="*/ 19 w 62"/>
                <a:gd name="T17" fmla="*/ 93 h 93"/>
                <a:gd name="T18" fmla="*/ 31 w 62"/>
                <a:gd name="T19" fmla="*/ 93 h 93"/>
                <a:gd name="T20" fmla="*/ 42 w 62"/>
                <a:gd name="T21" fmla="*/ 93 h 93"/>
                <a:gd name="T22" fmla="*/ 50 w 62"/>
                <a:gd name="T23" fmla="*/ 85 h 93"/>
                <a:gd name="T24" fmla="*/ 58 w 62"/>
                <a:gd name="T25" fmla="*/ 74 h 93"/>
                <a:gd name="T26" fmla="*/ 62 w 62"/>
                <a:gd name="T27" fmla="*/ 62 h 93"/>
                <a:gd name="T28" fmla="*/ 62 w 62"/>
                <a:gd name="T29" fmla="*/ 31 h 93"/>
                <a:gd name="T30" fmla="*/ 58 w 62"/>
                <a:gd name="T31" fmla="*/ 20 h 93"/>
                <a:gd name="T32" fmla="*/ 50 w 62"/>
                <a:gd name="T33" fmla="*/ 8 h 93"/>
                <a:gd name="T34" fmla="*/ 42 w 62"/>
                <a:gd name="T35" fmla="*/ 0 h 93"/>
                <a:gd name="T36" fmla="*/ 31 w 62"/>
                <a:gd name="T37" fmla="*/ 0 h 93"/>
                <a:gd name="T38" fmla="*/ 31 w 62"/>
                <a:gd name="T3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3">
                  <a:moveTo>
                    <a:pt x="31" y="0"/>
                  </a:moveTo>
                  <a:lnTo>
                    <a:pt x="19" y="0"/>
                  </a:lnTo>
                  <a:lnTo>
                    <a:pt x="8" y="8"/>
                  </a:lnTo>
                  <a:lnTo>
                    <a:pt x="0" y="2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74"/>
                  </a:lnTo>
                  <a:lnTo>
                    <a:pt x="8" y="85"/>
                  </a:lnTo>
                  <a:lnTo>
                    <a:pt x="19" y="93"/>
                  </a:lnTo>
                  <a:lnTo>
                    <a:pt x="31" y="93"/>
                  </a:lnTo>
                  <a:lnTo>
                    <a:pt x="42" y="93"/>
                  </a:lnTo>
                  <a:lnTo>
                    <a:pt x="50" y="85"/>
                  </a:lnTo>
                  <a:lnTo>
                    <a:pt x="58" y="74"/>
                  </a:lnTo>
                  <a:lnTo>
                    <a:pt x="62" y="62"/>
                  </a:lnTo>
                  <a:lnTo>
                    <a:pt x="62" y="31"/>
                  </a:lnTo>
                  <a:lnTo>
                    <a:pt x="58" y="20"/>
                  </a:lnTo>
                  <a:lnTo>
                    <a:pt x="50" y="8"/>
                  </a:lnTo>
                  <a:lnTo>
                    <a:pt x="42" y="0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2663383" y="1949339"/>
            <a:ext cx="213459" cy="459312"/>
            <a:chOff x="563563" y="3224213"/>
            <a:chExt cx="1401762" cy="3016250"/>
          </a:xfrm>
        </p:grpSpPr>
        <p:sp>
          <p:nvSpPr>
            <p:cNvPr id="124" name="Freeform 212"/>
            <p:cNvSpPr>
              <a:spLocks noEditPoints="1"/>
            </p:cNvSpPr>
            <p:nvPr/>
          </p:nvSpPr>
          <p:spPr bwMode="auto">
            <a:xfrm>
              <a:off x="563563" y="3224213"/>
              <a:ext cx="1401762" cy="3016250"/>
            </a:xfrm>
            <a:custGeom>
              <a:avLst/>
              <a:gdLst>
                <a:gd name="T0" fmla="*/ 829 w 883"/>
                <a:gd name="T1" fmla="*/ 104 h 1900"/>
                <a:gd name="T2" fmla="*/ 725 w 883"/>
                <a:gd name="T3" fmla="*/ 65 h 1900"/>
                <a:gd name="T4" fmla="*/ 598 w 883"/>
                <a:gd name="T5" fmla="*/ 38 h 1900"/>
                <a:gd name="T6" fmla="*/ 474 w 883"/>
                <a:gd name="T7" fmla="*/ 4 h 1900"/>
                <a:gd name="T8" fmla="*/ 324 w 883"/>
                <a:gd name="T9" fmla="*/ 7 h 1900"/>
                <a:gd name="T10" fmla="*/ 197 w 883"/>
                <a:gd name="T11" fmla="*/ 38 h 1900"/>
                <a:gd name="T12" fmla="*/ 96 w 883"/>
                <a:gd name="T13" fmla="*/ 73 h 1900"/>
                <a:gd name="T14" fmla="*/ 19 w 883"/>
                <a:gd name="T15" fmla="*/ 165 h 1900"/>
                <a:gd name="T16" fmla="*/ 4 w 883"/>
                <a:gd name="T17" fmla="*/ 273 h 1900"/>
                <a:gd name="T18" fmla="*/ 0 w 883"/>
                <a:gd name="T19" fmla="*/ 515 h 1900"/>
                <a:gd name="T20" fmla="*/ 58 w 883"/>
                <a:gd name="T21" fmla="*/ 888 h 1900"/>
                <a:gd name="T22" fmla="*/ 200 w 883"/>
                <a:gd name="T23" fmla="*/ 1354 h 1900"/>
                <a:gd name="T24" fmla="*/ 173 w 883"/>
                <a:gd name="T25" fmla="*/ 1777 h 1900"/>
                <a:gd name="T26" fmla="*/ 204 w 883"/>
                <a:gd name="T27" fmla="*/ 1877 h 1900"/>
                <a:gd name="T28" fmla="*/ 640 w 883"/>
                <a:gd name="T29" fmla="*/ 1896 h 1900"/>
                <a:gd name="T30" fmla="*/ 709 w 883"/>
                <a:gd name="T31" fmla="*/ 1819 h 1900"/>
                <a:gd name="T32" fmla="*/ 671 w 883"/>
                <a:gd name="T33" fmla="*/ 1527 h 1900"/>
                <a:gd name="T34" fmla="*/ 767 w 883"/>
                <a:gd name="T35" fmla="*/ 1058 h 1900"/>
                <a:gd name="T36" fmla="*/ 867 w 883"/>
                <a:gd name="T37" fmla="*/ 650 h 1900"/>
                <a:gd name="T38" fmla="*/ 883 w 883"/>
                <a:gd name="T39" fmla="*/ 357 h 1900"/>
                <a:gd name="T40" fmla="*/ 867 w 883"/>
                <a:gd name="T41" fmla="*/ 207 h 1900"/>
                <a:gd name="T42" fmla="*/ 177 w 883"/>
                <a:gd name="T43" fmla="*/ 127 h 1900"/>
                <a:gd name="T44" fmla="*/ 278 w 883"/>
                <a:gd name="T45" fmla="*/ 104 h 1900"/>
                <a:gd name="T46" fmla="*/ 343 w 883"/>
                <a:gd name="T47" fmla="*/ 69 h 1900"/>
                <a:gd name="T48" fmla="*/ 432 w 883"/>
                <a:gd name="T49" fmla="*/ 84 h 1900"/>
                <a:gd name="T50" fmla="*/ 505 w 883"/>
                <a:gd name="T51" fmla="*/ 61 h 1900"/>
                <a:gd name="T52" fmla="*/ 582 w 883"/>
                <a:gd name="T53" fmla="*/ 104 h 1900"/>
                <a:gd name="T54" fmla="*/ 667 w 883"/>
                <a:gd name="T55" fmla="*/ 100 h 1900"/>
                <a:gd name="T56" fmla="*/ 756 w 883"/>
                <a:gd name="T57" fmla="*/ 127 h 1900"/>
                <a:gd name="T58" fmla="*/ 594 w 883"/>
                <a:gd name="T59" fmla="*/ 165 h 1900"/>
                <a:gd name="T60" fmla="*/ 571 w 883"/>
                <a:gd name="T61" fmla="*/ 404 h 1900"/>
                <a:gd name="T62" fmla="*/ 517 w 883"/>
                <a:gd name="T63" fmla="*/ 415 h 1900"/>
                <a:gd name="T64" fmla="*/ 493 w 883"/>
                <a:gd name="T65" fmla="*/ 169 h 1900"/>
                <a:gd name="T66" fmla="*/ 320 w 883"/>
                <a:gd name="T67" fmla="*/ 173 h 1900"/>
                <a:gd name="T68" fmla="*/ 301 w 883"/>
                <a:gd name="T69" fmla="*/ 611 h 1900"/>
                <a:gd name="T70" fmla="*/ 243 w 883"/>
                <a:gd name="T71" fmla="*/ 600 h 1900"/>
                <a:gd name="T72" fmla="*/ 224 w 883"/>
                <a:gd name="T73" fmla="*/ 165 h 1900"/>
                <a:gd name="T74" fmla="*/ 127 w 883"/>
                <a:gd name="T75" fmla="*/ 127 h 1900"/>
                <a:gd name="T76" fmla="*/ 181 w 883"/>
                <a:gd name="T77" fmla="*/ 557 h 1900"/>
                <a:gd name="T78" fmla="*/ 62 w 883"/>
                <a:gd name="T79" fmla="*/ 350 h 1900"/>
                <a:gd name="T80" fmla="*/ 73 w 883"/>
                <a:gd name="T81" fmla="*/ 223 h 1900"/>
                <a:gd name="T82" fmla="*/ 609 w 883"/>
                <a:gd name="T83" fmla="*/ 1423 h 1900"/>
                <a:gd name="T84" fmla="*/ 651 w 883"/>
                <a:gd name="T85" fmla="*/ 1808 h 1900"/>
                <a:gd name="T86" fmla="*/ 247 w 883"/>
                <a:gd name="T87" fmla="*/ 1831 h 1900"/>
                <a:gd name="T88" fmla="*/ 270 w 883"/>
                <a:gd name="T89" fmla="*/ 1604 h 1900"/>
                <a:gd name="T90" fmla="*/ 212 w 883"/>
                <a:gd name="T91" fmla="*/ 1134 h 1900"/>
                <a:gd name="T92" fmla="*/ 69 w 883"/>
                <a:gd name="T93" fmla="*/ 619 h 1900"/>
                <a:gd name="T94" fmla="*/ 278 w 883"/>
                <a:gd name="T95" fmla="*/ 684 h 1900"/>
                <a:gd name="T96" fmla="*/ 810 w 883"/>
                <a:gd name="T97" fmla="*/ 619 h 1900"/>
                <a:gd name="T98" fmla="*/ 709 w 883"/>
                <a:gd name="T99" fmla="*/ 1034 h 1900"/>
                <a:gd name="T100" fmla="*/ 443 w 883"/>
                <a:gd name="T101" fmla="*/ 261 h 1900"/>
                <a:gd name="T102" fmla="*/ 451 w 883"/>
                <a:gd name="T103" fmla="*/ 427 h 1900"/>
                <a:gd name="T104" fmla="*/ 559 w 883"/>
                <a:gd name="T105" fmla="*/ 484 h 1900"/>
                <a:gd name="T106" fmla="*/ 636 w 883"/>
                <a:gd name="T107" fmla="*/ 392 h 1900"/>
                <a:gd name="T108" fmla="*/ 817 w 883"/>
                <a:gd name="T109" fmla="*/ 311 h 1900"/>
                <a:gd name="T110" fmla="*/ 817 w 883"/>
                <a:gd name="T111" fmla="*/ 557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83" h="1900">
                  <a:moveTo>
                    <a:pt x="867" y="192"/>
                  </a:moveTo>
                  <a:lnTo>
                    <a:pt x="864" y="169"/>
                  </a:lnTo>
                  <a:lnTo>
                    <a:pt x="856" y="142"/>
                  </a:lnTo>
                  <a:lnTo>
                    <a:pt x="844" y="123"/>
                  </a:lnTo>
                  <a:lnTo>
                    <a:pt x="829" y="104"/>
                  </a:lnTo>
                  <a:lnTo>
                    <a:pt x="810" y="88"/>
                  </a:lnTo>
                  <a:lnTo>
                    <a:pt x="786" y="73"/>
                  </a:lnTo>
                  <a:lnTo>
                    <a:pt x="763" y="65"/>
                  </a:lnTo>
                  <a:lnTo>
                    <a:pt x="736" y="65"/>
                  </a:lnTo>
                  <a:lnTo>
                    <a:pt x="725" y="65"/>
                  </a:lnTo>
                  <a:lnTo>
                    <a:pt x="705" y="50"/>
                  </a:lnTo>
                  <a:lnTo>
                    <a:pt x="686" y="38"/>
                  </a:lnTo>
                  <a:lnTo>
                    <a:pt x="663" y="34"/>
                  </a:lnTo>
                  <a:lnTo>
                    <a:pt x="640" y="30"/>
                  </a:lnTo>
                  <a:lnTo>
                    <a:pt x="598" y="38"/>
                  </a:lnTo>
                  <a:lnTo>
                    <a:pt x="578" y="23"/>
                  </a:lnTo>
                  <a:lnTo>
                    <a:pt x="559" y="7"/>
                  </a:lnTo>
                  <a:lnTo>
                    <a:pt x="532" y="0"/>
                  </a:lnTo>
                  <a:lnTo>
                    <a:pt x="505" y="0"/>
                  </a:lnTo>
                  <a:lnTo>
                    <a:pt x="474" y="4"/>
                  </a:lnTo>
                  <a:lnTo>
                    <a:pt x="439" y="15"/>
                  </a:lnTo>
                  <a:lnTo>
                    <a:pt x="409" y="4"/>
                  </a:lnTo>
                  <a:lnTo>
                    <a:pt x="374" y="0"/>
                  </a:lnTo>
                  <a:lnTo>
                    <a:pt x="351" y="0"/>
                  </a:lnTo>
                  <a:lnTo>
                    <a:pt x="324" y="7"/>
                  </a:lnTo>
                  <a:lnTo>
                    <a:pt x="301" y="23"/>
                  </a:lnTo>
                  <a:lnTo>
                    <a:pt x="281" y="38"/>
                  </a:lnTo>
                  <a:lnTo>
                    <a:pt x="243" y="30"/>
                  </a:lnTo>
                  <a:lnTo>
                    <a:pt x="220" y="34"/>
                  </a:lnTo>
                  <a:lnTo>
                    <a:pt x="197" y="38"/>
                  </a:lnTo>
                  <a:lnTo>
                    <a:pt x="177" y="50"/>
                  </a:lnTo>
                  <a:lnTo>
                    <a:pt x="158" y="65"/>
                  </a:lnTo>
                  <a:lnTo>
                    <a:pt x="146" y="65"/>
                  </a:lnTo>
                  <a:lnTo>
                    <a:pt x="120" y="65"/>
                  </a:lnTo>
                  <a:lnTo>
                    <a:pt x="96" y="73"/>
                  </a:lnTo>
                  <a:lnTo>
                    <a:pt x="73" y="84"/>
                  </a:lnTo>
                  <a:lnTo>
                    <a:pt x="54" y="100"/>
                  </a:lnTo>
                  <a:lnTo>
                    <a:pt x="39" y="119"/>
                  </a:lnTo>
                  <a:lnTo>
                    <a:pt x="27" y="142"/>
                  </a:lnTo>
                  <a:lnTo>
                    <a:pt x="19" y="165"/>
                  </a:lnTo>
                  <a:lnTo>
                    <a:pt x="15" y="192"/>
                  </a:lnTo>
                  <a:lnTo>
                    <a:pt x="15" y="200"/>
                  </a:lnTo>
                  <a:lnTo>
                    <a:pt x="12" y="219"/>
                  </a:lnTo>
                  <a:lnTo>
                    <a:pt x="8" y="242"/>
                  </a:lnTo>
                  <a:lnTo>
                    <a:pt x="4" y="273"/>
                  </a:lnTo>
                  <a:lnTo>
                    <a:pt x="4" y="311"/>
                  </a:lnTo>
                  <a:lnTo>
                    <a:pt x="0" y="354"/>
                  </a:lnTo>
                  <a:lnTo>
                    <a:pt x="0" y="404"/>
                  </a:lnTo>
                  <a:lnTo>
                    <a:pt x="0" y="457"/>
                  </a:lnTo>
                  <a:lnTo>
                    <a:pt x="0" y="515"/>
                  </a:lnTo>
                  <a:lnTo>
                    <a:pt x="4" y="581"/>
                  </a:lnTo>
                  <a:lnTo>
                    <a:pt x="12" y="650"/>
                  </a:lnTo>
                  <a:lnTo>
                    <a:pt x="23" y="727"/>
                  </a:lnTo>
                  <a:lnTo>
                    <a:pt x="39" y="804"/>
                  </a:lnTo>
                  <a:lnTo>
                    <a:pt x="58" y="888"/>
                  </a:lnTo>
                  <a:lnTo>
                    <a:pt x="85" y="973"/>
                  </a:lnTo>
                  <a:lnTo>
                    <a:pt x="116" y="1058"/>
                  </a:lnTo>
                  <a:lnTo>
                    <a:pt x="154" y="1161"/>
                  </a:lnTo>
                  <a:lnTo>
                    <a:pt x="181" y="1261"/>
                  </a:lnTo>
                  <a:lnTo>
                    <a:pt x="200" y="1354"/>
                  </a:lnTo>
                  <a:lnTo>
                    <a:pt x="212" y="1446"/>
                  </a:lnTo>
                  <a:lnTo>
                    <a:pt x="212" y="1527"/>
                  </a:lnTo>
                  <a:lnTo>
                    <a:pt x="204" y="1608"/>
                  </a:lnTo>
                  <a:lnTo>
                    <a:pt x="193" y="1692"/>
                  </a:lnTo>
                  <a:lnTo>
                    <a:pt x="173" y="1777"/>
                  </a:lnTo>
                  <a:lnTo>
                    <a:pt x="170" y="1800"/>
                  </a:lnTo>
                  <a:lnTo>
                    <a:pt x="170" y="1819"/>
                  </a:lnTo>
                  <a:lnTo>
                    <a:pt x="177" y="1842"/>
                  </a:lnTo>
                  <a:lnTo>
                    <a:pt x="189" y="1862"/>
                  </a:lnTo>
                  <a:lnTo>
                    <a:pt x="204" y="1877"/>
                  </a:lnTo>
                  <a:lnTo>
                    <a:pt x="224" y="1888"/>
                  </a:lnTo>
                  <a:lnTo>
                    <a:pt x="243" y="1896"/>
                  </a:lnTo>
                  <a:lnTo>
                    <a:pt x="266" y="1900"/>
                  </a:lnTo>
                  <a:lnTo>
                    <a:pt x="617" y="1900"/>
                  </a:lnTo>
                  <a:lnTo>
                    <a:pt x="640" y="1896"/>
                  </a:lnTo>
                  <a:lnTo>
                    <a:pt x="659" y="1888"/>
                  </a:lnTo>
                  <a:lnTo>
                    <a:pt x="678" y="1877"/>
                  </a:lnTo>
                  <a:lnTo>
                    <a:pt x="694" y="1862"/>
                  </a:lnTo>
                  <a:lnTo>
                    <a:pt x="705" y="1842"/>
                  </a:lnTo>
                  <a:lnTo>
                    <a:pt x="709" y="1819"/>
                  </a:lnTo>
                  <a:lnTo>
                    <a:pt x="713" y="1800"/>
                  </a:lnTo>
                  <a:lnTo>
                    <a:pt x="709" y="1777"/>
                  </a:lnTo>
                  <a:lnTo>
                    <a:pt x="690" y="1692"/>
                  </a:lnTo>
                  <a:lnTo>
                    <a:pt x="675" y="1608"/>
                  </a:lnTo>
                  <a:lnTo>
                    <a:pt x="671" y="1527"/>
                  </a:lnTo>
                  <a:lnTo>
                    <a:pt x="671" y="1446"/>
                  </a:lnTo>
                  <a:lnTo>
                    <a:pt x="682" y="1354"/>
                  </a:lnTo>
                  <a:lnTo>
                    <a:pt x="698" y="1261"/>
                  </a:lnTo>
                  <a:lnTo>
                    <a:pt x="729" y="1161"/>
                  </a:lnTo>
                  <a:lnTo>
                    <a:pt x="767" y="1058"/>
                  </a:lnTo>
                  <a:lnTo>
                    <a:pt x="798" y="973"/>
                  </a:lnTo>
                  <a:lnTo>
                    <a:pt x="821" y="888"/>
                  </a:lnTo>
                  <a:lnTo>
                    <a:pt x="844" y="804"/>
                  </a:lnTo>
                  <a:lnTo>
                    <a:pt x="860" y="727"/>
                  </a:lnTo>
                  <a:lnTo>
                    <a:pt x="867" y="650"/>
                  </a:lnTo>
                  <a:lnTo>
                    <a:pt x="875" y="581"/>
                  </a:lnTo>
                  <a:lnTo>
                    <a:pt x="883" y="515"/>
                  </a:lnTo>
                  <a:lnTo>
                    <a:pt x="883" y="457"/>
                  </a:lnTo>
                  <a:lnTo>
                    <a:pt x="883" y="404"/>
                  </a:lnTo>
                  <a:lnTo>
                    <a:pt x="883" y="357"/>
                  </a:lnTo>
                  <a:lnTo>
                    <a:pt x="879" y="319"/>
                  </a:lnTo>
                  <a:lnTo>
                    <a:pt x="879" y="280"/>
                  </a:lnTo>
                  <a:lnTo>
                    <a:pt x="875" y="250"/>
                  </a:lnTo>
                  <a:lnTo>
                    <a:pt x="871" y="223"/>
                  </a:lnTo>
                  <a:lnTo>
                    <a:pt x="867" y="207"/>
                  </a:lnTo>
                  <a:lnTo>
                    <a:pt x="867" y="192"/>
                  </a:lnTo>
                  <a:lnTo>
                    <a:pt x="867" y="192"/>
                  </a:lnTo>
                  <a:close/>
                  <a:moveTo>
                    <a:pt x="146" y="127"/>
                  </a:moveTo>
                  <a:lnTo>
                    <a:pt x="162" y="127"/>
                  </a:lnTo>
                  <a:lnTo>
                    <a:pt x="177" y="127"/>
                  </a:lnTo>
                  <a:lnTo>
                    <a:pt x="193" y="119"/>
                  </a:lnTo>
                  <a:lnTo>
                    <a:pt x="216" y="100"/>
                  </a:lnTo>
                  <a:lnTo>
                    <a:pt x="243" y="92"/>
                  </a:lnTo>
                  <a:lnTo>
                    <a:pt x="262" y="96"/>
                  </a:lnTo>
                  <a:lnTo>
                    <a:pt x="278" y="104"/>
                  </a:lnTo>
                  <a:lnTo>
                    <a:pt x="289" y="107"/>
                  </a:lnTo>
                  <a:lnTo>
                    <a:pt x="301" y="104"/>
                  </a:lnTo>
                  <a:lnTo>
                    <a:pt x="308" y="100"/>
                  </a:lnTo>
                  <a:lnTo>
                    <a:pt x="320" y="92"/>
                  </a:lnTo>
                  <a:lnTo>
                    <a:pt x="343" y="69"/>
                  </a:lnTo>
                  <a:lnTo>
                    <a:pt x="359" y="61"/>
                  </a:lnTo>
                  <a:lnTo>
                    <a:pt x="374" y="61"/>
                  </a:lnTo>
                  <a:lnTo>
                    <a:pt x="401" y="65"/>
                  </a:lnTo>
                  <a:lnTo>
                    <a:pt x="420" y="77"/>
                  </a:lnTo>
                  <a:lnTo>
                    <a:pt x="432" y="84"/>
                  </a:lnTo>
                  <a:lnTo>
                    <a:pt x="439" y="84"/>
                  </a:lnTo>
                  <a:lnTo>
                    <a:pt x="451" y="84"/>
                  </a:lnTo>
                  <a:lnTo>
                    <a:pt x="463" y="77"/>
                  </a:lnTo>
                  <a:lnTo>
                    <a:pt x="482" y="65"/>
                  </a:lnTo>
                  <a:lnTo>
                    <a:pt x="505" y="61"/>
                  </a:lnTo>
                  <a:lnTo>
                    <a:pt x="524" y="61"/>
                  </a:lnTo>
                  <a:lnTo>
                    <a:pt x="540" y="69"/>
                  </a:lnTo>
                  <a:lnTo>
                    <a:pt x="563" y="92"/>
                  </a:lnTo>
                  <a:lnTo>
                    <a:pt x="571" y="100"/>
                  </a:lnTo>
                  <a:lnTo>
                    <a:pt x="582" y="104"/>
                  </a:lnTo>
                  <a:lnTo>
                    <a:pt x="594" y="107"/>
                  </a:lnTo>
                  <a:lnTo>
                    <a:pt x="605" y="104"/>
                  </a:lnTo>
                  <a:lnTo>
                    <a:pt x="621" y="96"/>
                  </a:lnTo>
                  <a:lnTo>
                    <a:pt x="640" y="92"/>
                  </a:lnTo>
                  <a:lnTo>
                    <a:pt x="667" y="100"/>
                  </a:lnTo>
                  <a:lnTo>
                    <a:pt x="690" y="119"/>
                  </a:lnTo>
                  <a:lnTo>
                    <a:pt x="705" y="127"/>
                  </a:lnTo>
                  <a:lnTo>
                    <a:pt x="721" y="127"/>
                  </a:lnTo>
                  <a:lnTo>
                    <a:pt x="736" y="127"/>
                  </a:lnTo>
                  <a:lnTo>
                    <a:pt x="756" y="127"/>
                  </a:lnTo>
                  <a:lnTo>
                    <a:pt x="775" y="134"/>
                  </a:lnTo>
                  <a:lnTo>
                    <a:pt x="786" y="146"/>
                  </a:lnTo>
                  <a:lnTo>
                    <a:pt x="798" y="161"/>
                  </a:lnTo>
                  <a:lnTo>
                    <a:pt x="605" y="161"/>
                  </a:lnTo>
                  <a:lnTo>
                    <a:pt x="594" y="165"/>
                  </a:lnTo>
                  <a:lnTo>
                    <a:pt x="582" y="173"/>
                  </a:lnTo>
                  <a:lnTo>
                    <a:pt x="578" y="180"/>
                  </a:lnTo>
                  <a:lnTo>
                    <a:pt x="574" y="192"/>
                  </a:lnTo>
                  <a:lnTo>
                    <a:pt x="574" y="392"/>
                  </a:lnTo>
                  <a:lnTo>
                    <a:pt x="571" y="404"/>
                  </a:lnTo>
                  <a:lnTo>
                    <a:pt x="563" y="415"/>
                  </a:lnTo>
                  <a:lnTo>
                    <a:pt x="555" y="423"/>
                  </a:lnTo>
                  <a:lnTo>
                    <a:pt x="540" y="427"/>
                  </a:lnTo>
                  <a:lnTo>
                    <a:pt x="524" y="423"/>
                  </a:lnTo>
                  <a:lnTo>
                    <a:pt x="517" y="415"/>
                  </a:lnTo>
                  <a:lnTo>
                    <a:pt x="509" y="404"/>
                  </a:lnTo>
                  <a:lnTo>
                    <a:pt x="505" y="392"/>
                  </a:lnTo>
                  <a:lnTo>
                    <a:pt x="505" y="196"/>
                  </a:lnTo>
                  <a:lnTo>
                    <a:pt x="501" y="180"/>
                  </a:lnTo>
                  <a:lnTo>
                    <a:pt x="493" y="169"/>
                  </a:lnTo>
                  <a:lnTo>
                    <a:pt x="486" y="165"/>
                  </a:lnTo>
                  <a:lnTo>
                    <a:pt x="474" y="161"/>
                  </a:lnTo>
                  <a:lnTo>
                    <a:pt x="343" y="161"/>
                  </a:lnTo>
                  <a:lnTo>
                    <a:pt x="332" y="165"/>
                  </a:lnTo>
                  <a:lnTo>
                    <a:pt x="320" y="173"/>
                  </a:lnTo>
                  <a:lnTo>
                    <a:pt x="312" y="180"/>
                  </a:lnTo>
                  <a:lnTo>
                    <a:pt x="312" y="192"/>
                  </a:lnTo>
                  <a:lnTo>
                    <a:pt x="312" y="588"/>
                  </a:lnTo>
                  <a:lnTo>
                    <a:pt x="308" y="600"/>
                  </a:lnTo>
                  <a:lnTo>
                    <a:pt x="301" y="611"/>
                  </a:lnTo>
                  <a:lnTo>
                    <a:pt x="289" y="619"/>
                  </a:lnTo>
                  <a:lnTo>
                    <a:pt x="278" y="623"/>
                  </a:lnTo>
                  <a:lnTo>
                    <a:pt x="262" y="619"/>
                  </a:lnTo>
                  <a:lnTo>
                    <a:pt x="251" y="611"/>
                  </a:lnTo>
                  <a:lnTo>
                    <a:pt x="243" y="600"/>
                  </a:lnTo>
                  <a:lnTo>
                    <a:pt x="243" y="588"/>
                  </a:lnTo>
                  <a:lnTo>
                    <a:pt x="243" y="192"/>
                  </a:lnTo>
                  <a:lnTo>
                    <a:pt x="239" y="180"/>
                  </a:lnTo>
                  <a:lnTo>
                    <a:pt x="231" y="173"/>
                  </a:lnTo>
                  <a:lnTo>
                    <a:pt x="224" y="165"/>
                  </a:lnTo>
                  <a:lnTo>
                    <a:pt x="212" y="161"/>
                  </a:lnTo>
                  <a:lnTo>
                    <a:pt x="85" y="161"/>
                  </a:lnTo>
                  <a:lnTo>
                    <a:pt x="96" y="146"/>
                  </a:lnTo>
                  <a:lnTo>
                    <a:pt x="108" y="134"/>
                  </a:lnTo>
                  <a:lnTo>
                    <a:pt x="127" y="127"/>
                  </a:lnTo>
                  <a:lnTo>
                    <a:pt x="146" y="127"/>
                  </a:lnTo>
                  <a:lnTo>
                    <a:pt x="146" y="127"/>
                  </a:lnTo>
                  <a:close/>
                  <a:moveTo>
                    <a:pt x="73" y="223"/>
                  </a:moveTo>
                  <a:lnTo>
                    <a:pt x="181" y="223"/>
                  </a:lnTo>
                  <a:lnTo>
                    <a:pt x="181" y="557"/>
                  </a:lnTo>
                  <a:lnTo>
                    <a:pt x="66" y="557"/>
                  </a:lnTo>
                  <a:lnTo>
                    <a:pt x="62" y="500"/>
                  </a:lnTo>
                  <a:lnTo>
                    <a:pt x="62" y="446"/>
                  </a:lnTo>
                  <a:lnTo>
                    <a:pt x="62" y="396"/>
                  </a:lnTo>
                  <a:lnTo>
                    <a:pt x="62" y="350"/>
                  </a:lnTo>
                  <a:lnTo>
                    <a:pt x="66" y="311"/>
                  </a:lnTo>
                  <a:lnTo>
                    <a:pt x="66" y="277"/>
                  </a:lnTo>
                  <a:lnTo>
                    <a:pt x="69" y="246"/>
                  </a:lnTo>
                  <a:lnTo>
                    <a:pt x="73" y="223"/>
                  </a:lnTo>
                  <a:lnTo>
                    <a:pt x="73" y="223"/>
                  </a:lnTo>
                  <a:close/>
                  <a:moveTo>
                    <a:pt x="709" y="1034"/>
                  </a:moveTo>
                  <a:lnTo>
                    <a:pt x="671" y="1134"/>
                  </a:lnTo>
                  <a:lnTo>
                    <a:pt x="644" y="1234"/>
                  </a:lnTo>
                  <a:lnTo>
                    <a:pt x="621" y="1327"/>
                  </a:lnTo>
                  <a:lnTo>
                    <a:pt x="609" y="1423"/>
                  </a:lnTo>
                  <a:lnTo>
                    <a:pt x="609" y="1511"/>
                  </a:lnTo>
                  <a:lnTo>
                    <a:pt x="613" y="1604"/>
                  </a:lnTo>
                  <a:lnTo>
                    <a:pt x="628" y="1696"/>
                  </a:lnTo>
                  <a:lnTo>
                    <a:pt x="648" y="1792"/>
                  </a:lnTo>
                  <a:lnTo>
                    <a:pt x="651" y="1808"/>
                  </a:lnTo>
                  <a:lnTo>
                    <a:pt x="644" y="1823"/>
                  </a:lnTo>
                  <a:lnTo>
                    <a:pt x="632" y="1831"/>
                  </a:lnTo>
                  <a:lnTo>
                    <a:pt x="617" y="1838"/>
                  </a:lnTo>
                  <a:lnTo>
                    <a:pt x="266" y="1838"/>
                  </a:lnTo>
                  <a:lnTo>
                    <a:pt x="247" y="1831"/>
                  </a:lnTo>
                  <a:lnTo>
                    <a:pt x="239" y="1823"/>
                  </a:lnTo>
                  <a:lnTo>
                    <a:pt x="231" y="1808"/>
                  </a:lnTo>
                  <a:lnTo>
                    <a:pt x="231" y="1792"/>
                  </a:lnTo>
                  <a:lnTo>
                    <a:pt x="254" y="1696"/>
                  </a:lnTo>
                  <a:lnTo>
                    <a:pt x="270" y="1604"/>
                  </a:lnTo>
                  <a:lnTo>
                    <a:pt x="274" y="1511"/>
                  </a:lnTo>
                  <a:lnTo>
                    <a:pt x="270" y="1423"/>
                  </a:lnTo>
                  <a:lnTo>
                    <a:pt x="258" y="1327"/>
                  </a:lnTo>
                  <a:lnTo>
                    <a:pt x="239" y="1234"/>
                  </a:lnTo>
                  <a:lnTo>
                    <a:pt x="212" y="1134"/>
                  </a:lnTo>
                  <a:lnTo>
                    <a:pt x="173" y="1034"/>
                  </a:lnTo>
                  <a:lnTo>
                    <a:pt x="135" y="927"/>
                  </a:lnTo>
                  <a:lnTo>
                    <a:pt x="104" y="819"/>
                  </a:lnTo>
                  <a:lnTo>
                    <a:pt x="85" y="715"/>
                  </a:lnTo>
                  <a:lnTo>
                    <a:pt x="69" y="619"/>
                  </a:lnTo>
                  <a:lnTo>
                    <a:pt x="185" y="619"/>
                  </a:lnTo>
                  <a:lnTo>
                    <a:pt x="200" y="646"/>
                  </a:lnTo>
                  <a:lnTo>
                    <a:pt x="220" y="665"/>
                  </a:lnTo>
                  <a:lnTo>
                    <a:pt x="247" y="681"/>
                  </a:lnTo>
                  <a:lnTo>
                    <a:pt x="278" y="684"/>
                  </a:lnTo>
                  <a:lnTo>
                    <a:pt x="308" y="681"/>
                  </a:lnTo>
                  <a:lnTo>
                    <a:pt x="335" y="665"/>
                  </a:lnTo>
                  <a:lnTo>
                    <a:pt x="355" y="646"/>
                  </a:lnTo>
                  <a:lnTo>
                    <a:pt x="366" y="619"/>
                  </a:lnTo>
                  <a:lnTo>
                    <a:pt x="810" y="619"/>
                  </a:lnTo>
                  <a:lnTo>
                    <a:pt x="798" y="715"/>
                  </a:lnTo>
                  <a:lnTo>
                    <a:pt x="775" y="819"/>
                  </a:lnTo>
                  <a:lnTo>
                    <a:pt x="748" y="927"/>
                  </a:lnTo>
                  <a:lnTo>
                    <a:pt x="709" y="1034"/>
                  </a:lnTo>
                  <a:lnTo>
                    <a:pt x="709" y="1034"/>
                  </a:lnTo>
                  <a:close/>
                  <a:moveTo>
                    <a:pt x="817" y="557"/>
                  </a:moveTo>
                  <a:lnTo>
                    <a:pt x="374" y="557"/>
                  </a:lnTo>
                  <a:lnTo>
                    <a:pt x="374" y="223"/>
                  </a:lnTo>
                  <a:lnTo>
                    <a:pt x="443" y="223"/>
                  </a:lnTo>
                  <a:lnTo>
                    <a:pt x="443" y="261"/>
                  </a:lnTo>
                  <a:lnTo>
                    <a:pt x="443" y="307"/>
                  </a:lnTo>
                  <a:lnTo>
                    <a:pt x="443" y="350"/>
                  </a:lnTo>
                  <a:lnTo>
                    <a:pt x="443" y="392"/>
                  </a:lnTo>
                  <a:lnTo>
                    <a:pt x="443" y="411"/>
                  </a:lnTo>
                  <a:lnTo>
                    <a:pt x="451" y="427"/>
                  </a:lnTo>
                  <a:lnTo>
                    <a:pt x="470" y="457"/>
                  </a:lnTo>
                  <a:lnTo>
                    <a:pt x="501" y="481"/>
                  </a:lnTo>
                  <a:lnTo>
                    <a:pt x="520" y="484"/>
                  </a:lnTo>
                  <a:lnTo>
                    <a:pt x="540" y="488"/>
                  </a:lnTo>
                  <a:lnTo>
                    <a:pt x="559" y="484"/>
                  </a:lnTo>
                  <a:lnTo>
                    <a:pt x="578" y="481"/>
                  </a:lnTo>
                  <a:lnTo>
                    <a:pt x="609" y="457"/>
                  </a:lnTo>
                  <a:lnTo>
                    <a:pt x="628" y="427"/>
                  </a:lnTo>
                  <a:lnTo>
                    <a:pt x="636" y="411"/>
                  </a:lnTo>
                  <a:lnTo>
                    <a:pt x="636" y="392"/>
                  </a:lnTo>
                  <a:lnTo>
                    <a:pt x="636" y="223"/>
                  </a:lnTo>
                  <a:lnTo>
                    <a:pt x="810" y="223"/>
                  </a:lnTo>
                  <a:lnTo>
                    <a:pt x="813" y="246"/>
                  </a:lnTo>
                  <a:lnTo>
                    <a:pt x="813" y="277"/>
                  </a:lnTo>
                  <a:lnTo>
                    <a:pt x="817" y="311"/>
                  </a:lnTo>
                  <a:lnTo>
                    <a:pt x="821" y="350"/>
                  </a:lnTo>
                  <a:lnTo>
                    <a:pt x="821" y="396"/>
                  </a:lnTo>
                  <a:lnTo>
                    <a:pt x="821" y="446"/>
                  </a:lnTo>
                  <a:lnTo>
                    <a:pt x="821" y="500"/>
                  </a:lnTo>
                  <a:lnTo>
                    <a:pt x="817" y="557"/>
                  </a:lnTo>
                  <a:lnTo>
                    <a:pt x="817" y="5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213"/>
            <p:cNvSpPr>
              <a:spLocks/>
            </p:cNvSpPr>
            <p:nvPr/>
          </p:nvSpPr>
          <p:spPr bwMode="auto">
            <a:xfrm>
              <a:off x="1058863" y="5929313"/>
              <a:ext cx="411162" cy="96838"/>
            </a:xfrm>
            <a:custGeom>
              <a:avLst/>
              <a:gdLst>
                <a:gd name="T0" fmla="*/ 228 w 259"/>
                <a:gd name="T1" fmla="*/ 0 h 61"/>
                <a:gd name="T2" fmla="*/ 31 w 259"/>
                <a:gd name="T3" fmla="*/ 0 h 61"/>
                <a:gd name="T4" fmla="*/ 20 w 259"/>
                <a:gd name="T5" fmla="*/ 4 h 61"/>
                <a:gd name="T6" fmla="*/ 8 w 259"/>
                <a:gd name="T7" fmla="*/ 11 h 61"/>
                <a:gd name="T8" fmla="*/ 0 w 259"/>
                <a:gd name="T9" fmla="*/ 19 h 61"/>
                <a:gd name="T10" fmla="*/ 0 w 259"/>
                <a:gd name="T11" fmla="*/ 31 h 61"/>
                <a:gd name="T12" fmla="*/ 0 w 259"/>
                <a:gd name="T13" fmla="*/ 46 h 61"/>
                <a:gd name="T14" fmla="*/ 8 w 259"/>
                <a:gd name="T15" fmla="*/ 54 h 61"/>
                <a:gd name="T16" fmla="*/ 20 w 259"/>
                <a:gd name="T17" fmla="*/ 61 h 61"/>
                <a:gd name="T18" fmla="*/ 31 w 259"/>
                <a:gd name="T19" fmla="*/ 61 h 61"/>
                <a:gd name="T20" fmla="*/ 228 w 259"/>
                <a:gd name="T21" fmla="*/ 61 h 61"/>
                <a:gd name="T22" fmla="*/ 239 w 259"/>
                <a:gd name="T23" fmla="*/ 61 h 61"/>
                <a:gd name="T24" fmla="*/ 251 w 259"/>
                <a:gd name="T25" fmla="*/ 54 h 61"/>
                <a:gd name="T26" fmla="*/ 255 w 259"/>
                <a:gd name="T27" fmla="*/ 46 h 61"/>
                <a:gd name="T28" fmla="*/ 259 w 259"/>
                <a:gd name="T29" fmla="*/ 31 h 61"/>
                <a:gd name="T30" fmla="*/ 255 w 259"/>
                <a:gd name="T31" fmla="*/ 19 h 61"/>
                <a:gd name="T32" fmla="*/ 251 w 259"/>
                <a:gd name="T33" fmla="*/ 11 h 61"/>
                <a:gd name="T34" fmla="*/ 239 w 259"/>
                <a:gd name="T35" fmla="*/ 4 h 61"/>
                <a:gd name="T36" fmla="*/ 228 w 259"/>
                <a:gd name="T37" fmla="*/ 0 h 61"/>
                <a:gd name="T38" fmla="*/ 228 w 259"/>
                <a:gd name="T3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9" h="61">
                  <a:moveTo>
                    <a:pt x="228" y="0"/>
                  </a:moveTo>
                  <a:lnTo>
                    <a:pt x="31" y="0"/>
                  </a:lnTo>
                  <a:lnTo>
                    <a:pt x="20" y="4"/>
                  </a:lnTo>
                  <a:lnTo>
                    <a:pt x="8" y="11"/>
                  </a:lnTo>
                  <a:lnTo>
                    <a:pt x="0" y="19"/>
                  </a:lnTo>
                  <a:lnTo>
                    <a:pt x="0" y="31"/>
                  </a:lnTo>
                  <a:lnTo>
                    <a:pt x="0" y="46"/>
                  </a:lnTo>
                  <a:lnTo>
                    <a:pt x="8" y="54"/>
                  </a:lnTo>
                  <a:lnTo>
                    <a:pt x="20" y="61"/>
                  </a:lnTo>
                  <a:lnTo>
                    <a:pt x="31" y="61"/>
                  </a:lnTo>
                  <a:lnTo>
                    <a:pt x="228" y="61"/>
                  </a:lnTo>
                  <a:lnTo>
                    <a:pt x="239" y="61"/>
                  </a:lnTo>
                  <a:lnTo>
                    <a:pt x="251" y="54"/>
                  </a:lnTo>
                  <a:lnTo>
                    <a:pt x="255" y="46"/>
                  </a:lnTo>
                  <a:lnTo>
                    <a:pt x="259" y="31"/>
                  </a:lnTo>
                  <a:lnTo>
                    <a:pt x="255" y="19"/>
                  </a:lnTo>
                  <a:lnTo>
                    <a:pt x="251" y="11"/>
                  </a:lnTo>
                  <a:lnTo>
                    <a:pt x="239" y="4"/>
                  </a:lnTo>
                  <a:lnTo>
                    <a:pt x="228" y="0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214"/>
            <p:cNvSpPr>
              <a:spLocks/>
            </p:cNvSpPr>
            <p:nvPr/>
          </p:nvSpPr>
          <p:spPr bwMode="auto">
            <a:xfrm>
              <a:off x="1365250" y="4627563"/>
              <a:ext cx="269875" cy="617538"/>
            </a:xfrm>
            <a:custGeom>
              <a:avLst/>
              <a:gdLst>
                <a:gd name="T0" fmla="*/ 23 w 170"/>
                <a:gd name="T1" fmla="*/ 389 h 389"/>
                <a:gd name="T2" fmla="*/ 31 w 170"/>
                <a:gd name="T3" fmla="*/ 389 h 389"/>
                <a:gd name="T4" fmla="*/ 50 w 170"/>
                <a:gd name="T5" fmla="*/ 385 h 389"/>
                <a:gd name="T6" fmla="*/ 62 w 170"/>
                <a:gd name="T7" fmla="*/ 366 h 389"/>
                <a:gd name="T8" fmla="*/ 93 w 170"/>
                <a:gd name="T9" fmla="*/ 250 h 389"/>
                <a:gd name="T10" fmla="*/ 139 w 170"/>
                <a:gd name="T11" fmla="*/ 124 h 389"/>
                <a:gd name="T12" fmla="*/ 170 w 170"/>
                <a:gd name="T13" fmla="*/ 43 h 389"/>
                <a:gd name="T14" fmla="*/ 170 w 170"/>
                <a:gd name="T15" fmla="*/ 27 h 389"/>
                <a:gd name="T16" fmla="*/ 166 w 170"/>
                <a:gd name="T17" fmla="*/ 20 h 389"/>
                <a:gd name="T18" fmla="*/ 158 w 170"/>
                <a:gd name="T19" fmla="*/ 8 h 389"/>
                <a:gd name="T20" fmla="*/ 150 w 170"/>
                <a:gd name="T21" fmla="*/ 0 h 389"/>
                <a:gd name="T22" fmla="*/ 139 w 170"/>
                <a:gd name="T23" fmla="*/ 0 h 389"/>
                <a:gd name="T24" fmla="*/ 127 w 170"/>
                <a:gd name="T25" fmla="*/ 4 h 389"/>
                <a:gd name="T26" fmla="*/ 116 w 170"/>
                <a:gd name="T27" fmla="*/ 12 h 389"/>
                <a:gd name="T28" fmla="*/ 112 w 170"/>
                <a:gd name="T29" fmla="*/ 24 h 389"/>
                <a:gd name="T30" fmla="*/ 81 w 170"/>
                <a:gd name="T31" fmla="*/ 100 h 389"/>
                <a:gd name="T32" fmla="*/ 35 w 170"/>
                <a:gd name="T33" fmla="*/ 231 h 389"/>
                <a:gd name="T34" fmla="*/ 0 w 170"/>
                <a:gd name="T35" fmla="*/ 354 h 389"/>
                <a:gd name="T36" fmla="*/ 0 w 170"/>
                <a:gd name="T37" fmla="*/ 366 h 389"/>
                <a:gd name="T38" fmla="*/ 4 w 170"/>
                <a:gd name="T39" fmla="*/ 377 h 389"/>
                <a:gd name="T40" fmla="*/ 12 w 170"/>
                <a:gd name="T41" fmla="*/ 385 h 389"/>
                <a:gd name="T42" fmla="*/ 23 w 170"/>
                <a:gd name="T43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0" h="389">
                  <a:moveTo>
                    <a:pt x="23" y="389"/>
                  </a:moveTo>
                  <a:lnTo>
                    <a:pt x="31" y="389"/>
                  </a:lnTo>
                  <a:lnTo>
                    <a:pt x="50" y="385"/>
                  </a:lnTo>
                  <a:lnTo>
                    <a:pt x="62" y="366"/>
                  </a:lnTo>
                  <a:lnTo>
                    <a:pt x="93" y="250"/>
                  </a:lnTo>
                  <a:lnTo>
                    <a:pt x="139" y="124"/>
                  </a:lnTo>
                  <a:lnTo>
                    <a:pt x="170" y="43"/>
                  </a:lnTo>
                  <a:lnTo>
                    <a:pt x="170" y="27"/>
                  </a:lnTo>
                  <a:lnTo>
                    <a:pt x="166" y="20"/>
                  </a:lnTo>
                  <a:lnTo>
                    <a:pt x="158" y="8"/>
                  </a:lnTo>
                  <a:lnTo>
                    <a:pt x="150" y="0"/>
                  </a:lnTo>
                  <a:lnTo>
                    <a:pt x="139" y="0"/>
                  </a:lnTo>
                  <a:lnTo>
                    <a:pt x="127" y="4"/>
                  </a:lnTo>
                  <a:lnTo>
                    <a:pt x="116" y="12"/>
                  </a:lnTo>
                  <a:lnTo>
                    <a:pt x="112" y="24"/>
                  </a:lnTo>
                  <a:lnTo>
                    <a:pt x="81" y="100"/>
                  </a:lnTo>
                  <a:lnTo>
                    <a:pt x="35" y="231"/>
                  </a:lnTo>
                  <a:lnTo>
                    <a:pt x="0" y="354"/>
                  </a:lnTo>
                  <a:lnTo>
                    <a:pt x="0" y="366"/>
                  </a:lnTo>
                  <a:lnTo>
                    <a:pt x="4" y="377"/>
                  </a:lnTo>
                  <a:lnTo>
                    <a:pt x="12" y="385"/>
                  </a:lnTo>
                  <a:lnTo>
                    <a:pt x="23" y="3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7" name="Freeform 215"/>
            <p:cNvSpPr>
              <a:spLocks/>
            </p:cNvSpPr>
            <p:nvPr/>
          </p:nvSpPr>
          <p:spPr bwMode="auto">
            <a:xfrm>
              <a:off x="1597025" y="4316413"/>
              <a:ext cx="117475" cy="201613"/>
            </a:xfrm>
            <a:custGeom>
              <a:avLst/>
              <a:gdLst>
                <a:gd name="T0" fmla="*/ 24 w 74"/>
                <a:gd name="T1" fmla="*/ 127 h 127"/>
                <a:gd name="T2" fmla="*/ 31 w 74"/>
                <a:gd name="T3" fmla="*/ 127 h 127"/>
                <a:gd name="T4" fmla="*/ 51 w 74"/>
                <a:gd name="T5" fmla="*/ 119 h 127"/>
                <a:gd name="T6" fmla="*/ 58 w 74"/>
                <a:gd name="T7" fmla="*/ 104 h 127"/>
                <a:gd name="T8" fmla="*/ 74 w 74"/>
                <a:gd name="T9" fmla="*/ 35 h 127"/>
                <a:gd name="T10" fmla="*/ 74 w 74"/>
                <a:gd name="T11" fmla="*/ 23 h 127"/>
                <a:gd name="T12" fmla="*/ 70 w 74"/>
                <a:gd name="T13" fmla="*/ 12 h 127"/>
                <a:gd name="T14" fmla="*/ 62 w 74"/>
                <a:gd name="T15" fmla="*/ 4 h 127"/>
                <a:gd name="T16" fmla="*/ 51 w 74"/>
                <a:gd name="T17" fmla="*/ 0 h 127"/>
                <a:gd name="T18" fmla="*/ 35 w 74"/>
                <a:gd name="T19" fmla="*/ 0 h 127"/>
                <a:gd name="T20" fmla="*/ 27 w 74"/>
                <a:gd name="T21" fmla="*/ 4 h 127"/>
                <a:gd name="T22" fmla="*/ 16 w 74"/>
                <a:gd name="T23" fmla="*/ 16 h 127"/>
                <a:gd name="T24" fmla="*/ 12 w 74"/>
                <a:gd name="T25" fmla="*/ 23 h 127"/>
                <a:gd name="T26" fmla="*/ 0 w 74"/>
                <a:gd name="T27" fmla="*/ 89 h 127"/>
                <a:gd name="T28" fmla="*/ 0 w 74"/>
                <a:gd name="T29" fmla="*/ 100 h 127"/>
                <a:gd name="T30" fmla="*/ 4 w 74"/>
                <a:gd name="T31" fmla="*/ 112 h 127"/>
                <a:gd name="T32" fmla="*/ 12 w 74"/>
                <a:gd name="T33" fmla="*/ 119 h 127"/>
                <a:gd name="T34" fmla="*/ 24 w 74"/>
                <a:gd name="T3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4" h="127">
                  <a:moveTo>
                    <a:pt x="24" y="127"/>
                  </a:moveTo>
                  <a:lnTo>
                    <a:pt x="31" y="127"/>
                  </a:lnTo>
                  <a:lnTo>
                    <a:pt x="51" y="119"/>
                  </a:lnTo>
                  <a:lnTo>
                    <a:pt x="58" y="104"/>
                  </a:lnTo>
                  <a:lnTo>
                    <a:pt x="74" y="35"/>
                  </a:lnTo>
                  <a:lnTo>
                    <a:pt x="74" y="23"/>
                  </a:lnTo>
                  <a:lnTo>
                    <a:pt x="70" y="12"/>
                  </a:lnTo>
                  <a:lnTo>
                    <a:pt x="62" y="4"/>
                  </a:lnTo>
                  <a:lnTo>
                    <a:pt x="51" y="0"/>
                  </a:lnTo>
                  <a:lnTo>
                    <a:pt x="35" y="0"/>
                  </a:lnTo>
                  <a:lnTo>
                    <a:pt x="27" y="4"/>
                  </a:lnTo>
                  <a:lnTo>
                    <a:pt x="16" y="16"/>
                  </a:lnTo>
                  <a:lnTo>
                    <a:pt x="12" y="23"/>
                  </a:lnTo>
                  <a:lnTo>
                    <a:pt x="0" y="89"/>
                  </a:lnTo>
                  <a:lnTo>
                    <a:pt x="0" y="100"/>
                  </a:lnTo>
                  <a:lnTo>
                    <a:pt x="4" y="112"/>
                  </a:lnTo>
                  <a:lnTo>
                    <a:pt x="12" y="119"/>
                  </a:lnTo>
                  <a:lnTo>
                    <a:pt x="24" y="1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2749251" y="2782483"/>
            <a:ext cx="388345" cy="467885"/>
            <a:chOff x="557213" y="3224213"/>
            <a:chExt cx="2503487" cy="3016250"/>
          </a:xfrm>
        </p:grpSpPr>
        <p:sp>
          <p:nvSpPr>
            <p:cNvPr id="129" name="Freeform 220"/>
            <p:cNvSpPr>
              <a:spLocks/>
            </p:cNvSpPr>
            <p:nvPr/>
          </p:nvSpPr>
          <p:spPr bwMode="auto">
            <a:xfrm>
              <a:off x="1450975" y="4157663"/>
              <a:ext cx="98425" cy="152400"/>
            </a:xfrm>
            <a:custGeom>
              <a:avLst/>
              <a:gdLst>
                <a:gd name="T0" fmla="*/ 31 w 62"/>
                <a:gd name="T1" fmla="*/ 96 h 96"/>
                <a:gd name="T2" fmla="*/ 42 w 62"/>
                <a:gd name="T3" fmla="*/ 93 h 96"/>
                <a:gd name="T4" fmla="*/ 50 w 62"/>
                <a:gd name="T5" fmla="*/ 85 h 96"/>
                <a:gd name="T6" fmla="*/ 58 w 62"/>
                <a:gd name="T7" fmla="*/ 77 h 96"/>
                <a:gd name="T8" fmla="*/ 62 w 62"/>
                <a:gd name="T9" fmla="*/ 66 h 96"/>
                <a:gd name="T10" fmla="*/ 62 w 62"/>
                <a:gd name="T11" fmla="*/ 31 h 96"/>
                <a:gd name="T12" fmla="*/ 58 w 62"/>
                <a:gd name="T13" fmla="*/ 19 h 96"/>
                <a:gd name="T14" fmla="*/ 50 w 62"/>
                <a:gd name="T15" fmla="*/ 12 h 96"/>
                <a:gd name="T16" fmla="*/ 42 w 62"/>
                <a:gd name="T17" fmla="*/ 4 h 96"/>
                <a:gd name="T18" fmla="*/ 31 w 62"/>
                <a:gd name="T19" fmla="*/ 0 h 96"/>
                <a:gd name="T20" fmla="*/ 19 w 62"/>
                <a:gd name="T21" fmla="*/ 4 h 96"/>
                <a:gd name="T22" fmla="*/ 8 w 62"/>
                <a:gd name="T23" fmla="*/ 12 h 96"/>
                <a:gd name="T24" fmla="*/ 0 w 62"/>
                <a:gd name="T25" fmla="*/ 19 h 96"/>
                <a:gd name="T26" fmla="*/ 0 w 62"/>
                <a:gd name="T27" fmla="*/ 31 h 96"/>
                <a:gd name="T28" fmla="*/ 0 w 62"/>
                <a:gd name="T29" fmla="*/ 66 h 96"/>
                <a:gd name="T30" fmla="*/ 0 w 62"/>
                <a:gd name="T31" fmla="*/ 77 h 96"/>
                <a:gd name="T32" fmla="*/ 8 w 62"/>
                <a:gd name="T33" fmla="*/ 85 h 96"/>
                <a:gd name="T34" fmla="*/ 19 w 62"/>
                <a:gd name="T35" fmla="*/ 93 h 96"/>
                <a:gd name="T36" fmla="*/ 31 w 62"/>
                <a:gd name="T37" fmla="*/ 96 h 96"/>
                <a:gd name="T38" fmla="*/ 31 w 62"/>
                <a:gd name="T3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6">
                  <a:moveTo>
                    <a:pt x="31" y="96"/>
                  </a:moveTo>
                  <a:lnTo>
                    <a:pt x="42" y="93"/>
                  </a:lnTo>
                  <a:lnTo>
                    <a:pt x="50" y="85"/>
                  </a:lnTo>
                  <a:lnTo>
                    <a:pt x="58" y="77"/>
                  </a:lnTo>
                  <a:lnTo>
                    <a:pt x="62" y="66"/>
                  </a:lnTo>
                  <a:lnTo>
                    <a:pt x="62" y="31"/>
                  </a:lnTo>
                  <a:lnTo>
                    <a:pt x="58" y="19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8" y="12"/>
                  </a:lnTo>
                  <a:lnTo>
                    <a:pt x="0" y="19"/>
                  </a:lnTo>
                  <a:lnTo>
                    <a:pt x="0" y="31"/>
                  </a:lnTo>
                  <a:lnTo>
                    <a:pt x="0" y="66"/>
                  </a:lnTo>
                  <a:lnTo>
                    <a:pt x="0" y="77"/>
                  </a:lnTo>
                  <a:lnTo>
                    <a:pt x="8" y="85"/>
                  </a:lnTo>
                  <a:lnTo>
                    <a:pt x="19" y="93"/>
                  </a:lnTo>
                  <a:lnTo>
                    <a:pt x="31" y="96"/>
                  </a:lnTo>
                  <a:lnTo>
                    <a:pt x="31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0" name="Freeform 221"/>
            <p:cNvSpPr>
              <a:spLocks/>
            </p:cNvSpPr>
            <p:nvPr/>
          </p:nvSpPr>
          <p:spPr bwMode="auto">
            <a:xfrm>
              <a:off x="2074863" y="4157663"/>
              <a:ext cx="98425" cy="152400"/>
            </a:xfrm>
            <a:custGeom>
              <a:avLst/>
              <a:gdLst>
                <a:gd name="T0" fmla="*/ 31 w 62"/>
                <a:gd name="T1" fmla="*/ 96 h 96"/>
                <a:gd name="T2" fmla="*/ 43 w 62"/>
                <a:gd name="T3" fmla="*/ 93 h 96"/>
                <a:gd name="T4" fmla="*/ 54 w 62"/>
                <a:gd name="T5" fmla="*/ 85 h 96"/>
                <a:gd name="T6" fmla="*/ 58 w 62"/>
                <a:gd name="T7" fmla="*/ 77 h 96"/>
                <a:gd name="T8" fmla="*/ 62 w 62"/>
                <a:gd name="T9" fmla="*/ 66 h 96"/>
                <a:gd name="T10" fmla="*/ 62 w 62"/>
                <a:gd name="T11" fmla="*/ 31 h 96"/>
                <a:gd name="T12" fmla="*/ 58 w 62"/>
                <a:gd name="T13" fmla="*/ 19 h 96"/>
                <a:gd name="T14" fmla="*/ 54 w 62"/>
                <a:gd name="T15" fmla="*/ 12 h 96"/>
                <a:gd name="T16" fmla="*/ 43 w 62"/>
                <a:gd name="T17" fmla="*/ 4 h 96"/>
                <a:gd name="T18" fmla="*/ 31 w 62"/>
                <a:gd name="T19" fmla="*/ 0 h 96"/>
                <a:gd name="T20" fmla="*/ 19 w 62"/>
                <a:gd name="T21" fmla="*/ 4 h 96"/>
                <a:gd name="T22" fmla="*/ 8 w 62"/>
                <a:gd name="T23" fmla="*/ 12 h 96"/>
                <a:gd name="T24" fmla="*/ 4 w 62"/>
                <a:gd name="T25" fmla="*/ 19 h 96"/>
                <a:gd name="T26" fmla="*/ 0 w 62"/>
                <a:gd name="T27" fmla="*/ 31 h 96"/>
                <a:gd name="T28" fmla="*/ 0 w 62"/>
                <a:gd name="T29" fmla="*/ 66 h 96"/>
                <a:gd name="T30" fmla="*/ 4 w 62"/>
                <a:gd name="T31" fmla="*/ 77 h 96"/>
                <a:gd name="T32" fmla="*/ 8 w 62"/>
                <a:gd name="T33" fmla="*/ 85 h 96"/>
                <a:gd name="T34" fmla="*/ 19 w 62"/>
                <a:gd name="T35" fmla="*/ 93 h 96"/>
                <a:gd name="T36" fmla="*/ 31 w 62"/>
                <a:gd name="T37" fmla="*/ 96 h 96"/>
                <a:gd name="T38" fmla="*/ 31 w 62"/>
                <a:gd name="T3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6">
                  <a:moveTo>
                    <a:pt x="31" y="96"/>
                  </a:moveTo>
                  <a:lnTo>
                    <a:pt x="43" y="93"/>
                  </a:lnTo>
                  <a:lnTo>
                    <a:pt x="54" y="85"/>
                  </a:lnTo>
                  <a:lnTo>
                    <a:pt x="58" y="77"/>
                  </a:lnTo>
                  <a:lnTo>
                    <a:pt x="62" y="66"/>
                  </a:lnTo>
                  <a:lnTo>
                    <a:pt x="62" y="31"/>
                  </a:lnTo>
                  <a:lnTo>
                    <a:pt x="58" y="19"/>
                  </a:lnTo>
                  <a:lnTo>
                    <a:pt x="54" y="12"/>
                  </a:lnTo>
                  <a:lnTo>
                    <a:pt x="43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8" y="12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0" y="66"/>
                  </a:lnTo>
                  <a:lnTo>
                    <a:pt x="4" y="77"/>
                  </a:lnTo>
                  <a:lnTo>
                    <a:pt x="8" y="85"/>
                  </a:lnTo>
                  <a:lnTo>
                    <a:pt x="19" y="93"/>
                  </a:lnTo>
                  <a:lnTo>
                    <a:pt x="31" y="96"/>
                  </a:lnTo>
                  <a:lnTo>
                    <a:pt x="31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1" name="Freeform 222"/>
            <p:cNvSpPr>
              <a:spLocks/>
            </p:cNvSpPr>
            <p:nvPr/>
          </p:nvSpPr>
          <p:spPr bwMode="auto">
            <a:xfrm>
              <a:off x="1603375" y="4537075"/>
              <a:ext cx="411162" cy="139700"/>
            </a:xfrm>
            <a:custGeom>
              <a:avLst/>
              <a:gdLst>
                <a:gd name="T0" fmla="*/ 16 w 259"/>
                <a:gd name="T1" fmla="*/ 57 h 88"/>
                <a:gd name="T2" fmla="*/ 39 w 259"/>
                <a:gd name="T3" fmla="*/ 69 h 88"/>
                <a:gd name="T4" fmla="*/ 66 w 259"/>
                <a:gd name="T5" fmla="*/ 81 h 88"/>
                <a:gd name="T6" fmla="*/ 97 w 259"/>
                <a:gd name="T7" fmla="*/ 84 h 88"/>
                <a:gd name="T8" fmla="*/ 131 w 259"/>
                <a:gd name="T9" fmla="*/ 88 h 88"/>
                <a:gd name="T10" fmla="*/ 162 w 259"/>
                <a:gd name="T11" fmla="*/ 84 h 88"/>
                <a:gd name="T12" fmla="*/ 193 w 259"/>
                <a:gd name="T13" fmla="*/ 81 h 88"/>
                <a:gd name="T14" fmla="*/ 224 w 259"/>
                <a:gd name="T15" fmla="*/ 69 h 88"/>
                <a:gd name="T16" fmla="*/ 247 w 259"/>
                <a:gd name="T17" fmla="*/ 57 h 88"/>
                <a:gd name="T18" fmla="*/ 255 w 259"/>
                <a:gd name="T19" fmla="*/ 50 h 88"/>
                <a:gd name="T20" fmla="*/ 259 w 259"/>
                <a:gd name="T21" fmla="*/ 38 h 88"/>
                <a:gd name="T22" fmla="*/ 259 w 259"/>
                <a:gd name="T23" fmla="*/ 27 h 88"/>
                <a:gd name="T24" fmla="*/ 255 w 259"/>
                <a:gd name="T25" fmla="*/ 15 h 88"/>
                <a:gd name="T26" fmla="*/ 247 w 259"/>
                <a:gd name="T27" fmla="*/ 7 h 88"/>
                <a:gd name="T28" fmla="*/ 236 w 259"/>
                <a:gd name="T29" fmla="*/ 0 h 88"/>
                <a:gd name="T30" fmla="*/ 224 w 259"/>
                <a:gd name="T31" fmla="*/ 0 h 88"/>
                <a:gd name="T32" fmla="*/ 212 w 259"/>
                <a:gd name="T33" fmla="*/ 7 h 88"/>
                <a:gd name="T34" fmla="*/ 197 w 259"/>
                <a:gd name="T35" fmla="*/ 15 h 88"/>
                <a:gd name="T36" fmla="*/ 178 w 259"/>
                <a:gd name="T37" fmla="*/ 19 h 88"/>
                <a:gd name="T38" fmla="*/ 131 w 259"/>
                <a:gd name="T39" fmla="*/ 27 h 88"/>
                <a:gd name="T40" fmla="*/ 85 w 259"/>
                <a:gd name="T41" fmla="*/ 19 h 88"/>
                <a:gd name="T42" fmla="*/ 66 w 259"/>
                <a:gd name="T43" fmla="*/ 15 h 88"/>
                <a:gd name="T44" fmla="*/ 50 w 259"/>
                <a:gd name="T45" fmla="*/ 7 h 88"/>
                <a:gd name="T46" fmla="*/ 39 w 259"/>
                <a:gd name="T47" fmla="*/ 0 h 88"/>
                <a:gd name="T48" fmla="*/ 27 w 259"/>
                <a:gd name="T49" fmla="*/ 0 h 88"/>
                <a:gd name="T50" fmla="*/ 16 w 259"/>
                <a:gd name="T51" fmla="*/ 7 h 88"/>
                <a:gd name="T52" fmla="*/ 8 w 259"/>
                <a:gd name="T53" fmla="*/ 15 h 88"/>
                <a:gd name="T54" fmla="*/ 0 w 259"/>
                <a:gd name="T55" fmla="*/ 27 h 88"/>
                <a:gd name="T56" fmla="*/ 0 w 259"/>
                <a:gd name="T57" fmla="*/ 38 h 88"/>
                <a:gd name="T58" fmla="*/ 8 w 259"/>
                <a:gd name="T59" fmla="*/ 50 h 88"/>
                <a:gd name="T60" fmla="*/ 16 w 259"/>
                <a:gd name="T61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9" h="88">
                  <a:moveTo>
                    <a:pt x="16" y="57"/>
                  </a:moveTo>
                  <a:lnTo>
                    <a:pt x="39" y="69"/>
                  </a:lnTo>
                  <a:lnTo>
                    <a:pt x="66" y="81"/>
                  </a:lnTo>
                  <a:lnTo>
                    <a:pt x="97" y="84"/>
                  </a:lnTo>
                  <a:lnTo>
                    <a:pt x="131" y="88"/>
                  </a:lnTo>
                  <a:lnTo>
                    <a:pt x="162" y="84"/>
                  </a:lnTo>
                  <a:lnTo>
                    <a:pt x="193" y="81"/>
                  </a:lnTo>
                  <a:lnTo>
                    <a:pt x="224" y="69"/>
                  </a:lnTo>
                  <a:lnTo>
                    <a:pt x="247" y="57"/>
                  </a:lnTo>
                  <a:lnTo>
                    <a:pt x="255" y="50"/>
                  </a:lnTo>
                  <a:lnTo>
                    <a:pt x="259" y="38"/>
                  </a:lnTo>
                  <a:lnTo>
                    <a:pt x="259" y="27"/>
                  </a:lnTo>
                  <a:lnTo>
                    <a:pt x="255" y="15"/>
                  </a:lnTo>
                  <a:lnTo>
                    <a:pt x="247" y="7"/>
                  </a:lnTo>
                  <a:lnTo>
                    <a:pt x="236" y="0"/>
                  </a:lnTo>
                  <a:lnTo>
                    <a:pt x="224" y="0"/>
                  </a:lnTo>
                  <a:lnTo>
                    <a:pt x="212" y="7"/>
                  </a:lnTo>
                  <a:lnTo>
                    <a:pt x="197" y="15"/>
                  </a:lnTo>
                  <a:lnTo>
                    <a:pt x="178" y="19"/>
                  </a:lnTo>
                  <a:lnTo>
                    <a:pt x="131" y="27"/>
                  </a:lnTo>
                  <a:lnTo>
                    <a:pt x="85" y="19"/>
                  </a:lnTo>
                  <a:lnTo>
                    <a:pt x="66" y="15"/>
                  </a:lnTo>
                  <a:lnTo>
                    <a:pt x="50" y="7"/>
                  </a:lnTo>
                  <a:lnTo>
                    <a:pt x="39" y="0"/>
                  </a:lnTo>
                  <a:lnTo>
                    <a:pt x="27" y="0"/>
                  </a:lnTo>
                  <a:lnTo>
                    <a:pt x="16" y="7"/>
                  </a:lnTo>
                  <a:lnTo>
                    <a:pt x="8" y="15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8" y="50"/>
                  </a:lnTo>
                  <a:lnTo>
                    <a:pt x="16" y="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2" name="Freeform 223"/>
            <p:cNvSpPr>
              <a:spLocks noEditPoints="1"/>
            </p:cNvSpPr>
            <p:nvPr/>
          </p:nvSpPr>
          <p:spPr bwMode="auto">
            <a:xfrm>
              <a:off x="557213" y="3224213"/>
              <a:ext cx="2503487" cy="3016250"/>
            </a:xfrm>
            <a:custGeom>
              <a:avLst/>
              <a:gdLst>
                <a:gd name="T0" fmla="*/ 1141 w 1577"/>
                <a:gd name="T1" fmla="*/ 934 h 1900"/>
                <a:gd name="T2" fmla="*/ 1214 w 1577"/>
                <a:gd name="T3" fmla="*/ 596 h 1900"/>
                <a:gd name="T4" fmla="*/ 1276 w 1577"/>
                <a:gd name="T5" fmla="*/ 338 h 1900"/>
                <a:gd name="T6" fmla="*/ 1284 w 1577"/>
                <a:gd name="T7" fmla="*/ 46 h 1900"/>
                <a:gd name="T8" fmla="*/ 1253 w 1577"/>
                <a:gd name="T9" fmla="*/ 0 h 1900"/>
                <a:gd name="T10" fmla="*/ 817 w 1577"/>
                <a:gd name="T11" fmla="*/ 0 h 1900"/>
                <a:gd name="T12" fmla="*/ 505 w 1577"/>
                <a:gd name="T13" fmla="*/ 73 h 1900"/>
                <a:gd name="T14" fmla="*/ 339 w 1577"/>
                <a:gd name="T15" fmla="*/ 184 h 1900"/>
                <a:gd name="T16" fmla="*/ 324 w 1577"/>
                <a:gd name="T17" fmla="*/ 554 h 1900"/>
                <a:gd name="T18" fmla="*/ 374 w 1577"/>
                <a:gd name="T19" fmla="*/ 815 h 1900"/>
                <a:gd name="T20" fmla="*/ 497 w 1577"/>
                <a:gd name="T21" fmla="*/ 977 h 1900"/>
                <a:gd name="T22" fmla="*/ 23 w 1577"/>
                <a:gd name="T23" fmla="*/ 1308 h 1900"/>
                <a:gd name="T24" fmla="*/ 12 w 1577"/>
                <a:gd name="T25" fmla="*/ 1819 h 1900"/>
                <a:gd name="T26" fmla="*/ 131 w 1577"/>
                <a:gd name="T27" fmla="*/ 1900 h 1900"/>
                <a:gd name="T28" fmla="*/ 856 w 1577"/>
                <a:gd name="T29" fmla="*/ 1900 h 1900"/>
                <a:gd name="T30" fmla="*/ 1554 w 1577"/>
                <a:gd name="T31" fmla="*/ 1842 h 1900"/>
                <a:gd name="T32" fmla="*/ 1569 w 1577"/>
                <a:gd name="T33" fmla="*/ 1335 h 1900"/>
                <a:gd name="T34" fmla="*/ 1442 w 1577"/>
                <a:gd name="T35" fmla="*/ 1211 h 1900"/>
                <a:gd name="T36" fmla="*/ 1103 w 1577"/>
                <a:gd name="T37" fmla="*/ 1542 h 1900"/>
                <a:gd name="T38" fmla="*/ 975 w 1577"/>
                <a:gd name="T39" fmla="*/ 1581 h 1900"/>
                <a:gd name="T40" fmla="*/ 1076 w 1577"/>
                <a:gd name="T41" fmla="*/ 1419 h 1900"/>
                <a:gd name="T42" fmla="*/ 1053 w 1577"/>
                <a:gd name="T43" fmla="*/ 1177 h 1900"/>
                <a:gd name="T44" fmla="*/ 1103 w 1577"/>
                <a:gd name="T45" fmla="*/ 1627 h 1900"/>
                <a:gd name="T46" fmla="*/ 613 w 1577"/>
                <a:gd name="T47" fmla="*/ 1188 h 1900"/>
                <a:gd name="T48" fmla="*/ 756 w 1577"/>
                <a:gd name="T49" fmla="*/ 1108 h 1900"/>
                <a:gd name="T50" fmla="*/ 1022 w 1577"/>
                <a:gd name="T51" fmla="*/ 1015 h 1900"/>
                <a:gd name="T52" fmla="*/ 821 w 1577"/>
                <a:gd name="T53" fmla="*/ 1211 h 1900"/>
                <a:gd name="T54" fmla="*/ 756 w 1577"/>
                <a:gd name="T55" fmla="*/ 1277 h 1900"/>
                <a:gd name="T56" fmla="*/ 694 w 1577"/>
                <a:gd name="T57" fmla="*/ 1296 h 1900"/>
                <a:gd name="T58" fmla="*/ 559 w 1577"/>
                <a:gd name="T59" fmla="*/ 1231 h 1900"/>
                <a:gd name="T60" fmla="*/ 1022 w 1577"/>
                <a:gd name="T61" fmla="*/ 1231 h 1900"/>
                <a:gd name="T62" fmla="*/ 351 w 1577"/>
                <a:gd name="T63" fmla="*/ 327 h 1900"/>
                <a:gd name="T64" fmla="*/ 432 w 1577"/>
                <a:gd name="T65" fmla="*/ 219 h 1900"/>
                <a:gd name="T66" fmla="*/ 470 w 1577"/>
                <a:gd name="T67" fmla="*/ 257 h 1900"/>
                <a:gd name="T68" fmla="*/ 513 w 1577"/>
                <a:gd name="T69" fmla="*/ 161 h 1900"/>
                <a:gd name="T70" fmla="*/ 713 w 1577"/>
                <a:gd name="T71" fmla="*/ 61 h 1900"/>
                <a:gd name="T72" fmla="*/ 1157 w 1577"/>
                <a:gd name="T73" fmla="*/ 77 h 1900"/>
                <a:gd name="T74" fmla="*/ 1234 w 1577"/>
                <a:gd name="T75" fmla="*/ 246 h 1900"/>
                <a:gd name="T76" fmla="*/ 1134 w 1577"/>
                <a:gd name="T77" fmla="*/ 511 h 1900"/>
                <a:gd name="T78" fmla="*/ 1060 w 1577"/>
                <a:gd name="T79" fmla="*/ 365 h 1900"/>
                <a:gd name="T80" fmla="*/ 463 w 1577"/>
                <a:gd name="T81" fmla="*/ 450 h 1900"/>
                <a:gd name="T82" fmla="*/ 424 w 1577"/>
                <a:gd name="T83" fmla="*/ 746 h 1900"/>
                <a:gd name="T84" fmla="*/ 524 w 1577"/>
                <a:gd name="T85" fmla="*/ 484 h 1900"/>
                <a:gd name="T86" fmla="*/ 1026 w 1577"/>
                <a:gd name="T87" fmla="*/ 423 h 1900"/>
                <a:gd name="T88" fmla="*/ 1060 w 1577"/>
                <a:gd name="T89" fmla="*/ 511 h 1900"/>
                <a:gd name="T90" fmla="*/ 1145 w 1577"/>
                <a:gd name="T91" fmla="*/ 800 h 1900"/>
                <a:gd name="T92" fmla="*/ 790 w 1577"/>
                <a:gd name="T93" fmla="*/ 1050 h 1900"/>
                <a:gd name="T94" fmla="*/ 432 w 1577"/>
                <a:gd name="T95" fmla="*/ 800 h 1900"/>
                <a:gd name="T96" fmla="*/ 85 w 1577"/>
                <a:gd name="T97" fmla="*/ 1815 h 1900"/>
                <a:gd name="T98" fmla="*/ 120 w 1577"/>
                <a:gd name="T99" fmla="*/ 1288 h 1900"/>
                <a:gd name="T100" fmla="*/ 513 w 1577"/>
                <a:gd name="T101" fmla="*/ 1150 h 1900"/>
                <a:gd name="T102" fmla="*/ 497 w 1577"/>
                <a:gd name="T103" fmla="*/ 1388 h 1900"/>
                <a:gd name="T104" fmla="*/ 571 w 1577"/>
                <a:gd name="T105" fmla="*/ 1450 h 1900"/>
                <a:gd name="T106" fmla="*/ 682 w 1577"/>
                <a:gd name="T107" fmla="*/ 1838 h 1900"/>
                <a:gd name="T108" fmla="*/ 709 w 1577"/>
                <a:gd name="T109" fmla="*/ 1719 h 1900"/>
                <a:gd name="T110" fmla="*/ 709 w 1577"/>
                <a:gd name="T111" fmla="*/ 1385 h 1900"/>
                <a:gd name="T112" fmla="*/ 821 w 1577"/>
                <a:gd name="T113" fmla="*/ 1838 h 1900"/>
                <a:gd name="T114" fmla="*/ 937 w 1577"/>
                <a:gd name="T115" fmla="*/ 1485 h 1900"/>
                <a:gd name="T116" fmla="*/ 844 w 1577"/>
                <a:gd name="T117" fmla="*/ 1808 h 1900"/>
                <a:gd name="T118" fmla="*/ 921 w 1577"/>
                <a:gd name="T119" fmla="*/ 1765 h 1900"/>
                <a:gd name="T120" fmla="*/ 1515 w 1577"/>
                <a:gd name="T121" fmla="*/ 1769 h 1900"/>
                <a:gd name="T122" fmla="*/ 1315 w 1577"/>
                <a:gd name="T123" fmla="*/ 1231 h 1900"/>
                <a:gd name="T124" fmla="*/ 1515 w 1577"/>
                <a:gd name="T125" fmla="*/ 1769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77" h="1900">
                  <a:moveTo>
                    <a:pt x="1442" y="1211"/>
                  </a:moveTo>
                  <a:lnTo>
                    <a:pt x="1083" y="1092"/>
                  </a:lnTo>
                  <a:lnTo>
                    <a:pt x="1083" y="977"/>
                  </a:lnTo>
                  <a:lnTo>
                    <a:pt x="1091" y="973"/>
                  </a:lnTo>
                  <a:lnTo>
                    <a:pt x="1118" y="954"/>
                  </a:lnTo>
                  <a:lnTo>
                    <a:pt x="1141" y="934"/>
                  </a:lnTo>
                  <a:lnTo>
                    <a:pt x="1180" y="881"/>
                  </a:lnTo>
                  <a:lnTo>
                    <a:pt x="1195" y="850"/>
                  </a:lnTo>
                  <a:lnTo>
                    <a:pt x="1207" y="815"/>
                  </a:lnTo>
                  <a:lnTo>
                    <a:pt x="1214" y="781"/>
                  </a:lnTo>
                  <a:lnTo>
                    <a:pt x="1214" y="746"/>
                  </a:lnTo>
                  <a:lnTo>
                    <a:pt x="1214" y="596"/>
                  </a:lnTo>
                  <a:lnTo>
                    <a:pt x="1222" y="592"/>
                  </a:lnTo>
                  <a:lnTo>
                    <a:pt x="1241" y="573"/>
                  </a:lnTo>
                  <a:lnTo>
                    <a:pt x="1245" y="557"/>
                  </a:lnTo>
                  <a:lnTo>
                    <a:pt x="1249" y="542"/>
                  </a:lnTo>
                  <a:lnTo>
                    <a:pt x="1249" y="400"/>
                  </a:lnTo>
                  <a:lnTo>
                    <a:pt x="1276" y="338"/>
                  </a:lnTo>
                  <a:lnTo>
                    <a:pt x="1292" y="273"/>
                  </a:lnTo>
                  <a:lnTo>
                    <a:pt x="1295" y="211"/>
                  </a:lnTo>
                  <a:lnTo>
                    <a:pt x="1299" y="154"/>
                  </a:lnTo>
                  <a:lnTo>
                    <a:pt x="1295" y="104"/>
                  </a:lnTo>
                  <a:lnTo>
                    <a:pt x="1288" y="61"/>
                  </a:lnTo>
                  <a:lnTo>
                    <a:pt x="1284" y="46"/>
                  </a:lnTo>
                  <a:lnTo>
                    <a:pt x="1284" y="34"/>
                  </a:lnTo>
                  <a:lnTo>
                    <a:pt x="1280" y="27"/>
                  </a:lnTo>
                  <a:lnTo>
                    <a:pt x="1280" y="23"/>
                  </a:lnTo>
                  <a:lnTo>
                    <a:pt x="1276" y="11"/>
                  </a:lnTo>
                  <a:lnTo>
                    <a:pt x="1265" y="4"/>
                  </a:lnTo>
                  <a:lnTo>
                    <a:pt x="1253" y="0"/>
                  </a:lnTo>
                  <a:lnTo>
                    <a:pt x="1241" y="0"/>
                  </a:lnTo>
                  <a:lnTo>
                    <a:pt x="1172" y="11"/>
                  </a:lnTo>
                  <a:lnTo>
                    <a:pt x="1099" y="15"/>
                  </a:lnTo>
                  <a:lnTo>
                    <a:pt x="1018" y="11"/>
                  </a:lnTo>
                  <a:lnTo>
                    <a:pt x="937" y="7"/>
                  </a:lnTo>
                  <a:lnTo>
                    <a:pt x="817" y="0"/>
                  </a:lnTo>
                  <a:lnTo>
                    <a:pt x="760" y="0"/>
                  </a:lnTo>
                  <a:lnTo>
                    <a:pt x="702" y="4"/>
                  </a:lnTo>
                  <a:lnTo>
                    <a:pt x="648" y="7"/>
                  </a:lnTo>
                  <a:lnTo>
                    <a:pt x="598" y="23"/>
                  </a:lnTo>
                  <a:lnTo>
                    <a:pt x="551" y="42"/>
                  </a:lnTo>
                  <a:lnTo>
                    <a:pt x="505" y="73"/>
                  </a:lnTo>
                  <a:lnTo>
                    <a:pt x="478" y="104"/>
                  </a:lnTo>
                  <a:lnTo>
                    <a:pt x="455" y="134"/>
                  </a:lnTo>
                  <a:lnTo>
                    <a:pt x="432" y="138"/>
                  </a:lnTo>
                  <a:lnTo>
                    <a:pt x="397" y="150"/>
                  </a:lnTo>
                  <a:lnTo>
                    <a:pt x="366" y="165"/>
                  </a:lnTo>
                  <a:lnTo>
                    <a:pt x="339" y="184"/>
                  </a:lnTo>
                  <a:lnTo>
                    <a:pt x="320" y="211"/>
                  </a:lnTo>
                  <a:lnTo>
                    <a:pt x="301" y="238"/>
                  </a:lnTo>
                  <a:lnTo>
                    <a:pt x="293" y="269"/>
                  </a:lnTo>
                  <a:lnTo>
                    <a:pt x="285" y="304"/>
                  </a:lnTo>
                  <a:lnTo>
                    <a:pt x="289" y="338"/>
                  </a:lnTo>
                  <a:lnTo>
                    <a:pt x="324" y="554"/>
                  </a:lnTo>
                  <a:lnTo>
                    <a:pt x="336" y="581"/>
                  </a:lnTo>
                  <a:lnTo>
                    <a:pt x="359" y="596"/>
                  </a:lnTo>
                  <a:lnTo>
                    <a:pt x="363" y="600"/>
                  </a:lnTo>
                  <a:lnTo>
                    <a:pt x="363" y="746"/>
                  </a:lnTo>
                  <a:lnTo>
                    <a:pt x="366" y="781"/>
                  </a:lnTo>
                  <a:lnTo>
                    <a:pt x="374" y="815"/>
                  </a:lnTo>
                  <a:lnTo>
                    <a:pt x="382" y="850"/>
                  </a:lnTo>
                  <a:lnTo>
                    <a:pt x="397" y="881"/>
                  </a:lnTo>
                  <a:lnTo>
                    <a:pt x="436" y="934"/>
                  </a:lnTo>
                  <a:lnTo>
                    <a:pt x="463" y="954"/>
                  </a:lnTo>
                  <a:lnTo>
                    <a:pt x="490" y="973"/>
                  </a:lnTo>
                  <a:lnTo>
                    <a:pt x="497" y="977"/>
                  </a:lnTo>
                  <a:lnTo>
                    <a:pt x="497" y="1092"/>
                  </a:lnTo>
                  <a:lnTo>
                    <a:pt x="135" y="1211"/>
                  </a:lnTo>
                  <a:lnTo>
                    <a:pt x="108" y="1223"/>
                  </a:lnTo>
                  <a:lnTo>
                    <a:pt x="81" y="1238"/>
                  </a:lnTo>
                  <a:lnTo>
                    <a:pt x="39" y="1281"/>
                  </a:lnTo>
                  <a:lnTo>
                    <a:pt x="23" y="1308"/>
                  </a:lnTo>
                  <a:lnTo>
                    <a:pt x="12" y="1335"/>
                  </a:lnTo>
                  <a:lnTo>
                    <a:pt x="4" y="1365"/>
                  </a:lnTo>
                  <a:lnTo>
                    <a:pt x="0" y="1396"/>
                  </a:lnTo>
                  <a:lnTo>
                    <a:pt x="0" y="1769"/>
                  </a:lnTo>
                  <a:lnTo>
                    <a:pt x="4" y="1796"/>
                  </a:lnTo>
                  <a:lnTo>
                    <a:pt x="12" y="1819"/>
                  </a:lnTo>
                  <a:lnTo>
                    <a:pt x="23" y="1842"/>
                  </a:lnTo>
                  <a:lnTo>
                    <a:pt x="39" y="1862"/>
                  </a:lnTo>
                  <a:lnTo>
                    <a:pt x="58" y="1877"/>
                  </a:lnTo>
                  <a:lnTo>
                    <a:pt x="81" y="1888"/>
                  </a:lnTo>
                  <a:lnTo>
                    <a:pt x="104" y="1896"/>
                  </a:lnTo>
                  <a:lnTo>
                    <a:pt x="131" y="1900"/>
                  </a:lnTo>
                  <a:lnTo>
                    <a:pt x="725" y="1900"/>
                  </a:lnTo>
                  <a:lnTo>
                    <a:pt x="725" y="1900"/>
                  </a:lnTo>
                  <a:lnTo>
                    <a:pt x="725" y="1900"/>
                  </a:lnTo>
                  <a:lnTo>
                    <a:pt x="856" y="1900"/>
                  </a:lnTo>
                  <a:lnTo>
                    <a:pt x="856" y="1900"/>
                  </a:lnTo>
                  <a:lnTo>
                    <a:pt x="856" y="1900"/>
                  </a:lnTo>
                  <a:lnTo>
                    <a:pt x="1446" y="1900"/>
                  </a:lnTo>
                  <a:lnTo>
                    <a:pt x="1473" y="1896"/>
                  </a:lnTo>
                  <a:lnTo>
                    <a:pt x="1500" y="1888"/>
                  </a:lnTo>
                  <a:lnTo>
                    <a:pt x="1519" y="1877"/>
                  </a:lnTo>
                  <a:lnTo>
                    <a:pt x="1538" y="1862"/>
                  </a:lnTo>
                  <a:lnTo>
                    <a:pt x="1554" y="1842"/>
                  </a:lnTo>
                  <a:lnTo>
                    <a:pt x="1565" y="1819"/>
                  </a:lnTo>
                  <a:lnTo>
                    <a:pt x="1573" y="1796"/>
                  </a:lnTo>
                  <a:lnTo>
                    <a:pt x="1577" y="1769"/>
                  </a:lnTo>
                  <a:lnTo>
                    <a:pt x="1577" y="1396"/>
                  </a:lnTo>
                  <a:lnTo>
                    <a:pt x="1573" y="1365"/>
                  </a:lnTo>
                  <a:lnTo>
                    <a:pt x="1569" y="1335"/>
                  </a:lnTo>
                  <a:lnTo>
                    <a:pt x="1558" y="1308"/>
                  </a:lnTo>
                  <a:lnTo>
                    <a:pt x="1542" y="1281"/>
                  </a:lnTo>
                  <a:lnTo>
                    <a:pt x="1500" y="1238"/>
                  </a:lnTo>
                  <a:lnTo>
                    <a:pt x="1473" y="1223"/>
                  </a:lnTo>
                  <a:lnTo>
                    <a:pt x="1442" y="1211"/>
                  </a:lnTo>
                  <a:lnTo>
                    <a:pt x="1442" y="1211"/>
                  </a:lnTo>
                  <a:close/>
                  <a:moveTo>
                    <a:pt x="1253" y="1211"/>
                  </a:moveTo>
                  <a:lnTo>
                    <a:pt x="1253" y="1704"/>
                  </a:lnTo>
                  <a:lnTo>
                    <a:pt x="1234" y="1704"/>
                  </a:lnTo>
                  <a:lnTo>
                    <a:pt x="1126" y="1554"/>
                  </a:lnTo>
                  <a:lnTo>
                    <a:pt x="1118" y="1546"/>
                  </a:lnTo>
                  <a:lnTo>
                    <a:pt x="1103" y="1542"/>
                  </a:lnTo>
                  <a:lnTo>
                    <a:pt x="1087" y="1546"/>
                  </a:lnTo>
                  <a:lnTo>
                    <a:pt x="1076" y="1554"/>
                  </a:lnTo>
                  <a:lnTo>
                    <a:pt x="972" y="1704"/>
                  </a:lnTo>
                  <a:lnTo>
                    <a:pt x="941" y="1704"/>
                  </a:lnTo>
                  <a:lnTo>
                    <a:pt x="960" y="1642"/>
                  </a:lnTo>
                  <a:lnTo>
                    <a:pt x="975" y="1581"/>
                  </a:lnTo>
                  <a:lnTo>
                    <a:pt x="995" y="1515"/>
                  </a:lnTo>
                  <a:lnTo>
                    <a:pt x="1010" y="1450"/>
                  </a:lnTo>
                  <a:lnTo>
                    <a:pt x="1022" y="1450"/>
                  </a:lnTo>
                  <a:lnTo>
                    <a:pt x="1037" y="1450"/>
                  </a:lnTo>
                  <a:lnTo>
                    <a:pt x="1053" y="1442"/>
                  </a:lnTo>
                  <a:lnTo>
                    <a:pt x="1076" y="1419"/>
                  </a:lnTo>
                  <a:lnTo>
                    <a:pt x="1083" y="1404"/>
                  </a:lnTo>
                  <a:lnTo>
                    <a:pt x="1083" y="1388"/>
                  </a:lnTo>
                  <a:lnTo>
                    <a:pt x="1083" y="1231"/>
                  </a:lnTo>
                  <a:lnTo>
                    <a:pt x="1083" y="1215"/>
                  </a:lnTo>
                  <a:lnTo>
                    <a:pt x="1076" y="1200"/>
                  </a:lnTo>
                  <a:lnTo>
                    <a:pt x="1053" y="1177"/>
                  </a:lnTo>
                  <a:lnTo>
                    <a:pt x="1049" y="1173"/>
                  </a:lnTo>
                  <a:lnTo>
                    <a:pt x="1064" y="1150"/>
                  </a:lnTo>
                  <a:lnTo>
                    <a:pt x="1253" y="1211"/>
                  </a:lnTo>
                  <a:close/>
                  <a:moveTo>
                    <a:pt x="1157" y="1704"/>
                  </a:moveTo>
                  <a:lnTo>
                    <a:pt x="1045" y="1704"/>
                  </a:lnTo>
                  <a:lnTo>
                    <a:pt x="1103" y="1627"/>
                  </a:lnTo>
                  <a:lnTo>
                    <a:pt x="1157" y="1704"/>
                  </a:lnTo>
                  <a:close/>
                  <a:moveTo>
                    <a:pt x="821" y="1211"/>
                  </a:moveTo>
                  <a:lnTo>
                    <a:pt x="756" y="1211"/>
                  </a:lnTo>
                  <a:lnTo>
                    <a:pt x="729" y="1219"/>
                  </a:lnTo>
                  <a:lnTo>
                    <a:pt x="709" y="1234"/>
                  </a:lnTo>
                  <a:lnTo>
                    <a:pt x="613" y="1188"/>
                  </a:lnTo>
                  <a:lnTo>
                    <a:pt x="559" y="1104"/>
                  </a:lnTo>
                  <a:lnTo>
                    <a:pt x="559" y="1015"/>
                  </a:lnTo>
                  <a:lnTo>
                    <a:pt x="659" y="1073"/>
                  </a:lnTo>
                  <a:lnTo>
                    <a:pt x="690" y="1088"/>
                  </a:lnTo>
                  <a:lnTo>
                    <a:pt x="721" y="1100"/>
                  </a:lnTo>
                  <a:lnTo>
                    <a:pt x="756" y="1108"/>
                  </a:lnTo>
                  <a:lnTo>
                    <a:pt x="790" y="1111"/>
                  </a:lnTo>
                  <a:lnTo>
                    <a:pt x="825" y="1108"/>
                  </a:lnTo>
                  <a:lnTo>
                    <a:pt x="856" y="1100"/>
                  </a:lnTo>
                  <a:lnTo>
                    <a:pt x="891" y="1088"/>
                  </a:lnTo>
                  <a:lnTo>
                    <a:pt x="918" y="1073"/>
                  </a:lnTo>
                  <a:lnTo>
                    <a:pt x="1022" y="1015"/>
                  </a:lnTo>
                  <a:lnTo>
                    <a:pt x="1022" y="1104"/>
                  </a:lnTo>
                  <a:lnTo>
                    <a:pt x="968" y="1188"/>
                  </a:lnTo>
                  <a:lnTo>
                    <a:pt x="871" y="1234"/>
                  </a:lnTo>
                  <a:lnTo>
                    <a:pt x="848" y="1219"/>
                  </a:lnTo>
                  <a:lnTo>
                    <a:pt x="821" y="1211"/>
                  </a:lnTo>
                  <a:lnTo>
                    <a:pt x="821" y="1211"/>
                  </a:lnTo>
                  <a:close/>
                  <a:moveTo>
                    <a:pt x="825" y="1277"/>
                  </a:moveTo>
                  <a:lnTo>
                    <a:pt x="825" y="1342"/>
                  </a:lnTo>
                  <a:lnTo>
                    <a:pt x="821" y="1346"/>
                  </a:lnTo>
                  <a:lnTo>
                    <a:pt x="756" y="1346"/>
                  </a:lnTo>
                  <a:lnTo>
                    <a:pt x="756" y="1342"/>
                  </a:lnTo>
                  <a:lnTo>
                    <a:pt x="756" y="1277"/>
                  </a:lnTo>
                  <a:lnTo>
                    <a:pt x="756" y="1277"/>
                  </a:lnTo>
                  <a:lnTo>
                    <a:pt x="756" y="1273"/>
                  </a:lnTo>
                  <a:lnTo>
                    <a:pt x="821" y="1273"/>
                  </a:lnTo>
                  <a:lnTo>
                    <a:pt x="825" y="1277"/>
                  </a:lnTo>
                  <a:lnTo>
                    <a:pt x="825" y="1277"/>
                  </a:lnTo>
                  <a:close/>
                  <a:moveTo>
                    <a:pt x="694" y="1296"/>
                  </a:moveTo>
                  <a:lnTo>
                    <a:pt x="694" y="1323"/>
                  </a:lnTo>
                  <a:lnTo>
                    <a:pt x="559" y="1388"/>
                  </a:lnTo>
                  <a:lnTo>
                    <a:pt x="559" y="1388"/>
                  </a:lnTo>
                  <a:lnTo>
                    <a:pt x="559" y="1388"/>
                  </a:lnTo>
                  <a:lnTo>
                    <a:pt x="559" y="1231"/>
                  </a:lnTo>
                  <a:lnTo>
                    <a:pt x="559" y="1231"/>
                  </a:lnTo>
                  <a:lnTo>
                    <a:pt x="559" y="1231"/>
                  </a:lnTo>
                  <a:lnTo>
                    <a:pt x="694" y="1296"/>
                  </a:lnTo>
                  <a:close/>
                  <a:moveTo>
                    <a:pt x="887" y="1296"/>
                  </a:moveTo>
                  <a:lnTo>
                    <a:pt x="1018" y="1231"/>
                  </a:lnTo>
                  <a:lnTo>
                    <a:pt x="1022" y="1231"/>
                  </a:lnTo>
                  <a:lnTo>
                    <a:pt x="1022" y="1231"/>
                  </a:lnTo>
                  <a:lnTo>
                    <a:pt x="1022" y="1388"/>
                  </a:lnTo>
                  <a:lnTo>
                    <a:pt x="1022" y="1388"/>
                  </a:lnTo>
                  <a:lnTo>
                    <a:pt x="1018" y="1388"/>
                  </a:lnTo>
                  <a:lnTo>
                    <a:pt x="887" y="1323"/>
                  </a:lnTo>
                  <a:lnTo>
                    <a:pt x="887" y="1296"/>
                  </a:lnTo>
                  <a:close/>
                  <a:moveTo>
                    <a:pt x="351" y="327"/>
                  </a:moveTo>
                  <a:lnTo>
                    <a:pt x="347" y="307"/>
                  </a:lnTo>
                  <a:lnTo>
                    <a:pt x="351" y="284"/>
                  </a:lnTo>
                  <a:lnTo>
                    <a:pt x="366" y="250"/>
                  </a:lnTo>
                  <a:lnTo>
                    <a:pt x="393" y="219"/>
                  </a:lnTo>
                  <a:lnTo>
                    <a:pt x="432" y="204"/>
                  </a:lnTo>
                  <a:lnTo>
                    <a:pt x="432" y="219"/>
                  </a:lnTo>
                  <a:lnTo>
                    <a:pt x="428" y="227"/>
                  </a:lnTo>
                  <a:lnTo>
                    <a:pt x="432" y="238"/>
                  </a:lnTo>
                  <a:lnTo>
                    <a:pt x="436" y="246"/>
                  </a:lnTo>
                  <a:lnTo>
                    <a:pt x="447" y="254"/>
                  </a:lnTo>
                  <a:lnTo>
                    <a:pt x="459" y="257"/>
                  </a:lnTo>
                  <a:lnTo>
                    <a:pt x="470" y="257"/>
                  </a:lnTo>
                  <a:lnTo>
                    <a:pt x="478" y="250"/>
                  </a:lnTo>
                  <a:lnTo>
                    <a:pt x="486" y="242"/>
                  </a:lnTo>
                  <a:lnTo>
                    <a:pt x="490" y="230"/>
                  </a:lnTo>
                  <a:lnTo>
                    <a:pt x="497" y="200"/>
                  </a:lnTo>
                  <a:lnTo>
                    <a:pt x="501" y="180"/>
                  </a:lnTo>
                  <a:lnTo>
                    <a:pt x="513" y="161"/>
                  </a:lnTo>
                  <a:lnTo>
                    <a:pt x="528" y="138"/>
                  </a:lnTo>
                  <a:lnTo>
                    <a:pt x="548" y="119"/>
                  </a:lnTo>
                  <a:lnTo>
                    <a:pt x="582" y="96"/>
                  </a:lnTo>
                  <a:lnTo>
                    <a:pt x="621" y="80"/>
                  </a:lnTo>
                  <a:lnTo>
                    <a:pt x="667" y="69"/>
                  </a:lnTo>
                  <a:lnTo>
                    <a:pt x="713" y="61"/>
                  </a:lnTo>
                  <a:lnTo>
                    <a:pt x="767" y="61"/>
                  </a:lnTo>
                  <a:lnTo>
                    <a:pt x="821" y="61"/>
                  </a:lnTo>
                  <a:lnTo>
                    <a:pt x="933" y="69"/>
                  </a:lnTo>
                  <a:lnTo>
                    <a:pt x="1006" y="73"/>
                  </a:lnTo>
                  <a:lnTo>
                    <a:pt x="1083" y="77"/>
                  </a:lnTo>
                  <a:lnTo>
                    <a:pt x="1157" y="77"/>
                  </a:lnTo>
                  <a:lnTo>
                    <a:pt x="1226" y="65"/>
                  </a:lnTo>
                  <a:lnTo>
                    <a:pt x="1230" y="92"/>
                  </a:lnTo>
                  <a:lnTo>
                    <a:pt x="1234" y="127"/>
                  </a:lnTo>
                  <a:lnTo>
                    <a:pt x="1238" y="161"/>
                  </a:lnTo>
                  <a:lnTo>
                    <a:pt x="1238" y="204"/>
                  </a:lnTo>
                  <a:lnTo>
                    <a:pt x="1234" y="246"/>
                  </a:lnTo>
                  <a:lnTo>
                    <a:pt x="1222" y="292"/>
                  </a:lnTo>
                  <a:lnTo>
                    <a:pt x="1211" y="334"/>
                  </a:lnTo>
                  <a:lnTo>
                    <a:pt x="1191" y="377"/>
                  </a:lnTo>
                  <a:lnTo>
                    <a:pt x="1187" y="392"/>
                  </a:lnTo>
                  <a:lnTo>
                    <a:pt x="1187" y="538"/>
                  </a:lnTo>
                  <a:lnTo>
                    <a:pt x="1134" y="511"/>
                  </a:lnTo>
                  <a:lnTo>
                    <a:pt x="1122" y="500"/>
                  </a:lnTo>
                  <a:lnTo>
                    <a:pt x="1118" y="484"/>
                  </a:lnTo>
                  <a:lnTo>
                    <a:pt x="1118" y="450"/>
                  </a:lnTo>
                  <a:lnTo>
                    <a:pt x="1110" y="415"/>
                  </a:lnTo>
                  <a:lnTo>
                    <a:pt x="1091" y="384"/>
                  </a:lnTo>
                  <a:lnTo>
                    <a:pt x="1060" y="365"/>
                  </a:lnTo>
                  <a:lnTo>
                    <a:pt x="1026" y="361"/>
                  </a:lnTo>
                  <a:lnTo>
                    <a:pt x="551" y="361"/>
                  </a:lnTo>
                  <a:lnTo>
                    <a:pt x="517" y="365"/>
                  </a:lnTo>
                  <a:lnTo>
                    <a:pt x="490" y="384"/>
                  </a:lnTo>
                  <a:lnTo>
                    <a:pt x="470" y="415"/>
                  </a:lnTo>
                  <a:lnTo>
                    <a:pt x="463" y="450"/>
                  </a:lnTo>
                  <a:lnTo>
                    <a:pt x="463" y="484"/>
                  </a:lnTo>
                  <a:lnTo>
                    <a:pt x="459" y="500"/>
                  </a:lnTo>
                  <a:lnTo>
                    <a:pt x="447" y="511"/>
                  </a:lnTo>
                  <a:lnTo>
                    <a:pt x="386" y="542"/>
                  </a:lnTo>
                  <a:lnTo>
                    <a:pt x="351" y="327"/>
                  </a:lnTo>
                  <a:close/>
                  <a:moveTo>
                    <a:pt x="424" y="746"/>
                  </a:moveTo>
                  <a:lnTo>
                    <a:pt x="424" y="588"/>
                  </a:lnTo>
                  <a:lnTo>
                    <a:pt x="474" y="565"/>
                  </a:lnTo>
                  <a:lnTo>
                    <a:pt x="497" y="550"/>
                  </a:lnTo>
                  <a:lnTo>
                    <a:pt x="513" y="534"/>
                  </a:lnTo>
                  <a:lnTo>
                    <a:pt x="521" y="511"/>
                  </a:lnTo>
                  <a:lnTo>
                    <a:pt x="524" y="484"/>
                  </a:lnTo>
                  <a:lnTo>
                    <a:pt x="524" y="450"/>
                  </a:lnTo>
                  <a:lnTo>
                    <a:pt x="528" y="438"/>
                  </a:lnTo>
                  <a:lnTo>
                    <a:pt x="532" y="431"/>
                  </a:lnTo>
                  <a:lnTo>
                    <a:pt x="540" y="423"/>
                  </a:lnTo>
                  <a:lnTo>
                    <a:pt x="551" y="423"/>
                  </a:lnTo>
                  <a:lnTo>
                    <a:pt x="1026" y="423"/>
                  </a:lnTo>
                  <a:lnTo>
                    <a:pt x="1037" y="423"/>
                  </a:lnTo>
                  <a:lnTo>
                    <a:pt x="1049" y="431"/>
                  </a:lnTo>
                  <a:lnTo>
                    <a:pt x="1053" y="438"/>
                  </a:lnTo>
                  <a:lnTo>
                    <a:pt x="1056" y="450"/>
                  </a:lnTo>
                  <a:lnTo>
                    <a:pt x="1056" y="484"/>
                  </a:lnTo>
                  <a:lnTo>
                    <a:pt x="1060" y="511"/>
                  </a:lnTo>
                  <a:lnTo>
                    <a:pt x="1068" y="534"/>
                  </a:lnTo>
                  <a:lnTo>
                    <a:pt x="1083" y="550"/>
                  </a:lnTo>
                  <a:lnTo>
                    <a:pt x="1103" y="565"/>
                  </a:lnTo>
                  <a:lnTo>
                    <a:pt x="1153" y="588"/>
                  </a:lnTo>
                  <a:lnTo>
                    <a:pt x="1153" y="746"/>
                  </a:lnTo>
                  <a:lnTo>
                    <a:pt x="1145" y="800"/>
                  </a:lnTo>
                  <a:lnTo>
                    <a:pt x="1130" y="850"/>
                  </a:lnTo>
                  <a:lnTo>
                    <a:pt x="1099" y="888"/>
                  </a:lnTo>
                  <a:lnTo>
                    <a:pt x="1056" y="923"/>
                  </a:lnTo>
                  <a:lnTo>
                    <a:pt x="887" y="1023"/>
                  </a:lnTo>
                  <a:lnTo>
                    <a:pt x="841" y="1042"/>
                  </a:lnTo>
                  <a:lnTo>
                    <a:pt x="790" y="1050"/>
                  </a:lnTo>
                  <a:lnTo>
                    <a:pt x="740" y="1042"/>
                  </a:lnTo>
                  <a:lnTo>
                    <a:pt x="690" y="1023"/>
                  </a:lnTo>
                  <a:lnTo>
                    <a:pt x="521" y="923"/>
                  </a:lnTo>
                  <a:lnTo>
                    <a:pt x="482" y="888"/>
                  </a:lnTo>
                  <a:lnTo>
                    <a:pt x="451" y="850"/>
                  </a:lnTo>
                  <a:lnTo>
                    <a:pt x="432" y="800"/>
                  </a:lnTo>
                  <a:lnTo>
                    <a:pt x="424" y="746"/>
                  </a:lnTo>
                  <a:lnTo>
                    <a:pt x="424" y="746"/>
                  </a:lnTo>
                  <a:close/>
                  <a:moveTo>
                    <a:pt x="266" y="1838"/>
                  </a:moveTo>
                  <a:lnTo>
                    <a:pt x="131" y="1838"/>
                  </a:lnTo>
                  <a:lnTo>
                    <a:pt x="104" y="1831"/>
                  </a:lnTo>
                  <a:lnTo>
                    <a:pt x="85" y="1815"/>
                  </a:lnTo>
                  <a:lnTo>
                    <a:pt x="70" y="1796"/>
                  </a:lnTo>
                  <a:lnTo>
                    <a:pt x="66" y="1769"/>
                  </a:lnTo>
                  <a:lnTo>
                    <a:pt x="66" y="1396"/>
                  </a:lnTo>
                  <a:lnTo>
                    <a:pt x="70" y="1354"/>
                  </a:lnTo>
                  <a:lnTo>
                    <a:pt x="89" y="1315"/>
                  </a:lnTo>
                  <a:lnTo>
                    <a:pt x="120" y="1288"/>
                  </a:lnTo>
                  <a:lnTo>
                    <a:pt x="154" y="1269"/>
                  </a:lnTo>
                  <a:lnTo>
                    <a:pt x="266" y="1231"/>
                  </a:lnTo>
                  <a:lnTo>
                    <a:pt x="266" y="1838"/>
                  </a:lnTo>
                  <a:close/>
                  <a:moveTo>
                    <a:pt x="328" y="1838"/>
                  </a:moveTo>
                  <a:lnTo>
                    <a:pt x="328" y="1211"/>
                  </a:lnTo>
                  <a:lnTo>
                    <a:pt x="513" y="1150"/>
                  </a:lnTo>
                  <a:lnTo>
                    <a:pt x="532" y="1173"/>
                  </a:lnTo>
                  <a:lnTo>
                    <a:pt x="524" y="1177"/>
                  </a:lnTo>
                  <a:lnTo>
                    <a:pt x="505" y="1200"/>
                  </a:lnTo>
                  <a:lnTo>
                    <a:pt x="497" y="1215"/>
                  </a:lnTo>
                  <a:lnTo>
                    <a:pt x="497" y="1231"/>
                  </a:lnTo>
                  <a:lnTo>
                    <a:pt x="497" y="1388"/>
                  </a:lnTo>
                  <a:lnTo>
                    <a:pt x="497" y="1404"/>
                  </a:lnTo>
                  <a:lnTo>
                    <a:pt x="505" y="1419"/>
                  </a:lnTo>
                  <a:lnTo>
                    <a:pt x="524" y="1442"/>
                  </a:lnTo>
                  <a:lnTo>
                    <a:pt x="544" y="1450"/>
                  </a:lnTo>
                  <a:lnTo>
                    <a:pt x="559" y="1450"/>
                  </a:lnTo>
                  <a:lnTo>
                    <a:pt x="571" y="1450"/>
                  </a:lnTo>
                  <a:lnTo>
                    <a:pt x="598" y="1558"/>
                  </a:lnTo>
                  <a:lnTo>
                    <a:pt x="629" y="1669"/>
                  </a:lnTo>
                  <a:lnTo>
                    <a:pt x="644" y="1719"/>
                  </a:lnTo>
                  <a:lnTo>
                    <a:pt x="659" y="1765"/>
                  </a:lnTo>
                  <a:lnTo>
                    <a:pt x="671" y="1804"/>
                  </a:lnTo>
                  <a:lnTo>
                    <a:pt x="682" y="1838"/>
                  </a:lnTo>
                  <a:lnTo>
                    <a:pt x="328" y="1838"/>
                  </a:lnTo>
                  <a:close/>
                  <a:moveTo>
                    <a:pt x="760" y="1838"/>
                  </a:moveTo>
                  <a:lnTo>
                    <a:pt x="748" y="1838"/>
                  </a:lnTo>
                  <a:lnTo>
                    <a:pt x="736" y="1808"/>
                  </a:lnTo>
                  <a:lnTo>
                    <a:pt x="725" y="1765"/>
                  </a:lnTo>
                  <a:lnTo>
                    <a:pt x="709" y="1719"/>
                  </a:lnTo>
                  <a:lnTo>
                    <a:pt x="690" y="1665"/>
                  </a:lnTo>
                  <a:lnTo>
                    <a:pt x="675" y="1604"/>
                  </a:lnTo>
                  <a:lnTo>
                    <a:pt x="659" y="1546"/>
                  </a:lnTo>
                  <a:lnTo>
                    <a:pt x="640" y="1485"/>
                  </a:lnTo>
                  <a:lnTo>
                    <a:pt x="629" y="1423"/>
                  </a:lnTo>
                  <a:lnTo>
                    <a:pt x="709" y="1385"/>
                  </a:lnTo>
                  <a:lnTo>
                    <a:pt x="729" y="1400"/>
                  </a:lnTo>
                  <a:lnTo>
                    <a:pt x="756" y="1408"/>
                  </a:lnTo>
                  <a:lnTo>
                    <a:pt x="760" y="1408"/>
                  </a:lnTo>
                  <a:lnTo>
                    <a:pt x="760" y="1838"/>
                  </a:lnTo>
                  <a:close/>
                  <a:moveTo>
                    <a:pt x="833" y="1838"/>
                  </a:moveTo>
                  <a:lnTo>
                    <a:pt x="821" y="1838"/>
                  </a:lnTo>
                  <a:lnTo>
                    <a:pt x="821" y="1408"/>
                  </a:lnTo>
                  <a:lnTo>
                    <a:pt x="821" y="1408"/>
                  </a:lnTo>
                  <a:lnTo>
                    <a:pt x="848" y="1400"/>
                  </a:lnTo>
                  <a:lnTo>
                    <a:pt x="871" y="1385"/>
                  </a:lnTo>
                  <a:lnTo>
                    <a:pt x="952" y="1427"/>
                  </a:lnTo>
                  <a:lnTo>
                    <a:pt x="937" y="1485"/>
                  </a:lnTo>
                  <a:lnTo>
                    <a:pt x="921" y="1546"/>
                  </a:lnTo>
                  <a:lnTo>
                    <a:pt x="906" y="1608"/>
                  </a:lnTo>
                  <a:lnTo>
                    <a:pt x="887" y="1665"/>
                  </a:lnTo>
                  <a:lnTo>
                    <a:pt x="871" y="1719"/>
                  </a:lnTo>
                  <a:lnTo>
                    <a:pt x="856" y="1765"/>
                  </a:lnTo>
                  <a:lnTo>
                    <a:pt x="844" y="1808"/>
                  </a:lnTo>
                  <a:lnTo>
                    <a:pt x="833" y="1838"/>
                  </a:lnTo>
                  <a:lnTo>
                    <a:pt x="833" y="1838"/>
                  </a:lnTo>
                  <a:close/>
                  <a:moveTo>
                    <a:pt x="1253" y="1838"/>
                  </a:moveTo>
                  <a:lnTo>
                    <a:pt x="898" y="1838"/>
                  </a:lnTo>
                  <a:lnTo>
                    <a:pt x="910" y="1804"/>
                  </a:lnTo>
                  <a:lnTo>
                    <a:pt x="921" y="1765"/>
                  </a:lnTo>
                  <a:lnTo>
                    <a:pt x="1218" y="1765"/>
                  </a:lnTo>
                  <a:lnTo>
                    <a:pt x="1218" y="1765"/>
                  </a:lnTo>
                  <a:lnTo>
                    <a:pt x="1218" y="1765"/>
                  </a:lnTo>
                  <a:lnTo>
                    <a:pt x="1253" y="1765"/>
                  </a:lnTo>
                  <a:lnTo>
                    <a:pt x="1253" y="1838"/>
                  </a:lnTo>
                  <a:close/>
                  <a:moveTo>
                    <a:pt x="1515" y="1769"/>
                  </a:moveTo>
                  <a:lnTo>
                    <a:pt x="1511" y="1796"/>
                  </a:lnTo>
                  <a:lnTo>
                    <a:pt x="1496" y="1815"/>
                  </a:lnTo>
                  <a:lnTo>
                    <a:pt x="1473" y="1831"/>
                  </a:lnTo>
                  <a:lnTo>
                    <a:pt x="1446" y="1838"/>
                  </a:lnTo>
                  <a:lnTo>
                    <a:pt x="1315" y="1838"/>
                  </a:lnTo>
                  <a:lnTo>
                    <a:pt x="1315" y="1231"/>
                  </a:lnTo>
                  <a:lnTo>
                    <a:pt x="1423" y="1269"/>
                  </a:lnTo>
                  <a:lnTo>
                    <a:pt x="1461" y="1288"/>
                  </a:lnTo>
                  <a:lnTo>
                    <a:pt x="1492" y="1315"/>
                  </a:lnTo>
                  <a:lnTo>
                    <a:pt x="1507" y="1354"/>
                  </a:lnTo>
                  <a:lnTo>
                    <a:pt x="1515" y="1396"/>
                  </a:lnTo>
                  <a:lnTo>
                    <a:pt x="1515" y="17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1698253" y="1185876"/>
            <a:ext cx="430115" cy="392635"/>
            <a:chOff x="557213" y="3479800"/>
            <a:chExt cx="3024187" cy="2760663"/>
          </a:xfrm>
        </p:grpSpPr>
        <p:sp>
          <p:nvSpPr>
            <p:cNvPr id="134" name="Freeform 228"/>
            <p:cNvSpPr>
              <a:spLocks noEditPoints="1"/>
            </p:cNvSpPr>
            <p:nvPr/>
          </p:nvSpPr>
          <p:spPr bwMode="auto">
            <a:xfrm>
              <a:off x="557213" y="4786313"/>
              <a:ext cx="3024187" cy="1454150"/>
            </a:xfrm>
            <a:custGeom>
              <a:avLst/>
              <a:gdLst>
                <a:gd name="T0" fmla="*/ 12 w 1905"/>
                <a:gd name="T1" fmla="*/ 8 h 916"/>
                <a:gd name="T2" fmla="*/ 4 w 1905"/>
                <a:gd name="T3" fmla="*/ 174 h 916"/>
                <a:gd name="T4" fmla="*/ 35 w 1905"/>
                <a:gd name="T5" fmla="*/ 193 h 916"/>
                <a:gd name="T6" fmla="*/ 54 w 1905"/>
                <a:gd name="T7" fmla="*/ 781 h 916"/>
                <a:gd name="T8" fmla="*/ 428 w 1905"/>
                <a:gd name="T9" fmla="*/ 854 h 916"/>
                <a:gd name="T10" fmla="*/ 397 w 1905"/>
                <a:gd name="T11" fmla="*/ 885 h 916"/>
                <a:gd name="T12" fmla="*/ 428 w 1905"/>
                <a:gd name="T13" fmla="*/ 916 h 916"/>
                <a:gd name="T14" fmla="*/ 655 w 1905"/>
                <a:gd name="T15" fmla="*/ 897 h 916"/>
                <a:gd name="T16" fmla="*/ 636 w 1905"/>
                <a:gd name="T17" fmla="*/ 854 h 916"/>
                <a:gd name="T18" fmla="*/ 1349 w 1905"/>
                <a:gd name="T19" fmla="*/ 781 h 916"/>
                <a:gd name="T20" fmla="*/ 1261 w 1905"/>
                <a:gd name="T21" fmla="*/ 862 h 916"/>
                <a:gd name="T22" fmla="*/ 1261 w 1905"/>
                <a:gd name="T23" fmla="*/ 904 h 916"/>
                <a:gd name="T24" fmla="*/ 1492 w 1905"/>
                <a:gd name="T25" fmla="*/ 912 h 916"/>
                <a:gd name="T26" fmla="*/ 1507 w 1905"/>
                <a:gd name="T27" fmla="*/ 870 h 916"/>
                <a:gd name="T28" fmla="*/ 1411 w 1905"/>
                <a:gd name="T29" fmla="*/ 854 h 916"/>
                <a:gd name="T30" fmla="*/ 1866 w 1905"/>
                <a:gd name="T31" fmla="*/ 774 h 916"/>
                <a:gd name="T32" fmla="*/ 1874 w 1905"/>
                <a:gd name="T33" fmla="*/ 193 h 916"/>
                <a:gd name="T34" fmla="*/ 1905 w 1905"/>
                <a:gd name="T35" fmla="*/ 162 h 916"/>
                <a:gd name="T36" fmla="*/ 1889 w 1905"/>
                <a:gd name="T37" fmla="*/ 0 h 916"/>
                <a:gd name="T38" fmla="*/ 97 w 1905"/>
                <a:gd name="T39" fmla="*/ 720 h 916"/>
                <a:gd name="T40" fmla="*/ 366 w 1905"/>
                <a:gd name="T41" fmla="*/ 408 h 916"/>
                <a:gd name="T42" fmla="*/ 497 w 1905"/>
                <a:gd name="T43" fmla="*/ 454 h 916"/>
                <a:gd name="T44" fmla="*/ 424 w 1905"/>
                <a:gd name="T45" fmla="*/ 385 h 916"/>
                <a:gd name="T46" fmla="*/ 659 w 1905"/>
                <a:gd name="T47" fmla="*/ 324 h 916"/>
                <a:gd name="T48" fmla="*/ 694 w 1905"/>
                <a:gd name="T49" fmla="*/ 358 h 916"/>
                <a:gd name="T50" fmla="*/ 659 w 1905"/>
                <a:gd name="T51" fmla="*/ 393 h 916"/>
                <a:gd name="T52" fmla="*/ 1238 w 1905"/>
                <a:gd name="T53" fmla="*/ 593 h 916"/>
                <a:gd name="T54" fmla="*/ 1222 w 1905"/>
                <a:gd name="T55" fmla="*/ 631 h 916"/>
                <a:gd name="T56" fmla="*/ 1349 w 1905"/>
                <a:gd name="T57" fmla="*/ 651 h 916"/>
                <a:gd name="T58" fmla="*/ 659 w 1905"/>
                <a:gd name="T59" fmla="*/ 651 h 916"/>
                <a:gd name="T60" fmla="*/ 690 w 1905"/>
                <a:gd name="T61" fmla="*/ 620 h 916"/>
                <a:gd name="T62" fmla="*/ 659 w 1905"/>
                <a:gd name="T63" fmla="*/ 589 h 916"/>
                <a:gd name="T64" fmla="*/ 679 w 1905"/>
                <a:gd name="T65" fmla="*/ 454 h 916"/>
                <a:gd name="T66" fmla="*/ 752 w 1905"/>
                <a:gd name="T67" fmla="*/ 377 h 916"/>
                <a:gd name="T68" fmla="*/ 725 w 1905"/>
                <a:gd name="T69" fmla="*/ 289 h 916"/>
                <a:gd name="T70" fmla="*/ 393 w 1905"/>
                <a:gd name="T71" fmla="*/ 262 h 916"/>
                <a:gd name="T72" fmla="*/ 1519 w 1905"/>
                <a:gd name="T73" fmla="*/ 262 h 916"/>
                <a:gd name="T74" fmla="*/ 1214 w 1905"/>
                <a:gd name="T75" fmla="*/ 270 h 916"/>
                <a:gd name="T76" fmla="*/ 1153 w 1905"/>
                <a:gd name="T77" fmla="*/ 358 h 916"/>
                <a:gd name="T78" fmla="*/ 1214 w 1905"/>
                <a:gd name="T79" fmla="*/ 447 h 916"/>
                <a:gd name="T80" fmla="*/ 1349 w 1905"/>
                <a:gd name="T81" fmla="*/ 589 h 916"/>
                <a:gd name="T82" fmla="*/ 1218 w 1905"/>
                <a:gd name="T83" fmla="*/ 374 h 916"/>
                <a:gd name="T84" fmla="*/ 1238 w 1905"/>
                <a:gd name="T85" fmla="*/ 327 h 916"/>
                <a:gd name="T86" fmla="*/ 1492 w 1905"/>
                <a:gd name="T87" fmla="*/ 377 h 916"/>
                <a:gd name="T88" fmla="*/ 1249 w 1905"/>
                <a:gd name="T89" fmla="*/ 393 h 916"/>
                <a:gd name="T90" fmla="*/ 1461 w 1905"/>
                <a:gd name="T91" fmla="*/ 454 h 916"/>
                <a:gd name="T92" fmla="*/ 1554 w 1905"/>
                <a:gd name="T93" fmla="*/ 377 h 916"/>
                <a:gd name="T94" fmla="*/ 1843 w 1905"/>
                <a:gd name="T95" fmla="*/ 131 h 916"/>
                <a:gd name="T96" fmla="*/ 1596 w 1905"/>
                <a:gd name="T97" fmla="*/ 104 h 916"/>
                <a:gd name="T98" fmla="*/ 1554 w 1905"/>
                <a:gd name="T99" fmla="*/ 112 h 916"/>
                <a:gd name="T100" fmla="*/ 359 w 1905"/>
                <a:gd name="T101" fmla="*/ 124 h 916"/>
                <a:gd name="T102" fmla="*/ 324 w 1905"/>
                <a:gd name="T103" fmla="*/ 97 h 916"/>
                <a:gd name="T104" fmla="*/ 297 w 1905"/>
                <a:gd name="T105" fmla="*/ 131 h 916"/>
                <a:gd name="T106" fmla="*/ 1843 w 1905"/>
                <a:gd name="T107" fmla="*/ 131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5" h="916">
                  <a:moveTo>
                    <a:pt x="1874" y="0"/>
                  </a:moveTo>
                  <a:lnTo>
                    <a:pt x="35" y="0"/>
                  </a:lnTo>
                  <a:lnTo>
                    <a:pt x="19" y="0"/>
                  </a:lnTo>
                  <a:lnTo>
                    <a:pt x="12" y="8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0" y="162"/>
                  </a:lnTo>
                  <a:lnTo>
                    <a:pt x="4" y="174"/>
                  </a:lnTo>
                  <a:lnTo>
                    <a:pt x="12" y="181"/>
                  </a:lnTo>
                  <a:lnTo>
                    <a:pt x="19" y="189"/>
                  </a:lnTo>
                  <a:lnTo>
                    <a:pt x="35" y="193"/>
                  </a:lnTo>
                  <a:lnTo>
                    <a:pt x="35" y="193"/>
                  </a:lnTo>
                  <a:lnTo>
                    <a:pt x="35" y="751"/>
                  </a:lnTo>
                  <a:lnTo>
                    <a:pt x="39" y="766"/>
                  </a:lnTo>
                  <a:lnTo>
                    <a:pt x="43" y="774"/>
                  </a:lnTo>
                  <a:lnTo>
                    <a:pt x="54" y="781"/>
                  </a:lnTo>
                  <a:lnTo>
                    <a:pt x="66" y="781"/>
                  </a:lnTo>
                  <a:lnTo>
                    <a:pt x="497" y="781"/>
                  </a:lnTo>
                  <a:lnTo>
                    <a:pt x="497" y="854"/>
                  </a:lnTo>
                  <a:lnTo>
                    <a:pt x="428" y="854"/>
                  </a:lnTo>
                  <a:lnTo>
                    <a:pt x="416" y="854"/>
                  </a:lnTo>
                  <a:lnTo>
                    <a:pt x="405" y="862"/>
                  </a:lnTo>
                  <a:lnTo>
                    <a:pt x="401" y="870"/>
                  </a:lnTo>
                  <a:lnTo>
                    <a:pt x="397" y="885"/>
                  </a:lnTo>
                  <a:lnTo>
                    <a:pt x="401" y="897"/>
                  </a:lnTo>
                  <a:lnTo>
                    <a:pt x="405" y="904"/>
                  </a:lnTo>
                  <a:lnTo>
                    <a:pt x="416" y="912"/>
                  </a:lnTo>
                  <a:lnTo>
                    <a:pt x="428" y="916"/>
                  </a:lnTo>
                  <a:lnTo>
                    <a:pt x="625" y="916"/>
                  </a:lnTo>
                  <a:lnTo>
                    <a:pt x="636" y="912"/>
                  </a:lnTo>
                  <a:lnTo>
                    <a:pt x="648" y="904"/>
                  </a:lnTo>
                  <a:lnTo>
                    <a:pt x="655" y="897"/>
                  </a:lnTo>
                  <a:lnTo>
                    <a:pt x="655" y="885"/>
                  </a:lnTo>
                  <a:lnTo>
                    <a:pt x="655" y="870"/>
                  </a:lnTo>
                  <a:lnTo>
                    <a:pt x="648" y="862"/>
                  </a:lnTo>
                  <a:lnTo>
                    <a:pt x="636" y="854"/>
                  </a:lnTo>
                  <a:lnTo>
                    <a:pt x="625" y="854"/>
                  </a:lnTo>
                  <a:lnTo>
                    <a:pt x="559" y="854"/>
                  </a:lnTo>
                  <a:lnTo>
                    <a:pt x="559" y="781"/>
                  </a:lnTo>
                  <a:lnTo>
                    <a:pt x="1349" y="781"/>
                  </a:lnTo>
                  <a:lnTo>
                    <a:pt x="1349" y="854"/>
                  </a:lnTo>
                  <a:lnTo>
                    <a:pt x="1284" y="854"/>
                  </a:lnTo>
                  <a:lnTo>
                    <a:pt x="1272" y="854"/>
                  </a:lnTo>
                  <a:lnTo>
                    <a:pt x="1261" y="862"/>
                  </a:lnTo>
                  <a:lnTo>
                    <a:pt x="1253" y="870"/>
                  </a:lnTo>
                  <a:lnTo>
                    <a:pt x="1253" y="885"/>
                  </a:lnTo>
                  <a:lnTo>
                    <a:pt x="1253" y="897"/>
                  </a:lnTo>
                  <a:lnTo>
                    <a:pt x="1261" y="904"/>
                  </a:lnTo>
                  <a:lnTo>
                    <a:pt x="1272" y="912"/>
                  </a:lnTo>
                  <a:lnTo>
                    <a:pt x="1284" y="916"/>
                  </a:lnTo>
                  <a:lnTo>
                    <a:pt x="1480" y="916"/>
                  </a:lnTo>
                  <a:lnTo>
                    <a:pt x="1492" y="912"/>
                  </a:lnTo>
                  <a:lnTo>
                    <a:pt x="1504" y="904"/>
                  </a:lnTo>
                  <a:lnTo>
                    <a:pt x="1507" y="897"/>
                  </a:lnTo>
                  <a:lnTo>
                    <a:pt x="1511" y="885"/>
                  </a:lnTo>
                  <a:lnTo>
                    <a:pt x="1507" y="870"/>
                  </a:lnTo>
                  <a:lnTo>
                    <a:pt x="1504" y="862"/>
                  </a:lnTo>
                  <a:lnTo>
                    <a:pt x="1492" y="854"/>
                  </a:lnTo>
                  <a:lnTo>
                    <a:pt x="1480" y="854"/>
                  </a:lnTo>
                  <a:lnTo>
                    <a:pt x="1411" y="854"/>
                  </a:lnTo>
                  <a:lnTo>
                    <a:pt x="1411" y="781"/>
                  </a:lnTo>
                  <a:lnTo>
                    <a:pt x="1843" y="781"/>
                  </a:lnTo>
                  <a:lnTo>
                    <a:pt x="1854" y="781"/>
                  </a:lnTo>
                  <a:lnTo>
                    <a:pt x="1866" y="774"/>
                  </a:lnTo>
                  <a:lnTo>
                    <a:pt x="1870" y="766"/>
                  </a:lnTo>
                  <a:lnTo>
                    <a:pt x="1874" y="751"/>
                  </a:lnTo>
                  <a:lnTo>
                    <a:pt x="1874" y="193"/>
                  </a:lnTo>
                  <a:lnTo>
                    <a:pt x="1874" y="193"/>
                  </a:lnTo>
                  <a:lnTo>
                    <a:pt x="1889" y="189"/>
                  </a:lnTo>
                  <a:lnTo>
                    <a:pt x="1897" y="181"/>
                  </a:lnTo>
                  <a:lnTo>
                    <a:pt x="1905" y="174"/>
                  </a:lnTo>
                  <a:lnTo>
                    <a:pt x="1905" y="162"/>
                  </a:lnTo>
                  <a:lnTo>
                    <a:pt x="1905" y="31"/>
                  </a:lnTo>
                  <a:lnTo>
                    <a:pt x="1905" y="20"/>
                  </a:lnTo>
                  <a:lnTo>
                    <a:pt x="1897" y="8"/>
                  </a:lnTo>
                  <a:lnTo>
                    <a:pt x="1889" y="0"/>
                  </a:lnTo>
                  <a:lnTo>
                    <a:pt x="1874" y="0"/>
                  </a:lnTo>
                  <a:lnTo>
                    <a:pt x="1874" y="0"/>
                  </a:lnTo>
                  <a:close/>
                  <a:moveTo>
                    <a:pt x="497" y="720"/>
                  </a:moveTo>
                  <a:lnTo>
                    <a:pt x="97" y="720"/>
                  </a:lnTo>
                  <a:lnTo>
                    <a:pt x="97" y="193"/>
                  </a:lnTo>
                  <a:lnTo>
                    <a:pt x="312" y="193"/>
                  </a:lnTo>
                  <a:lnTo>
                    <a:pt x="355" y="377"/>
                  </a:lnTo>
                  <a:lnTo>
                    <a:pt x="366" y="408"/>
                  </a:lnTo>
                  <a:lnTo>
                    <a:pt x="386" y="435"/>
                  </a:lnTo>
                  <a:lnTo>
                    <a:pt x="416" y="451"/>
                  </a:lnTo>
                  <a:lnTo>
                    <a:pt x="447" y="454"/>
                  </a:lnTo>
                  <a:lnTo>
                    <a:pt x="497" y="454"/>
                  </a:lnTo>
                  <a:lnTo>
                    <a:pt x="497" y="720"/>
                  </a:lnTo>
                  <a:close/>
                  <a:moveTo>
                    <a:pt x="447" y="393"/>
                  </a:moveTo>
                  <a:lnTo>
                    <a:pt x="436" y="393"/>
                  </a:lnTo>
                  <a:lnTo>
                    <a:pt x="424" y="385"/>
                  </a:lnTo>
                  <a:lnTo>
                    <a:pt x="416" y="377"/>
                  </a:lnTo>
                  <a:lnTo>
                    <a:pt x="413" y="366"/>
                  </a:lnTo>
                  <a:lnTo>
                    <a:pt x="405" y="324"/>
                  </a:lnTo>
                  <a:lnTo>
                    <a:pt x="659" y="324"/>
                  </a:lnTo>
                  <a:lnTo>
                    <a:pt x="671" y="327"/>
                  </a:lnTo>
                  <a:lnTo>
                    <a:pt x="682" y="335"/>
                  </a:lnTo>
                  <a:lnTo>
                    <a:pt x="690" y="347"/>
                  </a:lnTo>
                  <a:lnTo>
                    <a:pt x="694" y="358"/>
                  </a:lnTo>
                  <a:lnTo>
                    <a:pt x="690" y="374"/>
                  </a:lnTo>
                  <a:lnTo>
                    <a:pt x="682" y="381"/>
                  </a:lnTo>
                  <a:lnTo>
                    <a:pt x="671" y="389"/>
                  </a:lnTo>
                  <a:lnTo>
                    <a:pt x="659" y="393"/>
                  </a:lnTo>
                  <a:lnTo>
                    <a:pt x="447" y="393"/>
                  </a:lnTo>
                  <a:close/>
                  <a:moveTo>
                    <a:pt x="1349" y="589"/>
                  </a:moveTo>
                  <a:lnTo>
                    <a:pt x="1249" y="589"/>
                  </a:lnTo>
                  <a:lnTo>
                    <a:pt x="1238" y="593"/>
                  </a:lnTo>
                  <a:lnTo>
                    <a:pt x="1230" y="601"/>
                  </a:lnTo>
                  <a:lnTo>
                    <a:pt x="1222" y="608"/>
                  </a:lnTo>
                  <a:lnTo>
                    <a:pt x="1218" y="620"/>
                  </a:lnTo>
                  <a:lnTo>
                    <a:pt x="1222" y="631"/>
                  </a:lnTo>
                  <a:lnTo>
                    <a:pt x="1230" y="643"/>
                  </a:lnTo>
                  <a:lnTo>
                    <a:pt x="1238" y="651"/>
                  </a:lnTo>
                  <a:lnTo>
                    <a:pt x="1249" y="651"/>
                  </a:lnTo>
                  <a:lnTo>
                    <a:pt x="1349" y="651"/>
                  </a:lnTo>
                  <a:lnTo>
                    <a:pt x="1349" y="720"/>
                  </a:lnTo>
                  <a:lnTo>
                    <a:pt x="559" y="720"/>
                  </a:lnTo>
                  <a:lnTo>
                    <a:pt x="559" y="651"/>
                  </a:lnTo>
                  <a:lnTo>
                    <a:pt x="659" y="651"/>
                  </a:lnTo>
                  <a:lnTo>
                    <a:pt x="671" y="651"/>
                  </a:lnTo>
                  <a:lnTo>
                    <a:pt x="679" y="643"/>
                  </a:lnTo>
                  <a:lnTo>
                    <a:pt x="686" y="631"/>
                  </a:lnTo>
                  <a:lnTo>
                    <a:pt x="690" y="620"/>
                  </a:lnTo>
                  <a:lnTo>
                    <a:pt x="686" y="608"/>
                  </a:lnTo>
                  <a:lnTo>
                    <a:pt x="679" y="601"/>
                  </a:lnTo>
                  <a:lnTo>
                    <a:pt x="671" y="593"/>
                  </a:lnTo>
                  <a:lnTo>
                    <a:pt x="659" y="589"/>
                  </a:lnTo>
                  <a:lnTo>
                    <a:pt x="559" y="589"/>
                  </a:lnTo>
                  <a:lnTo>
                    <a:pt x="559" y="454"/>
                  </a:lnTo>
                  <a:lnTo>
                    <a:pt x="659" y="454"/>
                  </a:lnTo>
                  <a:lnTo>
                    <a:pt x="679" y="454"/>
                  </a:lnTo>
                  <a:lnTo>
                    <a:pt x="694" y="447"/>
                  </a:lnTo>
                  <a:lnTo>
                    <a:pt x="725" y="427"/>
                  </a:lnTo>
                  <a:lnTo>
                    <a:pt x="748" y="397"/>
                  </a:lnTo>
                  <a:lnTo>
                    <a:pt x="752" y="377"/>
                  </a:lnTo>
                  <a:lnTo>
                    <a:pt x="756" y="358"/>
                  </a:lnTo>
                  <a:lnTo>
                    <a:pt x="752" y="339"/>
                  </a:lnTo>
                  <a:lnTo>
                    <a:pt x="748" y="320"/>
                  </a:lnTo>
                  <a:lnTo>
                    <a:pt x="725" y="289"/>
                  </a:lnTo>
                  <a:lnTo>
                    <a:pt x="694" y="270"/>
                  </a:lnTo>
                  <a:lnTo>
                    <a:pt x="679" y="262"/>
                  </a:lnTo>
                  <a:lnTo>
                    <a:pt x="659" y="262"/>
                  </a:lnTo>
                  <a:lnTo>
                    <a:pt x="393" y="262"/>
                  </a:lnTo>
                  <a:lnTo>
                    <a:pt x="389" y="262"/>
                  </a:lnTo>
                  <a:lnTo>
                    <a:pt x="374" y="193"/>
                  </a:lnTo>
                  <a:lnTo>
                    <a:pt x="1534" y="193"/>
                  </a:lnTo>
                  <a:lnTo>
                    <a:pt x="1519" y="262"/>
                  </a:lnTo>
                  <a:lnTo>
                    <a:pt x="1515" y="262"/>
                  </a:lnTo>
                  <a:lnTo>
                    <a:pt x="1249" y="262"/>
                  </a:lnTo>
                  <a:lnTo>
                    <a:pt x="1230" y="262"/>
                  </a:lnTo>
                  <a:lnTo>
                    <a:pt x="1214" y="270"/>
                  </a:lnTo>
                  <a:lnTo>
                    <a:pt x="1184" y="289"/>
                  </a:lnTo>
                  <a:lnTo>
                    <a:pt x="1160" y="320"/>
                  </a:lnTo>
                  <a:lnTo>
                    <a:pt x="1157" y="339"/>
                  </a:lnTo>
                  <a:lnTo>
                    <a:pt x="1153" y="358"/>
                  </a:lnTo>
                  <a:lnTo>
                    <a:pt x="1157" y="377"/>
                  </a:lnTo>
                  <a:lnTo>
                    <a:pt x="1160" y="397"/>
                  </a:lnTo>
                  <a:lnTo>
                    <a:pt x="1184" y="427"/>
                  </a:lnTo>
                  <a:lnTo>
                    <a:pt x="1214" y="447"/>
                  </a:lnTo>
                  <a:lnTo>
                    <a:pt x="1230" y="454"/>
                  </a:lnTo>
                  <a:lnTo>
                    <a:pt x="1249" y="454"/>
                  </a:lnTo>
                  <a:lnTo>
                    <a:pt x="1349" y="454"/>
                  </a:lnTo>
                  <a:lnTo>
                    <a:pt x="1349" y="589"/>
                  </a:lnTo>
                  <a:close/>
                  <a:moveTo>
                    <a:pt x="1249" y="393"/>
                  </a:moveTo>
                  <a:lnTo>
                    <a:pt x="1238" y="389"/>
                  </a:lnTo>
                  <a:lnTo>
                    <a:pt x="1226" y="381"/>
                  </a:lnTo>
                  <a:lnTo>
                    <a:pt x="1218" y="374"/>
                  </a:lnTo>
                  <a:lnTo>
                    <a:pt x="1214" y="358"/>
                  </a:lnTo>
                  <a:lnTo>
                    <a:pt x="1218" y="347"/>
                  </a:lnTo>
                  <a:lnTo>
                    <a:pt x="1226" y="335"/>
                  </a:lnTo>
                  <a:lnTo>
                    <a:pt x="1238" y="327"/>
                  </a:lnTo>
                  <a:lnTo>
                    <a:pt x="1249" y="324"/>
                  </a:lnTo>
                  <a:lnTo>
                    <a:pt x="1504" y="324"/>
                  </a:lnTo>
                  <a:lnTo>
                    <a:pt x="1496" y="366"/>
                  </a:lnTo>
                  <a:lnTo>
                    <a:pt x="1492" y="377"/>
                  </a:lnTo>
                  <a:lnTo>
                    <a:pt x="1484" y="385"/>
                  </a:lnTo>
                  <a:lnTo>
                    <a:pt x="1473" y="393"/>
                  </a:lnTo>
                  <a:lnTo>
                    <a:pt x="1461" y="393"/>
                  </a:lnTo>
                  <a:lnTo>
                    <a:pt x="1249" y="393"/>
                  </a:lnTo>
                  <a:close/>
                  <a:moveTo>
                    <a:pt x="1812" y="720"/>
                  </a:moveTo>
                  <a:lnTo>
                    <a:pt x="1411" y="720"/>
                  </a:lnTo>
                  <a:lnTo>
                    <a:pt x="1411" y="454"/>
                  </a:lnTo>
                  <a:lnTo>
                    <a:pt x="1461" y="454"/>
                  </a:lnTo>
                  <a:lnTo>
                    <a:pt x="1492" y="451"/>
                  </a:lnTo>
                  <a:lnTo>
                    <a:pt x="1523" y="435"/>
                  </a:lnTo>
                  <a:lnTo>
                    <a:pt x="1542" y="408"/>
                  </a:lnTo>
                  <a:lnTo>
                    <a:pt x="1554" y="377"/>
                  </a:lnTo>
                  <a:lnTo>
                    <a:pt x="1596" y="193"/>
                  </a:lnTo>
                  <a:lnTo>
                    <a:pt x="1812" y="193"/>
                  </a:lnTo>
                  <a:lnTo>
                    <a:pt x="1812" y="720"/>
                  </a:lnTo>
                  <a:close/>
                  <a:moveTo>
                    <a:pt x="1843" y="131"/>
                  </a:moveTo>
                  <a:lnTo>
                    <a:pt x="1612" y="131"/>
                  </a:lnTo>
                  <a:lnTo>
                    <a:pt x="1608" y="120"/>
                  </a:lnTo>
                  <a:lnTo>
                    <a:pt x="1604" y="112"/>
                  </a:lnTo>
                  <a:lnTo>
                    <a:pt x="1596" y="104"/>
                  </a:lnTo>
                  <a:lnTo>
                    <a:pt x="1585" y="97"/>
                  </a:lnTo>
                  <a:lnTo>
                    <a:pt x="1573" y="97"/>
                  </a:lnTo>
                  <a:lnTo>
                    <a:pt x="1561" y="104"/>
                  </a:lnTo>
                  <a:lnTo>
                    <a:pt x="1554" y="112"/>
                  </a:lnTo>
                  <a:lnTo>
                    <a:pt x="1550" y="124"/>
                  </a:lnTo>
                  <a:lnTo>
                    <a:pt x="1546" y="131"/>
                  </a:lnTo>
                  <a:lnTo>
                    <a:pt x="363" y="131"/>
                  </a:lnTo>
                  <a:lnTo>
                    <a:pt x="359" y="124"/>
                  </a:lnTo>
                  <a:lnTo>
                    <a:pt x="355" y="112"/>
                  </a:lnTo>
                  <a:lnTo>
                    <a:pt x="347" y="104"/>
                  </a:lnTo>
                  <a:lnTo>
                    <a:pt x="336" y="97"/>
                  </a:lnTo>
                  <a:lnTo>
                    <a:pt x="324" y="97"/>
                  </a:lnTo>
                  <a:lnTo>
                    <a:pt x="312" y="104"/>
                  </a:lnTo>
                  <a:lnTo>
                    <a:pt x="305" y="112"/>
                  </a:lnTo>
                  <a:lnTo>
                    <a:pt x="301" y="120"/>
                  </a:lnTo>
                  <a:lnTo>
                    <a:pt x="297" y="131"/>
                  </a:lnTo>
                  <a:lnTo>
                    <a:pt x="66" y="131"/>
                  </a:lnTo>
                  <a:lnTo>
                    <a:pt x="66" y="62"/>
                  </a:lnTo>
                  <a:lnTo>
                    <a:pt x="1843" y="62"/>
                  </a:lnTo>
                  <a:lnTo>
                    <a:pt x="1843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5" name="Freeform 229"/>
            <p:cNvSpPr>
              <a:spLocks noEditPoints="1"/>
            </p:cNvSpPr>
            <p:nvPr/>
          </p:nvSpPr>
          <p:spPr bwMode="auto">
            <a:xfrm>
              <a:off x="557213" y="3479800"/>
              <a:ext cx="3024187" cy="830263"/>
            </a:xfrm>
            <a:custGeom>
              <a:avLst/>
              <a:gdLst>
                <a:gd name="T0" fmla="*/ 19 w 1905"/>
                <a:gd name="T1" fmla="*/ 4 h 523"/>
                <a:gd name="T2" fmla="*/ 0 w 1905"/>
                <a:gd name="T3" fmla="*/ 31 h 523"/>
                <a:gd name="T4" fmla="*/ 12 w 1905"/>
                <a:gd name="T5" fmla="*/ 185 h 523"/>
                <a:gd name="T6" fmla="*/ 397 w 1905"/>
                <a:gd name="T7" fmla="*/ 193 h 523"/>
                <a:gd name="T8" fmla="*/ 343 w 1905"/>
                <a:gd name="T9" fmla="*/ 320 h 523"/>
                <a:gd name="T10" fmla="*/ 289 w 1905"/>
                <a:gd name="T11" fmla="*/ 377 h 523"/>
                <a:gd name="T12" fmla="*/ 266 w 1905"/>
                <a:gd name="T13" fmla="*/ 458 h 523"/>
                <a:gd name="T14" fmla="*/ 285 w 1905"/>
                <a:gd name="T15" fmla="*/ 489 h 523"/>
                <a:gd name="T16" fmla="*/ 397 w 1905"/>
                <a:gd name="T17" fmla="*/ 493 h 523"/>
                <a:gd name="T18" fmla="*/ 416 w 1905"/>
                <a:gd name="T19" fmla="*/ 520 h 523"/>
                <a:gd name="T20" fmla="*/ 451 w 1905"/>
                <a:gd name="T21" fmla="*/ 512 h 523"/>
                <a:gd name="T22" fmla="*/ 459 w 1905"/>
                <a:gd name="T23" fmla="*/ 489 h 523"/>
                <a:gd name="T24" fmla="*/ 582 w 1905"/>
                <a:gd name="T25" fmla="*/ 481 h 523"/>
                <a:gd name="T26" fmla="*/ 586 w 1905"/>
                <a:gd name="T27" fmla="*/ 431 h 523"/>
                <a:gd name="T28" fmla="*/ 551 w 1905"/>
                <a:gd name="T29" fmla="*/ 354 h 523"/>
                <a:gd name="T30" fmla="*/ 486 w 1905"/>
                <a:gd name="T31" fmla="*/ 308 h 523"/>
                <a:gd name="T32" fmla="*/ 921 w 1905"/>
                <a:gd name="T33" fmla="*/ 193 h 523"/>
                <a:gd name="T34" fmla="*/ 871 w 1905"/>
                <a:gd name="T35" fmla="*/ 320 h 523"/>
                <a:gd name="T36" fmla="*/ 814 w 1905"/>
                <a:gd name="T37" fmla="*/ 377 h 523"/>
                <a:gd name="T38" fmla="*/ 790 w 1905"/>
                <a:gd name="T39" fmla="*/ 458 h 523"/>
                <a:gd name="T40" fmla="*/ 810 w 1905"/>
                <a:gd name="T41" fmla="*/ 489 h 523"/>
                <a:gd name="T42" fmla="*/ 921 w 1905"/>
                <a:gd name="T43" fmla="*/ 493 h 523"/>
                <a:gd name="T44" fmla="*/ 941 w 1905"/>
                <a:gd name="T45" fmla="*/ 520 h 523"/>
                <a:gd name="T46" fmla="*/ 975 w 1905"/>
                <a:gd name="T47" fmla="*/ 512 h 523"/>
                <a:gd name="T48" fmla="*/ 983 w 1905"/>
                <a:gd name="T49" fmla="*/ 489 h 523"/>
                <a:gd name="T50" fmla="*/ 1107 w 1905"/>
                <a:gd name="T51" fmla="*/ 481 h 523"/>
                <a:gd name="T52" fmla="*/ 1114 w 1905"/>
                <a:gd name="T53" fmla="*/ 431 h 523"/>
                <a:gd name="T54" fmla="*/ 1080 w 1905"/>
                <a:gd name="T55" fmla="*/ 354 h 523"/>
                <a:gd name="T56" fmla="*/ 1014 w 1905"/>
                <a:gd name="T57" fmla="*/ 308 h 523"/>
                <a:gd name="T58" fmla="*/ 1450 w 1905"/>
                <a:gd name="T59" fmla="*/ 193 h 523"/>
                <a:gd name="T60" fmla="*/ 1396 w 1905"/>
                <a:gd name="T61" fmla="*/ 320 h 523"/>
                <a:gd name="T62" fmla="*/ 1342 w 1905"/>
                <a:gd name="T63" fmla="*/ 377 h 523"/>
                <a:gd name="T64" fmla="*/ 1319 w 1905"/>
                <a:gd name="T65" fmla="*/ 458 h 523"/>
                <a:gd name="T66" fmla="*/ 1338 w 1905"/>
                <a:gd name="T67" fmla="*/ 489 h 523"/>
                <a:gd name="T68" fmla="*/ 1450 w 1905"/>
                <a:gd name="T69" fmla="*/ 493 h 523"/>
                <a:gd name="T70" fmla="*/ 1469 w 1905"/>
                <a:gd name="T71" fmla="*/ 520 h 523"/>
                <a:gd name="T72" fmla="*/ 1504 w 1905"/>
                <a:gd name="T73" fmla="*/ 512 h 523"/>
                <a:gd name="T74" fmla="*/ 1511 w 1905"/>
                <a:gd name="T75" fmla="*/ 489 h 523"/>
                <a:gd name="T76" fmla="*/ 1635 w 1905"/>
                <a:gd name="T77" fmla="*/ 481 h 523"/>
                <a:gd name="T78" fmla="*/ 1639 w 1905"/>
                <a:gd name="T79" fmla="*/ 431 h 523"/>
                <a:gd name="T80" fmla="*/ 1604 w 1905"/>
                <a:gd name="T81" fmla="*/ 354 h 523"/>
                <a:gd name="T82" fmla="*/ 1538 w 1905"/>
                <a:gd name="T83" fmla="*/ 308 h 523"/>
                <a:gd name="T84" fmla="*/ 1874 w 1905"/>
                <a:gd name="T85" fmla="*/ 193 h 523"/>
                <a:gd name="T86" fmla="*/ 1905 w 1905"/>
                <a:gd name="T87" fmla="*/ 177 h 523"/>
                <a:gd name="T88" fmla="*/ 1905 w 1905"/>
                <a:gd name="T89" fmla="*/ 19 h 523"/>
                <a:gd name="T90" fmla="*/ 1874 w 1905"/>
                <a:gd name="T91" fmla="*/ 0 h 523"/>
                <a:gd name="T92" fmla="*/ 332 w 1905"/>
                <a:gd name="T93" fmla="*/ 427 h 523"/>
                <a:gd name="T94" fmla="*/ 397 w 1905"/>
                <a:gd name="T95" fmla="*/ 366 h 523"/>
                <a:gd name="T96" fmla="*/ 490 w 1905"/>
                <a:gd name="T97" fmla="*/ 377 h 523"/>
                <a:gd name="T98" fmla="*/ 524 w 1905"/>
                <a:gd name="T99" fmla="*/ 427 h 523"/>
                <a:gd name="T100" fmla="*/ 871 w 1905"/>
                <a:gd name="T101" fmla="*/ 400 h 523"/>
                <a:gd name="T102" fmla="*/ 952 w 1905"/>
                <a:gd name="T103" fmla="*/ 358 h 523"/>
                <a:gd name="T104" fmla="*/ 1037 w 1905"/>
                <a:gd name="T105" fmla="*/ 400 h 523"/>
                <a:gd name="T106" fmla="*/ 1577 w 1905"/>
                <a:gd name="T107" fmla="*/ 427 h 523"/>
                <a:gd name="T108" fmla="*/ 1423 w 1905"/>
                <a:gd name="T109" fmla="*/ 377 h 523"/>
                <a:gd name="T110" fmla="*/ 1511 w 1905"/>
                <a:gd name="T111" fmla="*/ 366 h 523"/>
                <a:gd name="T112" fmla="*/ 1577 w 1905"/>
                <a:gd name="T113" fmla="*/ 427 h 523"/>
                <a:gd name="T114" fmla="*/ 66 w 1905"/>
                <a:gd name="T115" fmla="*/ 131 h 523"/>
                <a:gd name="T116" fmla="*/ 1843 w 1905"/>
                <a:gd name="T117" fmla="*/ 131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05" h="523">
                  <a:moveTo>
                    <a:pt x="1874" y="0"/>
                  </a:moveTo>
                  <a:lnTo>
                    <a:pt x="35" y="0"/>
                  </a:lnTo>
                  <a:lnTo>
                    <a:pt x="19" y="4"/>
                  </a:lnTo>
                  <a:lnTo>
                    <a:pt x="12" y="12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0" y="162"/>
                  </a:lnTo>
                  <a:lnTo>
                    <a:pt x="4" y="177"/>
                  </a:lnTo>
                  <a:lnTo>
                    <a:pt x="12" y="185"/>
                  </a:lnTo>
                  <a:lnTo>
                    <a:pt x="19" y="193"/>
                  </a:lnTo>
                  <a:lnTo>
                    <a:pt x="35" y="193"/>
                  </a:lnTo>
                  <a:lnTo>
                    <a:pt x="397" y="193"/>
                  </a:lnTo>
                  <a:lnTo>
                    <a:pt x="397" y="300"/>
                  </a:lnTo>
                  <a:lnTo>
                    <a:pt x="370" y="308"/>
                  </a:lnTo>
                  <a:lnTo>
                    <a:pt x="343" y="320"/>
                  </a:lnTo>
                  <a:lnTo>
                    <a:pt x="324" y="335"/>
                  </a:lnTo>
                  <a:lnTo>
                    <a:pt x="305" y="354"/>
                  </a:lnTo>
                  <a:lnTo>
                    <a:pt x="289" y="377"/>
                  </a:lnTo>
                  <a:lnTo>
                    <a:pt x="274" y="404"/>
                  </a:lnTo>
                  <a:lnTo>
                    <a:pt x="270" y="431"/>
                  </a:lnTo>
                  <a:lnTo>
                    <a:pt x="266" y="458"/>
                  </a:lnTo>
                  <a:lnTo>
                    <a:pt x="266" y="470"/>
                  </a:lnTo>
                  <a:lnTo>
                    <a:pt x="274" y="481"/>
                  </a:lnTo>
                  <a:lnTo>
                    <a:pt x="285" y="489"/>
                  </a:lnTo>
                  <a:lnTo>
                    <a:pt x="297" y="489"/>
                  </a:lnTo>
                  <a:lnTo>
                    <a:pt x="397" y="489"/>
                  </a:lnTo>
                  <a:lnTo>
                    <a:pt x="397" y="493"/>
                  </a:lnTo>
                  <a:lnTo>
                    <a:pt x="401" y="504"/>
                  </a:lnTo>
                  <a:lnTo>
                    <a:pt x="405" y="512"/>
                  </a:lnTo>
                  <a:lnTo>
                    <a:pt x="416" y="520"/>
                  </a:lnTo>
                  <a:lnTo>
                    <a:pt x="428" y="523"/>
                  </a:lnTo>
                  <a:lnTo>
                    <a:pt x="440" y="520"/>
                  </a:lnTo>
                  <a:lnTo>
                    <a:pt x="451" y="512"/>
                  </a:lnTo>
                  <a:lnTo>
                    <a:pt x="455" y="504"/>
                  </a:lnTo>
                  <a:lnTo>
                    <a:pt x="459" y="493"/>
                  </a:lnTo>
                  <a:lnTo>
                    <a:pt x="459" y="489"/>
                  </a:lnTo>
                  <a:lnTo>
                    <a:pt x="559" y="489"/>
                  </a:lnTo>
                  <a:lnTo>
                    <a:pt x="571" y="489"/>
                  </a:lnTo>
                  <a:lnTo>
                    <a:pt x="582" y="481"/>
                  </a:lnTo>
                  <a:lnTo>
                    <a:pt x="586" y="470"/>
                  </a:lnTo>
                  <a:lnTo>
                    <a:pt x="590" y="458"/>
                  </a:lnTo>
                  <a:lnTo>
                    <a:pt x="586" y="431"/>
                  </a:lnTo>
                  <a:lnTo>
                    <a:pt x="578" y="404"/>
                  </a:lnTo>
                  <a:lnTo>
                    <a:pt x="567" y="377"/>
                  </a:lnTo>
                  <a:lnTo>
                    <a:pt x="551" y="354"/>
                  </a:lnTo>
                  <a:lnTo>
                    <a:pt x="532" y="335"/>
                  </a:lnTo>
                  <a:lnTo>
                    <a:pt x="513" y="320"/>
                  </a:lnTo>
                  <a:lnTo>
                    <a:pt x="486" y="308"/>
                  </a:lnTo>
                  <a:lnTo>
                    <a:pt x="459" y="300"/>
                  </a:lnTo>
                  <a:lnTo>
                    <a:pt x="459" y="193"/>
                  </a:lnTo>
                  <a:lnTo>
                    <a:pt x="921" y="193"/>
                  </a:lnTo>
                  <a:lnTo>
                    <a:pt x="921" y="300"/>
                  </a:lnTo>
                  <a:lnTo>
                    <a:pt x="895" y="308"/>
                  </a:lnTo>
                  <a:lnTo>
                    <a:pt x="871" y="320"/>
                  </a:lnTo>
                  <a:lnTo>
                    <a:pt x="848" y="335"/>
                  </a:lnTo>
                  <a:lnTo>
                    <a:pt x="829" y="354"/>
                  </a:lnTo>
                  <a:lnTo>
                    <a:pt x="814" y="377"/>
                  </a:lnTo>
                  <a:lnTo>
                    <a:pt x="802" y="404"/>
                  </a:lnTo>
                  <a:lnTo>
                    <a:pt x="794" y="431"/>
                  </a:lnTo>
                  <a:lnTo>
                    <a:pt x="790" y="458"/>
                  </a:lnTo>
                  <a:lnTo>
                    <a:pt x="794" y="470"/>
                  </a:lnTo>
                  <a:lnTo>
                    <a:pt x="802" y="481"/>
                  </a:lnTo>
                  <a:lnTo>
                    <a:pt x="810" y="489"/>
                  </a:lnTo>
                  <a:lnTo>
                    <a:pt x="821" y="489"/>
                  </a:lnTo>
                  <a:lnTo>
                    <a:pt x="921" y="489"/>
                  </a:lnTo>
                  <a:lnTo>
                    <a:pt x="921" y="493"/>
                  </a:lnTo>
                  <a:lnTo>
                    <a:pt x="925" y="504"/>
                  </a:lnTo>
                  <a:lnTo>
                    <a:pt x="933" y="512"/>
                  </a:lnTo>
                  <a:lnTo>
                    <a:pt x="941" y="520"/>
                  </a:lnTo>
                  <a:lnTo>
                    <a:pt x="952" y="523"/>
                  </a:lnTo>
                  <a:lnTo>
                    <a:pt x="968" y="520"/>
                  </a:lnTo>
                  <a:lnTo>
                    <a:pt x="975" y="512"/>
                  </a:lnTo>
                  <a:lnTo>
                    <a:pt x="983" y="504"/>
                  </a:lnTo>
                  <a:lnTo>
                    <a:pt x="983" y="493"/>
                  </a:lnTo>
                  <a:lnTo>
                    <a:pt x="983" y="489"/>
                  </a:lnTo>
                  <a:lnTo>
                    <a:pt x="1087" y="489"/>
                  </a:lnTo>
                  <a:lnTo>
                    <a:pt x="1099" y="489"/>
                  </a:lnTo>
                  <a:lnTo>
                    <a:pt x="1107" y="481"/>
                  </a:lnTo>
                  <a:lnTo>
                    <a:pt x="1114" y="470"/>
                  </a:lnTo>
                  <a:lnTo>
                    <a:pt x="1118" y="458"/>
                  </a:lnTo>
                  <a:lnTo>
                    <a:pt x="1114" y="431"/>
                  </a:lnTo>
                  <a:lnTo>
                    <a:pt x="1107" y="404"/>
                  </a:lnTo>
                  <a:lnTo>
                    <a:pt x="1095" y="377"/>
                  </a:lnTo>
                  <a:lnTo>
                    <a:pt x="1080" y="354"/>
                  </a:lnTo>
                  <a:lnTo>
                    <a:pt x="1060" y="335"/>
                  </a:lnTo>
                  <a:lnTo>
                    <a:pt x="1037" y="320"/>
                  </a:lnTo>
                  <a:lnTo>
                    <a:pt x="1014" y="308"/>
                  </a:lnTo>
                  <a:lnTo>
                    <a:pt x="983" y="300"/>
                  </a:lnTo>
                  <a:lnTo>
                    <a:pt x="983" y="193"/>
                  </a:lnTo>
                  <a:lnTo>
                    <a:pt x="1450" y="193"/>
                  </a:lnTo>
                  <a:lnTo>
                    <a:pt x="1450" y="300"/>
                  </a:lnTo>
                  <a:lnTo>
                    <a:pt x="1423" y="308"/>
                  </a:lnTo>
                  <a:lnTo>
                    <a:pt x="1396" y="320"/>
                  </a:lnTo>
                  <a:lnTo>
                    <a:pt x="1376" y="335"/>
                  </a:lnTo>
                  <a:lnTo>
                    <a:pt x="1357" y="354"/>
                  </a:lnTo>
                  <a:lnTo>
                    <a:pt x="1342" y="377"/>
                  </a:lnTo>
                  <a:lnTo>
                    <a:pt x="1330" y="404"/>
                  </a:lnTo>
                  <a:lnTo>
                    <a:pt x="1322" y="431"/>
                  </a:lnTo>
                  <a:lnTo>
                    <a:pt x="1319" y="458"/>
                  </a:lnTo>
                  <a:lnTo>
                    <a:pt x="1322" y="470"/>
                  </a:lnTo>
                  <a:lnTo>
                    <a:pt x="1326" y="481"/>
                  </a:lnTo>
                  <a:lnTo>
                    <a:pt x="1338" y="489"/>
                  </a:lnTo>
                  <a:lnTo>
                    <a:pt x="1349" y="489"/>
                  </a:lnTo>
                  <a:lnTo>
                    <a:pt x="1450" y="489"/>
                  </a:lnTo>
                  <a:lnTo>
                    <a:pt x="1450" y="493"/>
                  </a:lnTo>
                  <a:lnTo>
                    <a:pt x="1453" y="504"/>
                  </a:lnTo>
                  <a:lnTo>
                    <a:pt x="1457" y="512"/>
                  </a:lnTo>
                  <a:lnTo>
                    <a:pt x="1469" y="520"/>
                  </a:lnTo>
                  <a:lnTo>
                    <a:pt x="1480" y="523"/>
                  </a:lnTo>
                  <a:lnTo>
                    <a:pt x="1492" y="520"/>
                  </a:lnTo>
                  <a:lnTo>
                    <a:pt x="1504" y="512"/>
                  </a:lnTo>
                  <a:lnTo>
                    <a:pt x="1507" y="504"/>
                  </a:lnTo>
                  <a:lnTo>
                    <a:pt x="1511" y="493"/>
                  </a:lnTo>
                  <a:lnTo>
                    <a:pt x="1511" y="489"/>
                  </a:lnTo>
                  <a:lnTo>
                    <a:pt x="1612" y="489"/>
                  </a:lnTo>
                  <a:lnTo>
                    <a:pt x="1623" y="489"/>
                  </a:lnTo>
                  <a:lnTo>
                    <a:pt x="1635" y="481"/>
                  </a:lnTo>
                  <a:lnTo>
                    <a:pt x="1642" y="470"/>
                  </a:lnTo>
                  <a:lnTo>
                    <a:pt x="1642" y="458"/>
                  </a:lnTo>
                  <a:lnTo>
                    <a:pt x="1639" y="431"/>
                  </a:lnTo>
                  <a:lnTo>
                    <a:pt x="1635" y="404"/>
                  </a:lnTo>
                  <a:lnTo>
                    <a:pt x="1619" y="377"/>
                  </a:lnTo>
                  <a:lnTo>
                    <a:pt x="1604" y="354"/>
                  </a:lnTo>
                  <a:lnTo>
                    <a:pt x="1585" y="335"/>
                  </a:lnTo>
                  <a:lnTo>
                    <a:pt x="1565" y="320"/>
                  </a:lnTo>
                  <a:lnTo>
                    <a:pt x="1538" y="308"/>
                  </a:lnTo>
                  <a:lnTo>
                    <a:pt x="1511" y="300"/>
                  </a:lnTo>
                  <a:lnTo>
                    <a:pt x="1511" y="193"/>
                  </a:lnTo>
                  <a:lnTo>
                    <a:pt x="1874" y="193"/>
                  </a:lnTo>
                  <a:lnTo>
                    <a:pt x="1889" y="193"/>
                  </a:lnTo>
                  <a:lnTo>
                    <a:pt x="1897" y="185"/>
                  </a:lnTo>
                  <a:lnTo>
                    <a:pt x="1905" y="177"/>
                  </a:lnTo>
                  <a:lnTo>
                    <a:pt x="1905" y="162"/>
                  </a:lnTo>
                  <a:lnTo>
                    <a:pt x="1905" y="31"/>
                  </a:lnTo>
                  <a:lnTo>
                    <a:pt x="1905" y="19"/>
                  </a:lnTo>
                  <a:lnTo>
                    <a:pt x="1897" y="12"/>
                  </a:lnTo>
                  <a:lnTo>
                    <a:pt x="1889" y="4"/>
                  </a:lnTo>
                  <a:lnTo>
                    <a:pt x="1874" y="0"/>
                  </a:lnTo>
                  <a:lnTo>
                    <a:pt x="1874" y="0"/>
                  </a:lnTo>
                  <a:close/>
                  <a:moveTo>
                    <a:pt x="524" y="427"/>
                  </a:moveTo>
                  <a:lnTo>
                    <a:pt x="332" y="427"/>
                  </a:lnTo>
                  <a:lnTo>
                    <a:pt x="347" y="400"/>
                  </a:lnTo>
                  <a:lnTo>
                    <a:pt x="366" y="377"/>
                  </a:lnTo>
                  <a:lnTo>
                    <a:pt x="397" y="366"/>
                  </a:lnTo>
                  <a:lnTo>
                    <a:pt x="428" y="358"/>
                  </a:lnTo>
                  <a:lnTo>
                    <a:pt x="459" y="366"/>
                  </a:lnTo>
                  <a:lnTo>
                    <a:pt x="490" y="377"/>
                  </a:lnTo>
                  <a:lnTo>
                    <a:pt x="509" y="400"/>
                  </a:lnTo>
                  <a:lnTo>
                    <a:pt x="524" y="427"/>
                  </a:lnTo>
                  <a:lnTo>
                    <a:pt x="524" y="427"/>
                  </a:lnTo>
                  <a:close/>
                  <a:moveTo>
                    <a:pt x="1049" y="427"/>
                  </a:moveTo>
                  <a:lnTo>
                    <a:pt x="860" y="427"/>
                  </a:lnTo>
                  <a:lnTo>
                    <a:pt x="871" y="400"/>
                  </a:lnTo>
                  <a:lnTo>
                    <a:pt x="895" y="377"/>
                  </a:lnTo>
                  <a:lnTo>
                    <a:pt x="921" y="366"/>
                  </a:lnTo>
                  <a:lnTo>
                    <a:pt x="952" y="358"/>
                  </a:lnTo>
                  <a:lnTo>
                    <a:pt x="987" y="366"/>
                  </a:lnTo>
                  <a:lnTo>
                    <a:pt x="1014" y="377"/>
                  </a:lnTo>
                  <a:lnTo>
                    <a:pt x="1037" y="400"/>
                  </a:lnTo>
                  <a:lnTo>
                    <a:pt x="1049" y="427"/>
                  </a:lnTo>
                  <a:lnTo>
                    <a:pt x="1049" y="427"/>
                  </a:lnTo>
                  <a:close/>
                  <a:moveTo>
                    <a:pt x="1577" y="427"/>
                  </a:moveTo>
                  <a:lnTo>
                    <a:pt x="1384" y="427"/>
                  </a:lnTo>
                  <a:lnTo>
                    <a:pt x="1400" y="400"/>
                  </a:lnTo>
                  <a:lnTo>
                    <a:pt x="1423" y="377"/>
                  </a:lnTo>
                  <a:lnTo>
                    <a:pt x="1450" y="366"/>
                  </a:lnTo>
                  <a:lnTo>
                    <a:pt x="1480" y="358"/>
                  </a:lnTo>
                  <a:lnTo>
                    <a:pt x="1511" y="366"/>
                  </a:lnTo>
                  <a:lnTo>
                    <a:pt x="1542" y="377"/>
                  </a:lnTo>
                  <a:lnTo>
                    <a:pt x="1561" y="400"/>
                  </a:lnTo>
                  <a:lnTo>
                    <a:pt x="1577" y="427"/>
                  </a:lnTo>
                  <a:lnTo>
                    <a:pt x="1577" y="427"/>
                  </a:lnTo>
                  <a:close/>
                  <a:moveTo>
                    <a:pt x="1843" y="131"/>
                  </a:moveTo>
                  <a:lnTo>
                    <a:pt x="66" y="131"/>
                  </a:lnTo>
                  <a:lnTo>
                    <a:pt x="66" y="62"/>
                  </a:lnTo>
                  <a:lnTo>
                    <a:pt x="1843" y="62"/>
                  </a:lnTo>
                  <a:lnTo>
                    <a:pt x="1843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6509639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09;p32">
            <a:extLst>
              <a:ext uri="{FF2B5EF4-FFF2-40B4-BE49-F238E27FC236}">
                <a16:creationId xmlns:a16="http://schemas.microsoft.com/office/drawing/2014/main" id="{5649FCE1-E61A-4E54-8262-4625A2F45BC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83140" y="365503"/>
            <a:ext cx="7007403" cy="572697"/>
          </a:xfrm>
        </p:spPr>
        <p:txBody>
          <a:bodyPr anchor="t"/>
          <a:lstStyle/>
          <a:p>
            <a:pPr lvl="0"/>
            <a:r>
              <a:rPr lang="fa-IR" sz="2800" dirty="0">
                <a:solidFill>
                  <a:srgbClr val="00B0FF"/>
                </a:solidFill>
                <a:cs typeface="B Nazanin" pitchFamily="2" charset="-78"/>
              </a:rPr>
              <a:t>اطلاعات </a:t>
            </a:r>
            <a:r>
              <a:rPr lang="ar-SA" sz="2800" dirty="0">
                <a:solidFill>
                  <a:srgbClr val="00B0FF"/>
                </a:solidFill>
                <a:cs typeface="B Nazanin" pitchFamily="2" charset="-78"/>
              </a:rPr>
              <a:t> </a:t>
            </a:r>
            <a:r>
              <a:rPr lang="fa-IR" sz="2800" dirty="0">
                <a:solidFill>
                  <a:srgbClr val="00B0FF"/>
                </a:solidFill>
                <a:cs typeface="B Nazanin" pitchFamily="2" charset="-78"/>
              </a:rPr>
              <a:t>شناسایی</a:t>
            </a:r>
            <a:endParaRPr lang="en-US" sz="2800" dirty="0">
              <a:solidFill>
                <a:srgbClr val="00B0FF"/>
              </a:solidFill>
              <a:cs typeface="B Nazanin" pitchFamily="2" charset="-78"/>
            </a:endParaRPr>
          </a:p>
        </p:txBody>
      </p:sp>
      <p:sp>
        <p:nvSpPr>
          <p:cNvPr id="3" name="Google Shape;210;p32">
            <a:extLst>
              <a:ext uri="{FF2B5EF4-FFF2-40B4-BE49-F238E27FC236}">
                <a16:creationId xmlns:a16="http://schemas.microsoft.com/office/drawing/2014/main" id="{6568CF2A-E13A-4E3C-909E-511893CCB3A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92976" y="3140945"/>
            <a:ext cx="2113498" cy="625504"/>
          </a:xfrm>
        </p:spPr>
        <p:txBody>
          <a:bodyPr anchor="b" anchorCtr="1"/>
          <a:lstStyle/>
          <a:p>
            <a:pPr lvl="0" algn="ctr"/>
            <a:r>
              <a:rPr lang="ar-SA" sz="1800" dirty="0">
                <a:solidFill>
                  <a:srgbClr val="DA3B3B"/>
                </a:solidFill>
                <a:cs typeface="B Nazanin" pitchFamily="2" charset="-78"/>
              </a:rPr>
              <a:t>عنوان  متن</a:t>
            </a:r>
            <a:endParaRPr lang="en-US" sz="1800" dirty="0">
              <a:solidFill>
                <a:srgbClr val="DA3B3B"/>
              </a:solidFill>
              <a:cs typeface="B Nazanin" pitchFamily="2" charset="-78"/>
            </a:endParaRPr>
          </a:p>
        </p:txBody>
      </p:sp>
      <p:sp>
        <p:nvSpPr>
          <p:cNvPr id="4" name="Google Shape;211;p32">
            <a:extLst>
              <a:ext uri="{FF2B5EF4-FFF2-40B4-BE49-F238E27FC236}">
                <a16:creationId xmlns:a16="http://schemas.microsoft.com/office/drawing/2014/main" id="{A8C92522-D89B-42CD-8F72-774B73876E0C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792976" y="3698445"/>
            <a:ext cx="2113498" cy="902129"/>
          </a:xfrm>
        </p:spPr>
        <p:txBody>
          <a:bodyPr anchorCtr="1"/>
          <a:lstStyle/>
          <a:p>
            <a:pPr marL="0" lvl="0" indent="0" algn="r">
              <a:buNone/>
            </a:pPr>
            <a:r>
              <a:rPr lang="fa-IR" sz="1050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</a:t>
            </a:r>
            <a:endParaRPr lang="en-US" sz="1050" dirty="0">
              <a:cs typeface="B Nazanin" pitchFamily="2" charset="-78"/>
            </a:endParaRPr>
          </a:p>
        </p:txBody>
      </p:sp>
      <p:sp>
        <p:nvSpPr>
          <p:cNvPr id="5" name="Google Shape;212;p32">
            <a:extLst>
              <a:ext uri="{FF2B5EF4-FFF2-40B4-BE49-F238E27FC236}">
                <a16:creationId xmlns:a16="http://schemas.microsoft.com/office/drawing/2014/main" id="{3EDA4282-0541-4917-BB11-2EEBA50802C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515246" y="3140945"/>
            <a:ext cx="2113498" cy="625504"/>
          </a:xfrm>
        </p:spPr>
        <p:txBody>
          <a:bodyPr anchor="b" anchorCtr="1"/>
          <a:lstStyle/>
          <a:p>
            <a:pPr lvl="0" algn="ctr"/>
            <a:r>
              <a:rPr lang="ar-SA" sz="1800" dirty="0">
                <a:solidFill>
                  <a:srgbClr val="DA3B3B"/>
                </a:solidFill>
                <a:cs typeface="B Nazanin" pitchFamily="2" charset="-78"/>
              </a:rPr>
              <a:t>عنوان متن</a:t>
            </a:r>
            <a:endParaRPr lang="en-US" sz="1800" dirty="0">
              <a:solidFill>
                <a:srgbClr val="DA3B3B"/>
              </a:solidFill>
              <a:cs typeface="B Nazanin" pitchFamily="2" charset="-78"/>
            </a:endParaRPr>
          </a:p>
        </p:txBody>
      </p:sp>
      <p:sp>
        <p:nvSpPr>
          <p:cNvPr id="6" name="Google Shape;213;p32">
            <a:extLst>
              <a:ext uri="{FF2B5EF4-FFF2-40B4-BE49-F238E27FC236}">
                <a16:creationId xmlns:a16="http://schemas.microsoft.com/office/drawing/2014/main" id="{F639D34C-EF49-408A-83AA-8D5523B46D1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515246" y="3698446"/>
            <a:ext cx="2113498" cy="793196"/>
          </a:xfrm>
        </p:spPr>
        <p:txBody>
          <a:bodyPr anchorCtr="1"/>
          <a:lstStyle/>
          <a:p>
            <a:pPr marL="0" lvl="0" indent="0" algn="r">
              <a:buNone/>
            </a:pPr>
            <a:r>
              <a:rPr lang="fa-IR" sz="1200" dirty="0">
                <a:cs typeface="B Nazanin" pitchFamily="2" charset="-78"/>
              </a:rPr>
              <a:t>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1200" dirty="0">
              <a:cs typeface="B Nazanin" pitchFamily="2" charset="-78"/>
            </a:endParaRPr>
          </a:p>
        </p:txBody>
      </p:sp>
      <p:sp>
        <p:nvSpPr>
          <p:cNvPr id="7" name="Google Shape;214;p32">
            <a:extLst>
              <a:ext uri="{FF2B5EF4-FFF2-40B4-BE49-F238E27FC236}">
                <a16:creationId xmlns:a16="http://schemas.microsoft.com/office/drawing/2014/main" id="{ED78346F-1CA7-4AD5-A77D-5625E5767C2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37524" y="3140945"/>
            <a:ext cx="2113498" cy="625504"/>
          </a:xfrm>
        </p:spPr>
        <p:txBody>
          <a:bodyPr anchor="b" anchorCtr="1"/>
          <a:lstStyle/>
          <a:p>
            <a:pPr lvl="0" algn="ctr"/>
            <a:r>
              <a:rPr lang="ar-SA" sz="1800" dirty="0">
                <a:solidFill>
                  <a:srgbClr val="DA3B3B"/>
                </a:solidFill>
                <a:cs typeface="B Nazanin" pitchFamily="2" charset="-78"/>
              </a:rPr>
              <a:t>عنوان متن</a:t>
            </a:r>
            <a:endParaRPr lang="en-US" sz="1800" dirty="0">
              <a:solidFill>
                <a:srgbClr val="DA3B3B"/>
              </a:solidFill>
              <a:cs typeface="B Nazanin" pitchFamily="2" charset="-78"/>
            </a:endParaRPr>
          </a:p>
        </p:txBody>
      </p:sp>
      <p:sp>
        <p:nvSpPr>
          <p:cNvPr id="8" name="Google Shape;215;p32">
            <a:extLst>
              <a:ext uri="{FF2B5EF4-FFF2-40B4-BE49-F238E27FC236}">
                <a16:creationId xmlns:a16="http://schemas.microsoft.com/office/drawing/2014/main" id="{A821F143-6AFF-4008-AFA7-A78D7424F678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237524" y="3698446"/>
            <a:ext cx="2113498" cy="949754"/>
          </a:xfrm>
        </p:spPr>
        <p:txBody>
          <a:bodyPr anchorCtr="1"/>
          <a:lstStyle/>
          <a:p>
            <a:pPr marL="0" lvl="0" indent="0" algn="r">
              <a:buNone/>
            </a:pPr>
            <a:r>
              <a:rPr lang="fa-IR" sz="1050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</a:t>
            </a:r>
            <a:endParaRPr lang="en-US" sz="1050" dirty="0">
              <a:cs typeface="B Nazanin" pitchFamily="2" charset="-78"/>
            </a:endParaRPr>
          </a:p>
        </p:txBody>
      </p:sp>
      <p:sp>
        <p:nvSpPr>
          <p:cNvPr id="9" name="Google Shape;217;p32">
            <a:extLst>
              <a:ext uri="{FF2B5EF4-FFF2-40B4-BE49-F238E27FC236}">
                <a16:creationId xmlns:a16="http://schemas.microsoft.com/office/drawing/2014/main" id="{9BDDA5D7-EA0B-4853-914C-7C060BA81760}"/>
              </a:ext>
            </a:extLst>
          </p:cNvPr>
          <p:cNvSpPr/>
          <p:nvPr/>
        </p:nvSpPr>
        <p:spPr>
          <a:xfrm>
            <a:off x="1283140" y="1725664"/>
            <a:ext cx="1133170" cy="1133170"/>
          </a:xfrm>
          <a:prstGeom prst="rect">
            <a:avLst/>
          </a:prstGeom>
          <a:solidFill>
            <a:srgbClr val="00B0F0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0" name="Google Shape;220;p32">
            <a:extLst>
              <a:ext uri="{FF2B5EF4-FFF2-40B4-BE49-F238E27FC236}">
                <a16:creationId xmlns:a16="http://schemas.microsoft.com/office/drawing/2014/main" id="{A0EF3BB3-90F2-4D05-B647-6884D2F63E4C}"/>
              </a:ext>
            </a:extLst>
          </p:cNvPr>
          <p:cNvSpPr/>
          <p:nvPr/>
        </p:nvSpPr>
        <p:spPr>
          <a:xfrm>
            <a:off x="4005410" y="1725664"/>
            <a:ext cx="1133170" cy="1133170"/>
          </a:xfrm>
          <a:prstGeom prst="rect">
            <a:avLst/>
          </a:prstGeom>
          <a:solidFill>
            <a:srgbClr val="00B0F0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1" name="Google Shape;223;p32">
            <a:extLst>
              <a:ext uri="{FF2B5EF4-FFF2-40B4-BE49-F238E27FC236}">
                <a16:creationId xmlns:a16="http://schemas.microsoft.com/office/drawing/2014/main" id="{49DEE9FB-CDED-457F-BFE4-B77836A64CF1}"/>
              </a:ext>
            </a:extLst>
          </p:cNvPr>
          <p:cNvSpPr/>
          <p:nvPr/>
        </p:nvSpPr>
        <p:spPr>
          <a:xfrm>
            <a:off x="6727688" y="1725664"/>
            <a:ext cx="1133170" cy="1133170"/>
          </a:xfrm>
          <a:prstGeom prst="rect">
            <a:avLst/>
          </a:prstGeom>
          <a:solidFill>
            <a:srgbClr val="00B0F0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grpSp>
        <p:nvGrpSpPr>
          <p:cNvPr id="12" name="Google Shape;225;p32">
            <a:extLst>
              <a:ext uri="{FF2B5EF4-FFF2-40B4-BE49-F238E27FC236}">
                <a16:creationId xmlns:a16="http://schemas.microsoft.com/office/drawing/2014/main" id="{A4A31192-59F7-4DA0-8DDE-8E86F9B2D5C7}"/>
              </a:ext>
            </a:extLst>
          </p:cNvPr>
          <p:cNvGrpSpPr/>
          <p:nvPr/>
        </p:nvGrpSpPr>
        <p:grpSpPr>
          <a:xfrm>
            <a:off x="1647584" y="2116781"/>
            <a:ext cx="404301" cy="350937"/>
            <a:chOff x="1647584" y="2116781"/>
            <a:chExt cx="404301" cy="350937"/>
          </a:xfrm>
        </p:grpSpPr>
        <p:sp>
          <p:nvSpPr>
            <p:cNvPr id="13" name="Google Shape;226;p32">
              <a:extLst>
                <a:ext uri="{FF2B5EF4-FFF2-40B4-BE49-F238E27FC236}">
                  <a16:creationId xmlns:a16="http://schemas.microsoft.com/office/drawing/2014/main" id="{F4E363EA-3B19-42AC-8D61-3B0818FCD12F}"/>
                </a:ext>
              </a:extLst>
            </p:cNvPr>
            <p:cNvSpPr/>
            <p:nvPr/>
          </p:nvSpPr>
          <p:spPr>
            <a:xfrm>
              <a:off x="1650802" y="2231986"/>
              <a:ext cx="401083" cy="1418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47"/>
                <a:gd name="f4" fmla="val 4191"/>
                <a:gd name="f5" fmla="val 5230"/>
                <a:gd name="f6" fmla="val 5073"/>
                <a:gd name="f7" fmla="val 4947"/>
                <a:gd name="f8" fmla="val 63"/>
                <a:gd name="f9" fmla="val 4915"/>
                <a:gd name="f10" fmla="val 189"/>
                <a:gd name="f11" fmla="val 4096"/>
                <a:gd name="f12" fmla="val 2080"/>
                <a:gd name="f13" fmla="val 347"/>
                <a:gd name="f14" fmla="val 158"/>
                <a:gd name="f15" fmla="val 2237"/>
                <a:gd name="f16" fmla="val 2426"/>
                <a:gd name="f17" fmla="val 2615"/>
                <a:gd name="f18" fmla="val 2773"/>
                <a:gd name="f19" fmla="val 4316"/>
                <a:gd name="f20" fmla="val 4411"/>
                <a:gd name="f21" fmla="val 4505"/>
                <a:gd name="f22" fmla="val 2710"/>
                <a:gd name="f23" fmla="val 4600"/>
                <a:gd name="f24" fmla="val 2584"/>
                <a:gd name="f25" fmla="val 5199"/>
                <a:gd name="f26" fmla="val 1292"/>
                <a:gd name="f27" fmla="val 6238"/>
                <a:gd name="f28" fmla="val 3970"/>
                <a:gd name="f29" fmla="val 6301"/>
                <a:gd name="f30" fmla="val 6396"/>
                <a:gd name="f31" fmla="val 4159"/>
                <a:gd name="f32" fmla="val 6522"/>
                <a:gd name="f33" fmla="val 6553"/>
                <a:gd name="f34" fmla="val 6679"/>
                <a:gd name="f35" fmla="val 6805"/>
                <a:gd name="f36" fmla="val 4127"/>
                <a:gd name="f37" fmla="val 6868"/>
                <a:gd name="f38" fmla="val 4033"/>
                <a:gd name="f39" fmla="val 7624"/>
                <a:gd name="f40" fmla="val 2836"/>
                <a:gd name="f41" fmla="val 11500"/>
                <a:gd name="f42" fmla="val 11689"/>
                <a:gd name="f43" fmla="val 11846"/>
                <a:gd name="f44" fmla="val 2678"/>
                <a:gd name="f45" fmla="val 2458"/>
                <a:gd name="f46" fmla="val 2269"/>
                <a:gd name="f47" fmla="val 2111"/>
                <a:gd name="f48" fmla="val 7435"/>
                <a:gd name="f49" fmla="val 7309"/>
                <a:gd name="f50" fmla="val 7183"/>
                <a:gd name="f51" fmla="val 2206"/>
                <a:gd name="f52" fmla="val 7120"/>
                <a:gd name="f53" fmla="val 6648"/>
                <a:gd name="f54" fmla="val 3056"/>
                <a:gd name="f55" fmla="val 5545"/>
                <a:gd name="f56" fmla="val 221"/>
                <a:gd name="f57" fmla="val 5514"/>
                <a:gd name="f58" fmla="val 95"/>
                <a:gd name="f59" fmla="val 5388"/>
                <a:gd name="f60" fmla="*/ f0 1 11847"/>
                <a:gd name="f61" fmla="*/ f1 1 4191"/>
                <a:gd name="f62" fmla="+- f4 0 f2"/>
                <a:gd name="f63" fmla="+- f3 0 f2"/>
                <a:gd name="f64" fmla="*/ f63 1 11847"/>
                <a:gd name="f65" fmla="*/ f62 1 4191"/>
                <a:gd name="f66" fmla="*/ f2 1 f64"/>
                <a:gd name="f67" fmla="*/ f3 1 f64"/>
                <a:gd name="f68" fmla="*/ f2 1 f65"/>
                <a:gd name="f69" fmla="*/ f4 1 f65"/>
                <a:gd name="f70" fmla="*/ f66 f60 1"/>
                <a:gd name="f71" fmla="*/ f67 f60 1"/>
                <a:gd name="f72" fmla="*/ f69 f61 1"/>
                <a:gd name="f73" fmla="*/ f68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0" t="f73" r="f71" b="f72"/>
              <a:pathLst>
                <a:path w="11847" h="419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2"/>
                  </a:lnTo>
                  <a:cubicBezTo>
                    <a:pt x="f14" y="f12"/>
                    <a:pt x="f2" y="f15"/>
                    <a:pt x="f2" y="f16"/>
                  </a:cubicBezTo>
                  <a:cubicBezTo>
                    <a:pt x="f2" y="f17"/>
                    <a:pt x="f14" y="f18"/>
                    <a:pt x="f13" y="f18"/>
                  </a:cubicBezTo>
                  <a:lnTo>
                    <a:pt x="f19" y="f18"/>
                  </a:lnTo>
                  <a:cubicBezTo>
                    <a:pt x="f20" y="f18"/>
                    <a:pt x="f21" y="f22"/>
                    <a:pt x="f23" y="f24"/>
                  </a:cubicBezTo>
                  <a:lnTo>
                    <a:pt x="f25" y="f26"/>
                  </a:lnTo>
                  <a:lnTo>
                    <a:pt x="f27" y="f28"/>
                  </a:lnTo>
                  <a:cubicBezTo>
                    <a:pt x="f29" y="f11"/>
                    <a:pt x="f30" y="f31"/>
                    <a:pt x="f32" y="f4"/>
                  </a:cubicBezTo>
                  <a:lnTo>
                    <a:pt x="f33" y="f4"/>
                  </a:lnTo>
                  <a:cubicBezTo>
                    <a:pt x="f34" y="f4"/>
                    <a:pt x="f35" y="f36"/>
                    <a:pt x="f37" y="f38"/>
                  </a:cubicBez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3" y="f45"/>
                  </a:cubicBezTo>
                  <a:cubicBezTo>
                    <a:pt x="f43" y="f46"/>
                    <a:pt x="f42" y="f47"/>
                    <a:pt x="f41" y="f47"/>
                  </a:cubicBezTo>
                  <a:lnTo>
                    <a:pt x="f48" y="f47"/>
                  </a:lnTo>
                  <a:cubicBezTo>
                    <a:pt x="f49" y="f47"/>
                    <a:pt x="f50" y="f51"/>
                    <a:pt x="f52" y="f46"/>
                  </a:cubicBezTo>
                  <a:lnTo>
                    <a:pt x="f53" y="f54"/>
                  </a:lnTo>
                  <a:lnTo>
                    <a:pt x="f55" y="f56"/>
                  </a:lnTo>
                  <a:cubicBezTo>
                    <a:pt x="f57" y="f58"/>
                    <a:pt x="f59" y="f2"/>
                    <a:pt x="f5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4" name="Google Shape;227;p32">
              <a:extLst>
                <a:ext uri="{FF2B5EF4-FFF2-40B4-BE49-F238E27FC236}">
                  <a16:creationId xmlns:a16="http://schemas.microsoft.com/office/drawing/2014/main" id="{1F0E6DBE-ABFD-4BB4-BB56-EB7E72D42AA8}"/>
                </a:ext>
              </a:extLst>
            </p:cNvPr>
            <p:cNvSpPr/>
            <p:nvPr/>
          </p:nvSpPr>
          <p:spPr>
            <a:xfrm>
              <a:off x="1647584" y="2116781"/>
              <a:ext cx="400031" cy="1696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011"/>
                <a:gd name="f5" fmla="val 3151"/>
                <a:gd name="f6" fmla="val 1"/>
                <a:gd name="f7" fmla="val 1387"/>
                <a:gd name="f8" fmla="val 1419"/>
                <a:gd name="f9" fmla="val 3277"/>
                <a:gd name="f10" fmla="val 3876"/>
                <a:gd name="f11" fmla="val 158"/>
                <a:gd name="f12" fmla="val 4349"/>
                <a:gd name="f13" fmla="val 442"/>
                <a:gd name="f14" fmla="val 4821"/>
                <a:gd name="f15" fmla="val 3655"/>
                <a:gd name="f16" fmla="val 4285"/>
                <a:gd name="f17" fmla="val 3340"/>
                <a:gd name="f18" fmla="val 4443"/>
                <a:gd name="f19" fmla="val 2994"/>
                <a:gd name="f20" fmla="val 2773"/>
                <a:gd name="f21" fmla="val 5199"/>
                <a:gd name="f22" fmla="val 2710"/>
                <a:gd name="f23" fmla="val 5672"/>
                <a:gd name="f24" fmla="val 6018"/>
                <a:gd name="f25" fmla="val 6176"/>
                <a:gd name="f26" fmla="val 3403"/>
                <a:gd name="f27" fmla="val 6806"/>
                <a:gd name="f28" fmla="val 5010"/>
                <a:gd name="f29" fmla="val 6963"/>
                <a:gd name="f30" fmla="val 4884"/>
                <a:gd name="f31" fmla="val 7215"/>
                <a:gd name="f32" fmla="val 7404"/>
                <a:gd name="f33" fmla="val 11374"/>
                <a:gd name="f34" fmla="val 11626"/>
                <a:gd name="f35" fmla="val 11815"/>
                <a:gd name="f36" fmla="val 3813"/>
                <a:gd name="f37" fmla="val 10429"/>
                <a:gd name="f38" fmla="val 8665"/>
                <a:gd name="f39" fmla="val 7247"/>
                <a:gd name="f40" fmla="val 6396"/>
                <a:gd name="f41" fmla="val 977"/>
                <a:gd name="f42" fmla="val 5924"/>
                <a:gd name="f43" fmla="val 1860"/>
                <a:gd name="f44" fmla="val 5451"/>
                <a:gd name="f45" fmla="val 4537"/>
                <a:gd name="f46" fmla="*/ f0 1 11816"/>
                <a:gd name="f47" fmla="*/ f1 1 5011"/>
                <a:gd name="f48" fmla="+- f4 0 f2"/>
                <a:gd name="f49" fmla="+- f3 0 f2"/>
                <a:gd name="f50" fmla="*/ f49 1 11816"/>
                <a:gd name="f51" fmla="*/ f48 1 5011"/>
                <a:gd name="f52" fmla="*/ f2 1 f50"/>
                <a:gd name="f53" fmla="*/ f3 1 f50"/>
                <a:gd name="f54" fmla="*/ f2 1 f51"/>
                <a:gd name="f55" fmla="*/ f4 1 f51"/>
                <a:gd name="f56" fmla="*/ f52 f46 1"/>
                <a:gd name="f57" fmla="*/ f53 f46 1"/>
                <a:gd name="f58" fmla="*/ f55 f47 1"/>
                <a:gd name="f59" fmla="*/ f54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1816" h="50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14"/>
                  </a:cubicBezTo>
                  <a:lnTo>
                    <a:pt x="f15" y="f14"/>
                  </a:lnTo>
                  <a:lnTo>
                    <a:pt x="f16" y="f17"/>
                  </a:lnTo>
                  <a:cubicBezTo>
                    <a:pt x="f18" y="f19"/>
                    <a:pt x="f14" y="f20"/>
                    <a:pt x="f21" y="f22"/>
                  </a:cubicBezTo>
                  <a:cubicBezTo>
                    <a:pt x="f23" y="f22"/>
                    <a:pt x="f24" y="f19"/>
                    <a:pt x="f25" y="f26"/>
                  </a:cubicBezTo>
                  <a:lnTo>
                    <a:pt x="f27" y="f28"/>
                  </a:lnTo>
                  <a:cubicBezTo>
                    <a:pt x="f29" y="f30"/>
                    <a:pt x="f31" y="f14"/>
                    <a:pt x="f32" y="f14"/>
                  </a:cubicBezTo>
                  <a:lnTo>
                    <a:pt x="f33" y="f14"/>
                  </a:lnTo>
                  <a:cubicBezTo>
                    <a:pt x="f34" y="f12"/>
                    <a:pt x="f35" y="f36"/>
                    <a:pt x="f35" y="f9"/>
                  </a:cubicBezTo>
                  <a:cubicBezTo>
                    <a:pt x="f35" y="f8"/>
                    <a:pt x="f37" y="f6"/>
                    <a:pt x="f38" y="f6"/>
                  </a:cubicBezTo>
                  <a:cubicBezTo>
                    <a:pt x="f39" y="f6"/>
                    <a:pt x="f40" y="f41"/>
                    <a:pt x="f42" y="f43"/>
                  </a:cubicBezTo>
                  <a:cubicBezTo>
                    <a:pt x="f44" y="f41"/>
                    <a:pt x="f45" y="f6"/>
                    <a:pt x="f5" y="f6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5" name="Google Shape;228;p32">
              <a:extLst>
                <a:ext uri="{FF2B5EF4-FFF2-40B4-BE49-F238E27FC236}">
                  <a16:creationId xmlns:a16="http://schemas.microsoft.com/office/drawing/2014/main" id="{D6185E91-0EDB-4BA4-9DD5-E66976687DA7}"/>
                </a:ext>
              </a:extLst>
            </p:cNvPr>
            <p:cNvSpPr/>
            <p:nvPr/>
          </p:nvSpPr>
          <p:spPr>
            <a:xfrm>
              <a:off x="1724402" y="2334362"/>
              <a:ext cx="252795" cy="1333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3939"/>
                <a:gd name="f5" fmla="val 2962"/>
                <a:gd name="f6" fmla="val 1"/>
                <a:gd name="f7" fmla="val 2773"/>
                <a:gd name="f8" fmla="val 284"/>
                <a:gd name="f9" fmla="val 2458"/>
                <a:gd name="f10" fmla="val 442"/>
                <a:gd name="f11" fmla="val 2111"/>
                <a:gd name="f12" fmla="val 158"/>
                <a:gd name="f13" fmla="val 599"/>
                <a:gd name="f14" fmla="val 347"/>
                <a:gd name="f15" fmla="val 757"/>
                <a:gd name="f16" fmla="val 536"/>
                <a:gd name="f17" fmla="val 914"/>
                <a:gd name="f18" fmla="val 1449"/>
                <a:gd name="f19" fmla="val 1734"/>
                <a:gd name="f20" fmla="val 2426"/>
                <a:gd name="f21" fmla="val 2647"/>
                <a:gd name="f22" fmla="val 3434"/>
                <a:gd name="f23" fmla="val 3813"/>
                <a:gd name="f24" fmla="val 3529"/>
                <a:gd name="f25" fmla="val 3907"/>
                <a:gd name="f26" fmla="val 3592"/>
                <a:gd name="f27" fmla="val 3718"/>
                <a:gd name="f28" fmla="val 3844"/>
                <a:gd name="f29" fmla="val 4001"/>
                <a:gd name="f30" fmla="val 4978"/>
                <a:gd name="f31" fmla="val 2584"/>
                <a:gd name="f32" fmla="val 6018"/>
                <a:gd name="f33" fmla="val 6900"/>
                <a:gd name="f34" fmla="val 7120"/>
                <a:gd name="f35" fmla="val 7278"/>
                <a:gd name="f36" fmla="val 5860"/>
                <a:gd name="f37" fmla="val 5293"/>
                <a:gd name="f38" fmla="val 1324"/>
                <a:gd name="f39" fmla="val 5104"/>
                <a:gd name="f40" fmla="val 1639"/>
                <a:gd name="f41" fmla="val 4789"/>
                <a:gd name="f42" fmla="val 1860"/>
                <a:gd name="f43" fmla="val 4379"/>
                <a:gd name="f44" fmla="val 4316"/>
                <a:gd name="f45" fmla="val 1797"/>
                <a:gd name="f46" fmla="val 1576"/>
                <a:gd name="f47" fmla="val 1167"/>
                <a:gd name="f48" fmla="*/ f0 1 7467"/>
                <a:gd name="f49" fmla="*/ f1 1 3939"/>
                <a:gd name="f50" fmla="+- f4 0 f2"/>
                <a:gd name="f51" fmla="+- f3 0 f2"/>
                <a:gd name="f52" fmla="*/ f51 1 7467"/>
                <a:gd name="f53" fmla="*/ f50 1 3939"/>
                <a:gd name="f54" fmla="*/ f2 1 f52"/>
                <a:gd name="f55" fmla="*/ f3 1 f52"/>
                <a:gd name="f56" fmla="*/ f2 1 f53"/>
                <a:gd name="f57" fmla="*/ f4 1 f53"/>
                <a:gd name="f58" fmla="*/ f54 f48 1"/>
                <a:gd name="f59" fmla="*/ f55 f48 1"/>
                <a:gd name="f60" fmla="*/ f57 f49 1"/>
                <a:gd name="f61" fmla="*/ f56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7467" h="3939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22" y="f2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5" y="f25"/>
                    <a:pt x="f29" y="f23"/>
                  </a:cubicBezTo>
                  <a:cubicBezTo>
                    <a:pt x="f30" y="f31"/>
                    <a:pt x="f32" y="f19"/>
                    <a:pt x="f33" y="f17"/>
                  </a:cubicBezTo>
                  <a:cubicBezTo>
                    <a:pt x="f34" y="f15"/>
                    <a:pt x="f35" y="f13"/>
                    <a:pt x="f3" y="f10"/>
                  </a:cubicBezTo>
                  <a:lnTo>
                    <a:pt x="f36" y="f10"/>
                  </a:ln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lnTo>
                    <a:pt x="f44" y="f42"/>
                  </a:lnTo>
                  <a:cubicBezTo>
                    <a:pt x="f25" y="f45"/>
                    <a:pt x="f26" y="f46"/>
                    <a:pt x="f22" y="f47"/>
                  </a:cubicBezTo>
                  <a:lnTo>
                    <a:pt x="f5" y="f6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16" name="Google Shape;229;p32">
            <a:extLst>
              <a:ext uri="{FF2B5EF4-FFF2-40B4-BE49-F238E27FC236}">
                <a16:creationId xmlns:a16="http://schemas.microsoft.com/office/drawing/2014/main" id="{6CEFB60F-47CD-4E0C-B6F2-EF30F6CF8D82}"/>
              </a:ext>
            </a:extLst>
          </p:cNvPr>
          <p:cNvGrpSpPr/>
          <p:nvPr/>
        </p:nvGrpSpPr>
        <p:grpSpPr>
          <a:xfrm>
            <a:off x="4406932" y="2091726"/>
            <a:ext cx="353077" cy="401046"/>
            <a:chOff x="4406932" y="2091726"/>
            <a:chExt cx="353077" cy="401046"/>
          </a:xfrm>
        </p:grpSpPr>
        <p:sp>
          <p:nvSpPr>
            <p:cNvPr id="17" name="Google Shape;230;p32">
              <a:extLst>
                <a:ext uri="{FF2B5EF4-FFF2-40B4-BE49-F238E27FC236}">
                  <a16:creationId xmlns:a16="http://schemas.microsoft.com/office/drawing/2014/main" id="{5D598A4B-B048-42DC-AE55-4A257F14C710}"/>
                </a:ext>
              </a:extLst>
            </p:cNvPr>
            <p:cNvSpPr/>
            <p:nvPr/>
          </p:nvSpPr>
          <p:spPr>
            <a:xfrm>
              <a:off x="4420785" y="2115190"/>
              <a:ext cx="35240" cy="949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1"/>
                <a:gd name="f4" fmla="val 2805"/>
                <a:gd name="f5" fmla="val 536"/>
                <a:gd name="f6" fmla="val 253"/>
                <a:gd name="f7" fmla="val 1"/>
                <a:gd name="f8" fmla="val 252"/>
                <a:gd name="f9" fmla="val 2458"/>
                <a:gd name="f10" fmla="val 410"/>
                <a:gd name="f11" fmla="val 757"/>
                <a:gd name="f12" fmla="val 2584"/>
                <a:gd name="f13" fmla="val 1040"/>
                <a:gd name="f14" fmla="val 2804"/>
                <a:gd name="f15" fmla="val 788"/>
                <a:gd name="f16" fmla="*/ f0 1 1041"/>
                <a:gd name="f17" fmla="*/ f1 1 2805"/>
                <a:gd name="f18" fmla="+- f4 0 f2"/>
                <a:gd name="f19" fmla="+- f3 0 f2"/>
                <a:gd name="f20" fmla="*/ f19 1 1041"/>
                <a:gd name="f21" fmla="*/ f18 1 2805"/>
                <a:gd name="f22" fmla="*/ f2 1 f20"/>
                <a:gd name="f23" fmla="*/ f3 1 f20"/>
                <a:gd name="f24" fmla="*/ f2 1 f21"/>
                <a:gd name="f25" fmla="*/ f4 1 f21"/>
                <a:gd name="f26" fmla="*/ f22 f16 1"/>
                <a:gd name="f27" fmla="*/ f23 f16 1"/>
                <a:gd name="f28" fmla="*/ f25 f17 1"/>
                <a:gd name="f29" fmla="*/ f24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041" h="2805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10" y="f9"/>
                    <a:pt x="f11" y="f12"/>
                    <a:pt x="f13" y="f14"/>
                  </a:cubicBezTo>
                  <a:lnTo>
                    <a:pt x="f13" y="f5"/>
                  </a:lnTo>
                  <a:cubicBezTo>
                    <a:pt x="f13" y="f8"/>
                    <a:pt x="f15" y="f2"/>
                    <a:pt x="f5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8" name="Google Shape;231;p32">
              <a:extLst>
                <a:ext uri="{FF2B5EF4-FFF2-40B4-BE49-F238E27FC236}">
                  <a16:creationId xmlns:a16="http://schemas.microsoft.com/office/drawing/2014/main" id="{0AFF740A-E6E2-4838-A3ED-E9E833CF3FE7}"/>
                </a:ext>
              </a:extLst>
            </p:cNvPr>
            <p:cNvSpPr/>
            <p:nvPr/>
          </p:nvSpPr>
          <p:spPr>
            <a:xfrm>
              <a:off x="4714106" y="2115190"/>
              <a:ext cx="35240" cy="9388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1"/>
                <a:gd name="f4" fmla="val 2773"/>
                <a:gd name="f5" fmla="val 536"/>
                <a:gd name="f6" fmla="val 253"/>
                <a:gd name="f7" fmla="val 1"/>
                <a:gd name="f8" fmla="val 252"/>
                <a:gd name="f9" fmla="val 284"/>
                <a:gd name="f10" fmla="val 2584"/>
                <a:gd name="f11" fmla="val 694"/>
                <a:gd name="f12" fmla="val 2426"/>
                <a:gd name="f13" fmla="val 1040"/>
                <a:gd name="f14" fmla="val 788"/>
                <a:gd name="f15" fmla="*/ f0 1 1041"/>
                <a:gd name="f16" fmla="*/ f1 1 2773"/>
                <a:gd name="f17" fmla="+- f4 0 f2"/>
                <a:gd name="f18" fmla="+- f3 0 f2"/>
                <a:gd name="f19" fmla="*/ f18 1 1041"/>
                <a:gd name="f20" fmla="*/ f17 1 2773"/>
                <a:gd name="f21" fmla="*/ f2 1 f19"/>
                <a:gd name="f22" fmla="*/ f3 1 f19"/>
                <a:gd name="f23" fmla="*/ f2 1 f20"/>
                <a:gd name="f24" fmla="*/ f4 1 f20"/>
                <a:gd name="f25" fmla="*/ f21 f15 1"/>
                <a:gd name="f26" fmla="*/ f22 f15 1"/>
                <a:gd name="f27" fmla="*/ f24 f16 1"/>
                <a:gd name="f28" fmla="*/ f23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041" h="2773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4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13" y="f5"/>
                  </a:lnTo>
                  <a:cubicBezTo>
                    <a:pt x="f13" y="f8"/>
                    <a:pt x="f14" y="f2"/>
                    <a:pt x="f5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9" name="Google Shape;232;p32">
              <a:extLst>
                <a:ext uri="{FF2B5EF4-FFF2-40B4-BE49-F238E27FC236}">
                  <a16:creationId xmlns:a16="http://schemas.microsoft.com/office/drawing/2014/main" id="{9D0FC048-0611-4747-9DE5-1C7BFE44D485}"/>
                </a:ext>
              </a:extLst>
            </p:cNvPr>
            <p:cNvSpPr/>
            <p:nvPr/>
          </p:nvSpPr>
          <p:spPr>
            <a:xfrm>
              <a:off x="4538121" y="2127982"/>
              <a:ext cx="35213" cy="778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2301"/>
                <a:gd name="f5" fmla="val 536"/>
                <a:gd name="f6" fmla="val 252"/>
                <a:gd name="f7" fmla="val 221"/>
                <a:gd name="f8" fmla="val 504"/>
                <a:gd name="f9" fmla="val 1954"/>
                <a:gd name="f10" fmla="val 410"/>
                <a:gd name="f11" fmla="val 1985"/>
                <a:gd name="f12" fmla="val 756"/>
                <a:gd name="f13" fmla="val 2080"/>
                <a:gd name="f14" fmla="val 2300"/>
                <a:gd name="f15" fmla="val 788"/>
                <a:gd name="f16" fmla="*/ f0 1 1040"/>
                <a:gd name="f17" fmla="*/ f1 1 2301"/>
                <a:gd name="f18" fmla="+- f4 0 f2"/>
                <a:gd name="f19" fmla="+- f3 0 f2"/>
                <a:gd name="f20" fmla="*/ f19 1 1040"/>
                <a:gd name="f21" fmla="*/ f18 1 2301"/>
                <a:gd name="f22" fmla="*/ f2 1 f20"/>
                <a:gd name="f23" fmla="*/ f3 1 f20"/>
                <a:gd name="f24" fmla="*/ f2 1 f21"/>
                <a:gd name="f25" fmla="*/ f4 1 f21"/>
                <a:gd name="f26" fmla="*/ f22 f16 1"/>
                <a:gd name="f27" fmla="*/ f23 f16 1"/>
                <a:gd name="f28" fmla="*/ f25 f17 1"/>
                <a:gd name="f29" fmla="*/ f24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040" h="2301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10" y="f11"/>
                    <a:pt x="f12" y="f13"/>
                    <a:pt x="f3" y="f14"/>
                  </a:cubicBezTo>
                  <a:lnTo>
                    <a:pt x="f3" y="f8"/>
                  </a:lnTo>
                  <a:cubicBezTo>
                    <a:pt x="f3" y="f7"/>
                    <a:pt x="f15" y="f2"/>
                    <a:pt x="f5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0" name="Google Shape;233;p32">
              <a:extLst>
                <a:ext uri="{FF2B5EF4-FFF2-40B4-BE49-F238E27FC236}">
                  <a16:creationId xmlns:a16="http://schemas.microsoft.com/office/drawing/2014/main" id="{2112FAC6-51A0-4820-BF51-A4B2D30D7DCA}"/>
                </a:ext>
              </a:extLst>
            </p:cNvPr>
            <p:cNvSpPr/>
            <p:nvPr/>
          </p:nvSpPr>
          <p:spPr>
            <a:xfrm>
              <a:off x="4596798" y="2127982"/>
              <a:ext cx="35213" cy="778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2301"/>
                <a:gd name="f5" fmla="val 536"/>
                <a:gd name="f6" fmla="val 252"/>
                <a:gd name="f7" fmla="val 221"/>
                <a:gd name="f8" fmla="val 504"/>
                <a:gd name="f9" fmla="val 2300"/>
                <a:gd name="f10" fmla="val 315"/>
                <a:gd name="f11" fmla="val 2111"/>
                <a:gd name="f12" fmla="val 693"/>
                <a:gd name="f13" fmla="val 1985"/>
                <a:gd name="f14" fmla="val 1954"/>
                <a:gd name="f15" fmla="val 788"/>
                <a:gd name="f16" fmla="*/ f0 1 1040"/>
                <a:gd name="f17" fmla="*/ f1 1 2301"/>
                <a:gd name="f18" fmla="+- f4 0 f2"/>
                <a:gd name="f19" fmla="+- f3 0 f2"/>
                <a:gd name="f20" fmla="*/ f19 1 1040"/>
                <a:gd name="f21" fmla="*/ f18 1 2301"/>
                <a:gd name="f22" fmla="*/ f2 1 f20"/>
                <a:gd name="f23" fmla="*/ f3 1 f20"/>
                <a:gd name="f24" fmla="*/ f2 1 f21"/>
                <a:gd name="f25" fmla="*/ f4 1 f21"/>
                <a:gd name="f26" fmla="*/ f22 f16 1"/>
                <a:gd name="f27" fmla="*/ f23 f16 1"/>
                <a:gd name="f28" fmla="*/ f25 f17 1"/>
                <a:gd name="f29" fmla="*/ f24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040" h="2301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10" y="f11"/>
                    <a:pt x="f12" y="f13"/>
                    <a:pt x="f3" y="f14"/>
                  </a:cubicBezTo>
                  <a:lnTo>
                    <a:pt x="f3" y="f8"/>
                  </a:lnTo>
                  <a:cubicBezTo>
                    <a:pt x="f3" y="f7"/>
                    <a:pt x="f15" y="f2"/>
                    <a:pt x="f5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1" name="Google Shape;234;p32">
              <a:extLst>
                <a:ext uri="{FF2B5EF4-FFF2-40B4-BE49-F238E27FC236}">
                  <a16:creationId xmlns:a16="http://schemas.microsoft.com/office/drawing/2014/main" id="{DD3865CC-233B-41D0-8C2E-B927AB44677D}"/>
                </a:ext>
              </a:extLst>
            </p:cNvPr>
            <p:cNvSpPr/>
            <p:nvPr/>
          </p:nvSpPr>
          <p:spPr>
            <a:xfrm>
              <a:off x="4479453" y="2091726"/>
              <a:ext cx="35240" cy="123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1"/>
                <a:gd name="f4" fmla="val 3655"/>
                <a:gd name="f5" fmla="val 536"/>
                <a:gd name="f6" fmla="val 253"/>
                <a:gd name="f7" fmla="val 1"/>
                <a:gd name="f8" fmla="val 221"/>
                <a:gd name="f9" fmla="val 504"/>
                <a:gd name="f10" fmla="val 3623"/>
                <a:gd name="f11" fmla="val 64"/>
                <a:gd name="f12" fmla="val 284"/>
                <a:gd name="f13" fmla="val 3371"/>
                <a:gd name="f14" fmla="val 631"/>
                <a:gd name="f15" fmla="val 3182"/>
                <a:gd name="f16" fmla="val 1040"/>
                <a:gd name="f17" fmla="val 3056"/>
                <a:gd name="f18" fmla="val 788"/>
                <a:gd name="f19" fmla="*/ f0 1 1041"/>
                <a:gd name="f20" fmla="*/ f1 1 3655"/>
                <a:gd name="f21" fmla="+- f4 0 f2"/>
                <a:gd name="f22" fmla="+- f3 0 f2"/>
                <a:gd name="f23" fmla="*/ f22 1 1041"/>
                <a:gd name="f24" fmla="*/ f21 1 3655"/>
                <a:gd name="f25" fmla="*/ f2 1 f23"/>
                <a:gd name="f26" fmla="*/ f3 1 f23"/>
                <a:gd name="f27" fmla="*/ f2 1 f24"/>
                <a:gd name="f28" fmla="*/ f4 1 f24"/>
                <a:gd name="f29" fmla="*/ f25 f19 1"/>
                <a:gd name="f30" fmla="*/ f26 f19 1"/>
                <a:gd name="f31" fmla="*/ f28 f20 1"/>
                <a:gd name="f32" fmla="*/ f27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041" h="3655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cubicBezTo>
                    <a:pt x="f7" y="f4"/>
                    <a:pt x="f7" y="f10"/>
                    <a:pt x="f11" y="f10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6" y="f9"/>
                  </a:lnTo>
                  <a:cubicBezTo>
                    <a:pt x="f16" y="f8"/>
                    <a:pt x="f18" y="f2"/>
                    <a:pt x="f5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2" name="Google Shape;235;p32">
              <a:extLst>
                <a:ext uri="{FF2B5EF4-FFF2-40B4-BE49-F238E27FC236}">
                  <a16:creationId xmlns:a16="http://schemas.microsoft.com/office/drawing/2014/main" id="{93027D40-924F-4055-ACFB-C7339D0E5780}"/>
                </a:ext>
              </a:extLst>
            </p:cNvPr>
            <p:cNvSpPr/>
            <p:nvPr/>
          </p:nvSpPr>
          <p:spPr>
            <a:xfrm>
              <a:off x="4655429" y="2092778"/>
              <a:ext cx="35240" cy="123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1"/>
                <a:gd name="f4" fmla="val 3656"/>
                <a:gd name="f5" fmla="val 536"/>
                <a:gd name="f6" fmla="val 1"/>
                <a:gd name="f7" fmla="val 253"/>
                <a:gd name="f8" fmla="val 221"/>
                <a:gd name="f9" fmla="val 505"/>
                <a:gd name="f10" fmla="val 3088"/>
                <a:gd name="f11" fmla="val 379"/>
                <a:gd name="f12" fmla="val 3151"/>
                <a:gd name="f13" fmla="val 726"/>
                <a:gd name="f14" fmla="val 3340"/>
                <a:gd name="f15" fmla="val 3655"/>
                <a:gd name="f16" fmla="val 789"/>
                <a:gd name="f17" fmla="*/ f0 1 1041"/>
                <a:gd name="f18" fmla="*/ f1 1 3656"/>
                <a:gd name="f19" fmla="+- f4 0 f2"/>
                <a:gd name="f20" fmla="+- f3 0 f2"/>
                <a:gd name="f21" fmla="*/ f20 1 1041"/>
                <a:gd name="f22" fmla="*/ f19 1 3656"/>
                <a:gd name="f23" fmla="*/ f2 1 f21"/>
                <a:gd name="f24" fmla="*/ f3 1 f21"/>
                <a:gd name="f25" fmla="*/ f2 1 f22"/>
                <a:gd name="f26" fmla="*/ f4 1 f22"/>
                <a:gd name="f27" fmla="*/ f23 f17 1"/>
                <a:gd name="f28" fmla="*/ f24 f17 1"/>
                <a:gd name="f29" fmla="*/ f26 f18 1"/>
                <a:gd name="f30" fmla="*/ f25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041" h="3656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11" y="f12"/>
                    <a:pt x="f13" y="f14"/>
                    <a:pt x="f3" y="f15"/>
                  </a:cubicBezTo>
                  <a:lnTo>
                    <a:pt x="f3" y="f9"/>
                  </a:lnTo>
                  <a:cubicBezTo>
                    <a:pt x="f3" y="f7"/>
                    <a:pt x="f16" y="f6"/>
                    <a:pt x="f5" y="f6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3" name="Google Shape;236;p32">
              <a:extLst>
                <a:ext uri="{FF2B5EF4-FFF2-40B4-BE49-F238E27FC236}">
                  <a16:creationId xmlns:a16="http://schemas.microsoft.com/office/drawing/2014/main" id="{6307D47F-0B68-4F9B-B421-CF48C9A30321}"/>
                </a:ext>
              </a:extLst>
            </p:cNvPr>
            <p:cNvSpPr/>
            <p:nvPr/>
          </p:nvSpPr>
          <p:spPr>
            <a:xfrm>
              <a:off x="4477323" y="2218645"/>
              <a:ext cx="218669" cy="180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5325"/>
                <a:gd name="f5" fmla="val 1733"/>
                <a:gd name="f6" fmla="val 1355"/>
                <a:gd name="f7" fmla="val 946"/>
                <a:gd name="f8" fmla="val 158"/>
                <a:gd name="f9" fmla="val 662"/>
                <a:gd name="f10" fmla="val 410"/>
                <a:gd name="f11" fmla="val 64"/>
                <a:gd name="f12" fmla="val 882"/>
                <a:gd name="f13" fmla="val 1"/>
                <a:gd name="f14" fmla="val 1639"/>
                <a:gd name="f15" fmla="val 347"/>
                <a:gd name="f16" fmla="val 2237"/>
                <a:gd name="f17" fmla="val 1324"/>
                <a:gd name="f18" fmla="val 2458"/>
                <a:gd name="f19" fmla="val 2048"/>
                <a:gd name="f20" fmla="val 3340"/>
                <a:gd name="f21" fmla="val 2174"/>
                <a:gd name="f22" fmla="val 4348"/>
                <a:gd name="f23" fmla="val 3214"/>
                <a:gd name="f24" fmla="val 4285"/>
                <a:gd name="f25" fmla="val 4380"/>
                <a:gd name="f26" fmla="val 5073"/>
                <a:gd name="f27" fmla="val 2521"/>
                <a:gd name="f28" fmla="val 6113"/>
                <a:gd name="f29" fmla="val 6333"/>
                <a:gd name="f30" fmla="val 5860"/>
                <a:gd name="f31" fmla="val 5577"/>
                <a:gd name="f32" fmla="val 5199"/>
                <a:gd name="f33" fmla="val 4789"/>
                <a:gd name="f34" fmla="val 4411"/>
                <a:gd name="f35" fmla="val 4002"/>
                <a:gd name="f36" fmla="val 3750"/>
                <a:gd name="f37" fmla="val 3277"/>
                <a:gd name="f38" fmla="val 2805"/>
                <a:gd name="f39" fmla="val 2143"/>
                <a:gd name="f40" fmla="*/ f0 1 6459"/>
                <a:gd name="f41" fmla="*/ f1 1 5325"/>
                <a:gd name="f42" fmla="+- f4 0 f2"/>
                <a:gd name="f43" fmla="+- f3 0 f2"/>
                <a:gd name="f44" fmla="*/ f43 1 6459"/>
                <a:gd name="f45" fmla="*/ f42 1 5325"/>
                <a:gd name="f46" fmla="*/ f2 1 f44"/>
                <a:gd name="f47" fmla="*/ f3 1 f44"/>
                <a:gd name="f48" fmla="*/ f2 1 f45"/>
                <a:gd name="f49" fmla="*/ f4 1 f45"/>
                <a:gd name="f50" fmla="*/ f46 f40 1"/>
                <a:gd name="f51" fmla="*/ f47 f40 1"/>
                <a:gd name="f52" fmla="*/ f49 f41 1"/>
                <a:gd name="f53" fmla="*/ f48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459" h="532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lnTo>
                    <a:pt x="f23" y="f4"/>
                  </a:lnTo>
                  <a:lnTo>
                    <a:pt x="f24" y="f22"/>
                  </a:lnTo>
                  <a:cubicBezTo>
                    <a:pt x="f25" y="f20"/>
                    <a:pt x="f26" y="f27"/>
                    <a:pt x="f28" y="f16"/>
                  </a:cubicBezTo>
                  <a:cubicBezTo>
                    <a:pt x="f3" y="f14"/>
                    <a:pt x="f29" y="f12"/>
                    <a:pt x="f30" y="f10"/>
                  </a:cubicBez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6" y="f10"/>
                  </a:cubicBezTo>
                  <a:lnTo>
                    <a:pt x="f37" y="f12"/>
                  </a:lnTo>
                  <a:lnTo>
                    <a:pt x="f38" y="f10"/>
                  </a:lnTo>
                  <a:cubicBezTo>
                    <a:pt x="f27" y="f8"/>
                    <a:pt x="f39" y="f2"/>
                    <a:pt x="f5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4" name="Google Shape;237;p32">
              <a:extLst>
                <a:ext uri="{FF2B5EF4-FFF2-40B4-BE49-F238E27FC236}">
                  <a16:creationId xmlns:a16="http://schemas.microsoft.com/office/drawing/2014/main" id="{449842EC-D179-407B-91CF-A1F2BCA32DFE}"/>
                </a:ext>
              </a:extLst>
            </p:cNvPr>
            <p:cNvSpPr/>
            <p:nvPr/>
          </p:nvSpPr>
          <p:spPr>
            <a:xfrm>
              <a:off x="4595710" y="2219696"/>
              <a:ext cx="164299" cy="273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8066"/>
                <a:gd name="f5" fmla="val 4506"/>
                <a:gd name="f6" fmla="val 1"/>
                <a:gd name="f7" fmla="val 3876"/>
                <a:gd name="f8" fmla="val 3403"/>
                <a:gd name="f9" fmla="val 505"/>
                <a:gd name="f10" fmla="val 1198"/>
                <a:gd name="f11" fmla="val 2395"/>
                <a:gd name="f12" fmla="val 2584"/>
                <a:gd name="f13" fmla="val 3246"/>
                <a:gd name="f14" fmla="val 2742"/>
                <a:gd name="f15" fmla="val 3025"/>
                <a:gd name="f16" fmla="val 2679"/>
                <a:gd name="f17" fmla="val 2363"/>
                <a:gd name="f18" fmla="val 2868"/>
                <a:gd name="f19" fmla="val 2080"/>
                <a:gd name="f20" fmla="val 1702"/>
                <a:gd name="f21" fmla="val 3372"/>
                <a:gd name="f22" fmla="val 1418"/>
                <a:gd name="f23" fmla="val 3939"/>
                <a:gd name="f24" fmla="val 4474"/>
                <a:gd name="f25" fmla="val 5231"/>
                <a:gd name="f26" fmla="val 5420"/>
                <a:gd name="f27" fmla="val 1261"/>
                <a:gd name="f28" fmla="val 5577"/>
                <a:gd name="f29" fmla="val 1072"/>
                <a:gd name="f30" fmla="val 883"/>
                <a:gd name="f31" fmla="val 725"/>
                <a:gd name="f32" fmla="val 5892"/>
                <a:gd name="f33" fmla="val 3813"/>
                <a:gd name="f34" fmla="val 4033"/>
                <a:gd name="f35" fmla="val 4191"/>
                <a:gd name="f36" fmla="val 7908"/>
                <a:gd name="f37" fmla="val 7719"/>
                <a:gd name="f38" fmla="val 7530"/>
                <a:gd name="f39" fmla="val 7373"/>
                <a:gd name="f40" fmla="val 3466"/>
                <a:gd name="f41" fmla="val 6270"/>
                <a:gd name="f42" fmla="val 6176"/>
                <a:gd name="f43" fmla="val 3498"/>
                <a:gd name="f44" fmla="val 6050"/>
                <a:gd name="f45" fmla="val 3592"/>
                <a:gd name="f46" fmla="val 6018"/>
                <a:gd name="f47" fmla="val 4128"/>
                <a:gd name="f48" fmla="val 4600"/>
                <a:gd name="f49" fmla="val 4947"/>
                <a:gd name="f50" fmla="val 4852"/>
                <a:gd name="f51" fmla="val 4380"/>
                <a:gd name="f52" fmla="val 3687"/>
                <a:gd name="f53" fmla="val 347"/>
                <a:gd name="f54" fmla="val 158"/>
                <a:gd name="f55" fmla="val 4695"/>
                <a:gd name="f56" fmla="*/ f0 1 4853"/>
                <a:gd name="f57" fmla="*/ f1 1 8066"/>
                <a:gd name="f58" fmla="+- f4 0 f2"/>
                <a:gd name="f59" fmla="+- f3 0 f2"/>
                <a:gd name="f60" fmla="*/ f59 1 4853"/>
                <a:gd name="f61" fmla="*/ f58 1 8066"/>
                <a:gd name="f62" fmla="*/ f2 1 f60"/>
                <a:gd name="f63" fmla="*/ f3 1 f60"/>
                <a:gd name="f64" fmla="*/ f2 1 f61"/>
                <a:gd name="f65" fmla="*/ f4 1 f61"/>
                <a:gd name="f66" fmla="*/ f62 f56 1"/>
                <a:gd name="f67" fmla="*/ f63 f56 1"/>
                <a:gd name="f68" fmla="*/ f65 f57 1"/>
                <a:gd name="f69" fmla="*/ f64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4853" h="806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15"/>
                  </a:cubicBezTo>
                  <a:cubicBezTo>
                    <a:pt x="f20" y="f21"/>
                    <a:pt x="f22" y="f23"/>
                    <a:pt x="f22" y="f24"/>
                  </a:cubicBezTo>
                  <a:lnTo>
                    <a:pt x="f22" y="f25"/>
                  </a:lnTo>
                  <a:cubicBezTo>
                    <a:pt x="f22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1" y="f25"/>
                  </a:cubicBezTo>
                  <a:lnTo>
                    <a:pt x="f6" y="f32"/>
                  </a:lnTo>
                  <a:lnTo>
                    <a:pt x="f6" y="f4"/>
                  </a:lnTo>
                  <a:lnTo>
                    <a:pt x="f33" y="f4"/>
                  </a:lnTo>
                  <a:cubicBezTo>
                    <a:pt x="f34" y="f4"/>
                    <a:pt x="f35" y="f36"/>
                    <a:pt x="f35" y="f37"/>
                  </a:cubicBezTo>
                  <a:cubicBezTo>
                    <a:pt x="f35" y="f38"/>
                    <a:pt x="f34" y="f39"/>
                    <a:pt x="f33" y="f39"/>
                  </a:cubicBezTo>
                  <a:lnTo>
                    <a:pt x="f40" y="f39"/>
                  </a:lnTo>
                  <a:lnTo>
                    <a:pt x="f40" y="f41"/>
                  </a:lnTo>
                  <a:cubicBezTo>
                    <a:pt x="f40" y="f42"/>
                    <a:pt x="f43" y="f44"/>
                    <a:pt x="f45" y="f46"/>
                  </a:cubicBezTo>
                  <a:lnTo>
                    <a:pt x="f47" y="f26"/>
                  </a:lnTo>
                  <a:cubicBezTo>
                    <a:pt x="f48" y="f49"/>
                    <a:pt x="f50" y="f51"/>
                    <a:pt x="f50" y="f52"/>
                  </a:cubicBezTo>
                  <a:lnTo>
                    <a:pt x="f50" y="f53"/>
                  </a:lnTo>
                  <a:cubicBezTo>
                    <a:pt x="f50" y="f54"/>
                    <a:pt x="f55" y="f6"/>
                    <a:pt x="f5" y="f6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5" name="Google Shape;238;p32">
              <a:extLst>
                <a:ext uri="{FF2B5EF4-FFF2-40B4-BE49-F238E27FC236}">
                  <a16:creationId xmlns:a16="http://schemas.microsoft.com/office/drawing/2014/main" id="{AE61E6A4-E3C1-41CB-AF63-765BE12A0EB3}"/>
                </a:ext>
              </a:extLst>
            </p:cNvPr>
            <p:cNvSpPr/>
            <p:nvPr/>
          </p:nvSpPr>
          <p:spPr>
            <a:xfrm>
              <a:off x="4406932" y="2221827"/>
              <a:ext cx="166393" cy="2709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5"/>
                <a:gd name="f4" fmla="val 8003"/>
                <a:gd name="f5" fmla="val 347"/>
                <a:gd name="f6" fmla="val 1"/>
                <a:gd name="f7" fmla="val 158"/>
                <a:gd name="f8" fmla="val 379"/>
                <a:gd name="f9" fmla="val 3718"/>
                <a:gd name="f10" fmla="val 4348"/>
                <a:gd name="f11" fmla="val 221"/>
                <a:gd name="f12" fmla="val 4979"/>
                <a:gd name="f13" fmla="val 693"/>
                <a:gd name="f14" fmla="val 5451"/>
                <a:gd name="f15" fmla="val 1323"/>
                <a:gd name="f16" fmla="val 5955"/>
                <a:gd name="f17" fmla="val 1418"/>
                <a:gd name="f18" fmla="val 6018"/>
                <a:gd name="f19" fmla="val 1449"/>
                <a:gd name="f20" fmla="val 6113"/>
                <a:gd name="f21" fmla="val 6207"/>
                <a:gd name="f22" fmla="val 7310"/>
                <a:gd name="f23" fmla="val 1103"/>
                <a:gd name="f24" fmla="val 882"/>
                <a:gd name="f25" fmla="val 725"/>
                <a:gd name="f26" fmla="val 7467"/>
                <a:gd name="f27" fmla="val 7656"/>
                <a:gd name="f28" fmla="val 7845"/>
                <a:gd name="f29" fmla="val 5829"/>
                <a:gd name="f30" fmla="val 4190"/>
                <a:gd name="f31" fmla="val 5168"/>
                <a:gd name="f32" fmla="val 5357"/>
                <a:gd name="f33" fmla="val 4033"/>
                <a:gd name="f34" fmla="val 5514"/>
                <a:gd name="f35" fmla="val 3844"/>
                <a:gd name="f36" fmla="val 3655"/>
                <a:gd name="f37" fmla="val 3497"/>
                <a:gd name="f38" fmla="val 4411"/>
                <a:gd name="f39" fmla="val 3876"/>
                <a:gd name="f40" fmla="val 3214"/>
                <a:gd name="f41" fmla="val 3372"/>
                <a:gd name="f42" fmla="val 2741"/>
                <a:gd name="f43" fmla="val 3057"/>
                <a:gd name="f44" fmla="val 2458"/>
                <a:gd name="f45" fmla="val 2899"/>
                <a:gd name="f46" fmla="val 2143"/>
                <a:gd name="f47" fmla="val 2773"/>
                <a:gd name="f48" fmla="val 1796"/>
                <a:gd name="f49" fmla="val 1607"/>
                <a:gd name="f50" fmla="val 2616"/>
                <a:gd name="f51" fmla="val 2427"/>
                <a:gd name="f52" fmla="val 1229"/>
                <a:gd name="f53" fmla="val 473"/>
                <a:gd name="f54" fmla="val 945"/>
                <a:gd name="f55" fmla="*/ f0 1 4915"/>
                <a:gd name="f56" fmla="*/ f1 1 8003"/>
                <a:gd name="f57" fmla="+- f4 0 f2"/>
                <a:gd name="f58" fmla="+- f3 0 f2"/>
                <a:gd name="f59" fmla="*/ f58 1 4915"/>
                <a:gd name="f60" fmla="*/ f57 1 8003"/>
                <a:gd name="f61" fmla="*/ f2 1 f59"/>
                <a:gd name="f62" fmla="*/ f3 1 f59"/>
                <a:gd name="f63" fmla="*/ f2 1 f60"/>
                <a:gd name="f64" fmla="*/ f4 1 f60"/>
                <a:gd name="f65" fmla="*/ f61 f55 1"/>
                <a:gd name="f66" fmla="*/ f62 f55 1"/>
                <a:gd name="f67" fmla="*/ f64 f56 1"/>
                <a:gd name="f68" fmla="*/ f63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915" h="8003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cubicBezTo>
                    <a:pt x="f25" y="f28"/>
                    <a:pt x="f24" y="f4"/>
                    <a:pt x="f23" y="f4"/>
                  </a:cubicBezTo>
                  <a:lnTo>
                    <a:pt x="f3" y="f4"/>
                  </a:lnTo>
                  <a:lnTo>
                    <a:pt x="f3" y="f29"/>
                  </a:lnTo>
                  <a:lnTo>
                    <a:pt x="f30" y="f31"/>
                  </a:ln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31"/>
                  </a:cubicBezTo>
                  <a:lnTo>
                    <a:pt x="f37" y="f38"/>
                  </a:lnTo>
                  <a:cubicBezTo>
                    <a:pt x="f37" y="f39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19" y="f50"/>
                    <a:pt x="f19" y="f51"/>
                  </a:cubicBezTo>
                  <a:lnTo>
                    <a:pt x="f19" y="f52"/>
                  </a:lnTo>
                  <a:cubicBezTo>
                    <a:pt x="f19" y="f53"/>
                    <a:pt x="f54" y="f6"/>
                    <a:pt x="f5" y="f6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26" name="Google Shape;239;p32">
            <a:extLst>
              <a:ext uri="{FF2B5EF4-FFF2-40B4-BE49-F238E27FC236}">
                <a16:creationId xmlns:a16="http://schemas.microsoft.com/office/drawing/2014/main" id="{D0E2A3C6-1F9E-4671-8946-FD256158ECB5}"/>
              </a:ext>
            </a:extLst>
          </p:cNvPr>
          <p:cNvGrpSpPr/>
          <p:nvPr/>
        </p:nvGrpSpPr>
        <p:grpSpPr>
          <a:xfrm>
            <a:off x="7115065" y="2092238"/>
            <a:ext cx="358417" cy="400032"/>
            <a:chOff x="7115065" y="2092238"/>
            <a:chExt cx="358417" cy="400032"/>
          </a:xfrm>
        </p:grpSpPr>
        <p:sp>
          <p:nvSpPr>
            <p:cNvPr id="27" name="Google Shape;240;p32">
              <a:extLst>
                <a:ext uri="{FF2B5EF4-FFF2-40B4-BE49-F238E27FC236}">
                  <a16:creationId xmlns:a16="http://schemas.microsoft.com/office/drawing/2014/main" id="{97D799CE-A7A3-44B1-B4A5-D181D03E15A3}"/>
                </a:ext>
              </a:extLst>
            </p:cNvPr>
            <p:cNvSpPr/>
            <p:nvPr/>
          </p:nvSpPr>
          <p:spPr>
            <a:xfrm>
              <a:off x="7116144" y="2175458"/>
              <a:ext cx="357338" cy="3168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555"/>
                <a:gd name="f4" fmla="val 9358"/>
                <a:gd name="f5" fmla="val 1701"/>
                <a:gd name="f6" fmla="val 3119"/>
                <a:gd name="f7" fmla="val 1890"/>
                <a:gd name="f8" fmla="val 2048"/>
                <a:gd name="f9" fmla="val 3277"/>
                <a:gd name="f10" fmla="val 3466"/>
                <a:gd name="f11" fmla="val 4159"/>
                <a:gd name="f12" fmla="val 4379"/>
                <a:gd name="f13" fmla="val 2205"/>
                <a:gd name="f14" fmla="val 4537"/>
                <a:gd name="f15" fmla="val 2394"/>
                <a:gd name="f16" fmla="val 3308"/>
                <a:gd name="f17" fmla="val 4663"/>
                <a:gd name="f18" fmla="val 4883"/>
                <a:gd name="f19" fmla="val 5072"/>
                <a:gd name="f20" fmla="val 5230"/>
                <a:gd name="f21" fmla="val 1796"/>
                <a:gd name="f22" fmla="val 5198"/>
                <a:gd name="f23" fmla="val 1323"/>
                <a:gd name="f24" fmla="val 4726"/>
                <a:gd name="f25" fmla="val 1512"/>
                <a:gd name="f26" fmla="val 3781"/>
                <a:gd name="f27" fmla="val 6585"/>
                <a:gd name="f28" fmla="val 6931"/>
                <a:gd name="f29" fmla="val 7120"/>
                <a:gd name="f30" fmla="val 3623"/>
                <a:gd name="f31" fmla="val 7278"/>
                <a:gd name="f32" fmla="val 3434"/>
                <a:gd name="f33" fmla="val 3214"/>
                <a:gd name="f34" fmla="val 3056"/>
                <a:gd name="f35" fmla="val 6900"/>
                <a:gd name="f36" fmla="val 5986"/>
                <a:gd name="f37" fmla="val 5293"/>
                <a:gd name="f38" fmla="val 693"/>
                <a:gd name="f39" fmla="val 1607"/>
                <a:gd name="f40" fmla="val 2363"/>
                <a:gd name="f41" fmla="val 5765"/>
                <a:gd name="f42" fmla="val 2741"/>
                <a:gd name="f43" fmla="val 6238"/>
                <a:gd name="f44" fmla="val 3182"/>
                <a:gd name="f45" fmla="val 7561"/>
                <a:gd name="f46" fmla="val 7624"/>
                <a:gd name="f47" fmla="val 8223"/>
                <a:gd name="f48" fmla="val 7089"/>
                <a:gd name="f49" fmla="val 8664"/>
                <a:gd name="f50" fmla="val 6553"/>
                <a:gd name="f51" fmla="val 4820"/>
                <a:gd name="f52" fmla="val 4348"/>
                <a:gd name="f53" fmla="val 3938"/>
                <a:gd name="f54" fmla="val 8349"/>
                <a:gd name="f55" fmla="val 3812"/>
                <a:gd name="f56" fmla="val 7876"/>
                <a:gd name="f57" fmla="val 4222"/>
                <a:gd name="f58" fmla="val 7719"/>
                <a:gd name="f59" fmla="val 4505"/>
                <a:gd name="f60" fmla="val 7372"/>
                <a:gd name="f61" fmla="val 6144"/>
                <a:gd name="f62" fmla="val 5797"/>
                <a:gd name="f63" fmla="val 4852"/>
                <a:gd name="f64" fmla="val 4631"/>
                <a:gd name="f65" fmla="val 5829"/>
                <a:gd name="f66" fmla="val 3686"/>
                <a:gd name="f67" fmla="val 5671"/>
                <a:gd name="f68" fmla="val 3529"/>
                <a:gd name="f69" fmla="val 5482"/>
                <a:gd name="f70" fmla="val 3371"/>
                <a:gd name="f71" fmla="val 4568"/>
                <a:gd name="f72" fmla="val 3151"/>
                <a:gd name="f73" fmla="val 3875"/>
                <a:gd name="f74" fmla="val 2899"/>
                <a:gd name="f75" fmla="val 2332"/>
                <a:gd name="f76" fmla="val 2720"/>
                <a:gd name="f77" fmla="val 1911"/>
                <a:gd name="f78" fmla="val 1880"/>
                <a:gd name="f79" fmla="val 1091"/>
                <a:gd name="f80" fmla="val 697"/>
                <a:gd name="f81" fmla="val 315"/>
                <a:gd name="f82" fmla="val 1754"/>
                <a:gd name="f83" fmla="val 1859"/>
                <a:gd name="f84" fmla="val 788"/>
                <a:gd name="f85" fmla="val 6616"/>
                <a:gd name="f86" fmla="val 1733"/>
                <a:gd name="f87" fmla="val 2457"/>
                <a:gd name="f88" fmla="val 6963"/>
                <a:gd name="f89" fmla="val 7404"/>
                <a:gd name="f90" fmla="val 2678"/>
                <a:gd name="f91" fmla="val 7782"/>
                <a:gd name="f92" fmla="val 7908"/>
                <a:gd name="f93" fmla="val 8727"/>
                <a:gd name="f94" fmla="val 3970"/>
                <a:gd name="f95" fmla="val 9357"/>
                <a:gd name="f96" fmla="val 7498"/>
                <a:gd name="f97" fmla="val 8286"/>
                <a:gd name="f98" fmla="val 8569"/>
                <a:gd name="f99" fmla="val 9294"/>
                <a:gd name="f100" fmla="val 3497"/>
                <a:gd name="f101" fmla="val 9546"/>
                <a:gd name="f102" fmla="val 9987"/>
                <a:gd name="f103" fmla="val 2867"/>
                <a:gd name="f104" fmla="val 10554"/>
                <a:gd name="f105" fmla="val 2395"/>
                <a:gd name="f106" fmla="val 9830"/>
                <a:gd name="f107" fmla="val 8948"/>
                <a:gd name="f108" fmla="val 8538"/>
                <a:gd name="f109" fmla="val 8191"/>
                <a:gd name="f110" fmla="val 126"/>
                <a:gd name="f111" fmla="val 347"/>
                <a:gd name="f112" fmla="val 7656"/>
                <a:gd name="f113" fmla="val 95"/>
                <a:gd name="f114" fmla="*/ f0 1 10555"/>
                <a:gd name="f115" fmla="*/ f1 1 9358"/>
                <a:gd name="f116" fmla="+- f4 0 f2"/>
                <a:gd name="f117" fmla="+- f3 0 f2"/>
                <a:gd name="f118" fmla="*/ f117 1 10555"/>
                <a:gd name="f119" fmla="*/ f116 1 9358"/>
                <a:gd name="f120" fmla="*/ f2 1 f118"/>
                <a:gd name="f121" fmla="*/ f3 1 f118"/>
                <a:gd name="f122" fmla="*/ f2 1 f119"/>
                <a:gd name="f123" fmla="*/ f4 1 f119"/>
                <a:gd name="f124" fmla="*/ f120 f114 1"/>
                <a:gd name="f125" fmla="*/ f121 f114 1"/>
                <a:gd name="f126" fmla="*/ f123 f115 1"/>
                <a:gd name="f127" fmla="*/ f122 f1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4" t="f127" r="f125" b="f126"/>
              <a:pathLst>
                <a:path w="10555" h="93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4"/>
                  </a:cubicBezTo>
                  <a:lnTo>
                    <a:pt x="f6" y="f14"/>
                  </a:lnTo>
                  <a:cubicBezTo>
                    <a:pt x="f16" y="f14"/>
                    <a:pt x="f10" y="f17"/>
                    <a:pt x="f10" y="f18"/>
                  </a:cubicBezTo>
                  <a:cubicBezTo>
                    <a:pt x="f10" y="f19"/>
                    <a:pt x="f16" y="f20"/>
                    <a:pt x="f6" y="f20"/>
                  </a:cubicBezTo>
                  <a:lnTo>
                    <a:pt x="f15" y="f20"/>
                  </a:lnTo>
                  <a:cubicBezTo>
                    <a:pt x="f21" y="f22"/>
                    <a:pt x="f23" y="f24"/>
                    <a:pt x="f23" y="f11"/>
                  </a:cubicBezTo>
                  <a:lnTo>
                    <a:pt x="f23" y="f10"/>
                  </a:lnTo>
                  <a:cubicBezTo>
                    <a:pt x="f23" y="f9"/>
                    <a:pt x="f25" y="f6"/>
                    <a:pt x="f5" y="f6"/>
                  </a:cubicBezTo>
                  <a:close/>
                  <a:moveTo>
                    <a:pt x="f26" y="f27"/>
                  </a:moveTo>
                  <a:lnTo>
                    <a:pt x="f26" y="f28"/>
                  </a:lnTo>
                  <a:cubicBezTo>
                    <a:pt x="f26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34" y="f28"/>
                  </a:cubicBezTo>
                  <a:lnTo>
                    <a:pt x="f34" y="f27"/>
                  </a:lnTo>
                  <a:close/>
                  <a:moveTo>
                    <a:pt x="f35" y="f2"/>
                  </a:moveTo>
                  <a:cubicBezTo>
                    <a:pt x="f36" y="f2"/>
                    <a:pt x="f37" y="f38"/>
                    <a:pt x="f37" y="f39"/>
                  </a:cubicBezTo>
                  <a:cubicBezTo>
                    <a:pt x="f37" y="f40"/>
                    <a:pt x="f41" y="f42"/>
                    <a:pt x="f43" y="f44"/>
                  </a:cubicBezTo>
                  <a:lnTo>
                    <a:pt x="f45" y="f12"/>
                  </a:lnTo>
                  <a:lnTo>
                    <a:pt x="f45" y="f46"/>
                  </a:lnTo>
                  <a:cubicBezTo>
                    <a:pt x="f45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49"/>
                    <a:pt x="f53" y="f54"/>
                    <a:pt x="f55" y="f56"/>
                  </a:cubicBezTo>
                  <a:cubicBezTo>
                    <a:pt x="f57" y="f58"/>
                    <a:pt x="f59" y="f60"/>
                    <a:pt x="f59" y="f28"/>
                  </a:cubicBezTo>
                  <a:lnTo>
                    <a:pt x="f59" y="f27"/>
                  </a:lnTo>
                  <a:lnTo>
                    <a:pt x="f22" y="f27"/>
                  </a:lnTo>
                  <a:cubicBezTo>
                    <a:pt x="f61" y="f27"/>
                    <a:pt x="f28" y="f62"/>
                    <a:pt x="f28" y="f63"/>
                  </a:cubicBezTo>
                  <a:lnTo>
                    <a:pt x="f28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37" y="f44"/>
                  </a:cubicBezTo>
                  <a:cubicBezTo>
                    <a:pt x="f71" y="f72"/>
                    <a:pt x="f73" y="f74"/>
                    <a:pt x="f44" y="f75"/>
                  </a:cubicBezTo>
                  <a:cubicBezTo>
                    <a:pt x="f76" y="f77"/>
                    <a:pt x="f78" y="f5"/>
                    <a:pt x="f79" y="f5"/>
                  </a:cubicBezTo>
                  <a:cubicBezTo>
                    <a:pt x="f80" y="f5"/>
                    <a:pt x="f81" y="f82"/>
                    <a:pt x="f2" y="f83"/>
                  </a:cubicBezTo>
                  <a:lnTo>
                    <a:pt x="f2" y="f18"/>
                  </a:lnTo>
                  <a:cubicBezTo>
                    <a:pt x="f2" y="f65"/>
                    <a:pt x="f84" y="f85"/>
                    <a:pt x="f86" y="f85"/>
                  </a:cubicBezTo>
                  <a:lnTo>
                    <a:pt x="f87" y="f85"/>
                  </a:lnTo>
                  <a:lnTo>
                    <a:pt x="f87" y="f88"/>
                  </a:lnTo>
                  <a:cubicBezTo>
                    <a:pt x="f15" y="f89"/>
                    <a:pt x="f90" y="f91"/>
                    <a:pt x="f6" y="f92"/>
                  </a:cubicBezTo>
                  <a:cubicBezTo>
                    <a:pt x="f9" y="f93"/>
                    <a:pt x="f94" y="f95"/>
                    <a:pt x="f51" y="f95"/>
                  </a:cubicBezTo>
                  <a:lnTo>
                    <a:pt x="f50" y="f95"/>
                  </a:lnTo>
                  <a:cubicBezTo>
                    <a:pt x="f96" y="f95"/>
                    <a:pt x="f97" y="f98"/>
                    <a:pt x="f97" y="f46"/>
                  </a:cubicBezTo>
                  <a:lnTo>
                    <a:pt x="f97" y="f12"/>
                  </a:lnTo>
                  <a:cubicBezTo>
                    <a:pt x="f99" y="f100"/>
                    <a:pt x="f101" y="f9"/>
                    <a:pt x="f101" y="f9"/>
                  </a:cubicBezTo>
                  <a:cubicBezTo>
                    <a:pt x="f102" y="f103"/>
                    <a:pt x="f104" y="f105"/>
                    <a:pt x="f104" y="f39"/>
                  </a:cubicBezTo>
                  <a:cubicBezTo>
                    <a:pt x="f104" y="f38"/>
                    <a:pt x="f106" y="f2"/>
                    <a:pt x="f107" y="f2"/>
                  </a:cubicBezTo>
                  <a:cubicBezTo>
                    <a:pt x="f108" y="f2"/>
                    <a:pt x="f109" y="f110"/>
                    <a:pt x="f92" y="f111"/>
                  </a:cubicBezTo>
                  <a:cubicBezTo>
                    <a:pt x="f112" y="f113"/>
                    <a:pt x="f31" y="f2"/>
                    <a:pt x="f35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8" name="Google Shape;241;p32">
              <a:extLst>
                <a:ext uri="{FF2B5EF4-FFF2-40B4-BE49-F238E27FC236}">
                  <a16:creationId xmlns:a16="http://schemas.microsoft.com/office/drawing/2014/main" id="{C2DC308A-DD13-4252-B57C-5BA06E8B4B99}"/>
                </a:ext>
              </a:extLst>
            </p:cNvPr>
            <p:cNvSpPr/>
            <p:nvPr/>
          </p:nvSpPr>
          <p:spPr>
            <a:xfrm>
              <a:off x="7115065" y="2092238"/>
              <a:ext cx="214435" cy="165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4"/>
                <a:gd name="f4" fmla="val 4885"/>
                <a:gd name="f5" fmla="val 3844"/>
                <a:gd name="f6" fmla="val 631"/>
                <a:gd name="f7" fmla="val 4065"/>
                <a:gd name="f8" fmla="val 4222"/>
                <a:gd name="f9" fmla="val 788"/>
                <a:gd name="f10" fmla="val 1009"/>
                <a:gd name="f11" fmla="val 1387"/>
                <a:gd name="f12" fmla="val 2773"/>
                <a:gd name="f13" fmla="val 2931"/>
                <a:gd name="f14" fmla="val 3151"/>
                <a:gd name="f15" fmla="val 3088"/>
                <a:gd name="f16" fmla="val 1"/>
                <a:gd name="f17" fmla="val 2521"/>
                <a:gd name="f18" fmla="val 2080"/>
                <a:gd name="f19" fmla="val 473"/>
                <a:gd name="f20" fmla="val 1040"/>
                <a:gd name="f21" fmla="val 1419"/>
                <a:gd name="f22" fmla="val 1733"/>
                <a:gd name="f23" fmla="val 2206"/>
                <a:gd name="f24" fmla="val 3592"/>
                <a:gd name="f25" fmla="val 332"/>
                <a:gd name="f26" fmla="val 3503"/>
                <a:gd name="f27" fmla="val 705"/>
                <a:gd name="f28" fmla="val 3459"/>
                <a:gd name="f29" fmla="val 1087"/>
                <a:gd name="f30" fmla="val 2048"/>
                <a:gd name="f31" fmla="val 3069"/>
                <a:gd name="f32" fmla="val 3736"/>
                <a:gd name="f33" fmla="val 3655"/>
                <a:gd name="f34" fmla="val 4254"/>
                <a:gd name="f35" fmla="val 4002"/>
                <a:gd name="f36" fmla="val 4569"/>
                <a:gd name="f37" fmla="val 4411"/>
                <a:gd name="f38" fmla="val 4758"/>
                <a:gd name="f39" fmla="val 4789"/>
                <a:gd name="f40" fmla="val 4884"/>
                <a:gd name="f41" fmla="val 4726"/>
                <a:gd name="f42" fmla="val 4664"/>
                <a:gd name="f43" fmla="val 4632"/>
                <a:gd name="f44" fmla="val 4380"/>
                <a:gd name="f45" fmla="val 4096"/>
                <a:gd name="f46" fmla="val 2994"/>
                <a:gd name="f47" fmla="val 5356"/>
                <a:gd name="f48" fmla="val 2112"/>
                <a:gd name="f49" fmla="val 6333"/>
                <a:gd name="f50" fmla="val 1860"/>
                <a:gd name="f51" fmla="val 6018"/>
                <a:gd name="f52" fmla="val 1576"/>
                <a:gd name="f53" fmla="val 5608"/>
                <a:gd name="f54" fmla="val 5199"/>
                <a:gd name="f55" fmla="val 4821"/>
                <a:gd name="f56" fmla="val 442"/>
                <a:gd name="f57" fmla="val 4348"/>
                <a:gd name="f58" fmla="val 3813"/>
                <a:gd name="f59" fmla="*/ f0 1 6334"/>
                <a:gd name="f60" fmla="*/ f1 1 4885"/>
                <a:gd name="f61" fmla="+- f4 0 f2"/>
                <a:gd name="f62" fmla="+- f3 0 f2"/>
                <a:gd name="f63" fmla="*/ f62 1 6334"/>
                <a:gd name="f64" fmla="*/ f61 1 4885"/>
                <a:gd name="f65" fmla="*/ f2 1 f63"/>
                <a:gd name="f66" fmla="*/ f3 1 f63"/>
                <a:gd name="f67" fmla="*/ f2 1 f64"/>
                <a:gd name="f68" fmla="*/ f4 1 f64"/>
                <a:gd name="f69" fmla="*/ f65 f59 1"/>
                <a:gd name="f70" fmla="*/ f66 f59 1"/>
                <a:gd name="f71" fmla="*/ f68 f60 1"/>
                <a:gd name="f72" fmla="*/ f67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6334" h="488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14" y="f6"/>
                  </a:cubicBezTo>
                  <a:close/>
                  <a:moveTo>
                    <a:pt x="f15" y="f16"/>
                  </a:moveTo>
                  <a:cubicBezTo>
                    <a:pt x="f17" y="f16"/>
                    <a:pt x="f18" y="f19"/>
                    <a:pt x="f18" y="f20"/>
                  </a:cubicBezTo>
                  <a:lnTo>
                    <a:pt x="f18" y="f21"/>
                  </a:lnTo>
                  <a:lnTo>
                    <a:pt x="f22" y="f21"/>
                  </a:lnTo>
                  <a:cubicBezTo>
                    <a:pt x="f9" y="f21"/>
                    <a:pt x="f16" y="f23"/>
                    <a:pt x="f16" y="f14"/>
                  </a:cubicBezTo>
                  <a:lnTo>
                    <a:pt x="f16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43" y="f45"/>
                  </a:cubicBezTo>
                  <a:cubicBezTo>
                    <a:pt x="f43" y="f46"/>
                    <a:pt x="f47" y="f48"/>
                    <a:pt x="f49" y="f50"/>
                  </a:cubicBezTo>
                  <a:cubicBezTo>
                    <a:pt x="f51" y="f52"/>
                    <a:pt x="f53" y="f21"/>
                    <a:pt x="f54" y="f21"/>
                  </a:cubicBezTo>
                  <a:lnTo>
                    <a:pt x="f55" y="f21"/>
                  </a:lnTo>
                  <a:lnTo>
                    <a:pt x="f55" y="f20"/>
                  </a:lnTo>
                  <a:cubicBezTo>
                    <a:pt x="f55" y="f56"/>
                    <a:pt x="f57" y="f16"/>
                    <a:pt x="f58" y="f16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00;p31">
            <a:extLst>
              <a:ext uri="{FF2B5EF4-FFF2-40B4-BE49-F238E27FC236}">
                <a16:creationId xmlns:a16="http://schemas.microsoft.com/office/drawing/2014/main" id="{6F6164D1-8643-4F13-8A4C-3F845ADF3A3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19646" y="2290498"/>
            <a:ext cx="2808003" cy="562502"/>
          </a:xfrm>
        </p:spPr>
        <p:txBody>
          <a:bodyPr/>
          <a:lstStyle/>
          <a:p>
            <a:pPr lvl="0" algn="ctr"/>
            <a:r>
              <a:rPr lang="fa-IR" dirty="0">
                <a:solidFill>
                  <a:srgbClr val="66CCFF"/>
                </a:solidFill>
                <a:cs typeface="B Nazanin" pitchFamily="2" charset="-78"/>
              </a:rPr>
              <a:t>معرفی</a:t>
            </a:r>
            <a:endParaRPr lang="en-US" dirty="0">
              <a:solidFill>
                <a:srgbClr val="66CCFF"/>
              </a:solidFill>
              <a:cs typeface="B Nazanin" pitchFamily="2" charset="-78"/>
            </a:endParaRPr>
          </a:p>
        </p:txBody>
      </p:sp>
      <p:sp>
        <p:nvSpPr>
          <p:cNvPr id="3" name="Google Shape;201;p31">
            <a:extLst>
              <a:ext uri="{FF2B5EF4-FFF2-40B4-BE49-F238E27FC236}">
                <a16:creationId xmlns:a16="http://schemas.microsoft.com/office/drawing/2014/main" id="{2C84E938-3CE9-4BAC-AE18-A38118B8E470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119646" y="2852928"/>
            <a:ext cx="2992200" cy="1730995"/>
          </a:xfrm>
        </p:spPr>
        <p:txBody>
          <a:bodyPr/>
          <a:lstStyle/>
          <a:p>
            <a:pPr marL="0" lvl="0" indent="0" algn="r">
              <a:buNone/>
            </a:pPr>
            <a:r>
              <a:rPr lang="fa-IR" sz="1400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a:t>
            </a:r>
            <a:endParaRPr lang="en-US" sz="1400" dirty="0">
              <a:cs typeface="B Nazanin" pitchFamily="2" charset="-78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DD185314-7203-4A92-B434-5AE4300106C2}"/>
              </a:ext>
            </a:extLst>
          </p:cNvPr>
          <p:cNvGrpSpPr/>
          <p:nvPr/>
        </p:nvGrpSpPr>
        <p:grpSpPr>
          <a:xfrm>
            <a:off x="0" y="19879"/>
            <a:ext cx="9131820" cy="5143499"/>
            <a:chOff x="0" y="19879"/>
            <a:chExt cx="9131820" cy="514349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D9FBBF5-0E2D-4385-8206-774D69EDC18E}"/>
                </a:ext>
              </a:extLst>
            </p:cNvPr>
            <p:cNvSpPr/>
            <p:nvPr/>
          </p:nvSpPr>
          <p:spPr>
            <a:xfrm>
              <a:off x="0" y="4989240"/>
              <a:ext cx="9131820" cy="174138"/>
            </a:xfrm>
            <a:prstGeom prst="rect">
              <a:avLst/>
            </a:prstGeom>
            <a:solidFill>
              <a:srgbClr val="66CC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DF0D6CAA-6213-4DA7-A952-3E1D7696FC75}"/>
                </a:ext>
              </a:extLst>
            </p:cNvPr>
            <p:cNvGrpSpPr/>
            <p:nvPr/>
          </p:nvGrpSpPr>
          <p:grpSpPr>
            <a:xfrm>
              <a:off x="8454066" y="4465225"/>
              <a:ext cx="573914" cy="611084"/>
              <a:chOff x="8454066" y="4465225"/>
              <a:chExt cx="573914" cy="611084"/>
            </a:xfrm>
          </p:grpSpPr>
          <p:sp>
            <p:nvSpPr>
              <p:cNvPr id="8" name="Freeform 6">
                <a:extLst>
                  <a:ext uri="{FF2B5EF4-FFF2-40B4-BE49-F238E27FC236}">
                    <a16:creationId xmlns:a16="http://schemas.microsoft.com/office/drawing/2014/main" id="{BAEBD38B-8E3E-4DE9-937D-F89D49A6E2B9}"/>
                  </a:ext>
                </a:extLst>
              </p:cNvPr>
              <p:cNvSpPr/>
              <p:nvPr/>
            </p:nvSpPr>
            <p:spPr>
              <a:xfrm>
                <a:off x="8766389" y="4465225"/>
                <a:ext cx="261591" cy="609493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02"/>
                  <a:gd name="f7" fmla="val 236"/>
                  <a:gd name="f8" fmla="val 28"/>
                  <a:gd name="f9" fmla="val 29"/>
                  <a:gd name="f10" fmla="val 233"/>
                  <a:gd name="f11" fmla="val 31"/>
                  <a:gd name="f12" fmla="val 231"/>
                  <a:gd name="f13" fmla="val 33"/>
                  <a:gd name="f14" fmla="val 229"/>
                  <a:gd name="f15" fmla="val 41"/>
                  <a:gd name="f16" fmla="val 216"/>
                  <a:gd name="f17" fmla="val 46"/>
                  <a:gd name="f18" fmla="val 202"/>
                  <a:gd name="f19" fmla="val 48"/>
                  <a:gd name="f20" fmla="val 187"/>
                  <a:gd name="f21" fmla="val 50"/>
                  <a:gd name="f22" fmla="val 178"/>
                  <a:gd name="f23" fmla="val 169"/>
                  <a:gd name="f24" fmla="val 51"/>
                  <a:gd name="f25" fmla="val 160"/>
                  <a:gd name="f26" fmla="val 52"/>
                  <a:gd name="f27" fmla="val 143"/>
                  <a:gd name="f28" fmla="val 54"/>
                  <a:gd name="f29" fmla="val 126"/>
                  <a:gd name="f30" fmla="val 55"/>
                  <a:gd name="f31" fmla="val 109"/>
                  <a:gd name="f32" fmla="val 104"/>
                  <a:gd name="f33" fmla="val 56"/>
                  <a:gd name="f34" fmla="val 99"/>
                  <a:gd name="f35" fmla="val 93"/>
                  <a:gd name="f36" fmla="val 90"/>
                  <a:gd name="f37" fmla="val 87"/>
                  <a:gd name="f38" fmla="val 84"/>
                  <a:gd name="f39" fmla="val 83"/>
                  <a:gd name="f40" fmla="val 53"/>
                  <a:gd name="f41" fmla="val 81"/>
                  <a:gd name="f42" fmla="val 79"/>
                  <a:gd name="f43" fmla="val 78"/>
                  <a:gd name="f44" fmla="val 77"/>
                  <a:gd name="f45" fmla="val 59"/>
                  <a:gd name="f46" fmla="val 75"/>
                  <a:gd name="f47" fmla="val 61"/>
                  <a:gd name="f48" fmla="val 72"/>
                  <a:gd name="f49" fmla="val 62"/>
                  <a:gd name="f50" fmla="val 68"/>
                  <a:gd name="f51" fmla="val 63"/>
                  <a:gd name="f52" fmla="val 67"/>
                  <a:gd name="f53" fmla="val 66"/>
                  <a:gd name="f54" fmla="val 65"/>
                  <a:gd name="f55" fmla="val 64"/>
                  <a:gd name="f56" fmla="val 60"/>
                  <a:gd name="f57" fmla="val 58"/>
                  <a:gd name="f58" fmla="val 71"/>
                  <a:gd name="f59" fmla="val 73"/>
                  <a:gd name="f60" fmla="val 44"/>
                  <a:gd name="f61" fmla="val 37"/>
                  <a:gd name="f62" fmla="val 27"/>
                  <a:gd name="f63" fmla="val 21"/>
                  <a:gd name="f64" fmla="val 15"/>
                  <a:gd name="f65" fmla="val 14"/>
                  <a:gd name="f66" fmla="val 12"/>
                  <a:gd name="f67" fmla="val 11"/>
                  <a:gd name="f68" fmla="val 7"/>
                  <a:gd name="f69" fmla="val 5"/>
                  <a:gd name="f70" fmla="val 10"/>
                  <a:gd name="f71" fmla="val 17"/>
                  <a:gd name="f72" fmla="val 49"/>
                  <a:gd name="f73" fmla="val 25"/>
                  <a:gd name="f74" fmla="val 47"/>
                  <a:gd name="f75" fmla="val 32"/>
                  <a:gd name="f76" fmla="val 36"/>
                  <a:gd name="f77" fmla="val 43"/>
                  <a:gd name="f78" fmla="val 35"/>
                  <a:gd name="f79" fmla="val 30"/>
                  <a:gd name="f80" fmla="val 34"/>
                  <a:gd name="f81" fmla="val 26"/>
                  <a:gd name="f82" fmla="val 24"/>
                  <a:gd name="f83" fmla="val 22"/>
                  <a:gd name="f84" fmla="val 20"/>
                  <a:gd name="f85" fmla="val 18"/>
                  <a:gd name="f86" fmla="val 19"/>
                  <a:gd name="f87" fmla="val 38"/>
                  <a:gd name="f88" fmla="val 39"/>
                  <a:gd name="f89" fmla="val 40"/>
                  <a:gd name="f90" fmla="val 42"/>
                  <a:gd name="f91" fmla="val 13"/>
                  <a:gd name="f92" fmla="val 9"/>
                  <a:gd name="f93" fmla="val 6"/>
                  <a:gd name="f94" fmla="val 4"/>
                  <a:gd name="f95" fmla="val 3"/>
                  <a:gd name="f96" fmla="val 70"/>
                  <a:gd name="f97" fmla="val 88"/>
                  <a:gd name="f98" fmla="val 85"/>
                  <a:gd name="f99" fmla="val 92"/>
                  <a:gd name="f100" fmla="val 97"/>
                  <a:gd name="f101" fmla="val 133"/>
                  <a:gd name="f102" fmla="val 100"/>
                  <a:gd name="f103" fmla="val 151"/>
                  <a:gd name="f104" fmla="val 101"/>
                  <a:gd name="f105" fmla="val 188"/>
                  <a:gd name="f106" fmla="val 199"/>
                  <a:gd name="f107" fmla="val 209"/>
                  <a:gd name="f108" fmla="val 220"/>
                  <a:gd name="f109" fmla="+- 0 0 -90"/>
                  <a:gd name="f110" fmla="*/ f3 1 102"/>
                  <a:gd name="f111" fmla="*/ f4 1 236"/>
                  <a:gd name="f112" fmla="+- f7 0 f5"/>
                  <a:gd name="f113" fmla="+- f6 0 f5"/>
                  <a:gd name="f114" fmla="*/ f109 f0 1"/>
                  <a:gd name="f115" fmla="*/ f113 1 102"/>
                  <a:gd name="f116" fmla="*/ f112 1 236"/>
                  <a:gd name="f117" fmla="*/ 28 f113 1"/>
                  <a:gd name="f118" fmla="*/ 236 f112 1"/>
                  <a:gd name="f119" fmla="*/ 33 f113 1"/>
                  <a:gd name="f120" fmla="*/ 229 f112 1"/>
                  <a:gd name="f121" fmla="*/ 48 f113 1"/>
                  <a:gd name="f122" fmla="*/ 187 f112 1"/>
                  <a:gd name="f123" fmla="*/ 51 f113 1"/>
                  <a:gd name="f124" fmla="*/ 160 f112 1"/>
                  <a:gd name="f125" fmla="*/ 55 f113 1"/>
                  <a:gd name="f126" fmla="*/ 109 f112 1"/>
                  <a:gd name="f127" fmla="*/ 56 f113 1"/>
                  <a:gd name="f128" fmla="*/ 93 f112 1"/>
                  <a:gd name="f129" fmla="*/ 84 f112 1"/>
                  <a:gd name="f130" fmla="*/ 52 f113 1"/>
                  <a:gd name="f131" fmla="*/ 79 f112 1"/>
                  <a:gd name="f132" fmla="*/ 77 f112 1"/>
                  <a:gd name="f133" fmla="*/ 62 f113 1"/>
                  <a:gd name="f134" fmla="*/ 68 f112 1"/>
                  <a:gd name="f135" fmla="*/ 63 f113 1"/>
                  <a:gd name="f136" fmla="*/ 67 f112 1"/>
                  <a:gd name="f137" fmla="*/ 61 f113 1"/>
                  <a:gd name="f138" fmla="*/ 64 f112 1"/>
                  <a:gd name="f139" fmla="*/ 59 f113 1"/>
                  <a:gd name="f140" fmla="*/ 66 f112 1"/>
                  <a:gd name="f141" fmla="*/ 75 f112 1"/>
                  <a:gd name="f142" fmla="*/ 31 f113 1"/>
                  <a:gd name="f143" fmla="*/ 71 f112 1"/>
                  <a:gd name="f144" fmla="*/ 15 f113 1"/>
                  <a:gd name="f145" fmla="*/ 11 f113 1"/>
                  <a:gd name="f146" fmla="*/ 5 f113 1"/>
                  <a:gd name="f147" fmla="*/ 59 f112 1"/>
                  <a:gd name="f148" fmla="*/ 10 f113 1"/>
                  <a:gd name="f149" fmla="*/ 52 f112 1"/>
                  <a:gd name="f150" fmla="*/ 32 f113 1"/>
                  <a:gd name="f151" fmla="*/ 44 f112 1"/>
                  <a:gd name="f152" fmla="*/ 36 f113 1"/>
                  <a:gd name="f153" fmla="*/ 37 f112 1"/>
                  <a:gd name="f154" fmla="*/ 35 f113 1"/>
                  <a:gd name="f155" fmla="*/ 30 f112 1"/>
                  <a:gd name="f156" fmla="*/ 27 f113 1"/>
                  <a:gd name="f157" fmla="*/ 26 f112 1"/>
                  <a:gd name="f158" fmla="*/ 20 f113 1"/>
                  <a:gd name="f159" fmla="*/ 29 f112 1"/>
                  <a:gd name="f160" fmla="*/ 18 f113 1"/>
                  <a:gd name="f161" fmla="*/ 32 f112 1"/>
                  <a:gd name="f162" fmla="*/ 22 f113 1"/>
                  <a:gd name="f163" fmla="*/ 33 f112 1"/>
                  <a:gd name="f164" fmla="*/ 29 f113 1"/>
                  <a:gd name="f165" fmla="*/ 31 f112 1"/>
                  <a:gd name="f166" fmla="*/ 38 f112 1"/>
                  <a:gd name="f167" fmla="*/ 40 f112 1"/>
                  <a:gd name="f168" fmla="*/ 13 f113 1"/>
                  <a:gd name="f169" fmla="*/ 46 f112 1"/>
                  <a:gd name="f170" fmla="*/ 12 f113 1"/>
                  <a:gd name="f171" fmla="*/ 4 f113 1"/>
                  <a:gd name="f172" fmla="*/ 3 f113 1"/>
                  <a:gd name="f173" fmla="*/ 26 f113 1"/>
                  <a:gd name="f174" fmla="*/ 3 f112 1"/>
                  <a:gd name="f175" fmla="*/ 38 f113 1"/>
                  <a:gd name="f176" fmla="*/ 4 f112 1"/>
                  <a:gd name="f177" fmla="*/ 28 f112 1"/>
                  <a:gd name="f178" fmla="*/ 70 f113 1"/>
                  <a:gd name="f179" fmla="*/ 36 f112 1"/>
                  <a:gd name="f180" fmla="*/ 83 f113 1"/>
                  <a:gd name="f181" fmla="*/ 61 f112 1"/>
                  <a:gd name="f182" fmla="*/ 97 f113 1"/>
                  <a:gd name="f183" fmla="*/ 133 f112 1"/>
                  <a:gd name="f184" fmla="*/ 101 f113 1"/>
                  <a:gd name="f185" fmla="*/ 188 f112 1"/>
                  <a:gd name="f186" fmla="*/ 100 f113 1"/>
                  <a:gd name="f187" fmla="*/ 220 f112 1"/>
                  <a:gd name="f188" fmla="*/ 84 f113 1"/>
                  <a:gd name="f189" fmla="*/ f114 1 f2"/>
                  <a:gd name="f190" fmla="*/ f117 1 102"/>
                  <a:gd name="f191" fmla="*/ f118 1 236"/>
                  <a:gd name="f192" fmla="*/ f119 1 102"/>
                  <a:gd name="f193" fmla="*/ f120 1 236"/>
                  <a:gd name="f194" fmla="*/ f121 1 102"/>
                  <a:gd name="f195" fmla="*/ f122 1 236"/>
                  <a:gd name="f196" fmla="*/ f123 1 102"/>
                  <a:gd name="f197" fmla="*/ f124 1 236"/>
                  <a:gd name="f198" fmla="*/ f125 1 102"/>
                  <a:gd name="f199" fmla="*/ f126 1 236"/>
                  <a:gd name="f200" fmla="*/ f127 1 102"/>
                  <a:gd name="f201" fmla="*/ f128 1 236"/>
                  <a:gd name="f202" fmla="*/ f129 1 236"/>
                  <a:gd name="f203" fmla="*/ f130 1 102"/>
                  <a:gd name="f204" fmla="*/ f131 1 236"/>
                  <a:gd name="f205" fmla="*/ f132 1 236"/>
                  <a:gd name="f206" fmla="*/ f133 1 102"/>
                  <a:gd name="f207" fmla="*/ f134 1 236"/>
                  <a:gd name="f208" fmla="*/ f135 1 102"/>
                  <a:gd name="f209" fmla="*/ f136 1 236"/>
                  <a:gd name="f210" fmla="*/ f137 1 102"/>
                  <a:gd name="f211" fmla="*/ f138 1 236"/>
                  <a:gd name="f212" fmla="*/ f139 1 102"/>
                  <a:gd name="f213" fmla="*/ f140 1 236"/>
                  <a:gd name="f214" fmla="*/ f141 1 236"/>
                  <a:gd name="f215" fmla="*/ f142 1 102"/>
                  <a:gd name="f216" fmla="*/ f143 1 236"/>
                  <a:gd name="f217" fmla="*/ f144 1 102"/>
                  <a:gd name="f218" fmla="*/ f145 1 102"/>
                  <a:gd name="f219" fmla="*/ f146 1 102"/>
                  <a:gd name="f220" fmla="*/ f147 1 236"/>
                  <a:gd name="f221" fmla="*/ f148 1 102"/>
                  <a:gd name="f222" fmla="*/ f149 1 236"/>
                  <a:gd name="f223" fmla="*/ f150 1 102"/>
                  <a:gd name="f224" fmla="*/ f151 1 236"/>
                  <a:gd name="f225" fmla="*/ f152 1 102"/>
                  <a:gd name="f226" fmla="*/ f153 1 236"/>
                  <a:gd name="f227" fmla="*/ f154 1 102"/>
                  <a:gd name="f228" fmla="*/ f155 1 236"/>
                  <a:gd name="f229" fmla="*/ f156 1 102"/>
                  <a:gd name="f230" fmla="*/ f157 1 236"/>
                  <a:gd name="f231" fmla="*/ f158 1 102"/>
                  <a:gd name="f232" fmla="*/ f159 1 236"/>
                  <a:gd name="f233" fmla="*/ f160 1 102"/>
                  <a:gd name="f234" fmla="*/ f161 1 236"/>
                  <a:gd name="f235" fmla="*/ f162 1 102"/>
                  <a:gd name="f236" fmla="*/ f163 1 236"/>
                  <a:gd name="f237" fmla="*/ f164 1 102"/>
                  <a:gd name="f238" fmla="*/ f165 1 236"/>
                  <a:gd name="f239" fmla="*/ f166 1 236"/>
                  <a:gd name="f240" fmla="*/ f167 1 236"/>
                  <a:gd name="f241" fmla="*/ f168 1 102"/>
                  <a:gd name="f242" fmla="*/ f169 1 236"/>
                  <a:gd name="f243" fmla="*/ f170 1 102"/>
                  <a:gd name="f244" fmla="*/ f171 1 102"/>
                  <a:gd name="f245" fmla="*/ f172 1 102"/>
                  <a:gd name="f246" fmla="*/ f173 1 102"/>
                  <a:gd name="f247" fmla="*/ f174 1 236"/>
                  <a:gd name="f248" fmla="*/ f175 1 102"/>
                  <a:gd name="f249" fmla="*/ f176 1 236"/>
                  <a:gd name="f250" fmla="*/ f177 1 236"/>
                  <a:gd name="f251" fmla="*/ f178 1 102"/>
                  <a:gd name="f252" fmla="*/ f179 1 236"/>
                  <a:gd name="f253" fmla="*/ f180 1 102"/>
                  <a:gd name="f254" fmla="*/ f181 1 236"/>
                  <a:gd name="f255" fmla="*/ f182 1 102"/>
                  <a:gd name="f256" fmla="*/ f183 1 236"/>
                  <a:gd name="f257" fmla="*/ f184 1 102"/>
                  <a:gd name="f258" fmla="*/ f185 1 236"/>
                  <a:gd name="f259" fmla="*/ f186 1 102"/>
                  <a:gd name="f260" fmla="*/ f187 1 236"/>
                  <a:gd name="f261" fmla="*/ f188 1 102"/>
                  <a:gd name="f262" fmla="*/ 0 1 f115"/>
                  <a:gd name="f263" fmla="*/ f6 1 f115"/>
                  <a:gd name="f264" fmla="*/ 0 1 f116"/>
                  <a:gd name="f265" fmla="*/ f7 1 f116"/>
                  <a:gd name="f266" fmla="+- f189 0 f1"/>
                  <a:gd name="f267" fmla="*/ f190 1 f115"/>
                  <a:gd name="f268" fmla="*/ f191 1 f116"/>
                  <a:gd name="f269" fmla="*/ f192 1 f115"/>
                  <a:gd name="f270" fmla="*/ f193 1 f116"/>
                  <a:gd name="f271" fmla="*/ f194 1 f115"/>
                  <a:gd name="f272" fmla="*/ f195 1 f116"/>
                  <a:gd name="f273" fmla="*/ f196 1 f115"/>
                  <a:gd name="f274" fmla="*/ f197 1 f116"/>
                  <a:gd name="f275" fmla="*/ f198 1 f115"/>
                  <a:gd name="f276" fmla="*/ f199 1 f116"/>
                  <a:gd name="f277" fmla="*/ f200 1 f115"/>
                  <a:gd name="f278" fmla="*/ f201 1 f116"/>
                  <a:gd name="f279" fmla="*/ f202 1 f116"/>
                  <a:gd name="f280" fmla="*/ f203 1 f115"/>
                  <a:gd name="f281" fmla="*/ f204 1 f116"/>
                  <a:gd name="f282" fmla="*/ f205 1 f116"/>
                  <a:gd name="f283" fmla="*/ f206 1 f115"/>
                  <a:gd name="f284" fmla="*/ f207 1 f116"/>
                  <a:gd name="f285" fmla="*/ f208 1 f115"/>
                  <a:gd name="f286" fmla="*/ f209 1 f116"/>
                  <a:gd name="f287" fmla="*/ f210 1 f115"/>
                  <a:gd name="f288" fmla="*/ f211 1 f116"/>
                  <a:gd name="f289" fmla="*/ f212 1 f115"/>
                  <a:gd name="f290" fmla="*/ f213 1 f116"/>
                  <a:gd name="f291" fmla="*/ f214 1 f116"/>
                  <a:gd name="f292" fmla="*/ f215 1 f115"/>
                  <a:gd name="f293" fmla="*/ f216 1 f116"/>
                  <a:gd name="f294" fmla="*/ f217 1 f115"/>
                  <a:gd name="f295" fmla="*/ f218 1 f115"/>
                  <a:gd name="f296" fmla="*/ f219 1 f115"/>
                  <a:gd name="f297" fmla="*/ f220 1 f116"/>
                  <a:gd name="f298" fmla="*/ f221 1 f115"/>
                  <a:gd name="f299" fmla="*/ f222 1 f116"/>
                  <a:gd name="f300" fmla="*/ f223 1 f115"/>
                  <a:gd name="f301" fmla="*/ f224 1 f116"/>
                  <a:gd name="f302" fmla="*/ f225 1 f115"/>
                  <a:gd name="f303" fmla="*/ f226 1 f116"/>
                  <a:gd name="f304" fmla="*/ f227 1 f115"/>
                  <a:gd name="f305" fmla="*/ f228 1 f116"/>
                  <a:gd name="f306" fmla="*/ f229 1 f115"/>
                  <a:gd name="f307" fmla="*/ f230 1 f116"/>
                  <a:gd name="f308" fmla="*/ f231 1 f115"/>
                  <a:gd name="f309" fmla="*/ f232 1 f116"/>
                  <a:gd name="f310" fmla="*/ f233 1 f115"/>
                  <a:gd name="f311" fmla="*/ f234 1 f116"/>
                  <a:gd name="f312" fmla="*/ f235 1 f115"/>
                  <a:gd name="f313" fmla="*/ f236 1 f116"/>
                  <a:gd name="f314" fmla="*/ f237 1 f115"/>
                  <a:gd name="f315" fmla="*/ f238 1 f116"/>
                  <a:gd name="f316" fmla="*/ f239 1 f116"/>
                  <a:gd name="f317" fmla="*/ f240 1 f116"/>
                  <a:gd name="f318" fmla="*/ f241 1 f115"/>
                  <a:gd name="f319" fmla="*/ f242 1 f116"/>
                  <a:gd name="f320" fmla="*/ f243 1 f115"/>
                  <a:gd name="f321" fmla="*/ f244 1 f115"/>
                  <a:gd name="f322" fmla="*/ f245 1 f115"/>
                  <a:gd name="f323" fmla="*/ f246 1 f115"/>
                  <a:gd name="f324" fmla="*/ f247 1 f116"/>
                  <a:gd name="f325" fmla="*/ f248 1 f115"/>
                  <a:gd name="f326" fmla="*/ f249 1 f116"/>
                  <a:gd name="f327" fmla="*/ f250 1 f116"/>
                  <a:gd name="f328" fmla="*/ f251 1 f115"/>
                  <a:gd name="f329" fmla="*/ f252 1 f116"/>
                  <a:gd name="f330" fmla="*/ f253 1 f115"/>
                  <a:gd name="f331" fmla="*/ f254 1 f116"/>
                  <a:gd name="f332" fmla="*/ f255 1 f115"/>
                  <a:gd name="f333" fmla="*/ f256 1 f116"/>
                  <a:gd name="f334" fmla="*/ f257 1 f115"/>
                  <a:gd name="f335" fmla="*/ f258 1 f116"/>
                  <a:gd name="f336" fmla="*/ f259 1 f115"/>
                  <a:gd name="f337" fmla="*/ f260 1 f116"/>
                  <a:gd name="f338" fmla="*/ f261 1 f115"/>
                  <a:gd name="f339" fmla="*/ f262 f110 1"/>
                  <a:gd name="f340" fmla="*/ f263 f110 1"/>
                  <a:gd name="f341" fmla="*/ f265 f111 1"/>
                  <a:gd name="f342" fmla="*/ f264 f111 1"/>
                  <a:gd name="f343" fmla="*/ f267 f110 1"/>
                  <a:gd name="f344" fmla="*/ f268 f111 1"/>
                  <a:gd name="f345" fmla="*/ f269 f110 1"/>
                  <a:gd name="f346" fmla="*/ f270 f111 1"/>
                  <a:gd name="f347" fmla="*/ f271 f110 1"/>
                  <a:gd name="f348" fmla="*/ f272 f111 1"/>
                  <a:gd name="f349" fmla="*/ f273 f110 1"/>
                  <a:gd name="f350" fmla="*/ f274 f111 1"/>
                  <a:gd name="f351" fmla="*/ f275 f110 1"/>
                  <a:gd name="f352" fmla="*/ f276 f111 1"/>
                  <a:gd name="f353" fmla="*/ f277 f110 1"/>
                  <a:gd name="f354" fmla="*/ f278 f111 1"/>
                  <a:gd name="f355" fmla="*/ f279 f111 1"/>
                  <a:gd name="f356" fmla="*/ f280 f110 1"/>
                  <a:gd name="f357" fmla="*/ f281 f111 1"/>
                  <a:gd name="f358" fmla="*/ f282 f111 1"/>
                  <a:gd name="f359" fmla="*/ f283 f110 1"/>
                  <a:gd name="f360" fmla="*/ f284 f111 1"/>
                  <a:gd name="f361" fmla="*/ f285 f110 1"/>
                  <a:gd name="f362" fmla="*/ f286 f111 1"/>
                  <a:gd name="f363" fmla="*/ f287 f110 1"/>
                  <a:gd name="f364" fmla="*/ f288 f111 1"/>
                  <a:gd name="f365" fmla="*/ f289 f110 1"/>
                  <a:gd name="f366" fmla="*/ f290 f111 1"/>
                  <a:gd name="f367" fmla="*/ f291 f111 1"/>
                  <a:gd name="f368" fmla="*/ f292 f110 1"/>
                  <a:gd name="f369" fmla="*/ f293 f111 1"/>
                  <a:gd name="f370" fmla="*/ f294 f110 1"/>
                  <a:gd name="f371" fmla="*/ f295 f110 1"/>
                  <a:gd name="f372" fmla="*/ f296 f110 1"/>
                  <a:gd name="f373" fmla="*/ f297 f111 1"/>
                  <a:gd name="f374" fmla="*/ f298 f110 1"/>
                  <a:gd name="f375" fmla="*/ f299 f111 1"/>
                  <a:gd name="f376" fmla="*/ f300 f110 1"/>
                  <a:gd name="f377" fmla="*/ f301 f111 1"/>
                  <a:gd name="f378" fmla="*/ f302 f110 1"/>
                  <a:gd name="f379" fmla="*/ f303 f111 1"/>
                  <a:gd name="f380" fmla="*/ f304 f110 1"/>
                  <a:gd name="f381" fmla="*/ f305 f111 1"/>
                  <a:gd name="f382" fmla="*/ f306 f110 1"/>
                  <a:gd name="f383" fmla="*/ f307 f111 1"/>
                  <a:gd name="f384" fmla="*/ f308 f110 1"/>
                  <a:gd name="f385" fmla="*/ f309 f111 1"/>
                  <a:gd name="f386" fmla="*/ f310 f110 1"/>
                  <a:gd name="f387" fmla="*/ f311 f111 1"/>
                  <a:gd name="f388" fmla="*/ f312 f110 1"/>
                  <a:gd name="f389" fmla="*/ f313 f111 1"/>
                  <a:gd name="f390" fmla="*/ f314 f110 1"/>
                  <a:gd name="f391" fmla="*/ f315 f111 1"/>
                  <a:gd name="f392" fmla="*/ f316 f111 1"/>
                  <a:gd name="f393" fmla="*/ f317 f111 1"/>
                  <a:gd name="f394" fmla="*/ f318 f110 1"/>
                  <a:gd name="f395" fmla="*/ f319 f111 1"/>
                  <a:gd name="f396" fmla="*/ f320 f110 1"/>
                  <a:gd name="f397" fmla="*/ f321 f110 1"/>
                  <a:gd name="f398" fmla="*/ f322 f110 1"/>
                  <a:gd name="f399" fmla="*/ f323 f110 1"/>
                  <a:gd name="f400" fmla="*/ f324 f111 1"/>
                  <a:gd name="f401" fmla="*/ f325 f110 1"/>
                  <a:gd name="f402" fmla="*/ f326 f111 1"/>
                  <a:gd name="f403" fmla="*/ f327 f111 1"/>
                  <a:gd name="f404" fmla="*/ f328 f110 1"/>
                  <a:gd name="f405" fmla="*/ f329 f111 1"/>
                  <a:gd name="f406" fmla="*/ f330 f110 1"/>
                  <a:gd name="f407" fmla="*/ f331 f111 1"/>
                  <a:gd name="f408" fmla="*/ f332 f110 1"/>
                  <a:gd name="f409" fmla="*/ f333 f111 1"/>
                  <a:gd name="f410" fmla="*/ f334 f110 1"/>
                  <a:gd name="f411" fmla="*/ f335 f111 1"/>
                  <a:gd name="f412" fmla="*/ f336 f110 1"/>
                  <a:gd name="f413" fmla="*/ f337 f111 1"/>
                  <a:gd name="f414" fmla="*/ f338 f11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66">
                    <a:pos x="f343" y="f344"/>
                  </a:cxn>
                  <a:cxn ang="f266">
                    <a:pos x="f345" y="f346"/>
                  </a:cxn>
                  <a:cxn ang="f266">
                    <a:pos x="f347" y="f348"/>
                  </a:cxn>
                  <a:cxn ang="f266">
                    <a:pos x="f349" y="f350"/>
                  </a:cxn>
                  <a:cxn ang="f266">
                    <a:pos x="f351" y="f352"/>
                  </a:cxn>
                  <a:cxn ang="f266">
                    <a:pos x="f353" y="f354"/>
                  </a:cxn>
                  <a:cxn ang="f266">
                    <a:pos x="f351" y="f355"/>
                  </a:cxn>
                  <a:cxn ang="f266">
                    <a:pos x="f356" y="f357"/>
                  </a:cxn>
                  <a:cxn ang="f266">
                    <a:pos x="f353" y="f358"/>
                  </a:cxn>
                  <a:cxn ang="f266">
                    <a:pos x="f359" y="f360"/>
                  </a:cxn>
                  <a:cxn ang="f266">
                    <a:pos x="f361" y="f362"/>
                  </a:cxn>
                  <a:cxn ang="f266">
                    <a:pos x="f363" y="f364"/>
                  </a:cxn>
                  <a:cxn ang="f266">
                    <a:pos x="f365" y="f366"/>
                  </a:cxn>
                  <a:cxn ang="f266">
                    <a:pos x="f349" y="f367"/>
                  </a:cxn>
                  <a:cxn ang="f266">
                    <a:pos x="f368" y="f369"/>
                  </a:cxn>
                  <a:cxn ang="f266">
                    <a:pos x="f370" y="f366"/>
                  </a:cxn>
                  <a:cxn ang="f266">
                    <a:pos x="f371" y="f366"/>
                  </a:cxn>
                  <a:cxn ang="f266">
                    <a:pos x="f372" y="f373"/>
                  </a:cxn>
                  <a:cxn ang="f266">
                    <a:pos x="f374" y="f375"/>
                  </a:cxn>
                  <a:cxn ang="f266">
                    <a:pos x="f376" y="f377"/>
                  </a:cxn>
                  <a:cxn ang="f266">
                    <a:pos x="f378" y="f379"/>
                  </a:cxn>
                  <a:cxn ang="f266">
                    <a:pos x="f380" y="f381"/>
                  </a:cxn>
                  <a:cxn ang="f266">
                    <a:pos x="f382" y="f383"/>
                  </a:cxn>
                  <a:cxn ang="f266">
                    <a:pos x="f384" y="f385"/>
                  </a:cxn>
                  <a:cxn ang="f266">
                    <a:pos x="f386" y="f387"/>
                  </a:cxn>
                  <a:cxn ang="f266">
                    <a:pos x="f388" y="f389"/>
                  </a:cxn>
                  <a:cxn ang="f266">
                    <a:pos x="f390" y="f381"/>
                  </a:cxn>
                  <a:cxn ang="f266">
                    <a:pos x="f368" y="f391"/>
                  </a:cxn>
                  <a:cxn ang="f266">
                    <a:pos x="f376" y="f392"/>
                  </a:cxn>
                  <a:cxn ang="f266">
                    <a:pos x="f368" y="f393"/>
                  </a:cxn>
                  <a:cxn ang="f266">
                    <a:pos x="f394" y="f395"/>
                  </a:cxn>
                  <a:cxn ang="f266">
                    <a:pos x="f396" y="f395"/>
                  </a:cxn>
                  <a:cxn ang="f266">
                    <a:pos x="f397" y="f392"/>
                  </a:cxn>
                  <a:cxn ang="f266">
                    <a:pos x="f398" y="f383"/>
                  </a:cxn>
                  <a:cxn ang="f266">
                    <a:pos x="f399" y="f400"/>
                  </a:cxn>
                  <a:cxn ang="f266">
                    <a:pos x="f401" y="f402"/>
                  </a:cxn>
                  <a:cxn ang="f266">
                    <a:pos x="f359" y="f403"/>
                  </a:cxn>
                  <a:cxn ang="f266">
                    <a:pos x="f404" y="f405"/>
                  </a:cxn>
                  <a:cxn ang="f266">
                    <a:pos x="f406" y="f407"/>
                  </a:cxn>
                  <a:cxn ang="f266">
                    <a:pos x="f408" y="f409"/>
                  </a:cxn>
                  <a:cxn ang="f266">
                    <a:pos x="f410" y="f411"/>
                  </a:cxn>
                  <a:cxn ang="f266">
                    <a:pos x="f412" y="f413"/>
                  </a:cxn>
                  <a:cxn ang="f266">
                    <a:pos x="f414" y="f344"/>
                  </a:cxn>
                  <a:cxn ang="f266">
                    <a:pos x="f390" y="f344"/>
                  </a:cxn>
                  <a:cxn ang="f266">
                    <a:pos x="f343" y="f344"/>
                  </a:cxn>
                </a:cxnLst>
                <a:rect l="f339" t="f342" r="f340" b="f341"/>
                <a:pathLst>
                  <a:path w="102" h="236">
                    <a:moveTo>
                      <a:pt x="f8" y="f7"/>
                    </a:moveTo>
                    <a:cubicBezTo>
                      <a:pt x="f9" y="f10"/>
                      <a:pt x="f11" y="f12"/>
                      <a:pt x="f13" y="f14"/>
                    </a:cubicBezTo>
                    <a:cubicBezTo>
                      <a:pt x="f15" y="f16"/>
                      <a:pt x="f17" y="f18"/>
                      <a:pt x="f19" y="f20"/>
                    </a:cubicBezTo>
                    <a:cubicBezTo>
                      <a:pt x="f21" y="f22"/>
                      <a:pt x="f21" y="f23"/>
                      <a:pt x="f24" y="f25"/>
                    </a:cubicBezTo>
                    <a:cubicBezTo>
                      <a:pt x="f26" y="f27"/>
                      <a:pt x="f28" y="f29"/>
                      <a:pt x="f30" y="f31"/>
                    </a:cubicBezTo>
                    <a:cubicBezTo>
                      <a:pt x="f30" y="f32"/>
                      <a:pt x="f33" y="f34"/>
                      <a:pt x="f33" y="f35"/>
                    </a:cubicBezTo>
                    <a:cubicBezTo>
                      <a:pt x="f33" y="f36"/>
                      <a:pt x="f30" y="f37"/>
                      <a:pt x="f30" y="f38"/>
                    </a:cubicBezTo>
                    <a:cubicBezTo>
                      <a:pt x="f28" y="f39"/>
                      <a:pt x="f40" y="f41"/>
                      <a:pt x="f26" y="f42"/>
                    </a:cubicBezTo>
                    <a:cubicBezTo>
                      <a:pt x="f28" y="f43"/>
                      <a:pt x="f30" y="f43"/>
                      <a:pt x="f33" y="f44"/>
                    </a:cubicBezTo>
                    <a:cubicBezTo>
                      <a:pt x="f45" y="f46"/>
                      <a:pt x="f47" y="f48"/>
                      <a:pt x="f49" y="f50"/>
                    </a:cubicBezTo>
                    <a:cubicBezTo>
                      <a:pt x="f51" y="f50"/>
                      <a:pt x="f51" y="f50"/>
                      <a:pt x="f51" y="f52"/>
                    </a:cubicBezTo>
                    <a:cubicBezTo>
                      <a:pt x="f51" y="f53"/>
                      <a:pt x="f49" y="f54"/>
                      <a:pt x="f47" y="f55"/>
                    </a:cubicBezTo>
                    <a:cubicBezTo>
                      <a:pt x="f56" y="f55"/>
                      <a:pt x="f45" y="f54"/>
                      <a:pt x="f45" y="f53"/>
                    </a:cubicBezTo>
                    <a:cubicBezTo>
                      <a:pt x="f57" y="f58"/>
                      <a:pt x="f30" y="f59"/>
                      <a:pt x="f24" y="f46"/>
                    </a:cubicBezTo>
                    <a:cubicBezTo>
                      <a:pt x="f60" y="f43"/>
                      <a:pt x="f61" y="f44"/>
                      <a:pt x="f11" y="f58"/>
                    </a:cubicBezTo>
                    <a:cubicBezTo>
                      <a:pt x="f62" y="f53"/>
                      <a:pt x="f63" y="f54"/>
                      <a:pt x="f64" y="f53"/>
                    </a:cubicBezTo>
                    <a:cubicBezTo>
                      <a:pt x="f65" y="f53"/>
                      <a:pt x="f66" y="f53"/>
                      <a:pt x="f67" y="f53"/>
                    </a:cubicBezTo>
                    <a:cubicBezTo>
                      <a:pt x="f68" y="f54"/>
                      <a:pt x="f69" y="f49"/>
                      <a:pt x="f69" y="f45"/>
                    </a:cubicBezTo>
                    <a:cubicBezTo>
                      <a:pt x="f69" y="f33"/>
                      <a:pt x="f68" y="f40"/>
                      <a:pt x="f70" y="f26"/>
                    </a:cubicBezTo>
                    <a:cubicBezTo>
                      <a:pt x="f71" y="f72"/>
                      <a:pt x="f73" y="f74"/>
                      <a:pt x="f75" y="f60"/>
                    </a:cubicBezTo>
                    <a:cubicBezTo>
                      <a:pt x="f76" y="f77"/>
                      <a:pt x="f61" y="f15"/>
                      <a:pt x="f76" y="f61"/>
                    </a:cubicBezTo>
                    <a:cubicBezTo>
                      <a:pt x="f76" y="f78"/>
                      <a:pt x="f78" y="f75"/>
                      <a:pt x="f78" y="f79"/>
                    </a:cubicBezTo>
                    <a:cubicBezTo>
                      <a:pt x="f80" y="f81"/>
                      <a:pt x="f11" y="f82"/>
                      <a:pt x="f62" y="f81"/>
                    </a:cubicBezTo>
                    <a:cubicBezTo>
                      <a:pt x="f73" y="f62"/>
                      <a:pt x="f83" y="f8"/>
                      <a:pt x="f84" y="f9"/>
                    </a:cubicBezTo>
                    <a:cubicBezTo>
                      <a:pt x="f85" y="f9"/>
                      <a:pt x="f85" y="f79"/>
                      <a:pt x="f85" y="f75"/>
                    </a:cubicBezTo>
                    <a:cubicBezTo>
                      <a:pt x="f86" y="f13"/>
                      <a:pt x="f84" y="f13"/>
                      <a:pt x="f83" y="f13"/>
                    </a:cubicBezTo>
                    <a:cubicBezTo>
                      <a:pt x="f82" y="f75"/>
                      <a:pt x="f81" y="f11"/>
                      <a:pt x="f9" y="f79"/>
                    </a:cubicBezTo>
                    <a:cubicBezTo>
                      <a:pt x="f79" y="f9"/>
                      <a:pt x="f11" y="f9"/>
                      <a:pt x="f11" y="f11"/>
                    </a:cubicBezTo>
                    <a:cubicBezTo>
                      <a:pt x="f11" y="f13"/>
                      <a:pt x="f75" y="f76"/>
                      <a:pt x="f75" y="f87"/>
                    </a:cubicBezTo>
                    <a:cubicBezTo>
                      <a:pt x="f75" y="f88"/>
                      <a:pt x="f75" y="f89"/>
                      <a:pt x="f11" y="f89"/>
                    </a:cubicBezTo>
                    <a:cubicBezTo>
                      <a:pt x="f73" y="f90"/>
                      <a:pt x="f86" y="f60"/>
                      <a:pt x="f91" y="f17"/>
                    </a:cubicBezTo>
                    <a:cubicBezTo>
                      <a:pt x="f91" y="f17"/>
                      <a:pt x="f66" y="f17"/>
                      <a:pt x="f66" y="f17"/>
                    </a:cubicBezTo>
                    <a:cubicBezTo>
                      <a:pt x="f92" y="f77"/>
                      <a:pt x="f93" y="f15"/>
                      <a:pt x="f94" y="f87"/>
                    </a:cubicBezTo>
                    <a:cubicBezTo>
                      <a:pt x="f5" y="f78"/>
                      <a:pt x="f5" y="f79"/>
                      <a:pt x="f95" y="f81"/>
                    </a:cubicBezTo>
                    <a:cubicBezTo>
                      <a:pt x="f67" y="f85"/>
                      <a:pt x="f85" y="f67"/>
                      <a:pt x="f81" y="f95"/>
                    </a:cubicBezTo>
                    <a:cubicBezTo>
                      <a:pt x="f9" y="f5"/>
                      <a:pt x="f78" y="f5"/>
                      <a:pt x="f87" y="f94"/>
                    </a:cubicBezTo>
                    <a:cubicBezTo>
                      <a:pt x="f17" y="f66"/>
                      <a:pt x="f28" y="f84"/>
                      <a:pt x="f49" y="f8"/>
                    </a:cubicBezTo>
                    <a:cubicBezTo>
                      <a:pt x="f55" y="f11"/>
                      <a:pt x="f52" y="f80"/>
                      <a:pt x="f96" y="f76"/>
                    </a:cubicBezTo>
                    <a:cubicBezTo>
                      <a:pt x="f44" y="f77"/>
                      <a:pt x="f41" y="f24"/>
                      <a:pt x="f39" y="f47"/>
                    </a:cubicBezTo>
                    <a:cubicBezTo>
                      <a:pt x="f97" y="f98"/>
                      <a:pt x="f99" y="f31"/>
                      <a:pt x="f100" y="f101"/>
                    </a:cubicBezTo>
                    <a:cubicBezTo>
                      <a:pt x="f102" y="f103"/>
                      <a:pt x="f6" y="f23"/>
                      <a:pt x="f104" y="f105"/>
                    </a:cubicBezTo>
                    <a:cubicBezTo>
                      <a:pt x="f104" y="f106"/>
                      <a:pt x="f104" y="f107"/>
                      <a:pt x="f102" y="f108"/>
                    </a:cubicBezTo>
                    <a:cubicBezTo>
                      <a:pt x="f102" y="f14"/>
                      <a:pt x="f35" y="f7"/>
                      <a:pt x="f38" y="f7"/>
                    </a:cubicBezTo>
                    <a:cubicBezTo>
                      <a:pt x="f53" y="f7"/>
                      <a:pt x="f19" y="f7"/>
                      <a:pt x="f9" y="f7"/>
                    </a:cubicBezTo>
                    <a:cubicBezTo>
                      <a:pt x="f9" y="f7"/>
                      <a:pt x="f8" y="f7"/>
                      <a:pt x="f8" y="f7"/>
                    </a:cubicBezTo>
                    <a:close/>
                  </a:path>
                </a:pathLst>
              </a:custGeom>
              <a:solidFill>
                <a:srgbClr val="66CC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AR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itchFamily="2" charset="-78"/>
                </a:endParaRPr>
              </a:p>
            </p:txBody>
          </p:sp>
          <p:sp>
            <p:nvSpPr>
              <p:cNvPr id="9" name="Freeform 7">
                <a:extLst>
                  <a:ext uri="{FF2B5EF4-FFF2-40B4-BE49-F238E27FC236}">
                    <a16:creationId xmlns:a16="http://schemas.microsoft.com/office/drawing/2014/main" id="{9BB51557-3BA0-406A-B8CC-6CB7938D6F98}"/>
                  </a:ext>
                </a:extLst>
              </p:cNvPr>
              <p:cNvSpPr/>
              <p:nvPr/>
            </p:nvSpPr>
            <p:spPr>
              <a:xfrm>
                <a:off x="8623697" y="4826175"/>
                <a:ext cx="260000" cy="250134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02"/>
                  <a:gd name="f7" fmla="val 97"/>
                  <a:gd name="f8" fmla="val 51"/>
                  <a:gd name="f9" fmla="val 61"/>
                  <a:gd name="f10" fmla="val 70"/>
                  <a:gd name="f11" fmla="val 80"/>
                  <a:gd name="f12" fmla="val 3"/>
                  <a:gd name="f13" fmla="val 89"/>
                  <a:gd name="f14" fmla="val 5"/>
                  <a:gd name="f15" fmla="val 10"/>
                  <a:gd name="f16" fmla="val 100"/>
                  <a:gd name="f17" fmla="val 20"/>
                  <a:gd name="f18" fmla="val 101"/>
                  <a:gd name="f19" fmla="val 24"/>
                  <a:gd name="f20" fmla="val 28"/>
                  <a:gd name="f21" fmla="val 32"/>
                  <a:gd name="f22" fmla="val 53"/>
                  <a:gd name="f23" fmla="val 95"/>
                  <a:gd name="f24" fmla="val 72"/>
                  <a:gd name="f25" fmla="val 83"/>
                  <a:gd name="f26" fmla="val 78"/>
                  <a:gd name="f27" fmla="val 75"/>
                  <a:gd name="f28" fmla="val 67"/>
                  <a:gd name="f29" fmla="val 94"/>
                  <a:gd name="f30" fmla="val 64"/>
                  <a:gd name="f31" fmla="val 93"/>
                  <a:gd name="f32" fmla="val 92"/>
                  <a:gd name="f33" fmla="val 58"/>
                  <a:gd name="f34" fmla="val 91"/>
                  <a:gd name="f35" fmla="val 48"/>
                  <a:gd name="f36" fmla="val 43"/>
                  <a:gd name="f37" fmla="val 39"/>
                  <a:gd name="f38" fmla="val 36"/>
                  <a:gd name="f39" fmla="val 96"/>
                  <a:gd name="f40" fmla="val 15"/>
                  <a:gd name="f41" fmla="val 85"/>
                  <a:gd name="f42" fmla="val 11"/>
                  <a:gd name="f43" fmla="val 77"/>
                  <a:gd name="f44" fmla="val 8"/>
                  <a:gd name="f45" fmla="val 69"/>
                  <a:gd name="f46" fmla="val 1"/>
                  <a:gd name="f47" fmla="val 46"/>
                  <a:gd name="f48" fmla="val 34"/>
                  <a:gd name="f49" fmla="val 29"/>
                  <a:gd name="f50" fmla="val 23"/>
                  <a:gd name="f51" fmla="val 18"/>
                  <a:gd name="f52" fmla="val 6"/>
                  <a:gd name="f53" fmla="val 12"/>
                  <a:gd name="f54" fmla="val 27"/>
                  <a:gd name="f55" fmla="val 35"/>
                  <a:gd name="f56" fmla="val 38"/>
                  <a:gd name="f57" fmla="val 37"/>
                  <a:gd name="f58" fmla="val 16"/>
                  <a:gd name="f59" fmla="val 65"/>
                  <a:gd name="f60" fmla="val 9"/>
                  <a:gd name="f61" fmla="val 59"/>
                  <a:gd name="f62" fmla="val 13"/>
                  <a:gd name="f63" fmla="val 60"/>
                  <a:gd name="f64" fmla="val 14"/>
                  <a:gd name="f65" fmla="val 17"/>
                  <a:gd name="f66" fmla="val 81"/>
                  <a:gd name="f67" fmla="val 19"/>
                  <a:gd name="f68" fmla="val 86"/>
                  <a:gd name="f69" fmla="val 30"/>
                  <a:gd name="f70" fmla="val 87"/>
                  <a:gd name="f71" fmla="val 33"/>
                  <a:gd name="f72" fmla="val 47"/>
                  <a:gd name="f73" fmla="val 54"/>
                  <a:gd name="f74" fmla="val 82"/>
                  <a:gd name="f75" fmla="val 62"/>
                  <a:gd name="f76" fmla="val 63"/>
                  <a:gd name="f77" fmla="val 84"/>
                  <a:gd name="f78" fmla="val 66"/>
                  <a:gd name="f79" fmla="val 55"/>
                  <a:gd name="f80" fmla="+- 0 0 -90"/>
                  <a:gd name="f81" fmla="*/ f3 1 102"/>
                  <a:gd name="f82" fmla="*/ f4 1 97"/>
                  <a:gd name="f83" fmla="+- f7 0 f5"/>
                  <a:gd name="f84" fmla="+- f6 0 f5"/>
                  <a:gd name="f85" fmla="*/ f80 f0 1"/>
                  <a:gd name="f86" fmla="*/ f84 1 102"/>
                  <a:gd name="f87" fmla="*/ f83 1 97"/>
                  <a:gd name="f88" fmla="*/ 51 f84 1"/>
                  <a:gd name="f89" fmla="*/ 0 f83 1"/>
                  <a:gd name="f90" fmla="*/ 80 f84 1"/>
                  <a:gd name="f91" fmla="*/ 3 f83 1"/>
                  <a:gd name="f92" fmla="*/ 100 f84 1"/>
                  <a:gd name="f93" fmla="*/ 20 f83 1"/>
                  <a:gd name="f94" fmla="*/ 102 f84 1"/>
                  <a:gd name="f95" fmla="*/ 32 f83 1"/>
                  <a:gd name="f96" fmla="*/ 83 f84 1"/>
                  <a:gd name="f97" fmla="*/ 89 f83 1"/>
                  <a:gd name="f98" fmla="*/ 67 f84 1"/>
                  <a:gd name="f99" fmla="*/ 94 f83 1"/>
                  <a:gd name="f100" fmla="*/ 58 f84 1"/>
                  <a:gd name="f101" fmla="*/ 91 f83 1"/>
                  <a:gd name="f102" fmla="*/ 43 f84 1"/>
                  <a:gd name="f103" fmla="*/ 32 f84 1"/>
                  <a:gd name="f104" fmla="*/ 95 f83 1"/>
                  <a:gd name="f105" fmla="*/ 20 f84 1"/>
                  <a:gd name="f106" fmla="*/ 92 f83 1"/>
                  <a:gd name="f107" fmla="*/ 8 f84 1"/>
                  <a:gd name="f108" fmla="*/ 69 f83 1"/>
                  <a:gd name="f109" fmla="*/ 0 f84 1"/>
                  <a:gd name="f110" fmla="*/ 34 f83 1"/>
                  <a:gd name="f111" fmla="*/ 3 f84 1"/>
                  <a:gd name="f112" fmla="*/ 18 f83 1"/>
                  <a:gd name="f113" fmla="*/ 91 f84 1"/>
                  <a:gd name="f114" fmla="*/ 39 f83 1"/>
                  <a:gd name="f115" fmla="*/ 36 f83 1"/>
                  <a:gd name="f116" fmla="*/ 75 f84 1"/>
                  <a:gd name="f117" fmla="*/ 12 f83 1"/>
                  <a:gd name="f118" fmla="*/ 61 f84 1"/>
                  <a:gd name="f119" fmla="*/ 9 f83 1"/>
                  <a:gd name="f120" fmla="*/ 11 f83 1"/>
                  <a:gd name="f121" fmla="*/ 60 f84 1"/>
                  <a:gd name="f122" fmla="*/ 13 f83 1"/>
                  <a:gd name="f123" fmla="*/ 17 f83 1"/>
                  <a:gd name="f124" fmla="*/ 86 f84 1"/>
                  <a:gd name="f125" fmla="*/ 30 f83 1"/>
                  <a:gd name="f126" fmla="*/ 87 f84 1"/>
                  <a:gd name="f127" fmla="*/ 82 f84 1"/>
                  <a:gd name="f128" fmla="*/ 62 f83 1"/>
                  <a:gd name="f129" fmla="*/ 84 f84 1"/>
                  <a:gd name="f130" fmla="*/ 65 f83 1"/>
                  <a:gd name="f131" fmla="*/ 63 f83 1"/>
                  <a:gd name="f132" fmla="*/ f85 1 f2"/>
                  <a:gd name="f133" fmla="*/ f88 1 102"/>
                  <a:gd name="f134" fmla="*/ f89 1 97"/>
                  <a:gd name="f135" fmla="*/ f90 1 102"/>
                  <a:gd name="f136" fmla="*/ f91 1 97"/>
                  <a:gd name="f137" fmla="*/ f92 1 102"/>
                  <a:gd name="f138" fmla="*/ f93 1 97"/>
                  <a:gd name="f139" fmla="*/ f94 1 102"/>
                  <a:gd name="f140" fmla="*/ f95 1 97"/>
                  <a:gd name="f141" fmla="*/ f96 1 102"/>
                  <a:gd name="f142" fmla="*/ f97 1 97"/>
                  <a:gd name="f143" fmla="*/ f98 1 102"/>
                  <a:gd name="f144" fmla="*/ f99 1 97"/>
                  <a:gd name="f145" fmla="*/ f100 1 102"/>
                  <a:gd name="f146" fmla="*/ f101 1 97"/>
                  <a:gd name="f147" fmla="*/ f102 1 102"/>
                  <a:gd name="f148" fmla="*/ f103 1 102"/>
                  <a:gd name="f149" fmla="*/ f104 1 97"/>
                  <a:gd name="f150" fmla="*/ f105 1 102"/>
                  <a:gd name="f151" fmla="*/ f106 1 97"/>
                  <a:gd name="f152" fmla="*/ f107 1 102"/>
                  <a:gd name="f153" fmla="*/ f108 1 97"/>
                  <a:gd name="f154" fmla="*/ f109 1 102"/>
                  <a:gd name="f155" fmla="*/ f110 1 97"/>
                  <a:gd name="f156" fmla="*/ f111 1 102"/>
                  <a:gd name="f157" fmla="*/ f112 1 97"/>
                  <a:gd name="f158" fmla="*/ f113 1 102"/>
                  <a:gd name="f159" fmla="*/ f114 1 97"/>
                  <a:gd name="f160" fmla="*/ f115 1 97"/>
                  <a:gd name="f161" fmla="*/ f116 1 102"/>
                  <a:gd name="f162" fmla="*/ f117 1 97"/>
                  <a:gd name="f163" fmla="*/ f118 1 102"/>
                  <a:gd name="f164" fmla="*/ f119 1 97"/>
                  <a:gd name="f165" fmla="*/ f120 1 97"/>
                  <a:gd name="f166" fmla="*/ f121 1 102"/>
                  <a:gd name="f167" fmla="*/ f122 1 97"/>
                  <a:gd name="f168" fmla="*/ f123 1 97"/>
                  <a:gd name="f169" fmla="*/ f124 1 102"/>
                  <a:gd name="f170" fmla="*/ f125 1 97"/>
                  <a:gd name="f171" fmla="*/ f126 1 102"/>
                  <a:gd name="f172" fmla="*/ f127 1 102"/>
                  <a:gd name="f173" fmla="*/ f128 1 97"/>
                  <a:gd name="f174" fmla="*/ f129 1 102"/>
                  <a:gd name="f175" fmla="*/ f130 1 97"/>
                  <a:gd name="f176" fmla="*/ f131 1 97"/>
                  <a:gd name="f177" fmla="*/ 0 1 f86"/>
                  <a:gd name="f178" fmla="*/ f6 1 f86"/>
                  <a:gd name="f179" fmla="*/ 0 1 f87"/>
                  <a:gd name="f180" fmla="*/ f7 1 f87"/>
                  <a:gd name="f181" fmla="+- f132 0 f1"/>
                  <a:gd name="f182" fmla="*/ f133 1 f86"/>
                  <a:gd name="f183" fmla="*/ f134 1 f87"/>
                  <a:gd name="f184" fmla="*/ f135 1 f86"/>
                  <a:gd name="f185" fmla="*/ f136 1 f87"/>
                  <a:gd name="f186" fmla="*/ f137 1 f86"/>
                  <a:gd name="f187" fmla="*/ f138 1 f87"/>
                  <a:gd name="f188" fmla="*/ f139 1 f86"/>
                  <a:gd name="f189" fmla="*/ f140 1 f87"/>
                  <a:gd name="f190" fmla="*/ f141 1 f86"/>
                  <a:gd name="f191" fmla="*/ f142 1 f87"/>
                  <a:gd name="f192" fmla="*/ f143 1 f86"/>
                  <a:gd name="f193" fmla="*/ f144 1 f87"/>
                  <a:gd name="f194" fmla="*/ f145 1 f86"/>
                  <a:gd name="f195" fmla="*/ f146 1 f87"/>
                  <a:gd name="f196" fmla="*/ f147 1 f86"/>
                  <a:gd name="f197" fmla="*/ f148 1 f86"/>
                  <a:gd name="f198" fmla="*/ f149 1 f87"/>
                  <a:gd name="f199" fmla="*/ f150 1 f86"/>
                  <a:gd name="f200" fmla="*/ f151 1 f87"/>
                  <a:gd name="f201" fmla="*/ f152 1 f86"/>
                  <a:gd name="f202" fmla="*/ f153 1 f87"/>
                  <a:gd name="f203" fmla="*/ f154 1 f86"/>
                  <a:gd name="f204" fmla="*/ f155 1 f87"/>
                  <a:gd name="f205" fmla="*/ f156 1 f86"/>
                  <a:gd name="f206" fmla="*/ f157 1 f87"/>
                  <a:gd name="f207" fmla="*/ f158 1 f86"/>
                  <a:gd name="f208" fmla="*/ f159 1 f87"/>
                  <a:gd name="f209" fmla="*/ f160 1 f87"/>
                  <a:gd name="f210" fmla="*/ f161 1 f86"/>
                  <a:gd name="f211" fmla="*/ f162 1 f87"/>
                  <a:gd name="f212" fmla="*/ f163 1 f86"/>
                  <a:gd name="f213" fmla="*/ f164 1 f87"/>
                  <a:gd name="f214" fmla="*/ f165 1 f87"/>
                  <a:gd name="f215" fmla="*/ f166 1 f86"/>
                  <a:gd name="f216" fmla="*/ f167 1 f87"/>
                  <a:gd name="f217" fmla="*/ f168 1 f87"/>
                  <a:gd name="f218" fmla="*/ f169 1 f86"/>
                  <a:gd name="f219" fmla="*/ f170 1 f87"/>
                  <a:gd name="f220" fmla="*/ f171 1 f86"/>
                  <a:gd name="f221" fmla="*/ f172 1 f86"/>
                  <a:gd name="f222" fmla="*/ f173 1 f87"/>
                  <a:gd name="f223" fmla="*/ f174 1 f86"/>
                  <a:gd name="f224" fmla="*/ f175 1 f87"/>
                  <a:gd name="f225" fmla="*/ f176 1 f87"/>
                  <a:gd name="f226" fmla="*/ f177 f81 1"/>
                  <a:gd name="f227" fmla="*/ f178 f81 1"/>
                  <a:gd name="f228" fmla="*/ f180 f82 1"/>
                  <a:gd name="f229" fmla="*/ f179 f82 1"/>
                  <a:gd name="f230" fmla="*/ f182 f81 1"/>
                  <a:gd name="f231" fmla="*/ f183 f82 1"/>
                  <a:gd name="f232" fmla="*/ f184 f81 1"/>
                  <a:gd name="f233" fmla="*/ f185 f82 1"/>
                  <a:gd name="f234" fmla="*/ f186 f81 1"/>
                  <a:gd name="f235" fmla="*/ f187 f82 1"/>
                  <a:gd name="f236" fmla="*/ f188 f81 1"/>
                  <a:gd name="f237" fmla="*/ f189 f82 1"/>
                  <a:gd name="f238" fmla="*/ f190 f81 1"/>
                  <a:gd name="f239" fmla="*/ f191 f82 1"/>
                  <a:gd name="f240" fmla="*/ f192 f81 1"/>
                  <a:gd name="f241" fmla="*/ f193 f82 1"/>
                  <a:gd name="f242" fmla="*/ f194 f81 1"/>
                  <a:gd name="f243" fmla="*/ f195 f82 1"/>
                  <a:gd name="f244" fmla="*/ f196 f81 1"/>
                  <a:gd name="f245" fmla="*/ f197 f81 1"/>
                  <a:gd name="f246" fmla="*/ f198 f82 1"/>
                  <a:gd name="f247" fmla="*/ f199 f81 1"/>
                  <a:gd name="f248" fmla="*/ f200 f82 1"/>
                  <a:gd name="f249" fmla="*/ f201 f81 1"/>
                  <a:gd name="f250" fmla="*/ f202 f82 1"/>
                  <a:gd name="f251" fmla="*/ f203 f81 1"/>
                  <a:gd name="f252" fmla="*/ f204 f82 1"/>
                  <a:gd name="f253" fmla="*/ f205 f81 1"/>
                  <a:gd name="f254" fmla="*/ f206 f82 1"/>
                  <a:gd name="f255" fmla="*/ f207 f81 1"/>
                  <a:gd name="f256" fmla="*/ f208 f82 1"/>
                  <a:gd name="f257" fmla="*/ f209 f82 1"/>
                  <a:gd name="f258" fmla="*/ f210 f81 1"/>
                  <a:gd name="f259" fmla="*/ f211 f82 1"/>
                  <a:gd name="f260" fmla="*/ f212 f81 1"/>
                  <a:gd name="f261" fmla="*/ f213 f82 1"/>
                  <a:gd name="f262" fmla="*/ f214 f82 1"/>
                  <a:gd name="f263" fmla="*/ f215 f81 1"/>
                  <a:gd name="f264" fmla="*/ f216 f82 1"/>
                  <a:gd name="f265" fmla="*/ f217 f82 1"/>
                  <a:gd name="f266" fmla="*/ f218 f81 1"/>
                  <a:gd name="f267" fmla="*/ f219 f82 1"/>
                  <a:gd name="f268" fmla="*/ f220 f81 1"/>
                  <a:gd name="f269" fmla="*/ f221 f81 1"/>
                  <a:gd name="f270" fmla="*/ f222 f82 1"/>
                  <a:gd name="f271" fmla="*/ f223 f81 1"/>
                  <a:gd name="f272" fmla="*/ f224 f82 1"/>
                  <a:gd name="f273" fmla="*/ f225 f8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81">
                    <a:pos x="f230" y="f231"/>
                  </a:cxn>
                  <a:cxn ang="f181">
                    <a:pos x="f232" y="f233"/>
                  </a:cxn>
                  <a:cxn ang="f181">
                    <a:pos x="f234" y="f235"/>
                  </a:cxn>
                  <a:cxn ang="f181">
                    <a:pos x="f236" y="f237"/>
                  </a:cxn>
                  <a:cxn ang="f181">
                    <a:pos x="f238" y="f239"/>
                  </a:cxn>
                  <a:cxn ang="f181">
                    <a:pos x="f240" y="f241"/>
                  </a:cxn>
                  <a:cxn ang="f181">
                    <a:pos x="f242" y="f243"/>
                  </a:cxn>
                  <a:cxn ang="f181">
                    <a:pos x="f244" y="f243"/>
                  </a:cxn>
                  <a:cxn ang="f181">
                    <a:pos x="f245" y="f246"/>
                  </a:cxn>
                  <a:cxn ang="f181">
                    <a:pos x="f247" y="f248"/>
                  </a:cxn>
                  <a:cxn ang="f181">
                    <a:pos x="f249" y="f250"/>
                  </a:cxn>
                  <a:cxn ang="f181">
                    <a:pos x="f251" y="f252"/>
                  </a:cxn>
                  <a:cxn ang="f181">
                    <a:pos x="f253" y="f254"/>
                  </a:cxn>
                  <a:cxn ang="f181">
                    <a:pos x="f247" y="f233"/>
                  </a:cxn>
                  <a:cxn ang="f181">
                    <a:pos x="f244" y="f231"/>
                  </a:cxn>
                  <a:cxn ang="f181">
                    <a:pos x="f230" y="f231"/>
                  </a:cxn>
                  <a:cxn ang="f181">
                    <a:pos x="f255" y="f256"/>
                  </a:cxn>
                  <a:cxn ang="f181">
                    <a:pos x="f255" y="f257"/>
                  </a:cxn>
                  <a:cxn ang="f181">
                    <a:pos x="f258" y="f259"/>
                  </a:cxn>
                  <a:cxn ang="f181">
                    <a:pos x="f260" y="f261"/>
                  </a:cxn>
                  <a:cxn ang="f181">
                    <a:pos x="f242" y="f262"/>
                  </a:cxn>
                  <a:cxn ang="f181">
                    <a:pos x="f263" y="f264"/>
                  </a:cxn>
                  <a:cxn ang="f181">
                    <a:pos x="f258" y="f265"/>
                  </a:cxn>
                  <a:cxn ang="f181">
                    <a:pos x="f266" y="f267"/>
                  </a:cxn>
                  <a:cxn ang="f181">
                    <a:pos x="f268" y="f256"/>
                  </a:cxn>
                  <a:cxn ang="f181">
                    <a:pos x="f269" y="f270"/>
                  </a:cxn>
                  <a:cxn ang="f181">
                    <a:pos x="f271" y="f272"/>
                  </a:cxn>
                  <a:cxn ang="f181">
                    <a:pos x="f266" y="f273"/>
                  </a:cxn>
                  <a:cxn ang="f181">
                    <a:pos x="f255" y="f256"/>
                  </a:cxn>
                </a:cxnLst>
                <a:rect l="f226" t="f229" r="f227" b="f228"/>
                <a:pathLst>
                  <a:path w="102" h="97">
                    <a:moveTo>
                      <a:pt x="f8" y="f5"/>
                    </a:moveTo>
                    <a:cubicBezTo>
                      <a:pt x="f9" y="f5"/>
                      <a:pt x="f10" y="f5"/>
                      <a:pt x="f11" y="f12"/>
                    </a:cubicBezTo>
                    <a:cubicBezTo>
                      <a:pt x="f13" y="f14"/>
                      <a:pt x="f7" y="f15"/>
                      <a:pt x="f16" y="f17"/>
                    </a:cubicBezTo>
                    <a:cubicBezTo>
                      <a:pt x="f18" y="f19"/>
                      <a:pt x="f6" y="f20"/>
                      <a:pt x="f6" y="f21"/>
                    </a:cubicBezTo>
                    <a:cubicBezTo>
                      <a:pt x="f18" y="f22"/>
                      <a:pt x="f23" y="f24"/>
                      <a:pt x="f25" y="f13"/>
                    </a:cubicBezTo>
                    <a:cubicBezTo>
                      <a:pt x="f26" y="f7"/>
                      <a:pt x="f27" y="f7"/>
                      <a:pt x="f28" y="f29"/>
                    </a:cubicBezTo>
                    <a:cubicBezTo>
                      <a:pt x="f30" y="f31"/>
                      <a:pt x="f9" y="f32"/>
                      <a:pt x="f33" y="f34"/>
                    </a:cubicBezTo>
                    <a:cubicBezTo>
                      <a:pt x="f22" y="f13"/>
                      <a:pt x="f35" y="f13"/>
                      <a:pt x="f36" y="f34"/>
                    </a:cubicBezTo>
                    <a:cubicBezTo>
                      <a:pt x="f37" y="f32"/>
                      <a:pt x="f38" y="f29"/>
                      <a:pt x="f21" y="f23"/>
                    </a:cubicBezTo>
                    <a:cubicBezTo>
                      <a:pt x="f20" y="f7"/>
                      <a:pt x="f19" y="f39"/>
                      <a:pt x="f17" y="f32"/>
                    </a:cubicBezTo>
                    <a:cubicBezTo>
                      <a:pt x="f40" y="f41"/>
                      <a:pt x="f42" y="f43"/>
                      <a:pt x="f44" y="f45"/>
                    </a:cubicBezTo>
                    <a:cubicBezTo>
                      <a:pt x="f12" y="f33"/>
                      <a:pt x="f46" y="f47"/>
                      <a:pt x="f5" y="f48"/>
                    </a:cubicBezTo>
                    <a:cubicBezTo>
                      <a:pt x="f5" y="f49"/>
                      <a:pt x="f5" y="f50"/>
                      <a:pt x="f12" y="f51"/>
                    </a:cubicBezTo>
                    <a:cubicBezTo>
                      <a:pt x="f52" y="f42"/>
                      <a:pt x="f53" y="f52"/>
                      <a:pt x="f17" y="f12"/>
                    </a:cubicBezTo>
                    <a:cubicBezTo>
                      <a:pt x="f54" y="f46"/>
                      <a:pt x="f55" y="f5"/>
                      <a:pt x="f36" y="f5"/>
                    </a:cubicBezTo>
                    <a:cubicBezTo>
                      <a:pt x="f47" y="f5"/>
                      <a:pt x="f35" y="f5"/>
                      <a:pt x="f8" y="f5"/>
                    </a:cubicBezTo>
                    <a:close/>
                    <a:moveTo>
                      <a:pt x="f34" y="f37"/>
                    </a:moveTo>
                    <a:cubicBezTo>
                      <a:pt x="f34" y="f56"/>
                      <a:pt x="f34" y="f57"/>
                      <a:pt x="f34" y="f38"/>
                    </a:cubicBezTo>
                    <a:cubicBezTo>
                      <a:pt x="f34" y="f19"/>
                      <a:pt x="f41" y="f58"/>
                      <a:pt x="f27" y="f53"/>
                    </a:cubicBezTo>
                    <a:cubicBezTo>
                      <a:pt x="f10" y="f42"/>
                      <a:pt x="f59" y="f15"/>
                      <a:pt x="f9" y="f60"/>
                    </a:cubicBezTo>
                    <a:cubicBezTo>
                      <a:pt x="f61" y="f60"/>
                      <a:pt x="f33" y="f15"/>
                      <a:pt x="f33" y="f42"/>
                    </a:cubicBezTo>
                    <a:cubicBezTo>
                      <a:pt x="f33" y="f62"/>
                      <a:pt x="f61" y="f62"/>
                      <a:pt x="f63" y="f62"/>
                    </a:cubicBezTo>
                    <a:cubicBezTo>
                      <a:pt x="f59" y="f64"/>
                      <a:pt x="f10" y="f40"/>
                      <a:pt x="f27" y="f65"/>
                    </a:cubicBezTo>
                    <a:cubicBezTo>
                      <a:pt x="f66" y="f67"/>
                      <a:pt x="f41" y="f19"/>
                      <a:pt x="f68" y="f69"/>
                    </a:cubicBezTo>
                    <a:cubicBezTo>
                      <a:pt x="f70" y="f71"/>
                      <a:pt x="f70" y="f38"/>
                      <a:pt x="f70" y="f37"/>
                    </a:cubicBezTo>
                    <a:cubicBezTo>
                      <a:pt x="f70" y="f72"/>
                      <a:pt x="f41" y="f73"/>
                      <a:pt x="f74" y="f75"/>
                    </a:cubicBezTo>
                    <a:cubicBezTo>
                      <a:pt x="f74" y="f76"/>
                      <a:pt x="f74" y="f59"/>
                      <a:pt x="f77" y="f59"/>
                    </a:cubicBezTo>
                    <a:cubicBezTo>
                      <a:pt x="f41" y="f78"/>
                      <a:pt x="f68" y="f59"/>
                      <a:pt x="f68" y="f76"/>
                    </a:cubicBezTo>
                    <a:cubicBezTo>
                      <a:pt x="f13" y="f79"/>
                      <a:pt x="f34" y="f72"/>
                      <a:pt x="f34" y="f37"/>
                    </a:cubicBezTo>
                    <a:close/>
                  </a:path>
                </a:pathLst>
              </a:custGeom>
              <a:solidFill>
                <a:srgbClr val="66CC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AR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itchFamily="2" charset="-78"/>
                </a:endParaRPr>
              </a:p>
            </p:txBody>
          </p:sp>
          <p:sp>
            <p:nvSpPr>
              <p:cNvPr id="10" name="Freeform 8">
                <a:extLst>
                  <a:ext uri="{FF2B5EF4-FFF2-40B4-BE49-F238E27FC236}">
                    <a16:creationId xmlns:a16="http://schemas.microsoft.com/office/drawing/2014/main" id="{A44A7643-4C85-4DD3-883A-FE73B84B0E47}"/>
                  </a:ext>
                </a:extLst>
              </p:cNvPr>
              <p:cNvSpPr/>
              <p:nvPr/>
            </p:nvSpPr>
            <p:spPr>
              <a:xfrm>
                <a:off x="8454066" y="4715359"/>
                <a:ext cx="245735" cy="18522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96"/>
                  <a:gd name="f7" fmla="val 72"/>
                  <a:gd name="f8" fmla="val 3"/>
                  <a:gd name="f9" fmla="val 6"/>
                  <a:gd name="f10" fmla="val 9"/>
                  <a:gd name="f11" fmla="val 95"/>
                  <a:gd name="f12" fmla="val 8"/>
                  <a:gd name="f13" fmla="val 94"/>
                  <a:gd name="f14" fmla="val 91"/>
                  <a:gd name="f15" fmla="val 88"/>
                  <a:gd name="f16" fmla="val 87"/>
                  <a:gd name="f17" fmla="val 12"/>
                  <a:gd name="f18" fmla="val 85"/>
                  <a:gd name="f19" fmla="val 15"/>
                  <a:gd name="f20" fmla="val 86"/>
                  <a:gd name="f21" fmla="val 18"/>
                  <a:gd name="f22" fmla="val 89"/>
                  <a:gd name="f23" fmla="val 20"/>
                  <a:gd name="f24" fmla="val 21"/>
                  <a:gd name="f25" fmla="val 93"/>
                  <a:gd name="f26" fmla="val 22"/>
                  <a:gd name="f27" fmla="val 23"/>
                  <a:gd name="f28" fmla="val 24"/>
                  <a:gd name="f29" fmla="val 25"/>
                  <a:gd name="f30" fmla="val 30"/>
                  <a:gd name="f31" fmla="val 34"/>
                  <a:gd name="f32" fmla="val 38"/>
                  <a:gd name="f33" fmla="val 39"/>
                  <a:gd name="f34" fmla="val 40"/>
                  <a:gd name="f35" fmla="val 41"/>
                  <a:gd name="f36" fmla="val 81"/>
                  <a:gd name="f37" fmla="val 43"/>
                  <a:gd name="f38" fmla="val 75"/>
                  <a:gd name="f39" fmla="val 47"/>
                  <a:gd name="f40" fmla="val 67"/>
                  <a:gd name="f41" fmla="val 53"/>
                  <a:gd name="f42" fmla="val 63"/>
                  <a:gd name="f43" fmla="val 61"/>
                  <a:gd name="f44" fmla="val 62"/>
                  <a:gd name="f45" fmla="val 70"/>
                  <a:gd name="f46" fmla="val 60"/>
                  <a:gd name="f47" fmla="val 42"/>
                  <a:gd name="f48" fmla="val 7"/>
                  <a:gd name="f49" fmla="val 5"/>
                  <a:gd name="f50" fmla="val 68"/>
                  <a:gd name="f51" fmla="val 4"/>
                  <a:gd name="f52" fmla="val 64"/>
                  <a:gd name="f53" fmla="val 2"/>
                  <a:gd name="f54" fmla="val 1"/>
                  <a:gd name="f55" fmla="val 33"/>
                  <a:gd name="f56" fmla="+- 0 0 -90"/>
                  <a:gd name="f57" fmla="*/ f3 1 96"/>
                  <a:gd name="f58" fmla="*/ f4 1 72"/>
                  <a:gd name="f59" fmla="+- f7 0 f5"/>
                  <a:gd name="f60" fmla="+- f6 0 f5"/>
                  <a:gd name="f61" fmla="*/ f56 f0 1"/>
                  <a:gd name="f62" fmla="*/ f60 1 96"/>
                  <a:gd name="f63" fmla="*/ f59 1 72"/>
                  <a:gd name="f64" fmla="*/ 96 f60 1"/>
                  <a:gd name="f65" fmla="*/ 0 f59 1"/>
                  <a:gd name="f66" fmla="*/ 9 f59 1"/>
                  <a:gd name="f67" fmla="*/ 94 f60 1"/>
                  <a:gd name="f68" fmla="*/ 8 f59 1"/>
                  <a:gd name="f69" fmla="*/ 87 f60 1"/>
                  <a:gd name="f70" fmla="*/ 12 f59 1"/>
                  <a:gd name="f71" fmla="*/ 89 f60 1"/>
                  <a:gd name="f72" fmla="*/ 20 f59 1"/>
                  <a:gd name="f73" fmla="*/ 23 f59 1"/>
                  <a:gd name="f74" fmla="*/ 25 f59 1"/>
                  <a:gd name="f75" fmla="*/ 38 f59 1"/>
                  <a:gd name="f76" fmla="*/ 40 f59 1"/>
                  <a:gd name="f77" fmla="*/ 75 f60 1"/>
                  <a:gd name="f78" fmla="*/ 47 f59 1"/>
                  <a:gd name="f79" fmla="*/ 62 f60 1"/>
                  <a:gd name="f80" fmla="*/ 70 f59 1"/>
                  <a:gd name="f81" fmla="*/ 60 f60 1"/>
                  <a:gd name="f82" fmla="*/ 72 f59 1"/>
                  <a:gd name="f83" fmla="*/ 7 f60 1"/>
                  <a:gd name="f84" fmla="*/ 5 f60 1"/>
                  <a:gd name="f85" fmla="*/ 4 f60 1"/>
                  <a:gd name="f86" fmla="*/ 60 f59 1"/>
                  <a:gd name="f87" fmla="*/ 0 f60 1"/>
                  <a:gd name="f88" fmla="*/ 7 f59 1"/>
                  <a:gd name="f89" fmla="*/ 2 f59 1"/>
                  <a:gd name="f90" fmla="*/ 2 f60 1"/>
                  <a:gd name="f91" fmla="*/ 3 f60 1"/>
                  <a:gd name="f92" fmla="*/ 93 f60 1"/>
                  <a:gd name="f93" fmla="*/ f61 1 f2"/>
                  <a:gd name="f94" fmla="*/ f64 1 96"/>
                  <a:gd name="f95" fmla="*/ f65 1 72"/>
                  <a:gd name="f96" fmla="*/ f66 1 72"/>
                  <a:gd name="f97" fmla="*/ f67 1 96"/>
                  <a:gd name="f98" fmla="*/ f68 1 72"/>
                  <a:gd name="f99" fmla="*/ f69 1 96"/>
                  <a:gd name="f100" fmla="*/ f70 1 72"/>
                  <a:gd name="f101" fmla="*/ f71 1 96"/>
                  <a:gd name="f102" fmla="*/ f72 1 72"/>
                  <a:gd name="f103" fmla="*/ f73 1 72"/>
                  <a:gd name="f104" fmla="*/ f74 1 72"/>
                  <a:gd name="f105" fmla="*/ f75 1 72"/>
                  <a:gd name="f106" fmla="*/ f76 1 72"/>
                  <a:gd name="f107" fmla="*/ f77 1 96"/>
                  <a:gd name="f108" fmla="*/ f78 1 72"/>
                  <a:gd name="f109" fmla="*/ f79 1 96"/>
                  <a:gd name="f110" fmla="*/ f80 1 72"/>
                  <a:gd name="f111" fmla="*/ f81 1 96"/>
                  <a:gd name="f112" fmla="*/ f82 1 72"/>
                  <a:gd name="f113" fmla="*/ f83 1 96"/>
                  <a:gd name="f114" fmla="*/ f84 1 96"/>
                  <a:gd name="f115" fmla="*/ f85 1 96"/>
                  <a:gd name="f116" fmla="*/ f86 1 72"/>
                  <a:gd name="f117" fmla="*/ f87 1 96"/>
                  <a:gd name="f118" fmla="*/ f88 1 72"/>
                  <a:gd name="f119" fmla="*/ f89 1 72"/>
                  <a:gd name="f120" fmla="*/ f90 1 96"/>
                  <a:gd name="f121" fmla="*/ f91 1 96"/>
                  <a:gd name="f122" fmla="*/ f92 1 96"/>
                  <a:gd name="f123" fmla="*/ 0 1 f62"/>
                  <a:gd name="f124" fmla="*/ f6 1 f62"/>
                  <a:gd name="f125" fmla="*/ 0 1 f63"/>
                  <a:gd name="f126" fmla="*/ f7 1 f63"/>
                  <a:gd name="f127" fmla="+- f93 0 f1"/>
                  <a:gd name="f128" fmla="*/ f94 1 f62"/>
                  <a:gd name="f129" fmla="*/ f95 1 f63"/>
                  <a:gd name="f130" fmla="*/ f96 1 f63"/>
                  <a:gd name="f131" fmla="*/ f97 1 f62"/>
                  <a:gd name="f132" fmla="*/ f98 1 f63"/>
                  <a:gd name="f133" fmla="*/ f99 1 f62"/>
                  <a:gd name="f134" fmla="*/ f100 1 f63"/>
                  <a:gd name="f135" fmla="*/ f101 1 f62"/>
                  <a:gd name="f136" fmla="*/ f102 1 f63"/>
                  <a:gd name="f137" fmla="*/ f103 1 f63"/>
                  <a:gd name="f138" fmla="*/ f104 1 f63"/>
                  <a:gd name="f139" fmla="*/ f105 1 f63"/>
                  <a:gd name="f140" fmla="*/ f106 1 f63"/>
                  <a:gd name="f141" fmla="*/ f107 1 f62"/>
                  <a:gd name="f142" fmla="*/ f108 1 f63"/>
                  <a:gd name="f143" fmla="*/ f109 1 f62"/>
                  <a:gd name="f144" fmla="*/ f110 1 f63"/>
                  <a:gd name="f145" fmla="*/ f111 1 f62"/>
                  <a:gd name="f146" fmla="*/ f112 1 f63"/>
                  <a:gd name="f147" fmla="*/ f113 1 f62"/>
                  <a:gd name="f148" fmla="*/ f114 1 f62"/>
                  <a:gd name="f149" fmla="*/ f115 1 f62"/>
                  <a:gd name="f150" fmla="*/ f116 1 f63"/>
                  <a:gd name="f151" fmla="*/ f117 1 f62"/>
                  <a:gd name="f152" fmla="*/ f118 1 f63"/>
                  <a:gd name="f153" fmla="*/ f119 1 f63"/>
                  <a:gd name="f154" fmla="*/ f120 1 f62"/>
                  <a:gd name="f155" fmla="*/ f121 1 f62"/>
                  <a:gd name="f156" fmla="*/ f122 1 f62"/>
                  <a:gd name="f157" fmla="*/ f123 f57 1"/>
                  <a:gd name="f158" fmla="*/ f124 f57 1"/>
                  <a:gd name="f159" fmla="*/ f126 f58 1"/>
                  <a:gd name="f160" fmla="*/ f125 f58 1"/>
                  <a:gd name="f161" fmla="*/ f128 f57 1"/>
                  <a:gd name="f162" fmla="*/ f129 f58 1"/>
                  <a:gd name="f163" fmla="*/ f130 f58 1"/>
                  <a:gd name="f164" fmla="*/ f131 f57 1"/>
                  <a:gd name="f165" fmla="*/ f132 f58 1"/>
                  <a:gd name="f166" fmla="*/ f133 f57 1"/>
                  <a:gd name="f167" fmla="*/ f134 f58 1"/>
                  <a:gd name="f168" fmla="*/ f135 f57 1"/>
                  <a:gd name="f169" fmla="*/ f136 f58 1"/>
                  <a:gd name="f170" fmla="*/ f137 f58 1"/>
                  <a:gd name="f171" fmla="*/ f138 f58 1"/>
                  <a:gd name="f172" fmla="*/ f139 f58 1"/>
                  <a:gd name="f173" fmla="*/ f140 f58 1"/>
                  <a:gd name="f174" fmla="*/ f141 f57 1"/>
                  <a:gd name="f175" fmla="*/ f142 f58 1"/>
                  <a:gd name="f176" fmla="*/ f143 f57 1"/>
                  <a:gd name="f177" fmla="*/ f144 f58 1"/>
                  <a:gd name="f178" fmla="*/ f145 f57 1"/>
                  <a:gd name="f179" fmla="*/ f146 f58 1"/>
                  <a:gd name="f180" fmla="*/ f147 f57 1"/>
                  <a:gd name="f181" fmla="*/ f148 f57 1"/>
                  <a:gd name="f182" fmla="*/ f149 f57 1"/>
                  <a:gd name="f183" fmla="*/ f150 f58 1"/>
                  <a:gd name="f184" fmla="*/ f151 f57 1"/>
                  <a:gd name="f185" fmla="*/ f152 f58 1"/>
                  <a:gd name="f186" fmla="*/ f153 f58 1"/>
                  <a:gd name="f187" fmla="*/ f154 f57 1"/>
                  <a:gd name="f188" fmla="*/ f155 f57 1"/>
                  <a:gd name="f189" fmla="*/ f156 f57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27">
                    <a:pos x="f161" y="f162"/>
                  </a:cxn>
                  <a:cxn ang="f127">
                    <a:pos x="f161" y="f163"/>
                  </a:cxn>
                  <a:cxn ang="f127">
                    <a:pos x="f164" y="f165"/>
                  </a:cxn>
                  <a:cxn ang="f127">
                    <a:pos x="f166" y="f167"/>
                  </a:cxn>
                  <a:cxn ang="f127">
                    <a:pos x="f168" y="f169"/>
                  </a:cxn>
                  <a:cxn ang="f127">
                    <a:pos x="f164" y="f170"/>
                  </a:cxn>
                  <a:cxn ang="f127">
                    <a:pos x="f161" y="f171"/>
                  </a:cxn>
                  <a:cxn ang="f127">
                    <a:pos x="f161" y="f172"/>
                  </a:cxn>
                  <a:cxn ang="f127">
                    <a:pos x="f164" y="f173"/>
                  </a:cxn>
                  <a:cxn ang="f127">
                    <a:pos x="f174" y="f175"/>
                  </a:cxn>
                  <a:cxn ang="f127">
                    <a:pos x="f176" y="f177"/>
                  </a:cxn>
                  <a:cxn ang="f127">
                    <a:pos x="f178" y="f179"/>
                  </a:cxn>
                  <a:cxn ang="f127">
                    <a:pos x="f180" y="f179"/>
                  </a:cxn>
                  <a:cxn ang="f127">
                    <a:pos x="f181" y="f179"/>
                  </a:cxn>
                  <a:cxn ang="f127">
                    <a:pos x="f182" y="f183"/>
                  </a:cxn>
                  <a:cxn ang="f127">
                    <a:pos x="f184" y="f185"/>
                  </a:cxn>
                  <a:cxn ang="f127">
                    <a:pos x="f184" y="f186"/>
                  </a:cxn>
                  <a:cxn ang="f127">
                    <a:pos x="f187" y="f162"/>
                  </a:cxn>
                  <a:cxn ang="f127">
                    <a:pos x="f188" y="f162"/>
                  </a:cxn>
                  <a:cxn ang="f127">
                    <a:pos x="f189" y="f162"/>
                  </a:cxn>
                  <a:cxn ang="f127">
                    <a:pos x="f161" y="f162"/>
                  </a:cxn>
                </a:cxnLst>
                <a:rect l="f157" t="f160" r="f158" b="f159"/>
                <a:pathLst>
                  <a:path w="96" h="72">
                    <a:moveTo>
                      <a:pt x="f6" y="f5"/>
                    </a:moveTo>
                    <a:cubicBezTo>
                      <a:pt x="f6" y="f8"/>
                      <a:pt x="f6" y="f9"/>
                      <a:pt x="f6" y="f10"/>
                    </a:cubicBezTo>
                    <a:cubicBezTo>
                      <a:pt x="f11" y="f10"/>
                      <a:pt x="f11" y="f12"/>
                      <a:pt x="f13" y="f12"/>
                    </a:cubicBezTo>
                    <a:cubicBezTo>
                      <a:pt x="f14" y="f12"/>
                      <a:pt x="f15" y="f10"/>
                      <a:pt x="f16" y="f17"/>
                    </a:cubicBezTo>
                    <a:cubicBezTo>
                      <a:pt x="f18" y="f19"/>
                      <a:pt x="f20" y="f21"/>
                      <a:pt x="f22" y="f23"/>
                    </a:cubicBezTo>
                    <a:cubicBezTo>
                      <a:pt x="f14" y="f24"/>
                      <a:pt x="f25" y="f26"/>
                      <a:pt x="f13" y="f27"/>
                    </a:cubicBezTo>
                    <a:cubicBezTo>
                      <a:pt x="f11" y="f28"/>
                      <a:pt x="f6" y="f29"/>
                      <a:pt x="f6" y="f29"/>
                    </a:cubicBezTo>
                    <a:cubicBezTo>
                      <a:pt x="f6" y="f30"/>
                      <a:pt x="f6" y="f31"/>
                      <a:pt x="f6" y="f32"/>
                    </a:cubicBezTo>
                    <a:cubicBezTo>
                      <a:pt x="f6" y="f33"/>
                      <a:pt x="f11" y="f34"/>
                      <a:pt x="f13" y="f34"/>
                    </a:cubicBezTo>
                    <a:cubicBezTo>
                      <a:pt x="f16" y="f35"/>
                      <a:pt x="f36" y="f37"/>
                      <a:pt x="f38" y="f39"/>
                    </a:cubicBezTo>
                    <a:cubicBezTo>
                      <a:pt x="f40" y="f41"/>
                      <a:pt x="f42" y="f43"/>
                      <a:pt x="f44" y="f45"/>
                    </a:cubicBezTo>
                    <a:cubicBezTo>
                      <a:pt x="f44" y="f7"/>
                      <a:pt x="f43" y="f7"/>
                      <a:pt x="f46" y="f7"/>
                    </a:cubicBezTo>
                    <a:cubicBezTo>
                      <a:pt x="f47" y="f7"/>
                      <a:pt x="f28" y="f7"/>
                      <a:pt x="f48" y="f7"/>
                    </a:cubicBezTo>
                    <a:cubicBezTo>
                      <a:pt x="f9" y="f7"/>
                      <a:pt x="f9" y="f7"/>
                      <a:pt x="f49" y="f7"/>
                    </a:cubicBezTo>
                    <a:cubicBezTo>
                      <a:pt x="f49" y="f50"/>
                      <a:pt x="f51" y="f52"/>
                      <a:pt x="f51" y="f46"/>
                    </a:cubicBezTo>
                    <a:cubicBezTo>
                      <a:pt x="f8" y="f47"/>
                      <a:pt x="f53" y="f29"/>
                      <a:pt x="f5" y="f48"/>
                    </a:cubicBezTo>
                    <a:cubicBezTo>
                      <a:pt x="f5" y="f49"/>
                      <a:pt x="f5" y="f51"/>
                      <a:pt x="f5" y="f53"/>
                    </a:cubicBezTo>
                    <a:cubicBezTo>
                      <a:pt x="f5" y="f54"/>
                      <a:pt x="f54" y="f54"/>
                      <a:pt x="f53" y="f5"/>
                    </a:cubicBezTo>
                    <a:cubicBezTo>
                      <a:pt x="f53" y="f5"/>
                      <a:pt x="f8" y="f5"/>
                      <a:pt x="f8" y="f5"/>
                    </a:cubicBezTo>
                    <a:cubicBezTo>
                      <a:pt x="f55" y="f5"/>
                      <a:pt x="f42" y="f5"/>
                      <a:pt x="f25" y="f5"/>
                    </a:cubicBezTo>
                    <a:cubicBezTo>
                      <a:pt x="f13" y="f5"/>
                      <a:pt x="f11" y="f5"/>
                      <a:pt x="f6" y="f5"/>
                    </a:cubicBezTo>
                    <a:close/>
                  </a:path>
                </a:pathLst>
              </a:custGeom>
              <a:solidFill>
                <a:srgbClr val="66CC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AR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itchFamily="2" charset="-78"/>
                </a:endParaRPr>
              </a:p>
            </p:txBody>
          </p:sp>
          <p:sp>
            <p:nvSpPr>
              <p:cNvPr id="11" name="Freeform 9">
                <a:extLst>
                  <a:ext uri="{FF2B5EF4-FFF2-40B4-BE49-F238E27FC236}">
                    <a16:creationId xmlns:a16="http://schemas.microsoft.com/office/drawing/2014/main" id="{48ECC96A-3A46-492F-923C-A4DC04C291B0}"/>
                  </a:ext>
                </a:extLst>
              </p:cNvPr>
              <p:cNvSpPr/>
              <p:nvPr/>
            </p:nvSpPr>
            <p:spPr>
              <a:xfrm>
                <a:off x="8466749" y="4911663"/>
                <a:ext cx="196586" cy="16305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77"/>
                  <a:gd name="f7" fmla="val 63"/>
                  <a:gd name="f8" fmla="val 19"/>
                  <a:gd name="f9" fmla="val 38"/>
                  <a:gd name="f10" fmla="val 57"/>
                  <a:gd name="f11" fmla="val 58"/>
                  <a:gd name="f12" fmla="val 22"/>
                  <a:gd name="f13" fmla="val 64"/>
                  <a:gd name="f14" fmla="val 43"/>
                  <a:gd name="f15" fmla="val 61"/>
                  <a:gd name="f16" fmla="val 76"/>
                  <a:gd name="f17" fmla="val 62"/>
                  <a:gd name="f18" fmla="val 74"/>
                  <a:gd name="f19" fmla="val 72"/>
                  <a:gd name="f20" fmla="val 69"/>
                  <a:gd name="f21" fmla="val 67"/>
                  <a:gd name="f22" fmla="val 56"/>
                  <a:gd name="f23" fmla="val 59"/>
                  <a:gd name="f24" fmla="val 48"/>
                  <a:gd name="f25" fmla="val 52"/>
                  <a:gd name="f26" fmla="val 31"/>
                  <a:gd name="f27" fmla="val 28"/>
                  <a:gd name="f28" fmla="val 26"/>
                  <a:gd name="f29" fmla="val 20"/>
                  <a:gd name="f30" fmla="val 17"/>
                  <a:gd name="f31" fmla="val 15"/>
                  <a:gd name="f32" fmla="val 9"/>
                  <a:gd name="f33" fmla="val 4"/>
                  <a:gd name="f34" fmla="val 51"/>
                  <a:gd name="f35" fmla="val 3"/>
                  <a:gd name="f36" fmla="val 34"/>
                  <a:gd name="f37" fmla="val 1"/>
                  <a:gd name="f38" fmla="val 18"/>
                  <a:gd name="f39" fmla="+- 0 0 -90"/>
                  <a:gd name="f40" fmla="*/ f3 1 77"/>
                  <a:gd name="f41" fmla="*/ f4 1 63"/>
                  <a:gd name="f42" fmla="+- f7 0 f5"/>
                  <a:gd name="f43" fmla="+- f6 0 f5"/>
                  <a:gd name="f44" fmla="*/ f39 f0 1"/>
                  <a:gd name="f45" fmla="*/ f43 1 77"/>
                  <a:gd name="f46" fmla="*/ f42 1 63"/>
                  <a:gd name="f47" fmla="*/ 0 f43 1"/>
                  <a:gd name="f48" fmla="*/ 0 f42 1"/>
                  <a:gd name="f49" fmla="*/ 57 f43 1"/>
                  <a:gd name="f50" fmla="*/ 77 f43 1"/>
                  <a:gd name="f51" fmla="*/ 61 f42 1"/>
                  <a:gd name="f52" fmla="*/ 72 f43 1"/>
                  <a:gd name="f53" fmla="*/ 63 f42 1"/>
                  <a:gd name="f54" fmla="*/ 64 f43 1"/>
                  <a:gd name="f55" fmla="*/ 56 f43 1"/>
                  <a:gd name="f56" fmla="*/ 59 f42 1"/>
                  <a:gd name="f57" fmla="*/ 31 f43 1"/>
                  <a:gd name="f58" fmla="*/ 22 f43 1"/>
                  <a:gd name="f59" fmla="*/ 15 f43 1"/>
                  <a:gd name="f60" fmla="*/ 4 f43 1"/>
                  <a:gd name="f61" fmla="*/ 51 f42 1"/>
                  <a:gd name="f62" fmla="*/ 1 f42 1"/>
                  <a:gd name="f63" fmla="*/ f44 1 f2"/>
                  <a:gd name="f64" fmla="*/ f47 1 77"/>
                  <a:gd name="f65" fmla="*/ f48 1 63"/>
                  <a:gd name="f66" fmla="*/ f49 1 77"/>
                  <a:gd name="f67" fmla="*/ f50 1 77"/>
                  <a:gd name="f68" fmla="*/ f51 1 63"/>
                  <a:gd name="f69" fmla="*/ f52 1 77"/>
                  <a:gd name="f70" fmla="*/ f53 1 63"/>
                  <a:gd name="f71" fmla="*/ f54 1 77"/>
                  <a:gd name="f72" fmla="*/ f55 1 77"/>
                  <a:gd name="f73" fmla="*/ f56 1 63"/>
                  <a:gd name="f74" fmla="*/ f57 1 77"/>
                  <a:gd name="f75" fmla="*/ f58 1 77"/>
                  <a:gd name="f76" fmla="*/ f59 1 77"/>
                  <a:gd name="f77" fmla="*/ f60 1 77"/>
                  <a:gd name="f78" fmla="*/ f61 1 63"/>
                  <a:gd name="f79" fmla="*/ f62 1 63"/>
                  <a:gd name="f80" fmla="*/ 0 1 f45"/>
                  <a:gd name="f81" fmla="*/ f6 1 f45"/>
                  <a:gd name="f82" fmla="*/ 0 1 f46"/>
                  <a:gd name="f83" fmla="*/ f7 1 f46"/>
                  <a:gd name="f84" fmla="+- f63 0 f1"/>
                  <a:gd name="f85" fmla="*/ f64 1 f45"/>
                  <a:gd name="f86" fmla="*/ f65 1 f46"/>
                  <a:gd name="f87" fmla="*/ f66 1 f45"/>
                  <a:gd name="f88" fmla="*/ f67 1 f45"/>
                  <a:gd name="f89" fmla="*/ f68 1 f46"/>
                  <a:gd name="f90" fmla="*/ f69 1 f45"/>
                  <a:gd name="f91" fmla="*/ f70 1 f46"/>
                  <a:gd name="f92" fmla="*/ f71 1 f45"/>
                  <a:gd name="f93" fmla="*/ f72 1 f45"/>
                  <a:gd name="f94" fmla="*/ f73 1 f46"/>
                  <a:gd name="f95" fmla="*/ f74 1 f45"/>
                  <a:gd name="f96" fmla="*/ f75 1 f45"/>
                  <a:gd name="f97" fmla="*/ f76 1 f45"/>
                  <a:gd name="f98" fmla="*/ f77 1 f45"/>
                  <a:gd name="f99" fmla="*/ f78 1 f46"/>
                  <a:gd name="f100" fmla="*/ f79 1 f46"/>
                  <a:gd name="f101" fmla="*/ f80 f40 1"/>
                  <a:gd name="f102" fmla="*/ f81 f40 1"/>
                  <a:gd name="f103" fmla="*/ f83 f41 1"/>
                  <a:gd name="f104" fmla="*/ f82 f41 1"/>
                  <a:gd name="f105" fmla="*/ f85 f40 1"/>
                  <a:gd name="f106" fmla="*/ f86 f41 1"/>
                  <a:gd name="f107" fmla="*/ f87 f40 1"/>
                  <a:gd name="f108" fmla="*/ f88 f40 1"/>
                  <a:gd name="f109" fmla="*/ f89 f41 1"/>
                  <a:gd name="f110" fmla="*/ f90 f40 1"/>
                  <a:gd name="f111" fmla="*/ f91 f41 1"/>
                  <a:gd name="f112" fmla="*/ f92 f40 1"/>
                  <a:gd name="f113" fmla="*/ f93 f40 1"/>
                  <a:gd name="f114" fmla="*/ f94 f41 1"/>
                  <a:gd name="f115" fmla="*/ f95 f40 1"/>
                  <a:gd name="f116" fmla="*/ f96 f40 1"/>
                  <a:gd name="f117" fmla="*/ f97 f40 1"/>
                  <a:gd name="f118" fmla="*/ f98 f40 1"/>
                  <a:gd name="f119" fmla="*/ f99 f41 1"/>
                  <a:gd name="f120" fmla="*/ f100 f4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84">
                    <a:pos x="f105" y="f106"/>
                  </a:cxn>
                  <a:cxn ang="f84">
                    <a:pos x="f107" y="f106"/>
                  </a:cxn>
                  <a:cxn ang="f84">
                    <a:pos x="f108" y="f109"/>
                  </a:cxn>
                  <a:cxn ang="f84">
                    <a:pos x="f110" y="f111"/>
                  </a:cxn>
                  <a:cxn ang="f84">
                    <a:pos x="f112" y="f111"/>
                  </a:cxn>
                  <a:cxn ang="f84">
                    <a:pos x="f113" y="f114"/>
                  </a:cxn>
                  <a:cxn ang="f84">
                    <a:pos x="f115" y="f114"/>
                  </a:cxn>
                  <a:cxn ang="f84">
                    <a:pos x="f116" y="f111"/>
                  </a:cxn>
                  <a:cxn ang="f84">
                    <a:pos x="f117" y="f111"/>
                  </a:cxn>
                  <a:cxn ang="f84">
                    <a:pos x="f118" y="f119"/>
                  </a:cxn>
                  <a:cxn ang="f84">
                    <a:pos x="f105" y="f120"/>
                  </a:cxn>
                  <a:cxn ang="f84">
                    <a:pos x="f105" y="f106"/>
                  </a:cxn>
                </a:cxnLst>
                <a:rect l="f101" t="f104" r="f102" b="f103"/>
                <a:pathLst>
                  <a:path w="77" h="63">
                    <a:moveTo>
                      <a:pt x="f5" y="f5"/>
                    </a:moveTo>
                    <a:cubicBezTo>
                      <a:pt x="f8" y="f5"/>
                      <a:pt x="f9" y="f5"/>
                      <a:pt x="f10" y="f5"/>
                    </a:cubicBezTo>
                    <a:cubicBezTo>
                      <a:pt x="f11" y="f12"/>
                      <a:pt x="f13" y="f14"/>
                      <a:pt x="f6" y="f15"/>
                    </a:cubicBezTo>
                    <a:cubicBezTo>
                      <a:pt x="f16" y="f17"/>
                      <a:pt x="f18" y="f7"/>
                      <a:pt x="f19" y="f7"/>
                    </a:cubicBezTo>
                    <a:cubicBezTo>
                      <a:pt x="f20" y="f7"/>
                      <a:pt x="f21" y="f7"/>
                      <a:pt x="f13" y="f7"/>
                    </a:cubicBezTo>
                    <a:cubicBezTo>
                      <a:pt x="f15" y="f7"/>
                      <a:pt x="f11" y="f17"/>
                      <a:pt x="f22" y="f23"/>
                    </a:cubicBezTo>
                    <a:cubicBezTo>
                      <a:pt x="f24" y="f25"/>
                      <a:pt x="f9" y="f25"/>
                      <a:pt x="f26" y="f23"/>
                    </a:cubicBezTo>
                    <a:cubicBezTo>
                      <a:pt x="f27" y="f17"/>
                      <a:pt x="f28" y="f7"/>
                      <a:pt x="f12" y="f7"/>
                    </a:cubicBezTo>
                    <a:cubicBezTo>
                      <a:pt x="f29" y="f7"/>
                      <a:pt x="f30" y="f7"/>
                      <a:pt x="f31" y="f7"/>
                    </a:cubicBezTo>
                    <a:cubicBezTo>
                      <a:pt x="f32" y="f17"/>
                      <a:pt x="f33" y="f10"/>
                      <a:pt x="f33" y="f34"/>
                    </a:cubicBezTo>
                    <a:cubicBezTo>
                      <a:pt x="f35" y="f36"/>
                      <a:pt x="f37" y="f38"/>
                      <a:pt x="f5" y="f37"/>
                    </a:cubicBezTo>
                    <a:cubicBezTo>
                      <a:pt x="f5" y="f37"/>
                      <a:pt x="f5" y="f37"/>
                      <a:pt x="f5" y="f5"/>
                    </a:cubicBezTo>
                    <a:close/>
                  </a:path>
                </a:pathLst>
              </a:custGeom>
              <a:solidFill>
                <a:srgbClr val="66CC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AR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itchFamily="2" charset="-78"/>
                </a:endParaRPr>
              </a:p>
            </p:txBody>
          </p:sp>
          <p:sp>
            <p:nvSpPr>
              <p:cNvPr id="12" name="Freeform 10">
                <a:extLst>
                  <a:ext uri="{FF2B5EF4-FFF2-40B4-BE49-F238E27FC236}">
                    <a16:creationId xmlns:a16="http://schemas.microsoft.com/office/drawing/2014/main" id="{9F233F62-2605-4819-A0A2-44A194CA4D8F}"/>
                  </a:ext>
                </a:extLst>
              </p:cNvPr>
              <p:cNvSpPr/>
              <p:nvPr/>
            </p:nvSpPr>
            <p:spPr>
              <a:xfrm>
                <a:off x="8457230" y="4542803"/>
                <a:ext cx="239389" cy="16305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94"/>
                  <a:gd name="f7" fmla="val 63"/>
                  <a:gd name="f8" fmla="val 60"/>
                  <a:gd name="f9" fmla="val 3"/>
                  <a:gd name="f10" fmla="val 5"/>
                  <a:gd name="f11" fmla="val 8"/>
                  <a:gd name="f12" fmla="val 14"/>
                  <a:gd name="f13" fmla="val 62"/>
                  <a:gd name="f14" fmla="val 19"/>
                  <a:gd name="f15" fmla="val 66"/>
                  <a:gd name="f16" fmla="val 24"/>
                  <a:gd name="f17" fmla="val 72"/>
                  <a:gd name="f18" fmla="val 29"/>
                  <a:gd name="f19" fmla="val 77"/>
                  <a:gd name="f20" fmla="val 35"/>
                  <a:gd name="f21" fmla="val 83"/>
                  <a:gd name="f22" fmla="val 41"/>
                  <a:gd name="f23" fmla="val 88"/>
                  <a:gd name="f24" fmla="val 46"/>
                  <a:gd name="f25" fmla="val 92"/>
                  <a:gd name="f26" fmla="val 53"/>
                  <a:gd name="f27" fmla="val 61"/>
                  <a:gd name="f28" fmla="val 31"/>
                  <a:gd name="f29" fmla="val 2"/>
                  <a:gd name="f30" fmla="val 54"/>
                  <a:gd name="f31" fmla="val 47"/>
                  <a:gd name="f32" fmla="val 11"/>
                  <a:gd name="f33" fmla="val 16"/>
                  <a:gd name="f34" fmla="val 22"/>
                  <a:gd name="f35" fmla="val 30"/>
                  <a:gd name="f36" fmla="val 27"/>
                  <a:gd name="f37" fmla="val 32"/>
                  <a:gd name="f38" fmla="val 34"/>
                  <a:gd name="f39" fmla="val 42"/>
                  <a:gd name="f40" fmla="val 51"/>
                  <a:gd name="f41" fmla="+- 0 0 -90"/>
                  <a:gd name="f42" fmla="*/ f3 1 94"/>
                  <a:gd name="f43" fmla="*/ f4 1 63"/>
                  <a:gd name="f44" fmla="+- f7 0 f5"/>
                  <a:gd name="f45" fmla="+- f6 0 f5"/>
                  <a:gd name="f46" fmla="*/ f41 f0 1"/>
                  <a:gd name="f47" fmla="*/ f45 1 94"/>
                  <a:gd name="f48" fmla="*/ f44 1 63"/>
                  <a:gd name="f49" fmla="*/ 60 f45 1"/>
                  <a:gd name="f50" fmla="*/ 0 f44 1"/>
                  <a:gd name="f51" fmla="*/ 8 f44 1"/>
                  <a:gd name="f52" fmla="*/ 66 f45 1"/>
                  <a:gd name="f53" fmla="*/ 24 f44 1"/>
                  <a:gd name="f54" fmla="*/ 83 f45 1"/>
                  <a:gd name="f55" fmla="*/ 41 f44 1"/>
                  <a:gd name="f56" fmla="*/ 94 f45 1"/>
                  <a:gd name="f57" fmla="*/ 61 f44 1"/>
                  <a:gd name="f58" fmla="*/ 63 f44 1"/>
                  <a:gd name="f59" fmla="*/ 0 f45 1"/>
                  <a:gd name="f60" fmla="*/ 11 f45 1"/>
                  <a:gd name="f61" fmla="*/ 27 f45 1"/>
                  <a:gd name="f62" fmla="*/ 34 f45 1"/>
                  <a:gd name="f63" fmla="*/ f46 1 f2"/>
                  <a:gd name="f64" fmla="*/ f49 1 94"/>
                  <a:gd name="f65" fmla="*/ f50 1 63"/>
                  <a:gd name="f66" fmla="*/ f51 1 63"/>
                  <a:gd name="f67" fmla="*/ f52 1 94"/>
                  <a:gd name="f68" fmla="*/ f53 1 63"/>
                  <a:gd name="f69" fmla="*/ f54 1 94"/>
                  <a:gd name="f70" fmla="*/ f55 1 63"/>
                  <a:gd name="f71" fmla="*/ f56 1 94"/>
                  <a:gd name="f72" fmla="*/ f57 1 63"/>
                  <a:gd name="f73" fmla="*/ f58 1 63"/>
                  <a:gd name="f74" fmla="*/ f59 1 94"/>
                  <a:gd name="f75" fmla="*/ f60 1 94"/>
                  <a:gd name="f76" fmla="*/ f61 1 94"/>
                  <a:gd name="f77" fmla="*/ f62 1 94"/>
                  <a:gd name="f78" fmla="*/ 0 1 f47"/>
                  <a:gd name="f79" fmla="*/ f6 1 f47"/>
                  <a:gd name="f80" fmla="*/ 0 1 f48"/>
                  <a:gd name="f81" fmla="*/ f7 1 f48"/>
                  <a:gd name="f82" fmla="+- f63 0 f1"/>
                  <a:gd name="f83" fmla="*/ f64 1 f47"/>
                  <a:gd name="f84" fmla="*/ f65 1 f48"/>
                  <a:gd name="f85" fmla="*/ f66 1 f48"/>
                  <a:gd name="f86" fmla="*/ f67 1 f47"/>
                  <a:gd name="f87" fmla="*/ f68 1 f48"/>
                  <a:gd name="f88" fmla="*/ f69 1 f47"/>
                  <a:gd name="f89" fmla="*/ f70 1 f48"/>
                  <a:gd name="f90" fmla="*/ f71 1 f47"/>
                  <a:gd name="f91" fmla="*/ f72 1 f48"/>
                  <a:gd name="f92" fmla="*/ f73 1 f48"/>
                  <a:gd name="f93" fmla="*/ f74 1 f47"/>
                  <a:gd name="f94" fmla="*/ f75 1 f47"/>
                  <a:gd name="f95" fmla="*/ f76 1 f47"/>
                  <a:gd name="f96" fmla="*/ f77 1 f47"/>
                  <a:gd name="f97" fmla="*/ f78 f42 1"/>
                  <a:gd name="f98" fmla="*/ f79 f42 1"/>
                  <a:gd name="f99" fmla="*/ f81 f43 1"/>
                  <a:gd name="f100" fmla="*/ f80 f43 1"/>
                  <a:gd name="f101" fmla="*/ f83 f42 1"/>
                  <a:gd name="f102" fmla="*/ f84 f43 1"/>
                  <a:gd name="f103" fmla="*/ f85 f43 1"/>
                  <a:gd name="f104" fmla="*/ f86 f42 1"/>
                  <a:gd name="f105" fmla="*/ f87 f43 1"/>
                  <a:gd name="f106" fmla="*/ f88 f42 1"/>
                  <a:gd name="f107" fmla="*/ f89 f43 1"/>
                  <a:gd name="f108" fmla="*/ f90 f42 1"/>
                  <a:gd name="f109" fmla="*/ f91 f43 1"/>
                  <a:gd name="f110" fmla="*/ f92 f43 1"/>
                  <a:gd name="f111" fmla="*/ f93 f42 1"/>
                  <a:gd name="f112" fmla="*/ f94 f42 1"/>
                  <a:gd name="f113" fmla="*/ f95 f42 1"/>
                  <a:gd name="f114" fmla="*/ f96 f4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82">
                    <a:pos x="f101" y="f102"/>
                  </a:cxn>
                  <a:cxn ang="f82">
                    <a:pos x="f101" y="f103"/>
                  </a:cxn>
                  <a:cxn ang="f82">
                    <a:pos x="f104" y="f105"/>
                  </a:cxn>
                  <a:cxn ang="f82">
                    <a:pos x="f106" y="f107"/>
                  </a:cxn>
                  <a:cxn ang="f82">
                    <a:pos x="f108" y="f109"/>
                  </a:cxn>
                  <a:cxn ang="f82">
                    <a:pos x="f108" y="f110"/>
                  </a:cxn>
                  <a:cxn ang="f82">
                    <a:pos x="f111" y="f110"/>
                  </a:cxn>
                  <a:cxn ang="f82">
                    <a:pos x="f111" y="f109"/>
                  </a:cxn>
                  <a:cxn ang="f82">
                    <a:pos x="f112" y="f107"/>
                  </a:cxn>
                  <a:cxn ang="f82">
                    <a:pos x="f113" y="f105"/>
                  </a:cxn>
                  <a:cxn ang="f82">
                    <a:pos x="f114" y="f103"/>
                  </a:cxn>
                  <a:cxn ang="f82">
                    <a:pos x="f114" y="f102"/>
                  </a:cxn>
                  <a:cxn ang="f82">
                    <a:pos x="f101" y="f102"/>
                  </a:cxn>
                </a:cxnLst>
                <a:rect l="f97" t="f100" r="f98" b="f99"/>
                <a:pathLst>
                  <a:path w="94" h="63">
                    <a:moveTo>
                      <a:pt x="f8" y="f5"/>
                    </a:moveTo>
                    <a:cubicBezTo>
                      <a:pt x="f8" y="f9"/>
                      <a:pt x="f8" y="f10"/>
                      <a:pt x="f8" y="f11"/>
                    </a:cubicBezTo>
                    <a:cubicBezTo>
                      <a:pt x="f8" y="f12"/>
                      <a:pt x="f13" y="f14"/>
                      <a:pt x="f15" y="f16"/>
                    </a:cubicBezTo>
                    <a:cubicBezTo>
                      <a:pt x="f17" y="f18"/>
                      <a:pt x="f19" y="f20"/>
                      <a:pt x="f21" y="f22"/>
                    </a:cubicBezTo>
                    <a:cubicBezTo>
                      <a:pt x="f23" y="f24"/>
                      <a:pt x="f25" y="f26"/>
                      <a:pt x="f6" y="f27"/>
                    </a:cubicBezTo>
                    <a:cubicBezTo>
                      <a:pt x="f6" y="f13"/>
                      <a:pt x="f6" y="f13"/>
                      <a:pt x="f6" y="f7"/>
                    </a:cubicBezTo>
                    <a:cubicBezTo>
                      <a:pt x="f7" y="f7"/>
                      <a:pt x="f28" y="f7"/>
                      <a:pt x="f5" y="f7"/>
                    </a:cubicBezTo>
                    <a:cubicBezTo>
                      <a:pt x="f5" y="f13"/>
                      <a:pt x="f5" y="f13"/>
                      <a:pt x="f5" y="f27"/>
                    </a:cubicBezTo>
                    <a:cubicBezTo>
                      <a:pt x="f29" y="f30"/>
                      <a:pt x="f10" y="f31"/>
                      <a:pt x="f32" y="f22"/>
                    </a:cubicBezTo>
                    <a:cubicBezTo>
                      <a:pt x="f33" y="f20"/>
                      <a:pt x="f34" y="f35"/>
                      <a:pt x="f36" y="f16"/>
                    </a:cubicBezTo>
                    <a:cubicBezTo>
                      <a:pt x="f37" y="f14"/>
                      <a:pt x="f38" y="f12"/>
                      <a:pt x="f38" y="f11"/>
                    </a:cubicBezTo>
                    <a:cubicBezTo>
                      <a:pt x="f38" y="f10"/>
                      <a:pt x="f38" y="f9"/>
                      <a:pt x="f38" y="f5"/>
                    </a:cubicBezTo>
                    <a:cubicBezTo>
                      <a:pt x="f39" y="f5"/>
                      <a:pt x="f40" y="f5"/>
                      <a:pt x="f8" y="f5"/>
                    </a:cubicBezTo>
                    <a:close/>
                  </a:path>
                </a:pathLst>
              </a:custGeom>
              <a:solidFill>
                <a:srgbClr val="66CC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AR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itchFamily="2" charset="-78"/>
                </a:endParaRPr>
              </a:p>
            </p:txBody>
          </p:sp>
          <p:sp>
            <p:nvSpPr>
              <p:cNvPr id="13" name="Freeform 11">
                <a:extLst>
                  <a:ext uri="{FF2B5EF4-FFF2-40B4-BE49-F238E27FC236}">
                    <a16:creationId xmlns:a16="http://schemas.microsoft.com/office/drawing/2014/main" id="{E138F602-22D4-48D4-A197-36BBF9C3405A}"/>
                  </a:ext>
                </a:extLst>
              </p:cNvPr>
              <p:cNvSpPr/>
              <p:nvPr/>
            </p:nvSpPr>
            <p:spPr>
              <a:xfrm>
                <a:off x="8525408" y="4466816"/>
                <a:ext cx="103052" cy="64904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0"/>
                  <a:gd name="f7" fmla="val 25"/>
                  <a:gd name="f8" fmla="val 20"/>
                  <a:gd name="f9" fmla="val 14"/>
                  <a:gd name="f10" fmla="val 8"/>
                  <a:gd name="f11" fmla="val 3"/>
                  <a:gd name="f12" fmla="val 1"/>
                  <a:gd name="f13" fmla="val 24"/>
                  <a:gd name="f14" fmla="val 23"/>
                  <a:gd name="f15" fmla="val 16"/>
                  <a:gd name="f16" fmla="val 9"/>
                  <a:gd name="f17" fmla="val 2"/>
                  <a:gd name="f18" fmla="val 26"/>
                  <a:gd name="f19" fmla="val 37"/>
                  <a:gd name="f20" fmla="val 39"/>
                  <a:gd name="f21" fmla="val 22"/>
                  <a:gd name="f22" fmla="val 31"/>
                  <a:gd name="f23" fmla="+- 0 0 -90"/>
                  <a:gd name="f24" fmla="*/ f3 1 40"/>
                  <a:gd name="f25" fmla="*/ f4 1 25"/>
                  <a:gd name="f26" fmla="+- f7 0 f5"/>
                  <a:gd name="f27" fmla="+- f6 0 f5"/>
                  <a:gd name="f28" fmla="*/ f23 f0 1"/>
                  <a:gd name="f29" fmla="*/ f27 1 40"/>
                  <a:gd name="f30" fmla="*/ f26 1 25"/>
                  <a:gd name="f31" fmla="*/ 20 f27 1"/>
                  <a:gd name="f32" fmla="*/ 25 f26 1"/>
                  <a:gd name="f33" fmla="*/ 3 f27 1"/>
                  <a:gd name="f34" fmla="*/ 0 f27 1"/>
                  <a:gd name="f35" fmla="*/ 23 f26 1"/>
                  <a:gd name="f36" fmla="*/ 2 f26 1"/>
                  <a:gd name="f37" fmla="*/ 2 f27 1"/>
                  <a:gd name="f38" fmla="*/ 0 f26 1"/>
                  <a:gd name="f39" fmla="*/ 37 f27 1"/>
                  <a:gd name="f40" fmla="*/ 39 f27 1"/>
                  <a:gd name="f41" fmla="*/ 22 f26 1"/>
                  <a:gd name="f42" fmla="*/ f28 1 f2"/>
                  <a:gd name="f43" fmla="*/ f31 1 40"/>
                  <a:gd name="f44" fmla="*/ f32 1 25"/>
                  <a:gd name="f45" fmla="*/ f33 1 40"/>
                  <a:gd name="f46" fmla="*/ f34 1 40"/>
                  <a:gd name="f47" fmla="*/ f35 1 25"/>
                  <a:gd name="f48" fmla="*/ f36 1 25"/>
                  <a:gd name="f49" fmla="*/ f37 1 40"/>
                  <a:gd name="f50" fmla="*/ f38 1 25"/>
                  <a:gd name="f51" fmla="*/ f39 1 40"/>
                  <a:gd name="f52" fmla="*/ f40 1 40"/>
                  <a:gd name="f53" fmla="*/ f41 1 25"/>
                  <a:gd name="f54" fmla="*/ 0 1 f29"/>
                  <a:gd name="f55" fmla="*/ f6 1 f29"/>
                  <a:gd name="f56" fmla="*/ 0 1 f30"/>
                  <a:gd name="f57" fmla="*/ f7 1 f30"/>
                  <a:gd name="f58" fmla="+- f42 0 f1"/>
                  <a:gd name="f59" fmla="*/ f43 1 f29"/>
                  <a:gd name="f60" fmla="*/ f44 1 f30"/>
                  <a:gd name="f61" fmla="*/ f45 1 f29"/>
                  <a:gd name="f62" fmla="*/ f46 1 f29"/>
                  <a:gd name="f63" fmla="*/ f47 1 f30"/>
                  <a:gd name="f64" fmla="*/ f48 1 f30"/>
                  <a:gd name="f65" fmla="*/ f49 1 f29"/>
                  <a:gd name="f66" fmla="*/ f50 1 f30"/>
                  <a:gd name="f67" fmla="*/ f51 1 f29"/>
                  <a:gd name="f68" fmla="*/ f52 1 f29"/>
                  <a:gd name="f69" fmla="*/ f53 1 f30"/>
                  <a:gd name="f70" fmla="*/ f54 f24 1"/>
                  <a:gd name="f71" fmla="*/ f55 f24 1"/>
                  <a:gd name="f72" fmla="*/ f57 f25 1"/>
                  <a:gd name="f73" fmla="*/ f56 f25 1"/>
                  <a:gd name="f74" fmla="*/ f59 f24 1"/>
                  <a:gd name="f75" fmla="*/ f60 f25 1"/>
                  <a:gd name="f76" fmla="*/ f61 f24 1"/>
                  <a:gd name="f77" fmla="*/ f62 f24 1"/>
                  <a:gd name="f78" fmla="*/ f63 f25 1"/>
                  <a:gd name="f79" fmla="*/ f64 f25 1"/>
                  <a:gd name="f80" fmla="*/ f65 f24 1"/>
                  <a:gd name="f81" fmla="*/ f66 f25 1"/>
                  <a:gd name="f82" fmla="*/ f67 f24 1"/>
                  <a:gd name="f83" fmla="*/ f68 f24 1"/>
                  <a:gd name="f84" fmla="*/ f69 f25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58">
                    <a:pos x="f74" y="f75"/>
                  </a:cxn>
                  <a:cxn ang="f58">
                    <a:pos x="f76" y="f75"/>
                  </a:cxn>
                  <a:cxn ang="f58">
                    <a:pos x="f77" y="f78"/>
                  </a:cxn>
                  <a:cxn ang="f58">
                    <a:pos x="f77" y="f79"/>
                  </a:cxn>
                  <a:cxn ang="f58">
                    <a:pos x="f80" y="f81"/>
                  </a:cxn>
                  <a:cxn ang="f58">
                    <a:pos x="f82" y="f81"/>
                  </a:cxn>
                  <a:cxn ang="f58">
                    <a:pos x="f83" y="f79"/>
                  </a:cxn>
                  <a:cxn ang="f58">
                    <a:pos x="f83" y="f84"/>
                  </a:cxn>
                  <a:cxn ang="f58">
                    <a:pos x="f82" y="f75"/>
                  </a:cxn>
                  <a:cxn ang="f58">
                    <a:pos x="f74" y="f75"/>
                  </a:cxn>
                </a:cxnLst>
                <a:rect l="f70" t="f73" r="f71" b="f72"/>
                <a:pathLst>
                  <a:path w="40" h="25">
                    <a:moveTo>
                      <a:pt x="f8" y="f7"/>
                    </a:moveTo>
                    <a:cubicBezTo>
                      <a:pt x="f9" y="f7"/>
                      <a:pt x="f10" y="f7"/>
                      <a:pt x="f11" y="f7"/>
                    </a:cubicBezTo>
                    <a:cubicBezTo>
                      <a:pt x="f12" y="f7"/>
                      <a:pt x="f5" y="f13"/>
                      <a:pt x="f5" y="f14"/>
                    </a:cubicBezTo>
                    <a:cubicBezTo>
                      <a:pt x="f5" y="f15"/>
                      <a:pt x="f5" y="f16"/>
                      <a:pt x="f5" y="f17"/>
                    </a:cubicBezTo>
                    <a:cubicBezTo>
                      <a:pt x="f5" y="f5"/>
                      <a:pt x="f12" y="f5"/>
                      <a:pt x="f17" y="f5"/>
                    </a:cubicBezTo>
                    <a:cubicBezTo>
                      <a:pt x="f9" y="f5"/>
                      <a:pt x="f18" y="f5"/>
                      <a:pt x="f19" y="f5"/>
                    </a:cubicBezTo>
                    <a:cubicBezTo>
                      <a:pt x="f20" y="f5"/>
                      <a:pt x="f20" y="f5"/>
                      <a:pt x="f20" y="f17"/>
                    </a:cubicBezTo>
                    <a:cubicBezTo>
                      <a:pt x="f20" y="f16"/>
                      <a:pt x="f20" y="f15"/>
                      <a:pt x="f20" y="f21"/>
                    </a:cubicBezTo>
                    <a:cubicBezTo>
                      <a:pt x="f6" y="f13"/>
                      <a:pt x="f20" y="f7"/>
                      <a:pt x="f19" y="f7"/>
                    </a:cubicBezTo>
                    <a:cubicBezTo>
                      <a:pt x="f22" y="f7"/>
                      <a:pt x="f7" y="f7"/>
                      <a:pt x="f8" y="f7"/>
                    </a:cubicBezTo>
                    <a:close/>
                  </a:path>
                </a:pathLst>
              </a:custGeom>
              <a:solidFill>
                <a:srgbClr val="66CC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AR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itchFamily="2" charset="-78"/>
                </a:endParaRPr>
              </a:p>
            </p:txBody>
          </p:sp>
          <p:sp>
            <p:nvSpPr>
              <p:cNvPr id="14" name="Freeform 12">
                <a:extLst>
                  <a:ext uri="{FF2B5EF4-FFF2-40B4-BE49-F238E27FC236}">
                    <a16:creationId xmlns:a16="http://schemas.microsoft.com/office/drawing/2014/main" id="{0E9DBE39-43A1-4C7E-A260-778714B2C065}"/>
                  </a:ext>
                </a:extLst>
              </p:cNvPr>
              <p:cNvSpPr/>
              <p:nvPr/>
            </p:nvSpPr>
            <p:spPr>
              <a:xfrm>
                <a:off x="8683947" y="4702695"/>
                <a:ext cx="153783" cy="113979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0"/>
                  <a:gd name="f7" fmla="val 44"/>
                  <a:gd name="f8" fmla="val 41"/>
                  <a:gd name="f9" fmla="val 30"/>
                  <a:gd name="f10" fmla="val 38"/>
                  <a:gd name="f11" fmla="val 34"/>
                  <a:gd name="f12" fmla="val 35"/>
                  <a:gd name="f13" fmla="val 32"/>
                  <a:gd name="f14" fmla="val 42"/>
                  <a:gd name="f15" fmla="val 31"/>
                  <a:gd name="f16" fmla="val 43"/>
                  <a:gd name="f17" fmla="val 29"/>
                  <a:gd name="f18" fmla="val 25"/>
                  <a:gd name="f19" fmla="val 22"/>
                  <a:gd name="f20" fmla="val 20"/>
                  <a:gd name="f21" fmla="val 39"/>
                  <a:gd name="f22" fmla="val 16"/>
                  <a:gd name="f23" fmla="val 10"/>
                  <a:gd name="f24" fmla="val 26"/>
                  <a:gd name="f25" fmla="val 2"/>
                  <a:gd name="f26" fmla="val 21"/>
                  <a:gd name="f27" fmla="val 1"/>
                  <a:gd name="f28" fmla="val 18"/>
                  <a:gd name="f29" fmla="val 17"/>
                  <a:gd name="f30" fmla="val 3"/>
                  <a:gd name="f31" fmla="val 4"/>
                  <a:gd name="f32" fmla="val 13"/>
                  <a:gd name="f33" fmla="val 23"/>
                  <a:gd name="f34" fmla="val 27"/>
                  <a:gd name="f35" fmla="val 40"/>
                  <a:gd name="f36" fmla="val 36"/>
                  <a:gd name="f37" fmla="val 37"/>
                  <a:gd name="f38" fmla="val 33"/>
                  <a:gd name="f39" fmla="val 28"/>
                  <a:gd name="f40" fmla="val 14"/>
                  <a:gd name="f41" fmla="val 9"/>
                  <a:gd name="f42" fmla="val 6"/>
                  <a:gd name="f43" fmla="val 45"/>
                  <a:gd name="f44" fmla="val 48"/>
                  <a:gd name="f45" fmla="val 51"/>
                  <a:gd name="f46" fmla="val 54"/>
                  <a:gd name="f47" fmla="val 57"/>
                  <a:gd name="f48" fmla="val 59"/>
                  <a:gd name="f49" fmla="val 12"/>
                  <a:gd name="f50" fmla="val 19"/>
                  <a:gd name="f51" fmla="val 56"/>
                  <a:gd name="f52" fmla="val 55"/>
                  <a:gd name="f53" fmla="val 52"/>
                  <a:gd name="f54" fmla="val 49"/>
                  <a:gd name="f55" fmla="val 46"/>
                  <a:gd name="f56" fmla="+- 0 0 -90"/>
                  <a:gd name="f57" fmla="*/ f3 1 60"/>
                  <a:gd name="f58" fmla="*/ f4 1 44"/>
                  <a:gd name="f59" fmla="+- f7 0 f5"/>
                  <a:gd name="f60" fmla="+- f6 0 f5"/>
                  <a:gd name="f61" fmla="*/ f56 f0 1"/>
                  <a:gd name="f62" fmla="*/ f60 1 60"/>
                  <a:gd name="f63" fmla="*/ f59 1 44"/>
                  <a:gd name="f64" fmla="*/ 41 f60 1"/>
                  <a:gd name="f65" fmla="*/ 30 f59 1"/>
                  <a:gd name="f66" fmla="*/ 32 f60 1"/>
                  <a:gd name="f67" fmla="*/ 42 f59 1"/>
                  <a:gd name="f68" fmla="*/ 29 f60 1"/>
                  <a:gd name="f69" fmla="*/ 43 f59 1"/>
                  <a:gd name="f70" fmla="*/ 20 f60 1"/>
                  <a:gd name="f71" fmla="*/ 39 f59 1"/>
                  <a:gd name="f72" fmla="*/ 2 f60 1"/>
                  <a:gd name="f73" fmla="*/ 22 f59 1"/>
                  <a:gd name="f74" fmla="*/ 1 f60 1"/>
                  <a:gd name="f75" fmla="*/ 18 f59 1"/>
                  <a:gd name="f76" fmla="*/ 4 f60 1"/>
                  <a:gd name="f77" fmla="*/ 26 f60 1"/>
                  <a:gd name="f78" fmla="*/ 27 f60 1"/>
                  <a:gd name="f79" fmla="*/ 41 f59 1"/>
                  <a:gd name="f80" fmla="*/ 37 f60 1"/>
                  <a:gd name="f81" fmla="*/ 27 f59 1"/>
                  <a:gd name="f82" fmla="*/ 33 f60 1"/>
                  <a:gd name="f83" fmla="*/ 25 f59 1"/>
                  <a:gd name="f84" fmla="*/ 31 f60 1"/>
                  <a:gd name="f85" fmla="*/ 14 f59 1"/>
                  <a:gd name="f86" fmla="*/ 45 f60 1"/>
                  <a:gd name="f87" fmla="*/ 4 f59 1"/>
                  <a:gd name="f88" fmla="*/ 54 f60 1"/>
                  <a:gd name="f89" fmla="*/ 1 f59 1"/>
                  <a:gd name="f90" fmla="*/ 59 f60 1"/>
                  <a:gd name="f91" fmla="*/ 57 f60 1"/>
                  <a:gd name="f92" fmla="*/ 55 f60 1"/>
                  <a:gd name="f93" fmla="*/ 32 f59 1"/>
                  <a:gd name="f94" fmla="*/ 46 f60 1"/>
                  <a:gd name="f95" fmla="*/ 34 f59 1"/>
                  <a:gd name="f96" fmla="*/ f61 1 f2"/>
                  <a:gd name="f97" fmla="*/ f64 1 60"/>
                  <a:gd name="f98" fmla="*/ f65 1 44"/>
                  <a:gd name="f99" fmla="*/ f66 1 60"/>
                  <a:gd name="f100" fmla="*/ f67 1 44"/>
                  <a:gd name="f101" fmla="*/ f68 1 60"/>
                  <a:gd name="f102" fmla="*/ f69 1 44"/>
                  <a:gd name="f103" fmla="*/ f70 1 60"/>
                  <a:gd name="f104" fmla="*/ f71 1 44"/>
                  <a:gd name="f105" fmla="*/ f72 1 60"/>
                  <a:gd name="f106" fmla="*/ f73 1 44"/>
                  <a:gd name="f107" fmla="*/ f74 1 60"/>
                  <a:gd name="f108" fmla="*/ f75 1 44"/>
                  <a:gd name="f109" fmla="*/ f76 1 60"/>
                  <a:gd name="f110" fmla="*/ f77 1 60"/>
                  <a:gd name="f111" fmla="*/ f78 1 60"/>
                  <a:gd name="f112" fmla="*/ f79 1 44"/>
                  <a:gd name="f113" fmla="*/ f80 1 60"/>
                  <a:gd name="f114" fmla="*/ f81 1 44"/>
                  <a:gd name="f115" fmla="*/ f82 1 60"/>
                  <a:gd name="f116" fmla="*/ f83 1 44"/>
                  <a:gd name="f117" fmla="*/ f84 1 60"/>
                  <a:gd name="f118" fmla="*/ f85 1 44"/>
                  <a:gd name="f119" fmla="*/ f86 1 60"/>
                  <a:gd name="f120" fmla="*/ f87 1 44"/>
                  <a:gd name="f121" fmla="*/ f88 1 60"/>
                  <a:gd name="f122" fmla="*/ f89 1 44"/>
                  <a:gd name="f123" fmla="*/ f90 1 60"/>
                  <a:gd name="f124" fmla="*/ f91 1 60"/>
                  <a:gd name="f125" fmla="*/ f92 1 60"/>
                  <a:gd name="f126" fmla="*/ f93 1 44"/>
                  <a:gd name="f127" fmla="*/ f94 1 60"/>
                  <a:gd name="f128" fmla="*/ f95 1 44"/>
                  <a:gd name="f129" fmla="*/ 0 1 f62"/>
                  <a:gd name="f130" fmla="*/ f6 1 f62"/>
                  <a:gd name="f131" fmla="*/ 0 1 f63"/>
                  <a:gd name="f132" fmla="*/ f7 1 f63"/>
                  <a:gd name="f133" fmla="+- f96 0 f1"/>
                  <a:gd name="f134" fmla="*/ f97 1 f62"/>
                  <a:gd name="f135" fmla="*/ f98 1 f63"/>
                  <a:gd name="f136" fmla="*/ f99 1 f62"/>
                  <a:gd name="f137" fmla="*/ f100 1 f63"/>
                  <a:gd name="f138" fmla="*/ f101 1 f62"/>
                  <a:gd name="f139" fmla="*/ f102 1 f63"/>
                  <a:gd name="f140" fmla="*/ f103 1 f62"/>
                  <a:gd name="f141" fmla="*/ f104 1 f63"/>
                  <a:gd name="f142" fmla="*/ f105 1 f62"/>
                  <a:gd name="f143" fmla="*/ f106 1 f63"/>
                  <a:gd name="f144" fmla="*/ f107 1 f62"/>
                  <a:gd name="f145" fmla="*/ f108 1 f63"/>
                  <a:gd name="f146" fmla="*/ f109 1 f62"/>
                  <a:gd name="f147" fmla="*/ f110 1 f62"/>
                  <a:gd name="f148" fmla="*/ f111 1 f62"/>
                  <a:gd name="f149" fmla="*/ f112 1 f63"/>
                  <a:gd name="f150" fmla="*/ f113 1 f62"/>
                  <a:gd name="f151" fmla="*/ f114 1 f63"/>
                  <a:gd name="f152" fmla="*/ f115 1 f62"/>
                  <a:gd name="f153" fmla="*/ f116 1 f63"/>
                  <a:gd name="f154" fmla="*/ f117 1 f62"/>
                  <a:gd name="f155" fmla="*/ f118 1 f63"/>
                  <a:gd name="f156" fmla="*/ f119 1 f62"/>
                  <a:gd name="f157" fmla="*/ f120 1 f63"/>
                  <a:gd name="f158" fmla="*/ f121 1 f62"/>
                  <a:gd name="f159" fmla="*/ f122 1 f63"/>
                  <a:gd name="f160" fmla="*/ f123 1 f62"/>
                  <a:gd name="f161" fmla="*/ f124 1 f62"/>
                  <a:gd name="f162" fmla="*/ f125 1 f62"/>
                  <a:gd name="f163" fmla="*/ f126 1 f63"/>
                  <a:gd name="f164" fmla="*/ f127 1 f62"/>
                  <a:gd name="f165" fmla="*/ f128 1 f63"/>
                  <a:gd name="f166" fmla="*/ f129 f57 1"/>
                  <a:gd name="f167" fmla="*/ f130 f57 1"/>
                  <a:gd name="f168" fmla="*/ f132 f58 1"/>
                  <a:gd name="f169" fmla="*/ f131 f58 1"/>
                  <a:gd name="f170" fmla="*/ f134 f57 1"/>
                  <a:gd name="f171" fmla="*/ f135 f58 1"/>
                  <a:gd name="f172" fmla="*/ f136 f57 1"/>
                  <a:gd name="f173" fmla="*/ f137 f58 1"/>
                  <a:gd name="f174" fmla="*/ f138 f57 1"/>
                  <a:gd name="f175" fmla="*/ f139 f58 1"/>
                  <a:gd name="f176" fmla="*/ f140 f57 1"/>
                  <a:gd name="f177" fmla="*/ f141 f58 1"/>
                  <a:gd name="f178" fmla="*/ f142 f57 1"/>
                  <a:gd name="f179" fmla="*/ f143 f58 1"/>
                  <a:gd name="f180" fmla="*/ f144 f57 1"/>
                  <a:gd name="f181" fmla="*/ f145 f58 1"/>
                  <a:gd name="f182" fmla="*/ f146 f57 1"/>
                  <a:gd name="f183" fmla="*/ f147 f57 1"/>
                  <a:gd name="f184" fmla="*/ f148 f57 1"/>
                  <a:gd name="f185" fmla="*/ f149 f58 1"/>
                  <a:gd name="f186" fmla="*/ f150 f57 1"/>
                  <a:gd name="f187" fmla="*/ f151 f58 1"/>
                  <a:gd name="f188" fmla="*/ f152 f57 1"/>
                  <a:gd name="f189" fmla="*/ f153 f58 1"/>
                  <a:gd name="f190" fmla="*/ f154 f57 1"/>
                  <a:gd name="f191" fmla="*/ f155 f58 1"/>
                  <a:gd name="f192" fmla="*/ f156 f57 1"/>
                  <a:gd name="f193" fmla="*/ f157 f58 1"/>
                  <a:gd name="f194" fmla="*/ f158 f57 1"/>
                  <a:gd name="f195" fmla="*/ f159 f58 1"/>
                  <a:gd name="f196" fmla="*/ f160 f57 1"/>
                  <a:gd name="f197" fmla="*/ f161 f57 1"/>
                  <a:gd name="f198" fmla="*/ f162 f57 1"/>
                  <a:gd name="f199" fmla="*/ f163 f58 1"/>
                  <a:gd name="f200" fmla="*/ f164 f57 1"/>
                  <a:gd name="f201" fmla="*/ f165 f58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33">
                    <a:pos x="f170" y="f171"/>
                  </a:cxn>
                  <a:cxn ang="f133">
                    <a:pos x="f172" y="f173"/>
                  </a:cxn>
                  <a:cxn ang="f133">
                    <a:pos x="f174" y="f175"/>
                  </a:cxn>
                  <a:cxn ang="f133">
                    <a:pos x="f176" y="f177"/>
                  </a:cxn>
                  <a:cxn ang="f133">
                    <a:pos x="f178" y="f179"/>
                  </a:cxn>
                  <a:cxn ang="f133">
                    <a:pos x="f180" y="f181"/>
                  </a:cxn>
                  <a:cxn ang="f133">
                    <a:pos x="f182" y="f181"/>
                  </a:cxn>
                  <a:cxn ang="f133">
                    <a:pos x="f183" y="f177"/>
                  </a:cxn>
                  <a:cxn ang="f133">
                    <a:pos x="f184" y="f185"/>
                  </a:cxn>
                  <a:cxn ang="f133">
                    <a:pos x="f186" y="f187"/>
                  </a:cxn>
                  <a:cxn ang="f133">
                    <a:pos x="f188" y="f189"/>
                  </a:cxn>
                  <a:cxn ang="f133">
                    <a:pos x="f190" y="f191"/>
                  </a:cxn>
                  <a:cxn ang="f133">
                    <a:pos x="f192" y="f193"/>
                  </a:cxn>
                  <a:cxn ang="f133">
                    <a:pos x="f194" y="f195"/>
                  </a:cxn>
                  <a:cxn ang="f133">
                    <a:pos x="f196" y="f193"/>
                  </a:cxn>
                  <a:cxn ang="f133">
                    <a:pos x="f197" y="f187"/>
                  </a:cxn>
                  <a:cxn ang="f133">
                    <a:pos x="f198" y="f199"/>
                  </a:cxn>
                  <a:cxn ang="f133">
                    <a:pos x="f200" y="f201"/>
                  </a:cxn>
                  <a:cxn ang="f133">
                    <a:pos x="f170" y="f171"/>
                  </a:cxn>
                </a:cxnLst>
                <a:rect l="f166" t="f169" r="f167" b="f168"/>
                <a:pathLst>
                  <a:path w="60" h="44">
                    <a:moveTo>
                      <a:pt x="f8" y="f9"/>
                    </a:moveTo>
                    <a:cubicBezTo>
                      <a:pt x="f10" y="f11"/>
                      <a:pt x="f12" y="f10"/>
                      <a:pt x="f13" y="f14"/>
                    </a:cubicBezTo>
                    <a:cubicBezTo>
                      <a:pt x="f15" y="f16"/>
                      <a:pt x="f9" y="f16"/>
                      <a:pt x="f17" y="f16"/>
                    </a:cubicBezTo>
                    <a:cubicBezTo>
                      <a:pt x="f18" y="f7"/>
                      <a:pt x="f19" y="f14"/>
                      <a:pt x="f20" y="f21"/>
                    </a:cubicBezTo>
                    <a:cubicBezTo>
                      <a:pt x="f22" y="f15"/>
                      <a:pt x="f23" y="f24"/>
                      <a:pt x="f25" y="f19"/>
                    </a:cubicBezTo>
                    <a:cubicBezTo>
                      <a:pt x="f5" y="f26"/>
                      <a:pt x="f5" y="f20"/>
                      <a:pt x="f27" y="f28"/>
                    </a:cubicBezTo>
                    <a:cubicBezTo>
                      <a:pt x="f25" y="f29"/>
                      <a:pt x="f30" y="f29"/>
                      <a:pt x="f31" y="f28"/>
                    </a:cubicBezTo>
                    <a:cubicBezTo>
                      <a:pt x="f32" y="f33"/>
                      <a:pt x="f20" y="f9"/>
                      <a:pt x="f24" y="f21"/>
                    </a:cubicBezTo>
                    <a:cubicBezTo>
                      <a:pt x="f24" y="f21"/>
                      <a:pt x="f34" y="f35"/>
                      <a:pt x="f34" y="f8"/>
                    </a:cubicBezTo>
                    <a:cubicBezTo>
                      <a:pt x="f15" y="f36"/>
                      <a:pt x="f11" y="f13"/>
                      <a:pt x="f37" y="f34"/>
                    </a:cubicBezTo>
                    <a:cubicBezTo>
                      <a:pt x="f36" y="f24"/>
                      <a:pt x="f11" y="f24"/>
                      <a:pt x="f38" y="f18"/>
                    </a:cubicBezTo>
                    <a:cubicBezTo>
                      <a:pt x="f39" y="f33"/>
                      <a:pt x="f34" y="f28"/>
                      <a:pt x="f15" y="f40"/>
                    </a:cubicBezTo>
                    <a:cubicBezTo>
                      <a:pt x="f11" y="f41"/>
                      <a:pt x="f21" y="f42"/>
                      <a:pt x="f43" y="f31"/>
                    </a:cubicBezTo>
                    <a:cubicBezTo>
                      <a:pt x="f44" y="f30"/>
                      <a:pt x="f45" y="f25"/>
                      <a:pt x="f46" y="f27"/>
                    </a:cubicBezTo>
                    <a:cubicBezTo>
                      <a:pt x="f47" y="f5"/>
                      <a:pt x="f48" y="f27"/>
                      <a:pt x="f48" y="f31"/>
                    </a:cubicBezTo>
                    <a:cubicBezTo>
                      <a:pt x="f6" y="f49"/>
                      <a:pt x="f6" y="f50"/>
                      <a:pt x="f47" y="f34"/>
                    </a:cubicBezTo>
                    <a:cubicBezTo>
                      <a:pt x="f51" y="f39"/>
                      <a:pt x="f51" y="f9"/>
                      <a:pt x="f52" y="f13"/>
                    </a:cubicBezTo>
                    <a:cubicBezTo>
                      <a:pt x="f53" y="f12"/>
                      <a:pt x="f54" y="f36"/>
                      <a:pt x="f55" y="f11"/>
                    </a:cubicBezTo>
                    <a:cubicBezTo>
                      <a:pt x="f7" y="f38"/>
                      <a:pt x="f14" y="f15"/>
                      <a:pt x="f8" y="f9"/>
                    </a:cubicBezTo>
                    <a:close/>
                  </a:path>
                </a:pathLst>
              </a:custGeom>
              <a:solidFill>
                <a:srgbClr val="66CC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AR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itchFamily="2" charset="-78"/>
                </a:endParaRPr>
              </a:p>
            </p:txBody>
          </p:sp>
        </p:grpSp>
        <p:grpSp>
          <p:nvGrpSpPr>
            <p:cNvPr id="15" name="Grupo 8">
              <a:extLst>
                <a:ext uri="{FF2B5EF4-FFF2-40B4-BE49-F238E27FC236}">
                  <a16:creationId xmlns:a16="http://schemas.microsoft.com/office/drawing/2014/main" id="{8B4C3535-FD21-45F0-8E11-28E325165C11}"/>
                </a:ext>
              </a:extLst>
            </p:cNvPr>
            <p:cNvGrpSpPr/>
            <p:nvPr/>
          </p:nvGrpSpPr>
          <p:grpSpPr>
            <a:xfrm>
              <a:off x="0" y="19879"/>
              <a:ext cx="9121789" cy="924193"/>
              <a:chOff x="0" y="19879"/>
              <a:chExt cx="9121789" cy="924193"/>
            </a:xfrm>
          </p:grpSpPr>
          <p:sp>
            <p:nvSpPr>
              <p:cNvPr id="16" name="Forma libre: forma 9">
                <a:extLst>
                  <a:ext uri="{FF2B5EF4-FFF2-40B4-BE49-F238E27FC236}">
                    <a16:creationId xmlns:a16="http://schemas.microsoft.com/office/drawing/2014/main" id="{A2340866-D82B-407E-841E-6A48543D88EA}"/>
                  </a:ext>
                </a:extLst>
              </p:cNvPr>
              <p:cNvSpPr/>
              <p:nvPr/>
            </p:nvSpPr>
            <p:spPr>
              <a:xfrm>
                <a:off x="547295" y="620347"/>
                <a:ext cx="84728" cy="89922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3627"/>
                  <a:gd name="f7" fmla="val 67627"/>
                  <a:gd name="f8" fmla="val 29242"/>
                  <a:gd name="f9" fmla="val 2857"/>
                  <a:gd name="f10" fmla="val 23908"/>
                  <a:gd name="f11" fmla="val 15907"/>
                  <a:gd name="f12" fmla="val 10668"/>
                  <a:gd name="f13" fmla="val 5334"/>
                  <a:gd name="f14" fmla="val 5715"/>
                  <a:gd name="f15" fmla="val 2667"/>
                  <a:gd name="f16" fmla="val 8573"/>
                  <a:gd name="f17" fmla="val 10573"/>
                  <a:gd name="f18" fmla="val 28289"/>
                  <a:gd name="f19" fmla="val 48006"/>
                  <a:gd name="f20" fmla="val 37147"/>
                  <a:gd name="f21" fmla="val 45148"/>
                  <a:gd name="f22" fmla="val 56388"/>
                  <a:gd name="f23" fmla="val 55721"/>
                  <a:gd name="f24" fmla="val 45149"/>
                  <a:gd name="f25" fmla="val 33814"/>
                  <a:gd name="f26" fmla="val 30956"/>
                  <a:gd name="f27" fmla="val 28099"/>
                  <a:gd name="f28" fmla="val 60960"/>
                  <a:gd name="f29" fmla="val 22479"/>
                  <a:gd name="f30" fmla="val 19717"/>
                  <a:gd name="f31" fmla="val 58293"/>
                  <a:gd name="f32" fmla="val 14097"/>
                  <a:gd name="f33" fmla="val 5620"/>
                  <a:gd name="f34" fmla="val 55626"/>
                  <a:gd name="f35" fmla="val 52959"/>
                  <a:gd name="f36" fmla="val 50292"/>
                  <a:gd name="f37" fmla="val 42291"/>
                  <a:gd name="f38" fmla="val 8477"/>
                  <a:gd name="f39" fmla="val 37052"/>
                  <a:gd name="f40" fmla="val 11335"/>
                  <a:gd name="f41" fmla="val 29051"/>
                  <a:gd name="f42" fmla="+- 0 0 -90"/>
                  <a:gd name="f43" fmla="*/ f3 1 63627"/>
                  <a:gd name="f44" fmla="*/ f4 1 67627"/>
                  <a:gd name="f45" fmla="+- f7 0 f5"/>
                  <a:gd name="f46" fmla="+- f6 0 f5"/>
                  <a:gd name="f47" fmla="*/ f42 f0 1"/>
                  <a:gd name="f48" fmla="*/ f46 1 63627"/>
                  <a:gd name="f49" fmla="*/ f45 1 67627"/>
                  <a:gd name="f50" fmla="*/ 29242 f46 1"/>
                  <a:gd name="f51" fmla="*/ 2857 f45 1"/>
                  <a:gd name="f52" fmla="*/ 23908 f46 1"/>
                  <a:gd name="f53" fmla="*/ 5334 f46 1"/>
                  <a:gd name="f54" fmla="*/ 5715 f45 1"/>
                  <a:gd name="f55" fmla="*/ 0 f46 1"/>
                  <a:gd name="f56" fmla="*/ 8573 f45 1"/>
                  <a:gd name="f57" fmla="*/ 37147 f46 1"/>
                  <a:gd name="f58" fmla="*/ 67627 f45 1"/>
                  <a:gd name="f59" fmla="*/ 63627 f46 1"/>
                  <a:gd name="f60" fmla="*/ 33814 f45 1"/>
                  <a:gd name="f61" fmla="*/ 30956 f45 1"/>
                  <a:gd name="f62" fmla="*/ 60960 f46 1"/>
                  <a:gd name="f63" fmla="*/ 19717 f45 1"/>
                  <a:gd name="f64" fmla="*/ 55626 f46 1"/>
                  <a:gd name="f65" fmla="*/ 0 f45 1"/>
                  <a:gd name="f66" fmla="*/ 50292 f46 1"/>
                  <a:gd name="f67" fmla="*/ 29051 f46 1"/>
                  <a:gd name="f68" fmla="*/ f47 1 f2"/>
                  <a:gd name="f69" fmla="*/ f50 1 63627"/>
                  <a:gd name="f70" fmla="*/ f51 1 67627"/>
                  <a:gd name="f71" fmla="*/ f52 1 63627"/>
                  <a:gd name="f72" fmla="*/ f53 1 63627"/>
                  <a:gd name="f73" fmla="*/ f54 1 67627"/>
                  <a:gd name="f74" fmla="*/ f55 1 63627"/>
                  <a:gd name="f75" fmla="*/ f56 1 67627"/>
                  <a:gd name="f76" fmla="*/ f57 1 63627"/>
                  <a:gd name="f77" fmla="*/ f58 1 67627"/>
                  <a:gd name="f78" fmla="*/ f59 1 63627"/>
                  <a:gd name="f79" fmla="*/ f60 1 67627"/>
                  <a:gd name="f80" fmla="*/ f61 1 67627"/>
                  <a:gd name="f81" fmla="*/ f62 1 63627"/>
                  <a:gd name="f82" fmla="*/ f63 1 67627"/>
                  <a:gd name="f83" fmla="*/ f64 1 63627"/>
                  <a:gd name="f84" fmla="*/ f65 1 67627"/>
                  <a:gd name="f85" fmla="*/ f66 1 63627"/>
                  <a:gd name="f86" fmla="*/ f67 1 63627"/>
                  <a:gd name="f87" fmla="*/ f5 1 f48"/>
                  <a:gd name="f88" fmla="*/ f6 1 f48"/>
                  <a:gd name="f89" fmla="*/ f5 1 f49"/>
                  <a:gd name="f90" fmla="*/ f7 1 f49"/>
                  <a:gd name="f91" fmla="+- f68 0 f1"/>
                  <a:gd name="f92" fmla="*/ f69 1 f48"/>
                  <a:gd name="f93" fmla="*/ f70 1 f49"/>
                  <a:gd name="f94" fmla="*/ f71 1 f48"/>
                  <a:gd name="f95" fmla="*/ f72 1 f48"/>
                  <a:gd name="f96" fmla="*/ f73 1 f49"/>
                  <a:gd name="f97" fmla="*/ f74 1 f48"/>
                  <a:gd name="f98" fmla="*/ f75 1 f49"/>
                  <a:gd name="f99" fmla="*/ f76 1 f48"/>
                  <a:gd name="f100" fmla="*/ f77 1 f49"/>
                  <a:gd name="f101" fmla="*/ f78 1 f48"/>
                  <a:gd name="f102" fmla="*/ f79 1 f49"/>
                  <a:gd name="f103" fmla="*/ f80 1 f49"/>
                  <a:gd name="f104" fmla="*/ f81 1 f48"/>
                  <a:gd name="f105" fmla="*/ f82 1 f49"/>
                  <a:gd name="f106" fmla="*/ f83 1 f48"/>
                  <a:gd name="f107" fmla="*/ f84 1 f49"/>
                  <a:gd name="f108" fmla="*/ f85 1 f48"/>
                  <a:gd name="f109" fmla="*/ f86 1 f48"/>
                  <a:gd name="f110" fmla="*/ f87 f43 1"/>
                  <a:gd name="f111" fmla="*/ f88 f43 1"/>
                  <a:gd name="f112" fmla="*/ f90 f44 1"/>
                  <a:gd name="f113" fmla="*/ f89 f44 1"/>
                  <a:gd name="f114" fmla="*/ f92 f43 1"/>
                  <a:gd name="f115" fmla="*/ f93 f44 1"/>
                  <a:gd name="f116" fmla="*/ f94 f43 1"/>
                  <a:gd name="f117" fmla="*/ f95 f43 1"/>
                  <a:gd name="f118" fmla="*/ f96 f44 1"/>
                  <a:gd name="f119" fmla="*/ f97 f43 1"/>
                  <a:gd name="f120" fmla="*/ f98 f44 1"/>
                  <a:gd name="f121" fmla="*/ f99 f43 1"/>
                  <a:gd name="f122" fmla="*/ f100 f44 1"/>
                  <a:gd name="f123" fmla="*/ f101 f43 1"/>
                  <a:gd name="f124" fmla="*/ f102 f44 1"/>
                  <a:gd name="f125" fmla="*/ f103 f44 1"/>
                  <a:gd name="f126" fmla="*/ f104 f43 1"/>
                  <a:gd name="f127" fmla="*/ f105 f44 1"/>
                  <a:gd name="f128" fmla="*/ f106 f43 1"/>
                  <a:gd name="f129" fmla="*/ f107 f44 1"/>
                  <a:gd name="f130" fmla="*/ f108 f43 1"/>
                  <a:gd name="f131" fmla="*/ f109 f43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91">
                    <a:pos x="f114" y="f115"/>
                  </a:cxn>
                  <a:cxn ang="f91">
                    <a:pos x="f116" y="f115"/>
                  </a:cxn>
                  <a:cxn ang="f91">
                    <a:pos x="f117" y="f118"/>
                  </a:cxn>
                  <a:cxn ang="f91">
                    <a:pos x="f119" y="f120"/>
                  </a:cxn>
                  <a:cxn ang="f91">
                    <a:pos x="f121" y="f122"/>
                  </a:cxn>
                  <a:cxn ang="f91">
                    <a:pos x="f123" y="f124"/>
                  </a:cxn>
                  <a:cxn ang="f91">
                    <a:pos x="f123" y="f125"/>
                  </a:cxn>
                  <a:cxn ang="f91">
                    <a:pos x="f126" y="f127"/>
                  </a:cxn>
                  <a:cxn ang="f91">
                    <a:pos x="f128" y="f129"/>
                  </a:cxn>
                  <a:cxn ang="f91">
                    <a:pos x="f130" y="f115"/>
                  </a:cxn>
                  <a:cxn ang="f91">
                    <a:pos x="f131" y="f115"/>
                  </a:cxn>
                </a:cxnLst>
                <a:rect l="f110" t="f113" r="f111" b="f112"/>
                <a:pathLst>
                  <a:path w="63627" h="67627">
                    <a:moveTo>
                      <a:pt x="f8" y="f9"/>
                    </a:moveTo>
                    <a:lnTo>
                      <a:pt x="f10" y="f9"/>
                    </a:lnTo>
                    <a:cubicBezTo>
                      <a:pt x="f11" y="f5"/>
                      <a:pt x="f12" y="f9"/>
                      <a:pt x="f13" y="f14"/>
                    </a:cubicBezTo>
                    <a:cubicBezTo>
                      <a:pt x="f15" y="f14"/>
                      <a:pt x="f5" y="f16"/>
                      <a:pt x="f5" y="f16"/>
                    </a:cubicBezTo>
                    <a:cubicBezTo>
                      <a:pt x="f17" y="f18"/>
                      <a:pt x="f10" y="f19"/>
                      <a:pt x="f20" y="f7"/>
                    </a:cubicBezTo>
                    <a:cubicBezTo>
                      <a:pt x="f21" y="f22"/>
                      <a:pt x="f23" y="f24"/>
                      <a:pt x="f6" y="f25"/>
                    </a:cubicBezTo>
                    <a:lnTo>
                      <a:pt x="f6" y="f26"/>
                    </a:lnTo>
                    <a:cubicBezTo>
                      <a:pt x="f6" y="f27"/>
                      <a:pt x="f28" y="f29"/>
                      <a:pt x="f28" y="f30"/>
                    </a:cubicBezTo>
                    <a:cubicBezTo>
                      <a:pt x="f31" y="f32"/>
                      <a:pt x="f31" y="f33"/>
                      <a:pt x="f34" y="f5"/>
                    </a:cubicBezTo>
                    <a:cubicBezTo>
                      <a:pt x="f35" y="f5"/>
                      <a:pt x="f35" y="f9"/>
                      <a:pt x="f36" y="f9"/>
                    </a:cubicBezTo>
                    <a:cubicBezTo>
                      <a:pt x="f37" y="f38"/>
                      <a:pt x="f39" y="f40"/>
                      <a:pt x="f41" y="f9"/>
                    </a:cubicBezTo>
                    <a:close/>
                  </a:path>
                </a:pathLst>
              </a:custGeom>
              <a:solidFill>
                <a:srgbClr val="99FF99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itchFamily="2" charset="-78"/>
                </a:endParaRPr>
              </a:p>
            </p:txBody>
          </p:sp>
          <p:sp>
            <p:nvSpPr>
              <p:cNvPr id="17" name="Forma libre: forma 10">
                <a:extLst>
                  <a:ext uri="{FF2B5EF4-FFF2-40B4-BE49-F238E27FC236}">
                    <a16:creationId xmlns:a16="http://schemas.microsoft.com/office/drawing/2014/main" id="{60DA931C-E3EC-466A-A103-62FCD48F4D5A}"/>
                  </a:ext>
                </a:extLst>
              </p:cNvPr>
              <p:cNvSpPr/>
              <p:nvPr/>
            </p:nvSpPr>
            <p:spPr>
              <a:xfrm>
                <a:off x="0" y="19879"/>
                <a:ext cx="9121789" cy="924193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850189"/>
                  <a:gd name="f7" fmla="val 695039"/>
                  <a:gd name="f8" fmla="val 652367"/>
                  <a:gd name="f9" fmla="val 323564"/>
                  <a:gd name="f10" fmla="val 506540"/>
                  <a:gd name="f11" fmla="val 652463"/>
                  <a:gd name="f12" fmla="val 537496"/>
                  <a:gd name="f13" fmla="val 343281"/>
                  <a:gd name="f14" fmla="val 253270"/>
                  <a:gd name="f15" fmla="val 6850190"/>
                  <a:gd name="f16" fmla="val 589502"/>
                  <a:gd name="f17" fmla="val 320897"/>
                  <a:gd name="f18" fmla="val 304991"/>
                  <a:gd name="f19" fmla="val 583883"/>
                  <a:gd name="f20" fmla="val 289084"/>
                  <a:gd name="f21" fmla="val 572643"/>
                  <a:gd name="f22" fmla="val 273177"/>
                  <a:gd name="f23" fmla="val 561404"/>
                  <a:gd name="f24" fmla="val 265176"/>
                  <a:gd name="f25" fmla="val 567023"/>
                  <a:gd name="f26" fmla="val 259937"/>
                  <a:gd name="f27" fmla="val 569881"/>
                  <a:gd name="f28" fmla="val 251936"/>
                  <a:gd name="f29" fmla="val 575501"/>
                  <a:gd name="f30" fmla="val 238697"/>
                  <a:gd name="f31" fmla="val 586740"/>
                  <a:gd name="f32" fmla="val 220123"/>
                  <a:gd name="f33" fmla="val 592360"/>
                  <a:gd name="f34" fmla="val 204216"/>
                  <a:gd name="f35" fmla="val 597980"/>
                  <a:gd name="f36" fmla="val 198882"/>
                  <a:gd name="f37" fmla="val 600837"/>
                  <a:gd name="f38" fmla="val 193643"/>
                  <a:gd name="f39" fmla="val 185642"/>
                  <a:gd name="f40" fmla="val 180308"/>
                  <a:gd name="f41" fmla="val 172403"/>
                  <a:gd name="f42" fmla="val 167069"/>
                  <a:gd name="f43" fmla="val 595217"/>
                  <a:gd name="f44" fmla="val 159068"/>
                  <a:gd name="f45" fmla="val 151162"/>
                  <a:gd name="f46" fmla="val 578358"/>
                  <a:gd name="f47" fmla="val 145828"/>
                  <a:gd name="f48" fmla="val 135255"/>
                  <a:gd name="f49" fmla="val 555784"/>
                  <a:gd name="f50" fmla="val 127254"/>
                  <a:gd name="f51" fmla="val 541782"/>
                  <a:gd name="f52" fmla="val 119348"/>
                  <a:gd name="f53" fmla="val 524828"/>
                  <a:gd name="f54" fmla="val 108776"/>
                  <a:gd name="f55" fmla="val 505111"/>
                  <a:gd name="f56" fmla="val 98108"/>
                  <a:gd name="f57" fmla="val 479774"/>
                  <a:gd name="f58" fmla="val 90202"/>
                  <a:gd name="f59" fmla="val 457295"/>
                  <a:gd name="f60" fmla="val 82201"/>
                  <a:gd name="f61" fmla="val 437579"/>
                  <a:gd name="f62" fmla="val 76962"/>
                  <a:gd name="f63" fmla="val 415100"/>
                  <a:gd name="f64" fmla="val 71628"/>
                  <a:gd name="f65" fmla="val 392621"/>
                  <a:gd name="f66" fmla="val 66294"/>
                  <a:gd name="f67" fmla="val 370142"/>
                  <a:gd name="f68" fmla="val 61055"/>
                  <a:gd name="f69" fmla="val 344805"/>
                  <a:gd name="f70" fmla="val 322231"/>
                  <a:gd name="f71" fmla="val 299657"/>
                  <a:gd name="f72" fmla="val 66389"/>
                  <a:gd name="f73" fmla="val 282797"/>
                  <a:gd name="f74" fmla="val 263176"/>
                  <a:gd name="f75" fmla="val 84963"/>
                  <a:gd name="f76" fmla="val 95536"/>
                  <a:gd name="f77" fmla="val 243459"/>
                  <a:gd name="f78" fmla="val 106109"/>
                  <a:gd name="f79" fmla="val 235077"/>
                  <a:gd name="f80" fmla="val 226600"/>
                  <a:gd name="f81" fmla="val 132588"/>
                  <a:gd name="f82" fmla="val 223838"/>
                  <a:gd name="f83" fmla="val 148495"/>
                  <a:gd name="f84" fmla="val 220980"/>
                  <a:gd name="f85" fmla="val 161735"/>
                  <a:gd name="f86" fmla="val 201549"/>
                  <a:gd name="f87" fmla="val 229457"/>
                  <a:gd name="f88" fmla="val 214789"/>
                  <a:gd name="f89" fmla="val 232219"/>
                  <a:gd name="f90" fmla="val 228029"/>
                  <a:gd name="f91" fmla="val 240697"/>
                  <a:gd name="f92" fmla="val 243935"/>
                  <a:gd name="f93" fmla="val 249174"/>
                  <a:gd name="f94" fmla="val 257175"/>
                  <a:gd name="f95" fmla="val 260414"/>
                  <a:gd name="f96" fmla="val 270415"/>
                  <a:gd name="f97" fmla="val 274511"/>
                  <a:gd name="f98" fmla="val 266033"/>
                  <a:gd name="f99" fmla="val 243554"/>
                  <a:gd name="f100" fmla="val 267748"/>
                  <a:gd name="f101" fmla="val 218218"/>
                  <a:gd name="f102" fmla="val 262414"/>
                  <a:gd name="f103" fmla="val 195644"/>
                  <a:gd name="f104" fmla="val 257080"/>
                  <a:gd name="f105" fmla="val 175927"/>
                  <a:gd name="f106" fmla="val 238506"/>
                  <a:gd name="f107" fmla="val 142208"/>
                  <a:gd name="f108" fmla="val 233172"/>
                  <a:gd name="f109" fmla="val 133731"/>
                  <a:gd name="f110" fmla="val 225266"/>
                  <a:gd name="f111" fmla="val 125349"/>
                  <a:gd name="f112" fmla="val 217265"/>
                  <a:gd name="f113" fmla="val 116872"/>
                  <a:gd name="f114" fmla="val 204026"/>
                  <a:gd name="f115" fmla="val 100013"/>
                  <a:gd name="f116" fmla="val 190786"/>
                  <a:gd name="f117" fmla="val 83058"/>
                  <a:gd name="f118" fmla="val 177451"/>
                  <a:gd name="f119" fmla="val 66199"/>
                  <a:gd name="f120" fmla="val 174784"/>
                  <a:gd name="f121" fmla="val 60579"/>
                  <a:gd name="f122" fmla="val 172117"/>
                  <a:gd name="f123" fmla="val 57722"/>
                  <a:gd name="f124" fmla="val 166878"/>
                  <a:gd name="f125" fmla="val 52102"/>
                  <a:gd name="f126" fmla="val 49244"/>
                  <a:gd name="f127" fmla="val 169545"/>
                  <a:gd name="f128" fmla="val 46387"/>
                  <a:gd name="f129" fmla="val 180118"/>
                  <a:gd name="f130" fmla="val 188119"/>
                  <a:gd name="f131" fmla="val 54864"/>
                  <a:gd name="f132" fmla="val 196025"/>
                  <a:gd name="f133" fmla="val 60484"/>
                  <a:gd name="f134" fmla="val 211931"/>
                  <a:gd name="f135" fmla="val 66104"/>
                  <a:gd name="f136" fmla="val 225171"/>
                  <a:gd name="f137" fmla="val 77343"/>
                  <a:gd name="f138" fmla="val 235839"/>
                  <a:gd name="f139" fmla="val 88583"/>
                  <a:gd name="f140" fmla="val 246412"/>
                  <a:gd name="f141" fmla="val 99822"/>
                  <a:gd name="f142" fmla="val 254413"/>
                  <a:gd name="f143" fmla="val 113919"/>
                  <a:gd name="f144" fmla="val 259747"/>
                  <a:gd name="f145" fmla="val 128016"/>
                  <a:gd name="f146" fmla="val 265081"/>
                  <a:gd name="f147" fmla="val 139256"/>
                  <a:gd name="f148" fmla="val 150495"/>
                  <a:gd name="f149" fmla="val 272987"/>
                  <a:gd name="f150" fmla="val 161830"/>
                  <a:gd name="f151" fmla="val 275654"/>
                  <a:gd name="f152" fmla="val 173069"/>
                  <a:gd name="f153" fmla="val 278321"/>
                  <a:gd name="f154" fmla="val 187166"/>
                  <a:gd name="f155" fmla="val 201263"/>
                  <a:gd name="f156" fmla="val 280988"/>
                  <a:gd name="f157" fmla="val 274415"/>
                  <a:gd name="f158" fmla="val 271558"/>
                  <a:gd name="f159" fmla="val 268796"/>
                  <a:gd name="f160" fmla="val 296894"/>
                  <a:gd name="f161" fmla="val 312801"/>
                  <a:gd name="f162" fmla="val 331375"/>
                  <a:gd name="f163" fmla="val 234982"/>
                  <a:gd name="f164" fmla="val 349949"/>
                  <a:gd name="f165" fmla="val 226505"/>
                  <a:gd name="f166" fmla="val 368522"/>
                  <a:gd name="f167" fmla="val 223742"/>
                  <a:gd name="f168" fmla="val 389763"/>
                  <a:gd name="f169" fmla="val 220885"/>
                  <a:gd name="f170" fmla="val 403003"/>
                  <a:gd name="f171" fmla="val 413671"/>
                  <a:gd name="f172" fmla="val 426911"/>
                  <a:gd name="f173" fmla="val 229362"/>
                  <a:gd name="f174" fmla="val 442817"/>
                  <a:gd name="f175" fmla="val 458724"/>
                  <a:gd name="f176" fmla="val 246221"/>
                  <a:gd name="f177" fmla="val 469297"/>
                  <a:gd name="f178" fmla="val 474631"/>
                  <a:gd name="f179" fmla="val 479870"/>
                  <a:gd name="f180" fmla="val 285655"/>
                  <a:gd name="f181" fmla="val 482537"/>
                  <a:gd name="f182" fmla="val 308134"/>
                  <a:gd name="f183" fmla="val 316611"/>
                  <a:gd name="f184" fmla="val 324993"/>
                  <a:gd name="f185" fmla="val 327850"/>
                  <a:gd name="f186" fmla="val 330613"/>
                  <a:gd name="f187" fmla="val 474536"/>
                  <a:gd name="f188" fmla="val 336233"/>
                  <a:gd name="f189" fmla="val 339090"/>
                  <a:gd name="f190" fmla="val 461296"/>
                  <a:gd name="f191" fmla="val 344710"/>
                  <a:gd name="f192" fmla="val 453295"/>
                  <a:gd name="f193" fmla="val 341852"/>
                  <a:gd name="f194" fmla="val 448056"/>
                  <a:gd name="f195" fmla="val 440055"/>
                  <a:gd name="f196" fmla="val 432054"/>
                  <a:gd name="f197" fmla="val 344615"/>
                  <a:gd name="f198" fmla="val 426815"/>
                  <a:gd name="f199" fmla="val 353092"/>
                  <a:gd name="f200" fmla="val 424148"/>
                  <a:gd name="f201" fmla="val 364331"/>
                  <a:gd name="f202" fmla="val 369951"/>
                  <a:gd name="f203" fmla="val 372809"/>
                  <a:gd name="f204" fmla="val 421481"/>
                  <a:gd name="f205" fmla="val 375571"/>
                  <a:gd name="f206" fmla="val 416147"/>
                  <a:gd name="f207" fmla="val 381191"/>
                  <a:gd name="f208" fmla="val 413480"/>
                  <a:gd name="f209" fmla="val 384048"/>
                  <a:gd name="f210" fmla="val 410813"/>
                  <a:gd name="f211" fmla="val 386906"/>
                  <a:gd name="f212" fmla="val 408146"/>
                  <a:gd name="f213" fmla="val 397574"/>
                  <a:gd name="f214" fmla="val 395383"/>
                  <a:gd name="f215" fmla="val 379000"/>
                  <a:gd name="f216" fmla="val 401003"/>
                  <a:gd name="f217" fmla="val 360426"/>
                  <a:gd name="f218" fmla="val 409480"/>
                  <a:gd name="f219" fmla="val 349853"/>
                  <a:gd name="f220" fmla="val 426339"/>
                  <a:gd name="f221" fmla="val 344519"/>
                  <a:gd name="f222" fmla="val 446056"/>
                  <a:gd name="f223" fmla="val 460153"/>
                  <a:gd name="f224" fmla="val 339185"/>
                  <a:gd name="f225" fmla="val 474155"/>
                  <a:gd name="f226" fmla="val 336518"/>
                  <a:gd name="f227" fmla="val 488251"/>
                  <a:gd name="f228" fmla="val 333851"/>
                  <a:gd name="f229" fmla="val 522065"/>
                  <a:gd name="f230" fmla="val 331184"/>
                  <a:gd name="f231" fmla="val 541687"/>
                  <a:gd name="f232" fmla="val 328517"/>
                  <a:gd name="f233" fmla="val 325850"/>
                  <a:gd name="f234" fmla="val 323183"/>
                  <a:gd name="f235" fmla="val 514541"/>
                  <a:gd name="f236" fmla="val 431959"/>
                  <a:gd name="f237" fmla="val 503968"/>
                  <a:gd name="f238" fmla="val 493300"/>
                  <a:gd name="f239" fmla="val 434816"/>
                  <a:gd name="f240" fmla="val 485394"/>
                  <a:gd name="f241" fmla="val 480060"/>
                  <a:gd name="f242" fmla="val 420719"/>
                  <a:gd name="f243" fmla="val 482727"/>
                  <a:gd name="f244" fmla="val 398240"/>
                  <a:gd name="f245" fmla="val 488061"/>
                  <a:gd name="f246" fmla="val 387001"/>
                  <a:gd name="f247" fmla="val 378524"/>
                  <a:gd name="f248" fmla="val 384143"/>
                  <a:gd name="f249" fmla="val 525113"/>
                  <a:gd name="f250" fmla="val 530447"/>
                  <a:gd name="f251" fmla="val 406622"/>
                  <a:gd name="f252" fmla="val 417862"/>
                  <a:gd name="f253" fmla="val 546354"/>
                  <a:gd name="f254" fmla="val 372904"/>
                  <a:gd name="f255" fmla="val 533114"/>
                  <a:gd name="f256" fmla="val 370046"/>
                  <a:gd name="f257" fmla="val 519875"/>
                  <a:gd name="f258" fmla="val 367284"/>
                  <a:gd name="f259" fmla="val 501206"/>
                  <a:gd name="f260" fmla="val 498539"/>
                  <a:gd name="f261" fmla="val 495967"/>
                  <a:gd name="f262" fmla="val 364426"/>
                  <a:gd name="f263" fmla="val 494188"/>
                  <a:gd name="f264" fmla="val 365379"/>
                  <a:gd name="f265" fmla="val 485299"/>
                  <a:gd name="f266" fmla="val 375761"/>
                  <a:gd name="f267" fmla="val 472059"/>
                  <a:gd name="f268" fmla="val 381381"/>
                  <a:gd name="f269" fmla="val 474726"/>
                  <a:gd name="f270" fmla="val 477393"/>
                  <a:gd name="f271" fmla="val 384239"/>
                  <a:gd name="f272" fmla="val 387096"/>
                  <a:gd name="f273" fmla="val 389858"/>
                  <a:gd name="f274" fmla="val 398336"/>
                  <a:gd name="f275" fmla="val 466820"/>
                  <a:gd name="f276" fmla="val 395478"/>
                  <a:gd name="f277" fmla="val 461486"/>
                  <a:gd name="f278" fmla="val 392716"/>
                  <a:gd name="f279" fmla="val 459708"/>
                  <a:gd name="f280" fmla="val 394621"/>
                  <a:gd name="f281" fmla="val 396494"/>
                  <a:gd name="f282" fmla="val 409575"/>
                  <a:gd name="f283" fmla="val 420815"/>
                  <a:gd name="f284" fmla="val 429292"/>
                  <a:gd name="f285" fmla="val 434912"/>
                  <a:gd name="f286" fmla="val 443389"/>
                  <a:gd name="f287" fmla="val 451771"/>
                  <a:gd name="f288" fmla="val 463010"/>
                  <a:gd name="f289" fmla="val 490728"/>
                  <a:gd name="f290" fmla="val 471488"/>
                  <a:gd name="f291" fmla="val 493395"/>
                  <a:gd name="f292" fmla="val 488347"/>
                  <a:gd name="f293" fmla="val 491204"/>
                  <a:gd name="f294" fmla="val 493967"/>
                  <a:gd name="f295" fmla="val 477488"/>
                  <a:gd name="f296" fmla="val 505206"/>
                  <a:gd name="f297" fmla="val 516446"/>
                  <a:gd name="f298" fmla="val 458915"/>
                  <a:gd name="f299" fmla="val 524923"/>
                  <a:gd name="f300" fmla="val 457136"/>
                  <a:gd name="f301" fmla="val 526828"/>
                  <a:gd name="f302" fmla="val 455359"/>
                  <a:gd name="f303" fmla="val 527780"/>
                  <a:gd name="f304" fmla="val 453581"/>
                  <a:gd name="f305" fmla="val 536258"/>
                  <a:gd name="f306" fmla="val 541877"/>
                  <a:gd name="f307" fmla="val 550259"/>
                  <a:gd name="f308" fmla="val 626269"/>
                  <a:gd name="f309" fmla="val 461582"/>
                  <a:gd name="f310" fmla="val 631888"/>
                  <a:gd name="f311" fmla="val 634746"/>
                  <a:gd name="f312" fmla="val 448247"/>
                  <a:gd name="f313" fmla="val 637604"/>
                  <a:gd name="f314" fmla="val 445580"/>
                  <a:gd name="f315" fmla="val 629126"/>
                  <a:gd name="f316" fmla="val 442913"/>
                  <a:gd name="f317" fmla="val 606647"/>
                  <a:gd name="f318" fmla="val 584073"/>
                  <a:gd name="f319" fmla="val 435007"/>
                  <a:gd name="f320" fmla="val 561594"/>
                  <a:gd name="f321" fmla="val 558737"/>
                  <a:gd name="f322" fmla="val 432340"/>
                  <a:gd name="f323" fmla="val 544640"/>
                  <a:gd name="f324" fmla="val 427006"/>
                  <a:gd name="f325" fmla="val 539020"/>
                  <a:gd name="f326" fmla="val 416433"/>
                  <a:gd name="f327" fmla="val 405765"/>
                  <a:gd name="f328" fmla="val 513683"/>
                  <a:gd name="f329" fmla="val 395192"/>
                  <a:gd name="f330" fmla="val 502444"/>
                  <a:gd name="f331" fmla="val 392525"/>
                  <a:gd name="f332" fmla="val 499586"/>
                  <a:gd name="f333" fmla="val 496824"/>
                  <a:gd name="f334" fmla="val 387191"/>
                  <a:gd name="f335" fmla="val 381857"/>
                  <a:gd name="f336" fmla="val 519303"/>
                  <a:gd name="f337" fmla="val 379190"/>
                  <a:gd name="f338" fmla="val 373951"/>
                  <a:gd name="f339" fmla="val 555879"/>
                  <a:gd name="f340" fmla="val 371285"/>
                  <a:gd name="f341" fmla="val 567119"/>
                  <a:gd name="f342" fmla="val 365950"/>
                  <a:gd name="f343" fmla="val 363379"/>
                  <a:gd name="f344" fmla="val 586835"/>
                  <a:gd name="f345" fmla="val 360712"/>
                  <a:gd name="f346" fmla="val 598075"/>
                  <a:gd name="f347" fmla="val 355378"/>
                  <a:gd name="f348" fmla="val 609314"/>
                  <a:gd name="f349" fmla="val 352806"/>
                  <a:gd name="f350" fmla="val 617792"/>
                  <a:gd name="f351" fmla="val 620649"/>
                  <a:gd name="f352" fmla="val 350139"/>
                  <a:gd name="f353" fmla="val 623411"/>
                  <a:gd name="f354" fmla="val 629031"/>
                  <a:gd name="f355" fmla="val 634651"/>
                  <a:gd name="f356" fmla="val 339566"/>
                  <a:gd name="f357" fmla="val 336899"/>
                  <a:gd name="f358" fmla="val 334232"/>
                  <a:gd name="f359" fmla="val 614934"/>
                  <a:gd name="f360" fmla="val 592455"/>
                  <a:gd name="f361" fmla="val 342233"/>
                  <a:gd name="f362" fmla="val 583978"/>
                  <a:gd name="f363" fmla="val 344900"/>
                  <a:gd name="f364" fmla="val 572738"/>
                  <a:gd name="f365" fmla="val 347567"/>
                  <a:gd name="f366" fmla="val 561499"/>
                  <a:gd name="f367" fmla="val 350234"/>
                  <a:gd name="f368" fmla="val 550164"/>
                  <a:gd name="f369" fmla="val 352901"/>
                  <a:gd name="f370" fmla="val 533305"/>
                  <a:gd name="f371" fmla="val 516350"/>
                  <a:gd name="f372" fmla="val 355568"/>
                  <a:gd name="f373" fmla="val 499491"/>
                  <a:gd name="f374" fmla="val 358235"/>
                  <a:gd name="f375" fmla="val 471392"/>
                  <a:gd name="f376" fmla="val 360902"/>
                  <a:gd name="f377" fmla="val 363569"/>
                  <a:gd name="f378" fmla="val 440436"/>
                  <a:gd name="f379" fmla="val 374142"/>
                  <a:gd name="f380" fmla="val 429197"/>
                  <a:gd name="f381" fmla="val 379476"/>
                  <a:gd name="f382" fmla="val 390049"/>
                  <a:gd name="f383" fmla="val 400622"/>
                  <a:gd name="f384" fmla="val 412337"/>
                  <a:gd name="f385" fmla="val 405956"/>
                  <a:gd name="f386" fmla="val 413861"/>
                  <a:gd name="f387" fmla="val 406718"/>
                  <a:gd name="f388" fmla="val 419195"/>
                  <a:gd name="f389" fmla="val 403860"/>
                  <a:gd name="f390" fmla="val 421862"/>
                  <a:gd name="f391" fmla="val 427196"/>
                  <a:gd name="f392" fmla="val 429863"/>
                  <a:gd name="f393" fmla="val 435197"/>
                  <a:gd name="f394" fmla="val 445770"/>
                  <a:gd name="f395" fmla="val 375666"/>
                  <a:gd name="f396" fmla="val 443103"/>
                  <a:gd name="f397" fmla="val 362522"/>
                  <a:gd name="f398" fmla="val 446659"/>
                  <a:gd name="f399" fmla="val 360648"/>
                  <a:gd name="f400" fmla="val 448437"/>
                  <a:gd name="f401" fmla="val 358807"/>
                  <a:gd name="f402" fmla="val 451104"/>
                  <a:gd name="f403" fmla="val 456438"/>
                  <a:gd name="f404" fmla="val 461772"/>
                  <a:gd name="f405" fmla="val 469678"/>
                  <a:gd name="f406" fmla="val 361664"/>
                  <a:gd name="f407" fmla="val 475012"/>
                  <a:gd name="f408" fmla="val 477679"/>
                  <a:gd name="f409" fmla="val 355949"/>
                  <a:gd name="f410" fmla="val 483013"/>
                  <a:gd name="f411" fmla="val 353187"/>
                  <a:gd name="f412" fmla="val 485585"/>
                  <a:gd name="f413" fmla="val 350330"/>
                  <a:gd name="f414" fmla="val 488156"/>
                  <a:gd name="f415" fmla="val 347472"/>
                  <a:gd name="f416" fmla="val 490919"/>
                  <a:gd name="f417" fmla="val 496157"/>
                  <a:gd name="f418" fmla="val 509397"/>
                  <a:gd name="f419" fmla="val 525304"/>
                  <a:gd name="f420" fmla="val 541211"/>
                  <a:gd name="f421" fmla="val 358712"/>
                  <a:gd name="f422" fmla="val 361569"/>
                  <a:gd name="f423" fmla="val 543878"/>
                  <a:gd name="f424" fmla="val 546545"/>
                  <a:gd name="f425" fmla="val 551879"/>
                  <a:gd name="f426" fmla="val 367189"/>
                  <a:gd name="f427" fmla="val 549212"/>
                  <a:gd name="f428" fmla="+- 0 0 -90"/>
                  <a:gd name="f429" fmla="*/ f3 1 6850189"/>
                  <a:gd name="f430" fmla="*/ f4 1 695039"/>
                  <a:gd name="f431" fmla="+- f7 0 f5"/>
                  <a:gd name="f432" fmla="+- f6 0 f5"/>
                  <a:gd name="f433" fmla="*/ f428 f0 1"/>
                  <a:gd name="f434" fmla="*/ f432 1 6850189"/>
                  <a:gd name="f435" fmla="*/ f431 1 695039"/>
                  <a:gd name="f436" fmla="*/ 652367 f432 1"/>
                  <a:gd name="f437" fmla="*/ 0 f431 1"/>
                  <a:gd name="f438" fmla="*/ 0 f432 1"/>
                  <a:gd name="f439" fmla="*/ 695039 f431 1"/>
                  <a:gd name="f440" fmla="*/ 323564 f432 1"/>
                  <a:gd name="f441" fmla="*/ 652463 f432 1"/>
                  <a:gd name="f442" fmla="*/ 343281 f431 1"/>
                  <a:gd name="f443" fmla="*/ 253270 f431 1"/>
                  <a:gd name="f444" fmla="*/ 6850190 f432 1"/>
                  <a:gd name="f445" fmla="*/ 589502 f431 1"/>
                  <a:gd name="f446" fmla="*/ 320897 f432 1"/>
                  <a:gd name="f447" fmla="*/ 273177 f432 1"/>
                  <a:gd name="f448" fmla="*/ 561404 f431 1"/>
                  <a:gd name="f449" fmla="*/ 251936 f432 1"/>
                  <a:gd name="f450" fmla="*/ 575501 f431 1"/>
                  <a:gd name="f451" fmla="*/ 204216 f432 1"/>
                  <a:gd name="f452" fmla="*/ 597980 f431 1"/>
                  <a:gd name="f453" fmla="*/ 185642 f432 1"/>
                  <a:gd name="f454" fmla="*/ 600837 f431 1"/>
                  <a:gd name="f455" fmla="*/ 167069 f432 1"/>
                  <a:gd name="f456" fmla="*/ 595217 f431 1"/>
                  <a:gd name="f457" fmla="*/ 145828 f432 1"/>
                  <a:gd name="f458" fmla="*/ 569881 f431 1"/>
                  <a:gd name="f459" fmla="*/ 119348 f432 1"/>
                  <a:gd name="f460" fmla="*/ 524828 f431 1"/>
                  <a:gd name="f461" fmla="*/ 90202 f432 1"/>
                  <a:gd name="f462" fmla="*/ 457295 f431 1"/>
                  <a:gd name="f463" fmla="*/ 71628 f432 1"/>
                  <a:gd name="f464" fmla="*/ 392621 f431 1"/>
                  <a:gd name="f465" fmla="*/ 61055 f432 1"/>
                  <a:gd name="f466" fmla="*/ 322231 f431 1"/>
                  <a:gd name="f467" fmla="*/ 76962 f432 1"/>
                  <a:gd name="f468" fmla="*/ 263176 f431 1"/>
                  <a:gd name="f469" fmla="*/ 106109 f432 1"/>
                  <a:gd name="f470" fmla="*/ 235077 f431 1"/>
                  <a:gd name="f471" fmla="*/ 148495 f432 1"/>
                  <a:gd name="f472" fmla="*/ 220980 f431 1"/>
                  <a:gd name="f473" fmla="*/ 226600 f431 1"/>
                  <a:gd name="f474" fmla="*/ 228029 f432 1"/>
                  <a:gd name="f475" fmla="*/ 240697 f431 1"/>
                  <a:gd name="f476" fmla="*/ 270415 f432 1"/>
                  <a:gd name="f477" fmla="*/ 274511 f431 1"/>
                  <a:gd name="f478" fmla="*/ 266033 f431 1"/>
                  <a:gd name="f479" fmla="*/ 262414 f432 1"/>
                  <a:gd name="f480" fmla="*/ 195644 f431 1"/>
                  <a:gd name="f481" fmla="*/ 238506 f432 1"/>
                  <a:gd name="f482" fmla="*/ 142208 f431 1"/>
                  <a:gd name="f483" fmla="*/ 217265 f432 1"/>
                  <a:gd name="f484" fmla="*/ 116872 f431 1"/>
                  <a:gd name="f485" fmla="*/ 177451 f432 1"/>
                  <a:gd name="f486" fmla="*/ 66199 f431 1"/>
                  <a:gd name="f487" fmla="*/ 166878 f432 1"/>
                  <a:gd name="f488" fmla="*/ 52102 f431 1"/>
                  <a:gd name="f489" fmla="*/ 49244 f431 1"/>
                  <a:gd name="f490" fmla="*/ 169545 f432 1"/>
                  <a:gd name="f491" fmla="*/ 196025 f432 1"/>
                  <a:gd name="f492" fmla="*/ 60484 f431 1"/>
                  <a:gd name="f493" fmla="*/ 235839 f432 1"/>
                  <a:gd name="f494" fmla="*/ 88583 f431 1"/>
                  <a:gd name="f495" fmla="*/ 259747 f432 1"/>
                  <a:gd name="f496" fmla="*/ 128016 f431 1"/>
                  <a:gd name="f497" fmla="*/ 272987 f432 1"/>
                  <a:gd name="f498" fmla="*/ 161830 f431 1"/>
                  <a:gd name="f499" fmla="*/ 278321 f432 1"/>
                  <a:gd name="f500" fmla="*/ 201263 f431 1"/>
                  <a:gd name="f501" fmla="*/ 275654 f432 1"/>
                  <a:gd name="f502" fmla="*/ 274415 f431 1"/>
                  <a:gd name="f503" fmla="*/ 280988 f432 1"/>
                  <a:gd name="f504" fmla="*/ 268796 f431 1"/>
                  <a:gd name="f505" fmla="*/ 331375 f432 1"/>
                  <a:gd name="f506" fmla="*/ 234982 f431 1"/>
                  <a:gd name="f507" fmla="*/ 389763 f432 1"/>
                  <a:gd name="f508" fmla="*/ 220885 f431 1"/>
                  <a:gd name="f509" fmla="*/ 426911 f432 1"/>
                  <a:gd name="f510" fmla="*/ 229362 f431 1"/>
                  <a:gd name="f511" fmla="*/ 469297 f432 1"/>
                  <a:gd name="f512" fmla="*/ 479870 f432 1"/>
                  <a:gd name="f513" fmla="*/ 296894 f431 1"/>
                  <a:gd name="f514" fmla="*/ 482537 f432 1"/>
                  <a:gd name="f515" fmla="*/ 324993 f431 1"/>
                  <a:gd name="f516" fmla="*/ 330613 f431 1"/>
                  <a:gd name="f517" fmla="*/ 461296 f432 1"/>
                  <a:gd name="f518" fmla="*/ 344710 f431 1"/>
                  <a:gd name="f519" fmla="*/ 440055 f432 1"/>
                  <a:gd name="f520" fmla="*/ 341852 f431 1"/>
                  <a:gd name="f521" fmla="*/ 424148 f432 1"/>
                  <a:gd name="f522" fmla="*/ 364331 f431 1"/>
                  <a:gd name="f523" fmla="*/ 421481 f432 1"/>
                  <a:gd name="f524" fmla="*/ 375571 f431 1"/>
                  <a:gd name="f525" fmla="*/ 413480 f432 1"/>
                  <a:gd name="f526" fmla="*/ 384048 f431 1"/>
                  <a:gd name="f527" fmla="*/ 408146 f432 1"/>
                  <a:gd name="f528" fmla="*/ 386906 f431 1"/>
                  <a:gd name="f529" fmla="*/ 379000 f432 1"/>
                  <a:gd name="f530" fmla="*/ 401003 f431 1"/>
                  <a:gd name="f531" fmla="*/ 344519 f432 1"/>
                  <a:gd name="f532" fmla="*/ 446056 f431 1"/>
                  <a:gd name="f533" fmla="*/ 336518 f432 1"/>
                  <a:gd name="f534" fmla="*/ 488251 f431 1"/>
                  <a:gd name="f535" fmla="*/ 331184 f432 1"/>
                  <a:gd name="f536" fmla="*/ 541687 f431 1"/>
                  <a:gd name="f537" fmla="*/ 323183 f432 1"/>
                  <a:gd name="f538" fmla="*/ 514541 f432 1"/>
                  <a:gd name="f539" fmla="*/ 431959 f431 1"/>
                  <a:gd name="f540" fmla="*/ 485394 f432 1"/>
                  <a:gd name="f541" fmla="*/ 426339 f431 1"/>
                  <a:gd name="f542" fmla="*/ 482727 f432 1"/>
                  <a:gd name="f543" fmla="*/ 398240 f431 1"/>
                  <a:gd name="f544" fmla="*/ 384143 f431 1"/>
                  <a:gd name="f545" fmla="*/ 530447 f432 1"/>
                  <a:gd name="f546" fmla="*/ 406622 f431 1"/>
                  <a:gd name="f547" fmla="*/ 546354 f432 1"/>
                  <a:gd name="f548" fmla="*/ 372904 f431 1"/>
                  <a:gd name="f549" fmla="*/ 506540 f432 1"/>
                  <a:gd name="f550" fmla="*/ 367284 f431 1"/>
                  <a:gd name="f551" fmla="*/ 495967 f432 1"/>
                  <a:gd name="f552" fmla="*/ 364426 f431 1"/>
                  <a:gd name="f553" fmla="*/ 493300 f432 1"/>
                  <a:gd name="f554" fmla="*/ 472059 f432 1"/>
                  <a:gd name="f555" fmla="*/ 381381 f431 1"/>
                  <a:gd name="f556" fmla="*/ 480060 f432 1"/>
                  <a:gd name="f557" fmla="*/ 384239 f431 1"/>
                  <a:gd name="f558" fmla="*/ 389858 f431 1"/>
                  <a:gd name="f559" fmla="*/ 477393 f432 1"/>
                  <a:gd name="f560" fmla="*/ 398336 f431 1"/>
                  <a:gd name="f561" fmla="*/ 461486 f432 1"/>
                  <a:gd name="f562" fmla="*/ 392716 f431 1"/>
                  <a:gd name="f563" fmla="*/ 429292 f431 1"/>
                  <a:gd name="f564" fmla="*/ 488061 f432 1"/>
                  <a:gd name="f565" fmla="*/ 451771 f431 1"/>
                  <a:gd name="f566" fmla="*/ 490728 f432 1"/>
                  <a:gd name="f567" fmla="*/ 482727 f431 1"/>
                  <a:gd name="f568" fmla="*/ 493967 f431 1"/>
                  <a:gd name="f569" fmla="*/ 458915 f432 1"/>
                  <a:gd name="f570" fmla="*/ 524923 f431 1"/>
                  <a:gd name="f571" fmla="*/ 453581 f432 1"/>
                  <a:gd name="f572" fmla="*/ 527780 f431 1"/>
                  <a:gd name="f573" fmla="*/ 550259 f431 1"/>
                  <a:gd name="f574" fmla="*/ 626269 f431 1"/>
                  <a:gd name="f575" fmla="*/ 634746 f431 1"/>
                  <a:gd name="f576" fmla="*/ 445580 f432 1"/>
                  <a:gd name="f577" fmla="*/ 629126 f431 1"/>
                  <a:gd name="f578" fmla="*/ 435007 f432 1"/>
                  <a:gd name="f579" fmla="*/ 561594 f431 1"/>
                  <a:gd name="f580" fmla="*/ 558737 f431 1"/>
                  <a:gd name="f581" fmla="*/ 427006 f432 1"/>
                  <a:gd name="f582" fmla="*/ 539020 f431 1"/>
                  <a:gd name="f583" fmla="*/ 395192 f432 1"/>
                  <a:gd name="f584" fmla="*/ 502444 f431 1"/>
                  <a:gd name="f585" fmla="*/ 389858 f432 1"/>
                  <a:gd name="f586" fmla="*/ 387191 f432 1"/>
                  <a:gd name="f587" fmla="*/ 499586 f431 1"/>
                  <a:gd name="f588" fmla="*/ 373951 f432 1"/>
                  <a:gd name="f589" fmla="*/ 555879 f431 1"/>
                  <a:gd name="f590" fmla="*/ 363379 f432 1"/>
                  <a:gd name="f591" fmla="*/ 586835 f431 1"/>
                  <a:gd name="f592" fmla="*/ 352806 f432 1"/>
                  <a:gd name="f593" fmla="*/ 617792 f431 1"/>
                  <a:gd name="f594" fmla="*/ 350139 f432 1"/>
                  <a:gd name="f595" fmla="*/ 623411 f431 1"/>
                  <a:gd name="f596" fmla="*/ 339566 f432 1"/>
                  <a:gd name="f597" fmla="*/ 631888 f431 1"/>
                  <a:gd name="f598" fmla="*/ 334232 f432 1"/>
                  <a:gd name="f599" fmla="*/ 336899 f432 1"/>
                  <a:gd name="f600" fmla="*/ 609314 f431 1"/>
                  <a:gd name="f601" fmla="*/ 342233 f432 1"/>
                  <a:gd name="f602" fmla="*/ 583978 f431 1"/>
                  <a:gd name="f603" fmla="*/ 350234 f432 1"/>
                  <a:gd name="f604" fmla="*/ 550164 f431 1"/>
                  <a:gd name="f605" fmla="*/ 355568 f432 1"/>
                  <a:gd name="f606" fmla="*/ 499491 f431 1"/>
                  <a:gd name="f607" fmla="*/ 358235 f432 1"/>
                  <a:gd name="f608" fmla="*/ 471392 f431 1"/>
                  <a:gd name="f609" fmla="*/ 374142 f432 1"/>
                  <a:gd name="f610" fmla="*/ 429197 f431 1"/>
                  <a:gd name="f611" fmla="*/ 400622 f432 1"/>
                  <a:gd name="f612" fmla="*/ 412337 f431 1"/>
                  <a:gd name="f613" fmla="*/ 419195 f432 1"/>
                  <a:gd name="f614" fmla="*/ 403860 f431 1"/>
                  <a:gd name="f615" fmla="*/ 427196 f432 1"/>
                  <a:gd name="f616" fmla="*/ 440436 f432 1"/>
                  <a:gd name="f617" fmla="*/ 445770 f432 1"/>
                  <a:gd name="f618" fmla="*/ 378524 f431 1"/>
                  <a:gd name="f619" fmla="*/ 443103 f432 1"/>
                  <a:gd name="f620" fmla="*/ 448437 f432 1"/>
                  <a:gd name="f621" fmla="*/ 358807 f431 1"/>
                  <a:gd name="f622" fmla="*/ 456438 f432 1"/>
                  <a:gd name="f623" fmla="*/ 475012 f432 1"/>
                  <a:gd name="f624" fmla="*/ 485585 f432 1"/>
                  <a:gd name="f625" fmla="*/ 350330 f431 1"/>
                  <a:gd name="f626" fmla="*/ 496157 f432 1"/>
                  <a:gd name="f627" fmla="*/ 347472 f431 1"/>
                  <a:gd name="f628" fmla="*/ 541211 f432 1"/>
                  <a:gd name="f629" fmla="*/ 358712 f431 1"/>
                  <a:gd name="f630" fmla="*/ 546545 f432 1"/>
                  <a:gd name="f631" fmla="*/ 361569 f431 1"/>
                  <a:gd name="f632" fmla="*/ 551879 f432 1"/>
                  <a:gd name="f633" fmla="*/ 367189 f431 1"/>
                  <a:gd name="f634" fmla="*/ 372809 f431 1"/>
                  <a:gd name="f635" fmla="*/ f433 1 f2"/>
                  <a:gd name="f636" fmla="*/ f436 1 6850189"/>
                  <a:gd name="f637" fmla="*/ f437 1 695039"/>
                  <a:gd name="f638" fmla="*/ f438 1 6850189"/>
                  <a:gd name="f639" fmla="*/ f439 1 695039"/>
                  <a:gd name="f640" fmla="*/ f440 1 6850189"/>
                  <a:gd name="f641" fmla="*/ f441 1 6850189"/>
                  <a:gd name="f642" fmla="*/ f442 1 695039"/>
                  <a:gd name="f643" fmla="*/ f443 1 695039"/>
                  <a:gd name="f644" fmla="*/ f444 1 6850189"/>
                  <a:gd name="f645" fmla="*/ f445 1 695039"/>
                  <a:gd name="f646" fmla="*/ f446 1 6850189"/>
                  <a:gd name="f647" fmla="*/ f447 1 6850189"/>
                  <a:gd name="f648" fmla="*/ f448 1 695039"/>
                  <a:gd name="f649" fmla="*/ f449 1 6850189"/>
                  <a:gd name="f650" fmla="*/ f450 1 695039"/>
                  <a:gd name="f651" fmla="*/ f451 1 6850189"/>
                  <a:gd name="f652" fmla="*/ f452 1 695039"/>
                  <a:gd name="f653" fmla="*/ f453 1 6850189"/>
                  <a:gd name="f654" fmla="*/ f454 1 695039"/>
                  <a:gd name="f655" fmla="*/ f455 1 6850189"/>
                  <a:gd name="f656" fmla="*/ f456 1 695039"/>
                  <a:gd name="f657" fmla="*/ f457 1 6850189"/>
                  <a:gd name="f658" fmla="*/ f458 1 695039"/>
                  <a:gd name="f659" fmla="*/ f459 1 6850189"/>
                  <a:gd name="f660" fmla="*/ f460 1 695039"/>
                  <a:gd name="f661" fmla="*/ f461 1 6850189"/>
                  <a:gd name="f662" fmla="*/ f462 1 695039"/>
                  <a:gd name="f663" fmla="*/ f463 1 6850189"/>
                  <a:gd name="f664" fmla="*/ f464 1 695039"/>
                  <a:gd name="f665" fmla="*/ f465 1 6850189"/>
                  <a:gd name="f666" fmla="*/ f466 1 695039"/>
                  <a:gd name="f667" fmla="*/ f467 1 6850189"/>
                  <a:gd name="f668" fmla="*/ f468 1 695039"/>
                  <a:gd name="f669" fmla="*/ f469 1 6850189"/>
                  <a:gd name="f670" fmla="*/ f470 1 695039"/>
                  <a:gd name="f671" fmla="*/ f471 1 6850189"/>
                  <a:gd name="f672" fmla="*/ f472 1 695039"/>
                  <a:gd name="f673" fmla="*/ f473 1 695039"/>
                  <a:gd name="f674" fmla="*/ f474 1 6850189"/>
                  <a:gd name="f675" fmla="*/ f475 1 695039"/>
                  <a:gd name="f676" fmla="*/ f476 1 6850189"/>
                  <a:gd name="f677" fmla="*/ f477 1 695039"/>
                  <a:gd name="f678" fmla="*/ f478 1 695039"/>
                  <a:gd name="f679" fmla="*/ f479 1 6850189"/>
                  <a:gd name="f680" fmla="*/ f480 1 695039"/>
                  <a:gd name="f681" fmla="*/ f481 1 6850189"/>
                  <a:gd name="f682" fmla="*/ f482 1 695039"/>
                  <a:gd name="f683" fmla="*/ f483 1 6850189"/>
                  <a:gd name="f684" fmla="*/ f484 1 695039"/>
                  <a:gd name="f685" fmla="*/ f485 1 6850189"/>
                  <a:gd name="f686" fmla="*/ f486 1 695039"/>
                  <a:gd name="f687" fmla="*/ f487 1 6850189"/>
                  <a:gd name="f688" fmla="*/ f488 1 695039"/>
                  <a:gd name="f689" fmla="*/ f489 1 695039"/>
                  <a:gd name="f690" fmla="*/ f490 1 6850189"/>
                  <a:gd name="f691" fmla="*/ f491 1 6850189"/>
                  <a:gd name="f692" fmla="*/ f492 1 695039"/>
                  <a:gd name="f693" fmla="*/ f493 1 6850189"/>
                  <a:gd name="f694" fmla="*/ f494 1 695039"/>
                  <a:gd name="f695" fmla="*/ f495 1 6850189"/>
                  <a:gd name="f696" fmla="*/ f496 1 695039"/>
                  <a:gd name="f697" fmla="*/ f497 1 6850189"/>
                  <a:gd name="f698" fmla="*/ f498 1 695039"/>
                  <a:gd name="f699" fmla="*/ f499 1 6850189"/>
                  <a:gd name="f700" fmla="*/ f500 1 695039"/>
                  <a:gd name="f701" fmla="*/ f501 1 6850189"/>
                  <a:gd name="f702" fmla="*/ f502 1 695039"/>
                  <a:gd name="f703" fmla="*/ f503 1 6850189"/>
                  <a:gd name="f704" fmla="*/ f504 1 695039"/>
                  <a:gd name="f705" fmla="*/ f505 1 6850189"/>
                  <a:gd name="f706" fmla="*/ f506 1 695039"/>
                  <a:gd name="f707" fmla="*/ f507 1 6850189"/>
                  <a:gd name="f708" fmla="*/ f508 1 695039"/>
                  <a:gd name="f709" fmla="*/ f509 1 6850189"/>
                  <a:gd name="f710" fmla="*/ f510 1 695039"/>
                  <a:gd name="f711" fmla="*/ f511 1 6850189"/>
                  <a:gd name="f712" fmla="*/ f512 1 6850189"/>
                  <a:gd name="f713" fmla="*/ f513 1 695039"/>
                  <a:gd name="f714" fmla="*/ f514 1 6850189"/>
                  <a:gd name="f715" fmla="*/ f515 1 695039"/>
                  <a:gd name="f716" fmla="*/ f516 1 695039"/>
                  <a:gd name="f717" fmla="*/ f517 1 6850189"/>
                  <a:gd name="f718" fmla="*/ f518 1 695039"/>
                  <a:gd name="f719" fmla="*/ f519 1 6850189"/>
                  <a:gd name="f720" fmla="*/ f520 1 695039"/>
                  <a:gd name="f721" fmla="*/ f521 1 6850189"/>
                  <a:gd name="f722" fmla="*/ f522 1 695039"/>
                  <a:gd name="f723" fmla="*/ f523 1 6850189"/>
                  <a:gd name="f724" fmla="*/ f524 1 695039"/>
                  <a:gd name="f725" fmla="*/ f525 1 6850189"/>
                  <a:gd name="f726" fmla="*/ f526 1 695039"/>
                  <a:gd name="f727" fmla="*/ f527 1 6850189"/>
                  <a:gd name="f728" fmla="*/ f528 1 695039"/>
                  <a:gd name="f729" fmla="*/ f529 1 6850189"/>
                  <a:gd name="f730" fmla="*/ f530 1 695039"/>
                  <a:gd name="f731" fmla="*/ f531 1 6850189"/>
                  <a:gd name="f732" fmla="*/ f532 1 695039"/>
                  <a:gd name="f733" fmla="*/ f533 1 6850189"/>
                  <a:gd name="f734" fmla="*/ f534 1 695039"/>
                  <a:gd name="f735" fmla="*/ f535 1 6850189"/>
                  <a:gd name="f736" fmla="*/ f536 1 695039"/>
                  <a:gd name="f737" fmla="*/ f537 1 6850189"/>
                  <a:gd name="f738" fmla="*/ f538 1 6850189"/>
                  <a:gd name="f739" fmla="*/ f539 1 695039"/>
                  <a:gd name="f740" fmla="*/ f540 1 6850189"/>
                  <a:gd name="f741" fmla="*/ f541 1 695039"/>
                  <a:gd name="f742" fmla="*/ f542 1 6850189"/>
                  <a:gd name="f743" fmla="*/ f543 1 695039"/>
                  <a:gd name="f744" fmla="*/ f544 1 695039"/>
                  <a:gd name="f745" fmla="*/ f545 1 6850189"/>
                  <a:gd name="f746" fmla="*/ f546 1 695039"/>
                  <a:gd name="f747" fmla="*/ f547 1 6850189"/>
                  <a:gd name="f748" fmla="*/ f548 1 695039"/>
                  <a:gd name="f749" fmla="*/ f549 1 6850189"/>
                  <a:gd name="f750" fmla="*/ f550 1 695039"/>
                  <a:gd name="f751" fmla="*/ f551 1 6850189"/>
                  <a:gd name="f752" fmla="*/ f552 1 695039"/>
                  <a:gd name="f753" fmla="*/ f553 1 6850189"/>
                  <a:gd name="f754" fmla="*/ f554 1 6850189"/>
                  <a:gd name="f755" fmla="*/ f555 1 695039"/>
                  <a:gd name="f756" fmla="*/ f556 1 6850189"/>
                  <a:gd name="f757" fmla="*/ f557 1 695039"/>
                  <a:gd name="f758" fmla="*/ f558 1 695039"/>
                  <a:gd name="f759" fmla="*/ f559 1 6850189"/>
                  <a:gd name="f760" fmla="*/ f560 1 695039"/>
                  <a:gd name="f761" fmla="*/ f561 1 6850189"/>
                  <a:gd name="f762" fmla="*/ f562 1 695039"/>
                  <a:gd name="f763" fmla="*/ f563 1 695039"/>
                  <a:gd name="f764" fmla="*/ f564 1 6850189"/>
                  <a:gd name="f765" fmla="*/ f565 1 695039"/>
                  <a:gd name="f766" fmla="*/ f566 1 6850189"/>
                  <a:gd name="f767" fmla="*/ f567 1 695039"/>
                  <a:gd name="f768" fmla="*/ f568 1 695039"/>
                  <a:gd name="f769" fmla="*/ f569 1 6850189"/>
                  <a:gd name="f770" fmla="*/ f570 1 695039"/>
                  <a:gd name="f771" fmla="*/ f571 1 6850189"/>
                  <a:gd name="f772" fmla="*/ f572 1 695039"/>
                  <a:gd name="f773" fmla="*/ f573 1 695039"/>
                  <a:gd name="f774" fmla="*/ f574 1 695039"/>
                  <a:gd name="f775" fmla="*/ f575 1 695039"/>
                  <a:gd name="f776" fmla="*/ f576 1 6850189"/>
                  <a:gd name="f777" fmla="*/ f577 1 695039"/>
                  <a:gd name="f778" fmla="*/ f578 1 6850189"/>
                  <a:gd name="f779" fmla="*/ f579 1 695039"/>
                  <a:gd name="f780" fmla="*/ f580 1 695039"/>
                  <a:gd name="f781" fmla="*/ f581 1 6850189"/>
                  <a:gd name="f782" fmla="*/ f582 1 695039"/>
                  <a:gd name="f783" fmla="*/ f583 1 6850189"/>
                  <a:gd name="f784" fmla="*/ f584 1 695039"/>
                  <a:gd name="f785" fmla="*/ f585 1 6850189"/>
                  <a:gd name="f786" fmla="*/ f586 1 6850189"/>
                  <a:gd name="f787" fmla="*/ f587 1 695039"/>
                  <a:gd name="f788" fmla="*/ f588 1 6850189"/>
                  <a:gd name="f789" fmla="*/ f589 1 695039"/>
                  <a:gd name="f790" fmla="*/ f590 1 6850189"/>
                  <a:gd name="f791" fmla="*/ f591 1 695039"/>
                  <a:gd name="f792" fmla="*/ f592 1 6850189"/>
                  <a:gd name="f793" fmla="*/ f593 1 695039"/>
                  <a:gd name="f794" fmla="*/ f594 1 6850189"/>
                  <a:gd name="f795" fmla="*/ f595 1 695039"/>
                  <a:gd name="f796" fmla="*/ f596 1 6850189"/>
                  <a:gd name="f797" fmla="*/ f597 1 695039"/>
                  <a:gd name="f798" fmla="*/ f598 1 6850189"/>
                  <a:gd name="f799" fmla="*/ f599 1 6850189"/>
                  <a:gd name="f800" fmla="*/ f600 1 695039"/>
                  <a:gd name="f801" fmla="*/ f601 1 6850189"/>
                  <a:gd name="f802" fmla="*/ f602 1 695039"/>
                  <a:gd name="f803" fmla="*/ f603 1 6850189"/>
                  <a:gd name="f804" fmla="*/ f604 1 695039"/>
                  <a:gd name="f805" fmla="*/ f605 1 6850189"/>
                  <a:gd name="f806" fmla="*/ f606 1 695039"/>
                  <a:gd name="f807" fmla="*/ f607 1 6850189"/>
                  <a:gd name="f808" fmla="*/ f608 1 695039"/>
                  <a:gd name="f809" fmla="*/ f609 1 6850189"/>
                  <a:gd name="f810" fmla="*/ f610 1 695039"/>
                  <a:gd name="f811" fmla="*/ f611 1 6850189"/>
                  <a:gd name="f812" fmla="*/ f612 1 695039"/>
                  <a:gd name="f813" fmla="*/ f613 1 6850189"/>
                  <a:gd name="f814" fmla="*/ f614 1 695039"/>
                  <a:gd name="f815" fmla="*/ f615 1 6850189"/>
                  <a:gd name="f816" fmla="*/ f616 1 6850189"/>
                  <a:gd name="f817" fmla="*/ f617 1 6850189"/>
                  <a:gd name="f818" fmla="*/ f618 1 695039"/>
                  <a:gd name="f819" fmla="*/ f619 1 6850189"/>
                  <a:gd name="f820" fmla="*/ f620 1 6850189"/>
                  <a:gd name="f821" fmla="*/ f621 1 695039"/>
                  <a:gd name="f822" fmla="*/ f622 1 6850189"/>
                  <a:gd name="f823" fmla="*/ f623 1 6850189"/>
                  <a:gd name="f824" fmla="*/ f624 1 6850189"/>
                  <a:gd name="f825" fmla="*/ f625 1 695039"/>
                  <a:gd name="f826" fmla="*/ f626 1 6850189"/>
                  <a:gd name="f827" fmla="*/ f627 1 695039"/>
                  <a:gd name="f828" fmla="*/ f628 1 6850189"/>
                  <a:gd name="f829" fmla="*/ f629 1 695039"/>
                  <a:gd name="f830" fmla="*/ f630 1 6850189"/>
                  <a:gd name="f831" fmla="*/ f631 1 695039"/>
                  <a:gd name="f832" fmla="*/ f632 1 6850189"/>
                  <a:gd name="f833" fmla="*/ f633 1 695039"/>
                  <a:gd name="f834" fmla="*/ f634 1 695039"/>
                  <a:gd name="f835" fmla="*/ f5 1 f434"/>
                  <a:gd name="f836" fmla="*/ f6 1 f434"/>
                  <a:gd name="f837" fmla="*/ f5 1 f435"/>
                  <a:gd name="f838" fmla="*/ f7 1 f435"/>
                  <a:gd name="f839" fmla="+- f635 0 f1"/>
                  <a:gd name="f840" fmla="*/ f636 1 f434"/>
                  <a:gd name="f841" fmla="*/ f637 1 f435"/>
                  <a:gd name="f842" fmla="*/ f638 1 f434"/>
                  <a:gd name="f843" fmla="*/ f639 1 f435"/>
                  <a:gd name="f844" fmla="*/ f640 1 f434"/>
                  <a:gd name="f845" fmla="*/ f641 1 f434"/>
                  <a:gd name="f846" fmla="*/ f642 1 f435"/>
                  <a:gd name="f847" fmla="*/ f643 1 f435"/>
                  <a:gd name="f848" fmla="*/ f644 1 f434"/>
                  <a:gd name="f849" fmla="*/ f645 1 f435"/>
                  <a:gd name="f850" fmla="*/ f646 1 f434"/>
                  <a:gd name="f851" fmla="*/ f647 1 f434"/>
                  <a:gd name="f852" fmla="*/ f648 1 f435"/>
                  <a:gd name="f853" fmla="*/ f649 1 f434"/>
                  <a:gd name="f854" fmla="*/ f650 1 f435"/>
                  <a:gd name="f855" fmla="*/ f651 1 f434"/>
                  <a:gd name="f856" fmla="*/ f652 1 f435"/>
                  <a:gd name="f857" fmla="*/ f653 1 f434"/>
                  <a:gd name="f858" fmla="*/ f654 1 f435"/>
                  <a:gd name="f859" fmla="*/ f655 1 f434"/>
                  <a:gd name="f860" fmla="*/ f656 1 f435"/>
                  <a:gd name="f861" fmla="*/ f657 1 f434"/>
                  <a:gd name="f862" fmla="*/ f658 1 f435"/>
                  <a:gd name="f863" fmla="*/ f659 1 f434"/>
                  <a:gd name="f864" fmla="*/ f660 1 f435"/>
                  <a:gd name="f865" fmla="*/ f661 1 f434"/>
                  <a:gd name="f866" fmla="*/ f662 1 f435"/>
                  <a:gd name="f867" fmla="*/ f663 1 f434"/>
                  <a:gd name="f868" fmla="*/ f664 1 f435"/>
                  <a:gd name="f869" fmla="*/ f665 1 f434"/>
                  <a:gd name="f870" fmla="*/ f666 1 f435"/>
                  <a:gd name="f871" fmla="*/ f667 1 f434"/>
                  <a:gd name="f872" fmla="*/ f668 1 f435"/>
                  <a:gd name="f873" fmla="*/ f669 1 f434"/>
                  <a:gd name="f874" fmla="*/ f670 1 f435"/>
                  <a:gd name="f875" fmla="*/ f671 1 f434"/>
                  <a:gd name="f876" fmla="*/ f672 1 f435"/>
                  <a:gd name="f877" fmla="*/ f673 1 f435"/>
                  <a:gd name="f878" fmla="*/ f674 1 f434"/>
                  <a:gd name="f879" fmla="*/ f675 1 f435"/>
                  <a:gd name="f880" fmla="*/ f676 1 f434"/>
                  <a:gd name="f881" fmla="*/ f677 1 f435"/>
                  <a:gd name="f882" fmla="*/ f678 1 f435"/>
                  <a:gd name="f883" fmla="*/ f679 1 f434"/>
                  <a:gd name="f884" fmla="*/ f680 1 f435"/>
                  <a:gd name="f885" fmla="*/ f681 1 f434"/>
                  <a:gd name="f886" fmla="*/ f682 1 f435"/>
                  <a:gd name="f887" fmla="*/ f683 1 f434"/>
                  <a:gd name="f888" fmla="*/ f684 1 f435"/>
                  <a:gd name="f889" fmla="*/ f685 1 f434"/>
                  <a:gd name="f890" fmla="*/ f686 1 f435"/>
                  <a:gd name="f891" fmla="*/ f687 1 f434"/>
                  <a:gd name="f892" fmla="*/ f688 1 f435"/>
                  <a:gd name="f893" fmla="*/ f689 1 f435"/>
                  <a:gd name="f894" fmla="*/ f690 1 f434"/>
                  <a:gd name="f895" fmla="*/ f691 1 f434"/>
                  <a:gd name="f896" fmla="*/ f692 1 f435"/>
                  <a:gd name="f897" fmla="*/ f693 1 f434"/>
                  <a:gd name="f898" fmla="*/ f694 1 f435"/>
                  <a:gd name="f899" fmla="*/ f695 1 f434"/>
                  <a:gd name="f900" fmla="*/ f696 1 f435"/>
                  <a:gd name="f901" fmla="*/ f697 1 f434"/>
                  <a:gd name="f902" fmla="*/ f698 1 f435"/>
                  <a:gd name="f903" fmla="*/ f699 1 f434"/>
                  <a:gd name="f904" fmla="*/ f700 1 f435"/>
                  <a:gd name="f905" fmla="*/ f701 1 f434"/>
                  <a:gd name="f906" fmla="*/ f702 1 f435"/>
                  <a:gd name="f907" fmla="*/ f703 1 f434"/>
                  <a:gd name="f908" fmla="*/ f704 1 f435"/>
                  <a:gd name="f909" fmla="*/ f705 1 f434"/>
                  <a:gd name="f910" fmla="*/ f706 1 f435"/>
                  <a:gd name="f911" fmla="*/ f707 1 f434"/>
                  <a:gd name="f912" fmla="*/ f708 1 f435"/>
                  <a:gd name="f913" fmla="*/ f709 1 f434"/>
                  <a:gd name="f914" fmla="*/ f710 1 f435"/>
                  <a:gd name="f915" fmla="*/ f711 1 f434"/>
                  <a:gd name="f916" fmla="*/ f712 1 f434"/>
                  <a:gd name="f917" fmla="*/ f713 1 f435"/>
                  <a:gd name="f918" fmla="*/ f714 1 f434"/>
                  <a:gd name="f919" fmla="*/ f715 1 f435"/>
                  <a:gd name="f920" fmla="*/ f716 1 f435"/>
                  <a:gd name="f921" fmla="*/ f717 1 f434"/>
                  <a:gd name="f922" fmla="*/ f718 1 f435"/>
                  <a:gd name="f923" fmla="*/ f719 1 f434"/>
                  <a:gd name="f924" fmla="*/ f720 1 f435"/>
                  <a:gd name="f925" fmla="*/ f721 1 f434"/>
                  <a:gd name="f926" fmla="*/ f722 1 f435"/>
                  <a:gd name="f927" fmla="*/ f723 1 f434"/>
                  <a:gd name="f928" fmla="*/ f724 1 f435"/>
                  <a:gd name="f929" fmla="*/ f725 1 f434"/>
                  <a:gd name="f930" fmla="*/ f726 1 f435"/>
                  <a:gd name="f931" fmla="*/ f727 1 f434"/>
                  <a:gd name="f932" fmla="*/ f728 1 f435"/>
                  <a:gd name="f933" fmla="*/ f729 1 f434"/>
                  <a:gd name="f934" fmla="*/ f730 1 f435"/>
                  <a:gd name="f935" fmla="*/ f731 1 f434"/>
                  <a:gd name="f936" fmla="*/ f732 1 f435"/>
                  <a:gd name="f937" fmla="*/ f733 1 f434"/>
                  <a:gd name="f938" fmla="*/ f734 1 f435"/>
                  <a:gd name="f939" fmla="*/ f735 1 f434"/>
                  <a:gd name="f940" fmla="*/ f736 1 f435"/>
                  <a:gd name="f941" fmla="*/ f737 1 f434"/>
                  <a:gd name="f942" fmla="*/ f738 1 f434"/>
                  <a:gd name="f943" fmla="*/ f739 1 f435"/>
                  <a:gd name="f944" fmla="*/ f740 1 f434"/>
                  <a:gd name="f945" fmla="*/ f741 1 f435"/>
                  <a:gd name="f946" fmla="*/ f742 1 f434"/>
                  <a:gd name="f947" fmla="*/ f743 1 f435"/>
                  <a:gd name="f948" fmla="*/ f744 1 f435"/>
                  <a:gd name="f949" fmla="*/ f745 1 f434"/>
                  <a:gd name="f950" fmla="*/ f746 1 f435"/>
                  <a:gd name="f951" fmla="*/ f747 1 f434"/>
                  <a:gd name="f952" fmla="*/ f748 1 f435"/>
                  <a:gd name="f953" fmla="*/ f749 1 f434"/>
                  <a:gd name="f954" fmla="*/ f750 1 f435"/>
                  <a:gd name="f955" fmla="*/ f751 1 f434"/>
                  <a:gd name="f956" fmla="*/ f752 1 f435"/>
                  <a:gd name="f957" fmla="*/ f753 1 f434"/>
                  <a:gd name="f958" fmla="*/ f754 1 f434"/>
                  <a:gd name="f959" fmla="*/ f755 1 f435"/>
                  <a:gd name="f960" fmla="*/ f756 1 f434"/>
                  <a:gd name="f961" fmla="*/ f757 1 f435"/>
                  <a:gd name="f962" fmla="*/ f758 1 f435"/>
                  <a:gd name="f963" fmla="*/ f759 1 f434"/>
                  <a:gd name="f964" fmla="*/ f760 1 f435"/>
                  <a:gd name="f965" fmla="*/ f761 1 f434"/>
                  <a:gd name="f966" fmla="*/ f762 1 f435"/>
                  <a:gd name="f967" fmla="*/ f763 1 f435"/>
                  <a:gd name="f968" fmla="*/ f764 1 f434"/>
                  <a:gd name="f969" fmla="*/ f765 1 f435"/>
                  <a:gd name="f970" fmla="*/ f766 1 f434"/>
                  <a:gd name="f971" fmla="*/ f767 1 f435"/>
                  <a:gd name="f972" fmla="*/ f768 1 f435"/>
                  <a:gd name="f973" fmla="*/ f769 1 f434"/>
                  <a:gd name="f974" fmla="*/ f770 1 f435"/>
                  <a:gd name="f975" fmla="*/ f771 1 f434"/>
                  <a:gd name="f976" fmla="*/ f772 1 f435"/>
                  <a:gd name="f977" fmla="*/ f773 1 f435"/>
                  <a:gd name="f978" fmla="*/ f774 1 f435"/>
                  <a:gd name="f979" fmla="*/ f775 1 f435"/>
                  <a:gd name="f980" fmla="*/ f776 1 f434"/>
                  <a:gd name="f981" fmla="*/ f777 1 f435"/>
                  <a:gd name="f982" fmla="*/ f778 1 f434"/>
                  <a:gd name="f983" fmla="*/ f779 1 f435"/>
                  <a:gd name="f984" fmla="*/ f780 1 f435"/>
                  <a:gd name="f985" fmla="*/ f781 1 f434"/>
                  <a:gd name="f986" fmla="*/ f782 1 f435"/>
                  <a:gd name="f987" fmla="*/ f783 1 f434"/>
                  <a:gd name="f988" fmla="*/ f784 1 f435"/>
                  <a:gd name="f989" fmla="*/ f785 1 f434"/>
                  <a:gd name="f990" fmla="*/ f786 1 f434"/>
                  <a:gd name="f991" fmla="*/ f787 1 f435"/>
                  <a:gd name="f992" fmla="*/ f788 1 f434"/>
                  <a:gd name="f993" fmla="*/ f789 1 f435"/>
                  <a:gd name="f994" fmla="*/ f790 1 f434"/>
                  <a:gd name="f995" fmla="*/ f791 1 f435"/>
                  <a:gd name="f996" fmla="*/ f792 1 f434"/>
                  <a:gd name="f997" fmla="*/ f793 1 f435"/>
                  <a:gd name="f998" fmla="*/ f794 1 f434"/>
                  <a:gd name="f999" fmla="*/ f795 1 f435"/>
                  <a:gd name="f1000" fmla="*/ f796 1 f434"/>
                  <a:gd name="f1001" fmla="*/ f797 1 f435"/>
                  <a:gd name="f1002" fmla="*/ f798 1 f434"/>
                  <a:gd name="f1003" fmla="*/ f799 1 f434"/>
                  <a:gd name="f1004" fmla="*/ f800 1 f435"/>
                  <a:gd name="f1005" fmla="*/ f801 1 f434"/>
                  <a:gd name="f1006" fmla="*/ f802 1 f435"/>
                  <a:gd name="f1007" fmla="*/ f803 1 f434"/>
                  <a:gd name="f1008" fmla="*/ f804 1 f435"/>
                  <a:gd name="f1009" fmla="*/ f805 1 f434"/>
                  <a:gd name="f1010" fmla="*/ f806 1 f435"/>
                  <a:gd name="f1011" fmla="*/ f807 1 f434"/>
                  <a:gd name="f1012" fmla="*/ f808 1 f435"/>
                  <a:gd name="f1013" fmla="*/ f809 1 f434"/>
                  <a:gd name="f1014" fmla="*/ f810 1 f435"/>
                  <a:gd name="f1015" fmla="*/ f811 1 f434"/>
                  <a:gd name="f1016" fmla="*/ f812 1 f435"/>
                  <a:gd name="f1017" fmla="*/ f813 1 f434"/>
                  <a:gd name="f1018" fmla="*/ f814 1 f435"/>
                  <a:gd name="f1019" fmla="*/ f815 1 f434"/>
                  <a:gd name="f1020" fmla="*/ f816 1 f434"/>
                  <a:gd name="f1021" fmla="*/ f817 1 f434"/>
                  <a:gd name="f1022" fmla="*/ f818 1 f435"/>
                  <a:gd name="f1023" fmla="*/ f819 1 f434"/>
                  <a:gd name="f1024" fmla="*/ f820 1 f434"/>
                  <a:gd name="f1025" fmla="*/ f821 1 f435"/>
                  <a:gd name="f1026" fmla="*/ f822 1 f434"/>
                  <a:gd name="f1027" fmla="*/ f823 1 f434"/>
                  <a:gd name="f1028" fmla="*/ f824 1 f434"/>
                  <a:gd name="f1029" fmla="*/ f825 1 f435"/>
                  <a:gd name="f1030" fmla="*/ f826 1 f434"/>
                  <a:gd name="f1031" fmla="*/ f827 1 f435"/>
                  <a:gd name="f1032" fmla="*/ f828 1 f434"/>
                  <a:gd name="f1033" fmla="*/ f829 1 f435"/>
                  <a:gd name="f1034" fmla="*/ f830 1 f434"/>
                  <a:gd name="f1035" fmla="*/ f831 1 f435"/>
                  <a:gd name="f1036" fmla="*/ f832 1 f434"/>
                  <a:gd name="f1037" fmla="*/ f833 1 f435"/>
                  <a:gd name="f1038" fmla="*/ f834 1 f435"/>
                  <a:gd name="f1039" fmla="*/ f835 f429 1"/>
                  <a:gd name="f1040" fmla="*/ f836 f429 1"/>
                  <a:gd name="f1041" fmla="*/ f838 f430 1"/>
                  <a:gd name="f1042" fmla="*/ f837 f430 1"/>
                  <a:gd name="f1043" fmla="*/ f840 f429 1"/>
                  <a:gd name="f1044" fmla="*/ f841 f430 1"/>
                  <a:gd name="f1045" fmla="*/ f842 f429 1"/>
                  <a:gd name="f1046" fmla="*/ f843 f430 1"/>
                  <a:gd name="f1047" fmla="*/ f844 f429 1"/>
                  <a:gd name="f1048" fmla="*/ f845 f429 1"/>
                  <a:gd name="f1049" fmla="*/ f846 f430 1"/>
                  <a:gd name="f1050" fmla="*/ f847 f430 1"/>
                  <a:gd name="f1051" fmla="*/ f848 f429 1"/>
                  <a:gd name="f1052" fmla="*/ f849 f430 1"/>
                  <a:gd name="f1053" fmla="*/ f850 f429 1"/>
                  <a:gd name="f1054" fmla="*/ f851 f429 1"/>
                  <a:gd name="f1055" fmla="*/ f852 f430 1"/>
                  <a:gd name="f1056" fmla="*/ f853 f429 1"/>
                  <a:gd name="f1057" fmla="*/ f854 f430 1"/>
                  <a:gd name="f1058" fmla="*/ f855 f429 1"/>
                  <a:gd name="f1059" fmla="*/ f856 f430 1"/>
                  <a:gd name="f1060" fmla="*/ f857 f429 1"/>
                  <a:gd name="f1061" fmla="*/ f858 f430 1"/>
                  <a:gd name="f1062" fmla="*/ f859 f429 1"/>
                  <a:gd name="f1063" fmla="*/ f860 f430 1"/>
                  <a:gd name="f1064" fmla="*/ f861 f429 1"/>
                  <a:gd name="f1065" fmla="*/ f862 f430 1"/>
                  <a:gd name="f1066" fmla="*/ f863 f429 1"/>
                  <a:gd name="f1067" fmla="*/ f864 f430 1"/>
                  <a:gd name="f1068" fmla="*/ f865 f429 1"/>
                  <a:gd name="f1069" fmla="*/ f866 f430 1"/>
                  <a:gd name="f1070" fmla="*/ f867 f429 1"/>
                  <a:gd name="f1071" fmla="*/ f868 f430 1"/>
                  <a:gd name="f1072" fmla="*/ f869 f429 1"/>
                  <a:gd name="f1073" fmla="*/ f870 f430 1"/>
                  <a:gd name="f1074" fmla="*/ f871 f429 1"/>
                  <a:gd name="f1075" fmla="*/ f872 f430 1"/>
                  <a:gd name="f1076" fmla="*/ f873 f429 1"/>
                  <a:gd name="f1077" fmla="*/ f874 f430 1"/>
                  <a:gd name="f1078" fmla="*/ f875 f429 1"/>
                  <a:gd name="f1079" fmla="*/ f876 f430 1"/>
                  <a:gd name="f1080" fmla="*/ f877 f430 1"/>
                  <a:gd name="f1081" fmla="*/ f878 f429 1"/>
                  <a:gd name="f1082" fmla="*/ f879 f430 1"/>
                  <a:gd name="f1083" fmla="*/ f880 f429 1"/>
                  <a:gd name="f1084" fmla="*/ f881 f430 1"/>
                  <a:gd name="f1085" fmla="*/ f882 f430 1"/>
                  <a:gd name="f1086" fmla="*/ f883 f429 1"/>
                  <a:gd name="f1087" fmla="*/ f884 f430 1"/>
                  <a:gd name="f1088" fmla="*/ f885 f429 1"/>
                  <a:gd name="f1089" fmla="*/ f886 f430 1"/>
                  <a:gd name="f1090" fmla="*/ f887 f429 1"/>
                  <a:gd name="f1091" fmla="*/ f888 f430 1"/>
                  <a:gd name="f1092" fmla="*/ f889 f429 1"/>
                  <a:gd name="f1093" fmla="*/ f890 f430 1"/>
                  <a:gd name="f1094" fmla="*/ f891 f429 1"/>
                  <a:gd name="f1095" fmla="*/ f892 f430 1"/>
                  <a:gd name="f1096" fmla="*/ f893 f430 1"/>
                  <a:gd name="f1097" fmla="*/ f894 f429 1"/>
                  <a:gd name="f1098" fmla="*/ f895 f429 1"/>
                  <a:gd name="f1099" fmla="*/ f896 f430 1"/>
                  <a:gd name="f1100" fmla="*/ f897 f429 1"/>
                  <a:gd name="f1101" fmla="*/ f898 f430 1"/>
                  <a:gd name="f1102" fmla="*/ f899 f429 1"/>
                  <a:gd name="f1103" fmla="*/ f900 f430 1"/>
                  <a:gd name="f1104" fmla="*/ f901 f429 1"/>
                  <a:gd name="f1105" fmla="*/ f902 f430 1"/>
                  <a:gd name="f1106" fmla="*/ f903 f429 1"/>
                  <a:gd name="f1107" fmla="*/ f904 f430 1"/>
                  <a:gd name="f1108" fmla="*/ f905 f429 1"/>
                  <a:gd name="f1109" fmla="*/ f906 f430 1"/>
                  <a:gd name="f1110" fmla="*/ f907 f429 1"/>
                  <a:gd name="f1111" fmla="*/ f908 f430 1"/>
                  <a:gd name="f1112" fmla="*/ f909 f429 1"/>
                  <a:gd name="f1113" fmla="*/ f910 f430 1"/>
                  <a:gd name="f1114" fmla="*/ f911 f429 1"/>
                  <a:gd name="f1115" fmla="*/ f912 f430 1"/>
                  <a:gd name="f1116" fmla="*/ f913 f429 1"/>
                  <a:gd name="f1117" fmla="*/ f914 f430 1"/>
                  <a:gd name="f1118" fmla="*/ f915 f429 1"/>
                  <a:gd name="f1119" fmla="*/ f916 f429 1"/>
                  <a:gd name="f1120" fmla="*/ f917 f430 1"/>
                  <a:gd name="f1121" fmla="*/ f918 f429 1"/>
                  <a:gd name="f1122" fmla="*/ f919 f430 1"/>
                  <a:gd name="f1123" fmla="*/ f920 f430 1"/>
                  <a:gd name="f1124" fmla="*/ f921 f429 1"/>
                  <a:gd name="f1125" fmla="*/ f922 f430 1"/>
                  <a:gd name="f1126" fmla="*/ f923 f429 1"/>
                  <a:gd name="f1127" fmla="*/ f924 f430 1"/>
                  <a:gd name="f1128" fmla="*/ f925 f429 1"/>
                  <a:gd name="f1129" fmla="*/ f926 f430 1"/>
                  <a:gd name="f1130" fmla="*/ f927 f429 1"/>
                  <a:gd name="f1131" fmla="*/ f928 f430 1"/>
                  <a:gd name="f1132" fmla="*/ f929 f429 1"/>
                  <a:gd name="f1133" fmla="*/ f930 f430 1"/>
                  <a:gd name="f1134" fmla="*/ f931 f429 1"/>
                  <a:gd name="f1135" fmla="*/ f932 f430 1"/>
                  <a:gd name="f1136" fmla="*/ f933 f429 1"/>
                  <a:gd name="f1137" fmla="*/ f934 f430 1"/>
                  <a:gd name="f1138" fmla="*/ f935 f429 1"/>
                  <a:gd name="f1139" fmla="*/ f936 f430 1"/>
                  <a:gd name="f1140" fmla="*/ f937 f429 1"/>
                  <a:gd name="f1141" fmla="*/ f938 f430 1"/>
                  <a:gd name="f1142" fmla="*/ f939 f429 1"/>
                  <a:gd name="f1143" fmla="*/ f940 f430 1"/>
                  <a:gd name="f1144" fmla="*/ f941 f429 1"/>
                  <a:gd name="f1145" fmla="*/ f942 f429 1"/>
                  <a:gd name="f1146" fmla="*/ f943 f430 1"/>
                  <a:gd name="f1147" fmla="*/ f944 f429 1"/>
                  <a:gd name="f1148" fmla="*/ f945 f430 1"/>
                  <a:gd name="f1149" fmla="*/ f946 f429 1"/>
                  <a:gd name="f1150" fmla="*/ f947 f430 1"/>
                  <a:gd name="f1151" fmla="*/ f948 f430 1"/>
                  <a:gd name="f1152" fmla="*/ f949 f429 1"/>
                  <a:gd name="f1153" fmla="*/ f950 f430 1"/>
                  <a:gd name="f1154" fmla="*/ f951 f429 1"/>
                  <a:gd name="f1155" fmla="*/ f952 f430 1"/>
                  <a:gd name="f1156" fmla="*/ f953 f429 1"/>
                  <a:gd name="f1157" fmla="*/ f954 f430 1"/>
                  <a:gd name="f1158" fmla="*/ f955 f429 1"/>
                  <a:gd name="f1159" fmla="*/ f956 f430 1"/>
                  <a:gd name="f1160" fmla="*/ f957 f429 1"/>
                  <a:gd name="f1161" fmla="*/ f958 f429 1"/>
                  <a:gd name="f1162" fmla="*/ f959 f430 1"/>
                  <a:gd name="f1163" fmla="*/ f960 f429 1"/>
                  <a:gd name="f1164" fmla="*/ f961 f430 1"/>
                  <a:gd name="f1165" fmla="*/ f962 f430 1"/>
                  <a:gd name="f1166" fmla="*/ f963 f429 1"/>
                  <a:gd name="f1167" fmla="*/ f964 f430 1"/>
                  <a:gd name="f1168" fmla="*/ f965 f429 1"/>
                  <a:gd name="f1169" fmla="*/ f966 f430 1"/>
                  <a:gd name="f1170" fmla="*/ f967 f430 1"/>
                  <a:gd name="f1171" fmla="*/ f968 f429 1"/>
                  <a:gd name="f1172" fmla="*/ f969 f430 1"/>
                  <a:gd name="f1173" fmla="*/ f970 f429 1"/>
                  <a:gd name="f1174" fmla="*/ f971 f430 1"/>
                  <a:gd name="f1175" fmla="*/ f972 f430 1"/>
                  <a:gd name="f1176" fmla="*/ f973 f429 1"/>
                  <a:gd name="f1177" fmla="*/ f974 f430 1"/>
                  <a:gd name="f1178" fmla="*/ f975 f429 1"/>
                  <a:gd name="f1179" fmla="*/ f976 f430 1"/>
                  <a:gd name="f1180" fmla="*/ f977 f430 1"/>
                  <a:gd name="f1181" fmla="*/ f978 f430 1"/>
                  <a:gd name="f1182" fmla="*/ f979 f430 1"/>
                  <a:gd name="f1183" fmla="*/ f980 f429 1"/>
                  <a:gd name="f1184" fmla="*/ f981 f430 1"/>
                  <a:gd name="f1185" fmla="*/ f982 f429 1"/>
                  <a:gd name="f1186" fmla="*/ f983 f430 1"/>
                  <a:gd name="f1187" fmla="*/ f984 f430 1"/>
                  <a:gd name="f1188" fmla="*/ f985 f429 1"/>
                  <a:gd name="f1189" fmla="*/ f986 f430 1"/>
                  <a:gd name="f1190" fmla="*/ f987 f429 1"/>
                  <a:gd name="f1191" fmla="*/ f988 f430 1"/>
                  <a:gd name="f1192" fmla="*/ f989 f429 1"/>
                  <a:gd name="f1193" fmla="*/ f990 f429 1"/>
                  <a:gd name="f1194" fmla="*/ f991 f430 1"/>
                  <a:gd name="f1195" fmla="*/ f992 f429 1"/>
                  <a:gd name="f1196" fmla="*/ f993 f430 1"/>
                  <a:gd name="f1197" fmla="*/ f994 f429 1"/>
                  <a:gd name="f1198" fmla="*/ f995 f430 1"/>
                  <a:gd name="f1199" fmla="*/ f996 f429 1"/>
                  <a:gd name="f1200" fmla="*/ f997 f430 1"/>
                  <a:gd name="f1201" fmla="*/ f998 f429 1"/>
                  <a:gd name="f1202" fmla="*/ f999 f430 1"/>
                  <a:gd name="f1203" fmla="*/ f1000 f429 1"/>
                  <a:gd name="f1204" fmla="*/ f1001 f430 1"/>
                  <a:gd name="f1205" fmla="*/ f1002 f429 1"/>
                  <a:gd name="f1206" fmla="*/ f1003 f429 1"/>
                  <a:gd name="f1207" fmla="*/ f1004 f430 1"/>
                  <a:gd name="f1208" fmla="*/ f1005 f429 1"/>
                  <a:gd name="f1209" fmla="*/ f1006 f430 1"/>
                  <a:gd name="f1210" fmla="*/ f1007 f429 1"/>
                  <a:gd name="f1211" fmla="*/ f1008 f430 1"/>
                  <a:gd name="f1212" fmla="*/ f1009 f429 1"/>
                  <a:gd name="f1213" fmla="*/ f1010 f430 1"/>
                  <a:gd name="f1214" fmla="*/ f1011 f429 1"/>
                  <a:gd name="f1215" fmla="*/ f1012 f430 1"/>
                  <a:gd name="f1216" fmla="*/ f1013 f429 1"/>
                  <a:gd name="f1217" fmla="*/ f1014 f430 1"/>
                  <a:gd name="f1218" fmla="*/ f1015 f429 1"/>
                  <a:gd name="f1219" fmla="*/ f1016 f430 1"/>
                  <a:gd name="f1220" fmla="*/ f1017 f429 1"/>
                  <a:gd name="f1221" fmla="*/ f1018 f430 1"/>
                  <a:gd name="f1222" fmla="*/ f1019 f429 1"/>
                  <a:gd name="f1223" fmla="*/ f1020 f429 1"/>
                  <a:gd name="f1224" fmla="*/ f1021 f429 1"/>
                  <a:gd name="f1225" fmla="*/ f1022 f430 1"/>
                  <a:gd name="f1226" fmla="*/ f1023 f429 1"/>
                  <a:gd name="f1227" fmla="*/ f1024 f429 1"/>
                  <a:gd name="f1228" fmla="*/ f1025 f430 1"/>
                  <a:gd name="f1229" fmla="*/ f1026 f429 1"/>
                  <a:gd name="f1230" fmla="*/ f1027 f429 1"/>
                  <a:gd name="f1231" fmla="*/ f1028 f429 1"/>
                  <a:gd name="f1232" fmla="*/ f1029 f430 1"/>
                  <a:gd name="f1233" fmla="*/ f1030 f429 1"/>
                  <a:gd name="f1234" fmla="*/ f1031 f430 1"/>
                  <a:gd name="f1235" fmla="*/ f1032 f429 1"/>
                  <a:gd name="f1236" fmla="*/ f1033 f430 1"/>
                  <a:gd name="f1237" fmla="*/ f1034 f429 1"/>
                  <a:gd name="f1238" fmla="*/ f1035 f430 1"/>
                  <a:gd name="f1239" fmla="*/ f1036 f429 1"/>
                  <a:gd name="f1240" fmla="*/ f1037 f430 1"/>
                  <a:gd name="f1241" fmla="*/ f1038 f43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839">
                    <a:pos x="f1043" y="f1044"/>
                  </a:cxn>
                  <a:cxn ang="f839">
                    <a:pos x="f1045" y="f1044"/>
                  </a:cxn>
                  <a:cxn ang="f839">
                    <a:pos x="f1045" y="f1046"/>
                  </a:cxn>
                  <a:cxn ang="f839">
                    <a:pos x="f1047" y="f1046"/>
                  </a:cxn>
                  <a:cxn ang="f839">
                    <a:pos x="f1048" y="f1049"/>
                  </a:cxn>
                  <a:cxn ang="f839">
                    <a:pos x="f1048" y="f1050"/>
                  </a:cxn>
                  <a:cxn ang="f839">
                    <a:pos x="f1051" y="f1050"/>
                  </a:cxn>
                  <a:cxn ang="f839">
                    <a:pos x="f1051" y="f1044"/>
                  </a:cxn>
                  <a:cxn ang="f839">
                    <a:pos x="f1043" y="f1044"/>
                  </a:cxn>
                  <a:cxn ang="f839">
                    <a:pos x="f1047" y="f1052"/>
                  </a:cxn>
                  <a:cxn ang="f839">
                    <a:pos x="f1053" y="f1052"/>
                  </a:cxn>
                  <a:cxn ang="f839">
                    <a:pos x="f1054" y="f1055"/>
                  </a:cxn>
                  <a:cxn ang="f839">
                    <a:pos x="f1056" y="f1057"/>
                  </a:cxn>
                  <a:cxn ang="f839">
                    <a:pos x="f1058" y="f1059"/>
                  </a:cxn>
                  <a:cxn ang="f839">
                    <a:pos x="f1060" y="f1061"/>
                  </a:cxn>
                  <a:cxn ang="f839">
                    <a:pos x="f1062" y="f1063"/>
                  </a:cxn>
                  <a:cxn ang="f839">
                    <a:pos x="f1064" y="f1065"/>
                  </a:cxn>
                  <a:cxn ang="f839">
                    <a:pos x="f1066" y="f1067"/>
                  </a:cxn>
                  <a:cxn ang="f839">
                    <a:pos x="f1068" y="f1069"/>
                  </a:cxn>
                  <a:cxn ang="f839">
                    <a:pos x="f1070" y="f1071"/>
                  </a:cxn>
                  <a:cxn ang="f839">
                    <a:pos x="f1072" y="f1073"/>
                  </a:cxn>
                  <a:cxn ang="f839">
                    <a:pos x="f1074" y="f1075"/>
                  </a:cxn>
                  <a:cxn ang="f839">
                    <a:pos x="f1076" y="f1077"/>
                  </a:cxn>
                  <a:cxn ang="f839">
                    <a:pos x="f1078" y="f1079"/>
                  </a:cxn>
                  <a:cxn ang="f839">
                    <a:pos x="f1060" y="f1080"/>
                  </a:cxn>
                  <a:cxn ang="f839">
                    <a:pos x="f1081" y="f1082"/>
                  </a:cxn>
                  <a:cxn ang="f839">
                    <a:pos x="f1083" y="f1084"/>
                  </a:cxn>
                  <a:cxn ang="f839">
                    <a:pos x="f1083" y="f1085"/>
                  </a:cxn>
                  <a:cxn ang="f839">
                    <a:pos x="f1086" y="f1087"/>
                  </a:cxn>
                  <a:cxn ang="f839">
                    <a:pos x="f1088" y="f1089"/>
                  </a:cxn>
                  <a:cxn ang="f839">
                    <a:pos x="f1090" y="f1091"/>
                  </a:cxn>
                  <a:cxn ang="f839">
                    <a:pos x="f1092" y="f1093"/>
                  </a:cxn>
                  <a:cxn ang="f839">
                    <a:pos x="f1094" y="f1095"/>
                  </a:cxn>
                  <a:cxn ang="f839">
                    <a:pos x="f1094" y="f1096"/>
                  </a:cxn>
                  <a:cxn ang="f839">
                    <a:pos x="f1097" y="f1096"/>
                  </a:cxn>
                  <a:cxn ang="f839">
                    <a:pos x="f1098" y="f1099"/>
                  </a:cxn>
                  <a:cxn ang="f839">
                    <a:pos x="f1100" y="f1101"/>
                  </a:cxn>
                  <a:cxn ang="f839">
                    <a:pos x="f1102" y="f1103"/>
                  </a:cxn>
                  <a:cxn ang="f839">
                    <a:pos x="f1104" y="f1105"/>
                  </a:cxn>
                  <a:cxn ang="f839">
                    <a:pos x="f1106" y="f1107"/>
                  </a:cxn>
                  <a:cxn ang="f839">
                    <a:pos x="f1108" y="f1109"/>
                  </a:cxn>
                  <a:cxn ang="f839">
                    <a:pos x="f1110" y="f1111"/>
                  </a:cxn>
                  <a:cxn ang="f839">
                    <a:pos x="f1112" y="f1113"/>
                  </a:cxn>
                  <a:cxn ang="f839">
                    <a:pos x="f1114" y="f1115"/>
                  </a:cxn>
                  <a:cxn ang="f839">
                    <a:pos x="f1116" y="f1117"/>
                  </a:cxn>
                  <a:cxn ang="f839">
                    <a:pos x="f1118" y="f1075"/>
                  </a:cxn>
                  <a:cxn ang="f839">
                    <a:pos x="f1119" y="f1120"/>
                  </a:cxn>
                  <a:cxn ang="f839">
                    <a:pos x="f1121" y="f1122"/>
                  </a:cxn>
                  <a:cxn ang="f839">
                    <a:pos x="f1119" y="f1123"/>
                  </a:cxn>
                  <a:cxn ang="f839">
                    <a:pos x="f1124" y="f1125"/>
                  </a:cxn>
                  <a:cxn ang="f839">
                    <a:pos x="f1126" y="f1127"/>
                  </a:cxn>
                  <a:cxn ang="f839">
                    <a:pos x="f1128" y="f1129"/>
                  </a:cxn>
                  <a:cxn ang="f839">
                    <a:pos x="f1130" y="f1131"/>
                  </a:cxn>
                  <a:cxn ang="f839">
                    <a:pos x="f1132" y="f1133"/>
                  </a:cxn>
                  <a:cxn ang="f839">
                    <a:pos x="f1134" y="f1135"/>
                  </a:cxn>
                  <a:cxn ang="f839">
                    <a:pos x="f1136" y="f1137"/>
                  </a:cxn>
                  <a:cxn ang="f839">
                    <a:pos x="f1138" y="f1139"/>
                  </a:cxn>
                  <a:cxn ang="f839">
                    <a:pos x="f1140" y="f1141"/>
                  </a:cxn>
                  <a:cxn ang="f839">
                    <a:pos x="f1142" y="f1143"/>
                  </a:cxn>
                  <a:cxn ang="f839">
                    <a:pos x="f1144" y="f1052"/>
                  </a:cxn>
                  <a:cxn ang="f839">
                    <a:pos x="f1145" y="f1146"/>
                  </a:cxn>
                  <a:cxn ang="f839">
                    <a:pos x="f1147" y="f1148"/>
                  </a:cxn>
                  <a:cxn ang="f839">
                    <a:pos x="f1149" y="f1150"/>
                  </a:cxn>
                  <a:cxn ang="f839">
                    <a:pos x="f1145" y="f1151"/>
                  </a:cxn>
                  <a:cxn ang="f839">
                    <a:pos x="f1152" y="f1153"/>
                  </a:cxn>
                  <a:cxn ang="f839">
                    <a:pos x="f1145" y="f1146"/>
                  </a:cxn>
                  <a:cxn ang="f839">
                    <a:pos x="f1154" y="f1155"/>
                  </a:cxn>
                  <a:cxn ang="f839">
                    <a:pos x="f1156" y="f1157"/>
                  </a:cxn>
                  <a:cxn ang="f839">
                    <a:pos x="f1158" y="f1159"/>
                  </a:cxn>
                  <a:cxn ang="f839">
                    <a:pos x="f1160" y="f1157"/>
                  </a:cxn>
                  <a:cxn ang="f839">
                    <a:pos x="f1161" y="f1162"/>
                  </a:cxn>
                  <a:cxn ang="f839">
                    <a:pos x="f1163" y="f1164"/>
                  </a:cxn>
                  <a:cxn ang="f839">
                    <a:pos x="f1147" y="f1165"/>
                  </a:cxn>
                  <a:cxn ang="f839">
                    <a:pos x="f1166" y="f1167"/>
                  </a:cxn>
                  <a:cxn ang="f839">
                    <a:pos x="f1168" y="f1169"/>
                  </a:cxn>
                  <a:cxn ang="f839">
                    <a:pos x="f1168" y="f1167"/>
                  </a:cxn>
                  <a:cxn ang="f839">
                    <a:pos x="f1163" y="f1170"/>
                  </a:cxn>
                  <a:cxn ang="f839">
                    <a:pos x="f1171" y="f1172"/>
                  </a:cxn>
                  <a:cxn ang="f839">
                    <a:pos x="f1173" y="f1174"/>
                  </a:cxn>
                  <a:cxn ang="f839">
                    <a:pos x="f1171" y="f1175"/>
                  </a:cxn>
                  <a:cxn ang="f839">
                    <a:pos x="f1176" y="f1177"/>
                  </a:cxn>
                  <a:cxn ang="f839">
                    <a:pos x="f1178" y="f1179"/>
                  </a:cxn>
                  <a:cxn ang="f839">
                    <a:pos x="f1176" y="f1180"/>
                  </a:cxn>
                  <a:cxn ang="f839">
                    <a:pos x="f1176" y="f1181"/>
                  </a:cxn>
                  <a:cxn ang="f839">
                    <a:pos x="f1178" y="f1182"/>
                  </a:cxn>
                  <a:cxn ang="f839">
                    <a:pos x="f1183" y="f1184"/>
                  </a:cxn>
                  <a:cxn ang="f839">
                    <a:pos x="f1185" y="f1186"/>
                  </a:cxn>
                  <a:cxn ang="f839">
                    <a:pos x="f1185" y="f1187"/>
                  </a:cxn>
                  <a:cxn ang="f839">
                    <a:pos x="f1188" y="f1189"/>
                  </a:cxn>
                  <a:cxn ang="f839">
                    <a:pos x="f1190" y="f1191"/>
                  </a:cxn>
                  <a:cxn ang="f839">
                    <a:pos x="f1192" y="f1175"/>
                  </a:cxn>
                  <a:cxn ang="f839">
                    <a:pos x="f1193" y="f1194"/>
                  </a:cxn>
                  <a:cxn ang="f839">
                    <a:pos x="f1195" y="f1196"/>
                  </a:cxn>
                  <a:cxn ang="f839">
                    <a:pos x="f1197" y="f1198"/>
                  </a:cxn>
                  <a:cxn ang="f839">
                    <a:pos x="f1199" y="f1200"/>
                  </a:cxn>
                  <a:cxn ang="f839">
                    <a:pos x="f1201" y="f1202"/>
                  </a:cxn>
                  <a:cxn ang="f839">
                    <a:pos x="f1203" y="f1204"/>
                  </a:cxn>
                  <a:cxn ang="f839">
                    <a:pos x="f1205" y="f1202"/>
                  </a:cxn>
                  <a:cxn ang="f839">
                    <a:pos x="f1206" y="f1207"/>
                  </a:cxn>
                  <a:cxn ang="f839">
                    <a:pos x="f1208" y="f1209"/>
                  </a:cxn>
                  <a:cxn ang="f839">
                    <a:pos x="f1210" y="f1211"/>
                  </a:cxn>
                  <a:cxn ang="f839">
                    <a:pos x="f1212" y="f1213"/>
                  </a:cxn>
                  <a:cxn ang="f839">
                    <a:pos x="f1214" y="f1215"/>
                  </a:cxn>
                  <a:cxn ang="f839">
                    <a:pos x="f1216" y="f1217"/>
                  </a:cxn>
                  <a:cxn ang="f839">
                    <a:pos x="f1218" y="f1219"/>
                  </a:cxn>
                  <a:cxn ang="f839">
                    <a:pos x="f1220" y="f1221"/>
                  </a:cxn>
                  <a:cxn ang="f839">
                    <a:pos x="f1222" y="f1150"/>
                  </a:cxn>
                  <a:cxn ang="f839">
                    <a:pos x="f1223" y="f1151"/>
                  </a:cxn>
                  <a:cxn ang="f839">
                    <a:pos x="f1224" y="f1225"/>
                  </a:cxn>
                  <a:cxn ang="f839">
                    <a:pos x="f1226" y="f1159"/>
                  </a:cxn>
                  <a:cxn ang="f839">
                    <a:pos x="f1224" y="f1159"/>
                  </a:cxn>
                  <a:cxn ang="f839">
                    <a:pos x="f1227" y="f1228"/>
                  </a:cxn>
                  <a:cxn ang="f839">
                    <a:pos x="f1227" y="f1159"/>
                  </a:cxn>
                  <a:cxn ang="f839">
                    <a:pos x="f1229" y="f1155"/>
                  </a:cxn>
                  <a:cxn ang="f839">
                    <a:pos x="f1230" y="f1228"/>
                  </a:cxn>
                  <a:cxn ang="f839">
                    <a:pos x="f1231" y="f1232"/>
                  </a:cxn>
                  <a:cxn ang="f839">
                    <a:pos x="f1233" y="f1234"/>
                  </a:cxn>
                  <a:cxn ang="f839">
                    <a:pos x="f1235" y="f1236"/>
                  </a:cxn>
                  <a:cxn ang="f839">
                    <a:pos x="f1237" y="f1238"/>
                  </a:cxn>
                  <a:cxn ang="f839">
                    <a:pos x="f1239" y="f1240"/>
                  </a:cxn>
                  <a:cxn ang="f839">
                    <a:pos x="f1237" y="f1241"/>
                  </a:cxn>
                </a:cxnLst>
                <a:rect l="f1039" t="f1042" r="f1040" b="f1041"/>
                <a:pathLst>
                  <a:path w="6850189" h="695039">
                    <a:moveTo>
                      <a:pt x="f8" y="f5"/>
                    </a:moveTo>
                    <a:lnTo>
                      <a:pt x="f5" y="f5"/>
                    </a:lnTo>
                    <a:lnTo>
                      <a:pt x="f5" y="f7"/>
                    </a:lnTo>
                    <a:lnTo>
                      <a:pt x="f9" y="f7"/>
                    </a:lnTo>
                    <a:cubicBezTo>
                      <a:pt x="f10" y="f7"/>
                      <a:pt x="f11" y="f12"/>
                      <a:pt x="f11" y="f13"/>
                    </a:cubicBezTo>
                    <a:lnTo>
                      <a:pt x="f11" y="f14"/>
                    </a:lnTo>
                    <a:lnTo>
                      <a:pt x="f15" y="f14"/>
                    </a:lnTo>
                    <a:lnTo>
                      <a:pt x="f15" y="f5"/>
                    </a:lnTo>
                    <a:lnTo>
                      <a:pt x="f8" y="f5"/>
                    </a:lnTo>
                    <a:close/>
                    <a:moveTo>
                      <a:pt x="f9" y="f16"/>
                    </a:moveTo>
                    <a:lnTo>
                      <a:pt x="f17" y="f16"/>
                    </a:lnTo>
                    <a:cubicBezTo>
                      <a:pt x="f18" y="f19"/>
                      <a:pt x="f20" y="f21"/>
                      <a:pt x="f22" y="f23"/>
                    </a:cubicBezTo>
                    <a:cubicBezTo>
                      <a:pt x="f24" y="f25"/>
                      <a:pt x="f26" y="f27"/>
                      <a:pt x="f28" y="f29"/>
                    </a:cubicBezTo>
                    <a:cubicBezTo>
                      <a:pt x="f30" y="f31"/>
                      <a:pt x="f32" y="f33"/>
                      <a:pt x="f34" y="f35"/>
                    </a:cubicBezTo>
                    <a:cubicBezTo>
                      <a:pt x="f36" y="f37"/>
                      <a:pt x="f38" y="f37"/>
                      <a:pt x="f39" y="f37"/>
                    </a:cubicBezTo>
                    <a:cubicBezTo>
                      <a:pt x="f40" y="f37"/>
                      <a:pt x="f41" y="f35"/>
                      <a:pt x="f42" y="f43"/>
                    </a:cubicBezTo>
                    <a:cubicBezTo>
                      <a:pt x="f44" y="f31"/>
                      <a:pt x="f45" y="f46"/>
                      <a:pt x="f47" y="f27"/>
                    </a:cubicBezTo>
                    <a:cubicBezTo>
                      <a:pt x="f48" y="f49"/>
                      <a:pt x="f50" y="f51"/>
                      <a:pt x="f52" y="f53"/>
                    </a:cubicBezTo>
                    <a:cubicBezTo>
                      <a:pt x="f54" y="f55"/>
                      <a:pt x="f56" y="f57"/>
                      <a:pt x="f58" y="f59"/>
                    </a:cubicBezTo>
                    <a:cubicBezTo>
                      <a:pt x="f60" y="f61"/>
                      <a:pt x="f62" y="f63"/>
                      <a:pt x="f64" y="f65"/>
                    </a:cubicBezTo>
                    <a:cubicBezTo>
                      <a:pt x="f66" y="f67"/>
                      <a:pt x="f68" y="f69"/>
                      <a:pt x="f68" y="f70"/>
                    </a:cubicBezTo>
                    <a:cubicBezTo>
                      <a:pt x="f68" y="f71"/>
                      <a:pt x="f72" y="f73"/>
                      <a:pt x="f62" y="f74"/>
                    </a:cubicBezTo>
                    <a:cubicBezTo>
                      <a:pt x="f75" y="f28"/>
                      <a:pt x="f76" y="f77"/>
                      <a:pt x="f78" y="f79"/>
                    </a:cubicBezTo>
                    <a:cubicBezTo>
                      <a:pt x="f52" y="f80"/>
                      <a:pt x="f81" y="f82"/>
                      <a:pt x="f83" y="f84"/>
                    </a:cubicBezTo>
                    <a:cubicBezTo>
                      <a:pt x="f85" y="f84"/>
                      <a:pt x="f41" y="f82"/>
                      <a:pt x="f39" y="f80"/>
                    </a:cubicBezTo>
                    <a:cubicBezTo>
                      <a:pt x="f86" y="f87"/>
                      <a:pt x="f88" y="f89"/>
                      <a:pt x="f90" y="f91"/>
                    </a:cubicBezTo>
                    <a:cubicBezTo>
                      <a:pt x="f92" y="f93"/>
                      <a:pt x="f94" y="f95"/>
                      <a:pt x="f96" y="f97"/>
                    </a:cubicBezTo>
                    <a:lnTo>
                      <a:pt x="f96" y="f98"/>
                    </a:lnTo>
                    <a:cubicBezTo>
                      <a:pt x="f96" y="f99"/>
                      <a:pt x="f100" y="f101"/>
                      <a:pt x="f102" y="f103"/>
                    </a:cubicBezTo>
                    <a:cubicBezTo>
                      <a:pt x="f104" y="f105"/>
                      <a:pt x="f93" y="f44"/>
                      <a:pt x="f106" y="f107"/>
                    </a:cubicBezTo>
                    <a:cubicBezTo>
                      <a:pt x="f108" y="f109"/>
                      <a:pt x="f110" y="f111"/>
                      <a:pt x="f112" y="f113"/>
                    </a:cubicBezTo>
                    <a:cubicBezTo>
                      <a:pt x="f114" y="f115"/>
                      <a:pt x="f116" y="f117"/>
                      <a:pt x="f118" y="f119"/>
                    </a:cubicBezTo>
                    <a:cubicBezTo>
                      <a:pt x="f120" y="f121"/>
                      <a:pt x="f122" y="f123"/>
                      <a:pt x="f124" y="f125"/>
                    </a:cubicBezTo>
                    <a:lnTo>
                      <a:pt x="f124" y="f126"/>
                    </a:lnTo>
                    <a:cubicBezTo>
                      <a:pt x="f124" y="f126"/>
                      <a:pt x="f127" y="f128"/>
                      <a:pt x="f127" y="f126"/>
                    </a:cubicBezTo>
                    <a:cubicBezTo>
                      <a:pt x="f129" y="f126"/>
                      <a:pt x="f130" y="f131"/>
                      <a:pt x="f132" y="f133"/>
                    </a:cubicBezTo>
                    <a:cubicBezTo>
                      <a:pt x="f134" y="f135"/>
                      <a:pt x="f136" y="f137"/>
                      <a:pt x="f138" y="f139"/>
                    </a:cubicBezTo>
                    <a:cubicBezTo>
                      <a:pt x="f140" y="f141"/>
                      <a:pt x="f142" y="f143"/>
                      <a:pt x="f144" y="f145"/>
                    </a:cubicBezTo>
                    <a:cubicBezTo>
                      <a:pt x="f146" y="f147"/>
                      <a:pt x="f100" y="f148"/>
                      <a:pt x="f149" y="f150"/>
                    </a:cubicBezTo>
                    <a:cubicBezTo>
                      <a:pt x="f151" y="f152"/>
                      <a:pt x="f153" y="f154"/>
                      <a:pt x="f153" y="f155"/>
                    </a:cubicBezTo>
                    <a:cubicBezTo>
                      <a:pt x="f156" y="f80"/>
                      <a:pt x="f153" y="f28"/>
                      <a:pt x="f151" y="f157"/>
                    </a:cubicBezTo>
                    <a:cubicBezTo>
                      <a:pt x="f151" y="f157"/>
                      <a:pt x="f153" y="f158"/>
                      <a:pt x="f156" y="f159"/>
                    </a:cubicBezTo>
                    <a:cubicBezTo>
                      <a:pt x="f160" y="f28"/>
                      <a:pt x="f161" y="f91"/>
                      <a:pt x="f162" y="f163"/>
                    </a:cubicBezTo>
                    <a:cubicBezTo>
                      <a:pt x="f164" y="f165"/>
                      <a:pt x="f166" y="f167"/>
                      <a:pt x="f168" y="f169"/>
                    </a:cubicBezTo>
                    <a:cubicBezTo>
                      <a:pt x="f170" y="f169"/>
                      <a:pt x="f171" y="f167"/>
                      <a:pt x="f172" y="f173"/>
                    </a:cubicBezTo>
                    <a:cubicBezTo>
                      <a:pt x="f174" y="f163"/>
                      <a:pt x="f175" y="f176"/>
                      <a:pt x="f177" y="f74"/>
                    </a:cubicBezTo>
                    <a:cubicBezTo>
                      <a:pt x="f178" y="f157"/>
                      <a:pt x="f179" y="f180"/>
                      <a:pt x="f179" y="f160"/>
                    </a:cubicBezTo>
                    <a:cubicBezTo>
                      <a:pt x="f181" y="f182"/>
                      <a:pt x="f181" y="f183"/>
                      <a:pt x="f181" y="f184"/>
                    </a:cubicBezTo>
                    <a:cubicBezTo>
                      <a:pt x="f181" y="f185"/>
                      <a:pt x="f181" y="f186"/>
                      <a:pt x="f179" y="f186"/>
                    </a:cubicBezTo>
                    <a:cubicBezTo>
                      <a:pt x="f187" y="f188"/>
                      <a:pt x="f177" y="f189"/>
                      <a:pt x="f190" y="f191"/>
                    </a:cubicBezTo>
                    <a:cubicBezTo>
                      <a:pt x="f192" y="f193"/>
                      <a:pt x="f194" y="f189"/>
                      <a:pt x="f195" y="f193"/>
                    </a:cubicBezTo>
                    <a:cubicBezTo>
                      <a:pt x="f196" y="f197"/>
                      <a:pt x="f198" y="f199"/>
                      <a:pt x="f200" y="f201"/>
                    </a:cubicBezTo>
                    <a:cubicBezTo>
                      <a:pt x="f200" y="f202"/>
                      <a:pt x="f200" y="f203"/>
                      <a:pt x="f204" y="f205"/>
                    </a:cubicBezTo>
                    <a:cubicBezTo>
                      <a:pt x="f206" y="f205"/>
                      <a:pt x="f206" y="f207"/>
                      <a:pt x="f208" y="f209"/>
                    </a:cubicBezTo>
                    <a:cubicBezTo>
                      <a:pt x="f208" y="f209"/>
                      <a:pt x="f210" y="f211"/>
                      <a:pt x="f212" y="f211"/>
                    </a:cubicBezTo>
                    <a:cubicBezTo>
                      <a:pt x="f213" y="f168"/>
                      <a:pt x="f211" y="f214"/>
                      <a:pt x="f215" y="f216"/>
                    </a:cubicBezTo>
                    <a:cubicBezTo>
                      <a:pt x="f217" y="f218"/>
                      <a:pt x="f219" y="f220"/>
                      <a:pt x="f221" y="f222"/>
                    </a:cubicBezTo>
                    <a:cubicBezTo>
                      <a:pt x="f193" y="f223"/>
                      <a:pt x="f224" y="f225"/>
                      <a:pt x="f226" y="f227"/>
                    </a:cubicBezTo>
                    <a:cubicBezTo>
                      <a:pt x="f226" y="f55"/>
                      <a:pt x="f228" y="f229"/>
                      <a:pt x="f230" y="f231"/>
                    </a:cubicBezTo>
                    <a:cubicBezTo>
                      <a:pt x="f232" y="f49"/>
                      <a:pt x="f233" y="f21"/>
                      <a:pt x="f234" y="f16"/>
                    </a:cubicBezTo>
                    <a:close/>
                    <a:moveTo>
                      <a:pt x="f235" y="f236"/>
                    </a:moveTo>
                    <a:cubicBezTo>
                      <a:pt x="f237" y="f61"/>
                      <a:pt x="f238" y="f239"/>
                      <a:pt x="f240" y="f220"/>
                    </a:cubicBezTo>
                    <a:cubicBezTo>
                      <a:pt x="f241" y="f242"/>
                      <a:pt x="f241" y="f218"/>
                      <a:pt x="f243" y="f244"/>
                    </a:cubicBezTo>
                    <a:cubicBezTo>
                      <a:pt x="f245" y="f246"/>
                      <a:pt x="f237" y="f247"/>
                      <a:pt x="f235" y="f248"/>
                    </a:cubicBezTo>
                    <a:cubicBezTo>
                      <a:pt x="f249" y="f246"/>
                      <a:pt x="f250" y="f214"/>
                      <a:pt x="f250" y="f251"/>
                    </a:cubicBezTo>
                    <a:cubicBezTo>
                      <a:pt x="f250" y="f252"/>
                      <a:pt x="f249" y="f220"/>
                      <a:pt x="f235" y="f236"/>
                    </a:cubicBezTo>
                    <a:close/>
                    <a:moveTo>
                      <a:pt x="f253" y="f254"/>
                    </a:moveTo>
                    <a:cubicBezTo>
                      <a:pt x="f255" y="f256"/>
                      <a:pt x="f257" y="f256"/>
                      <a:pt x="f10" y="f258"/>
                    </a:cubicBezTo>
                    <a:cubicBezTo>
                      <a:pt x="f259" y="f258"/>
                      <a:pt x="f260" y="f258"/>
                      <a:pt x="f261" y="f262"/>
                    </a:cubicBezTo>
                    <a:cubicBezTo>
                      <a:pt x="f263" y="f262"/>
                      <a:pt x="f238" y="f264"/>
                      <a:pt x="f238" y="f258"/>
                    </a:cubicBezTo>
                    <a:cubicBezTo>
                      <a:pt x="f265" y="f67"/>
                      <a:pt x="f241" y="f266"/>
                      <a:pt x="f267" y="f268"/>
                    </a:cubicBezTo>
                    <a:cubicBezTo>
                      <a:pt x="f269" y="f268"/>
                      <a:pt x="f270" y="f271"/>
                      <a:pt x="f241" y="f271"/>
                    </a:cubicBezTo>
                    <a:cubicBezTo>
                      <a:pt x="f243" y="f271"/>
                      <a:pt x="f240" y="f272"/>
                      <a:pt x="f240" y="f273"/>
                    </a:cubicBezTo>
                    <a:cubicBezTo>
                      <a:pt x="f240" y="f65"/>
                      <a:pt x="f243" y="f274"/>
                      <a:pt x="f270" y="f274"/>
                    </a:cubicBezTo>
                    <a:cubicBezTo>
                      <a:pt x="f267" y="f274"/>
                      <a:pt x="f275" y="f276"/>
                      <a:pt x="f277" y="f278"/>
                    </a:cubicBezTo>
                    <a:cubicBezTo>
                      <a:pt x="f279" y="f280"/>
                      <a:pt x="f279" y="f281"/>
                      <a:pt x="f277" y="f274"/>
                    </a:cubicBezTo>
                    <a:cubicBezTo>
                      <a:pt x="f275" y="f282"/>
                      <a:pt x="f267" y="f283"/>
                      <a:pt x="f241" y="f284"/>
                    </a:cubicBezTo>
                    <a:cubicBezTo>
                      <a:pt x="f240" y="f285"/>
                      <a:pt x="f240" y="f286"/>
                      <a:pt x="f245" y="f287"/>
                    </a:cubicBezTo>
                    <a:cubicBezTo>
                      <a:pt x="f245" y="f288"/>
                      <a:pt x="f289" y="f290"/>
                      <a:pt x="f289" y="f243"/>
                    </a:cubicBezTo>
                    <a:cubicBezTo>
                      <a:pt x="f291" y="f292"/>
                      <a:pt x="f289" y="f293"/>
                      <a:pt x="f245" y="f294"/>
                    </a:cubicBezTo>
                    <a:cubicBezTo>
                      <a:pt x="f295" y="f296"/>
                      <a:pt x="f275" y="f297"/>
                      <a:pt x="f298" y="f299"/>
                    </a:cubicBezTo>
                    <a:cubicBezTo>
                      <a:pt x="f300" y="f301"/>
                      <a:pt x="f302" y="f303"/>
                      <a:pt x="f304" y="f303"/>
                    </a:cubicBezTo>
                    <a:cubicBezTo>
                      <a:pt x="f298" y="f305"/>
                      <a:pt x="f298" y="f306"/>
                      <a:pt x="f298" y="f307"/>
                    </a:cubicBezTo>
                    <a:lnTo>
                      <a:pt x="f298" y="f308"/>
                    </a:lnTo>
                    <a:cubicBezTo>
                      <a:pt x="f309" y="f310"/>
                      <a:pt x="f298" y="f311"/>
                      <a:pt x="f304" y="f311"/>
                    </a:cubicBezTo>
                    <a:cubicBezTo>
                      <a:pt x="f312" y="f313"/>
                      <a:pt x="f314" y="f311"/>
                      <a:pt x="f314" y="f315"/>
                    </a:cubicBezTo>
                    <a:cubicBezTo>
                      <a:pt x="f316" y="f317"/>
                      <a:pt x="f61" y="f318"/>
                      <a:pt x="f319" y="f320"/>
                    </a:cubicBezTo>
                    <a:lnTo>
                      <a:pt x="f319" y="f321"/>
                    </a:lnTo>
                    <a:cubicBezTo>
                      <a:pt x="f319" y="f307"/>
                      <a:pt x="f322" y="f323"/>
                      <a:pt x="f324" y="f325"/>
                    </a:cubicBezTo>
                    <a:cubicBezTo>
                      <a:pt x="f326" y="f303"/>
                      <a:pt x="f327" y="f328"/>
                      <a:pt x="f329" y="f330"/>
                    </a:cubicBezTo>
                    <a:cubicBezTo>
                      <a:pt x="f331" y="f332"/>
                      <a:pt x="f331" y="f333"/>
                      <a:pt x="f273" y="f294"/>
                    </a:cubicBezTo>
                    <a:cubicBezTo>
                      <a:pt x="f334" y="f333"/>
                      <a:pt x="f334" y="f332"/>
                      <a:pt x="f334" y="f332"/>
                    </a:cubicBezTo>
                    <a:cubicBezTo>
                      <a:pt x="f335" y="f336"/>
                      <a:pt x="f337" y="f325"/>
                      <a:pt x="f338" y="f339"/>
                    </a:cubicBezTo>
                    <a:cubicBezTo>
                      <a:pt x="f340" y="f341"/>
                      <a:pt x="f342" y="f46"/>
                      <a:pt x="f343" y="f344"/>
                    </a:cubicBezTo>
                    <a:cubicBezTo>
                      <a:pt x="f345" y="f346"/>
                      <a:pt x="f347" y="f348"/>
                      <a:pt x="f349" y="f350"/>
                    </a:cubicBezTo>
                    <a:cubicBezTo>
                      <a:pt x="f349" y="f351"/>
                      <a:pt x="f352" y="f351"/>
                      <a:pt x="f352" y="f353"/>
                    </a:cubicBezTo>
                    <a:cubicBezTo>
                      <a:pt x="f352" y="f354"/>
                      <a:pt x="f69" y="f355"/>
                      <a:pt x="f356" y="f310"/>
                    </a:cubicBezTo>
                    <a:cubicBezTo>
                      <a:pt x="f357" y="f310"/>
                      <a:pt x="f358" y="f354"/>
                      <a:pt x="f358" y="f353"/>
                    </a:cubicBezTo>
                    <a:cubicBezTo>
                      <a:pt x="f358" y="f350"/>
                      <a:pt x="f357" y="f359"/>
                      <a:pt x="f357" y="f348"/>
                    </a:cubicBezTo>
                    <a:cubicBezTo>
                      <a:pt x="f356" y="f37"/>
                      <a:pt x="f356" y="f360"/>
                      <a:pt x="f361" y="f362"/>
                    </a:cubicBezTo>
                    <a:cubicBezTo>
                      <a:pt x="f363" y="f364"/>
                      <a:pt x="f365" y="f366"/>
                      <a:pt x="f367" y="f368"/>
                    </a:cubicBezTo>
                    <a:cubicBezTo>
                      <a:pt x="f369" y="f370"/>
                      <a:pt x="f369" y="f371"/>
                      <a:pt x="f372" y="f373"/>
                    </a:cubicBezTo>
                    <a:cubicBezTo>
                      <a:pt x="f372" y="f227"/>
                      <a:pt x="f372" y="f57"/>
                      <a:pt x="f374" y="f375"/>
                    </a:cubicBezTo>
                    <a:cubicBezTo>
                      <a:pt x="f376" y="f59"/>
                      <a:pt x="f377" y="f378"/>
                      <a:pt x="f379" y="f380"/>
                    </a:cubicBezTo>
                    <a:cubicBezTo>
                      <a:pt x="f381" y="f242"/>
                      <a:pt x="f382" y="f63"/>
                      <a:pt x="f383" y="f384"/>
                    </a:cubicBezTo>
                    <a:cubicBezTo>
                      <a:pt x="f385" y="f218"/>
                      <a:pt x="f386" y="f387"/>
                      <a:pt x="f388" y="f389"/>
                    </a:cubicBezTo>
                    <a:cubicBezTo>
                      <a:pt x="f390" y="f389"/>
                      <a:pt x="f391" y="f216"/>
                      <a:pt x="f391" y="f244"/>
                    </a:cubicBezTo>
                    <a:cubicBezTo>
                      <a:pt x="f392" y="f168"/>
                      <a:pt x="f393" y="f246"/>
                      <a:pt x="f378" y="f248"/>
                    </a:cubicBezTo>
                    <a:lnTo>
                      <a:pt x="f394" y="f247"/>
                    </a:lnTo>
                    <a:cubicBezTo>
                      <a:pt x="f394" y="f395"/>
                      <a:pt x="f396" y="f256"/>
                      <a:pt x="f396" y="f262"/>
                    </a:cubicBezTo>
                    <a:lnTo>
                      <a:pt x="f394" y="f262"/>
                    </a:lnTo>
                    <a:cubicBezTo>
                      <a:pt x="f394" y="f397"/>
                      <a:pt x="f398" y="f399"/>
                      <a:pt x="f400" y="f401"/>
                    </a:cubicBezTo>
                    <a:lnTo>
                      <a:pt x="f400" y="f262"/>
                    </a:lnTo>
                    <a:cubicBezTo>
                      <a:pt x="f402" y="f258"/>
                      <a:pt x="f402" y="f256"/>
                      <a:pt x="f403" y="f254"/>
                    </a:cubicBezTo>
                    <a:cubicBezTo>
                      <a:pt x="f404" y="f258"/>
                      <a:pt x="f405" y="f406"/>
                      <a:pt x="f407" y="f401"/>
                    </a:cubicBezTo>
                    <a:cubicBezTo>
                      <a:pt x="f408" y="f409"/>
                      <a:pt x="f410" y="f411"/>
                      <a:pt x="f412" y="f413"/>
                    </a:cubicBezTo>
                    <a:cubicBezTo>
                      <a:pt x="f414" y="f415"/>
                      <a:pt x="f416" y="f415"/>
                      <a:pt x="f417" y="f415"/>
                    </a:cubicBezTo>
                    <a:cubicBezTo>
                      <a:pt x="f418" y="f199"/>
                      <a:pt x="f419" y="f409"/>
                      <a:pt x="f420" y="f421"/>
                    </a:cubicBezTo>
                    <a:cubicBezTo>
                      <a:pt x="f420" y="f422"/>
                      <a:pt x="f423" y="f422"/>
                      <a:pt x="f424" y="f422"/>
                    </a:cubicBezTo>
                    <a:cubicBezTo>
                      <a:pt x="f425" y="f422"/>
                      <a:pt x="f425" y="f262"/>
                      <a:pt x="f425" y="f426"/>
                    </a:cubicBezTo>
                    <a:cubicBezTo>
                      <a:pt x="f425" y="f203"/>
                      <a:pt x="f427" y="f203"/>
                      <a:pt x="f424" y="f203"/>
                    </a:cubicBezTo>
                    <a:close/>
                  </a:path>
                </a:pathLst>
              </a:custGeom>
              <a:solidFill>
                <a:srgbClr val="99FF99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itchFamily="2" charset="-78"/>
                </a:endParaRPr>
              </a:p>
            </p:txBody>
          </p:sp>
        </p:grpSp>
      </p:grpSp>
      <p:sp>
        <p:nvSpPr>
          <p:cNvPr id="18" name="Forma libre: forma 18">
            <a:extLst>
              <a:ext uri="{FF2B5EF4-FFF2-40B4-BE49-F238E27FC236}">
                <a16:creationId xmlns:a16="http://schemas.microsoft.com/office/drawing/2014/main" id="{6F1C436E-A8CD-4391-8DD5-BEA6FEC7841F}"/>
              </a:ext>
            </a:extLst>
          </p:cNvPr>
          <p:cNvSpPr/>
          <p:nvPr/>
        </p:nvSpPr>
        <p:spPr>
          <a:xfrm>
            <a:off x="2060893" y="1163830"/>
            <a:ext cx="756272" cy="91212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56270"/>
              <a:gd name="f7" fmla="val 912120"/>
              <a:gd name="f8" fmla="val 404094"/>
              <a:gd name="f9" fmla="val 263868"/>
              <a:gd name="f10" fmla="val 433302"/>
              <a:gd name="f11" fmla="val 249536"/>
              <a:gd name="f12" fmla="val 455617"/>
              <a:gd name="f13" fmla="val 237200"/>
              <a:gd name="f14" fmla="val 479020"/>
              <a:gd name="f15" fmla="val 227222"/>
              <a:gd name="f16" fmla="val 595490"/>
              <a:gd name="f17" fmla="val 176425"/>
              <a:gd name="f18" fmla="val 699805"/>
              <a:gd name="f19" fmla="val 219421"/>
              <a:gd name="f20" fmla="val 733367"/>
              <a:gd name="f21" fmla="val 341696"/>
              <a:gd name="f22" fmla="val 781624"/>
              <a:gd name="f23" fmla="val 517127"/>
              <a:gd name="f24" fmla="val 755318"/>
              <a:gd name="f25" fmla="val 683487"/>
              <a:gd name="f26" fmla="val 638304"/>
              <a:gd name="f27" fmla="val 826262"/>
              <a:gd name="f28" fmla="val 584786"/>
              <a:gd name="f29" fmla="val 891572"/>
              <a:gd name="f30" fmla="val 509316"/>
              <a:gd name="f31" fmla="val 921869"/>
              <a:gd name="f32" fmla="val 422055"/>
              <a:gd name="f33" fmla="val 909351"/>
              <a:gd name="f34" fmla="val 399196"/>
              <a:gd name="f35" fmla="val 906086"/>
              <a:gd name="f36" fmla="val 376519"/>
              <a:gd name="f37" fmla="val 902820"/>
              <a:gd name="f38" fmla="val 353479"/>
              <a:gd name="f39" fmla="val 906811"/>
              <a:gd name="f40" fmla="val 246261"/>
              <a:gd name="f41" fmla="val 925679"/>
              <a:gd name="f42" fmla="val 160088"/>
              <a:gd name="f43" fmla="val 888125"/>
              <a:gd name="f44" fmla="val 99857"/>
              <a:gd name="f45" fmla="val 800864"/>
              <a:gd name="f46" fmla="val 5520"/>
              <a:gd name="f47" fmla="val 664256"/>
              <a:gd name="f48" fmla="+- 0 0 25139"/>
              <a:gd name="f49" fmla="val 513317"/>
              <a:gd name="f50" fmla="val 21485"/>
              <a:gd name="f51" fmla="val 351856"/>
              <a:gd name="f52" fmla="val 59038"/>
              <a:gd name="f53" fmla="val 221235"/>
              <a:gd name="f54" fmla="val 153738"/>
              <a:gd name="f55" fmla="val 177332"/>
              <a:gd name="f56" fmla="val 279823"/>
              <a:gd name="f57" fmla="val 227766"/>
              <a:gd name="f58" fmla="val 321186"/>
              <a:gd name="f59" fmla="val 244335"/>
              <a:gd name="f60" fmla="val 348459"/>
              <a:gd name="f61" fmla="val 231998"/>
              <a:gd name="f62" fmla="val 361643"/>
              <a:gd name="f63" fmla="val 190757"/>
              <a:gd name="f64" fmla="val 382868"/>
              <a:gd name="f65" fmla="val 124721"/>
              <a:gd name="f66" fmla="val 418245"/>
              <a:gd name="f67" fmla="val 67756"/>
              <a:gd name="f68" fmla="val 471582"/>
              <a:gd name="f69" fmla="val 22764"/>
              <a:gd name="f70" fmla="val 492807"/>
              <a:gd name="f71" fmla="val 4804"/>
              <a:gd name="f72" fmla="val 516754"/>
              <a:gd name="f73" fmla="+- 0 0 14426"/>
              <a:gd name="f74" fmla="val 540520"/>
              <a:gd name="f75" fmla="val 15870"/>
              <a:gd name="f76" fmla="val 563016"/>
              <a:gd name="f77" fmla="val 44353"/>
              <a:gd name="f78" fmla="val 539613"/>
              <a:gd name="f79" fmla="val 63220"/>
              <a:gd name="f80" fmla="val 518750"/>
              <a:gd name="f81" fmla="val 78822"/>
              <a:gd name="f82" fmla="val 473577"/>
              <a:gd name="f83" fmla="val 112566"/>
              <a:gd name="f84" fmla="val 440015"/>
              <a:gd name="f85" fmla="val 155199"/>
              <a:gd name="f86" fmla="val 417519"/>
              <a:gd name="f87" fmla="val 206722"/>
              <a:gd name="f88" fmla="val 410444"/>
              <a:gd name="f89" fmla="val 223049"/>
              <a:gd name="f90" fmla="val 404639"/>
              <a:gd name="f91" fmla="val 239558"/>
              <a:gd name="f92" fmla="val 404457"/>
              <a:gd name="f93" fmla="val 684203"/>
              <a:gd name="f94" fmla="val 485197"/>
              <a:gd name="f95" fmla="val 685835"/>
              <a:gd name="f96" fmla="val 439843"/>
              <a:gd name="f97" fmla="val 678034"/>
              <a:gd name="f98" fmla="val 398117"/>
              <a:gd name="f99" fmla="val 639574"/>
              <a:gd name="f100" fmla="val 368365"/>
              <a:gd name="f101" fmla="val 632680"/>
              <a:gd name="f102" fmla="val 363103"/>
              <a:gd name="f103" fmla="val 624154"/>
              <a:gd name="f104" fmla="val 355847"/>
              <a:gd name="f105" fmla="val 615264"/>
              <a:gd name="f106" fmla="val 360382"/>
              <a:gd name="f107" fmla="val 604379"/>
              <a:gd name="f108" fmla="val 365825"/>
              <a:gd name="f109" fmla="val 611273"/>
              <a:gd name="f110" fmla="val 376528"/>
              <a:gd name="f111" fmla="val 612906"/>
              <a:gd name="f112" fmla="val 384329"/>
              <a:gd name="f113" fmla="val 629777"/>
              <a:gd name="f114" fmla="val 462520"/>
              <a:gd name="f115" fmla="val 623972"/>
              <a:gd name="f116" fmla="val 539078"/>
              <a:gd name="f117" fmla="val 598937"/>
              <a:gd name="f118" fmla="val 614911"/>
              <a:gd name="f119" fmla="val 593857"/>
              <a:gd name="f120" fmla="val 630331"/>
              <a:gd name="f121" fmla="val 593313"/>
              <a:gd name="f122" fmla="val 647566"/>
              <a:gd name="f123" fmla="val 591498"/>
              <a:gd name="f124" fmla="val 663893"/>
              <a:gd name="f125" fmla="val 590773"/>
              <a:gd name="f126" fmla="val 671150"/>
              <a:gd name="f127" fmla="val 589140"/>
              <a:gd name="f128" fmla="val 681128"/>
              <a:gd name="f129" fmla="val 596578"/>
              <a:gd name="f130" fmla="val 684938"/>
              <a:gd name="f131" fmla="val 607463"/>
              <a:gd name="f132" fmla="val 690380"/>
              <a:gd name="f133" fmla="val 611999"/>
              <a:gd name="f134" fmla="val 678951"/>
              <a:gd name="f135" fmla="val 617260"/>
              <a:gd name="f136" fmla="val 672602"/>
              <a:gd name="f137" fmla="val 661344"/>
              <a:gd name="f138" fmla="val 617995"/>
              <a:gd name="f139" fmla="val 683477"/>
              <a:gd name="f140" fmla="val 555406"/>
              <a:gd name="f141" fmla="val 485379"/>
              <a:gd name="f142" fmla="+- 0 0 -90"/>
              <a:gd name="f143" fmla="*/ f3 1 756270"/>
              <a:gd name="f144" fmla="*/ f4 1 912120"/>
              <a:gd name="f145" fmla="+- f7 0 f5"/>
              <a:gd name="f146" fmla="+- f6 0 f5"/>
              <a:gd name="f147" fmla="*/ f142 f0 1"/>
              <a:gd name="f148" fmla="*/ f146 1 756270"/>
              <a:gd name="f149" fmla="*/ f145 1 912120"/>
              <a:gd name="f150" fmla="*/ 404094 f146 1"/>
              <a:gd name="f151" fmla="*/ 263868 f145 1"/>
              <a:gd name="f152" fmla="*/ 479020 f146 1"/>
              <a:gd name="f153" fmla="*/ 227222 f145 1"/>
              <a:gd name="f154" fmla="*/ 733367 f146 1"/>
              <a:gd name="f155" fmla="*/ 341696 f145 1"/>
              <a:gd name="f156" fmla="*/ 638304 f146 1"/>
              <a:gd name="f157" fmla="*/ 826262 f145 1"/>
              <a:gd name="f158" fmla="*/ 422055 f146 1"/>
              <a:gd name="f159" fmla="*/ 909351 f145 1"/>
              <a:gd name="f160" fmla="*/ 353479 f146 1"/>
              <a:gd name="f161" fmla="*/ 906811 f145 1"/>
              <a:gd name="f162" fmla="*/ 99857 f146 1"/>
              <a:gd name="f163" fmla="*/ 800864 f145 1"/>
              <a:gd name="f164" fmla="*/ 21485 f146 1"/>
              <a:gd name="f165" fmla="*/ 351856 f145 1"/>
              <a:gd name="f166" fmla="*/ 279823 f146 1"/>
              <a:gd name="f167" fmla="*/ 227766 f145 1"/>
              <a:gd name="f168" fmla="*/ 361643 f146 1"/>
              <a:gd name="f169" fmla="*/ 190757 f145 1"/>
              <a:gd name="f170" fmla="*/ 471582 f146 1"/>
              <a:gd name="f171" fmla="*/ 22764 f145 1"/>
              <a:gd name="f172" fmla="*/ 540520 f146 1"/>
              <a:gd name="f173" fmla="*/ 15870 f145 1"/>
              <a:gd name="f174" fmla="*/ 518750 f146 1"/>
              <a:gd name="f175" fmla="*/ 78822 f145 1"/>
              <a:gd name="f176" fmla="*/ 417519 f146 1"/>
              <a:gd name="f177" fmla="*/ 206722 f145 1"/>
              <a:gd name="f178" fmla="*/ 404457 f146 1"/>
              <a:gd name="f179" fmla="*/ 684203 f146 1"/>
              <a:gd name="f180" fmla="*/ 485197 f145 1"/>
              <a:gd name="f181" fmla="*/ 639574 f146 1"/>
              <a:gd name="f182" fmla="*/ 368365 f145 1"/>
              <a:gd name="f183" fmla="*/ 615264 f146 1"/>
              <a:gd name="f184" fmla="*/ 360382 f145 1"/>
              <a:gd name="f185" fmla="*/ 612906 f146 1"/>
              <a:gd name="f186" fmla="*/ 384329 f145 1"/>
              <a:gd name="f187" fmla="*/ 598937 f146 1"/>
              <a:gd name="f188" fmla="*/ 614911 f145 1"/>
              <a:gd name="f189" fmla="*/ 591498 f146 1"/>
              <a:gd name="f190" fmla="*/ 663893 f145 1"/>
              <a:gd name="f191" fmla="*/ 596578 f146 1"/>
              <a:gd name="f192" fmla="*/ 684938 f145 1"/>
              <a:gd name="f193" fmla="*/ 617260 f146 1"/>
              <a:gd name="f194" fmla="*/ 672602 f145 1"/>
              <a:gd name="f195" fmla="*/ 485379 f145 1"/>
              <a:gd name="f196" fmla="*/ f147 1 f2"/>
              <a:gd name="f197" fmla="*/ f150 1 756270"/>
              <a:gd name="f198" fmla="*/ f151 1 912120"/>
              <a:gd name="f199" fmla="*/ f152 1 756270"/>
              <a:gd name="f200" fmla="*/ f153 1 912120"/>
              <a:gd name="f201" fmla="*/ f154 1 756270"/>
              <a:gd name="f202" fmla="*/ f155 1 912120"/>
              <a:gd name="f203" fmla="*/ f156 1 756270"/>
              <a:gd name="f204" fmla="*/ f157 1 912120"/>
              <a:gd name="f205" fmla="*/ f158 1 756270"/>
              <a:gd name="f206" fmla="*/ f159 1 912120"/>
              <a:gd name="f207" fmla="*/ f160 1 756270"/>
              <a:gd name="f208" fmla="*/ f161 1 912120"/>
              <a:gd name="f209" fmla="*/ f162 1 756270"/>
              <a:gd name="f210" fmla="*/ f163 1 912120"/>
              <a:gd name="f211" fmla="*/ f164 1 756270"/>
              <a:gd name="f212" fmla="*/ f165 1 912120"/>
              <a:gd name="f213" fmla="*/ f166 1 756270"/>
              <a:gd name="f214" fmla="*/ f167 1 912120"/>
              <a:gd name="f215" fmla="*/ f168 1 756270"/>
              <a:gd name="f216" fmla="*/ f169 1 912120"/>
              <a:gd name="f217" fmla="*/ f170 1 756270"/>
              <a:gd name="f218" fmla="*/ f171 1 912120"/>
              <a:gd name="f219" fmla="*/ f172 1 756270"/>
              <a:gd name="f220" fmla="*/ f173 1 912120"/>
              <a:gd name="f221" fmla="*/ f174 1 756270"/>
              <a:gd name="f222" fmla="*/ f175 1 912120"/>
              <a:gd name="f223" fmla="*/ f176 1 756270"/>
              <a:gd name="f224" fmla="*/ f177 1 912120"/>
              <a:gd name="f225" fmla="*/ f178 1 756270"/>
              <a:gd name="f226" fmla="*/ f179 1 756270"/>
              <a:gd name="f227" fmla="*/ f180 1 912120"/>
              <a:gd name="f228" fmla="*/ f181 1 756270"/>
              <a:gd name="f229" fmla="*/ f182 1 912120"/>
              <a:gd name="f230" fmla="*/ f183 1 756270"/>
              <a:gd name="f231" fmla="*/ f184 1 912120"/>
              <a:gd name="f232" fmla="*/ f185 1 756270"/>
              <a:gd name="f233" fmla="*/ f186 1 912120"/>
              <a:gd name="f234" fmla="*/ f187 1 756270"/>
              <a:gd name="f235" fmla="*/ f188 1 912120"/>
              <a:gd name="f236" fmla="*/ f189 1 756270"/>
              <a:gd name="f237" fmla="*/ f190 1 912120"/>
              <a:gd name="f238" fmla="*/ f191 1 756270"/>
              <a:gd name="f239" fmla="*/ f192 1 912120"/>
              <a:gd name="f240" fmla="*/ f193 1 756270"/>
              <a:gd name="f241" fmla="*/ f194 1 912120"/>
              <a:gd name="f242" fmla="*/ f195 1 912120"/>
              <a:gd name="f243" fmla="*/ f5 1 f148"/>
              <a:gd name="f244" fmla="*/ f6 1 f148"/>
              <a:gd name="f245" fmla="*/ f5 1 f149"/>
              <a:gd name="f246" fmla="*/ f7 1 f149"/>
              <a:gd name="f247" fmla="+- f196 0 f1"/>
              <a:gd name="f248" fmla="*/ f197 1 f148"/>
              <a:gd name="f249" fmla="*/ f198 1 f149"/>
              <a:gd name="f250" fmla="*/ f199 1 f148"/>
              <a:gd name="f251" fmla="*/ f200 1 f149"/>
              <a:gd name="f252" fmla="*/ f201 1 f148"/>
              <a:gd name="f253" fmla="*/ f202 1 f149"/>
              <a:gd name="f254" fmla="*/ f203 1 f148"/>
              <a:gd name="f255" fmla="*/ f204 1 f149"/>
              <a:gd name="f256" fmla="*/ f205 1 f148"/>
              <a:gd name="f257" fmla="*/ f206 1 f149"/>
              <a:gd name="f258" fmla="*/ f207 1 f148"/>
              <a:gd name="f259" fmla="*/ f208 1 f149"/>
              <a:gd name="f260" fmla="*/ f209 1 f148"/>
              <a:gd name="f261" fmla="*/ f210 1 f149"/>
              <a:gd name="f262" fmla="*/ f211 1 f148"/>
              <a:gd name="f263" fmla="*/ f212 1 f149"/>
              <a:gd name="f264" fmla="*/ f213 1 f148"/>
              <a:gd name="f265" fmla="*/ f214 1 f149"/>
              <a:gd name="f266" fmla="*/ f215 1 f148"/>
              <a:gd name="f267" fmla="*/ f216 1 f149"/>
              <a:gd name="f268" fmla="*/ f217 1 f148"/>
              <a:gd name="f269" fmla="*/ f218 1 f149"/>
              <a:gd name="f270" fmla="*/ f219 1 f148"/>
              <a:gd name="f271" fmla="*/ f220 1 f149"/>
              <a:gd name="f272" fmla="*/ f221 1 f148"/>
              <a:gd name="f273" fmla="*/ f222 1 f149"/>
              <a:gd name="f274" fmla="*/ f223 1 f148"/>
              <a:gd name="f275" fmla="*/ f224 1 f149"/>
              <a:gd name="f276" fmla="*/ f225 1 f148"/>
              <a:gd name="f277" fmla="*/ f226 1 f148"/>
              <a:gd name="f278" fmla="*/ f227 1 f149"/>
              <a:gd name="f279" fmla="*/ f228 1 f148"/>
              <a:gd name="f280" fmla="*/ f229 1 f149"/>
              <a:gd name="f281" fmla="*/ f230 1 f148"/>
              <a:gd name="f282" fmla="*/ f231 1 f149"/>
              <a:gd name="f283" fmla="*/ f232 1 f148"/>
              <a:gd name="f284" fmla="*/ f233 1 f149"/>
              <a:gd name="f285" fmla="*/ f234 1 f148"/>
              <a:gd name="f286" fmla="*/ f235 1 f149"/>
              <a:gd name="f287" fmla="*/ f236 1 f148"/>
              <a:gd name="f288" fmla="*/ f237 1 f149"/>
              <a:gd name="f289" fmla="*/ f238 1 f148"/>
              <a:gd name="f290" fmla="*/ f239 1 f149"/>
              <a:gd name="f291" fmla="*/ f240 1 f148"/>
              <a:gd name="f292" fmla="*/ f241 1 f149"/>
              <a:gd name="f293" fmla="*/ f242 1 f149"/>
              <a:gd name="f294" fmla="*/ f243 f143 1"/>
              <a:gd name="f295" fmla="*/ f244 f143 1"/>
              <a:gd name="f296" fmla="*/ f246 f144 1"/>
              <a:gd name="f297" fmla="*/ f245 f144 1"/>
              <a:gd name="f298" fmla="*/ f248 f143 1"/>
              <a:gd name="f299" fmla="*/ f249 f144 1"/>
              <a:gd name="f300" fmla="*/ f250 f143 1"/>
              <a:gd name="f301" fmla="*/ f251 f144 1"/>
              <a:gd name="f302" fmla="*/ f252 f143 1"/>
              <a:gd name="f303" fmla="*/ f253 f144 1"/>
              <a:gd name="f304" fmla="*/ f254 f143 1"/>
              <a:gd name="f305" fmla="*/ f255 f144 1"/>
              <a:gd name="f306" fmla="*/ f256 f143 1"/>
              <a:gd name="f307" fmla="*/ f257 f144 1"/>
              <a:gd name="f308" fmla="*/ f258 f143 1"/>
              <a:gd name="f309" fmla="*/ f259 f144 1"/>
              <a:gd name="f310" fmla="*/ f260 f143 1"/>
              <a:gd name="f311" fmla="*/ f261 f144 1"/>
              <a:gd name="f312" fmla="*/ f262 f143 1"/>
              <a:gd name="f313" fmla="*/ f263 f144 1"/>
              <a:gd name="f314" fmla="*/ f264 f143 1"/>
              <a:gd name="f315" fmla="*/ f265 f144 1"/>
              <a:gd name="f316" fmla="*/ f266 f143 1"/>
              <a:gd name="f317" fmla="*/ f267 f144 1"/>
              <a:gd name="f318" fmla="*/ f268 f143 1"/>
              <a:gd name="f319" fmla="*/ f269 f144 1"/>
              <a:gd name="f320" fmla="*/ f270 f143 1"/>
              <a:gd name="f321" fmla="*/ f271 f144 1"/>
              <a:gd name="f322" fmla="*/ f272 f143 1"/>
              <a:gd name="f323" fmla="*/ f273 f144 1"/>
              <a:gd name="f324" fmla="*/ f274 f143 1"/>
              <a:gd name="f325" fmla="*/ f275 f144 1"/>
              <a:gd name="f326" fmla="*/ f276 f143 1"/>
              <a:gd name="f327" fmla="*/ f277 f143 1"/>
              <a:gd name="f328" fmla="*/ f278 f144 1"/>
              <a:gd name="f329" fmla="*/ f279 f143 1"/>
              <a:gd name="f330" fmla="*/ f280 f144 1"/>
              <a:gd name="f331" fmla="*/ f281 f143 1"/>
              <a:gd name="f332" fmla="*/ f282 f144 1"/>
              <a:gd name="f333" fmla="*/ f283 f143 1"/>
              <a:gd name="f334" fmla="*/ f284 f144 1"/>
              <a:gd name="f335" fmla="*/ f285 f143 1"/>
              <a:gd name="f336" fmla="*/ f286 f144 1"/>
              <a:gd name="f337" fmla="*/ f287 f143 1"/>
              <a:gd name="f338" fmla="*/ f288 f144 1"/>
              <a:gd name="f339" fmla="*/ f289 f143 1"/>
              <a:gd name="f340" fmla="*/ f290 f144 1"/>
              <a:gd name="f341" fmla="*/ f291 f143 1"/>
              <a:gd name="f342" fmla="*/ f292 f144 1"/>
              <a:gd name="f343" fmla="*/ f293 f1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7">
                <a:pos x="f298" y="f299"/>
              </a:cxn>
              <a:cxn ang="f247">
                <a:pos x="f300" y="f301"/>
              </a:cxn>
              <a:cxn ang="f247">
                <a:pos x="f302" y="f303"/>
              </a:cxn>
              <a:cxn ang="f247">
                <a:pos x="f304" y="f305"/>
              </a:cxn>
              <a:cxn ang="f247">
                <a:pos x="f306" y="f307"/>
              </a:cxn>
              <a:cxn ang="f247">
                <a:pos x="f308" y="f309"/>
              </a:cxn>
              <a:cxn ang="f247">
                <a:pos x="f310" y="f311"/>
              </a:cxn>
              <a:cxn ang="f247">
                <a:pos x="f312" y="f313"/>
              </a:cxn>
              <a:cxn ang="f247">
                <a:pos x="f314" y="f315"/>
              </a:cxn>
              <a:cxn ang="f247">
                <a:pos x="f316" y="f317"/>
              </a:cxn>
              <a:cxn ang="f247">
                <a:pos x="f318" y="f319"/>
              </a:cxn>
              <a:cxn ang="f247">
                <a:pos x="f320" y="f321"/>
              </a:cxn>
              <a:cxn ang="f247">
                <a:pos x="f322" y="f323"/>
              </a:cxn>
              <a:cxn ang="f247">
                <a:pos x="f324" y="f325"/>
              </a:cxn>
              <a:cxn ang="f247">
                <a:pos x="f326" y="f299"/>
              </a:cxn>
              <a:cxn ang="f247">
                <a:pos x="f327" y="f328"/>
              </a:cxn>
              <a:cxn ang="f247">
                <a:pos x="f329" y="f330"/>
              </a:cxn>
              <a:cxn ang="f247">
                <a:pos x="f331" y="f332"/>
              </a:cxn>
              <a:cxn ang="f247">
                <a:pos x="f333" y="f334"/>
              </a:cxn>
              <a:cxn ang="f247">
                <a:pos x="f335" y="f336"/>
              </a:cxn>
              <a:cxn ang="f247">
                <a:pos x="f337" y="f338"/>
              </a:cxn>
              <a:cxn ang="f247">
                <a:pos x="f339" y="f340"/>
              </a:cxn>
              <a:cxn ang="f247">
                <a:pos x="f341" y="f342"/>
              </a:cxn>
              <a:cxn ang="f247">
                <a:pos x="f327" y="f343"/>
              </a:cxn>
            </a:cxnLst>
            <a:rect l="f294" t="f297" r="f295" b="f296"/>
            <a:pathLst>
              <a:path w="756270" h="91212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cubicBezTo>
                  <a:pt x="f125" y="f126"/>
                  <a:pt x="f127" y="f128"/>
                  <a:pt x="f129" y="f130"/>
                </a:cubicBezTo>
                <a:cubicBezTo>
                  <a:pt x="f131" y="f132"/>
                  <a:pt x="f133" y="f134"/>
                  <a:pt x="f135" y="f136"/>
                </a:cubicBezTo>
                <a:cubicBezTo>
                  <a:pt x="f137" y="f138"/>
                  <a:pt x="f139" y="f140"/>
                  <a:pt x="f93" y="f141"/>
                </a:cubicBezTo>
                <a:close/>
              </a:path>
            </a:pathLst>
          </a:custGeom>
          <a:solidFill>
            <a:srgbClr val="B9F9E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19" name="Forma libre: forma 19">
            <a:extLst>
              <a:ext uri="{FF2B5EF4-FFF2-40B4-BE49-F238E27FC236}">
                <a16:creationId xmlns:a16="http://schemas.microsoft.com/office/drawing/2014/main" id="{133A7DF3-EE9D-43D9-A2B7-D8A83978A8E9}"/>
              </a:ext>
            </a:extLst>
          </p:cNvPr>
          <p:cNvSpPr/>
          <p:nvPr/>
        </p:nvSpPr>
        <p:spPr>
          <a:xfrm>
            <a:off x="1477743" y="1331064"/>
            <a:ext cx="682462" cy="6819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82463"/>
              <a:gd name="f7" fmla="val 681990"/>
              <a:gd name="f8" fmla="val 682283"/>
              <a:gd name="f9" fmla="val 681342"/>
              <a:gd name="f10" fmla="val 485445"/>
              <a:gd name="f11" fmla="val 687692"/>
              <a:gd name="f12" fmla="val 318904"/>
              <a:gd name="f13" fmla="val 649050"/>
              <a:gd name="f14" fmla="val 198624"/>
              <a:gd name="f15" fmla="val 493756"/>
              <a:gd name="f16" fmla="val 152725"/>
              <a:gd name="f17" fmla="val 434614"/>
              <a:gd name="f18" fmla="val 131862"/>
              <a:gd name="f19" fmla="val 367127"/>
              <a:gd name="f20" fmla="val 136398"/>
              <a:gd name="f21" fmla="val 292746"/>
              <a:gd name="f22" fmla="val 138756"/>
              <a:gd name="f23" fmla="val 255555"/>
              <a:gd name="f24" fmla="val 128960"/>
              <a:gd name="f25" fmla="val 227436"/>
              <a:gd name="f26" fmla="val 99570"/>
              <a:gd name="f27" fmla="val 202037"/>
              <a:gd name="f28" fmla="val 69818"/>
              <a:gd name="f29" fmla="val 176276"/>
              <a:gd name="f30" fmla="val 44963"/>
              <a:gd name="f31" fmla="val 144709"/>
              <a:gd name="f32" fmla="val 19565"/>
              <a:gd name="f33" fmla="val 114231"/>
              <a:gd name="f34" fmla="+- 0 0 8555"/>
              <a:gd name="f35" fmla="val 80487"/>
              <a:gd name="f36" fmla="+- 0 0 6559"/>
              <a:gd name="f37" fmla="val 67063"/>
              <a:gd name="f38" fmla="val 26822"/>
              <a:gd name="f39" fmla="val 36766"/>
              <a:gd name="f40" fmla="val 33353"/>
              <a:gd name="f41" fmla="val 30779"/>
              <a:gd name="f42" fmla="val 40428"/>
              <a:gd name="f43" fmla="val 25155"/>
              <a:gd name="f44" fmla="val 47866"/>
              <a:gd name="f45" fmla="val 20075"/>
              <a:gd name="f46" fmla="val 93039"/>
              <a:gd name="f47" fmla="+- 0 0 11128"/>
              <a:gd name="f48" fmla="val 108641"/>
              <a:gd name="f49" fmla="+- 0 0 7319"/>
              <a:gd name="f50" fmla="val 134221"/>
              <a:gd name="f51" fmla="val 41120"/>
              <a:gd name="f52" fmla="val 139663"/>
              <a:gd name="f53" fmla="val 51279"/>
              <a:gd name="f54" fmla="val 145469"/>
              <a:gd name="f55" fmla="val 61257"/>
              <a:gd name="f56" fmla="val 150185"/>
              <a:gd name="f57" fmla="val 71779"/>
              <a:gd name="f58" fmla="val 176854"/>
              <a:gd name="f59" fmla="val 130377"/>
              <a:gd name="f60" fmla="val 214770"/>
              <a:gd name="f61" fmla="val 169201"/>
              <a:gd name="f62" fmla="val 286248"/>
              <a:gd name="f63" fmla="val 167386"/>
              <a:gd name="f64" fmla="val 335413"/>
              <a:gd name="f65" fmla="val 166116"/>
              <a:gd name="f66" fmla="val 376776"/>
              <a:gd name="f67" fmla="val 192241"/>
              <a:gd name="f68" fmla="val 412878"/>
              <a:gd name="f69" fmla="val 224896"/>
              <a:gd name="f70" fmla="val 444444"/>
              <a:gd name="f71" fmla="val 253378"/>
              <a:gd name="f72" fmla="val 478369"/>
              <a:gd name="f73" fmla="val 278232"/>
              <a:gd name="f74" fmla="val 518281"/>
              <a:gd name="f75" fmla="val 293834"/>
              <a:gd name="f76" fmla="val 532250"/>
              <a:gd name="f77" fmla="val 299277"/>
              <a:gd name="f78" fmla="val 543136"/>
              <a:gd name="f79" fmla="val 306352"/>
              <a:gd name="f80" fmla="val 544043"/>
              <a:gd name="f81" fmla="val 323405"/>
              <a:gd name="f82" fmla="val 551118"/>
              <a:gd name="f83" fmla="val 454207"/>
              <a:gd name="f84" fmla="val 584136"/>
              <a:gd name="f85" fmla="val 575394"/>
              <a:gd name="f86" fmla="val 682464"/>
              <a:gd name="f87" fmla="+- 0 0 -90"/>
              <a:gd name="f88" fmla="*/ f3 1 682463"/>
              <a:gd name="f89" fmla="*/ f4 1 681990"/>
              <a:gd name="f90" fmla="+- f7 0 f5"/>
              <a:gd name="f91" fmla="+- f6 0 f5"/>
              <a:gd name="f92" fmla="*/ f87 f0 1"/>
              <a:gd name="f93" fmla="*/ f91 1 682463"/>
              <a:gd name="f94" fmla="*/ f90 1 681990"/>
              <a:gd name="f95" fmla="*/ 682283 f91 1"/>
              <a:gd name="f96" fmla="*/ 681342 f90 1"/>
              <a:gd name="f97" fmla="*/ 198624 f91 1"/>
              <a:gd name="f98" fmla="*/ 493756 f90 1"/>
              <a:gd name="f99" fmla="*/ 136398 f91 1"/>
              <a:gd name="f100" fmla="*/ 292746 f90 1"/>
              <a:gd name="f101" fmla="*/ 99570 f91 1"/>
              <a:gd name="f102" fmla="*/ 202037 f90 1"/>
              <a:gd name="f103" fmla="*/ 19565 f91 1"/>
              <a:gd name="f104" fmla="*/ 114231 f90 1"/>
              <a:gd name="f105" fmla="*/ 26822 f91 1"/>
              <a:gd name="f106" fmla="*/ 36766 f90 1"/>
              <a:gd name="f107" fmla="*/ 47866 f91 1"/>
              <a:gd name="f108" fmla="*/ 20075 f90 1"/>
              <a:gd name="f109" fmla="*/ 134221 f91 1"/>
              <a:gd name="f110" fmla="*/ 41120 f90 1"/>
              <a:gd name="f111" fmla="*/ 150185 f91 1"/>
              <a:gd name="f112" fmla="*/ 71779 f90 1"/>
              <a:gd name="f113" fmla="*/ 286248 f91 1"/>
              <a:gd name="f114" fmla="*/ 167386 f90 1"/>
              <a:gd name="f115" fmla="*/ 412878 f91 1"/>
              <a:gd name="f116" fmla="*/ 224896 f90 1"/>
              <a:gd name="f117" fmla="*/ 518281 f91 1"/>
              <a:gd name="f118" fmla="*/ 293834 f90 1"/>
              <a:gd name="f119" fmla="*/ 544043 f91 1"/>
              <a:gd name="f120" fmla="*/ 323405 f90 1"/>
              <a:gd name="f121" fmla="*/ 682464 f91 1"/>
              <a:gd name="f122" fmla="*/ f92 1 f2"/>
              <a:gd name="f123" fmla="*/ f95 1 682463"/>
              <a:gd name="f124" fmla="*/ f96 1 681990"/>
              <a:gd name="f125" fmla="*/ f97 1 682463"/>
              <a:gd name="f126" fmla="*/ f98 1 681990"/>
              <a:gd name="f127" fmla="*/ f99 1 682463"/>
              <a:gd name="f128" fmla="*/ f100 1 681990"/>
              <a:gd name="f129" fmla="*/ f101 1 682463"/>
              <a:gd name="f130" fmla="*/ f102 1 681990"/>
              <a:gd name="f131" fmla="*/ f103 1 682463"/>
              <a:gd name="f132" fmla="*/ f104 1 681990"/>
              <a:gd name="f133" fmla="*/ f105 1 682463"/>
              <a:gd name="f134" fmla="*/ f106 1 681990"/>
              <a:gd name="f135" fmla="*/ f107 1 682463"/>
              <a:gd name="f136" fmla="*/ f108 1 681990"/>
              <a:gd name="f137" fmla="*/ f109 1 682463"/>
              <a:gd name="f138" fmla="*/ f110 1 681990"/>
              <a:gd name="f139" fmla="*/ f111 1 682463"/>
              <a:gd name="f140" fmla="*/ f112 1 681990"/>
              <a:gd name="f141" fmla="*/ f113 1 682463"/>
              <a:gd name="f142" fmla="*/ f114 1 681990"/>
              <a:gd name="f143" fmla="*/ f115 1 682463"/>
              <a:gd name="f144" fmla="*/ f116 1 681990"/>
              <a:gd name="f145" fmla="*/ f117 1 682463"/>
              <a:gd name="f146" fmla="*/ f118 1 681990"/>
              <a:gd name="f147" fmla="*/ f119 1 682463"/>
              <a:gd name="f148" fmla="*/ f120 1 681990"/>
              <a:gd name="f149" fmla="*/ f121 1 682463"/>
              <a:gd name="f150" fmla="*/ f5 1 f93"/>
              <a:gd name="f151" fmla="*/ f6 1 f93"/>
              <a:gd name="f152" fmla="*/ f5 1 f94"/>
              <a:gd name="f153" fmla="*/ f7 1 f94"/>
              <a:gd name="f154" fmla="+- f122 0 f1"/>
              <a:gd name="f155" fmla="*/ f123 1 f93"/>
              <a:gd name="f156" fmla="*/ f124 1 f94"/>
              <a:gd name="f157" fmla="*/ f125 1 f93"/>
              <a:gd name="f158" fmla="*/ f126 1 f94"/>
              <a:gd name="f159" fmla="*/ f127 1 f93"/>
              <a:gd name="f160" fmla="*/ f128 1 f94"/>
              <a:gd name="f161" fmla="*/ f129 1 f93"/>
              <a:gd name="f162" fmla="*/ f130 1 f94"/>
              <a:gd name="f163" fmla="*/ f131 1 f93"/>
              <a:gd name="f164" fmla="*/ f132 1 f94"/>
              <a:gd name="f165" fmla="*/ f133 1 f93"/>
              <a:gd name="f166" fmla="*/ f134 1 f94"/>
              <a:gd name="f167" fmla="*/ f135 1 f93"/>
              <a:gd name="f168" fmla="*/ f136 1 f94"/>
              <a:gd name="f169" fmla="*/ f137 1 f93"/>
              <a:gd name="f170" fmla="*/ f138 1 f94"/>
              <a:gd name="f171" fmla="*/ f139 1 f93"/>
              <a:gd name="f172" fmla="*/ f140 1 f94"/>
              <a:gd name="f173" fmla="*/ f141 1 f93"/>
              <a:gd name="f174" fmla="*/ f142 1 f94"/>
              <a:gd name="f175" fmla="*/ f143 1 f93"/>
              <a:gd name="f176" fmla="*/ f144 1 f94"/>
              <a:gd name="f177" fmla="*/ f145 1 f93"/>
              <a:gd name="f178" fmla="*/ f146 1 f94"/>
              <a:gd name="f179" fmla="*/ f147 1 f93"/>
              <a:gd name="f180" fmla="*/ f148 1 f94"/>
              <a:gd name="f181" fmla="*/ f149 1 f93"/>
              <a:gd name="f182" fmla="*/ f150 f88 1"/>
              <a:gd name="f183" fmla="*/ f151 f88 1"/>
              <a:gd name="f184" fmla="*/ f153 f89 1"/>
              <a:gd name="f185" fmla="*/ f152 f89 1"/>
              <a:gd name="f186" fmla="*/ f155 f88 1"/>
              <a:gd name="f187" fmla="*/ f156 f89 1"/>
              <a:gd name="f188" fmla="*/ f157 f88 1"/>
              <a:gd name="f189" fmla="*/ f158 f89 1"/>
              <a:gd name="f190" fmla="*/ f159 f88 1"/>
              <a:gd name="f191" fmla="*/ f160 f89 1"/>
              <a:gd name="f192" fmla="*/ f161 f88 1"/>
              <a:gd name="f193" fmla="*/ f162 f89 1"/>
              <a:gd name="f194" fmla="*/ f163 f88 1"/>
              <a:gd name="f195" fmla="*/ f164 f89 1"/>
              <a:gd name="f196" fmla="*/ f165 f88 1"/>
              <a:gd name="f197" fmla="*/ f166 f89 1"/>
              <a:gd name="f198" fmla="*/ f167 f88 1"/>
              <a:gd name="f199" fmla="*/ f168 f89 1"/>
              <a:gd name="f200" fmla="*/ f169 f88 1"/>
              <a:gd name="f201" fmla="*/ f170 f89 1"/>
              <a:gd name="f202" fmla="*/ f171 f88 1"/>
              <a:gd name="f203" fmla="*/ f172 f89 1"/>
              <a:gd name="f204" fmla="*/ f173 f88 1"/>
              <a:gd name="f205" fmla="*/ f174 f89 1"/>
              <a:gd name="f206" fmla="*/ f175 f88 1"/>
              <a:gd name="f207" fmla="*/ f176 f89 1"/>
              <a:gd name="f208" fmla="*/ f177 f88 1"/>
              <a:gd name="f209" fmla="*/ f178 f89 1"/>
              <a:gd name="f210" fmla="*/ f179 f88 1"/>
              <a:gd name="f211" fmla="*/ f180 f89 1"/>
              <a:gd name="f212" fmla="*/ f181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54">
                <a:pos x="f186" y="f187"/>
              </a:cxn>
              <a:cxn ang="f154">
                <a:pos x="f188" y="f189"/>
              </a:cxn>
              <a:cxn ang="f154">
                <a:pos x="f190" y="f191"/>
              </a:cxn>
              <a:cxn ang="f154">
                <a:pos x="f192" y="f193"/>
              </a:cxn>
              <a:cxn ang="f154">
                <a:pos x="f194" y="f195"/>
              </a:cxn>
              <a:cxn ang="f154">
                <a:pos x="f196" y="f197"/>
              </a:cxn>
              <a:cxn ang="f154">
                <a:pos x="f198" y="f199"/>
              </a:cxn>
              <a:cxn ang="f154">
                <a:pos x="f200" y="f201"/>
              </a:cxn>
              <a:cxn ang="f154">
                <a:pos x="f202" y="f203"/>
              </a:cxn>
              <a:cxn ang="f154">
                <a:pos x="f204" y="f205"/>
              </a:cxn>
              <a:cxn ang="f154">
                <a:pos x="f206" y="f207"/>
              </a:cxn>
              <a:cxn ang="f154">
                <a:pos x="f208" y="f209"/>
              </a:cxn>
              <a:cxn ang="f154">
                <a:pos x="f210" y="f211"/>
              </a:cxn>
              <a:cxn ang="f154">
                <a:pos x="f212" y="f187"/>
              </a:cxn>
            </a:cxnLst>
            <a:rect l="f182" t="f185" r="f183" b="f184"/>
            <a:pathLst>
              <a:path w="682463" h="68199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9"/>
                </a:cubicBezTo>
                <a:close/>
              </a:path>
            </a:pathLst>
          </a:custGeom>
          <a:solidFill>
            <a:srgbClr val="B9F9E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20" name="Forma libre: forma 20">
            <a:extLst>
              <a:ext uri="{FF2B5EF4-FFF2-40B4-BE49-F238E27FC236}">
                <a16:creationId xmlns:a16="http://schemas.microsoft.com/office/drawing/2014/main" id="{92CB5367-987E-4242-9537-2A0994F96129}"/>
              </a:ext>
            </a:extLst>
          </p:cNvPr>
          <p:cNvSpPr/>
          <p:nvPr/>
        </p:nvSpPr>
        <p:spPr>
          <a:xfrm>
            <a:off x="2816553" y="1445510"/>
            <a:ext cx="182797" cy="32851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2797"/>
              <a:gd name="f7" fmla="val 328513"/>
              <a:gd name="f8" fmla="val 25052"/>
              <a:gd name="f9" fmla="val 23056"/>
              <a:gd name="f10" fmla="val 288057"/>
              <a:gd name="f11" fmla="val 28499"/>
              <a:gd name="f12" fmla="val 249234"/>
              <a:gd name="f13" fmla="val 28136"/>
              <a:gd name="f14" fmla="val 210048"/>
              <a:gd name="f15" fmla="val 27773"/>
              <a:gd name="f16" fmla="val 162335"/>
              <a:gd name="f17" fmla="val 21968"/>
              <a:gd name="f18" fmla="val 115529"/>
              <a:gd name="f19" fmla="val 4733"/>
              <a:gd name="f20" fmla="val 71263"/>
              <a:gd name="f21" fmla="+- 0 0 6515"/>
              <a:gd name="f22" fmla="val 42418"/>
              <a:gd name="f23" fmla="val 2556"/>
              <a:gd name="f24" fmla="val 28268"/>
              <a:gd name="f25" fmla="val 29043"/>
              <a:gd name="f26" fmla="val 19015"/>
              <a:gd name="f27" fmla="val 62968"/>
              <a:gd name="f28" fmla="val 7042"/>
              <a:gd name="f29" fmla="val 97256"/>
              <a:gd name="f30" fmla="+- 0 0 1848"/>
              <a:gd name="f31" fmla="val 133721"/>
              <a:gd name="f32" fmla="val 329"/>
              <a:gd name="f33" fmla="val 165832"/>
              <a:gd name="f34" fmla="val 2143"/>
              <a:gd name="f35" fmla="val 181615"/>
              <a:gd name="f36" fmla="val 16294"/>
              <a:gd name="f37" fmla="val 182704"/>
              <a:gd name="f38" fmla="val 50400"/>
              <a:gd name="f39" fmla="val 184337"/>
              <a:gd name="f40" fmla="val 106640"/>
              <a:gd name="f41" fmla="val 164381"/>
              <a:gd name="f42" fmla="val 155623"/>
              <a:gd name="f43" fmla="val 137168"/>
              <a:gd name="f44" fmla="val 202247"/>
              <a:gd name="f45" fmla="val 108867"/>
              <a:gd name="f46" fmla="val 250867"/>
              <a:gd name="f47" fmla="val 71314"/>
              <a:gd name="f48" fmla="val 292230"/>
              <a:gd name="f49" fmla="val 25234"/>
              <a:gd name="f50" fmla="+- 0 0 -90"/>
              <a:gd name="f51" fmla="*/ f3 1 182797"/>
              <a:gd name="f52" fmla="*/ f4 1 328513"/>
              <a:gd name="f53" fmla="+- f7 0 f5"/>
              <a:gd name="f54" fmla="+- f6 0 f5"/>
              <a:gd name="f55" fmla="*/ f50 f0 1"/>
              <a:gd name="f56" fmla="*/ f54 1 182797"/>
              <a:gd name="f57" fmla="*/ f53 1 328513"/>
              <a:gd name="f58" fmla="*/ 25052 f54 1"/>
              <a:gd name="f59" fmla="*/ 328513 f53 1"/>
              <a:gd name="f60" fmla="*/ 28136 f54 1"/>
              <a:gd name="f61" fmla="*/ 210048 f53 1"/>
              <a:gd name="f62" fmla="*/ 4733 f54 1"/>
              <a:gd name="f63" fmla="*/ 71263 f53 1"/>
              <a:gd name="f64" fmla="*/ 29043 f54 1"/>
              <a:gd name="f65" fmla="*/ 19015 f53 1"/>
              <a:gd name="f66" fmla="*/ 133721 f54 1"/>
              <a:gd name="f67" fmla="*/ 329 f53 1"/>
              <a:gd name="f68" fmla="*/ 182704 f54 1"/>
              <a:gd name="f69" fmla="*/ 50400 f53 1"/>
              <a:gd name="f70" fmla="*/ 137168 f54 1"/>
              <a:gd name="f71" fmla="*/ 202247 f53 1"/>
              <a:gd name="f72" fmla="*/ 25234 f54 1"/>
              <a:gd name="f73" fmla="*/ f55 1 f2"/>
              <a:gd name="f74" fmla="*/ f58 1 182797"/>
              <a:gd name="f75" fmla="*/ f59 1 328513"/>
              <a:gd name="f76" fmla="*/ f60 1 182797"/>
              <a:gd name="f77" fmla="*/ f61 1 328513"/>
              <a:gd name="f78" fmla="*/ f62 1 182797"/>
              <a:gd name="f79" fmla="*/ f63 1 328513"/>
              <a:gd name="f80" fmla="*/ f64 1 182797"/>
              <a:gd name="f81" fmla="*/ f65 1 328513"/>
              <a:gd name="f82" fmla="*/ f66 1 182797"/>
              <a:gd name="f83" fmla="*/ f67 1 328513"/>
              <a:gd name="f84" fmla="*/ f68 1 182797"/>
              <a:gd name="f85" fmla="*/ f69 1 328513"/>
              <a:gd name="f86" fmla="*/ f70 1 182797"/>
              <a:gd name="f87" fmla="*/ f71 1 328513"/>
              <a:gd name="f88" fmla="*/ f72 1 182797"/>
              <a:gd name="f89" fmla="*/ f5 1 f56"/>
              <a:gd name="f90" fmla="*/ f6 1 f56"/>
              <a:gd name="f91" fmla="*/ f5 1 f57"/>
              <a:gd name="f92" fmla="*/ f7 1 f57"/>
              <a:gd name="f93" fmla="+- f73 0 f1"/>
              <a:gd name="f94" fmla="*/ f74 1 f56"/>
              <a:gd name="f95" fmla="*/ f75 1 f57"/>
              <a:gd name="f96" fmla="*/ f76 1 f56"/>
              <a:gd name="f97" fmla="*/ f77 1 f57"/>
              <a:gd name="f98" fmla="*/ f78 1 f56"/>
              <a:gd name="f99" fmla="*/ f79 1 f57"/>
              <a:gd name="f100" fmla="*/ f80 1 f56"/>
              <a:gd name="f101" fmla="*/ f81 1 f57"/>
              <a:gd name="f102" fmla="*/ f82 1 f56"/>
              <a:gd name="f103" fmla="*/ f83 1 f57"/>
              <a:gd name="f104" fmla="*/ f84 1 f56"/>
              <a:gd name="f105" fmla="*/ f85 1 f57"/>
              <a:gd name="f106" fmla="*/ f86 1 f56"/>
              <a:gd name="f107" fmla="*/ f87 1 f57"/>
              <a:gd name="f108" fmla="*/ f88 1 f56"/>
              <a:gd name="f109" fmla="*/ f89 f51 1"/>
              <a:gd name="f110" fmla="*/ f90 f51 1"/>
              <a:gd name="f111" fmla="*/ f92 f52 1"/>
              <a:gd name="f112" fmla="*/ f91 f52 1"/>
              <a:gd name="f113" fmla="*/ f94 f51 1"/>
              <a:gd name="f114" fmla="*/ f95 f52 1"/>
              <a:gd name="f115" fmla="*/ f96 f51 1"/>
              <a:gd name="f116" fmla="*/ f97 f52 1"/>
              <a:gd name="f117" fmla="*/ f98 f51 1"/>
              <a:gd name="f118" fmla="*/ f99 f52 1"/>
              <a:gd name="f119" fmla="*/ f100 f51 1"/>
              <a:gd name="f120" fmla="*/ f101 f52 1"/>
              <a:gd name="f121" fmla="*/ f102 f51 1"/>
              <a:gd name="f122" fmla="*/ f103 f52 1"/>
              <a:gd name="f123" fmla="*/ f104 f51 1"/>
              <a:gd name="f124" fmla="*/ f105 f52 1"/>
              <a:gd name="f125" fmla="*/ f106 f51 1"/>
              <a:gd name="f126" fmla="*/ f107 f52 1"/>
              <a:gd name="f127" fmla="*/ f108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3">
                <a:pos x="f113" y="f114"/>
              </a:cxn>
              <a:cxn ang="f93">
                <a:pos x="f115" y="f116"/>
              </a:cxn>
              <a:cxn ang="f93">
                <a:pos x="f117" y="f118"/>
              </a:cxn>
              <a:cxn ang="f93">
                <a:pos x="f119" y="f120"/>
              </a:cxn>
              <a:cxn ang="f93">
                <a:pos x="f121" y="f122"/>
              </a:cxn>
              <a:cxn ang="f93">
                <a:pos x="f123" y="f124"/>
              </a:cxn>
              <a:cxn ang="f93">
                <a:pos x="f125" y="f126"/>
              </a:cxn>
              <a:cxn ang="f93">
                <a:pos x="f127" y="f114"/>
              </a:cxn>
            </a:cxnLst>
            <a:rect l="f109" t="f112" r="f110" b="f111"/>
            <a:pathLst>
              <a:path w="182797" h="328513">
                <a:moveTo>
                  <a:pt x="f8" y="f7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7"/>
                </a:cubicBezTo>
                <a:close/>
              </a:path>
            </a:pathLst>
          </a:custGeom>
          <a:solidFill>
            <a:srgbClr val="B9F9E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grpSp>
        <p:nvGrpSpPr>
          <p:cNvPr id="21" name="Group 4">
            <a:extLst>
              <a:ext uri="{FF2B5EF4-FFF2-40B4-BE49-F238E27FC236}">
                <a16:creationId xmlns:a16="http://schemas.microsoft.com/office/drawing/2014/main" id="{EC726252-3BC5-39F0-92C4-FCB5848E83D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194301" y="1093788"/>
            <a:ext cx="3732212" cy="4037012"/>
            <a:chOff x="3272" y="689"/>
            <a:chExt cx="2351" cy="2543"/>
          </a:xfrm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7DEBBB53-A25E-DE7B-5521-4F90D04E57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2" y="915"/>
              <a:ext cx="2351" cy="2317"/>
            </a:xfrm>
            <a:custGeom>
              <a:avLst/>
              <a:gdLst>
                <a:gd name="T0" fmla="*/ 264 w 301"/>
                <a:gd name="T1" fmla="*/ 202 h 297"/>
                <a:gd name="T2" fmla="*/ 220 w 301"/>
                <a:gd name="T3" fmla="*/ 287 h 297"/>
                <a:gd name="T4" fmla="*/ 111 w 301"/>
                <a:gd name="T5" fmla="*/ 297 h 297"/>
                <a:gd name="T6" fmla="*/ 91 w 301"/>
                <a:gd name="T7" fmla="*/ 278 h 297"/>
                <a:gd name="T8" fmla="*/ 26 w 301"/>
                <a:gd name="T9" fmla="*/ 246 h 297"/>
                <a:gd name="T10" fmla="*/ 35 w 301"/>
                <a:gd name="T11" fmla="*/ 215 h 297"/>
                <a:gd name="T12" fmla="*/ 49 w 301"/>
                <a:gd name="T13" fmla="*/ 211 h 297"/>
                <a:gd name="T14" fmla="*/ 24 w 301"/>
                <a:gd name="T15" fmla="*/ 193 h 297"/>
                <a:gd name="T16" fmla="*/ 9 w 301"/>
                <a:gd name="T17" fmla="*/ 156 h 297"/>
                <a:gd name="T18" fmla="*/ 42 w 301"/>
                <a:gd name="T19" fmla="*/ 114 h 297"/>
                <a:gd name="T20" fmla="*/ 163 w 301"/>
                <a:gd name="T21" fmla="*/ 1 h 297"/>
                <a:gd name="T22" fmla="*/ 196 w 301"/>
                <a:gd name="T23" fmla="*/ 10 h 297"/>
                <a:gd name="T24" fmla="*/ 231 w 301"/>
                <a:gd name="T25" fmla="*/ 69 h 297"/>
                <a:gd name="T26" fmla="*/ 238 w 301"/>
                <a:gd name="T27" fmla="*/ 104 h 297"/>
                <a:gd name="T28" fmla="*/ 262 w 301"/>
                <a:gd name="T29" fmla="*/ 74 h 297"/>
                <a:gd name="T30" fmla="*/ 174 w 301"/>
                <a:gd name="T31" fmla="*/ 117 h 297"/>
                <a:gd name="T32" fmla="*/ 171 w 301"/>
                <a:gd name="T33" fmla="*/ 139 h 297"/>
                <a:gd name="T34" fmla="*/ 154 w 301"/>
                <a:gd name="T35" fmla="*/ 143 h 297"/>
                <a:gd name="T36" fmla="*/ 165 w 301"/>
                <a:gd name="T37" fmla="*/ 159 h 297"/>
                <a:gd name="T38" fmla="*/ 159 w 301"/>
                <a:gd name="T39" fmla="*/ 174 h 297"/>
                <a:gd name="T40" fmla="*/ 170 w 301"/>
                <a:gd name="T41" fmla="*/ 191 h 297"/>
                <a:gd name="T42" fmla="*/ 180 w 301"/>
                <a:gd name="T43" fmla="*/ 201 h 297"/>
                <a:gd name="T44" fmla="*/ 200 w 301"/>
                <a:gd name="T45" fmla="*/ 206 h 297"/>
                <a:gd name="T46" fmla="*/ 214 w 301"/>
                <a:gd name="T47" fmla="*/ 206 h 297"/>
                <a:gd name="T48" fmla="*/ 228 w 301"/>
                <a:gd name="T49" fmla="*/ 213 h 297"/>
                <a:gd name="T50" fmla="*/ 231 w 301"/>
                <a:gd name="T51" fmla="*/ 194 h 297"/>
                <a:gd name="T52" fmla="*/ 245 w 301"/>
                <a:gd name="T53" fmla="*/ 188 h 297"/>
                <a:gd name="T54" fmla="*/ 252 w 301"/>
                <a:gd name="T55" fmla="*/ 169 h 297"/>
                <a:gd name="T56" fmla="*/ 252 w 301"/>
                <a:gd name="T57" fmla="*/ 152 h 297"/>
                <a:gd name="T58" fmla="*/ 257 w 301"/>
                <a:gd name="T59" fmla="*/ 145 h 297"/>
                <a:gd name="T60" fmla="*/ 231 w 301"/>
                <a:gd name="T61" fmla="*/ 135 h 297"/>
                <a:gd name="T62" fmla="*/ 231 w 301"/>
                <a:gd name="T63" fmla="*/ 119 h 297"/>
                <a:gd name="T64" fmla="*/ 211 w 301"/>
                <a:gd name="T65" fmla="*/ 118 h 297"/>
                <a:gd name="T66" fmla="*/ 199 w 301"/>
                <a:gd name="T67" fmla="*/ 123 h 297"/>
                <a:gd name="T68" fmla="*/ 181 w 301"/>
                <a:gd name="T69" fmla="*/ 113 h 297"/>
                <a:gd name="T70" fmla="*/ 127 w 301"/>
                <a:gd name="T71" fmla="*/ 71 h 297"/>
                <a:gd name="T72" fmla="*/ 142 w 301"/>
                <a:gd name="T73" fmla="*/ 86 h 297"/>
                <a:gd name="T74" fmla="*/ 165 w 301"/>
                <a:gd name="T75" fmla="*/ 86 h 297"/>
                <a:gd name="T76" fmla="*/ 187 w 301"/>
                <a:gd name="T77" fmla="*/ 84 h 297"/>
                <a:gd name="T78" fmla="*/ 197 w 301"/>
                <a:gd name="T79" fmla="*/ 60 h 297"/>
                <a:gd name="T80" fmla="*/ 187 w 301"/>
                <a:gd name="T81" fmla="*/ 36 h 297"/>
                <a:gd name="T82" fmla="*/ 165 w 301"/>
                <a:gd name="T83" fmla="*/ 34 h 297"/>
                <a:gd name="T84" fmla="*/ 143 w 301"/>
                <a:gd name="T85" fmla="*/ 33 h 297"/>
                <a:gd name="T86" fmla="*/ 128 w 301"/>
                <a:gd name="T87" fmla="*/ 48 h 297"/>
                <a:gd name="T88" fmla="*/ 127 w 301"/>
                <a:gd name="T89" fmla="*/ 71 h 297"/>
                <a:gd name="T90" fmla="*/ 104 w 301"/>
                <a:gd name="T91" fmla="*/ 104 h 297"/>
                <a:gd name="T92" fmla="*/ 88 w 301"/>
                <a:gd name="T93" fmla="*/ 106 h 297"/>
                <a:gd name="T94" fmla="*/ 87 w 301"/>
                <a:gd name="T95" fmla="*/ 133 h 297"/>
                <a:gd name="T96" fmla="*/ 88 w 301"/>
                <a:gd name="T97" fmla="*/ 151 h 297"/>
                <a:gd name="T98" fmla="*/ 104 w 301"/>
                <a:gd name="T99" fmla="*/ 152 h 297"/>
                <a:gd name="T100" fmla="*/ 120 w 301"/>
                <a:gd name="T101" fmla="*/ 152 h 297"/>
                <a:gd name="T102" fmla="*/ 143 w 301"/>
                <a:gd name="T103" fmla="*/ 138 h 297"/>
                <a:gd name="T104" fmla="*/ 128 w 301"/>
                <a:gd name="T105" fmla="*/ 109 h 297"/>
                <a:gd name="T106" fmla="*/ 119 w 301"/>
                <a:gd name="T107" fmla="*/ 9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1" h="297">
                  <a:moveTo>
                    <a:pt x="274" y="59"/>
                  </a:moveTo>
                  <a:cubicBezTo>
                    <a:pt x="300" y="100"/>
                    <a:pt x="301" y="159"/>
                    <a:pt x="264" y="202"/>
                  </a:cubicBezTo>
                  <a:cubicBezTo>
                    <a:pt x="259" y="208"/>
                    <a:pt x="254" y="213"/>
                    <a:pt x="248" y="218"/>
                  </a:cubicBezTo>
                  <a:cubicBezTo>
                    <a:pt x="229" y="237"/>
                    <a:pt x="220" y="260"/>
                    <a:pt x="220" y="287"/>
                  </a:cubicBezTo>
                  <a:cubicBezTo>
                    <a:pt x="220" y="295"/>
                    <a:pt x="218" y="297"/>
                    <a:pt x="210" y="297"/>
                  </a:cubicBezTo>
                  <a:cubicBezTo>
                    <a:pt x="177" y="297"/>
                    <a:pt x="144" y="297"/>
                    <a:pt x="111" y="297"/>
                  </a:cubicBezTo>
                  <a:cubicBezTo>
                    <a:pt x="103" y="297"/>
                    <a:pt x="99" y="295"/>
                    <a:pt x="101" y="287"/>
                  </a:cubicBezTo>
                  <a:cubicBezTo>
                    <a:pt x="102" y="280"/>
                    <a:pt x="99" y="279"/>
                    <a:pt x="91" y="278"/>
                  </a:cubicBezTo>
                  <a:cubicBezTo>
                    <a:pt x="75" y="278"/>
                    <a:pt x="58" y="277"/>
                    <a:pt x="41" y="275"/>
                  </a:cubicBezTo>
                  <a:cubicBezTo>
                    <a:pt x="26" y="272"/>
                    <a:pt x="20" y="261"/>
                    <a:pt x="26" y="246"/>
                  </a:cubicBezTo>
                  <a:cubicBezTo>
                    <a:pt x="28" y="240"/>
                    <a:pt x="32" y="233"/>
                    <a:pt x="27" y="225"/>
                  </a:cubicBezTo>
                  <a:cubicBezTo>
                    <a:pt x="25" y="221"/>
                    <a:pt x="30" y="215"/>
                    <a:pt x="35" y="215"/>
                  </a:cubicBezTo>
                  <a:cubicBezTo>
                    <a:pt x="39" y="215"/>
                    <a:pt x="44" y="215"/>
                    <a:pt x="48" y="214"/>
                  </a:cubicBezTo>
                  <a:cubicBezTo>
                    <a:pt x="49" y="213"/>
                    <a:pt x="49" y="212"/>
                    <a:pt x="49" y="211"/>
                  </a:cubicBezTo>
                  <a:cubicBezTo>
                    <a:pt x="45" y="211"/>
                    <a:pt x="41" y="211"/>
                    <a:pt x="37" y="211"/>
                  </a:cubicBezTo>
                  <a:cubicBezTo>
                    <a:pt x="25" y="210"/>
                    <a:pt x="21" y="205"/>
                    <a:pt x="24" y="193"/>
                  </a:cubicBezTo>
                  <a:cubicBezTo>
                    <a:pt x="26" y="186"/>
                    <a:pt x="25" y="182"/>
                    <a:pt x="16" y="180"/>
                  </a:cubicBezTo>
                  <a:cubicBezTo>
                    <a:pt x="2" y="176"/>
                    <a:pt x="0" y="167"/>
                    <a:pt x="9" y="156"/>
                  </a:cubicBezTo>
                  <a:cubicBezTo>
                    <a:pt x="19" y="145"/>
                    <a:pt x="29" y="134"/>
                    <a:pt x="38" y="123"/>
                  </a:cubicBezTo>
                  <a:cubicBezTo>
                    <a:pt x="40" y="121"/>
                    <a:pt x="42" y="117"/>
                    <a:pt x="42" y="114"/>
                  </a:cubicBezTo>
                  <a:cubicBezTo>
                    <a:pt x="37" y="73"/>
                    <a:pt x="63" y="49"/>
                    <a:pt x="91" y="28"/>
                  </a:cubicBezTo>
                  <a:cubicBezTo>
                    <a:pt x="113" y="12"/>
                    <a:pt x="137" y="2"/>
                    <a:pt x="163" y="1"/>
                  </a:cubicBezTo>
                  <a:cubicBezTo>
                    <a:pt x="172" y="0"/>
                    <a:pt x="182" y="2"/>
                    <a:pt x="191" y="2"/>
                  </a:cubicBezTo>
                  <a:cubicBezTo>
                    <a:pt x="195" y="3"/>
                    <a:pt x="197" y="5"/>
                    <a:pt x="196" y="10"/>
                  </a:cubicBezTo>
                  <a:cubicBezTo>
                    <a:pt x="195" y="33"/>
                    <a:pt x="206" y="50"/>
                    <a:pt x="227" y="61"/>
                  </a:cubicBezTo>
                  <a:cubicBezTo>
                    <a:pt x="229" y="62"/>
                    <a:pt x="231" y="66"/>
                    <a:pt x="231" y="69"/>
                  </a:cubicBezTo>
                  <a:cubicBezTo>
                    <a:pt x="232" y="79"/>
                    <a:pt x="232" y="88"/>
                    <a:pt x="232" y="98"/>
                  </a:cubicBezTo>
                  <a:cubicBezTo>
                    <a:pt x="231" y="102"/>
                    <a:pt x="233" y="104"/>
                    <a:pt x="238" y="104"/>
                  </a:cubicBezTo>
                  <a:cubicBezTo>
                    <a:pt x="262" y="106"/>
                    <a:pt x="262" y="106"/>
                    <a:pt x="262" y="82"/>
                  </a:cubicBezTo>
                  <a:cubicBezTo>
                    <a:pt x="262" y="79"/>
                    <a:pt x="263" y="77"/>
                    <a:pt x="262" y="74"/>
                  </a:cubicBezTo>
                  <a:cubicBezTo>
                    <a:pt x="261" y="65"/>
                    <a:pt x="265" y="60"/>
                    <a:pt x="274" y="59"/>
                  </a:cubicBezTo>
                  <a:close/>
                  <a:moveTo>
                    <a:pt x="174" y="117"/>
                  </a:moveTo>
                  <a:cubicBezTo>
                    <a:pt x="176" y="122"/>
                    <a:pt x="178" y="126"/>
                    <a:pt x="179" y="131"/>
                  </a:cubicBezTo>
                  <a:cubicBezTo>
                    <a:pt x="181" y="137"/>
                    <a:pt x="178" y="141"/>
                    <a:pt x="171" y="139"/>
                  </a:cubicBezTo>
                  <a:cubicBezTo>
                    <a:pt x="169" y="139"/>
                    <a:pt x="166" y="138"/>
                    <a:pt x="164" y="137"/>
                  </a:cubicBezTo>
                  <a:cubicBezTo>
                    <a:pt x="159" y="135"/>
                    <a:pt x="156" y="137"/>
                    <a:pt x="154" y="143"/>
                  </a:cubicBezTo>
                  <a:cubicBezTo>
                    <a:pt x="151" y="150"/>
                    <a:pt x="151" y="154"/>
                    <a:pt x="159" y="156"/>
                  </a:cubicBezTo>
                  <a:cubicBezTo>
                    <a:pt x="161" y="157"/>
                    <a:pt x="163" y="158"/>
                    <a:pt x="165" y="159"/>
                  </a:cubicBezTo>
                  <a:cubicBezTo>
                    <a:pt x="170" y="162"/>
                    <a:pt x="170" y="167"/>
                    <a:pt x="165" y="170"/>
                  </a:cubicBezTo>
                  <a:cubicBezTo>
                    <a:pt x="163" y="171"/>
                    <a:pt x="161" y="173"/>
                    <a:pt x="159" y="174"/>
                  </a:cubicBezTo>
                  <a:cubicBezTo>
                    <a:pt x="153" y="176"/>
                    <a:pt x="152" y="180"/>
                    <a:pt x="155" y="186"/>
                  </a:cubicBezTo>
                  <a:cubicBezTo>
                    <a:pt x="158" y="194"/>
                    <a:pt x="163" y="193"/>
                    <a:pt x="170" y="191"/>
                  </a:cubicBezTo>
                  <a:cubicBezTo>
                    <a:pt x="173" y="190"/>
                    <a:pt x="177" y="190"/>
                    <a:pt x="180" y="190"/>
                  </a:cubicBezTo>
                  <a:cubicBezTo>
                    <a:pt x="180" y="194"/>
                    <a:pt x="181" y="197"/>
                    <a:pt x="180" y="201"/>
                  </a:cubicBezTo>
                  <a:cubicBezTo>
                    <a:pt x="178" y="211"/>
                    <a:pt x="178" y="212"/>
                    <a:pt x="188" y="215"/>
                  </a:cubicBezTo>
                  <a:cubicBezTo>
                    <a:pt x="198" y="219"/>
                    <a:pt x="197" y="210"/>
                    <a:pt x="200" y="206"/>
                  </a:cubicBezTo>
                  <a:cubicBezTo>
                    <a:pt x="202" y="204"/>
                    <a:pt x="205" y="200"/>
                    <a:pt x="207" y="200"/>
                  </a:cubicBezTo>
                  <a:cubicBezTo>
                    <a:pt x="209" y="200"/>
                    <a:pt x="212" y="203"/>
                    <a:pt x="214" y="206"/>
                  </a:cubicBezTo>
                  <a:cubicBezTo>
                    <a:pt x="215" y="207"/>
                    <a:pt x="216" y="208"/>
                    <a:pt x="217" y="210"/>
                  </a:cubicBezTo>
                  <a:cubicBezTo>
                    <a:pt x="219" y="215"/>
                    <a:pt x="222" y="216"/>
                    <a:pt x="228" y="213"/>
                  </a:cubicBezTo>
                  <a:cubicBezTo>
                    <a:pt x="235" y="210"/>
                    <a:pt x="237" y="207"/>
                    <a:pt x="233" y="200"/>
                  </a:cubicBezTo>
                  <a:cubicBezTo>
                    <a:pt x="232" y="198"/>
                    <a:pt x="232" y="196"/>
                    <a:pt x="231" y="194"/>
                  </a:cubicBezTo>
                  <a:cubicBezTo>
                    <a:pt x="230" y="188"/>
                    <a:pt x="233" y="185"/>
                    <a:pt x="239" y="186"/>
                  </a:cubicBezTo>
                  <a:cubicBezTo>
                    <a:pt x="241" y="187"/>
                    <a:pt x="243" y="187"/>
                    <a:pt x="245" y="188"/>
                  </a:cubicBezTo>
                  <a:cubicBezTo>
                    <a:pt x="253" y="191"/>
                    <a:pt x="255" y="188"/>
                    <a:pt x="257" y="181"/>
                  </a:cubicBezTo>
                  <a:cubicBezTo>
                    <a:pt x="260" y="175"/>
                    <a:pt x="258" y="172"/>
                    <a:pt x="252" y="169"/>
                  </a:cubicBezTo>
                  <a:cubicBezTo>
                    <a:pt x="248" y="168"/>
                    <a:pt x="246" y="164"/>
                    <a:pt x="242" y="162"/>
                  </a:cubicBezTo>
                  <a:cubicBezTo>
                    <a:pt x="245" y="158"/>
                    <a:pt x="248" y="155"/>
                    <a:pt x="252" y="152"/>
                  </a:cubicBezTo>
                  <a:cubicBezTo>
                    <a:pt x="253" y="151"/>
                    <a:pt x="255" y="151"/>
                    <a:pt x="256" y="149"/>
                  </a:cubicBezTo>
                  <a:cubicBezTo>
                    <a:pt x="257" y="148"/>
                    <a:pt x="258" y="146"/>
                    <a:pt x="257" y="145"/>
                  </a:cubicBezTo>
                  <a:cubicBezTo>
                    <a:pt x="255" y="134"/>
                    <a:pt x="251" y="132"/>
                    <a:pt x="241" y="135"/>
                  </a:cubicBezTo>
                  <a:cubicBezTo>
                    <a:pt x="238" y="136"/>
                    <a:pt x="232" y="137"/>
                    <a:pt x="231" y="135"/>
                  </a:cubicBezTo>
                  <a:cubicBezTo>
                    <a:pt x="229" y="133"/>
                    <a:pt x="230" y="128"/>
                    <a:pt x="230" y="125"/>
                  </a:cubicBezTo>
                  <a:cubicBezTo>
                    <a:pt x="230" y="123"/>
                    <a:pt x="231" y="121"/>
                    <a:pt x="231" y="119"/>
                  </a:cubicBezTo>
                  <a:cubicBezTo>
                    <a:pt x="231" y="117"/>
                    <a:pt x="231" y="114"/>
                    <a:pt x="229" y="113"/>
                  </a:cubicBezTo>
                  <a:cubicBezTo>
                    <a:pt x="221" y="107"/>
                    <a:pt x="216" y="108"/>
                    <a:pt x="211" y="118"/>
                  </a:cubicBezTo>
                  <a:cubicBezTo>
                    <a:pt x="210" y="120"/>
                    <a:pt x="210" y="122"/>
                    <a:pt x="208" y="123"/>
                  </a:cubicBezTo>
                  <a:cubicBezTo>
                    <a:pt x="205" y="124"/>
                    <a:pt x="202" y="124"/>
                    <a:pt x="199" y="123"/>
                  </a:cubicBezTo>
                  <a:cubicBezTo>
                    <a:pt x="197" y="123"/>
                    <a:pt x="196" y="120"/>
                    <a:pt x="195" y="117"/>
                  </a:cubicBezTo>
                  <a:cubicBezTo>
                    <a:pt x="192" y="110"/>
                    <a:pt x="188" y="109"/>
                    <a:pt x="181" y="113"/>
                  </a:cubicBezTo>
                  <a:cubicBezTo>
                    <a:pt x="179" y="114"/>
                    <a:pt x="177" y="116"/>
                    <a:pt x="174" y="117"/>
                  </a:cubicBezTo>
                  <a:close/>
                  <a:moveTo>
                    <a:pt x="127" y="71"/>
                  </a:moveTo>
                  <a:cubicBezTo>
                    <a:pt x="127" y="78"/>
                    <a:pt x="115" y="79"/>
                    <a:pt x="121" y="88"/>
                  </a:cubicBezTo>
                  <a:cubicBezTo>
                    <a:pt x="130" y="100"/>
                    <a:pt x="136" y="89"/>
                    <a:pt x="142" y="86"/>
                  </a:cubicBezTo>
                  <a:cubicBezTo>
                    <a:pt x="148" y="91"/>
                    <a:pt x="140" y="102"/>
                    <a:pt x="152" y="103"/>
                  </a:cubicBezTo>
                  <a:cubicBezTo>
                    <a:pt x="166" y="104"/>
                    <a:pt x="161" y="92"/>
                    <a:pt x="165" y="86"/>
                  </a:cubicBezTo>
                  <a:cubicBezTo>
                    <a:pt x="169" y="89"/>
                    <a:pt x="174" y="92"/>
                    <a:pt x="178" y="95"/>
                  </a:cubicBezTo>
                  <a:cubicBezTo>
                    <a:pt x="182" y="91"/>
                    <a:pt x="187" y="88"/>
                    <a:pt x="187" y="84"/>
                  </a:cubicBezTo>
                  <a:cubicBezTo>
                    <a:pt x="187" y="80"/>
                    <a:pt x="183" y="76"/>
                    <a:pt x="180" y="71"/>
                  </a:cubicBezTo>
                  <a:cubicBezTo>
                    <a:pt x="185" y="66"/>
                    <a:pt x="197" y="74"/>
                    <a:pt x="197" y="60"/>
                  </a:cubicBezTo>
                  <a:cubicBezTo>
                    <a:pt x="196" y="46"/>
                    <a:pt x="185" y="53"/>
                    <a:pt x="180" y="48"/>
                  </a:cubicBezTo>
                  <a:cubicBezTo>
                    <a:pt x="182" y="44"/>
                    <a:pt x="188" y="40"/>
                    <a:pt x="187" y="36"/>
                  </a:cubicBezTo>
                  <a:cubicBezTo>
                    <a:pt x="187" y="32"/>
                    <a:pt x="182" y="28"/>
                    <a:pt x="178" y="24"/>
                  </a:cubicBezTo>
                  <a:cubicBezTo>
                    <a:pt x="173" y="28"/>
                    <a:pt x="169" y="31"/>
                    <a:pt x="165" y="34"/>
                  </a:cubicBezTo>
                  <a:cubicBezTo>
                    <a:pt x="160" y="28"/>
                    <a:pt x="167" y="19"/>
                    <a:pt x="156" y="17"/>
                  </a:cubicBezTo>
                  <a:cubicBezTo>
                    <a:pt x="142" y="14"/>
                    <a:pt x="146" y="27"/>
                    <a:pt x="143" y="33"/>
                  </a:cubicBezTo>
                  <a:cubicBezTo>
                    <a:pt x="136" y="34"/>
                    <a:pt x="134" y="21"/>
                    <a:pt x="125" y="28"/>
                  </a:cubicBezTo>
                  <a:cubicBezTo>
                    <a:pt x="114" y="37"/>
                    <a:pt x="125" y="42"/>
                    <a:pt x="128" y="48"/>
                  </a:cubicBezTo>
                  <a:cubicBezTo>
                    <a:pt x="122" y="53"/>
                    <a:pt x="110" y="47"/>
                    <a:pt x="110" y="60"/>
                  </a:cubicBezTo>
                  <a:cubicBezTo>
                    <a:pt x="111" y="74"/>
                    <a:pt x="122" y="66"/>
                    <a:pt x="127" y="71"/>
                  </a:cubicBezTo>
                  <a:close/>
                  <a:moveTo>
                    <a:pt x="119" y="96"/>
                  </a:moveTo>
                  <a:cubicBezTo>
                    <a:pt x="106" y="94"/>
                    <a:pt x="106" y="94"/>
                    <a:pt x="104" y="104"/>
                  </a:cubicBezTo>
                  <a:cubicBezTo>
                    <a:pt x="103" y="109"/>
                    <a:pt x="100" y="112"/>
                    <a:pt x="95" y="109"/>
                  </a:cubicBezTo>
                  <a:cubicBezTo>
                    <a:pt x="93" y="108"/>
                    <a:pt x="90" y="107"/>
                    <a:pt x="88" y="106"/>
                  </a:cubicBezTo>
                  <a:cubicBezTo>
                    <a:pt x="80" y="115"/>
                    <a:pt x="80" y="115"/>
                    <a:pt x="88" y="123"/>
                  </a:cubicBezTo>
                  <a:cubicBezTo>
                    <a:pt x="89" y="125"/>
                    <a:pt x="88" y="130"/>
                    <a:pt x="87" y="133"/>
                  </a:cubicBezTo>
                  <a:cubicBezTo>
                    <a:pt x="86" y="135"/>
                    <a:pt x="83" y="136"/>
                    <a:pt x="80" y="138"/>
                  </a:cubicBezTo>
                  <a:cubicBezTo>
                    <a:pt x="83" y="142"/>
                    <a:pt x="85" y="146"/>
                    <a:pt x="88" y="151"/>
                  </a:cubicBezTo>
                  <a:cubicBezTo>
                    <a:pt x="91" y="149"/>
                    <a:pt x="93" y="148"/>
                    <a:pt x="95" y="147"/>
                  </a:cubicBezTo>
                  <a:cubicBezTo>
                    <a:pt x="100" y="145"/>
                    <a:pt x="104" y="147"/>
                    <a:pt x="104" y="152"/>
                  </a:cubicBezTo>
                  <a:cubicBezTo>
                    <a:pt x="104" y="158"/>
                    <a:pt x="105" y="161"/>
                    <a:pt x="112" y="161"/>
                  </a:cubicBezTo>
                  <a:cubicBezTo>
                    <a:pt x="119" y="161"/>
                    <a:pt x="120" y="158"/>
                    <a:pt x="120" y="152"/>
                  </a:cubicBezTo>
                  <a:cubicBezTo>
                    <a:pt x="120" y="147"/>
                    <a:pt x="123" y="145"/>
                    <a:pt x="128" y="146"/>
                  </a:cubicBezTo>
                  <a:cubicBezTo>
                    <a:pt x="138" y="149"/>
                    <a:pt x="138" y="150"/>
                    <a:pt x="143" y="138"/>
                  </a:cubicBezTo>
                  <a:cubicBezTo>
                    <a:pt x="133" y="129"/>
                    <a:pt x="133" y="129"/>
                    <a:pt x="143" y="117"/>
                  </a:cubicBezTo>
                  <a:cubicBezTo>
                    <a:pt x="138" y="107"/>
                    <a:pt x="138" y="107"/>
                    <a:pt x="128" y="109"/>
                  </a:cubicBezTo>
                  <a:cubicBezTo>
                    <a:pt x="126" y="110"/>
                    <a:pt x="122" y="106"/>
                    <a:pt x="120" y="104"/>
                  </a:cubicBezTo>
                  <a:cubicBezTo>
                    <a:pt x="118" y="102"/>
                    <a:pt x="119" y="99"/>
                    <a:pt x="119" y="96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958E7A27-0EA0-24B5-3EFE-F11FF29DD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4" y="689"/>
              <a:ext cx="749" cy="991"/>
            </a:xfrm>
            <a:custGeom>
              <a:avLst/>
              <a:gdLst>
                <a:gd name="T0" fmla="*/ 62 w 96"/>
                <a:gd name="T1" fmla="*/ 1 h 127"/>
                <a:gd name="T2" fmla="*/ 92 w 96"/>
                <a:gd name="T3" fmla="*/ 34 h 127"/>
                <a:gd name="T4" fmla="*/ 63 w 96"/>
                <a:gd name="T5" fmla="*/ 86 h 127"/>
                <a:gd name="T6" fmla="*/ 57 w 96"/>
                <a:gd name="T7" fmla="*/ 95 h 127"/>
                <a:gd name="T8" fmla="*/ 57 w 96"/>
                <a:gd name="T9" fmla="*/ 127 h 127"/>
                <a:gd name="T10" fmla="*/ 37 w 96"/>
                <a:gd name="T11" fmla="*/ 127 h 127"/>
                <a:gd name="T12" fmla="*/ 37 w 96"/>
                <a:gd name="T13" fmla="*/ 98 h 127"/>
                <a:gd name="T14" fmla="*/ 29 w 96"/>
                <a:gd name="T15" fmla="*/ 85 h 127"/>
                <a:gd name="T16" fmla="*/ 1 w 96"/>
                <a:gd name="T17" fmla="*/ 47 h 127"/>
                <a:gd name="T18" fmla="*/ 24 w 96"/>
                <a:gd name="T19" fmla="*/ 3 h 127"/>
                <a:gd name="T20" fmla="*/ 32 w 96"/>
                <a:gd name="T21" fmla="*/ 0 h 127"/>
                <a:gd name="T22" fmla="*/ 32 w 96"/>
                <a:gd name="T23" fmla="*/ 30 h 127"/>
                <a:gd name="T24" fmla="*/ 32 w 96"/>
                <a:gd name="T25" fmla="*/ 50 h 127"/>
                <a:gd name="T26" fmla="*/ 40 w 96"/>
                <a:gd name="T27" fmla="*/ 58 h 127"/>
                <a:gd name="T28" fmla="*/ 56 w 96"/>
                <a:gd name="T29" fmla="*/ 58 h 127"/>
                <a:gd name="T30" fmla="*/ 62 w 96"/>
                <a:gd name="T31" fmla="*/ 51 h 127"/>
                <a:gd name="T32" fmla="*/ 62 w 96"/>
                <a:gd name="T33" fmla="*/ 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127">
                  <a:moveTo>
                    <a:pt x="62" y="1"/>
                  </a:moveTo>
                  <a:cubicBezTo>
                    <a:pt x="77" y="4"/>
                    <a:pt x="89" y="19"/>
                    <a:pt x="92" y="34"/>
                  </a:cubicBezTo>
                  <a:cubicBezTo>
                    <a:pt x="96" y="57"/>
                    <a:pt x="85" y="77"/>
                    <a:pt x="63" y="86"/>
                  </a:cubicBezTo>
                  <a:cubicBezTo>
                    <a:pt x="59" y="88"/>
                    <a:pt x="57" y="90"/>
                    <a:pt x="57" y="95"/>
                  </a:cubicBezTo>
                  <a:cubicBezTo>
                    <a:pt x="57" y="106"/>
                    <a:pt x="57" y="116"/>
                    <a:pt x="57" y="127"/>
                  </a:cubicBezTo>
                  <a:cubicBezTo>
                    <a:pt x="50" y="127"/>
                    <a:pt x="44" y="127"/>
                    <a:pt x="37" y="127"/>
                  </a:cubicBezTo>
                  <a:cubicBezTo>
                    <a:pt x="37" y="117"/>
                    <a:pt x="37" y="108"/>
                    <a:pt x="37" y="98"/>
                  </a:cubicBezTo>
                  <a:cubicBezTo>
                    <a:pt x="37" y="91"/>
                    <a:pt x="35" y="88"/>
                    <a:pt x="29" y="85"/>
                  </a:cubicBezTo>
                  <a:cubicBezTo>
                    <a:pt x="12" y="78"/>
                    <a:pt x="3" y="65"/>
                    <a:pt x="1" y="47"/>
                  </a:cubicBezTo>
                  <a:cubicBezTo>
                    <a:pt x="0" y="28"/>
                    <a:pt x="8" y="13"/>
                    <a:pt x="24" y="3"/>
                  </a:cubicBezTo>
                  <a:cubicBezTo>
                    <a:pt x="26" y="2"/>
                    <a:pt x="28" y="2"/>
                    <a:pt x="32" y="0"/>
                  </a:cubicBezTo>
                  <a:cubicBezTo>
                    <a:pt x="32" y="11"/>
                    <a:pt x="32" y="21"/>
                    <a:pt x="32" y="30"/>
                  </a:cubicBezTo>
                  <a:cubicBezTo>
                    <a:pt x="32" y="37"/>
                    <a:pt x="32" y="43"/>
                    <a:pt x="32" y="50"/>
                  </a:cubicBezTo>
                  <a:cubicBezTo>
                    <a:pt x="31" y="56"/>
                    <a:pt x="34" y="58"/>
                    <a:pt x="40" y="58"/>
                  </a:cubicBezTo>
                  <a:cubicBezTo>
                    <a:pt x="45" y="57"/>
                    <a:pt x="50" y="57"/>
                    <a:pt x="56" y="58"/>
                  </a:cubicBezTo>
                  <a:cubicBezTo>
                    <a:pt x="61" y="58"/>
                    <a:pt x="62" y="56"/>
                    <a:pt x="62" y="51"/>
                  </a:cubicBezTo>
                  <a:cubicBezTo>
                    <a:pt x="62" y="34"/>
                    <a:pt x="62" y="18"/>
                    <a:pt x="62" y="1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E24D1ABD-515C-FBEE-FD90-30F2311EEE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8" y="1812"/>
              <a:ext cx="750" cy="749"/>
            </a:xfrm>
            <a:custGeom>
              <a:avLst/>
              <a:gdLst>
                <a:gd name="T0" fmla="*/ 72 w 96"/>
                <a:gd name="T1" fmla="*/ 92 h 96"/>
                <a:gd name="T2" fmla="*/ 66 w 96"/>
                <a:gd name="T3" fmla="*/ 94 h 96"/>
                <a:gd name="T4" fmla="*/ 50 w 96"/>
                <a:gd name="T5" fmla="*/ 79 h 96"/>
                <a:gd name="T6" fmla="*/ 34 w 96"/>
                <a:gd name="T7" fmla="*/ 96 h 96"/>
                <a:gd name="T8" fmla="*/ 28 w 96"/>
                <a:gd name="T9" fmla="*/ 94 h 96"/>
                <a:gd name="T10" fmla="*/ 27 w 96"/>
                <a:gd name="T11" fmla="*/ 71 h 96"/>
                <a:gd name="T12" fmla="*/ 4 w 96"/>
                <a:gd name="T13" fmla="*/ 71 h 96"/>
                <a:gd name="T14" fmla="*/ 7 w 96"/>
                <a:gd name="T15" fmla="*/ 61 h 96"/>
                <a:gd name="T16" fmla="*/ 16 w 96"/>
                <a:gd name="T17" fmla="*/ 47 h 96"/>
                <a:gd name="T18" fmla="*/ 6 w 96"/>
                <a:gd name="T19" fmla="*/ 38 h 96"/>
                <a:gd name="T20" fmla="*/ 1 w 96"/>
                <a:gd name="T21" fmla="*/ 31 h 96"/>
                <a:gd name="T22" fmla="*/ 10 w 96"/>
                <a:gd name="T23" fmla="*/ 28 h 96"/>
                <a:gd name="T24" fmla="*/ 26 w 96"/>
                <a:gd name="T25" fmla="*/ 25 h 96"/>
                <a:gd name="T26" fmla="*/ 25 w 96"/>
                <a:gd name="T27" fmla="*/ 11 h 96"/>
                <a:gd name="T28" fmla="*/ 31 w 96"/>
                <a:gd name="T29" fmla="*/ 1 h 96"/>
                <a:gd name="T30" fmla="*/ 36 w 96"/>
                <a:gd name="T31" fmla="*/ 10 h 96"/>
                <a:gd name="T32" fmla="*/ 48 w 96"/>
                <a:gd name="T33" fmla="*/ 16 h 96"/>
                <a:gd name="T34" fmla="*/ 57 w 96"/>
                <a:gd name="T35" fmla="*/ 8 h 96"/>
                <a:gd name="T36" fmla="*/ 60 w 96"/>
                <a:gd name="T37" fmla="*/ 2 h 96"/>
                <a:gd name="T38" fmla="*/ 65 w 96"/>
                <a:gd name="T39" fmla="*/ 1 h 96"/>
                <a:gd name="T40" fmla="*/ 68 w 96"/>
                <a:gd name="T41" fmla="*/ 6 h 96"/>
                <a:gd name="T42" fmla="*/ 67 w 96"/>
                <a:gd name="T43" fmla="*/ 11 h 96"/>
                <a:gd name="T44" fmla="*/ 70 w 96"/>
                <a:gd name="T45" fmla="*/ 25 h 96"/>
                <a:gd name="T46" fmla="*/ 84 w 96"/>
                <a:gd name="T47" fmla="*/ 25 h 96"/>
                <a:gd name="T48" fmla="*/ 95 w 96"/>
                <a:gd name="T49" fmla="*/ 30 h 96"/>
                <a:gd name="T50" fmla="*/ 80 w 96"/>
                <a:gd name="T51" fmla="*/ 46 h 96"/>
                <a:gd name="T52" fmla="*/ 96 w 96"/>
                <a:gd name="T53" fmla="*/ 62 h 96"/>
                <a:gd name="T54" fmla="*/ 94 w 96"/>
                <a:gd name="T55" fmla="*/ 68 h 96"/>
                <a:gd name="T56" fmla="*/ 72 w 96"/>
                <a:gd name="T57" fmla="*/ 69 h 96"/>
                <a:gd name="T58" fmla="*/ 72 w 96"/>
                <a:gd name="T59" fmla="*/ 92 h 96"/>
                <a:gd name="T60" fmla="*/ 48 w 96"/>
                <a:gd name="T61" fmla="*/ 66 h 96"/>
                <a:gd name="T62" fmla="*/ 67 w 96"/>
                <a:gd name="T63" fmla="*/ 49 h 96"/>
                <a:gd name="T64" fmla="*/ 49 w 96"/>
                <a:gd name="T65" fmla="*/ 29 h 96"/>
                <a:gd name="T66" fmla="*/ 30 w 96"/>
                <a:gd name="T67" fmla="*/ 46 h 96"/>
                <a:gd name="T68" fmla="*/ 48 w 96"/>
                <a:gd name="T69" fmla="*/ 6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6" h="96">
                  <a:moveTo>
                    <a:pt x="72" y="92"/>
                  </a:moveTo>
                  <a:cubicBezTo>
                    <a:pt x="70" y="93"/>
                    <a:pt x="68" y="94"/>
                    <a:pt x="66" y="94"/>
                  </a:cubicBezTo>
                  <a:cubicBezTo>
                    <a:pt x="60" y="90"/>
                    <a:pt x="61" y="79"/>
                    <a:pt x="50" y="79"/>
                  </a:cubicBezTo>
                  <a:cubicBezTo>
                    <a:pt x="38" y="79"/>
                    <a:pt x="41" y="91"/>
                    <a:pt x="34" y="96"/>
                  </a:cubicBezTo>
                  <a:cubicBezTo>
                    <a:pt x="33" y="95"/>
                    <a:pt x="30" y="94"/>
                    <a:pt x="28" y="94"/>
                  </a:cubicBezTo>
                  <a:cubicBezTo>
                    <a:pt x="26" y="86"/>
                    <a:pt x="35" y="79"/>
                    <a:pt x="27" y="71"/>
                  </a:cubicBezTo>
                  <a:cubicBezTo>
                    <a:pt x="19" y="63"/>
                    <a:pt x="13" y="73"/>
                    <a:pt x="4" y="71"/>
                  </a:cubicBezTo>
                  <a:cubicBezTo>
                    <a:pt x="0" y="67"/>
                    <a:pt x="2" y="64"/>
                    <a:pt x="7" y="61"/>
                  </a:cubicBezTo>
                  <a:cubicBezTo>
                    <a:pt x="14" y="58"/>
                    <a:pt x="19" y="55"/>
                    <a:pt x="16" y="47"/>
                  </a:cubicBezTo>
                  <a:cubicBezTo>
                    <a:pt x="14" y="43"/>
                    <a:pt x="9" y="41"/>
                    <a:pt x="6" y="38"/>
                  </a:cubicBezTo>
                  <a:cubicBezTo>
                    <a:pt x="4" y="36"/>
                    <a:pt x="1" y="33"/>
                    <a:pt x="1" y="31"/>
                  </a:cubicBezTo>
                  <a:cubicBezTo>
                    <a:pt x="2" y="26"/>
                    <a:pt x="6" y="27"/>
                    <a:pt x="10" y="28"/>
                  </a:cubicBezTo>
                  <a:cubicBezTo>
                    <a:pt x="16" y="30"/>
                    <a:pt x="21" y="32"/>
                    <a:pt x="26" y="25"/>
                  </a:cubicBezTo>
                  <a:cubicBezTo>
                    <a:pt x="31" y="19"/>
                    <a:pt x="27" y="15"/>
                    <a:pt x="25" y="11"/>
                  </a:cubicBezTo>
                  <a:cubicBezTo>
                    <a:pt x="23" y="5"/>
                    <a:pt x="24" y="2"/>
                    <a:pt x="31" y="1"/>
                  </a:cubicBezTo>
                  <a:cubicBezTo>
                    <a:pt x="33" y="4"/>
                    <a:pt x="35" y="7"/>
                    <a:pt x="36" y="10"/>
                  </a:cubicBezTo>
                  <a:cubicBezTo>
                    <a:pt x="39" y="15"/>
                    <a:pt x="42" y="16"/>
                    <a:pt x="48" y="16"/>
                  </a:cubicBezTo>
                  <a:cubicBezTo>
                    <a:pt x="53" y="16"/>
                    <a:pt x="55" y="13"/>
                    <a:pt x="57" y="8"/>
                  </a:cubicBezTo>
                  <a:cubicBezTo>
                    <a:pt x="58" y="6"/>
                    <a:pt x="58" y="4"/>
                    <a:pt x="60" y="2"/>
                  </a:cubicBezTo>
                  <a:cubicBezTo>
                    <a:pt x="61" y="1"/>
                    <a:pt x="64" y="0"/>
                    <a:pt x="65" y="1"/>
                  </a:cubicBezTo>
                  <a:cubicBezTo>
                    <a:pt x="67" y="2"/>
                    <a:pt x="68" y="4"/>
                    <a:pt x="68" y="6"/>
                  </a:cubicBezTo>
                  <a:cubicBezTo>
                    <a:pt x="69" y="7"/>
                    <a:pt x="68" y="9"/>
                    <a:pt x="67" y="11"/>
                  </a:cubicBezTo>
                  <a:cubicBezTo>
                    <a:pt x="66" y="16"/>
                    <a:pt x="65" y="20"/>
                    <a:pt x="70" y="25"/>
                  </a:cubicBezTo>
                  <a:cubicBezTo>
                    <a:pt x="75" y="30"/>
                    <a:pt x="80" y="27"/>
                    <a:pt x="84" y="25"/>
                  </a:cubicBezTo>
                  <a:cubicBezTo>
                    <a:pt x="90" y="23"/>
                    <a:pt x="94" y="22"/>
                    <a:pt x="95" y="30"/>
                  </a:cubicBezTo>
                  <a:cubicBezTo>
                    <a:pt x="91" y="37"/>
                    <a:pt x="79" y="35"/>
                    <a:pt x="80" y="46"/>
                  </a:cubicBezTo>
                  <a:cubicBezTo>
                    <a:pt x="80" y="58"/>
                    <a:pt x="92" y="55"/>
                    <a:pt x="96" y="62"/>
                  </a:cubicBezTo>
                  <a:cubicBezTo>
                    <a:pt x="96" y="63"/>
                    <a:pt x="95" y="66"/>
                    <a:pt x="94" y="68"/>
                  </a:cubicBezTo>
                  <a:cubicBezTo>
                    <a:pt x="87" y="71"/>
                    <a:pt x="80" y="60"/>
                    <a:pt x="72" y="69"/>
                  </a:cubicBezTo>
                  <a:cubicBezTo>
                    <a:pt x="64" y="78"/>
                    <a:pt x="73" y="84"/>
                    <a:pt x="72" y="92"/>
                  </a:cubicBezTo>
                  <a:close/>
                  <a:moveTo>
                    <a:pt x="48" y="66"/>
                  </a:moveTo>
                  <a:cubicBezTo>
                    <a:pt x="57" y="67"/>
                    <a:pt x="66" y="59"/>
                    <a:pt x="67" y="49"/>
                  </a:cubicBezTo>
                  <a:cubicBezTo>
                    <a:pt x="68" y="39"/>
                    <a:pt x="59" y="30"/>
                    <a:pt x="49" y="29"/>
                  </a:cubicBezTo>
                  <a:cubicBezTo>
                    <a:pt x="39" y="28"/>
                    <a:pt x="30" y="36"/>
                    <a:pt x="30" y="46"/>
                  </a:cubicBezTo>
                  <a:cubicBezTo>
                    <a:pt x="29" y="57"/>
                    <a:pt x="37" y="66"/>
                    <a:pt x="48" y="66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3643A452-6BD2-1626-E04E-F859F7CA66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8" y="1095"/>
              <a:ext cx="586" cy="569"/>
            </a:xfrm>
            <a:custGeom>
              <a:avLst/>
              <a:gdLst>
                <a:gd name="T0" fmla="*/ 14 w 75"/>
                <a:gd name="T1" fmla="*/ 9 h 73"/>
                <a:gd name="T2" fmla="*/ 21 w 75"/>
                <a:gd name="T3" fmla="*/ 14 h 73"/>
                <a:gd name="T4" fmla="*/ 33 w 75"/>
                <a:gd name="T5" fmla="*/ 9 h 73"/>
                <a:gd name="T6" fmla="*/ 34 w 75"/>
                <a:gd name="T7" fmla="*/ 5 h 73"/>
                <a:gd name="T8" fmla="*/ 38 w 75"/>
                <a:gd name="T9" fmla="*/ 0 h 73"/>
                <a:gd name="T10" fmla="*/ 42 w 75"/>
                <a:gd name="T11" fmla="*/ 5 h 73"/>
                <a:gd name="T12" fmla="*/ 43 w 75"/>
                <a:gd name="T13" fmla="*/ 12 h 73"/>
                <a:gd name="T14" fmla="*/ 54 w 75"/>
                <a:gd name="T15" fmla="*/ 14 h 73"/>
                <a:gd name="T16" fmla="*/ 61 w 75"/>
                <a:gd name="T17" fmla="*/ 9 h 73"/>
                <a:gd name="T18" fmla="*/ 63 w 75"/>
                <a:gd name="T19" fmla="*/ 18 h 73"/>
                <a:gd name="T20" fmla="*/ 69 w 75"/>
                <a:gd name="T21" fmla="*/ 33 h 73"/>
                <a:gd name="T22" fmla="*/ 75 w 75"/>
                <a:gd name="T23" fmla="*/ 37 h 73"/>
                <a:gd name="T24" fmla="*/ 70 w 75"/>
                <a:gd name="T25" fmla="*/ 41 h 73"/>
                <a:gd name="T26" fmla="*/ 64 w 75"/>
                <a:gd name="T27" fmla="*/ 57 h 73"/>
                <a:gd name="T28" fmla="*/ 66 w 75"/>
                <a:gd name="T29" fmla="*/ 60 h 73"/>
                <a:gd name="T30" fmla="*/ 61 w 75"/>
                <a:gd name="T31" fmla="*/ 66 h 73"/>
                <a:gd name="T32" fmla="*/ 55 w 75"/>
                <a:gd name="T33" fmla="*/ 60 h 73"/>
                <a:gd name="T34" fmla="*/ 42 w 75"/>
                <a:gd name="T35" fmla="*/ 66 h 73"/>
                <a:gd name="T36" fmla="*/ 40 w 75"/>
                <a:gd name="T37" fmla="*/ 73 h 73"/>
                <a:gd name="T38" fmla="*/ 34 w 75"/>
                <a:gd name="T39" fmla="*/ 70 h 73"/>
                <a:gd name="T40" fmla="*/ 16 w 75"/>
                <a:gd name="T41" fmla="*/ 64 h 73"/>
                <a:gd name="T42" fmla="*/ 14 w 75"/>
                <a:gd name="T43" fmla="*/ 65 h 73"/>
                <a:gd name="T44" fmla="*/ 12 w 75"/>
                <a:gd name="T45" fmla="*/ 56 h 73"/>
                <a:gd name="T46" fmla="*/ 16 w 75"/>
                <a:gd name="T47" fmla="*/ 47 h 73"/>
                <a:gd name="T48" fmla="*/ 7 w 75"/>
                <a:gd name="T49" fmla="*/ 41 h 73"/>
                <a:gd name="T50" fmla="*/ 0 w 75"/>
                <a:gd name="T51" fmla="*/ 37 h 73"/>
                <a:gd name="T52" fmla="*/ 6 w 75"/>
                <a:gd name="T53" fmla="*/ 33 h 73"/>
                <a:gd name="T54" fmla="*/ 12 w 75"/>
                <a:gd name="T55" fmla="*/ 18 h 73"/>
                <a:gd name="T56" fmla="*/ 14 w 75"/>
                <a:gd name="T57" fmla="*/ 9 h 73"/>
                <a:gd name="T58" fmla="*/ 50 w 75"/>
                <a:gd name="T59" fmla="*/ 37 h 73"/>
                <a:gd name="T60" fmla="*/ 38 w 75"/>
                <a:gd name="T61" fmla="*/ 24 h 73"/>
                <a:gd name="T62" fmla="*/ 25 w 75"/>
                <a:gd name="T63" fmla="*/ 37 h 73"/>
                <a:gd name="T64" fmla="*/ 38 w 75"/>
                <a:gd name="T65" fmla="*/ 50 h 73"/>
                <a:gd name="T66" fmla="*/ 50 w 75"/>
                <a:gd name="T67" fmla="*/ 3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5" h="73">
                  <a:moveTo>
                    <a:pt x="14" y="9"/>
                  </a:moveTo>
                  <a:cubicBezTo>
                    <a:pt x="17" y="10"/>
                    <a:pt x="19" y="12"/>
                    <a:pt x="21" y="14"/>
                  </a:cubicBezTo>
                  <a:cubicBezTo>
                    <a:pt x="27" y="18"/>
                    <a:pt x="32" y="15"/>
                    <a:pt x="33" y="9"/>
                  </a:cubicBezTo>
                  <a:cubicBezTo>
                    <a:pt x="33" y="7"/>
                    <a:pt x="33" y="6"/>
                    <a:pt x="34" y="5"/>
                  </a:cubicBezTo>
                  <a:cubicBezTo>
                    <a:pt x="35" y="3"/>
                    <a:pt x="36" y="1"/>
                    <a:pt x="38" y="0"/>
                  </a:cubicBezTo>
                  <a:cubicBezTo>
                    <a:pt x="39" y="2"/>
                    <a:pt x="41" y="3"/>
                    <a:pt x="42" y="5"/>
                  </a:cubicBezTo>
                  <a:cubicBezTo>
                    <a:pt x="43" y="7"/>
                    <a:pt x="42" y="10"/>
                    <a:pt x="43" y="12"/>
                  </a:cubicBezTo>
                  <a:cubicBezTo>
                    <a:pt x="46" y="16"/>
                    <a:pt x="49" y="18"/>
                    <a:pt x="54" y="14"/>
                  </a:cubicBezTo>
                  <a:cubicBezTo>
                    <a:pt x="56" y="12"/>
                    <a:pt x="58" y="10"/>
                    <a:pt x="61" y="9"/>
                  </a:cubicBezTo>
                  <a:cubicBezTo>
                    <a:pt x="65" y="11"/>
                    <a:pt x="67" y="13"/>
                    <a:pt x="63" y="18"/>
                  </a:cubicBezTo>
                  <a:cubicBezTo>
                    <a:pt x="55" y="27"/>
                    <a:pt x="57" y="30"/>
                    <a:pt x="69" y="33"/>
                  </a:cubicBezTo>
                  <a:cubicBezTo>
                    <a:pt x="71" y="33"/>
                    <a:pt x="73" y="35"/>
                    <a:pt x="75" y="37"/>
                  </a:cubicBezTo>
                  <a:cubicBezTo>
                    <a:pt x="73" y="38"/>
                    <a:pt x="72" y="40"/>
                    <a:pt x="70" y="41"/>
                  </a:cubicBezTo>
                  <a:cubicBezTo>
                    <a:pt x="57" y="44"/>
                    <a:pt x="55" y="47"/>
                    <a:pt x="64" y="57"/>
                  </a:cubicBezTo>
                  <a:cubicBezTo>
                    <a:pt x="64" y="58"/>
                    <a:pt x="65" y="59"/>
                    <a:pt x="66" y="60"/>
                  </a:cubicBezTo>
                  <a:cubicBezTo>
                    <a:pt x="65" y="62"/>
                    <a:pt x="63" y="64"/>
                    <a:pt x="61" y="66"/>
                  </a:cubicBezTo>
                  <a:cubicBezTo>
                    <a:pt x="59" y="64"/>
                    <a:pt x="57" y="62"/>
                    <a:pt x="55" y="60"/>
                  </a:cubicBezTo>
                  <a:cubicBezTo>
                    <a:pt x="48" y="56"/>
                    <a:pt x="43" y="58"/>
                    <a:pt x="42" y="66"/>
                  </a:cubicBezTo>
                  <a:cubicBezTo>
                    <a:pt x="41" y="68"/>
                    <a:pt x="41" y="71"/>
                    <a:pt x="40" y="73"/>
                  </a:cubicBezTo>
                  <a:cubicBezTo>
                    <a:pt x="38" y="72"/>
                    <a:pt x="34" y="72"/>
                    <a:pt x="34" y="70"/>
                  </a:cubicBezTo>
                  <a:cubicBezTo>
                    <a:pt x="29" y="54"/>
                    <a:pt x="29" y="54"/>
                    <a:pt x="16" y="64"/>
                  </a:cubicBezTo>
                  <a:cubicBezTo>
                    <a:pt x="15" y="65"/>
                    <a:pt x="15" y="65"/>
                    <a:pt x="14" y="65"/>
                  </a:cubicBezTo>
                  <a:cubicBezTo>
                    <a:pt x="9" y="63"/>
                    <a:pt x="8" y="60"/>
                    <a:pt x="12" y="56"/>
                  </a:cubicBezTo>
                  <a:cubicBezTo>
                    <a:pt x="14" y="53"/>
                    <a:pt x="17" y="49"/>
                    <a:pt x="16" y="47"/>
                  </a:cubicBezTo>
                  <a:cubicBezTo>
                    <a:pt x="14" y="44"/>
                    <a:pt x="10" y="43"/>
                    <a:pt x="7" y="41"/>
                  </a:cubicBezTo>
                  <a:cubicBezTo>
                    <a:pt x="4" y="40"/>
                    <a:pt x="2" y="38"/>
                    <a:pt x="0" y="37"/>
                  </a:cubicBezTo>
                  <a:cubicBezTo>
                    <a:pt x="2" y="35"/>
                    <a:pt x="4" y="33"/>
                    <a:pt x="6" y="33"/>
                  </a:cubicBezTo>
                  <a:cubicBezTo>
                    <a:pt x="18" y="30"/>
                    <a:pt x="20" y="27"/>
                    <a:pt x="12" y="18"/>
                  </a:cubicBezTo>
                  <a:cubicBezTo>
                    <a:pt x="9" y="13"/>
                    <a:pt x="9" y="11"/>
                    <a:pt x="14" y="9"/>
                  </a:cubicBezTo>
                  <a:close/>
                  <a:moveTo>
                    <a:pt x="50" y="37"/>
                  </a:moveTo>
                  <a:cubicBezTo>
                    <a:pt x="50" y="29"/>
                    <a:pt x="45" y="24"/>
                    <a:pt x="38" y="24"/>
                  </a:cubicBezTo>
                  <a:cubicBezTo>
                    <a:pt x="30" y="24"/>
                    <a:pt x="24" y="30"/>
                    <a:pt x="25" y="37"/>
                  </a:cubicBezTo>
                  <a:cubicBezTo>
                    <a:pt x="25" y="44"/>
                    <a:pt x="31" y="50"/>
                    <a:pt x="38" y="50"/>
                  </a:cubicBezTo>
                  <a:cubicBezTo>
                    <a:pt x="45" y="49"/>
                    <a:pt x="50" y="43"/>
                    <a:pt x="50" y="37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146B6654-CCA8-B15C-6421-862F6C189A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4" y="1695"/>
              <a:ext cx="390" cy="445"/>
            </a:xfrm>
            <a:custGeom>
              <a:avLst/>
              <a:gdLst>
                <a:gd name="T0" fmla="*/ 50 w 50"/>
                <a:gd name="T1" fmla="*/ 44 h 57"/>
                <a:gd name="T2" fmla="*/ 27 w 50"/>
                <a:gd name="T3" fmla="*/ 57 h 57"/>
                <a:gd name="T4" fmla="*/ 24 w 50"/>
                <a:gd name="T5" fmla="*/ 52 h 57"/>
                <a:gd name="T6" fmla="*/ 6 w 50"/>
                <a:gd name="T7" fmla="*/ 42 h 57"/>
                <a:gd name="T8" fmla="*/ 2 w 50"/>
                <a:gd name="T9" fmla="*/ 42 h 57"/>
                <a:gd name="T10" fmla="*/ 3 w 50"/>
                <a:gd name="T11" fmla="*/ 38 h 57"/>
                <a:gd name="T12" fmla="*/ 0 w 50"/>
                <a:gd name="T13" fmla="*/ 15 h 57"/>
                <a:gd name="T14" fmla="*/ 6 w 50"/>
                <a:gd name="T15" fmla="*/ 14 h 57"/>
                <a:gd name="T16" fmla="*/ 24 w 50"/>
                <a:gd name="T17" fmla="*/ 4 h 57"/>
                <a:gd name="T18" fmla="*/ 26 w 50"/>
                <a:gd name="T19" fmla="*/ 0 h 57"/>
                <a:gd name="T20" fmla="*/ 34 w 50"/>
                <a:gd name="T21" fmla="*/ 13 h 57"/>
                <a:gd name="T22" fmla="*/ 49 w 50"/>
                <a:gd name="T23" fmla="*/ 15 h 57"/>
                <a:gd name="T24" fmla="*/ 44 w 50"/>
                <a:gd name="T25" fmla="*/ 27 h 57"/>
                <a:gd name="T26" fmla="*/ 50 w 50"/>
                <a:gd name="T27" fmla="*/ 44 h 57"/>
                <a:gd name="T28" fmla="*/ 36 w 50"/>
                <a:gd name="T29" fmla="*/ 30 h 57"/>
                <a:gd name="T30" fmla="*/ 36 w 50"/>
                <a:gd name="T31" fmla="*/ 26 h 57"/>
                <a:gd name="T32" fmla="*/ 26 w 50"/>
                <a:gd name="T33" fmla="*/ 19 h 57"/>
                <a:gd name="T34" fmla="*/ 17 w 50"/>
                <a:gd name="T35" fmla="*/ 28 h 57"/>
                <a:gd name="T36" fmla="*/ 26 w 50"/>
                <a:gd name="T37" fmla="*/ 37 h 57"/>
                <a:gd name="T38" fmla="*/ 36 w 50"/>
                <a:gd name="T39" fmla="*/ 3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57">
                  <a:moveTo>
                    <a:pt x="50" y="44"/>
                  </a:moveTo>
                  <a:cubicBezTo>
                    <a:pt x="36" y="38"/>
                    <a:pt x="31" y="41"/>
                    <a:pt x="27" y="57"/>
                  </a:cubicBezTo>
                  <a:cubicBezTo>
                    <a:pt x="25" y="55"/>
                    <a:pt x="24" y="54"/>
                    <a:pt x="24" y="52"/>
                  </a:cubicBezTo>
                  <a:cubicBezTo>
                    <a:pt x="21" y="42"/>
                    <a:pt x="16" y="40"/>
                    <a:pt x="6" y="42"/>
                  </a:cubicBezTo>
                  <a:cubicBezTo>
                    <a:pt x="5" y="43"/>
                    <a:pt x="3" y="42"/>
                    <a:pt x="2" y="42"/>
                  </a:cubicBezTo>
                  <a:cubicBezTo>
                    <a:pt x="2" y="40"/>
                    <a:pt x="2" y="39"/>
                    <a:pt x="3" y="38"/>
                  </a:cubicBezTo>
                  <a:cubicBezTo>
                    <a:pt x="11" y="30"/>
                    <a:pt x="11" y="24"/>
                    <a:pt x="0" y="15"/>
                  </a:cubicBezTo>
                  <a:cubicBezTo>
                    <a:pt x="3" y="15"/>
                    <a:pt x="5" y="13"/>
                    <a:pt x="6" y="14"/>
                  </a:cubicBezTo>
                  <a:cubicBezTo>
                    <a:pt x="16" y="16"/>
                    <a:pt x="21" y="14"/>
                    <a:pt x="24" y="4"/>
                  </a:cubicBezTo>
                  <a:cubicBezTo>
                    <a:pt x="24" y="2"/>
                    <a:pt x="25" y="1"/>
                    <a:pt x="26" y="0"/>
                  </a:cubicBezTo>
                  <a:cubicBezTo>
                    <a:pt x="29" y="5"/>
                    <a:pt x="30" y="10"/>
                    <a:pt x="34" y="13"/>
                  </a:cubicBezTo>
                  <a:cubicBezTo>
                    <a:pt x="37" y="15"/>
                    <a:pt x="43" y="14"/>
                    <a:pt x="49" y="15"/>
                  </a:cubicBezTo>
                  <a:cubicBezTo>
                    <a:pt x="47" y="18"/>
                    <a:pt x="43" y="23"/>
                    <a:pt x="44" y="27"/>
                  </a:cubicBezTo>
                  <a:cubicBezTo>
                    <a:pt x="44" y="33"/>
                    <a:pt x="47" y="38"/>
                    <a:pt x="50" y="44"/>
                  </a:cubicBezTo>
                  <a:close/>
                  <a:moveTo>
                    <a:pt x="36" y="30"/>
                  </a:moveTo>
                  <a:cubicBezTo>
                    <a:pt x="36" y="29"/>
                    <a:pt x="36" y="28"/>
                    <a:pt x="36" y="26"/>
                  </a:cubicBezTo>
                  <a:cubicBezTo>
                    <a:pt x="33" y="24"/>
                    <a:pt x="30" y="20"/>
                    <a:pt x="26" y="19"/>
                  </a:cubicBezTo>
                  <a:cubicBezTo>
                    <a:pt x="21" y="18"/>
                    <a:pt x="16" y="23"/>
                    <a:pt x="17" y="28"/>
                  </a:cubicBezTo>
                  <a:cubicBezTo>
                    <a:pt x="18" y="31"/>
                    <a:pt x="22" y="36"/>
                    <a:pt x="26" y="37"/>
                  </a:cubicBezTo>
                  <a:cubicBezTo>
                    <a:pt x="29" y="37"/>
                    <a:pt x="33" y="32"/>
                    <a:pt x="36" y="30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56A878A7-C045-2035-C1F4-9B1A344D9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4" y="2078"/>
              <a:ext cx="218" cy="210"/>
            </a:xfrm>
            <a:custGeom>
              <a:avLst/>
              <a:gdLst>
                <a:gd name="T0" fmla="*/ 14 w 28"/>
                <a:gd name="T1" fmla="*/ 27 h 27"/>
                <a:gd name="T2" fmla="*/ 1 w 28"/>
                <a:gd name="T3" fmla="*/ 14 h 27"/>
                <a:gd name="T4" fmla="*/ 15 w 28"/>
                <a:gd name="T5" fmla="*/ 0 h 27"/>
                <a:gd name="T6" fmla="*/ 28 w 28"/>
                <a:gd name="T7" fmla="*/ 13 h 27"/>
                <a:gd name="T8" fmla="*/ 14 w 28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14" y="27"/>
                  </a:moveTo>
                  <a:cubicBezTo>
                    <a:pt x="6" y="27"/>
                    <a:pt x="0" y="22"/>
                    <a:pt x="1" y="14"/>
                  </a:cubicBezTo>
                  <a:cubicBezTo>
                    <a:pt x="1" y="6"/>
                    <a:pt x="7" y="0"/>
                    <a:pt x="15" y="0"/>
                  </a:cubicBezTo>
                  <a:cubicBezTo>
                    <a:pt x="22" y="0"/>
                    <a:pt x="27" y="6"/>
                    <a:pt x="28" y="13"/>
                  </a:cubicBezTo>
                  <a:cubicBezTo>
                    <a:pt x="28" y="21"/>
                    <a:pt x="22" y="27"/>
                    <a:pt x="14" y="27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487E724A-90F4-366A-67C9-C6A5A96C5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2" y="1321"/>
              <a:ext cx="125" cy="117"/>
            </a:xfrm>
            <a:custGeom>
              <a:avLst/>
              <a:gdLst>
                <a:gd name="T0" fmla="*/ 16 w 16"/>
                <a:gd name="T1" fmla="*/ 9 h 15"/>
                <a:gd name="T2" fmla="*/ 8 w 16"/>
                <a:gd name="T3" fmla="*/ 15 h 15"/>
                <a:gd name="T4" fmla="*/ 0 w 16"/>
                <a:gd name="T5" fmla="*/ 7 h 15"/>
                <a:gd name="T6" fmla="*/ 7 w 16"/>
                <a:gd name="T7" fmla="*/ 0 h 15"/>
                <a:gd name="T8" fmla="*/ 16 w 16"/>
                <a:gd name="T9" fmla="*/ 5 h 15"/>
                <a:gd name="T10" fmla="*/ 16 w 16"/>
                <a:gd name="T11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5">
                  <a:moveTo>
                    <a:pt x="16" y="9"/>
                  </a:moveTo>
                  <a:cubicBezTo>
                    <a:pt x="14" y="11"/>
                    <a:pt x="10" y="15"/>
                    <a:pt x="8" y="15"/>
                  </a:cubicBezTo>
                  <a:cubicBezTo>
                    <a:pt x="5" y="14"/>
                    <a:pt x="1" y="10"/>
                    <a:pt x="0" y="7"/>
                  </a:cubicBezTo>
                  <a:cubicBezTo>
                    <a:pt x="0" y="5"/>
                    <a:pt x="4" y="0"/>
                    <a:pt x="7" y="0"/>
                  </a:cubicBezTo>
                  <a:cubicBezTo>
                    <a:pt x="10" y="0"/>
                    <a:pt x="13" y="3"/>
                    <a:pt x="16" y="5"/>
                  </a:cubicBezTo>
                  <a:cubicBezTo>
                    <a:pt x="16" y="7"/>
                    <a:pt x="16" y="8"/>
                    <a:pt x="16" y="9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4">
            <a:extLst>
              <a:ext uri="{FF2B5EF4-FFF2-40B4-BE49-F238E27FC236}">
                <a16:creationId xmlns:a16="http://schemas.microsoft.com/office/drawing/2014/main" id="{8AB62335-8153-8232-CED8-F9C7BE7C8B0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643817" y="1833563"/>
            <a:ext cx="793751" cy="1152525"/>
            <a:chOff x="4815" y="1155"/>
            <a:chExt cx="500" cy="726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E6F520C6-63D8-54A3-9929-675795C7A3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5" y="1155"/>
              <a:ext cx="215" cy="726"/>
            </a:xfrm>
            <a:custGeom>
              <a:avLst/>
              <a:gdLst>
                <a:gd name="T0" fmla="*/ 62 w 126"/>
                <a:gd name="T1" fmla="*/ 427 h 427"/>
                <a:gd name="T2" fmla="*/ 30 w 126"/>
                <a:gd name="T3" fmla="*/ 427 h 427"/>
                <a:gd name="T4" fmla="*/ 2 w 126"/>
                <a:gd name="T5" fmla="*/ 393 h 427"/>
                <a:gd name="T6" fmla="*/ 11 w 126"/>
                <a:gd name="T7" fmla="*/ 264 h 427"/>
                <a:gd name="T8" fmla="*/ 1 w 126"/>
                <a:gd name="T9" fmla="*/ 179 h 427"/>
                <a:gd name="T10" fmla="*/ 7 w 126"/>
                <a:gd name="T11" fmla="*/ 148 h 427"/>
                <a:gd name="T12" fmla="*/ 37 w 126"/>
                <a:gd name="T13" fmla="*/ 54 h 427"/>
                <a:gd name="T14" fmla="*/ 34 w 126"/>
                <a:gd name="T15" fmla="*/ 16 h 427"/>
                <a:gd name="T16" fmla="*/ 48 w 126"/>
                <a:gd name="T17" fmla="*/ 0 h 427"/>
                <a:gd name="T18" fmla="*/ 78 w 126"/>
                <a:gd name="T19" fmla="*/ 0 h 427"/>
                <a:gd name="T20" fmla="*/ 91 w 126"/>
                <a:gd name="T21" fmla="*/ 12 h 427"/>
                <a:gd name="T22" fmla="*/ 91 w 126"/>
                <a:gd name="T23" fmla="*/ 32 h 427"/>
                <a:gd name="T24" fmla="*/ 111 w 126"/>
                <a:gd name="T25" fmla="*/ 134 h 427"/>
                <a:gd name="T26" fmla="*/ 121 w 126"/>
                <a:gd name="T27" fmla="*/ 197 h 427"/>
                <a:gd name="T28" fmla="*/ 118 w 126"/>
                <a:gd name="T29" fmla="*/ 344 h 427"/>
                <a:gd name="T30" fmla="*/ 123 w 126"/>
                <a:gd name="T31" fmla="*/ 393 h 427"/>
                <a:gd name="T32" fmla="*/ 95 w 126"/>
                <a:gd name="T33" fmla="*/ 427 h 427"/>
                <a:gd name="T34" fmla="*/ 62 w 126"/>
                <a:gd name="T35" fmla="*/ 427 h 427"/>
                <a:gd name="T36" fmla="*/ 80 w 126"/>
                <a:gd name="T37" fmla="*/ 418 h 427"/>
                <a:gd name="T38" fmla="*/ 80 w 126"/>
                <a:gd name="T39" fmla="*/ 416 h 427"/>
                <a:gd name="T40" fmla="*/ 94 w 126"/>
                <a:gd name="T41" fmla="*/ 416 h 427"/>
                <a:gd name="T42" fmla="*/ 113 w 126"/>
                <a:gd name="T43" fmla="*/ 394 h 427"/>
                <a:gd name="T44" fmla="*/ 110 w 126"/>
                <a:gd name="T45" fmla="*/ 362 h 427"/>
                <a:gd name="T46" fmla="*/ 113 w 126"/>
                <a:gd name="T47" fmla="*/ 182 h 427"/>
                <a:gd name="T48" fmla="*/ 107 w 126"/>
                <a:gd name="T49" fmla="*/ 150 h 427"/>
                <a:gd name="T50" fmla="*/ 89 w 126"/>
                <a:gd name="T51" fmla="*/ 115 h 427"/>
                <a:gd name="T52" fmla="*/ 52 w 126"/>
                <a:gd name="T53" fmla="*/ 91 h 427"/>
                <a:gd name="T54" fmla="*/ 51 w 126"/>
                <a:gd name="T55" fmla="*/ 91 h 427"/>
                <a:gd name="T56" fmla="*/ 42 w 126"/>
                <a:gd name="T57" fmla="*/ 98 h 427"/>
                <a:gd name="T58" fmla="*/ 16 w 126"/>
                <a:gd name="T59" fmla="*/ 154 h 427"/>
                <a:gd name="T60" fmla="*/ 12 w 126"/>
                <a:gd name="T61" fmla="*/ 176 h 427"/>
                <a:gd name="T62" fmla="*/ 20 w 126"/>
                <a:gd name="T63" fmla="*/ 273 h 427"/>
                <a:gd name="T64" fmla="*/ 12 w 126"/>
                <a:gd name="T65" fmla="*/ 386 h 427"/>
                <a:gd name="T66" fmla="*/ 40 w 126"/>
                <a:gd name="T67" fmla="*/ 418 h 427"/>
                <a:gd name="T68" fmla="*/ 80 w 126"/>
                <a:gd name="T69" fmla="*/ 418 h 427"/>
                <a:gd name="T70" fmla="*/ 48 w 126"/>
                <a:gd name="T71" fmla="*/ 75 h 427"/>
                <a:gd name="T72" fmla="*/ 79 w 126"/>
                <a:gd name="T73" fmla="*/ 75 h 427"/>
                <a:gd name="T74" fmla="*/ 79 w 126"/>
                <a:gd name="T75" fmla="*/ 11 h 427"/>
                <a:gd name="T76" fmla="*/ 45 w 126"/>
                <a:gd name="T77" fmla="*/ 11 h 427"/>
                <a:gd name="T78" fmla="*/ 48 w 126"/>
                <a:gd name="T79" fmla="*/ 75 h 427"/>
                <a:gd name="T80" fmla="*/ 81 w 126"/>
                <a:gd name="T81" fmla="*/ 87 h 427"/>
                <a:gd name="T82" fmla="*/ 68 w 126"/>
                <a:gd name="T83" fmla="*/ 78 h 427"/>
                <a:gd name="T84" fmla="*/ 44 w 126"/>
                <a:gd name="T85" fmla="*/ 87 h 427"/>
                <a:gd name="T86" fmla="*/ 81 w 126"/>
                <a:gd name="T87" fmla="*/ 8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6" h="427">
                  <a:moveTo>
                    <a:pt x="62" y="427"/>
                  </a:moveTo>
                  <a:cubicBezTo>
                    <a:pt x="52" y="427"/>
                    <a:pt x="41" y="427"/>
                    <a:pt x="30" y="427"/>
                  </a:cubicBezTo>
                  <a:cubicBezTo>
                    <a:pt x="10" y="426"/>
                    <a:pt x="0" y="413"/>
                    <a:pt x="2" y="393"/>
                  </a:cubicBezTo>
                  <a:cubicBezTo>
                    <a:pt x="5" y="350"/>
                    <a:pt x="10" y="307"/>
                    <a:pt x="11" y="264"/>
                  </a:cubicBezTo>
                  <a:cubicBezTo>
                    <a:pt x="11" y="236"/>
                    <a:pt x="5" y="207"/>
                    <a:pt x="1" y="179"/>
                  </a:cubicBezTo>
                  <a:cubicBezTo>
                    <a:pt x="0" y="168"/>
                    <a:pt x="1" y="158"/>
                    <a:pt x="7" y="148"/>
                  </a:cubicBezTo>
                  <a:cubicBezTo>
                    <a:pt x="25" y="119"/>
                    <a:pt x="37" y="88"/>
                    <a:pt x="37" y="54"/>
                  </a:cubicBezTo>
                  <a:cubicBezTo>
                    <a:pt x="37" y="41"/>
                    <a:pt x="35" y="29"/>
                    <a:pt x="34" y="16"/>
                  </a:cubicBezTo>
                  <a:cubicBezTo>
                    <a:pt x="33" y="6"/>
                    <a:pt x="38" y="0"/>
                    <a:pt x="48" y="0"/>
                  </a:cubicBezTo>
                  <a:cubicBezTo>
                    <a:pt x="58" y="0"/>
                    <a:pt x="68" y="0"/>
                    <a:pt x="78" y="0"/>
                  </a:cubicBezTo>
                  <a:cubicBezTo>
                    <a:pt x="85" y="0"/>
                    <a:pt x="90" y="4"/>
                    <a:pt x="91" y="12"/>
                  </a:cubicBezTo>
                  <a:cubicBezTo>
                    <a:pt x="92" y="19"/>
                    <a:pt x="93" y="26"/>
                    <a:pt x="91" y="32"/>
                  </a:cubicBezTo>
                  <a:cubicBezTo>
                    <a:pt x="83" y="69"/>
                    <a:pt x="92" y="103"/>
                    <a:pt x="111" y="134"/>
                  </a:cubicBezTo>
                  <a:cubicBezTo>
                    <a:pt x="123" y="155"/>
                    <a:pt x="126" y="174"/>
                    <a:pt x="121" y="197"/>
                  </a:cubicBezTo>
                  <a:cubicBezTo>
                    <a:pt x="110" y="246"/>
                    <a:pt x="115" y="295"/>
                    <a:pt x="118" y="344"/>
                  </a:cubicBezTo>
                  <a:cubicBezTo>
                    <a:pt x="120" y="360"/>
                    <a:pt x="121" y="377"/>
                    <a:pt x="123" y="393"/>
                  </a:cubicBezTo>
                  <a:cubicBezTo>
                    <a:pt x="125" y="411"/>
                    <a:pt x="113" y="426"/>
                    <a:pt x="95" y="427"/>
                  </a:cubicBezTo>
                  <a:cubicBezTo>
                    <a:pt x="84" y="427"/>
                    <a:pt x="73" y="427"/>
                    <a:pt x="62" y="427"/>
                  </a:cubicBezTo>
                  <a:close/>
                  <a:moveTo>
                    <a:pt x="80" y="418"/>
                  </a:moveTo>
                  <a:cubicBezTo>
                    <a:pt x="80" y="417"/>
                    <a:pt x="80" y="417"/>
                    <a:pt x="80" y="416"/>
                  </a:cubicBezTo>
                  <a:cubicBezTo>
                    <a:pt x="84" y="416"/>
                    <a:pt x="89" y="416"/>
                    <a:pt x="94" y="416"/>
                  </a:cubicBezTo>
                  <a:cubicBezTo>
                    <a:pt x="110" y="416"/>
                    <a:pt x="114" y="410"/>
                    <a:pt x="113" y="394"/>
                  </a:cubicBezTo>
                  <a:cubicBezTo>
                    <a:pt x="112" y="383"/>
                    <a:pt x="112" y="373"/>
                    <a:pt x="110" y="362"/>
                  </a:cubicBezTo>
                  <a:cubicBezTo>
                    <a:pt x="103" y="302"/>
                    <a:pt x="100" y="242"/>
                    <a:pt x="113" y="182"/>
                  </a:cubicBezTo>
                  <a:cubicBezTo>
                    <a:pt x="115" y="171"/>
                    <a:pt x="114" y="160"/>
                    <a:pt x="107" y="150"/>
                  </a:cubicBezTo>
                  <a:cubicBezTo>
                    <a:pt x="100" y="139"/>
                    <a:pt x="95" y="127"/>
                    <a:pt x="89" y="115"/>
                  </a:cubicBezTo>
                  <a:cubicBezTo>
                    <a:pt x="78" y="90"/>
                    <a:pt x="79" y="90"/>
                    <a:pt x="52" y="91"/>
                  </a:cubicBezTo>
                  <a:cubicBezTo>
                    <a:pt x="52" y="91"/>
                    <a:pt x="51" y="91"/>
                    <a:pt x="51" y="91"/>
                  </a:cubicBezTo>
                  <a:cubicBezTo>
                    <a:pt x="48" y="93"/>
                    <a:pt x="44" y="95"/>
                    <a:pt x="42" y="98"/>
                  </a:cubicBezTo>
                  <a:cubicBezTo>
                    <a:pt x="33" y="116"/>
                    <a:pt x="24" y="135"/>
                    <a:pt x="16" y="154"/>
                  </a:cubicBezTo>
                  <a:cubicBezTo>
                    <a:pt x="13" y="161"/>
                    <a:pt x="11" y="169"/>
                    <a:pt x="12" y="176"/>
                  </a:cubicBezTo>
                  <a:cubicBezTo>
                    <a:pt x="14" y="208"/>
                    <a:pt x="21" y="240"/>
                    <a:pt x="20" y="273"/>
                  </a:cubicBezTo>
                  <a:cubicBezTo>
                    <a:pt x="20" y="311"/>
                    <a:pt x="15" y="348"/>
                    <a:pt x="12" y="386"/>
                  </a:cubicBezTo>
                  <a:cubicBezTo>
                    <a:pt x="10" y="409"/>
                    <a:pt x="16" y="417"/>
                    <a:pt x="40" y="418"/>
                  </a:cubicBezTo>
                  <a:cubicBezTo>
                    <a:pt x="53" y="418"/>
                    <a:pt x="66" y="418"/>
                    <a:pt x="80" y="418"/>
                  </a:cubicBezTo>
                  <a:close/>
                  <a:moveTo>
                    <a:pt x="48" y="75"/>
                  </a:moveTo>
                  <a:cubicBezTo>
                    <a:pt x="58" y="75"/>
                    <a:pt x="68" y="75"/>
                    <a:pt x="79" y="75"/>
                  </a:cubicBezTo>
                  <a:cubicBezTo>
                    <a:pt x="79" y="53"/>
                    <a:pt x="79" y="32"/>
                    <a:pt x="79" y="11"/>
                  </a:cubicBezTo>
                  <a:cubicBezTo>
                    <a:pt x="68" y="11"/>
                    <a:pt x="57" y="11"/>
                    <a:pt x="45" y="11"/>
                  </a:cubicBezTo>
                  <a:cubicBezTo>
                    <a:pt x="46" y="33"/>
                    <a:pt x="47" y="53"/>
                    <a:pt x="48" y="75"/>
                  </a:cubicBezTo>
                  <a:close/>
                  <a:moveTo>
                    <a:pt x="81" y="87"/>
                  </a:moveTo>
                  <a:cubicBezTo>
                    <a:pt x="81" y="77"/>
                    <a:pt x="74" y="78"/>
                    <a:pt x="68" y="78"/>
                  </a:cubicBezTo>
                  <a:cubicBezTo>
                    <a:pt x="47" y="77"/>
                    <a:pt x="47" y="77"/>
                    <a:pt x="44" y="87"/>
                  </a:cubicBezTo>
                  <a:cubicBezTo>
                    <a:pt x="56" y="87"/>
                    <a:pt x="68" y="87"/>
                    <a:pt x="81" y="87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6AE5A613-9D95-5D81-F47B-0B94CE54E3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3" y="1640"/>
              <a:ext cx="282" cy="241"/>
            </a:xfrm>
            <a:custGeom>
              <a:avLst/>
              <a:gdLst>
                <a:gd name="T0" fmla="*/ 69 w 165"/>
                <a:gd name="T1" fmla="*/ 111 h 142"/>
                <a:gd name="T2" fmla="*/ 69 w 165"/>
                <a:gd name="T3" fmla="*/ 106 h 142"/>
                <a:gd name="T4" fmla="*/ 32 w 165"/>
                <a:gd name="T5" fmla="*/ 42 h 142"/>
                <a:gd name="T6" fmla="*/ 8 w 165"/>
                <a:gd name="T7" fmla="*/ 24 h 142"/>
                <a:gd name="T8" fmla="*/ 1 w 165"/>
                <a:gd name="T9" fmla="*/ 9 h 142"/>
                <a:gd name="T10" fmla="*/ 15 w 165"/>
                <a:gd name="T11" fmla="*/ 0 h 142"/>
                <a:gd name="T12" fmla="*/ 151 w 165"/>
                <a:gd name="T13" fmla="*/ 0 h 142"/>
                <a:gd name="T14" fmla="*/ 164 w 165"/>
                <a:gd name="T15" fmla="*/ 8 h 142"/>
                <a:gd name="T16" fmla="*/ 159 w 165"/>
                <a:gd name="T17" fmla="*/ 24 h 142"/>
                <a:gd name="T18" fmla="*/ 108 w 165"/>
                <a:gd name="T19" fmla="*/ 64 h 142"/>
                <a:gd name="T20" fmla="*/ 98 w 165"/>
                <a:gd name="T21" fmla="*/ 85 h 142"/>
                <a:gd name="T22" fmla="*/ 99 w 165"/>
                <a:gd name="T23" fmla="*/ 108 h 142"/>
                <a:gd name="T24" fmla="*/ 120 w 165"/>
                <a:gd name="T25" fmla="*/ 116 h 142"/>
                <a:gd name="T26" fmla="*/ 133 w 165"/>
                <a:gd name="T27" fmla="*/ 132 h 142"/>
                <a:gd name="T28" fmla="*/ 116 w 165"/>
                <a:gd name="T29" fmla="*/ 142 h 142"/>
                <a:gd name="T30" fmla="*/ 49 w 165"/>
                <a:gd name="T31" fmla="*/ 142 h 142"/>
                <a:gd name="T32" fmla="*/ 34 w 165"/>
                <a:gd name="T33" fmla="*/ 133 h 142"/>
                <a:gd name="T34" fmla="*/ 44 w 165"/>
                <a:gd name="T35" fmla="*/ 118 h 142"/>
                <a:gd name="T36" fmla="*/ 69 w 165"/>
                <a:gd name="T37" fmla="*/ 111 h 142"/>
                <a:gd name="T38" fmla="*/ 121 w 165"/>
                <a:gd name="T39" fmla="*/ 131 h 142"/>
                <a:gd name="T40" fmla="*/ 121 w 165"/>
                <a:gd name="T41" fmla="*/ 127 h 142"/>
                <a:gd name="T42" fmla="*/ 87 w 165"/>
                <a:gd name="T43" fmla="*/ 119 h 142"/>
                <a:gd name="T44" fmla="*/ 87 w 165"/>
                <a:gd name="T45" fmla="*/ 75 h 142"/>
                <a:gd name="T46" fmla="*/ 94 w 165"/>
                <a:gd name="T47" fmla="*/ 62 h 142"/>
                <a:gd name="T48" fmla="*/ 147 w 165"/>
                <a:gd name="T49" fmla="*/ 21 h 142"/>
                <a:gd name="T50" fmla="*/ 156 w 165"/>
                <a:gd name="T51" fmla="*/ 12 h 142"/>
                <a:gd name="T52" fmla="*/ 8 w 165"/>
                <a:gd name="T53" fmla="*/ 12 h 142"/>
                <a:gd name="T54" fmla="*/ 21 w 165"/>
                <a:gd name="T55" fmla="*/ 22 h 142"/>
                <a:gd name="T56" fmla="*/ 72 w 165"/>
                <a:gd name="T57" fmla="*/ 61 h 142"/>
                <a:gd name="T58" fmla="*/ 79 w 165"/>
                <a:gd name="T59" fmla="*/ 71 h 142"/>
                <a:gd name="T60" fmla="*/ 80 w 165"/>
                <a:gd name="T61" fmla="*/ 111 h 142"/>
                <a:gd name="T62" fmla="*/ 70 w 165"/>
                <a:gd name="T63" fmla="*/ 121 h 142"/>
                <a:gd name="T64" fmla="*/ 44 w 165"/>
                <a:gd name="T65" fmla="*/ 128 h 142"/>
                <a:gd name="T66" fmla="*/ 45 w 165"/>
                <a:gd name="T67" fmla="*/ 131 h 142"/>
                <a:gd name="T68" fmla="*/ 121 w 165"/>
                <a:gd name="T69" fmla="*/ 13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42">
                  <a:moveTo>
                    <a:pt x="69" y="111"/>
                  </a:moveTo>
                  <a:cubicBezTo>
                    <a:pt x="69" y="109"/>
                    <a:pt x="69" y="107"/>
                    <a:pt x="69" y="106"/>
                  </a:cubicBezTo>
                  <a:cubicBezTo>
                    <a:pt x="79" y="71"/>
                    <a:pt x="52" y="58"/>
                    <a:pt x="32" y="42"/>
                  </a:cubicBezTo>
                  <a:cubicBezTo>
                    <a:pt x="24" y="36"/>
                    <a:pt x="15" y="31"/>
                    <a:pt x="8" y="24"/>
                  </a:cubicBezTo>
                  <a:cubicBezTo>
                    <a:pt x="4" y="21"/>
                    <a:pt x="0" y="13"/>
                    <a:pt x="1" y="9"/>
                  </a:cubicBezTo>
                  <a:cubicBezTo>
                    <a:pt x="3" y="5"/>
                    <a:pt x="10" y="0"/>
                    <a:pt x="15" y="0"/>
                  </a:cubicBezTo>
                  <a:cubicBezTo>
                    <a:pt x="60" y="0"/>
                    <a:pt x="106" y="0"/>
                    <a:pt x="151" y="0"/>
                  </a:cubicBezTo>
                  <a:cubicBezTo>
                    <a:pt x="156" y="0"/>
                    <a:pt x="163" y="5"/>
                    <a:pt x="164" y="8"/>
                  </a:cubicBezTo>
                  <a:cubicBezTo>
                    <a:pt x="165" y="13"/>
                    <a:pt x="162" y="21"/>
                    <a:pt x="159" y="24"/>
                  </a:cubicBezTo>
                  <a:cubicBezTo>
                    <a:pt x="142" y="38"/>
                    <a:pt x="125" y="51"/>
                    <a:pt x="108" y="64"/>
                  </a:cubicBezTo>
                  <a:cubicBezTo>
                    <a:pt x="100" y="69"/>
                    <a:pt x="96" y="75"/>
                    <a:pt x="98" y="85"/>
                  </a:cubicBezTo>
                  <a:cubicBezTo>
                    <a:pt x="98" y="92"/>
                    <a:pt x="95" y="102"/>
                    <a:pt x="99" y="108"/>
                  </a:cubicBezTo>
                  <a:cubicBezTo>
                    <a:pt x="102" y="113"/>
                    <a:pt x="113" y="114"/>
                    <a:pt x="120" y="116"/>
                  </a:cubicBezTo>
                  <a:cubicBezTo>
                    <a:pt x="128" y="119"/>
                    <a:pt x="135" y="122"/>
                    <a:pt x="133" y="132"/>
                  </a:cubicBezTo>
                  <a:cubicBezTo>
                    <a:pt x="131" y="142"/>
                    <a:pt x="124" y="142"/>
                    <a:pt x="116" y="142"/>
                  </a:cubicBezTo>
                  <a:cubicBezTo>
                    <a:pt x="94" y="142"/>
                    <a:pt x="72" y="142"/>
                    <a:pt x="49" y="142"/>
                  </a:cubicBezTo>
                  <a:cubicBezTo>
                    <a:pt x="43" y="142"/>
                    <a:pt x="36" y="142"/>
                    <a:pt x="34" y="133"/>
                  </a:cubicBezTo>
                  <a:cubicBezTo>
                    <a:pt x="32" y="125"/>
                    <a:pt x="37" y="120"/>
                    <a:pt x="44" y="118"/>
                  </a:cubicBezTo>
                  <a:cubicBezTo>
                    <a:pt x="52" y="115"/>
                    <a:pt x="60" y="113"/>
                    <a:pt x="69" y="111"/>
                  </a:cubicBezTo>
                  <a:close/>
                  <a:moveTo>
                    <a:pt x="121" y="131"/>
                  </a:moveTo>
                  <a:cubicBezTo>
                    <a:pt x="121" y="130"/>
                    <a:pt x="121" y="129"/>
                    <a:pt x="121" y="127"/>
                  </a:cubicBezTo>
                  <a:cubicBezTo>
                    <a:pt x="110" y="125"/>
                    <a:pt x="99" y="122"/>
                    <a:pt x="87" y="119"/>
                  </a:cubicBezTo>
                  <a:cubicBezTo>
                    <a:pt x="87" y="104"/>
                    <a:pt x="87" y="90"/>
                    <a:pt x="87" y="75"/>
                  </a:cubicBezTo>
                  <a:cubicBezTo>
                    <a:pt x="88" y="70"/>
                    <a:pt x="91" y="65"/>
                    <a:pt x="94" y="62"/>
                  </a:cubicBezTo>
                  <a:cubicBezTo>
                    <a:pt x="111" y="48"/>
                    <a:pt x="129" y="34"/>
                    <a:pt x="147" y="21"/>
                  </a:cubicBezTo>
                  <a:cubicBezTo>
                    <a:pt x="149" y="18"/>
                    <a:pt x="152" y="15"/>
                    <a:pt x="156" y="12"/>
                  </a:cubicBezTo>
                  <a:cubicBezTo>
                    <a:pt x="106" y="12"/>
                    <a:pt x="59" y="12"/>
                    <a:pt x="8" y="12"/>
                  </a:cubicBezTo>
                  <a:cubicBezTo>
                    <a:pt x="14" y="16"/>
                    <a:pt x="18" y="19"/>
                    <a:pt x="21" y="22"/>
                  </a:cubicBezTo>
                  <a:cubicBezTo>
                    <a:pt x="38" y="35"/>
                    <a:pt x="55" y="48"/>
                    <a:pt x="72" y="61"/>
                  </a:cubicBezTo>
                  <a:cubicBezTo>
                    <a:pt x="75" y="64"/>
                    <a:pt x="78" y="67"/>
                    <a:pt x="79" y="71"/>
                  </a:cubicBezTo>
                  <a:cubicBezTo>
                    <a:pt x="80" y="84"/>
                    <a:pt x="79" y="97"/>
                    <a:pt x="80" y="111"/>
                  </a:cubicBezTo>
                  <a:cubicBezTo>
                    <a:pt x="80" y="117"/>
                    <a:pt x="77" y="120"/>
                    <a:pt x="70" y="121"/>
                  </a:cubicBezTo>
                  <a:cubicBezTo>
                    <a:pt x="62" y="123"/>
                    <a:pt x="53" y="126"/>
                    <a:pt x="44" y="128"/>
                  </a:cubicBezTo>
                  <a:cubicBezTo>
                    <a:pt x="45" y="129"/>
                    <a:pt x="45" y="130"/>
                    <a:pt x="45" y="131"/>
                  </a:cubicBezTo>
                  <a:cubicBezTo>
                    <a:pt x="70" y="131"/>
                    <a:pt x="95" y="131"/>
                    <a:pt x="121" y="131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id="{8FEF4101-190D-3A15-27C3-56EC75086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9" y="1434"/>
              <a:ext cx="145" cy="372"/>
            </a:xfrm>
            <a:custGeom>
              <a:avLst/>
              <a:gdLst>
                <a:gd name="T0" fmla="*/ 12 w 85"/>
                <a:gd name="T1" fmla="*/ 209 h 219"/>
                <a:gd name="T2" fmla="*/ 1 w 85"/>
                <a:gd name="T3" fmla="*/ 192 h 219"/>
                <a:gd name="T4" fmla="*/ 5 w 85"/>
                <a:gd name="T5" fmla="*/ 103 h 219"/>
                <a:gd name="T6" fmla="*/ 1 w 85"/>
                <a:gd name="T7" fmla="*/ 19 h 219"/>
                <a:gd name="T8" fmla="*/ 10 w 85"/>
                <a:gd name="T9" fmla="*/ 5 h 219"/>
                <a:gd name="T10" fmla="*/ 75 w 85"/>
                <a:gd name="T11" fmla="*/ 5 h 219"/>
                <a:gd name="T12" fmla="*/ 84 w 85"/>
                <a:gd name="T13" fmla="*/ 19 h 219"/>
                <a:gd name="T14" fmla="*/ 84 w 85"/>
                <a:gd name="T15" fmla="*/ 185 h 219"/>
                <a:gd name="T16" fmla="*/ 66 w 85"/>
                <a:gd name="T17" fmla="*/ 212 h 219"/>
                <a:gd name="T18" fmla="*/ 11 w 85"/>
                <a:gd name="T19" fmla="*/ 209 h 219"/>
                <a:gd name="T20" fmla="*/ 21 w 85"/>
                <a:gd name="T21" fmla="*/ 209 h 219"/>
                <a:gd name="T22" fmla="*/ 63 w 85"/>
                <a:gd name="T23" fmla="*/ 210 h 219"/>
                <a:gd name="T24" fmla="*/ 80 w 85"/>
                <a:gd name="T25" fmla="*/ 187 h 219"/>
                <a:gd name="T26" fmla="*/ 80 w 85"/>
                <a:gd name="T27" fmla="*/ 19 h 219"/>
                <a:gd name="T28" fmla="*/ 73 w 85"/>
                <a:gd name="T29" fmla="*/ 9 h 219"/>
                <a:gd name="T30" fmla="*/ 13 w 85"/>
                <a:gd name="T31" fmla="*/ 8 h 219"/>
                <a:gd name="T32" fmla="*/ 5 w 85"/>
                <a:gd name="T33" fmla="*/ 20 h 219"/>
                <a:gd name="T34" fmla="*/ 5 w 85"/>
                <a:gd name="T35" fmla="*/ 189 h 219"/>
                <a:gd name="T36" fmla="*/ 12 w 85"/>
                <a:gd name="T37" fmla="*/ 20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219">
                  <a:moveTo>
                    <a:pt x="12" y="209"/>
                  </a:moveTo>
                  <a:cubicBezTo>
                    <a:pt x="1" y="208"/>
                    <a:pt x="0" y="201"/>
                    <a:pt x="1" y="192"/>
                  </a:cubicBezTo>
                  <a:cubicBezTo>
                    <a:pt x="2" y="162"/>
                    <a:pt x="5" y="133"/>
                    <a:pt x="5" y="103"/>
                  </a:cubicBezTo>
                  <a:cubicBezTo>
                    <a:pt x="5" y="75"/>
                    <a:pt x="3" y="47"/>
                    <a:pt x="1" y="19"/>
                  </a:cubicBezTo>
                  <a:cubicBezTo>
                    <a:pt x="0" y="11"/>
                    <a:pt x="2" y="7"/>
                    <a:pt x="10" y="5"/>
                  </a:cubicBezTo>
                  <a:cubicBezTo>
                    <a:pt x="31" y="0"/>
                    <a:pt x="53" y="0"/>
                    <a:pt x="75" y="5"/>
                  </a:cubicBezTo>
                  <a:cubicBezTo>
                    <a:pt x="82" y="7"/>
                    <a:pt x="85" y="10"/>
                    <a:pt x="84" y="19"/>
                  </a:cubicBezTo>
                  <a:cubicBezTo>
                    <a:pt x="77" y="74"/>
                    <a:pt x="79" y="129"/>
                    <a:pt x="84" y="185"/>
                  </a:cubicBezTo>
                  <a:cubicBezTo>
                    <a:pt x="85" y="206"/>
                    <a:pt x="85" y="208"/>
                    <a:pt x="66" y="212"/>
                  </a:cubicBezTo>
                  <a:cubicBezTo>
                    <a:pt x="48" y="216"/>
                    <a:pt x="29" y="219"/>
                    <a:pt x="11" y="209"/>
                  </a:cubicBezTo>
                  <a:cubicBezTo>
                    <a:pt x="15" y="209"/>
                    <a:pt x="18" y="208"/>
                    <a:pt x="21" y="209"/>
                  </a:cubicBezTo>
                  <a:cubicBezTo>
                    <a:pt x="35" y="212"/>
                    <a:pt x="49" y="214"/>
                    <a:pt x="63" y="210"/>
                  </a:cubicBezTo>
                  <a:cubicBezTo>
                    <a:pt x="81" y="204"/>
                    <a:pt x="81" y="205"/>
                    <a:pt x="80" y="187"/>
                  </a:cubicBezTo>
                  <a:cubicBezTo>
                    <a:pt x="75" y="131"/>
                    <a:pt x="73" y="75"/>
                    <a:pt x="80" y="19"/>
                  </a:cubicBezTo>
                  <a:cubicBezTo>
                    <a:pt x="81" y="12"/>
                    <a:pt x="79" y="10"/>
                    <a:pt x="73" y="9"/>
                  </a:cubicBezTo>
                  <a:cubicBezTo>
                    <a:pt x="53" y="4"/>
                    <a:pt x="33" y="4"/>
                    <a:pt x="13" y="8"/>
                  </a:cubicBezTo>
                  <a:cubicBezTo>
                    <a:pt x="6" y="10"/>
                    <a:pt x="4" y="13"/>
                    <a:pt x="5" y="20"/>
                  </a:cubicBezTo>
                  <a:cubicBezTo>
                    <a:pt x="12" y="76"/>
                    <a:pt x="10" y="133"/>
                    <a:pt x="5" y="189"/>
                  </a:cubicBezTo>
                  <a:cubicBezTo>
                    <a:pt x="4" y="197"/>
                    <a:pt x="1" y="205"/>
                    <a:pt x="12" y="209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4156228F-E92D-E64A-8D0A-8D480CD21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9" y="1664"/>
              <a:ext cx="214" cy="27"/>
            </a:xfrm>
            <a:custGeom>
              <a:avLst/>
              <a:gdLst>
                <a:gd name="T0" fmla="*/ 0 w 125"/>
                <a:gd name="T1" fmla="*/ 0 h 16"/>
                <a:gd name="T2" fmla="*/ 125 w 125"/>
                <a:gd name="T3" fmla="*/ 0 h 16"/>
                <a:gd name="T4" fmla="*/ 98 w 125"/>
                <a:gd name="T5" fmla="*/ 15 h 16"/>
                <a:gd name="T6" fmla="*/ 28 w 125"/>
                <a:gd name="T7" fmla="*/ 15 h 16"/>
                <a:gd name="T8" fmla="*/ 0 w 125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6">
                  <a:moveTo>
                    <a:pt x="0" y="0"/>
                  </a:moveTo>
                  <a:cubicBezTo>
                    <a:pt x="42" y="0"/>
                    <a:pt x="82" y="0"/>
                    <a:pt x="125" y="0"/>
                  </a:cubicBezTo>
                  <a:cubicBezTo>
                    <a:pt x="116" y="9"/>
                    <a:pt x="110" y="15"/>
                    <a:pt x="98" y="15"/>
                  </a:cubicBezTo>
                  <a:cubicBezTo>
                    <a:pt x="75" y="15"/>
                    <a:pt x="52" y="14"/>
                    <a:pt x="28" y="15"/>
                  </a:cubicBezTo>
                  <a:cubicBezTo>
                    <a:pt x="16" y="16"/>
                    <a:pt x="9" y="9"/>
                    <a:pt x="0" y="0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id="{FAA3463C-6CAB-D5C7-3B7A-1FE6FEF44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4" y="1510"/>
              <a:ext cx="94" cy="43"/>
            </a:xfrm>
            <a:custGeom>
              <a:avLst/>
              <a:gdLst>
                <a:gd name="T0" fmla="*/ 0 w 55"/>
                <a:gd name="T1" fmla="*/ 25 h 25"/>
                <a:gd name="T2" fmla="*/ 0 w 55"/>
                <a:gd name="T3" fmla="*/ 13 h 25"/>
                <a:gd name="T4" fmla="*/ 23 w 55"/>
                <a:gd name="T5" fmla="*/ 1 h 25"/>
                <a:gd name="T6" fmla="*/ 32 w 55"/>
                <a:gd name="T7" fmla="*/ 1 h 25"/>
                <a:gd name="T8" fmla="*/ 55 w 55"/>
                <a:gd name="T9" fmla="*/ 9 h 25"/>
                <a:gd name="T10" fmla="*/ 55 w 55"/>
                <a:gd name="T11" fmla="*/ 25 h 25"/>
                <a:gd name="T12" fmla="*/ 0 w 5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5">
                  <a:moveTo>
                    <a:pt x="0" y="25"/>
                  </a:moveTo>
                  <a:cubicBezTo>
                    <a:pt x="0" y="20"/>
                    <a:pt x="0" y="15"/>
                    <a:pt x="0" y="13"/>
                  </a:cubicBezTo>
                  <a:cubicBezTo>
                    <a:pt x="9" y="9"/>
                    <a:pt x="16" y="5"/>
                    <a:pt x="23" y="1"/>
                  </a:cubicBezTo>
                  <a:cubicBezTo>
                    <a:pt x="26" y="0"/>
                    <a:pt x="31" y="0"/>
                    <a:pt x="32" y="1"/>
                  </a:cubicBezTo>
                  <a:cubicBezTo>
                    <a:pt x="37" y="11"/>
                    <a:pt x="46" y="9"/>
                    <a:pt x="55" y="9"/>
                  </a:cubicBezTo>
                  <a:cubicBezTo>
                    <a:pt x="55" y="15"/>
                    <a:pt x="55" y="19"/>
                    <a:pt x="55" y="25"/>
                  </a:cubicBezTo>
                  <a:cubicBezTo>
                    <a:pt x="37" y="25"/>
                    <a:pt x="18" y="25"/>
                    <a:pt x="0" y="25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</p:grpSp>
      <p:sp>
        <p:nvSpPr>
          <p:cNvPr id="36" name="Freeform 13">
            <a:extLst>
              <a:ext uri="{FF2B5EF4-FFF2-40B4-BE49-F238E27FC236}">
                <a16:creationId xmlns:a16="http://schemas.microsoft.com/office/drawing/2014/main" id="{79EB9D36-3854-FC4C-257B-79079528C957}"/>
              </a:ext>
            </a:extLst>
          </p:cNvPr>
          <p:cNvSpPr>
            <a:spLocks noEditPoints="1"/>
          </p:cNvSpPr>
          <p:nvPr/>
        </p:nvSpPr>
        <p:spPr bwMode="auto">
          <a:xfrm>
            <a:off x="6388104" y="2052638"/>
            <a:ext cx="846138" cy="877888"/>
          </a:xfrm>
          <a:custGeom>
            <a:avLst/>
            <a:gdLst>
              <a:gd name="T0" fmla="*/ 280 w 418"/>
              <a:gd name="T1" fmla="*/ 158 h 433"/>
              <a:gd name="T2" fmla="*/ 349 w 418"/>
              <a:gd name="T3" fmla="*/ 89 h 433"/>
              <a:gd name="T4" fmla="*/ 371 w 418"/>
              <a:gd name="T5" fmla="*/ 103 h 433"/>
              <a:gd name="T6" fmla="*/ 318 w 418"/>
              <a:gd name="T7" fmla="*/ 223 h 433"/>
              <a:gd name="T8" fmla="*/ 338 w 418"/>
              <a:gd name="T9" fmla="*/ 244 h 433"/>
              <a:gd name="T10" fmla="*/ 416 w 418"/>
              <a:gd name="T11" fmla="*/ 240 h 433"/>
              <a:gd name="T12" fmla="*/ 310 w 418"/>
              <a:gd name="T13" fmla="*/ 316 h 433"/>
              <a:gd name="T14" fmla="*/ 302 w 418"/>
              <a:gd name="T15" fmla="*/ 320 h 433"/>
              <a:gd name="T16" fmla="*/ 366 w 418"/>
              <a:gd name="T17" fmla="*/ 361 h 433"/>
              <a:gd name="T18" fmla="*/ 268 w 418"/>
              <a:gd name="T19" fmla="*/ 363 h 433"/>
              <a:gd name="T20" fmla="*/ 223 w 418"/>
              <a:gd name="T21" fmla="*/ 345 h 433"/>
              <a:gd name="T22" fmla="*/ 218 w 418"/>
              <a:gd name="T23" fmla="*/ 431 h 433"/>
              <a:gd name="T24" fmla="*/ 195 w 418"/>
              <a:gd name="T25" fmla="*/ 417 h 433"/>
              <a:gd name="T26" fmla="*/ 142 w 418"/>
              <a:gd name="T27" fmla="*/ 364 h 433"/>
              <a:gd name="T28" fmla="*/ 66 w 418"/>
              <a:gd name="T29" fmla="*/ 371 h 433"/>
              <a:gd name="T30" fmla="*/ 60 w 418"/>
              <a:gd name="T31" fmla="*/ 348 h 433"/>
              <a:gd name="T32" fmla="*/ 87 w 418"/>
              <a:gd name="T33" fmla="*/ 307 h 433"/>
              <a:gd name="T34" fmla="*/ 5 w 418"/>
              <a:gd name="T35" fmla="*/ 254 h 433"/>
              <a:gd name="T36" fmla="*/ 14 w 418"/>
              <a:gd name="T37" fmla="*/ 233 h 433"/>
              <a:gd name="T38" fmla="*/ 120 w 418"/>
              <a:gd name="T39" fmla="*/ 256 h 433"/>
              <a:gd name="T40" fmla="*/ 57 w 418"/>
              <a:gd name="T41" fmla="*/ 125 h 433"/>
              <a:gd name="T42" fmla="*/ 49 w 418"/>
              <a:gd name="T43" fmla="*/ 85 h 433"/>
              <a:gd name="T44" fmla="*/ 116 w 418"/>
              <a:gd name="T45" fmla="*/ 132 h 433"/>
              <a:gd name="T46" fmla="*/ 167 w 418"/>
              <a:gd name="T47" fmla="*/ 198 h 433"/>
              <a:gd name="T48" fmla="*/ 172 w 418"/>
              <a:gd name="T49" fmla="*/ 121 h 433"/>
              <a:gd name="T50" fmla="*/ 196 w 418"/>
              <a:gd name="T51" fmla="*/ 13 h 433"/>
              <a:gd name="T52" fmla="*/ 222 w 418"/>
              <a:gd name="T53" fmla="*/ 13 h 433"/>
              <a:gd name="T54" fmla="*/ 248 w 418"/>
              <a:gd name="T55" fmla="*/ 144 h 433"/>
              <a:gd name="T56" fmla="*/ 251 w 418"/>
              <a:gd name="T57" fmla="*/ 196 h 433"/>
              <a:gd name="T58" fmla="*/ 206 w 418"/>
              <a:gd name="T59" fmla="*/ 412 h 433"/>
              <a:gd name="T60" fmla="*/ 212 w 418"/>
              <a:gd name="T61" fmla="*/ 413 h 433"/>
              <a:gd name="T62" fmla="*/ 212 w 418"/>
              <a:gd name="T63" fmla="*/ 326 h 433"/>
              <a:gd name="T64" fmla="*/ 243 w 418"/>
              <a:gd name="T65" fmla="*/ 322 h 433"/>
              <a:gd name="T66" fmla="*/ 246 w 418"/>
              <a:gd name="T67" fmla="*/ 297 h 433"/>
              <a:gd name="T68" fmla="*/ 299 w 418"/>
              <a:gd name="T69" fmla="*/ 234 h 433"/>
              <a:gd name="T70" fmla="*/ 320 w 418"/>
              <a:gd name="T71" fmla="*/ 199 h 433"/>
              <a:gd name="T72" fmla="*/ 344 w 418"/>
              <a:gd name="T73" fmla="*/ 144 h 433"/>
              <a:gd name="T74" fmla="*/ 362 w 418"/>
              <a:gd name="T75" fmla="*/ 90 h 433"/>
              <a:gd name="T76" fmla="*/ 316 w 418"/>
              <a:gd name="T77" fmla="*/ 137 h 433"/>
              <a:gd name="T78" fmla="*/ 268 w 418"/>
              <a:gd name="T79" fmla="*/ 191 h 433"/>
              <a:gd name="T80" fmla="*/ 226 w 418"/>
              <a:gd name="T81" fmla="*/ 270 h 433"/>
              <a:gd name="T82" fmla="*/ 236 w 418"/>
              <a:gd name="T83" fmla="*/ 190 h 433"/>
              <a:gd name="T84" fmla="*/ 235 w 418"/>
              <a:gd name="T85" fmla="*/ 149 h 433"/>
              <a:gd name="T86" fmla="*/ 229 w 418"/>
              <a:gd name="T87" fmla="*/ 114 h 433"/>
              <a:gd name="T88" fmla="*/ 229 w 418"/>
              <a:gd name="T89" fmla="*/ 92 h 433"/>
              <a:gd name="T90" fmla="*/ 214 w 418"/>
              <a:gd name="T91" fmla="*/ 32 h 433"/>
              <a:gd name="T92" fmla="*/ 205 w 418"/>
              <a:gd name="T93" fmla="*/ 23 h 433"/>
              <a:gd name="T94" fmla="*/ 194 w 418"/>
              <a:gd name="T95" fmla="*/ 80 h 433"/>
              <a:gd name="T96" fmla="*/ 187 w 418"/>
              <a:gd name="T97" fmla="*/ 114 h 433"/>
              <a:gd name="T98" fmla="*/ 184 w 418"/>
              <a:gd name="T99" fmla="*/ 135 h 433"/>
              <a:gd name="T100" fmla="*/ 184 w 418"/>
              <a:gd name="T101" fmla="*/ 192 h 433"/>
              <a:gd name="T102" fmla="*/ 184 w 418"/>
              <a:gd name="T103" fmla="*/ 221 h 433"/>
              <a:gd name="T104" fmla="*/ 166 w 418"/>
              <a:gd name="T105" fmla="*/ 218 h 433"/>
              <a:gd name="T106" fmla="*/ 99 w 418"/>
              <a:gd name="T107" fmla="*/ 133 h 433"/>
              <a:gd name="T108" fmla="*/ 58 w 418"/>
              <a:gd name="T109" fmla="*/ 102 h 433"/>
              <a:gd name="T110" fmla="*/ 91 w 418"/>
              <a:gd name="T111" fmla="*/ 187 h 433"/>
              <a:gd name="T112" fmla="*/ 127 w 418"/>
              <a:gd name="T113" fmla="*/ 240 h 433"/>
              <a:gd name="T114" fmla="*/ 172 w 418"/>
              <a:gd name="T115" fmla="*/ 294 h 433"/>
              <a:gd name="T116" fmla="*/ 12 w 418"/>
              <a:gd name="T117" fmla="*/ 245 h 433"/>
              <a:gd name="T118" fmla="*/ 65 w 418"/>
              <a:gd name="T119" fmla="*/ 358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8" h="433">
                <a:moveTo>
                  <a:pt x="251" y="196"/>
                </a:moveTo>
                <a:cubicBezTo>
                  <a:pt x="261" y="183"/>
                  <a:pt x="270" y="170"/>
                  <a:pt x="280" y="158"/>
                </a:cubicBezTo>
                <a:cubicBezTo>
                  <a:pt x="294" y="137"/>
                  <a:pt x="313" y="121"/>
                  <a:pt x="332" y="106"/>
                </a:cubicBezTo>
                <a:cubicBezTo>
                  <a:pt x="339" y="102"/>
                  <a:pt x="344" y="95"/>
                  <a:pt x="349" y="89"/>
                </a:cubicBezTo>
                <a:cubicBezTo>
                  <a:pt x="354" y="83"/>
                  <a:pt x="360" y="79"/>
                  <a:pt x="368" y="83"/>
                </a:cubicBezTo>
                <a:cubicBezTo>
                  <a:pt x="375" y="88"/>
                  <a:pt x="374" y="95"/>
                  <a:pt x="371" y="103"/>
                </a:cubicBezTo>
                <a:cubicBezTo>
                  <a:pt x="363" y="123"/>
                  <a:pt x="357" y="145"/>
                  <a:pt x="349" y="165"/>
                </a:cubicBezTo>
                <a:cubicBezTo>
                  <a:pt x="340" y="185"/>
                  <a:pt x="329" y="204"/>
                  <a:pt x="318" y="223"/>
                </a:cubicBezTo>
                <a:cubicBezTo>
                  <a:pt x="312" y="235"/>
                  <a:pt x="304" y="245"/>
                  <a:pt x="297" y="256"/>
                </a:cubicBezTo>
                <a:cubicBezTo>
                  <a:pt x="311" y="252"/>
                  <a:pt x="325" y="247"/>
                  <a:pt x="338" y="244"/>
                </a:cubicBezTo>
                <a:cubicBezTo>
                  <a:pt x="360" y="239"/>
                  <a:pt x="383" y="236"/>
                  <a:pt x="405" y="233"/>
                </a:cubicBezTo>
                <a:cubicBezTo>
                  <a:pt x="409" y="233"/>
                  <a:pt x="415" y="237"/>
                  <a:pt x="416" y="240"/>
                </a:cubicBezTo>
                <a:cubicBezTo>
                  <a:pt x="418" y="244"/>
                  <a:pt x="416" y="251"/>
                  <a:pt x="413" y="254"/>
                </a:cubicBezTo>
                <a:cubicBezTo>
                  <a:pt x="380" y="278"/>
                  <a:pt x="349" y="303"/>
                  <a:pt x="310" y="316"/>
                </a:cubicBezTo>
                <a:cubicBezTo>
                  <a:pt x="308" y="316"/>
                  <a:pt x="306" y="317"/>
                  <a:pt x="304" y="318"/>
                </a:cubicBezTo>
                <a:cubicBezTo>
                  <a:pt x="303" y="319"/>
                  <a:pt x="302" y="320"/>
                  <a:pt x="302" y="320"/>
                </a:cubicBezTo>
                <a:cubicBezTo>
                  <a:pt x="320" y="329"/>
                  <a:pt x="338" y="338"/>
                  <a:pt x="356" y="347"/>
                </a:cubicBezTo>
                <a:cubicBezTo>
                  <a:pt x="363" y="350"/>
                  <a:pt x="369" y="354"/>
                  <a:pt x="366" y="361"/>
                </a:cubicBezTo>
                <a:cubicBezTo>
                  <a:pt x="363" y="365"/>
                  <a:pt x="357" y="369"/>
                  <a:pt x="352" y="369"/>
                </a:cubicBezTo>
                <a:cubicBezTo>
                  <a:pt x="323" y="373"/>
                  <a:pt x="295" y="370"/>
                  <a:pt x="268" y="363"/>
                </a:cubicBezTo>
                <a:cubicBezTo>
                  <a:pt x="254" y="360"/>
                  <a:pt x="242" y="353"/>
                  <a:pt x="229" y="348"/>
                </a:cubicBezTo>
                <a:cubicBezTo>
                  <a:pt x="227" y="347"/>
                  <a:pt x="225" y="346"/>
                  <a:pt x="223" y="345"/>
                </a:cubicBezTo>
                <a:cubicBezTo>
                  <a:pt x="223" y="369"/>
                  <a:pt x="223" y="393"/>
                  <a:pt x="223" y="416"/>
                </a:cubicBezTo>
                <a:cubicBezTo>
                  <a:pt x="223" y="421"/>
                  <a:pt x="221" y="429"/>
                  <a:pt x="218" y="431"/>
                </a:cubicBezTo>
                <a:cubicBezTo>
                  <a:pt x="213" y="433"/>
                  <a:pt x="205" y="433"/>
                  <a:pt x="200" y="431"/>
                </a:cubicBezTo>
                <a:cubicBezTo>
                  <a:pt x="197" y="430"/>
                  <a:pt x="195" y="422"/>
                  <a:pt x="195" y="417"/>
                </a:cubicBezTo>
                <a:cubicBezTo>
                  <a:pt x="195" y="394"/>
                  <a:pt x="195" y="371"/>
                  <a:pt x="195" y="347"/>
                </a:cubicBezTo>
                <a:cubicBezTo>
                  <a:pt x="176" y="353"/>
                  <a:pt x="159" y="360"/>
                  <a:pt x="142" y="364"/>
                </a:cubicBezTo>
                <a:cubicBezTo>
                  <a:pt x="123" y="368"/>
                  <a:pt x="103" y="369"/>
                  <a:pt x="83" y="371"/>
                </a:cubicBezTo>
                <a:cubicBezTo>
                  <a:pt x="77" y="371"/>
                  <a:pt x="72" y="370"/>
                  <a:pt x="66" y="371"/>
                </a:cubicBezTo>
                <a:cubicBezTo>
                  <a:pt x="59" y="371"/>
                  <a:pt x="51" y="370"/>
                  <a:pt x="52" y="361"/>
                </a:cubicBezTo>
                <a:cubicBezTo>
                  <a:pt x="52" y="357"/>
                  <a:pt x="56" y="350"/>
                  <a:pt x="60" y="348"/>
                </a:cubicBezTo>
                <a:cubicBezTo>
                  <a:pt x="78" y="338"/>
                  <a:pt x="97" y="329"/>
                  <a:pt x="117" y="320"/>
                </a:cubicBezTo>
                <a:cubicBezTo>
                  <a:pt x="107" y="315"/>
                  <a:pt x="97" y="311"/>
                  <a:pt x="87" y="307"/>
                </a:cubicBezTo>
                <a:cubicBezTo>
                  <a:pt x="63" y="297"/>
                  <a:pt x="41" y="283"/>
                  <a:pt x="23" y="265"/>
                </a:cubicBezTo>
                <a:cubicBezTo>
                  <a:pt x="18" y="261"/>
                  <a:pt x="10" y="259"/>
                  <a:pt x="5" y="254"/>
                </a:cubicBezTo>
                <a:cubicBezTo>
                  <a:pt x="2" y="251"/>
                  <a:pt x="0" y="244"/>
                  <a:pt x="1" y="240"/>
                </a:cubicBezTo>
                <a:cubicBezTo>
                  <a:pt x="3" y="237"/>
                  <a:pt x="10" y="233"/>
                  <a:pt x="14" y="233"/>
                </a:cubicBezTo>
                <a:cubicBezTo>
                  <a:pt x="36" y="236"/>
                  <a:pt x="58" y="239"/>
                  <a:pt x="80" y="244"/>
                </a:cubicBezTo>
                <a:cubicBezTo>
                  <a:pt x="94" y="247"/>
                  <a:pt x="107" y="252"/>
                  <a:pt x="120" y="256"/>
                </a:cubicBezTo>
                <a:cubicBezTo>
                  <a:pt x="108" y="236"/>
                  <a:pt x="95" y="215"/>
                  <a:pt x="83" y="195"/>
                </a:cubicBezTo>
                <a:cubicBezTo>
                  <a:pt x="70" y="173"/>
                  <a:pt x="62" y="149"/>
                  <a:pt x="57" y="125"/>
                </a:cubicBezTo>
                <a:cubicBezTo>
                  <a:pt x="54" y="116"/>
                  <a:pt x="48" y="108"/>
                  <a:pt x="46" y="100"/>
                </a:cubicBezTo>
                <a:cubicBezTo>
                  <a:pt x="45" y="95"/>
                  <a:pt x="46" y="87"/>
                  <a:pt x="49" y="85"/>
                </a:cubicBezTo>
                <a:cubicBezTo>
                  <a:pt x="53" y="83"/>
                  <a:pt x="62" y="83"/>
                  <a:pt x="65" y="86"/>
                </a:cubicBezTo>
                <a:cubicBezTo>
                  <a:pt x="83" y="101"/>
                  <a:pt x="100" y="116"/>
                  <a:pt x="116" y="132"/>
                </a:cubicBezTo>
                <a:cubicBezTo>
                  <a:pt x="131" y="149"/>
                  <a:pt x="145" y="168"/>
                  <a:pt x="159" y="186"/>
                </a:cubicBezTo>
                <a:cubicBezTo>
                  <a:pt x="162" y="190"/>
                  <a:pt x="164" y="193"/>
                  <a:pt x="167" y="198"/>
                </a:cubicBezTo>
                <a:cubicBezTo>
                  <a:pt x="169" y="194"/>
                  <a:pt x="170" y="192"/>
                  <a:pt x="170" y="189"/>
                </a:cubicBezTo>
                <a:cubicBezTo>
                  <a:pt x="171" y="167"/>
                  <a:pt x="169" y="144"/>
                  <a:pt x="172" y="121"/>
                </a:cubicBezTo>
                <a:cubicBezTo>
                  <a:pt x="174" y="102"/>
                  <a:pt x="179" y="82"/>
                  <a:pt x="184" y="63"/>
                </a:cubicBezTo>
                <a:cubicBezTo>
                  <a:pt x="188" y="46"/>
                  <a:pt x="192" y="30"/>
                  <a:pt x="196" y="13"/>
                </a:cubicBezTo>
                <a:cubicBezTo>
                  <a:pt x="198" y="6"/>
                  <a:pt x="200" y="0"/>
                  <a:pt x="209" y="0"/>
                </a:cubicBezTo>
                <a:cubicBezTo>
                  <a:pt x="217" y="0"/>
                  <a:pt x="220" y="6"/>
                  <a:pt x="222" y="13"/>
                </a:cubicBezTo>
                <a:cubicBezTo>
                  <a:pt x="228" y="39"/>
                  <a:pt x="236" y="63"/>
                  <a:pt x="241" y="89"/>
                </a:cubicBezTo>
                <a:cubicBezTo>
                  <a:pt x="245" y="107"/>
                  <a:pt x="247" y="125"/>
                  <a:pt x="248" y="144"/>
                </a:cubicBezTo>
                <a:cubicBezTo>
                  <a:pt x="249" y="161"/>
                  <a:pt x="248" y="178"/>
                  <a:pt x="248" y="196"/>
                </a:cubicBezTo>
                <a:cubicBezTo>
                  <a:pt x="249" y="196"/>
                  <a:pt x="250" y="196"/>
                  <a:pt x="251" y="196"/>
                </a:cubicBezTo>
                <a:close/>
                <a:moveTo>
                  <a:pt x="206" y="326"/>
                </a:moveTo>
                <a:cubicBezTo>
                  <a:pt x="206" y="357"/>
                  <a:pt x="206" y="385"/>
                  <a:pt x="206" y="412"/>
                </a:cubicBezTo>
                <a:cubicBezTo>
                  <a:pt x="206" y="416"/>
                  <a:pt x="208" y="419"/>
                  <a:pt x="209" y="423"/>
                </a:cubicBezTo>
                <a:cubicBezTo>
                  <a:pt x="210" y="420"/>
                  <a:pt x="212" y="416"/>
                  <a:pt x="212" y="413"/>
                </a:cubicBezTo>
                <a:cubicBezTo>
                  <a:pt x="212" y="392"/>
                  <a:pt x="211" y="372"/>
                  <a:pt x="211" y="352"/>
                </a:cubicBezTo>
                <a:cubicBezTo>
                  <a:pt x="211" y="344"/>
                  <a:pt x="211" y="336"/>
                  <a:pt x="212" y="326"/>
                </a:cubicBezTo>
                <a:cubicBezTo>
                  <a:pt x="257" y="355"/>
                  <a:pt x="305" y="364"/>
                  <a:pt x="355" y="359"/>
                </a:cubicBezTo>
                <a:cubicBezTo>
                  <a:pt x="320" y="339"/>
                  <a:pt x="285" y="324"/>
                  <a:pt x="243" y="322"/>
                </a:cubicBezTo>
                <a:cubicBezTo>
                  <a:pt x="306" y="314"/>
                  <a:pt x="358" y="284"/>
                  <a:pt x="406" y="244"/>
                </a:cubicBezTo>
                <a:cubicBezTo>
                  <a:pt x="350" y="251"/>
                  <a:pt x="296" y="261"/>
                  <a:pt x="246" y="297"/>
                </a:cubicBezTo>
                <a:cubicBezTo>
                  <a:pt x="248" y="293"/>
                  <a:pt x="248" y="292"/>
                  <a:pt x="249" y="291"/>
                </a:cubicBezTo>
                <a:cubicBezTo>
                  <a:pt x="265" y="272"/>
                  <a:pt x="282" y="253"/>
                  <a:pt x="299" y="234"/>
                </a:cubicBezTo>
                <a:cubicBezTo>
                  <a:pt x="303" y="228"/>
                  <a:pt x="307" y="222"/>
                  <a:pt x="310" y="217"/>
                </a:cubicBezTo>
                <a:cubicBezTo>
                  <a:pt x="314" y="211"/>
                  <a:pt x="319" y="205"/>
                  <a:pt x="320" y="199"/>
                </a:cubicBezTo>
                <a:cubicBezTo>
                  <a:pt x="320" y="191"/>
                  <a:pt x="333" y="187"/>
                  <a:pt x="327" y="177"/>
                </a:cubicBezTo>
                <a:cubicBezTo>
                  <a:pt x="341" y="170"/>
                  <a:pt x="337" y="154"/>
                  <a:pt x="344" y="144"/>
                </a:cubicBezTo>
                <a:cubicBezTo>
                  <a:pt x="353" y="131"/>
                  <a:pt x="356" y="114"/>
                  <a:pt x="361" y="99"/>
                </a:cubicBezTo>
                <a:cubicBezTo>
                  <a:pt x="361" y="97"/>
                  <a:pt x="362" y="95"/>
                  <a:pt x="362" y="90"/>
                </a:cubicBezTo>
                <a:cubicBezTo>
                  <a:pt x="357" y="96"/>
                  <a:pt x="354" y="100"/>
                  <a:pt x="350" y="103"/>
                </a:cubicBezTo>
                <a:cubicBezTo>
                  <a:pt x="339" y="115"/>
                  <a:pt x="330" y="129"/>
                  <a:pt x="316" y="137"/>
                </a:cubicBezTo>
                <a:cubicBezTo>
                  <a:pt x="305" y="144"/>
                  <a:pt x="300" y="155"/>
                  <a:pt x="290" y="162"/>
                </a:cubicBezTo>
                <a:cubicBezTo>
                  <a:pt x="281" y="168"/>
                  <a:pt x="274" y="180"/>
                  <a:pt x="268" y="191"/>
                </a:cubicBezTo>
                <a:cubicBezTo>
                  <a:pt x="258" y="208"/>
                  <a:pt x="249" y="227"/>
                  <a:pt x="239" y="245"/>
                </a:cubicBezTo>
                <a:cubicBezTo>
                  <a:pt x="235" y="253"/>
                  <a:pt x="231" y="261"/>
                  <a:pt x="226" y="270"/>
                </a:cubicBezTo>
                <a:cubicBezTo>
                  <a:pt x="229" y="248"/>
                  <a:pt x="232" y="229"/>
                  <a:pt x="234" y="210"/>
                </a:cubicBezTo>
                <a:cubicBezTo>
                  <a:pt x="235" y="203"/>
                  <a:pt x="235" y="196"/>
                  <a:pt x="236" y="190"/>
                </a:cubicBezTo>
                <a:cubicBezTo>
                  <a:pt x="236" y="184"/>
                  <a:pt x="236" y="179"/>
                  <a:pt x="236" y="174"/>
                </a:cubicBezTo>
                <a:cubicBezTo>
                  <a:pt x="235" y="166"/>
                  <a:pt x="235" y="158"/>
                  <a:pt x="235" y="149"/>
                </a:cubicBezTo>
                <a:cubicBezTo>
                  <a:pt x="235" y="139"/>
                  <a:pt x="236" y="129"/>
                  <a:pt x="235" y="119"/>
                </a:cubicBezTo>
                <a:cubicBezTo>
                  <a:pt x="235" y="117"/>
                  <a:pt x="232" y="116"/>
                  <a:pt x="229" y="114"/>
                </a:cubicBezTo>
                <a:cubicBezTo>
                  <a:pt x="230" y="114"/>
                  <a:pt x="231" y="114"/>
                  <a:pt x="232" y="113"/>
                </a:cubicBezTo>
                <a:cubicBezTo>
                  <a:pt x="231" y="106"/>
                  <a:pt x="230" y="99"/>
                  <a:pt x="229" y="92"/>
                </a:cubicBezTo>
                <a:cubicBezTo>
                  <a:pt x="227" y="85"/>
                  <a:pt x="227" y="77"/>
                  <a:pt x="225" y="69"/>
                </a:cubicBezTo>
                <a:cubicBezTo>
                  <a:pt x="222" y="57"/>
                  <a:pt x="218" y="45"/>
                  <a:pt x="214" y="32"/>
                </a:cubicBezTo>
                <a:cubicBezTo>
                  <a:pt x="213" y="25"/>
                  <a:pt x="212" y="18"/>
                  <a:pt x="210" y="11"/>
                </a:cubicBezTo>
                <a:cubicBezTo>
                  <a:pt x="207" y="15"/>
                  <a:pt x="206" y="19"/>
                  <a:pt x="205" y="23"/>
                </a:cubicBezTo>
                <a:cubicBezTo>
                  <a:pt x="204" y="32"/>
                  <a:pt x="203" y="42"/>
                  <a:pt x="201" y="51"/>
                </a:cubicBezTo>
                <a:cubicBezTo>
                  <a:pt x="199" y="61"/>
                  <a:pt x="196" y="70"/>
                  <a:pt x="194" y="80"/>
                </a:cubicBezTo>
                <a:cubicBezTo>
                  <a:pt x="193" y="82"/>
                  <a:pt x="194" y="83"/>
                  <a:pt x="193" y="84"/>
                </a:cubicBezTo>
                <a:cubicBezTo>
                  <a:pt x="186" y="94"/>
                  <a:pt x="183" y="103"/>
                  <a:pt x="187" y="114"/>
                </a:cubicBezTo>
                <a:cubicBezTo>
                  <a:pt x="185" y="118"/>
                  <a:pt x="183" y="122"/>
                  <a:pt x="183" y="126"/>
                </a:cubicBezTo>
                <a:cubicBezTo>
                  <a:pt x="182" y="129"/>
                  <a:pt x="185" y="134"/>
                  <a:pt x="184" y="135"/>
                </a:cubicBezTo>
                <a:cubicBezTo>
                  <a:pt x="175" y="143"/>
                  <a:pt x="185" y="153"/>
                  <a:pt x="181" y="163"/>
                </a:cubicBezTo>
                <a:cubicBezTo>
                  <a:pt x="178" y="171"/>
                  <a:pt x="183" y="182"/>
                  <a:pt x="184" y="192"/>
                </a:cubicBezTo>
                <a:cubicBezTo>
                  <a:pt x="184" y="193"/>
                  <a:pt x="184" y="194"/>
                  <a:pt x="184" y="194"/>
                </a:cubicBezTo>
                <a:cubicBezTo>
                  <a:pt x="175" y="203"/>
                  <a:pt x="184" y="213"/>
                  <a:pt x="184" y="221"/>
                </a:cubicBezTo>
                <a:cubicBezTo>
                  <a:pt x="184" y="238"/>
                  <a:pt x="190" y="254"/>
                  <a:pt x="193" y="271"/>
                </a:cubicBezTo>
                <a:cubicBezTo>
                  <a:pt x="183" y="254"/>
                  <a:pt x="176" y="235"/>
                  <a:pt x="166" y="218"/>
                </a:cubicBezTo>
                <a:cubicBezTo>
                  <a:pt x="157" y="202"/>
                  <a:pt x="144" y="188"/>
                  <a:pt x="134" y="173"/>
                </a:cubicBezTo>
                <a:cubicBezTo>
                  <a:pt x="125" y="157"/>
                  <a:pt x="111" y="145"/>
                  <a:pt x="99" y="133"/>
                </a:cubicBezTo>
                <a:cubicBezTo>
                  <a:pt x="85" y="119"/>
                  <a:pt x="71" y="106"/>
                  <a:pt x="57" y="93"/>
                </a:cubicBezTo>
                <a:cubicBezTo>
                  <a:pt x="56" y="97"/>
                  <a:pt x="57" y="100"/>
                  <a:pt x="58" y="102"/>
                </a:cubicBezTo>
                <a:cubicBezTo>
                  <a:pt x="65" y="119"/>
                  <a:pt x="76" y="135"/>
                  <a:pt x="78" y="152"/>
                </a:cubicBezTo>
                <a:cubicBezTo>
                  <a:pt x="80" y="165"/>
                  <a:pt x="88" y="175"/>
                  <a:pt x="91" y="187"/>
                </a:cubicBezTo>
                <a:cubicBezTo>
                  <a:pt x="95" y="200"/>
                  <a:pt x="107" y="212"/>
                  <a:pt x="115" y="224"/>
                </a:cubicBezTo>
                <a:cubicBezTo>
                  <a:pt x="119" y="229"/>
                  <a:pt x="123" y="235"/>
                  <a:pt x="127" y="240"/>
                </a:cubicBezTo>
                <a:cubicBezTo>
                  <a:pt x="132" y="248"/>
                  <a:pt x="136" y="255"/>
                  <a:pt x="141" y="262"/>
                </a:cubicBezTo>
                <a:cubicBezTo>
                  <a:pt x="151" y="273"/>
                  <a:pt x="162" y="283"/>
                  <a:pt x="172" y="294"/>
                </a:cubicBezTo>
                <a:cubicBezTo>
                  <a:pt x="172" y="295"/>
                  <a:pt x="171" y="296"/>
                  <a:pt x="171" y="297"/>
                </a:cubicBezTo>
                <a:cubicBezTo>
                  <a:pt x="123" y="262"/>
                  <a:pt x="69" y="251"/>
                  <a:pt x="12" y="245"/>
                </a:cubicBezTo>
                <a:cubicBezTo>
                  <a:pt x="61" y="285"/>
                  <a:pt x="114" y="314"/>
                  <a:pt x="177" y="322"/>
                </a:cubicBezTo>
                <a:cubicBezTo>
                  <a:pt x="103" y="330"/>
                  <a:pt x="109" y="336"/>
                  <a:pt x="65" y="358"/>
                </a:cubicBezTo>
                <a:cubicBezTo>
                  <a:pt x="114" y="364"/>
                  <a:pt x="161" y="355"/>
                  <a:pt x="206" y="326"/>
                </a:cubicBezTo>
                <a:close/>
              </a:path>
            </a:pathLst>
          </a:custGeom>
          <a:solidFill>
            <a:srgbClr val="2BBA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itchFamily="2" charset="-78"/>
            </a:endParaRPr>
          </a:p>
        </p:txBody>
      </p:sp>
      <p:grpSp>
        <p:nvGrpSpPr>
          <p:cNvPr id="37" name="Group 16">
            <a:extLst>
              <a:ext uri="{FF2B5EF4-FFF2-40B4-BE49-F238E27FC236}">
                <a16:creationId xmlns:a16="http://schemas.microsoft.com/office/drawing/2014/main" id="{EE7BC06E-B5B9-EC53-085E-2FFAE9F5C89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22879" y="2482851"/>
            <a:ext cx="712788" cy="508000"/>
            <a:chOff x="3290" y="1564"/>
            <a:chExt cx="449" cy="320"/>
          </a:xfrm>
        </p:grpSpPr>
        <p:sp>
          <p:nvSpPr>
            <p:cNvPr id="39" name="Freeform 17">
              <a:extLst>
                <a:ext uri="{FF2B5EF4-FFF2-40B4-BE49-F238E27FC236}">
                  <a16:creationId xmlns:a16="http://schemas.microsoft.com/office/drawing/2014/main" id="{55F1C5A8-652F-1B36-FD00-ED89C9338C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90" y="1564"/>
              <a:ext cx="449" cy="320"/>
            </a:xfrm>
            <a:custGeom>
              <a:avLst/>
              <a:gdLst>
                <a:gd name="T0" fmla="*/ 217 w 430"/>
                <a:gd name="T1" fmla="*/ 305 h 306"/>
                <a:gd name="T2" fmla="*/ 102 w 430"/>
                <a:gd name="T3" fmla="*/ 295 h 306"/>
                <a:gd name="T4" fmla="*/ 48 w 430"/>
                <a:gd name="T5" fmla="*/ 266 h 306"/>
                <a:gd name="T6" fmla="*/ 25 w 430"/>
                <a:gd name="T7" fmla="*/ 226 h 306"/>
                <a:gd name="T8" fmla="*/ 18 w 430"/>
                <a:gd name="T9" fmla="*/ 213 h 306"/>
                <a:gd name="T10" fmla="*/ 12 w 430"/>
                <a:gd name="T11" fmla="*/ 206 h 306"/>
                <a:gd name="T12" fmla="*/ 22 w 430"/>
                <a:gd name="T13" fmla="*/ 137 h 306"/>
                <a:gd name="T14" fmla="*/ 25 w 430"/>
                <a:gd name="T15" fmla="*/ 130 h 306"/>
                <a:gd name="T16" fmla="*/ 93 w 430"/>
                <a:gd name="T17" fmla="*/ 31 h 306"/>
                <a:gd name="T18" fmla="*/ 262 w 430"/>
                <a:gd name="T19" fmla="*/ 8 h 306"/>
                <a:gd name="T20" fmla="*/ 365 w 430"/>
                <a:gd name="T21" fmla="*/ 44 h 306"/>
                <a:gd name="T22" fmla="*/ 409 w 430"/>
                <a:gd name="T23" fmla="*/ 128 h 306"/>
                <a:gd name="T24" fmla="*/ 415 w 430"/>
                <a:gd name="T25" fmla="*/ 138 h 306"/>
                <a:gd name="T26" fmla="*/ 427 w 430"/>
                <a:gd name="T27" fmla="*/ 163 h 306"/>
                <a:gd name="T28" fmla="*/ 428 w 430"/>
                <a:gd name="T29" fmla="*/ 177 h 306"/>
                <a:gd name="T30" fmla="*/ 415 w 430"/>
                <a:gd name="T31" fmla="*/ 214 h 306"/>
                <a:gd name="T32" fmla="*/ 409 w 430"/>
                <a:gd name="T33" fmla="*/ 225 h 306"/>
                <a:gd name="T34" fmla="*/ 370 w 430"/>
                <a:gd name="T35" fmla="*/ 279 h 306"/>
                <a:gd name="T36" fmla="*/ 235 w 430"/>
                <a:gd name="T37" fmla="*/ 305 h 306"/>
                <a:gd name="T38" fmla="*/ 217 w 430"/>
                <a:gd name="T39" fmla="*/ 305 h 306"/>
                <a:gd name="T40" fmla="*/ 225 w 430"/>
                <a:gd name="T41" fmla="*/ 145 h 306"/>
                <a:gd name="T42" fmla="*/ 385 w 430"/>
                <a:gd name="T43" fmla="*/ 136 h 306"/>
                <a:gd name="T44" fmla="*/ 399 w 430"/>
                <a:gd name="T45" fmla="*/ 118 h 306"/>
                <a:gd name="T46" fmla="*/ 349 w 430"/>
                <a:gd name="T47" fmla="*/ 46 h 306"/>
                <a:gd name="T48" fmla="*/ 251 w 430"/>
                <a:gd name="T49" fmla="*/ 18 h 306"/>
                <a:gd name="T50" fmla="*/ 89 w 430"/>
                <a:gd name="T51" fmla="*/ 45 h 306"/>
                <a:gd name="T52" fmla="*/ 36 w 430"/>
                <a:gd name="T53" fmla="*/ 118 h 306"/>
                <a:gd name="T54" fmla="*/ 51 w 430"/>
                <a:gd name="T55" fmla="*/ 136 h 306"/>
                <a:gd name="T56" fmla="*/ 225 w 430"/>
                <a:gd name="T57" fmla="*/ 145 h 306"/>
                <a:gd name="T58" fmla="*/ 217 w 430"/>
                <a:gd name="T59" fmla="*/ 295 h 306"/>
                <a:gd name="T60" fmla="*/ 257 w 430"/>
                <a:gd name="T61" fmla="*/ 295 h 306"/>
                <a:gd name="T62" fmla="*/ 355 w 430"/>
                <a:gd name="T63" fmla="*/ 275 h 306"/>
                <a:gd name="T64" fmla="*/ 398 w 430"/>
                <a:gd name="T65" fmla="*/ 228 h 306"/>
                <a:gd name="T66" fmla="*/ 388 w 430"/>
                <a:gd name="T67" fmla="*/ 217 h 306"/>
                <a:gd name="T68" fmla="*/ 264 w 430"/>
                <a:gd name="T69" fmla="*/ 221 h 306"/>
                <a:gd name="T70" fmla="*/ 225 w 430"/>
                <a:gd name="T71" fmla="*/ 226 h 306"/>
                <a:gd name="T72" fmla="*/ 216 w 430"/>
                <a:gd name="T73" fmla="*/ 224 h 306"/>
                <a:gd name="T74" fmla="*/ 206 w 430"/>
                <a:gd name="T75" fmla="*/ 221 h 306"/>
                <a:gd name="T76" fmla="*/ 44 w 430"/>
                <a:gd name="T77" fmla="*/ 217 h 306"/>
                <a:gd name="T78" fmla="*/ 36 w 430"/>
                <a:gd name="T79" fmla="*/ 227 h 306"/>
                <a:gd name="T80" fmla="*/ 62 w 430"/>
                <a:gd name="T81" fmla="*/ 264 h 306"/>
                <a:gd name="T82" fmla="*/ 109 w 430"/>
                <a:gd name="T83" fmla="*/ 285 h 306"/>
                <a:gd name="T84" fmla="*/ 217 w 430"/>
                <a:gd name="T85" fmla="*/ 295 h 306"/>
                <a:gd name="T86" fmla="*/ 201 w 430"/>
                <a:gd name="T87" fmla="*/ 216 h 306"/>
                <a:gd name="T88" fmla="*/ 198 w 430"/>
                <a:gd name="T89" fmla="*/ 212 h 306"/>
                <a:gd name="T90" fmla="*/ 110 w 430"/>
                <a:gd name="T91" fmla="*/ 148 h 306"/>
                <a:gd name="T92" fmla="*/ 101 w 430"/>
                <a:gd name="T93" fmla="*/ 145 h 306"/>
                <a:gd name="T94" fmla="*/ 37 w 430"/>
                <a:gd name="T95" fmla="*/ 143 h 306"/>
                <a:gd name="T96" fmla="*/ 17 w 430"/>
                <a:gd name="T97" fmla="*/ 163 h 306"/>
                <a:gd name="T98" fmla="*/ 17 w 430"/>
                <a:gd name="T99" fmla="*/ 186 h 306"/>
                <a:gd name="T100" fmla="*/ 39 w 430"/>
                <a:gd name="T101" fmla="*/ 210 h 306"/>
                <a:gd name="T102" fmla="*/ 79 w 430"/>
                <a:gd name="T103" fmla="*/ 211 h 306"/>
                <a:gd name="T104" fmla="*/ 201 w 430"/>
                <a:gd name="T105" fmla="*/ 216 h 306"/>
                <a:gd name="T106" fmla="*/ 245 w 430"/>
                <a:gd name="T107" fmla="*/ 212 h 306"/>
                <a:gd name="T108" fmla="*/ 247 w 430"/>
                <a:gd name="T109" fmla="*/ 215 h 306"/>
                <a:gd name="T110" fmla="*/ 258 w 430"/>
                <a:gd name="T111" fmla="*/ 215 h 306"/>
                <a:gd name="T112" fmla="*/ 383 w 430"/>
                <a:gd name="T113" fmla="*/ 210 h 306"/>
                <a:gd name="T114" fmla="*/ 418 w 430"/>
                <a:gd name="T115" fmla="*/ 176 h 306"/>
                <a:gd name="T116" fmla="*/ 418 w 430"/>
                <a:gd name="T117" fmla="*/ 165 h 306"/>
                <a:gd name="T118" fmla="*/ 397 w 430"/>
                <a:gd name="T119" fmla="*/ 143 h 306"/>
                <a:gd name="T120" fmla="*/ 377 w 430"/>
                <a:gd name="T121" fmla="*/ 143 h 306"/>
                <a:gd name="T122" fmla="*/ 305 w 430"/>
                <a:gd name="T123" fmla="*/ 168 h 306"/>
                <a:gd name="T124" fmla="*/ 245 w 430"/>
                <a:gd name="T125" fmla="*/ 212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0" h="306">
                  <a:moveTo>
                    <a:pt x="217" y="305"/>
                  </a:moveTo>
                  <a:cubicBezTo>
                    <a:pt x="178" y="306"/>
                    <a:pt x="140" y="305"/>
                    <a:pt x="102" y="295"/>
                  </a:cubicBezTo>
                  <a:cubicBezTo>
                    <a:pt x="82" y="289"/>
                    <a:pt x="64" y="281"/>
                    <a:pt x="48" y="266"/>
                  </a:cubicBezTo>
                  <a:cubicBezTo>
                    <a:pt x="36" y="255"/>
                    <a:pt x="29" y="242"/>
                    <a:pt x="25" y="226"/>
                  </a:cubicBezTo>
                  <a:cubicBezTo>
                    <a:pt x="24" y="221"/>
                    <a:pt x="21" y="217"/>
                    <a:pt x="18" y="213"/>
                  </a:cubicBezTo>
                  <a:cubicBezTo>
                    <a:pt x="16" y="210"/>
                    <a:pt x="13" y="209"/>
                    <a:pt x="12" y="206"/>
                  </a:cubicBezTo>
                  <a:cubicBezTo>
                    <a:pt x="0" y="189"/>
                    <a:pt x="6" y="150"/>
                    <a:pt x="22" y="137"/>
                  </a:cubicBezTo>
                  <a:cubicBezTo>
                    <a:pt x="23" y="135"/>
                    <a:pt x="25" y="132"/>
                    <a:pt x="25" y="130"/>
                  </a:cubicBezTo>
                  <a:cubicBezTo>
                    <a:pt x="24" y="81"/>
                    <a:pt x="51" y="50"/>
                    <a:pt x="93" y="31"/>
                  </a:cubicBezTo>
                  <a:cubicBezTo>
                    <a:pt x="147" y="6"/>
                    <a:pt x="204" y="0"/>
                    <a:pt x="262" y="8"/>
                  </a:cubicBezTo>
                  <a:cubicBezTo>
                    <a:pt x="299" y="14"/>
                    <a:pt x="334" y="23"/>
                    <a:pt x="365" y="44"/>
                  </a:cubicBezTo>
                  <a:cubicBezTo>
                    <a:pt x="394" y="65"/>
                    <a:pt x="410" y="92"/>
                    <a:pt x="409" y="128"/>
                  </a:cubicBezTo>
                  <a:cubicBezTo>
                    <a:pt x="409" y="131"/>
                    <a:pt x="412" y="135"/>
                    <a:pt x="415" y="138"/>
                  </a:cubicBezTo>
                  <a:cubicBezTo>
                    <a:pt x="423" y="144"/>
                    <a:pt x="428" y="152"/>
                    <a:pt x="427" y="163"/>
                  </a:cubicBezTo>
                  <a:cubicBezTo>
                    <a:pt x="427" y="168"/>
                    <a:pt x="427" y="173"/>
                    <a:pt x="428" y="177"/>
                  </a:cubicBezTo>
                  <a:cubicBezTo>
                    <a:pt x="430" y="192"/>
                    <a:pt x="426" y="204"/>
                    <a:pt x="415" y="214"/>
                  </a:cubicBezTo>
                  <a:cubicBezTo>
                    <a:pt x="412" y="217"/>
                    <a:pt x="410" y="221"/>
                    <a:pt x="409" y="225"/>
                  </a:cubicBezTo>
                  <a:cubicBezTo>
                    <a:pt x="403" y="248"/>
                    <a:pt x="391" y="266"/>
                    <a:pt x="370" y="279"/>
                  </a:cubicBezTo>
                  <a:cubicBezTo>
                    <a:pt x="328" y="303"/>
                    <a:pt x="282" y="305"/>
                    <a:pt x="235" y="305"/>
                  </a:cubicBezTo>
                  <a:cubicBezTo>
                    <a:pt x="229" y="305"/>
                    <a:pt x="223" y="305"/>
                    <a:pt x="217" y="305"/>
                  </a:cubicBezTo>
                  <a:close/>
                  <a:moveTo>
                    <a:pt x="225" y="145"/>
                  </a:moveTo>
                  <a:cubicBezTo>
                    <a:pt x="280" y="142"/>
                    <a:pt x="332" y="139"/>
                    <a:pt x="385" y="136"/>
                  </a:cubicBezTo>
                  <a:cubicBezTo>
                    <a:pt x="398" y="135"/>
                    <a:pt x="400" y="131"/>
                    <a:pt x="399" y="118"/>
                  </a:cubicBezTo>
                  <a:cubicBezTo>
                    <a:pt x="395" y="85"/>
                    <a:pt x="377" y="63"/>
                    <a:pt x="349" y="46"/>
                  </a:cubicBezTo>
                  <a:cubicBezTo>
                    <a:pt x="319" y="29"/>
                    <a:pt x="285" y="21"/>
                    <a:pt x="251" y="18"/>
                  </a:cubicBezTo>
                  <a:cubicBezTo>
                    <a:pt x="194" y="12"/>
                    <a:pt x="140" y="18"/>
                    <a:pt x="89" y="45"/>
                  </a:cubicBezTo>
                  <a:cubicBezTo>
                    <a:pt x="59" y="60"/>
                    <a:pt x="39" y="83"/>
                    <a:pt x="36" y="118"/>
                  </a:cubicBezTo>
                  <a:cubicBezTo>
                    <a:pt x="34" y="132"/>
                    <a:pt x="36" y="135"/>
                    <a:pt x="51" y="136"/>
                  </a:cubicBezTo>
                  <a:cubicBezTo>
                    <a:pt x="109" y="139"/>
                    <a:pt x="168" y="142"/>
                    <a:pt x="225" y="145"/>
                  </a:cubicBezTo>
                  <a:close/>
                  <a:moveTo>
                    <a:pt x="217" y="295"/>
                  </a:moveTo>
                  <a:cubicBezTo>
                    <a:pt x="230" y="295"/>
                    <a:pt x="244" y="295"/>
                    <a:pt x="257" y="295"/>
                  </a:cubicBezTo>
                  <a:cubicBezTo>
                    <a:pt x="291" y="294"/>
                    <a:pt x="324" y="290"/>
                    <a:pt x="355" y="275"/>
                  </a:cubicBezTo>
                  <a:cubicBezTo>
                    <a:pt x="375" y="265"/>
                    <a:pt x="392" y="252"/>
                    <a:pt x="398" y="228"/>
                  </a:cubicBezTo>
                  <a:cubicBezTo>
                    <a:pt x="400" y="218"/>
                    <a:pt x="397" y="216"/>
                    <a:pt x="388" y="217"/>
                  </a:cubicBezTo>
                  <a:cubicBezTo>
                    <a:pt x="346" y="218"/>
                    <a:pt x="305" y="219"/>
                    <a:pt x="264" y="221"/>
                  </a:cubicBezTo>
                  <a:cubicBezTo>
                    <a:pt x="251" y="222"/>
                    <a:pt x="238" y="224"/>
                    <a:pt x="225" y="226"/>
                  </a:cubicBezTo>
                  <a:cubicBezTo>
                    <a:pt x="222" y="226"/>
                    <a:pt x="219" y="225"/>
                    <a:pt x="216" y="224"/>
                  </a:cubicBezTo>
                  <a:cubicBezTo>
                    <a:pt x="212" y="223"/>
                    <a:pt x="209" y="222"/>
                    <a:pt x="206" y="221"/>
                  </a:cubicBezTo>
                  <a:cubicBezTo>
                    <a:pt x="152" y="220"/>
                    <a:pt x="98" y="218"/>
                    <a:pt x="44" y="217"/>
                  </a:cubicBezTo>
                  <a:cubicBezTo>
                    <a:pt x="36" y="216"/>
                    <a:pt x="35" y="220"/>
                    <a:pt x="36" y="227"/>
                  </a:cubicBezTo>
                  <a:cubicBezTo>
                    <a:pt x="40" y="242"/>
                    <a:pt x="48" y="256"/>
                    <a:pt x="62" y="264"/>
                  </a:cubicBezTo>
                  <a:cubicBezTo>
                    <a:pt x="77" y="273"/>
                    <a:pt x="93" y="280"/>
                    <a:pt x="109" y="285"/>
                  </a:cubicBezTo>
                  <a:cubicBezTo>
                    <a:pt x="144" y="296"/>
                    <a:pt x="181" y="296"/>
                    <a:pt x="217" y="295"/>
                  </a:cubicBezTo>
                  <a:close/>
                  <a:moveTo>
                    <a:pt x="201" y="216"/>
                  </a:moveTo>
                  <a:cubicBezTo>
                    <a:pt x="199" y="213"/>
                    <a:pt x="199" y="212"/>
                    <a:pt x="198" y="212"/>
                  </a:cubicBezTo>
                  <a:cubicBezTo>
                    <a:pt x="169" y="190"/>
                    <a:pt x="139" y="169"/>
                    <a:pt x="110" y="148"/>
                  </a:cubicBezTo>
                  <a:cubicBezTo>
                    <a:pt x="107" y="147"/>
                    <a:pt x="104" y="145"/>
                    <a:pt x="101" y="145"/>
                  </a:cubicBezTo>
                  <a:cubicBezTo>
                    <a:pt x="80" y="144"/>
                    <a:pt x="59" y="143"/>
                    <a:pt x="37" y="143"/>
                  </a:cubicBezTo>
                  <a:cubicBezTo>
                    <a:pt x="25" y="143"/>
                    <a:pt x="18" y="151"/>
                    <a:pt x="17" y="163"/>
                  </a:cubicBezTo>
                  <a:cubicBezTo>
                    <a:pt x="17" y="171"/>
                    <a:pt x="17" y="179"/>
                    <a:pt x="17" y="186"/>
                  </a:cubicBezTo>
                  <a:cubicBezTo>
                    <a:pt x="17" y="201"/>
                    <a:pt x="24" y="209"/>
                    <a:pt x="39" y="210"/>
                  </a:cubicBezTo>
                  <a:cubicBezTo>
                    <a:pt x="53" y="210"/>
                    <a:pt x="66" y="211"/>
                    <a:pt x="79" y="211"/>
                  </a:cubicBezTo>
                  <a:cubicBezTo>
                    <a:pt x="119" y="213"/>
                    <a:pt x="159" y="214"/>
                    <a:pt x="201" y="216"/>
                  </a:cubicBezTo>
                  <a:close/>
                  <a:moveTo>
                    <a:pt x="245" y="212"/>
                  </a:moveTo>
                  <a:cubicBezTo>
                    <a:pt x="246" y="213"/>
                    <a:pt x="246" y="214"/>
                    <a:pt x="247" y="215"/>
                  </a:cubicBezTo>
                  <a:cubicBezTo>
                    <a:pt x="250" y="215"/>
                    <a:pt x="254" y="215"/>
                    <a:pt x="258" y="215"/>
                  </a:cubicBezTo>
                  <a:cubicBezTo>
                    <a:pt x="299" y="213"/>
                    <a:pt x="341" y="211"/>
                    <a:pt x="383" y="210"/>
                  </a:cubicBezTo>
                  <a:cubicBezTo>
                    <a:pt x="416" y="209"/>
                    <a:pt x="416" y="209"/>
                    <a:pt x="418" y="176"/>
                  </a:cubicBezTo>
                  <a:cubicBezTo>
                    <a:pt x="418" y="172"/>
                    <a:pt x="419" y="169"/>
                    <a:pt x="418" y="165"/>
                  </a:cubicBezTo>
                  <a:cubicBezTo>
                    <a:pt x="418" y="152"/>
                    <a:pt x="409" y="143"/>
                    <a:pt x="397" y="143"/>
                  </a:cubicBezTo>
                  <a:cubicBezTo>
                    <a:pt x="390" y="143"/>
                    <a:pt x="383" y="144"/>
                    <a:pt x="377" y="143"/>
                  </a:cubicBezTo>
                  <a:cubicBezTo>
                    <a:pt x="349" y="141"/>
                    <a:pt x="326" y="149"/>
                    <a:pt x="305" y="168"/>
                  </a:cubicBezTo>
                  <a:cubicBezTo>
                    <a:pt x="286" y="184"/>
                    <a:pt x="265" y="198"/>
                    <a:pt x="245" y="212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id="{9D46E1A3-5BA7-87D9-2694-5FD4C6E5F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7" y="1604"/>
              <a:ext cx="18" cy="14"/>
            </a:xfrm>
            <a:custGeom>
              <a:avLst/>
              <a:gdLst>
                <a:gd name="T0" fmla="*/ 0 w 17"/>
                <a:gd name="T1" fmla="*/ 8 h 14"/>
                <a:gd name="T2" fmla="*/ 16 w 17"/>
                <a:gd name="T3" fmla="*/ 5 h 14"/>
                <a:gd name="T4" fmla="*/ 16 w 17"/>
                <a:gd name="T5" fmla="*/ 10 h 14"/>
                <a:gd name="T6" fmla="*/ 0 w 17"/>
                <a:gd name="T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0" y="8"/>
                  </a:moveTo>
                  <a:cubicBezTo>
                    <a:pt x="5" y="0"/>
                    <a:pt x="10" y="0"/>
                    <a:pt x="16" y="5"/>
                  </a:cubicBezTo>
                  <a:cubicBezTo>
                    <a:pt x="17" y="5"/>
                    <a:pt x="17" y="10"/>
                    <a:pt x="16" y="10"/>
                  </a:cubicBezTo>
                  <a:cubicBezTo>
                    <a:pt x="10" y="14"/>
                    <a:pt x="5" y="14"/>
                    <a:pt x="0" y="8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1" name="Freeform 19">
              <a:extLst>
                <a:ext uri="{FF2B5EF4-FFF2-40B4-BE49-F238E27FC236}">
                  <a16:creationId xmlns:a16="http://schemas.microsoft.com/office/drawing/2014/main" id="{24D2AA09-C691-1336-3344-D33F58877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4" y="1593"/>
              <a:ext cx="18" cy="12"/>
            </a:xfrm>
            <a:custGeom>
              <a:avLst/>
              <a:gdLst>
                <a:gd name="T0" fmla="*/ 18 w 18"/>
                <a:gd name="T1" fmla="*/ 6 h 11"/>
                <a:gd name="T2" fmla="*/ 10 w 18"/>
                <a:gd name="T3" fmla="*/ 11 h 11"/>
                <a:gd name="T4" fmla="*/ 0 w 18"/>
                <a:gd name="T5" fmla="*/ 5 h 11"/>
                <a:gd name="T6" fmla="*/ 6 w 18"/>
                <a:gd name="T7" fmla="*/ 0 h 11"/>
                <a:gd name="T8" fmla="*/ 17 w 18"/>
                <a:gd name="T9" fmla="*/ 3 h 11"/>
                <a:gd name="T10" fmla="*/ 18 w 18"/>
                <a:gd name="T11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1">
                  <a:moveTo>
                    <a:pt x="18" y="6"/>
                  </a:moveTo>
                  <a:cubicBezTo>
                    <a:pt x="15" y="8"/>
                    <a:pt x="12" y="11"/>
                    <a:pt x="10" y="11"/>
                  </a:cubicBezTo>
                  <a:cubicBezTo>
                    <a:pt x="6" y="10"/>
                    <a:pt x="3" y="7"/>
                    <a:pt x="0" y="5"/>
                  </a:cubicBezTo>
                  <a:cubicBezTo>
                    <a:pt x="2" y="4"/>
                    <a:pt x="4" y="0"/>
                    <a:pt x="6" y="0"/>
                  </a:cubicBezTo>
                  <a:cubicBezTo>
                    <a:pt x="10" y="0"/>
                    <a:pt x="14" y="2"/>
                    <a:pt x="17" y="3"/>
                  </a:cubicBezTo>
                  <a:cubicBezTo>
                    <a:pt x="17" y="4"/>
                    <a:pt x="18" y="5"/>
                    <a:pt x="18" y="6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2" name="Freeform 20">
              <a:extLst>
                <a:ext uri="{FF2B5EF4-FFF2-40B4-BE49-F238E27FC236}">
                  <a16:creationId xmlns:a16="http://schemas.microsoft.com/office/drawing/2014/main" id="{8C8FC2C7-6327-E896-437E-27003A057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5" y="1625"/>
              <a:ext cx="17" cy="16"/>
            </a:xfrm>
            <a:custGeom>
              <a:avLst/>
              <a:gdLst>
                <a:gd name="T0" fmla="*/ 12 w 16"/>
                <a:gd name="T1" fmla="*/ 16 h 16"/>
                <a:gd name="T2" fmla="*/ 0 w 16"/>
                <a:gd name="T3" fmla="*/ 5 h 16"/>
                <a:gd name="T4" fmla="*/ 9 w 16"/>
                <a:gd name="T5" fmla="*/ 0 h 16"/>
                <a:gd name="T6" fmla="*/ 16 w 16"/>
                <a:gd name="T7" fmla="*/ 5 h 16"/>
                <a:gd name="T8" fmla="*/ 12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2" y="16"/>
                  </a:moveTo>
                  <a:cubicBezTo>
                    <a:pt x="5" y="10"/>
                    <a:pt x="3" y="8"/>
                    <a:pt x="0" y="5"/>
                  </a:cubicBezTo>
                  <a:cubicBezTo>
                    <a:pt x="3" y="3"/>
                    <a:pt x="6" y="0"/>
                    <a:pt x="9" y="0"/>
                  </a:cubicBezTo>
                  <a:cubicBezTo>
                    <a:pt x="11" y="0"/>
                    <a:pt x="16" y="3"/>
                    <a:pt x="16" y="5"/>
                  </a:cubicBezTo>
                  <a:cubicBezTo>
                    <a:pt x="16" y="8"/>
                    <a:pt x="14" y="12"/>
                    <a:pt x="12" y="16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id="{E24722CF-05B7-CA2B-6F6D-163E3E053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5" y="1622"/>
              <a:ext cx="17" cy="16"/>
            </a:xfrm>
            <a:custGeom>
              <a:avLst/>
              <a:gdLst>
                <a:gd name="T0" fmla="*/ 16 w 16"/>
                <a:gd name="T1" fmla="*/ 7 h 15"/>
                <a:gd name="T2" fmla="*/ 1 w 16"/>
                <a:gd name="T3" fmla="*/ 11 h 15"/>
                <a:gd name="T4" fmla="*/ 1 w 16"/>
                <a:gd name="T5" fmla="*/ 4 h 15"/>
                <a:gd name="T6" fmla="*/ 16 w 16"/>
                <a:gd name="T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6" y="7"/>
                  </a:moveTo>
                  <a:cubicBezTo>
                    <a:pt x="12" y="14"/>
                    <a:pt x="7" y="15"/>
                    <a:pt x="1" y="11"/>
                  </a:cubicBezTo>
                  <a:cubicBezTo>
                    <a:pt x="0" y="10"/>
                    <a:pt x="0" y="5"/>
                    <a:pt x="1" y="4"/>
                  </a:cubicBezTo>
                  <a:cubicBezTo>
                    <a:pt x="7" y="0"/>
                    <a:pt x="12" y="1"/>
                    <a:pt x="16" y="7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id="{5571B685-90D7-4938-9D4A-C56D985ED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4" y="1618"/>
              <a:ext cx="19" cy="14"/>
            </a:xfrm>
            <a:custGeom>
              <a:avLst/>
              <a:gdLst>
                <a:gd name="T0" fmla="*/ 9 w 18"/>
                <a:gd name="T1" fmla="*/ 13 h 13"/>
                <a:gd name="T2" fmla="*/ 0 w 18"/>
                <a:gd name="T3" fmla="*/ 6 h 13"/>
                <a:gd name="T4" fmla="*/ 9 w 18"/>
                <a:gd name="T5" fmla="*/ 0 h 13"/>
                <a:gd name="T6" fmla="*/ 18 w 18"/>
                <a:gd name="T7" fmla="*/ 5 h 13"/>
                <a:gd name="T8" fmla="*/ 9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9" y="13"/>
                  </a:moveTo>
                  <a:cubicBezTo>
                    <a:pt x="6" y="10"/>
                    <a:pt x="3" y="8"/>
                    <a:pt x="0" y="6"/>
                  </a:cubicBezTo>
                  <a:cubicBezTo>
                    <a:pt x="3" y="4"/>
                    <a:pt x="6" y="0"/>
                    <a:pt x="9" y="0"/>
                  </a:cubicBezTo>
                  <a:cubicBezTo>
                    <a:pt x="12" y="0"/>
                    <a:pt x="15" y="3"/>
                    <a:pt x="18" y="5"/>
                  </a:cubicBezTo>
                  <a:cubicBezTo>
                    <a:pt x="15" y="7"/>
                    <a:pt x="13" y="10"/>
                    <a:pt x="9" y="13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id="{0CA3BC3A-E8D0-A26E-CE4C-839A4F2B5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7" y="1622"/>
              <a:ext cx="18" cy="16"/>
            </a:xfrm>
            <a:custGeom>
              <a:avLst/>
              <a:gdLst>
                <a:gd name="T0" fmla="*/ 0 w 18"/>
                <a:gd name="T1" fmla="*/ 7 h 15"/>
                <a:gd name="T2" fmla="*/ 17 w 18"/>
                <a:gd name="T3" fmla="*/ 5 h 15"/>
                <a:gd name="T4" fmla="*/ 16 w 18"/>
                <a:gd name="T5" fmla="*/ 11 h 15"/>
                <a:gd name="T6" fmla="*/ 0 w 18"/>
                <a:gd name="T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5">
                  <a:moveTo>
                    <a:pt x="0" y="7"/>
                  </a:moveTo>
                  <a:cubicBezTo>
                    <a:pt x="6" y="1"/>
                    <a:pt x="11" y="0"/>
                    <a:pt x="17" y="5"/>
                  </a:cubicBezTo>
                  <a:cubicBezTo>
                    <a:pt x="18" y="6"/>
                    <a:pt x="17" y="10"/>
                    <a:pt x="16" y="11"/>
                  </a:cubicBezTo>
                  <a:cubicBezTo>
                    <a:pt x="10" y="15"/>
                    <a:pt x="5" y="14"/>
                    <a:pt x="0" y="7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6" name="Freeform 24">
              <a:extLst>
                <a:ext uri="{FF2B5EF4-FFF2-40B4-BE49-F238E27FC236}">
                  <a16:creationId xmlns:a16="http://schemas.microsoft.com/office/drawing/2014/main" id="{EAFFFD80-08D3-2FBF-81F1-20B5A13B47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6" y="1629"/>
              <a:ext cx="17" cy="13"/>
            </a:xfrm>
            <a:custGeom>
              <a:avLst/>
              <a:gdLst>
                <a:gd name="T0" fmla="*/ 9 w 17"/>
                <a:gd name="T1" fmla="*/ 0 h 13"/>
                <a:gd name="T2" fmla="*/ 17 w 17"/>
                <a:gd name="T3" fmla="*/ 8 h 13"/>
                <a:gd name="T4" fmla="*/ 9 w 17"/>
                <a:gd name="T5" fmla="*/ 12 h 13"/>
                <a:gd name="T6" fmla="*/ 0 w 17"/>
                <a:gd name="T7" fmla="*/ 8 h 13"/>
                <a:gd name="T8" fmla="*/ 9 w 1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">
                  <a:moveTo>
                    <a:pt x="9" y="0"/>
                  </a:moveTo>
                  <a:cubicBezTo>
                    <a:pt x="12" y="3"/>
                    <a:pt x="15" y="5"/>
                    <a:pt x="17" y="8"/>
                  </a:cubicBezTo>
                  <a:cubicBezTo>
                    <a:pt x="15" y="9"/>
                    <a:pt x="12" y="13"/>
                    <a:pt x="9" y="12"/>
                  </a:cubicBezTo>
                  <a:cubicBezTo>
                    <a:pt x="6" y="12"/>
                    <a:pt x="3" y="9"/>
                    <a:pt x="0" y="8"/>
                  </a:cubicBezTo>
                  <a:cubicBezTo>
                    <a:pt x="3" y="5"/>
                    <a:pt x="5" y="3"/>
                    <a:pt x="9" y="0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7" name="Freeform 25">
              <a:extLst>
                <a:ext uri="{FF2B5EF4-FFF2-40B4-BE49-F238E27FC236}">
                  <a16:creationId xmlns:a16="http://schemas.microsoft.com/office/drawing/2014/main" id="{713C4E86-A18A-442D-6747-C1925117C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8" y="1616"/>
              <a:ext cx="17" cy="13"/>
            </a:xfrm>
            <a:custGeom>
              <a:avLst/>
              <a:gdLst>
                <a:gd name="T0" fmla="*/ 7 w 16"/>
                <a:gd name="T1" fmla="*/ 0 h 12"/>
                <a:gd name="T2" fmla="*/ 16 w 16"/>
                <a:gd name="T3" fmla="*/ 7 h 12"/>
                <a:gd name="T4" fmla="*/ 9 w 16"/>
                <a:gd name="T5" fmla="*/ 12 h 12"/>
                <a:gd name="T6" fmla="*/ 0 w 16"/>
                <a:gd name="T7" fmla="*/ 8 h 12"/>
                <a:gd name="T8" fmla="*/ 7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7" y="0"/>
                  </a:moveTo>
                  <a:cubicBezTo>
                    <a:pt x="11" y="3"/>
                    <a:pt x="14" y="5"/>
                    <a:pt x="16" y="7"/>
                  </a:cubicBezTo>
                  <a:cubicBezTo>
                    <a:pt x="14" y="9"/>
                    <a:pt x="11" y="12"/>
                    <a:pt x="9" y="12"/>
                  </a:cubicBezTo>
                  <a:cubicBezTo>
                    <a:pt x="6" y="12"/>
                    <a:pt x="3" y="9"/>
                    <a:pt x="0" y="8"/>
                  </a:cubicBezTo>
                  <a:cubicBezTo>
                    <a:pt x="2" y="5"/>
                    <a:pt x="4" y="3"/>
                    <a:pt x="7" y="0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8" name="Freeform 26">
              <a:extLst>
                <a:ext uri="{FF2B5EF4-FFF2-40B4-BE49-F238E27FC236}">
                  <a16:creationId xmlns:a16="http://schemas.microsoft.com/office/drawing/2014/main" id="{2AE7B84B-6CF9-A696-C27A-D88378B10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3" y="1594"/>
              <a:ext cx="18" cy="14"/>
            </a:xfrm>
            <a:custGeom>
              <a:avLst/>
              <a:gdLst>
                <a:gd name="T0" fmla="*/ 8 w 17"/>
                <a:gd name="T1" fmla="*/ 0 h 13"/>
                <a:gd name="T2" fmla="*/ 17 w 17"/>
                <a:gd name="T3" fmla="*/ 8 h 13"/>
                <a:gd name="T4" fmla="*/ 9 w 17"/>
                <a:gd name="T5" fmla="*/ 13 h 13"/>
                <a:gd name="T6" fmla="*/ 0 w 17"/>
                <a:gd name="T7" fmla="*/ 8 h 13"/>
                <a:gd name="T8" fmla="*/ 8 w 1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">
                  <a:moveTo>
                    <a:pt x="8" y="0"/>
                  </a:moveTo>
                  <a:cubicBezTo>
                    <a:pt x="12" y="3"/>
                    <a:pt x="14" y="6"/>
                    <a:pt x="17" y="8"/>
                  </a:cubicBezTo>
                  <a:cubicBezTo>
                    <a:pt x="14" y="10"/>
                    <a:pt x="12" y="13"/>
                    <a:pt x="9" y="13"/>
                  </a:cubicBezTo>
                  <a:cubicBezTo>
                    <a:pt x="6" y="13"/>
                    <a:pt x="3" y="10"/>
                    <a:pt x="0" y="8"/>
                  </a:cubicBezTo>
                  <a:cubicBezTo>
                    <a:pt x="3" y="6"/>
                    <a:pt x="5" y="3"/>
                    <a:pt x="8" y="0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49" name="Freeform 27">
              <a:extLst>
                <a:ext uri="{FF2B5EF4-FFF2-40B4-BE49-F238E27FC236}">
                  <a16:creationId xmlns:a16="http://schemas.microsoft.com/office/drawing/2014/main" id="{0D76BAC2-D351-A9C3-250F-EEDAE7F81A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0" y="1599"/>
              <a:ext cx="18" cy="14"/>
            </a:xfrm>
            <a:custGeom>
              <a:avLst/>
              <a:gdLst>
                <a:gd name="T0" fmla="*/ 9 w 17"/>
                <a:gd name="T1" fmla="*/ 13 h 13"/>
                <a:gd name="T2" fmla="*/ 0 w 17"/>
                <a:gd name="T3" fmla="*/ 5 h 13"/>
                <a:gd name="T4" fmla="*/ 8 w 17"/>
                <a:gd name="T5" fmla="*/ 0 h 13"/>
                <a:gd name="T6" fmla="*/ 17 w 17"/>
                <a:gd name="T7" fmla="*/ 6 h 13"/>
                <a:gd name="T8" fmla="*/ 9 w 17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">
                  <a:moveTo>
                    <a:pt x="9" y="13"/>
                  </a:moveTo>
                  <a:cubicBezTo>
                    <a:pt x="5" y="10"/>
                    <a:pt x="3" y="8"/>
                    <a:pt x="0" y="5"/>
                  </a:cubicBezTo>
                  <a:cubicBezTo>
                    <a:pt x="3" y="4"/>
                    <a:pt x="5" y="0"/>
                    <a:pt x="8" y="0"/>
                  </a:cubicBezTo>
                  <a:cubicBezTo>
                    <a:pt x="11" y="1"/>
                    <a:pt x="14" y="4"/>
                    <a:pt x="17" y="6"/>
                  </a:cubicBezTo>
                  <a:cubicBezTo>
                    <a:pt x="14" y="8"/>
                    <a:pt x="12" y="10"/>
                    <a:pt x="9" y="13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</p:grpSp>
      <p:grpSp>
        <p:nvGrpSpPr>
          <p:cNvPr id="50" name="Group 30">
            <a:extLst>
              <a:ext uri="{FF2B5EF4-FFF2-40B4-BE49-F238E27FC236}">
                <a16:creationId xmlns:a16="http://schemas.microsoft.com/office/drawing/2014/main" id="{837C176B-6AC1-5174-D009-4993EF1D9B0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22715" y="2159001"/>
            <a:ext cx="860426" cy="781050"/>
            <a:chOff x="2471" y="1360"/>
            <a:chExt cx="542" cy="492"/>
          </a:xfrm>
        </p:grpSpPr>
        <p:sp>
          <p:nvSpPr>
            <p:cNvPr id="52" name="Freeform 31">
              <a:extLst>
                <a:ext uri="{FF2B5EF4-FFF2-40B4-BE49-F238E27FC236}">
                  <a16:creationId xmlns:a16="http://schemas.microsoft.com/office/drawing/2014/main" id="{943425B3-F98A-7994-7A29-FC167E13C3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71" y="1360"/>
              <a:ext cx="542" cy="492"/>
            </a:xfrm>
            <a:custGeom>
              <a:avLst/>
              <a:gdLst>
                <a:gd name="T0" fmla="*/ 93 w 430"/>
                <a:gd name="T1" fmla="*/ 114 h 390"/>
                <a:gd name="T2" fmla="*/ 250 w 430"/>
                <a:gd name="T3" fmla="*/ 37 h 390"/>
                <a:gd name="T4" fmla="*/ 354 w 430"/>
                <a:gd name="T5" fmla="*/ 13 h 390"/>
                <a:gd name="T6" fmla="*/ 361 w 430"/>
                <a:gd name="T7" fmla="*/ 32 h 390"/>
                <a:gd name="T8" fmla="*/ 396 w 430"/>
                <a:gd name="T9" fmla="*/ 49 h 390"/>
                <a:gd name="T10" fmla="*/ 412 w 430"/>
                <a:gd name="T11" fmla="*/ 142 h 390"/>
                <a:gd name="T12" fmla="*/ 414 w 430"/>
                <a:gd name="T13" fmla="*/ 165 h 390"/>
                <a:gd name="T14" fmla="*/ 255 w 430"/>
                <a:gd name="T15" fmla="*/ 246 h 390"/>
                <a:gd name="T16" fmla="*/ 256 w 430"/>
                <a:gd name="T17" fmla="*/ 271 h 390"/>
                <a:gd name="T18" fmla="*/ 336 w 430"/>
                <a:gd name="T19" fmla="*/ 359 h 390"/>
                <a:gd name="T20" fmla="*/ 407 w 430"/>
                <a:gd name="T21" fmla="*/ 374 h 390"/>
                <a:gd name="T22" fmla="*/ 18 w 430"/>
                <a:gd name="T23" fmla="*/ 390 h 390"/>
                <a:gd name="T24" fmla="*/ 17 w 430"/>
                <a:gd name="T25" fmla="*/ 359 h 390"/>
                <a:gd name="T26" fmla="*/ 111 w 430"/>
                <a:gd name="T27" fmla="*/ 250 h 390"/>
                <a:gd name="T28" fmla="*/ 86 w 430"/>
                <a:gd name="T29" fmla="*/ 167 h 390"/>
                <a:gd name="T30" fmla="*/ 102 w 430"/>
                <a:gd name="T31" fmla="*/ 137 h 390"/>
                <a:gd name="T32" fmla="*/ 100 w 430"/>
                <a:gd name="T33" fmla="*/ 109 h 390"/>
                <a:gd name="T34" fmla="*/ 122 w 430"/>
                <a:gd name="T35" fmla="*/ 134 h 390"/>
                <a:gd name="T36" fmla="*/ 92 w 430"/>
                <a:gd name="T37" fmla="*/ 154 h 390"/>
                <a:gd name="T38" fmla="*/ 142 w 430"/>
                <a:gd name="T39" fmla="*/ 219 h 390"/>
                <a:gd name="T40" fmla="*/ 223 w 430"/>
                <a:gd name="T41" fmla="*/ 221 h 390"/>
                <a:gd name="T42" fmla="*/ 371 w 430"/>
                <a:gd name="T43" fmla="*/ 162 h 390"/>
                <a:gd name="T44" fmla="*/ 218 w 430"/>
                <a:gd name="T45" fmla="*/ 228 h 390"/>
                <a:gd name="T46" fmla="*/ 329 w 430"/>
                <a:gd name="T47" fmla="*/ 205 h 390"/>
                <a:gd name="T48" fmla="*/ 394 w 430"/>
                <a:gd name="T49" fmla="*/ 154 h 390"/>
                <a:gd name="T50" fmla="*/ 393 w 430"/>
                <a:gd name="T51" fmla="*/ 139 h 390"/>
                <a:gd name="T52" fmla="*/ 380 w 430"/>
                <a:gd name="T53" fmla="*/ 38 h 390"/>
                <a:gd name="T54" fmla="*/ 346 w 430"/>
                <a:gd name="T55" fmla="*/ 46 h 390"/>
                <a:gd name="T56" fmla="*/ 342 w 430"/>
                <a:gd name="T57" fmla="*/ 12 h 390"/>
                <a:gd name="T58" fmla="*/ 386 w 430"/>
                <a:gd name="T59" fmla="*/ 379 h 390"/>
                <a:gd name="T60" fmla="*/ 386 w 430"/>
                <a:gd name="T61" fmla="*/ 369 h 390"/>
                <a:gd name="T62" fmla="*/ 314 w 430"/>
                <a:gd name="T63" fmla="*/ 361 h 390"/>
                <a:gd name="T64" fmla="*/ 144 w 430"/>
                <a:gd name="T65" fmla="*/ 226 h 390"/>
                <a:gd name="T66" fmla="*/ 16 w 430"/>
                <a:gd name="T67" fmla="*/ 369 h 390"/>
                <a:gd name="T68" fmla="*/ 16 w 430"/>
                <a:gd name="T69" fmla="*/ 379 h 390"/>
                <a:gd name="T70" fmla="*/ 202 w 430"/>
                <a:gd name="T71" fmla="*/ 38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0" h="390">
                  <a:moveTo>
                    <a:pt x="102" y="137"/>
                  </a:moveTo>
                  <a:cubicBezTo>
                    <a:pt x="99" y="129"/>
                    <a:pt x="96" y="122"/>
                    <a:pt x="93" y="114"/>
                  </a:cubicBezTo>
                  <a:cubicBezTo>
                    <a:pt x="90" y="106"/>
                    <a:pt x="93" y="100"/>
                    <a:pt x="101" y="97"/>
                  </a:cubicBezTo>
                  <a:cubicBezTo>
                    <a:pt x="151" y="77"/>
                    <a:pt x="201" y="57"/>
                    <a:pt x="250" y="37"/>
                  </a:cubicBezTo>
                  <a:cubicBezTo>
                    <a:pt x="278" y="26"/>
                    <a:pt x="306" y="15"/>
                    <a:pt x="333" y="4"/>
                  </a:cubicBezTo>
                  <a:cubicBezTo>
                    <a:pt x="345" y="0"/>
                    <a:pt x="349" y="1"/>
                    <a:pt x="354" y="13"/>
                  </a:cubicBezTo>
                  <a:cubicBezTo>
                    <a:pt x="355" y="16"/>
                    <a:pt x="356" y="20"/>
                    <a:pt x="358" y="23"/>
                  </a:cubicBezTo>
                  <a:cubicBezTo>
                    <a:pt x="359" y="26"/>
                    <a:pt x="360" y="29"/>
                    <a:pt x="361" y="32"/>
                  </a:cubicBezTo>
                  <a:cubicBezTo>
                    <a:pt x="362" y="33"/>
                    <a:pt x="363" y="33"/>
                    <a:pt x="364" y="33"/>
                  </a:cubicBezTo>
                  <a:cubicBezTo>
                    <a:pt x="387" y="26"/>
                    <a:pt x="387" y="26"/>
                    <a:pt x="396" y="49"/>
                  </a:cubicBezTo>
                  <a:cubicBezTo>
                    <a:pt x="405" y="71"/>
                    <a:pt x="414" y="93"/>
                    <a:pt x="423" y="115"/>
                  </a:cubicBezTo>
                  <a:cubicBezTo>
                    <a:pt x="430" y="133"/>
                    <a:pt x="429" y="134"/>
                    <a:pt x="412" y="142"/>
                  </a:cubicBezTo>
                  <a:cubicBezTo>
                    <a:pt x="410" y="143"/>
                    <a:pt x="409" y="143"/>
                    <a:pt x="407" y="145"/>
                  </a:cubicBezTo>
                  <a:cubicBezTo>
                    <a:pt x="409" y="151"/>
                    <a:pt x="412" y="158"/>
                    <a:pt x="414" y="165"/>
                  </a:cubicBezTo>
                  <a:cubicBezTo>
                    <a:pt x="419" y="177"/>
                    <a:pt x="418" y="181"/>
                    <a:pt x="405" y="186"/>
                  </a:cubicBezTo>
                  <a:cubicBezTo>
                    <a:pt x="355" y="206"/>
                    <a:pt x="305" y="226"/>
                    <a:pt x="255" y="246"/>
                  </a:cubicBezTo>
                  <a:cubicBezTo>
                    <a:pt x="250" y="248"/>
                    <a:pt x="246" y="249"/>
                    <a:pt x="241" y="252"/>
                  </a:cubicBezTo>
                  <a:cubicBezTo>
                    <a:pt x="246" y="259"/>
                    <a:pt x="251" y="265"/>
                    <a:pt x="256" y="271"/>
                  </a:cubicBezTo>
                  <a:cubicBezTo>
                    <a:pt x="277" y="298"/>
                    <a:pt x="299" y="325"/>
                    <a:pt x="320" y="352"/>
                  </a:cubicBezTo>
                  <a:cubicBezTo>
                    <a:pt x="324" y="357"/>
                    <a:pt x="329" y="359"/>
                    <a:pt x="336" y="359"/>
                  </a:cubicBezTo>
                  <a:cubicBezTo>
                    <a:pt x="354" y="359"/>
                    <a:pt x="371" y="359"/>
                    <a:pt x="389" y="359"/>
                  </a:cubicBezTo>
                  <a:cubicBezTo>
                    <a:pt x="400" y="359"/>
                    <a:pt x="407" y="365"/>
                    <a:pt x="407" y="374"/>
                  </a:cubicBezTo>
                  <a:cubicBezTo>
                    <a:pt x="408" y="383"/>
                    <a:pt x="400" y="390"/>
                    <a:pt x="389" y="390"/>
                  </a:cubicBezTo>
                  <a:cubicBezTo>
                    <a:pt x="265" y="390"/>
                    <a:pt x="142" y="390"/>
                    <a:pt x="18" y="390"/>
                  </a:cubicBezTo>
                  <a:cubicBezTo>
                    <a:pt x="6" y="390"/>
                    <a:pt x="0" y="384"/>
                    <a:pt x="0" y="374"/>
                  </a:cubicBezTo>
                  <a:cubicBezTo>
                    <a:pt x="0" y="365"/>
                    <a:pt x="5" y="360"/>
                    <a:pt x="17" y="359"/>
                  </a:cubicBezTo>
                  <a:cubicBezTo>
                    <a:pt x="22" y="358"/>
                    <a:pt x="27" y="356"/>
                    <a:pt x="30" y="353"/>
                  </a:cubicBezTo>
                  <a:cubicBezTo>
                    <a:pt x="57" y="319"/>
                    <a:pt x="84" y="285"/>
                    <a:pt x="111" y="250"/>
                  </a:cubicBezTo>
                  <a:cubicBezTo>
                    <a:pt x="114" y="247"/>
                    <a:pt x="115" y="239"/>
                    <a:pt x="113" y="235"/>
                  </a:cubicBezTo>
                  <a:cubicBezTo>
                    <a:pt x="105" y="212"/>
                    <a:pt x="95" y="189"/>
                    <a:pt x="86" y="167"/>
                  </a:cubicBezTo>
                  <a:cubicBezTo>
                    <a:pt x="79" y="149"/>
                    <a:pt x="79" y="148"/>
                    <a:pt x="97" y="140"/>
                  </a:cubicBezTo>
                  <a:cubicBezTo>
                    <a:pt x="98" y="140"/>
                    <a:pt x="100" y="139"/>
                    <a:pt x="102" y="137"/>
                  </a:cubicBezTo>
                  <a:close/>
                  <a:moveTo>
                    <a:pt x="342" y="12"/>
                  </a:moveTo>
                  <a:cubicBezTo>
                    <a:pt x="262" y="44"/>
                    <a:pt x="182" y="76"/>
                    <a:pt x="100" y="109"/>
                  </a:cubicBezTo>
                  <a:cubicBezTo>
                    <a:pt x="105" y="116"/>
                    <a:pt x="110" y="122"/>
                    <a:pt x="114" y="128"/>
                  </a:cubicBezTo>
                  <a:cubicBezTo>
                    <a:pt x="117" y="130"/>
                    <a:pt x="122" y="132"/>
                    <a:pt x="122" y="134"/>
                  </a:cubicBezTo>
                  <a:cubicBezTo>
                    <a:pt x="122" y="138"/>
                    <a:pt x="119" y="142"/>
                    <a:pt x="116" y="144"/>
                  </a:cubicBezTo>
                  <a:cubicBezTo>
                    <a:pt x="108" y="147"/>
                    <a:pt x="100" y="150"/>
                    <a:pt x="92" y="154"/>
                  </a:cubicBezTo>
                  <a:cubicBezTo>
                    <a:pt x="103" y="182"/>
                    <a:pt x="114" y="209"/>
                    <a:pt x="126" y="238"/>
                  </a:cubicBezTo>
                  <a:cubicBezTo>
                    <a:pt x="132" y="230"/>
                    <a:pt x="137" y="224"/>
                    <a:pt x="142" y="219"/>
                  </a:cubicBezTo>
                  <a:cubicBezTo>
                    <a:pt x="159" y="198"/>
                    <a:pt x="190" y="197"/>
                    <a:pt x="208" y="217"/>
                  </a:cubicBezTo>
                  <a:cubicBezTo>
                    <a:pt x="213" y="223"/>
                    <a:pt x="217" y="223"/>
                    <a:pt x="223" y="221"/>
                  </a:cubicBezTo>
                  <a:cubicBezTo>
                    <a:pt x="269" y="202"/>
                    <a:pt x="314" y="184"/>
                    <a:pt x="360" y="166"/>
                  </a:cubicBezTo>
                  <a:cubicBezTo>
                    <a:pt x="364" y="164"/>
                    <a:pt x="368" y="163"/>
                    <a:pt x="371" y="162"/>
                  </a:cubicBezTo>
                  <a:cubicBezTo>
                    <a:pt x="372" y="163"/>
                    <a:pt x="372" y="165"/>
                    <a:pt x="372" y="166"/>
                  </a:cubicBezTo>
                  <a:cubicBezTo>
                    <a:pt x="321" y="186"/>
                    <a:pt x="270" y="207"/>
                    <a:pt x="218" y="228"/>
                  </a:cubicBezTo>
                  <a:cubicBezTo>
                    <a:pt x="228" y="245"/>
                    <a:pt x="228" y="245"/>
                    <a:pt x="245" y="239"/>
                  </a:cubicBezTo>
                  <a:cubicBezTo>
                    <a:pt x="273" y="227"/>
                    <a:pt x="301" y="216"/>
                    <a:pt x="329" y="205"/>
                  </a:cubicBezTo>
                  <a:cubicBezTo>
                    <a:pt x="355" y="195"/>
                    <a:pt x="380" y="184"/>
                    <a:pt x="409" y="173"/>
                  </a:cubicBezTo>
                  <a:cubicBezTo>
                    <a:pt x="403" y="166"/>
                    <a:pt x="399" y="160"/>
                    <a:pt x="394" y="154"/>
                  </a:cubicBezTo>
                  <a:cubicBezTo>
                    <a:pt x="392" y="152"/>
                    <a:pt x="386" y="150"/>
                    <a:pt x="387" y="148"/>
                  </a:cubicBezTo>
                  <a:cubicBezTo>
                    <a:pt x="387" y="145"/>
                    <a:pt x="390" y="140"/>
                    <a:pt x="393" y="139"/>
                  </a:cubicBezTo>
                  <a:cubicBezTo>
                    <a:pt x="400" y="135"/>
                    <a:pt x="408" y="132"/>
                    <a:pt x="417" y="128"/>
                  </a:cubicBezTo>
                  <a:cubicBezTo>
                    <a:pt x="404" y="98"/>
                    <a:pt x="393" y="68"/>
                    <a:pt x="380" y="38"/>
                  </a:cubicBezTo>
                  <a:cubicBezTo>
                    <a:pt x="372" y="42"/>
                    <a:pt x="364" y="45"/>
                    <a:pt x="356" y="47"/>
                  </a:cubicBezTo>
                  <a:cubicBezTo>
                    <a:pt x="353" y="48"/>
                    <a:pt x="348" y="47"/>
                    <a:pt x="346" y="46"/>
                  </a:cubicBezTo>
                  <a:cubicBezTo>
                    <a:pt x="344" y="45"/>
                    <a:pt x="343" y="39"/>
                    <a:pt x="345" y="38"/>
                  </a:cubicBezTo>
                  <a:cubicBezTo>
                    <a:pt x="354" y="28"/>
                    <a:pt x="344" y="21"/>
                    <a:pt x="342" y="12"/>
                  </a:cubicBezTo>
                  <a:close/>
                  <a:moveTo>
                    <a:pt x="202" y="380"/>
                  </a:moveTo>
                  <a:cubicBezTo>
                    <a:pt x="263" y="380"/>
                    <a:pt x="325" y="380"/>
                    <a:pt x="386" y="379"/>
                  </a:cubicBezTo>
                  <a:cubicBezTo>
                    <a:pt x="389" y="379"/>
                    <a:pt x="393" y="376"/>
                    <a:pt x="396" y="374"/>
                  </a:cubicBezTo>
                  <a:cubicBezTo>
                    <a:pt x="393" y="373"/>
                    <a:pt x="390" y="369"/>
                    <a:pt x="386" y="369"/>
                  </a:cubicBezTo>
                  <a:cubicBezTo>
                    <a:pt x="368" y="369"/>
                    <a:pt x="350" y="369"/>
                    <a:pt x="331" y="369"/>
                  </a:cubicBezTo>
                  <a:cubicBezTo>
                    <a:pt x="324" y="369"/>
                    <a:pt x="319" y="367"/>
                    <a:pt x="314" y="361"/>
                  </a:cubicBezTo>
                  <a:cubicBezTo>
                    <a:pt x="278" y="316"/>
                    <a:pt x="242" y="271"/>
                    <a:pt x="206" y="226"/>
                  </a:cubicBezTo>
                  <a:cubicBezTo>
                    <a:pt x="188" y="203"/>
                    <a:pt x="162" y="203"/>
                    <a:pt x="144" y="226"/>
                  </a:cubicBezTo>
                  <a:cubicBezTo>
                    <a:pt x="111" y="268"/>
                    <a:pt x="78" y="309"/>
                    <a:pt x="45" y="350"/>
                  </a:cubicBezTo>
                  <a:cubicBezTo>
                    <a:pt x="38" y="360"/>
                    <a:pt x="32" y="373"/>
                    <a:pt x="16" y="369"/>
                  </a:cubicBezTo>
                  <a:cubicBezTo>
                    <a:pt x="14" y="369"/>
                    <a:pt x="12" y="373"/>
                    <a:pt x="10" y="374"/>
                  </a:cubicBezTo>
                  <a:cubicBezTo>
                    <a:pt x="12" y="376"/>
                    <a:pt x="13" y="378"/>
                    <a:pt x="16" y="379"/>
                  </a:cubicBezTo>
                  <a:cubicBezTo>
                    <a:pt x="18" y="380"/>
                    <a:pt x="22" y="379"/>
                    <a:pt x="25" y="379"/>
                  </a:cubicBezTo>
                  <a:cubicBezTo>
                    <a:pt x="84" y="380"/>
                    <a:pt x="143" y="380"/>
                    <a:pt x="202" y="380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53" name="Freeform 32">
              <a:extLst>
                <a:ext uri="{FF2B5EF4-FFF2-40B4-BE49-F238E27FC236}">
                  <a16:creationId xmlns:a16="http://schemas.microsoft.com/office/drawing/2014/main" id="{C08711AA-713B-62F2-74CC-88F6806C3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7" y="1462"/>
              <a:ext cx="308" cy="153"/>
            </a:xfrm>
            <a:custGeom>
              <a:avLst/>
              <a:gdLst>
                <a:gd name="T0" fmla="*/ 214 w 244"/>
                <a:gd name="T1" fmla="*/ 45 h 121"/>
                <a:gd name="T2" fmla="*/ 203 w 244"/>
                <a:gd name="T3" fmla="*/ 40 h 121"/>
                <a:gd name="T4" fmla="*/ 187 w 244"/>
                <a:gd name="T5" fmla="*/ 46 h 121"/>
                <a:gd name="T6" fmla="*/ 173 w 244"/>
                <a:gd name="T7" fmla="*/ 48 h 121"/>
                <a:gd name="T8" fmla="*/ 149 w 244"/>
                <a:gd name="T9" fmla="*/ 58 h 121"/>
                <a:gd name="T10" fmla="*/ 143 w 244"/>
                <a:gd name="T11" fmla="*/ 65 h 121"/>
                <a:gd name="T12" fmla="*/ 111 w 244"/>
                <a:gd name="T13" fmla="*/ 79 h 121"/>
                <a:gd name="T14" fmla="*/ 90 w 244"/>
                <a:gd name="T15" fmla="*/ 82 h 121"/>
                <a:gd name="T16" fmla="*/ 77 w 244"/>
                <a:gd name="T17" fmla="*/ 95 h 121"/>
                <a:gd name="T18" fmla="*/ 70 w 244"/>
                <a:gd name="T19" fmla="*/ 97 h 121"/>
                <a:gd name="T20" fmla="*/ 48 w 244"/>
                <a:gd name="T21" fmla="*/ 106 h 121"/>
                <a:gd name="T22" fmla="*/ 46 w 244"/>
                <a:gd name="T23" fmla="*/ 112 h 121"/>
                <a:gd name="T24" fmla="*/ 30 w 244"/>
                <a:gd name="T25" fmla="*/ 106 h 121"/>
                <a:gd name="T26" fmla="*/ 18 w 244"/>
                <a:gd name="T27" fmla="*/ 117 h 121"/>
                <a:gd name="T28" fmla="*/ 15 w 244"/>
                <a:gd name="T29" fmla="*/ 121 h 121"/>
                <a:gd name="T30" fmla="*/ 9 w 244"/>
                <a:gd name="T31" fmla="*/ 118 h 121"/>
                <a:gd name="T32" fmla="*/ 1 w 244"/>
                <a:gd name="T33" fmla="*/ 96 h 121"/>
                <a:gd name="T34" fmla="*/ 6 w 244"/>
                <a:gd name="T35" fmla="*/ 91 h 121"/>
                <a:gd name="T36" fmla="*/ 29 w 244"/>
                <a:gd name="T37" fmla="*/ 80 h 121"/>
                <a:gd name="T38" fmla="*/ 30 w 244"/>
                <a:gd name="T39" fmla="*/ 78 h 121"/>
                <a:gd name="T40" fmla="*/ 57 w 244"/>
                <a:gd name="T41" fmla="*/ 80 h 121"/>
                <a:gd name="T42" fmla="*/ 69 w 244"/>
                <a:gd name="T43" fmla="*/ 70 h 121"/>
                <a:gd name="T44" fmla="*/ 73 w 244"/>
                <a:gd name="T45" fmla="*/ 71 h 121"/>
                <a:gd name="T46" fmla="*/ 104 w 244"/>
                <a:gd name="T47" fmla="*/ 51 h 121"/>
                <a:gd name="T48" fmla="*/ 131 w 244"/>
                <a:gd name="T49" fmla="*/ 41 h 121"/>
                <a:gd name="T50" fmla="*/ 168 w 244"/>
                <a:gd name="T51" fmla="*/ 25 h 121"/>
                <a:gd name="T52" fmla="*/ 174 w 244"/>
                <a:gd name="T53" fmla="*/ 22 h 121"/>
                <a:gd name="T54" fmla="*/ 197 w 244"/>
                <a:gd name="T55" fmla="*/ 13 h 121"/>
                <a:gd name="T56" fmla="*/ 197 w 244"/>
                <a:gd name="T57" fmla="*/ 12 h 121"/>
                <a:gd name="T58" fmla="*/ 222 w 244"/>
                <a:gd name="T59" fmla="*/ 11 h 121"/>
                <a:gd name="T60" fmla="*/ 227 w 244"/>
                <a:gd name="T61" fmla="*/ 6 h 121"/>
                <a:gd name="T62" fmla="*/ 231 w 244"/>
                <a:gd name="T63" fmla="*/ 0 h 121"/>
                <a:gd name="T64" fmla="*/ 237 w 244"/>
                <a:gd name="T65" fmla="*/ 6 h 121"/>
                <a:gd name="T66" fmla="*/ 243 w 244"/>
                <a:gd name="T67" fmla="*/ 23 h 121"/>
                <a:gd name="T68" fmla="*/ 238 w 244"/>
                <a:gd name="T69" fmla="*/ 29 h 121"/>
                <a:gd name="T70" fmla="*/ 214 w 244"/>
                <a:gd name="T71" fmla="*/ 4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4" h="121">
                  <a:moveTo>
                    <a:pt x="214" y="45"/>
                  </a:moveTo>
                  <a:cubicBezTo>
                    <a:pt x="209" y="43"/>
                    <a:pt x="206" y="40"/>
                    <a:pt x="203" y="40"/>
                  </a:cubicBezTo>
                  <a:cubicBezTo>
                    <a:pt x="197" y="41"/>
                    <a:pt x="187" y="43"/>
                    <a:pt x="187" y="46"/>
                  </a:cubicBezTo>
                  <a:cubicBezTo>
                    <a:pt x="186" y="64"/>
                    <a:pt x="179" y="53"/>
                    <a:pt x="173" y="48"/>
                  </a:cubicBezTo>
                  <a:cubicBezTo>
                    <a:pt x="165" y="52"/>
                    <a:pt x="157" y="54"/>
                    <a:pt x="149" y="58"/>
                  </a:cubicBezTo>
                  <a:cubicBezTo>
                    <a:pt x="146" y="59"/>
                    <a:pt x="144" y="62"/>
                    <a:pt x="143" y="65"/>
                  </a:cubicBezTo>
                  <a:cubicBezTo>
                    <a:pt x="136" y="80"/>
                    <a:pt x="126" y="84"/>
                    <a:pt x="111" y="79"/>
                  </a:cubicBezTo>
                  <a:cubicBezTo>
                    <a:pt x="105" y="77"/>
                    <a:pt x="97" y="79"/>
                    <a:pt x="90" y="82"/>
                  </a:cubicBezTo>
                  <a:cubicBezTo>
                    <a:pt x="85" y="84"/>
                    <a:pt x="74" y="83"/>
                    <a:pt x="77" y="95"/>
                  </a:cubicBezTo>
                  <a:cubicBezTo>
                    <a:pt x="77" y="95"/>
                    <a:pt x="71" y="98"/>
                    <a:pt x="70" y="97"/>
                  </a:cubicBezTo>
                  <a:cubicBezTo>
                    <a:pt x="58" y="91"/>
                    <a:pt x="53" y="93"/>
                    <a:pt x="48" y="106"/>
                  </a:cubicBezTo>
                  <a:cubicBezTo>
                    <a:pt x="47" y="108"/>
                    <a:pt x="47" y="110"/>
                    <a:pt x="46" y="112"/>
                  </a:cubicBezTo>
                  <a:cubicBezTo>
                    <a:pt x="40" y="110"/>
                    <a:pt x="35" y="106"/>
                    <a:pt x="30" y="106"/>
                  </a:cubicBezTo>
                  <a:cubicBezTo>
                    <a:pt x="25" y="107"/>
                    <a:pt x="17" y="107"/>
                    <a:pt x="18" y="117"/>
                  </a:cubicBezTo>
                  <a:cubicBezTo>
                    <a:pt x="18" y="118"/>
                    <a:pt x="16" y="121"/>
                    <a:pt x="15" y="121"/>
                  </a:cubicBezTo>
                  <a:cubicBezTo>
                    <a:pt x="13" y="120"/>
                    <a:pt x="10" y="119"/>
                    <a:pt x="9" y="118"/>
                  </a:cubicBezTo>
                  <a:cubicBezTo>
                    <a:pt x="6" y="111"/>
                    <a:pt x="3" y="104"/>
                    <a:pt x="1" y="96"/>
                  </a:cubicBezTo>
                  <a:cubicBezTo>
                    <a:pt x="0" y="95"/>
                    <a:pt x="5" y="90"/>
                    <a:pt x="6" y="91"/>
                  </a:cubicBezTo>
                  <a:cubicBezTo>
                    <a:pt x="21" y="95"/>
                    <a:pt x="24" y="94"/>
                    <a:pt x="29" y="80"/>
                  </a:cubicBezTo>
                  <a:cubicBezTo>
                    <a:pt x="29" y="79"/>
                    <a:pt x="30" y="78"/>
                    <a:pt x="30" y="78"/>
                  </a:cubicBezTo>
                  <a:cubicBezTo>
                    <a:pt x="39" y="79"/>
                    <a:pt x="48" y="80"/>
                    <a:pt x="57" y="80"/>
                  </a:cubicBezTo>
                  <a:cubicBezTo>
                    <a:pt x="58" y="64"/>
                    <a:pt x="58" y="64"/>
                    <a:pt x="69" y="70"/>
                  </a:cubicBezTo>
                  <a:cubicBezTo>
                    <a:pt x="70" y="71"/>
                    <a:pt x="72" y="72"/>
                    <a:pt x="73" y="71"/>
                  </a:cubicBezTo>
                  <a:cubicBezTo>
                    <a:pt x="84" y="65"/>
                    <a:pt x="99" y="67"/>
                    <a:pt x="104" y="51"/>
                  </a:cubicBezTo>
                  <a:cubicBezTo>
                    <a:pt x="107" y="40"/>
                    <a:pt x="120" y="36"/>
                    <a:pt x="131" y="41"/>
                  </a:cubicBezTo>
                  <a:cubicBezTo>
                    <a:pt x="144" y="47"/>
                    <a:pt x="163" y="38"/>
                    <a:pt x="168" y="25"/>
                  </a:cubicBezTo>
                  <a:cubicBezTo>
                    <a:pt x="168" y="24"/>
                    <a:pt x="173" y="21"/>
                    <a:pt x="174" y="22"/>
                  </a:cubicBezTo>
                  <a:cubicBezTo>
                    <a:pt x="188" y="28"/>
                    <a:pt x="191" y="27"/>
                    <a:pt x="197" y="13"/>
                  </a:cubicBezTo>
                  <a:cubicBezTo>
                    <a:pt x="197" y="12"/>
                    <a:pt x="198" y="11"/>
                    <a:pt x="197" y="12"/>
                  </a:cubicBezTo>
                  <a:cubicBezTo>
                    <a:pt x="207" y="12"/>
                    <a:pt x="214" y="12"/>
                    <a:pt x="222" y="11"/>
                  </a:cubicBezTo>
                  <a:cubicBezTo>
                    <a:pt x="224" y="11"/>
                    <a:pt x="225" y="8"/>
                    <a:pt x="227" y="6"/>
                  </a:cubicBezTo>
                  <a:cubicBezTo>
                    <a:pt x="228" y="4"/>
                    <a:pt x="230" y="2"/>
                    <a:pt x="231" y="0"/>
                  </a:cubicBezTo>
                  <a:cubicBezTo>
                    <a:pt x="233" y="2"/>
                    <a:pt x="236" y="3"/>
                    <a:pt x="237" y="6"/>
                  </a:cubicBezTo>
                  <a:cubicBezTo>
                    <a:pt x="239" y="11"/>
                    <a:pt x="242" y="17"/>
                    <a:pt x="243" y="23"/>
                  </a:cubicBezTo>
                  <a:cubicBezTo>
                    <a:pt x="244" y="25"/>
                    <a:pt x="240" y="30"/>
                    <a:pt x="238" y="29"/>
                  </a:cubicBezTo>
                  <a:cubicBezTo>
                    <a:pt x="221" y="26"/>
                    <a:pt x="221" y="26"/>
                    <a:pt x="214" y="45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  <p:sp>
          <p:nvSpPr>
            <p:cNvPr id="54" name="Freeform 33">
              <a:extLst>
                <a:ext uri="{FF2B5EF4-FFF2-40B4-BE49-F238E27FC236}">
                  <a16:creationId xmlns:a16="http://schemas.microsoft.com/office/drawing/2014/main" id="{1726324F-7CF1-DCAA-88C8-65234D396B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2" y="1413"/>
              <a:ext cx="237" cy="99"/>
            </a:xfrm>
            <a:custGeom>
              <a:avLst/>
              <a:gdLst>
                <a:gd name="T0" fmla="*/ 188 w 188"/>
                <a:gd name="T1" fmla="*/ 4 h 79"/>
                <a:gd name="T2" fmla="*/ 1 w 188"/>
                <a:gd name="T3" fmla="*/ 79 h 79"/>
                <a:gd name="T4" fmla="*/ 0 w 188"/>
                <a:gd name="T5" fmla="*/ 74 h 79"/>
                <a:gd name="T6" fmla="*/ 187 w 188"/>
                <a:gd name="T7" fmla="*/ 0 h 79"/>
                <a:gd name="T8" fmla="*/ 188 w 188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79">
                  <a:moveTo>
                    <a:pt x="188" y="4"/>
                  </a:moveTo>
                  <a:cubicBezTo>
                    <a:pt x="126" y="29"/>
                    <a:pt x="64" y="54"/>
                    <a:pt x="1" y="79"/>
                  </a:cubicBezTo>
                  <a:cubicBezTo>
                    <a:pt x="1" y="77"/>
                    <a:pt x="0" y="76"/>
                    <a:pt x="0" y="74"/>
                  </a:cubicBezTo>
                  <a:cubicBezTo>
                    <a:pt x="62" y="50"/>
                    <a:pt x="125" y="25"/>
                    <a:pt x="187" y="0"/>
                  </a:cubicBezTo>
                  <a:cubicBezTo>
                    <a:pt x="187" y="1"/>
                    <a:pt x="188" y="2"/>
                    <a:pt x="188" y="4"/>
                  </a:cubicBezTo>
                  <a:close/>
                </a:path>
              </a:pathLst>
            </a:custGeom>
            <a:solidFill>
              <a:srgbClr val="2BB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itchFamily="2" charset="-78"/>
              </a:endParaRPr>
            </a:p>
          </p:txBody>
        </p:sp>
      </p:grpSp>
      <p:sp>
        <p:nvSpPr>
          <p:cNvPr id="2" name="Elipse 31">
            <a:extLst>
              <a:ext uri="{FF2B5EF4-FFF2-40B4-BE49-F238E27FC236}">
                <a16:creationId xmlns:a16="http://schemas.microsoft.com/office/drawing/2014/main" id="{63315751-20E4-4C65-952A-D5F3CB6AF539}"/>
              </a:ext>
            </a:extLst>
          </p:cNvPr>
          <p:cNvSpPr/>
          <p:nvPr/>
        </p:nvSpPr>
        <p:spPr>
          <a:xfrm>
            <a:off x="803967" y="1176796"/>
            <a:ext cx="2313541" cy="3792794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99FF9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itchFamily="2" charset="-78"/>
            </a:endParaRPr>
          </a:p>
        </p:txBody>
      </p:sp>
      <p:grpSp>
        <p:nvGrpSpPr>
          <p:cNvPr id="3" name="Group 70">
            <a:extLst>
              <a:ext uri="{FF2B5EF4-FFF2-40B4-BE49-F238E27FC236}">
                <a16:creationId xmlns:a16="http://schemas.microsoft.com/office/drawing/2014/main" id="{D99BCAF2-A534-497F-8EAD-BD466A89D35F}"/>
              </a:ext>
            </a:extLst>
          </p:cNvPr>
          <p:cNvGrpSpPr/>
          <p:nvPr/>
        </p:nvGrpSpPr>
        <p:grpSpPr>
          <a:xfrm>
            <a:off x="3860706" y="3156664"/>
            <a:ext cx="980657" cy="1087958"/>
            <a:chOff x="3860706" y="3156664"/>
            <a:chExt cx="980657" cy="1087958"/>
          </a:xfrm>
        </p:grpSpPr>
        <p:sp>
          <p:nvSpPr>
            <p:cNvPr id="4" name="TextBox 71">
              <a:extLst>
                <a:ext uri="{FF2B5EF4-FFF2-40B4-BE49-F238E27FC236}">
                  <a16:creationId xmlns:a16="http://schemas.microsoft.com/office/drawing/2014/main" id="{CE8A6146-C03D-4735-89B3-34492F23BF8B}"/>
                </a:ext>
              </a:extLst>
            </p:cNvPr>
            <p:cNvSpPr txBox="1"/>
            <p:nvPr/>
          </p:nvSpPr>
          <p:spPr>
            <a:xfrm>
              <a:off x="3860706" y="3321292"/>
              <a:ext cx="980657" cy="92333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000000"/>
                  </a:solidFill>
                  <a:latin typeface="Arial"/>
                  <a:ea typeface="Arial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900" b="0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5" name="TextBox 72">
              <a:extLst>
                <a:ext uri="{FF2B5EF4-FFF2-40B4-BE49-F238E27FC236}">
                  <a16:creationId xmlns:a16="http://schemas.microsoft.com/office/drawing/2014/main" id="{86845118-37E1-4282-87C3-35A59C1474F1}"/>
                </a:ext>
              </a:extLst>
            </p:cNvPr>
            <p:cNvSpPr txBox="1"/>
            <p:nvPr/>
          </p:nvSpPr>
          <p:spPr>
            <a:xfrm>
              <a:off x="3860706" y="3156664"/>
              <a:ext cx="980657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000000"/>
                  </a:solidFill>
                  <a:latin typeface="Arial"/>
                  <a:ea typeface="Arial"/>
                  <a:cs typeface="B Nazanin" pitchFamily="2" charset="-78"/>
                </a:rPr>
                <a:t>محتوا در اینجا</a:t>
              </a:r>
              <a:endParaRPr lang="en-US" sz="900" b="1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6" name="Group 73">
            <a:extLst>
              <a:ext uri="{FF2B5EF4-FFF2-40B4-BE49-F238E27FC236}">
                <a16:creationId xmlns:a16="http://schemas.microsoft.com/office/drawing/2014/main" id="{3898788B-96D8-4D8D-B947-5737C87C63D6}"/>
              </a:ext>
            </a:extLst>
          </p:cNvPr>
          <p:cNvGrpSpPr/>
          <p:nvPr/>
        </p:nvGrpSpPr>
        <p:grpSpPr>
          <a:xfrm>
            <a:off x="5091360" y="3156664"/>
            <a:ext cx="980657" cy="1087958"/>
            <a:chOff x="5091360" y="3156664"/>
            <a:chExt cx="980657" cy="1087958"/>
          </a:xfrm>
        </p:grpSpPr>
        <p:sp>
          <p:nvSpPr>
            <p:cNvPr id="7" name="TextBox 74">
              <a:extLst>
                <a:ext uri="{FF2B5EF4-FFF2-40B4-BE49-F238E27FC236}">
                  <a16:creationId xmlns:a16="http://schemas.microsoft.com/office/drawing/2014/main" id="{F38255DC-1CDA-45B0-ACD9-422405A487E6}"/>
                </a:ext>
              </a:extLst>
            </p:cNvPr>
            <p:cNvSpPr txBox="1"/>
            <p:nvPr/>
          </p:nvSpPr>
          <p:spPr>
            <a:xfrm>
              <a:off x="5091360" y="3321292"/>
              <a:ext cx="980657" cy="92333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000000"/>
                  </a:solidFill>
                  <a:latin typeface="Arial"/>
                  <a:ea typeface="Arial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900" b="0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8" name="TextBox 75">
              <a:extLst>
                <a:ext uri="{FF2B5EF4-FFF2-40B4-BE49-F238E27FC236}">
                  <a16:creationId xmlns:a16="http://schemas.microsoft.com/office/drawing/2014/main" id="{62B874B8-99ED-4A82-93AA-5CBF1279E685}"/>
                </a:ext>
              </a:extLst>
            </p:cNvPr>
            <p:cNvSpPr txBox="1"/>
            <p:nvPr/>
          </p:nvSpPr>
          <p:spPr>
            <a:xfrm>
              <a:off x="5091360" y="3156664"/>
              <a:ext cx="980657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000000"/>
                  </a:solidFill>
                  <a:latin typeface="Arial"/>
                  <a:ea typeface="Arial"/>
                  <a:cs typeface="B Nazanin" pitchFamily="2" charset="-78"/>
                </a:rPr>
                <a:t>محتوا در اینجا</a:t>
              </a:r>
              <a:endParaRPr lang="en-US" sz="900" b="1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9" name="Group 76">
            <a:extLst>
              <a:ext uri="{FF2B5EF4-FFF2-40B4-BE49-F238E27FC236}">
                <a16:creationId xmlns:a16="http://schemas.microsoft.com/office/drawing/2014/main" id="{6D8AC9F9-464C-41F4-9D66-A3589EC9E40B}"/>
              </a:ext>
            </a:extLst>
          </p:cNvPr>
          <p:cNvGrpSpPr/>
          <p:nvPr/>
        </p:nvGrpSpPr>
        <p:grpSpPr>
          <a:xfrm>
            <a:off x="6322015" y="3156664"/>
            <a:ext cx="980657" cy="1087958"/>
            <a:chOff x="6322015" y="3156664"/>
            <a:chExt cx="980657" cy="1087958"/>
          </a:xfrm>
        </p:grpSpPr>
        <p:sp>
          <p:nvSpPr>
            <p:cNvPr id="10" name="TextBox 77">
              <a:extLst>
                <a:ext uri="{FF2B5EF4-FFF2-40B4-BE49-F238E27FC236}">
                  <a16:creationId xmlns:a16="http://schemas.microsoft.com/office/drawing/2014/main" id="{35A275D8-95B1-45C0-8822-AB091F172970}"/>
                </a:ext>
              </a:extLst>
            </p:cNvPr>
            <p:cNvSpPr txBox="1"/>
            <p:nvPr/>
          </p:nvSpPr>
          <p:spPr>
            <a:xfrm>
              <a:off x="6322015" y="3321292"/>
              <a:ext cx="980657" cy="92333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000000"/>
                  </a:solidFill>
                  <a:latin typeface="Arial"/>
                  <a:ea typeface="Arial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900" b="0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1" name="TextBox 78">
              <a:extLst>
                <a:ext uri="{FF2B5EF4-FFF2-40B4-BE49-F238E27FC236}">
                  <a16:creationId xmlns:a16="http://schemas.microsoft.com/office/drawing/2014/main" id="{451A26AA-6EE8-47EA-954D-293406F19C9B}"/>
                </a:ext>
              </a:extLst>
            </p:cNvPr>
            <p:cNvSpPr txBox="1"/>
            <p:nvPr/>
          </p:nvSpPr>
          <p:spPr>
            <a:xfrm>
              <a:off x="6322015" y="3156664"/>
              <a:ext cx="980657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000000"/>
                  </a:solidFill>
                  <a:latin typeface="Arial"/>
                  <a:ea typeface="Arial"/>
                  <a:cs typeface="B Nazanin" pitchFamily="2" charset="-78"/>
                </a:rPr>
                <a:t>محتوا در اینجا</a:t>
              </a:r>
              <a:endParaRPr lang="en-US" sz="900" b="1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grpSp>
        <p:nvGrpSpPr>
          <p:cNvPr id="12" name="Group 79">
            <a:extLst>
              <a:ext uri="{FF2B5EF4-FFF2-40B4-BE49-F238E27FC236}">
                <a16:creationId xmlns:a16="http://schemas.microsoft.com/office/drawing/2014/main" id="{D21996B5-91DD-48E0-A15A-090136F1F7A4}"/>
              </a:ext>
            </a:extLst>
          </p:cNvPr>
          <p:cNvGrpSpPr/>
          <p:nvPr/>
        </p:nvGrpSpPr>
        <p:grpSpPr>
          <a:xfrm>
            <a:off x="7552669" y="3156664"/>
            <a:ext cx="980657" cy="1087958"/>
            <a:chOff x="7552669" y="3156664"/>
            <a:chExt cx="980657" cy="1087958"/>
          </a:xfrm>
        </p:grpSpPr>
        <p:sp>
          <p:nvSpPr>
            <p:cNvPr id="13" name="TextBox 80">
              <a:extLst>
                <a:ext uri="{FF2B5EF4-FFF2-40B4-BE49-F238E27FC236}">
                  <a16:creationId xmlns:a16="http://schemas.microsoft.com/office/drawing/2014/main" id="{5FD88CFE-34BE-4A91-A924-6E3A44B95C7C}"/>
                </a:ext>
              </a:extLst>
            </p:cNvPr>
            <p:cNvSpPr txBox="1"/>
            <p:nvPr/>
          </p:nvSpPr>
          <p:spPr>
            <a:xfrm>
              <a:off x="7552669" y="3321292"/>
              <a:ext cx="980657" cy="92333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kern="0" dirty="0">
                  <a:solidFill>
                    <a:srgbClr val="000000"/>
                  </a:solidFill>
                  <a:latin typeface="Arial"/>
                  <a:ea typeface="Arial"/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900" b="0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14" name="TextBox 81">
              <a:extLst>
                <a:ext uri="{FF2B5EF4-FFF2-40B4-BE49-F238E27FC236}">
                  <a16:creationId xmlns:a16="http://schemas.microsoft.com/office/drawing/2014/main" id="{00B9A2E1-0AB2-4685-9DC2-BE4433A81B8D}"/>
                </a:ext>
              </a:extLst>
            </p:cNvPr>
            <p:cNvSpPr txBox="1"/>
            <p:nvPr/>
          </p:nvSpPr>
          <p:spPr>
            <a:xfrm>
              <a:off x="7552669" y="3156664"/>
              <a:ext cx="980657" cy="2308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900" b="1" kern="0" dirty="0">
                  <a:solidFill>
                    <a:srgbClr val="000000"/>
                  </a:solidFill>
                  <a:latin typeface="Arial"/>
                  <a:ea typeface="Arial"/>
                  <a:cs typeface="B Nazanin" pitchFamily="2" charset="-78"/>
                </a:rPr>
                <a:t>محتوا در اینجا</a:t>
              </a:r>
              <a:endParaRPr lang="en-US" sz="900" b="1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15" name="TextBox 89">
            <a:extLst>
              <a:ext uri="{FF2B5EF4-FFF2-40B4-BE49-F238E27FC236}">
                <a16:creationId xmlns:a16="http://schemas.microsoft.com/office/drawing/2014/main" id="{F35B1116-E442-417E-BB52-75575C612E5D}"/>
              </a:ext>
            </a:extLst>
          </p:cNvPr>
          <p:cNvSpPr txBox="1"/>
          <p:nvPr/>
        </p:nvSpPr>
        <p:spPr>
          <a:xfrm>
            <a:off x="769165" y="158767"/>
            <a:ext cx="7217880" cy="71558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1" compatLnSpc="1">
            <a:spAutoFit/>
          </a:bodyPr>
          <a:lstStyle/>
          <a:p>
            <a:pPr lvl="0" algn="ct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4050" b="1" kern="0" dirty="0">
                <a:solidFill>
                  <a:srgbClr val="92D050"/>
                </a:solidFill>
                <a:latin typeface="Arial"/>
                <a:ea typeface="Arial"/>
                <a:cs typeface="B Nazanin" pitchFamily="2" charset="-78"/>
              </a:rPr>
              <a:t>اسلاید عالی</a:t>
            </a:r>
            <a:endParaRPr lang="en-US" sz="4050" b="1" i="0" u="none" strike="noStrike" kern="0" cap="none" spc="0" baseline="0" dirty="0">
              <a:solidFill>
                <a:srgbClr val="92D05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grpSp>
        <p:nvGrpSpPr>
          <p:cNvPr id="20" name="Grupo 11">
            <a:extLst>
              <a:ext uri="{FF2B5EF4-FFF2-40B4-BE49-F238E27FC236}">
                <a16:creationId xmlns:a16="http://schemas.microsoft.com/office/drawing/2014/main" id="{E2EC1919-021E-4FBB-9CB8-271CABF01D2F}"/>
              </a:ext>
            </a:extLst>
          </p:cNvPr>
          <p:cNvGrpSpPr/>
          <p:nvPr/>
        </p:nvGrpSpPr>
        <p:grpSpPr>
          <a:xfrm>
            <a:off x="548548" y="1669822"/>
            <a:ext cx="2867110" cy="2973683"/>
            <a:chOff x="548548" y="1669822"/>
            <a:chExt cx="2867110" cy="2973683"/>
          </a:xfrm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A14686F7-1E0A-4F75-8903-5D2875D61E86}"/>
                </a:ext>
              </a:extLst>
            </p:cNvPr>
            <p:cNvSpPr/>
            <p:nvPr/>
          </p:nvSpPr>
          <p:spPr>
            <a:xfrm>
              <a:off x="548548" y="2526340"/>
              <a:ext cx="2867110" cy="211716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57"/>
                <a:gd name="f7" fmla="val 190"/>
                <a:gd name="f8" fmla="val 253"/>
                <a:gd name="f9" fmla="val 63"/>
                <a:gd name="f10" fmla="val 250"/>
                <a:gd name="f11" fmla="val 55"/>
                <a:gd name="f12" fmla="val 243"/>
                <a:gd name="f13" fmla="val 56"/>
                <a:gd name="f14" fmla="val 236"/>
                <a:gd name="f15" fmla="val 58"/>
                <a:gd name="f16" fmla="val 206"/>
                <a:gd name="f17" fmla="val 69"/>
                <a:gd name="f18" fmla="val 200"/>
                <a:gd name="f19" fmla="val 67"/>
                <a:gd name="f20" fmla="val 37"/>
                <a:gd name="f21" fmla="val 178"/>
                <a:gd name="f22" fmla="val 4"/>
                <a:gd name="f23" fmla="val 176"/>
                <a:gd name="f24" fmla="val 2"/>
                <a:gd name="f25" fmla="val 140"/>
                <a:gd name="f26" fmla="val 1"/>
                <a:gd name="f27" fmla="val 132"/>
                <a:gd name="f28" fmla="val 124"/>
                <a:gd name="f29" fmla="val 116"/>
                <a:gd name="f30" fmla="val 79"/>
                <a:gd name="f31" fmla="val 78"/>
                <a:gd name="f32" fmla="val 3"/>
                <a:gd name="f33" fmla="val 65"/>
                <a:gd name="f34" fmla="val 39"/>
                <a:gd name="f35" fmla="val 66"/>
                <a:gd name="f36" fmla="val 46"/>
                <a:gd name="f37" fmla="val 70"/>
                <a:gd name="f38" fmla="val 19"/>
                <a:gd name="f39" fmla="val 59"/>
                <a:gd name="f40" fmla="val 7"/>
                <a:gd name="f41" fmla="val 54"/>
                <a:gd name="f42" fmla="val 72"/>
                <a:gd name="f43" fmla="val 83"/>
                <a:gd name="f44" fmla="val 8"/>
                <a:gd name="f45" fmla="val 89"/>
                <a:gd name="f46" fmla="val 18"/>
                <a:gd name="f47" fmla="val 92"/>
                <a:gd name="f48" fmla="val 52"/>
                <a:gd name="f49" fmla="val 100"/>
                <a:gd name="f50" fmla="val 86"/>
                <a:gd name="f51" fmla="val 87"/>
                <a:gd name="f52" fmla="val 62"/>
                <a:gd name="f53" fmla="val 88"/>
                <a:gd name="f54" fmla="val 91"/>
                <a:gd name="f55" fmla="val 61"/>
                <a:gd name="f56" fmla="val 73"/>
                <a:gd name="f57" fmla="val 85"/>
                <a:gd name="f58" fmla="val 97"/>
                <a:gd name="f59" fmla="val 107"/>
                <a:gd name="f60" fmla="val 75"/>
                <a:gd name="f61" fmla="val 108"/>
                <a:gd name="f62" fmla="val 113"/>
                <a:gd name="f63" fmla="val 119"/>
                <a:gd name="f64" fmla="val 40"/>
                <a:gd name="f65" fmla="val 120"/>
                <a:gd name="f66" fmla="val 31"/>
                <a:gd name="f67" fmla="val 133"/>
                <a:gd name="f68" fmla="val 25"/>
                <a:gd name="f69" fmla="val 150"/>
                <a:gd name="f70" fmla="val 36"/>
                <a:gd name="f71" fmla="val 155"/>
                <a:gd name="f72" fmla="val 49"/>
                <a:gd name="f73" fmla="val 160"/>
                <a:gd name="f74" fmla="val 57"/>
                <a:gd name="f75" fmla="val 163"/>
                <a:gd name="f76" fmla="val 177"/>
                <a:gd name="f77" fmla="val 189"/>
                <a:gd name="f78" fmla="val 184"/>
                <a:gd name="f79" fmla="val 167"/>
                <a:gd name="f80" fmla="val 143"/>
                <a:gd name="f81" fmla="val 172"/>
                <a:gd name="f82" fmla="val 182"/>
                <a:gd name="f83" fmla="val 165"/>
                <a:gd name="f84" fmla="val 196"/>
                <a:gd name="f85" fmla="val 205"/>
                <a:gd name="f86" fmla="val 211"/>
                <a:gd name="f87" fmla="val 158"/>
                <a:gd name="f88" fmla="val 219"/>
                <a:gd name="f89" fmla="val 157"/>
                <a:gd name="f90" fmla="val 223"/>
                <a:gd name="f91" fmla="val 149"/>
                <a:gd name="f92" fmla="val 231"/>
                <a:gd name="f93" fmla="val 137"/>
                <a:gd name="f94" fmla="val 225"/>
                <a:gd name="f95" fmla="val 130"/>
                <a:gd name="f96" fmla="val 214"/>
                <a:gd name="f97" fmla="val 204"/>
                <a:gd name="f98" fmla="val 194"/>
                <a:gd name="f99" fmla="val 114"/>
                <a:gd name="f100" fmla="val 183"/>
                <a:gd name="f101" fmla="val 111"/>
                <a:gd name="f102" fmla="val 168"/>
                <a:gd name="f103" fmla="val 106"/>
                <a:gd name="f104" fmla="val 98"/>
                <a:gd name="f105" fmla="val 81"/>
                <a:gd name="f106" fmla="val 164"/>
                <a:gd name="f107" fmla="val 166"/>
                <a:gd name="f108" fmla="val 170"/>
                <a:gd name="f109" fmla="val 173"/>
                <a:gd name="f110" fmla="val 224"/>
                <a:gd name="f111" fmla="val 102"/>
                <a:gd name="f112" fmla="val 244"/>
                <a:gd name="f113" fmla="val 74"/>
                <a:gd name="f114" fmla="val 118"/>
                <a:gd name="f115" fmla="val 138"/>
                <a:gd name="f116" fmla="val 125"/>
                <a:gd name="f117" fmla="+- 0 0 -90"/>
                <a:gd name="f118" fmla="*/ f3 1 257"/>
                <a:gd name="f119" fmla="*/ f4 1 190"/>
                <a:gd name="f120" fmla="+- f7 0 f5"/>
                <a:gd name="f121" fmla="+- f6 0 f5"/>
                <a:gd name="f122" fmla="*/ f117 f0 1"/>
                <a:gd name="f123" fmla="*/ f121 1 257"/>
                <a:gd name="f124" fmla="*/ f120 1 190"/>
                <a:gd name="f125" fmla="*/ 253 f121 1"/>
                <a:gd name="f126" fmla="*/ 63 f120 1"/>
                <a:gd name="f127" fmla="*/ 236 f121 1"/>
                <a:gd name="f128" fmla="*/ 58 f120 1"/>
                <a:gd name="f129" fmla="*/ 190 f121 1"/>
                <a:gd name="f130" fmla="*/ 37 f120 1"/>
                <a:gd name="f131" fmla="*/ 140 f121 1"/>
                <a:gd name="f132" fmla="*/ 1 f120 1"/>
                <a:gd name="f133" fmla="*/ 116 f121 1"/>
                <a:gd name="f134" fmla="*/ 65 f121 1"/>
                <a:gd name="f135" fmla="*/ 39 f120 1"/>
                <a:gd name="f136" fmla="*/ 19 f121 1"/>
                <a:gd name="f137" fmla="*/ 59 f120 1"/>
                <a:gd name="f138" fmla="*/ 1 f121 1"/>
                <a:gd name="f139" fmla="*/ 72 f120 1"/>
                <a:gd name="f140" fmla="*/ 18 f121 1"/>
                <a:gd name="f141" fmla="*/ 92 f120 1"/>
                <a:gd name="f142" fmla="*/ 86 f121 1"/>
                <a:gd name="f143" fmla="*/ 91 f121 1"/>
                <a:gd name="f144" fmla="*/ 61 f120 1"/>
                <a:gd name="f145" fmla="*/ 97 f120 1"/>
                <a:gd name="f146" fmla="*/ 67 f121 1"/>
                <a:gd name="f147" fmla="*/ 113 f120 1"/>
                <a:gd name="f148" fmla="*/ 31 f121 1"/>
                <a:gd name="f149" fmla="*/ 133 f120 1"/>
                <a:gd name="f150" fmla="*/ 49 f121 1"/>
                <a:gd name="f151" fmla="*/ 160 f120 1"/>
                <a:gd name="f152" fmla="*/ 177 f120 1"/>
                <a:gd name="f153" fmla="*/ 83 f121 1"/>
                <a:gd name="f154" fmla="*/ 184 f120 1"/>
                <a:gd name="f155" fmla="*/ 172 f121 1"/>
                <a:gd name="f156" fmla="*/ 205 f121 1"/>
                <a:gd name="f157" fmla="*/ 223 f121 1"/>
                <a:gd name="f158" fmla="*/ 149 f120 1"/>
                <a:gd name="f159" fmla="*/ 214 f121 1"/>
                <a:gd name="f160" fmla="*/ 124 f120 1"/>
                <a:gd name="f161" fmla="*/ 183 f121 1"/>
                <a:gd name="f162" fmla="*/ 111 f120 1"/>
                <a:gd name="f163" fmla="*/ 163 f121 1"/>
                <a:gd name="f164" fmla="*/ 81 f120 1"/>
                <a:gd name="f165" fmla="*/ 168 f121 1"/>
                <a:gd name="f166" fmla="*/ 173 f121 1"/>
                <a:gd name="f167" fmla="*/ 69 f120 1"/>
                <a:gd name="f168" fmla="*/ 244 f121 1"/>
                <a:gd name="f169" fmla="*/ 89 f120 1"/>
                <a:gd name="f170" fmla="*/ 118 f121 1"/>
                <a:gd name="f171" fmla="*/ 138 f120 1"/>
                <a:gd name="f172" fmla="*/ 138 f121 1"/>
                <a:gd name="f173" fmla="*/ f122 1 f2"/>
                <a:gd name="f174" fmla="*/ f125 1 257"/>
                <a:gd name="f175" fmla="*/ f126 1 190"/>
                <a:gd name="f176" fmla="*/ f127 1 257"/>
                <a:gd name="f177" fmla="*/ f128 1 190"/>
                <a:gd name="f178" fmla="*/ f129 1 257"/>
                <a:gd name="f179" fmla="*/ f130 1 190"/>
                <a:gd name="f180" fmla="*/ f131 1 257"/>
                <a:gd name="f181" fmla="*/ f132 1 190"/>
                <a:gd name="f182" fmla="*/ f133 1 257"/>
                <a:gd name="f183" fmla="*/ f134 1 257"/>
                <a:gd name="f184" fmla="*/ f135 1 190"/>
                <a:gd name="f185" fmla="*/ f136 1 257"/>
                <a:gd name="f186" fmla="*/ f137 1 190"/>
                <a:gd name="f187" fmla="*/ f138 1 257"/>
                <a:gd name="f188" fmla="*/ f139 1 190"/>
                <a:gd name="f189" fmla="*/ f140 1 257"/>
                <a:gd name="f190" fmla="*/ f141 1 190"/>
                <a:gd name="f191" fmla="*/ f142 1 257"/>
                <a:gd name="f192" fmla="*/ f143 1 257"/>
                <a:gd name="f193" fmla="*/ f144 1 190"/>
                <a:gd name="f194" fmla="*/ f145 1 190"/>
                <a:gd name="f195" fmla="*/ f146 1 257"/>
                <a:gd name="f196" fmla="*/ f147 1 190"/>
                <a:gd name="f197" fmla="*/ f148 1 257"/>
                <a:gd name="f198" fmla="*/ f149 1 190"/>
                <a:gd name="f199" fmla="*/ f150 1 257"/>
                <a:gd name="f200" fmla="*/ f151 1 190"/>
                <a:gd name="f201" fmla="*/ f152 1 190"/>
                <a:gd name="f202" fmla="*/ f153 1 257"/>
                <a:gd name="f203" fmla="*/ f154 1 190"/>
                <a:gd name="f204" fmla="*/ f155 1 257"/>
                <a:gd name="f205" fmla="*/ f156 1 257"/>
                <a:gd name="f206" fmla="*/ f157 1 257"/>
                <a:gd name="f207" fmla="*/ f158 1 190"/>
                <a:gd name="f208" fmla="*/ f159 1 257"/>
                <a:gd name="f209" fmla="*/ f160 1 190"/>
                <a:gd name="f210" fmla="*/ f161 1 257"/>
                <a:gd name="f211" fmla="*/ f162 1 190"/>
                <a:gd name="f212" fmla="*/ f163 1 257"/>
                <a:gd name="f213" fmla="*/ f164 1 190"/>
                <a:gd name="f214" fmla="*/ f165 1 257"/>
                <a:gd name="f215" fmla="*/ f166 1 257"/>
                <a:gd name="f216" fmla="*/ f167 1 190"/>
                <a:gd name="f217" fmla="*/ f168 1 257"/>
                <a:gd name="f218" fmla="*/ f169 1 190"/>
                <a:gd name="f219" fmla="*/ f170 1 257"/>
                <a:gd name="f220" fmla="*/ f171 1 190"/>
                <a:gd name="f221" fmla="*/ f172 1 257"/>
                <a:gd name="f222" fmla="*/ 0 1 f123"/>
                <a:gd name="f223" fmla="*/ f6 1 f123"/>
                <a:gd name="f224" fmla="*/ 0 1 f124"/>
                <a:gd name="f225" fmla="*/ f7 1 f124"/>
                <a:gd name="f226" fmla="+- f173 0 f1"/>
                <a:gd name="f227" fmla="*/ f174 1 f123"/>
                <a:gd name="f228" fmla="*/ f175 1 f124"/>
                <a:gd name="f229" fmla="*/ f176 1 f123"/>
                <a:gd name="f230" fmla="*/ f177 1 f124"/>
                <a:gd name="f231" fmla="*/ f178 1 f123"/>
                <a:gd name="f232" fmla="*/ f179 1 f124"/>
                <a:gd name="f233" fmla="*/ f180 1 f123"/>
                <a:gd name="f234" fmla="*/ f181 1 f124"/>
                <a:gd name="f235" fmla="*/ f182 1 f123"/>
                <a:gd name="f236" fmla="*/ f183 1 f123"/>
                <a:gd name="f237" fmla="*/ f184 1 f124"/>
                <a:gd name="f238" fmla="*/ f185 1 f123"/>
                <a:gd name="f239" fmla="*/ f186 1 f124"/>
                <a:gd name="f240" fmla="*/ f187 1 f123"/>
                <a:gd name="f241" fmla="*/ f188 1 f124"/>
                <a:gd name="f242" fmla="*/ f189 1 f123"/>
                <a:gd name="f243" fmla="*/ f190 1 f124"/>
                <a:gd name="f244" fmla="*/ f191 1 f123"/>
                <a:gd name="f245" fmla="*/ f192 1 f123"/>
                <a:gd name="f246" fmla="*/ f193 1 f124"/>
                <a:gd name="f247" fmla="*/ f194 1 f124"/>
                <a:gd name="f248" fmla="*/ f195 1 f123"/>
                <a:gd name="f249" fmla="*/ f196 1 f124"/>
                <a:gd name="f250" fmla="*/ f197 1 f123"/>
                <a:gd name="f251" fmla="*/ f198 1 f124"/>
                <a:gd name="f252" fmla="*/ f199 1 f123"/>
                <a:gd name="f253" fmla="*/ f200 1 f124"/>
                <a:gd name="f254" fmla="*/ f201 1 f124"/>
                <a:gd name="f255" fmla="*/ f202 1 f123"/>
                <a:gd name="f256" fmla="*/ f203 1 f124"/>
                <a:gd name="f257" fmla="*/ f204 1 f123"/>
                <a:gd name="f258" fmla="*/ f205 1 f123"/>
                <a:gd name="f259" fmla="*/ f206 1 f123"/>
                <a:gd name="f260" fmla="*/ f207 1 f124"/>
                <a:gd name="f261" fmla="*/ f208 1 f123"/>
                <a:gd name="f262" fmla="*/ f209 1 f124"/>
                <a:gd name="f263" fmla="*/ f210 1 f123"/>
                <a:gd name="f264" fmla="*/ f211 1 f124"/>
                <a:gd name="f265" fmla="*/ f212 1 f123"/>
                <a:gd name="f266" fmla="*/ f213 1 f124"/>
                <a:gd name="f267" fmla="*/ f214 1 f123"/>
                <a:gd name="f268" fmla="*/ f215 1 f123"/>
                <a:gd name="f269" fmla="*/ f216 1 f124"/>
                <a:gd name="f270" fmla="*/ f217 1 f123"/>
                <a:gd name="f271" fmla="*/ f218 1 f124"/>
                <a:gd name="f272" fmla="*/ f219 1 f123"/>
                <a:gd name="f273" fmla="*/ f220 1 f124"/>
                <a:gd name="f274" fmla="*/ f221 1 f123"/>
                <a:gd name="f275" fmla="*/ f222 f118 1"/>
                <a:gd name="f276" fmla="*/ f223 f118 1"/>
                <a:gd name="f277" fmla="*/ f225 f119 1"/>
                <a:gd name="f278" fmla="*/ f224 f119 1"/>
                <a:gd name="f279" fmla="*/ f227 f118 1"/>
                <a:gd name="f280" fmla="*/ f228 f119 1"/>
                <a:gd name="f281" fmla="*/ f229 f118 1"/>
                <a:gd name="f282" fmla="*/ f230 f119 1"/>
                <a:gd name="f283" fmla="*/ f231 f118 1"/>
                <a:gd name="f284" fmla="*/ f232 f119 1"/>
                <a:gd name="f285" fmla="*/ f233 f118 1"/>
                <a:gd name="f286" fmla="*/ f234 f119 1"/>
                <a:gd name="f287" fmla="*/ f235 f118 1"/>
                <a:gd name="f288" fmla="*/ f236 f118 1"/>
                <a:gd name="f289" fmla="*/ f237 f119 1"/>
                <a:gd name="f290" fmla="*/ f238 f118 1"/>
                <a:gd name="f291" fmla="*/ f239 f119 1"/>
                <a:gd name="f292" fmla="*/ f240 f118 1"/>
                <a:gd name="f293" fmla="*/ f241 f119 1"/>
                <a:gd name="f294" fmla="*/ f242 f118 1"/>
                <a:gd name="f295" fmla="*/ f243 f119 1"/>
                <a:gd name="f296" fmla="*/ f244 f118 1"/>
                <a:gd name="f297" fmla="*/ f245 f118 1"/>
                <a:gd name="f298" fmla="*/ f246 f119 1"/>
                <a:gd name="f299" fmla="*/ f247 f119 1"/>
                <a:gd name="f300" fmla="*/ f248 f118 1"/>
                <a:gd name="f301" fmla="*/ f249 f119 1"/>
                <a:gd name="f302" fmla="*/ f250 f118 1"/>
                <a:gd name="f303" fmla="*/ f251 f119 1"/>
                <a:gd name="f304" fmla="*/ f252 f118 1"/>
                <a:gd name="f305" fmla="*/ f253 f119 1"/>
                <a:gd name="f306" fmla="*/ f254 f119 1"/>
                <a:gd name="f307" fmla="*/ f255 f118 1"/>
                <a:gd name="f308" fmla="*/ f256 f119 1"/>
                <a:gd name="f309" fmla="*/ f257 f118 1"/>
                <a:gd name="f310" fmla="*/ f258 f118 1"/>
                <a:gd name="f311" fmla="*/ f259 f118 1"/>
                <a:gd name="f312" fmla="*/ f260 f119 1"/>
                <a:gd name="f313" fmla="*/ f261 f118 1"/>
                <a:gd name="f314" fmla="*/ f262 f119 1"/>
                <a:gd name="f315" fmla="*/ f263 f118 1"/>
                <a:gd name="f316" fmla="*/ f264 f119 1"/>
                <a:gd name="f317" fmla="*/ f265 f118 1"/>
                <a:gd name="f318" fmla="*/ f266 f119 1"/>
                <a:gd name="f319" fmla="*/ f267 f118 1"/>
                <a:gd name="f320" fmla="*/ f268 f118 1"/>
                <a:gd name="f321" fmla="*/ f269 f119 1"/>
                <a:gd name="f322" fmla="*/ f270 f118 1"/>
                <a:gd name="f323" fmla="*/ f271 f119 1"/>
                <a:gd name="f324" fmla="*/ f272 f118 1"/>
                <a:gd name="f325" fmla="*/ f273 f119 1"/>
                <a:gd name="f326" fmla="*/ f274 f1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26">
                  <a:pos x="f279" y="f280"/>
                </a:cxn>
                <a:cxn ang="f226">
                  <a:pos x="f281" y="f282"/>
                </a:cxn>
                <a:cxn ang="f226">
                  <a:pos x="f283" y="f284"/>
                </a:cxn>
                <a:cxn ang="f226">
                  <a:pos x="f285" y="f286"/>
                </a:cxn>
                <a:cxn ang="f226">
                  <a:pos x="f287" y="f286"/>
                </a:cxn>
                <a:cxn ang="f226">
                  <a:pos x="f288" y="f289"/>
                </a:cxn>
                <a:cxn ang="f226">
                  <a:pos x="f290" y="f291"/>
                </a:cxn>
                <a:cxn ang="f226">
                  <a:pos x="f292" y="f293"/>
                </a:cxn>
                <a:cxn ang="f226">
                  <a:pos x="f294" y="f295"/>
                </a:cxn>
                <a:cxn ang="f226">
                  <a:pos x="f296" y="f280"/>
                </a:cxn>
                <a:cxn ang="f226">
                  <a:pos x="f297" y="f298"/>
                </a:cxn>
                <a:cxn ang="f226">
                  <a:pos x="f297" y="f299"/>
                </a:cxn>
                <a:cxn ang="f226">
                  <a:pos x="f297" y="f299"/>
                </a:cxn>
                <a:cxn ang="f226">
                  <a:pos x="f300" y="f301"/>
                </a:cxn>
                <a:cxn ang="f226">
                  <a:pos x="f302" y="f303"/>
                </a:cxn>
                <a:cxn ang="f226">
                  <a:pos x="f302" y="f303"/>
                </a:cxn>
                <a:cxn ang="f226">
                  <a:pos x="f304" y="f305"/>
                </a:cxn>
                <a:cxn ang="f226">
                  <a:pos x="f288" y="f306"/>
                </a:cxn>
                <a:cxn ang="f226">
                  <a:pos x="f307" y="f308"/>
                </a:cxn>
                <a:cxn ang="f226">
                  <a:pos x="f309" y="f308"/>
                </a:cxn>
                <a:cxn ang="f226">
                  <a:pos x="f283" y="f306"/>
                </a:cxn>
                <a:cxn ang="f226">
                  <a:pos x="f310" y="f305"/>
                </a:cxn>
                <a:cxn ang="f226">
                  <a:pos x="f311" y="f312"/>
                </a:cxn>
                <a:cxn ang="f226">
                  <a:pos x="f311" y="f312"/>
                </a:cxn>
                <a:cxn ang="f226">
                  <a:pos x="f313" y="f314"/>
                </a:cxn>
                <a:cxn ang="f226">
                  <a:pos x="f315" y="f316"/>
                </a:cxn>
                <a:cxn ang="f226">
                  <a:pos x="f317" y="f318"/>
                </a:cxn>
                <a:cxn ang="f226">
                  <a:pos x="f317" y="f318"/>
                </a:cxn>
                <a:cxn ang="f226">
                  <a:pos x="f319" y="f298"/>
                </a:cxn>
                <a:cxn ang="f226">
                  <a:pos x="f320" y="f321"/>
                </a:cxn>
                <a:cxn ang="f226">
                  <a:pos x="f322" y="f323"/>
                </a:cxn>
                <a:cxn ang="f226">
                  <a:pos x="f279" y="f280"/>
                </a:cxn>
                <a:cxn ang="f226">
                  <a:pos x="f324" y="f325"/>
                </a:cxn>
                <a:cxn ang="f226">
                  <a:pos x="f326" y="f325"/>
                </a:cxn>
                <a:cxn ang="f226">
                  <a:pos x="f324" y="f325"/>
                </a:cxn>
              </a:cxnLst>
              <a:rect l="f275" t="f278" r="f276" b="f277"/>
              <a:pathLst>
                <a:path w="257" h="190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7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5"/>
                    <a:pt x="f28" y="f5"/>
                    <a:pt x="f29" y="f26"/>
                  </a:cubicBezTo>
                  <a:cubicBezTo>
                    <a:pt x="f30" y="f24"/>
                    <a:pt x="f31" y="f32"/>
                    <a:pt x="f33" y="f34"/>
                  </a:cubicBezTo>
                  <a:cubicBezTo>
                    <a:pt x="f11" y="f35"/>
                    <a:pt x="f36" y="f37"/>
                    <a:pt x="f38" y="f39"/>
                  </a:cubicBezTo>
                  <a:cubicBezTo>
                    <a:pt x="f40" y="f41"/>
                    <a:pt x="f5" y="f39"/>
                    <a:pt x="f26" y="f42"/>
                  </a:cubicBezTo>
                  <a:cubicBezTo>
                    <a:pt x="f24" y="f43"/>
                    <a:pt x="f44" y="f45"/>
                    <a:pt x="f46" y="f47"/>
                  </a:cubicBezTo>
                  <a:cubicBezTo>
                    <a:pt x="f48" y="f49"/>
                    <a:pt x="f37" y="f47"/>
                    <a:pt x="f50" y="f9"/>
                  </a:cubicBezTo>
                  <a:cubicBezTo>
                    <a:pt x="f51" y="f52"/>
                    <a:pt x="f53" y="f52"/>
                    <a:pt x="f54" y="f55"/>
                  </a:cubicBezTo>
                  <a:cubicBezTo>
                    <a:pt x="f54" y="f56"/>
                    <a:pt x="f54" y="f57"/>
                    <a:pt x="f54" y="f58"/>
                  </a:cubicBezTo>
                  <a:cubicBezTo>
                    <a:pt x="f54" y="f58"/>
                    <a:pt x="f54" y="f58"/>
                    <a:pt x="f54" y="f58"/>
                  </a:cubicBezTo>
                  <a:cubicBezTo>
                    <a:pt x="f50" y="f59"/>
                    <a:pt x="f60" y="f61"/>
                    <a:pt x="f19" y="f62"/>
                  </a:cubicBezTo>
                  <a:cubicBezTo>
                    <a:pt x="f11" y="f63"/>
                    <a:pt x="f64" y="f65"/>
                    <a:pt x="f66" y="f67"/>
                  </a:cubicBezTo>
                  <a:cubicBezTo>
                    <a:pt x="f66" y="f67"/>
                    <a:pt x="f66" y="f67"/>
                    <a:pt x="f66" y="f67"/>
                  </a:cubicBezTo>
                  <a:cubicBezTo>
                    <a:pt x="f68" y="f69"/>
                    <a:pt x="f70" y="f71"/>
                    <a:pt x="f72" y="f73"/>
                  </a:cubicBezTo>
                  <a:cubicBezTo>
                    <a:pt x="f74" y="f75"/>
                    <a:pt x="f35" y="f75"/>
                    <a:pt x="f33" y="f76"/>
                  </a:cubicBezTo>
                  <a:cubicBezTo>
                    <a:pt x="f33" y="f77"/>
                    <a:pt x="f56" y="f7"/>
                    <a:pt x="f43" y="f78"/>
                  </a:cubicBezTo>
                  <a:cubicBezTo>
                    <a:pt x="f62" y="f79"/>
                    <a:pt x="f80" y="f79"/>
                    <a:pt x="f81" y="f78"/>
                  </a:cubicBezTo>
                  <a:cubicBezTo>
                    <a:pt x="f82" y="f7"/>
                    <a:pt x="f7" y="f77"/>
                    <a:pt x="f7" y="f76"/>
                  </a:cubicBezTo>
                  <a:cubicBezTo>
                    <a:pt x="f7" y="f83"/>
                    <a:pt x="f84" y="f75"/>
                    <a:pt x="f85" y="f73"/>
                  </a:cubicBezTo>
                  <a:cubicBezTo>
                    <a:pt x="f86" y="f87"/>
                    <a:pt x="f88" y="f89"/>
                    <a:pt x="f90" y="f91"/>
                  </a:cubicBezTo>
                  <a:cubicBezTo>
                    <a:pt x="f90" y="f91"/>
                    <a:pt x="f90" y="f91"/>
                    <a:pt x="f90" y="f91"/>
                  </a:cubicBezTo>
                  <a:cubicBezTo>
                    <a:pt x="f92" y="f93"/>
                    <a:pt x="f94" y="f95"/>
                    <a:pt x="f96" y="f28"/>
                  </a:cubicBezTo>
                  <a:cubicBezTo>
                    <a:pt x="f97" y="f63"/>
                    <a:pt x="f98" y="f99"/>
                    <a:pt x="f100" y="f101"/>
                  </a:cubicBezTo>
                  <a:cubicBezTo>
                    <a:pt x="f102" y="f103"/>
                    <a:pt x="f73" y="f104"/>
                    <a:pt x="f75" y="f105"/>
                  </a:cubicBezTo>
                  <a:cubicBezTo>
                    <a:pt x="f75" y="f105"/>
                    <a:pt x="f75" y="f105"/>
                    <a:pt x="f75" y="f105"/>
                  </a:cubicBezTo>
                  <a:cubicBezTo>
                    <a:pt x="f106" y="f60"/>
                    <a:pt x="f107" y="f17"/>
                    <a:pt x="f102" y="f55"/>
                  </a:cubicBezTo>
                  <a:cubicBezTo>
                    <a:pt x="f108" y="f33"/>
                    <a:pt x="f81" y="f19"/>
                    <a:pt x="f109" y="f17"/>
                  </a:cubicBezTo>
                  <a:cubicBezTo>
                    <a:pt x="f78" y="f54"/>
                    <a:pt x="f110" y="f111"/>
                    <a:pt x="f112" y="f45"/>
                  </a:cubicBezTo>
                  <a:cubicBezTo>
                    <a:pt x="f8" y="f43"/>
                    <a:pt x="f6" y="f113"/>
                    <a:pt x="f8" y="f9"/>
                  </a:cubicBezTo>
                  <a:close/>
                  <a:moveTo>
                    <a:pt x="f114" y="f115"/>
                  </a:moveTo>
                  <a:cubicBezTo>
                    <a:pt x="f116" y="f115"/>
                    <a:pt x="f27" y="f115"/>
                    <a:pt x="f115" y="f115"/>
                  </a:cubicBezTo>
                  <a:cubicBezTo>
                    <a:pt x="f27" y="f115"/>
                    <a:pt x="f116" y="f115"/>
                    <a:pt x="f114" y="f115"/>
                  </a:cubicBezTo>
                  <a:close/>
                </a:path>
              </a:pathLst>
            </a:custGeom>
            <a:solidFill>
              <a:srgbClr val="00B0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89D87079-2709-4CD3-A608-00FB521FA262}"/>
                </a:ext>
              </a:extLst>
            </p:cNvPr>
            <p:cNvSpPr/>
            <p:nvPr/>
          </p:nvSpPr>
          <p:spPr>
            <a:xfrm>
              <a:off x="1608127" y="1669822"/>
              <a:ext cx="713762" cy="71175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4"/>
                <a:gd name="f7" fmla="val 31"/>
                <a:gd name="f8" fmla="val 63"/>
                <a:gd name="f9" fmla="val 52"/>
                <a:gd name="f10" fmla="val 50"/>
                <a:gd name="f11" fmla="val 26"/>
                <a:gd name="f12" fmla="val 61"/>
                <a:gd name="f13" fmla="val 8"/>
                <a:gd name="f14" fmla="val 48"/>
                <a:gd name="f15" fmla="val 32"/>
                <a:gd name="f16" fmla="val 17"/>
                <a:gd name="f17" fmla="val 4"/>
                <a:gd name="f18" fmla="val 3"/>
                <a:gd name="f19" fmla="val 49"/>
                <a:gd name="f20" fmla="val 11"/>
                <a:gd name="f21" fmla="val 62"/>
                <a:gd name="f22" fmla="+- 0 0 -90"/>
                <a:gd name="f23" fmla="*/ f3 1 64"/>
                <a:gd name="f24" fmla="*/ f4 1 64"/>
                <a:gd name="f25" fmla="+- f6 0 f5"/>
                <a:gd name="f26" fmla="*/ f22 f0 1"/>
                <a:gd name="f27" fmla="*/ f25 1 64"/>
                <a:gd name="f28" fmla="*/ 31 f25 1"/>
                <a:gd name="f29" fmla="*/ 63 f25 1"/>
                <a:gd name="f30" fmla="*/ 26 f25 1"/>
                <a:gd name="f31" fmla="*/ 32 f25 1"/>
                <a:gd name="f32" fmla="*/ 0 f25 1"/>
                <a:gd name="f33" fmla="*/ 3 f25 1"/>
                <a:gd name="f34" fmla="*/ f26 1 f2"/>
                <a:gd name="f35" fmla="*/ f28 1 64"/>
                <a:gd name="f36" fmla="*/ f29 1 64"/>
                <a:gd name="f37" fmla="*/ f30 1 64"/>
                <a:gd name="f38" fmla="*/ f31 1 64"/>
                <a:gd name="f39" fmla="*/ f32 1 64"/>
                <a:gd name="f40" fmla="*/ f33 1 64"/>
                <a:gd name="f41" fmla="*/ 0 1 f27"/>
                <a:gd name="f42" fmla="*/ f6 1 f27"/>
                <a:gd name="f43" fmla="+- f34 0 f1"/>
                <a:gd name="f44" fmla="*/ f35 1 f27"/>
                <a:gd name="f45" fmla="*/ f36 1 f27"/>
                <a:gd name="f46" fmla="*/ f37 1 f27"/>
                <a:gd name="f47" fmla="*/ f38 1 f27"/>
                <a:gd name="f48" fmla="*/ f39 1 f27"/>
                <a:gd name="f49" fmla="*/ f40 1 f27"/>
                <a:gd name="f50" fmla="*/ f41 f23 1"/>
                <a:gd name="f51" fmla="*/ f42 f23 1"/>
                <a:gd name="f52" fmla="*/ f42 f24 1"/>
                <a:gd name="f53" fmla="*/ f41 f24 1"/>
                <a:gd name="f54" fmla="*/ f44 f23 1"/>
                <a:gd name="f55" fmla="*/ f45 f24 1"/>
                <a:gd name="f56" fmla="*/ f45 f23 1"/>
                <a:gd name="f57" fmla="*/ f46 f24 1"/>
                <a:gd name="f58" fmla="*/ f47 f23 1"/>
                <a:gd name="f59" fmla="*/ f48 f24 1"/>
                <a:gd name="f60" fmla="*/ f49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3">
                  <a:pos x="f54" y="f55"/>
                </a:cxn>
                <a:cxn ang="f43">
                  <a:pos x="f56" y="f57"/>
                </a:cxn>
                <a:cxn ang="f43">
                  <a:pos x="f58" y="f59"/>
                </a:cxn>
                <a:cxn ang="f43">
                  <a:pos x="f60" y="f57"/>
                </a:cxn>
                <a:cxn ang="f43">
                  <a:pos x="f60" y="f57"/>
                </a:cxn>
                <a:cxn ang="f43">
                  <a:pos x="f54" y="f55"/>
                </a:cxn>
              </a:cxnLst>
              <a:rect l="f50" t="f53" r="f51" b="f52"/>
              <a:pathLst>
                <a:path w="64" h="64">
                  <a:moveTo>
                    <a:pt x="f7" y="f8"/>
                  </a:moveTo>
                  <a:cubicBezTo>
                    <a:pt x="f9" y="f6"/>
                    <a:pt x="f6" y="f10"/>
                    <a:pt x="f8" y="f11"/>
                  </a:cubicBezTo>
                  <a:cubicBezTo>
                    <a:pt x="f12" y="f13"/>
                    <a:pt x="f14" y="f5"/>
                    <a:pt x="f15" y="f5"/>
                  </a:cubicBezTo>
                  <a:cubicBezTo>
                    <a:pt x="f16" y="f5"/>
                    <a:pt x="f17" y="f13"/>
                    <a:pt x="f18" y="f11"/>
                  </a:cubicBezTo>
                  <a:cubicBezTo>
                    <a:pt x="f18" y="f11"/>
                    <a:pt x="f18" y="f11"/>
                    <a:pt x="f18" y="f11"/>
                  </a:cubicBezTo>
                  <a:cubicBezTo>
                    <a:pt x="f5" y="f19"/>
                    <a:pt x="f20" y="f21"/>
                    <a:pt x="f7" y="f8"/>
                  </a:cubicBezTo>
                  <a:close/>
                </a:path>
              </a:pathLst>
            </a:custGeom>
            <a:solidFill>
              <a:srgbClr val="00B0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23" name="Rectángulo 12">
            <a:extLst>
              <a:ext uri="{FF2B5EF4-FFF2-40B4-BE49-F238E27FC236}">
                <a16:creationId xmlns:a16="http://schemas.microsoft.com/office/drawing/2014/main" id="{79F08F6D-5E45-45E5-8A52-2C447645E5EA}"/>
              </a:ext>
            </a:extLst>
          </p:cNvPr>
          <p:cNvSpPr/>
          <p:nvPr/>
        </p:nvSpPr>
        <p:spPr>
          <a:xfrm rot="19195090" flipV="1">
            <a:off x="7428567" y="2618893"/>
            <a:ext cx="1116967" cy="45720"/>
          </a:xfrm>
          <a:prstGeom prst="rect">
            <a:avLst/>
          </a:prstGeom>
          <a:solidFill>
            <a:srgbClr val="DA3B3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itchFamily="2" charset="-78"/>
            </a:endParaRPr>
          </a:p>
        </p:txBody>
      </p:sp>
      <p:sp>
        <p:nvSpPr>
          <p:cNvPr id="24" name="Rectángulo 28">
            <a:extLst>
              <a:ext uri="{FF2B5EF4-FFF2-40B4-BE49-F238E27FC236}">
                <a16:creationId xmlns:a16="http://schemas.microsoft.com/office/drawing/2014/main" id="{3476C7CE-BE2E-4E19-B4C4-612716EA8B9D}"/>
              </a:ext>
            </a:extLst>
          </p:cNvPr>
          <p:cNvSpPr/>
          <p:nvPr/>
        </p:nvSpPr>
        <p:spPr>
          <a:xfrm rot="19195090" flipV="1">
            <a:off x="6286691" y="2606859"/>
            <a:ext cx="1116967" cy="45720"/>
          </a:xfrm>
          <a:prstGeom prst="rect">
            <a:avLst/>
          </a:prstGeom>
          <a:solidFill>
            <a:srgbClr val="DA3B3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itchFamily="2" charset="-78"/>
            </a:endParaRPr>
          </a:p>
        </p:txBody>
      </p:sp>
      <p:sp>
        <p:nvSpPr>
          <p:cNvPr id="25" name="Rectángulo 29">
            <a:extLst>
              <a:ext uri="{FF2B5EF4-FFF2-40B4-BE49-F238E27FC236}">
                <a16:creationId xmlns:a16="http://schemas.microsoft.com/office/drawing/2014/main" id="{286F7DC7-9E12-4DC1-B6AF-1E62055D3663}"/>
              </a:ext>
            </a:extLst>
          </p:cNvPr>
          <p:cNvSpPr/>
          <p:nvPr/>
        </p:nvSpPr>
        <p:spPr>
          <a:xfrm rot="19195090" flipV="1">
            <a:off x="5058113" y="2673245"/>
            <a:ext cx="1116967" cy="45720"/>
          </a:xfrm>
          <a:prstGeom prst="rect">
            <a:avLst/>
          </a:prstGeom>
          <a:solidFill>
            <a:srgbClr val="DA3B3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itchFamily="2" charset="-78"/>
            </a:endParaRPr>
          </a:p>
        </p:txBody>
      </p:sp>
      <p:sp>
        <p:nvSpPr>
          <p:cNvPr id="26" name="Rectángulo 30">
            <a:extLst>
              <a:ext uri="{FF2B5EF4-FFF2-40B4-BE49-F238E27FC236}">
                <a16:creationId xmlns:a16="http://schemas.microsoft.com/office/drawing/2014/main" id="{96243167-649A-4282-8042-BFA5029B589F}"/>
              </a:ext>
            </a:extLst>
          </p:cNvPr>
          <p:cNvSpPr/>
          <p:nvPr/>
        </p:nvSpPr>
        <p:spPr>
          <a:xfrm rot="19195090" flipV="1">
            <a:off x="3792556" y="2589778"/>
            <a:ext cx="1116967" cy="45720"/>
          </a:xfrm>
          <a:prstGeom prst="rect">
            <a:avLst/>
          </a:prstGeom>
          <a:solidFill>
            <a:srgbClr val="DA3B3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46;p33">
            <a:extLst>
              <a:ext uri="{FF2B5EF4-FFF2-40B4-BE49-F238E27FC236}">
                <a16:creationId xmlns:a16="http://schemas.microsoft.com/office/drawing/2014/main" id="{591442AA-D166-427C-9190-66D318CEFB1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68302" y="175308"/>
            <a:ext cx="7007403" cy="572697"/>
          </a:xfrm>
        </p:spPr>
        <p:txBody>
          <a:bodyPr/>
          <a:lstStyle/>
          <a:p>
            <a:pPr lvl="0"/>
            <a:r>
              <a:rPr lang="fa-IR" dirty="0">
                <a:solidFill>
                  <a:srgbClr val="66CCFF"/>
                </a:solidFill>
                <a:cs typeface="B Nazanin" pitchFamily="2" charset="-78"/>
              </a:rPr>
              <a:t>سابقه پزشکی بیمار</a:t>
            </a:r>
            <a:endParaRPr lang="en-US" dirty="0">
              <a:solidFill>
                <a:srgbClr val="66CCFF"/>
              </a:solidFill>
              <a:cs typeface="B Nazanin" pitchFamily="2" charset="-78"/>
            </a:endParaRPr>
          </a:p>
        </p:txBody>
      </p:sp>
      <p:graphicFrame>
        <p:nvGraphicFramePr>
          <p:cNvPr id="3" name="Google Shape;250;p33">
            <a:extLst>
              <a:ext uri="{FF2B5EF4-FFF2-40B4-BE49-F238E27FC236}">
                <a16:creationId xmlns:a16="http://schemas.microsoft.com/office/drawing/2014/main" id="{8E9CFF76-CFF8-4507-8342-93A1310BDB77}"/>
              </a:ext>
            </a:extLst>
          </p:cNvPr>
          <p:cNvGraphicFramePr>
            <a:graphicFrameLocks noGrp="1"/>
          </p:cNvGraphicFramePr>
          <p:nvPr/>
        </p:nvGraphicFramePr>
        <p:xfrm>
          <a:off x="751097" y="3096899"/>
          <a:ext cx="2330640" cy="1539211"/>
        </p:xfrm>
        <a:graphic>
          <a:graphicData uri="http://schemas.openxmlformats.org/drawingml/2006/table">
            <a:tbl>
              <a:tblPr>
                <a:effectLst/>
                <a:tableStyleId>{9082F856-565A-423E-8398-B153AFA68915}</a:tableStyleId>
              </a:tblPr>
              <a:tblGrid>
                <a:gridCol w="1165320">
                  <a:extLst>
                    <a:ext uri="{9D8B030D-6E8A-4147-A177-3AD203B41FA5}">
                      <a16:colId xmlns:a16="http://schemas.microsoft.com/office/drawing/2014/main" val="1323101646"/>
                    </a:ext>
                  </a:extLst>
                </a:gridCol>
                <a:gridCol w="1165320">
                  <a:extLst>
                    <a:ext uri="{9D8B030D-6E8A-4147-A177-3AD203B41FA5}">
                      <a16:colId xmlns:a16="http://schemas.microsoft.com/office/drawing/2014/main" val="981741891"/>
                    </a:ext>
                  </a:extLst>
                </a:gridCol>
              </a:tblGrid>
              <a:tr h="38100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dirty="0">
                          <a:solidFill>
                            <a:srgbClr val="FFFFFF"/>
                          </a:solidFill>
                          <a:latin typeface="Righteous"/>
                          <a:ea typeface="Righteous"/>
                          <a:cs typeface="Righteous"/>
                        </a:rPr>
                        <a:t>سن</a:t>
                      </a:r>
                      <a:endParaRPr lang="en-US" sz="1200" dirty="0">
                        <a:solidFill>
                          <a:srgbClr val="FFFFFF"/>
                        </a:solidFill>
                        <a:latin typeface="Righteous"/>
                        <a:ea typeface="Righteous"/>
                        <a:cs typeface="Righteous"/>
                      </a:endParaRPr>
                    </a:p>
                  </a:txBody>
                  <a:tcPr marL="91421" marR="91421" marT="91421" marB="91421">
                    <a:lnL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3B3B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latin typeface="Didact Gothic"/>
                          <a:ea typeface="Didact Gothic"/>
                          <a:cs typeface="Didact Gothic"/>
                        </a:rPr>
                        <a:t>62</a:t>
                      </a:r>
                    </a:p>
                  </a:txBody>
                  <a:tcPr marL="91421" marR="91421" marT="91421" marB="91421">
                    <a:lnL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5420201"/>
                  </a:ext>
                </a:extLst>
              </a:tr>
              <a:tr h="38100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dirty="0">
                          <a:solidFill>
                            <a:srgbClr val="FFFFFF"/>
                          </a:solidFill>
                          <a:latin typeface="Righteous"/>
                          <a:ea typeface="Righteous"/>
                          <a:cs typeface="Righteous"/>
                        </a:rPr>
                        <a:t>جنسیت</a:t>
                      </a:r>
                      <a:endParaRPr lang="en-US" sz="1200" dirty="0">
                        <a:solidFill>
                          <a:srgbClr val="FFFFFF"/>
                        </a:solidFill>
                        <a:latin typeface="Righteous"/>
                        <a:ea typeface="Righteous"/>
                        <a:cs typeface="Righteous"/>
                      </a:endParaRPr>
                    </a:p>
                  </a:txBody>
                  <a:tcPr marL="91421" marR="91421" marT="91421" marB="91421">
                    <a:lnL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3B3B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dirty="0">
                          <a:latin typeface="Didact Gothic"/>
                          <a:ea typeface="Didact Gothic"/>
                          <a:cs typeface="Didact Gothic"/>
                        </a:rPr>
                        <a:t>زن</a:t>
                      </a:r>
                      <a:endParaRPr lang="en-US" sz="1200" dirty="0">
                        <a:latin typeface="Didact Gothic"/>
                        <a:ea typeface="Didact Gothic"/>
                        <a:cs typeface="Didact Gothic"/>
                      </a:endParaRPr>
                    </a:p>
                  </a:txBody>
                  <a:tcPr marL="91421" marR="91421" marT="91421" marB="91421">
                    <a:lnL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5889889"/>
                  </a:ext>
                </a:extLst>
              </a:tr>
              <a:tr h="38100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400" dirty="0">
                          <a:solidFill>
                            <a:srgbClr val="FFFFFF"/>
                          </a:solidFill>
                          <a:latin typeface="Righteous"/>
                          <a:ea typeface="Righteous"/>
                          <a:cs typeface="Righteous"/>
                        </a:rPr>
                        <a:t>آلرژی</a:t>
                      </a:r>
                      <a:endParaRPr lang="en-US" sz="1200" dirty="0">
                        <a:solidFill>
                          <a:srgbClr val="FFFFFF"/>
                        </a:solidFill>
                        <a:latin typeface="Righteous"/>
                        <a:ea typeface="Righteous"/>
                        <a:cs typeface="Righteous"/>
                      </a:endParaRPr>
                    </a:p>
                  </a:txBody>
                  <a:tcPr marL="91421" marR="91421" marT="91421" marB="91421">
                    <a:lnL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3B3B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dirty="0">
                          <a:latin typeface="Didact Gothic"/>
                          <a:ea typeface="Didact Gothic"/>
                          <a:cs typeface="Didact Gothic"/>
                        </a:rPr>
                        <a:t>ندارد</a:t>
                      </a:r>
                      <a:endParaRPr lang="en-US" sz="1200" dirty="0">
                        <a:latin typeface="Didact Gothic"/>
                        <a:ea typeface="Didact Gothic"/>
                        <a:cs typeface="Didact Gothic"/>
                      </a:endParaRPr>
                    </a:p>
                  </a:txBody>
                  <a:tcPr marL="91421" marR="91421" marT="91421" marB="91421">
                    <a:lnL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0244983"/>
                  </a:ext>
                </a:extLst>
              </a:tr>
              <a:tr h="38100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dirty="0">
                          <a:solidFill>
                            <a:srgbClr val="FFFFFF"/>
                          </a:solidFill>
                          <a:latin typeface="Righteous"/>
                          <a:ea typeface="Righteous"/>
                          <a:cs typeface="Righteous"/>
                        </a:rPr>
                        <a:t>محل</a:t>
                      </a:r>
                      <a:endParaRPr lang="en-US" sz="1200" dirty="0">
                        <a:solidFill>
                          <a:srgbClr val="FFFFFF"/>
                        </a:solidFill>
                        <a:latin typeface="Righteous"/>
                        <a:ea typeface="Righteous"/>
                        <a:cs typeface="Righteous"/>
                      </a:endParaRPr>
                    </a:p>
                  </a:txBody>
                  <a:tcPr marL="91421" marR="91421" marT="91421" marB="91421">
                    <a:lnL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3B3B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200" dirty="0">
                          <a:latin typeface="Didact Gothic"/>
                          <a:ea typeface="Didact Gothic"/>
                          <a:cs typeface="Didact Gothic"/>
                        </a:rPr>
                        <a:t>بارسلونا</a:t>
                      </a:r>
                      <a:endParaRPr lang="en-US" sz="1200" dirty="0">
                        <a:latin typeface="Didact Gothic"/>
                        <a:ea typeface="Didact Gothic"/>
                        <a:cs typeface="Didact Gothic"/>
                      </a:endParaRPr>
                    </a:p>
                  </a:txBody>
                  <a:tcPr marL="91421" marR="91421" marT="91421" marB="91421">
                    <a:lnL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46" cap="flat" cmpd="sng" algn="ctr">
                      <a:solidFill>
                        <a:srgbClr val="DA3B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0587146"/>
                  </a:ext>
                </a:extLst>
              </a:tr>
            </a:tbl>
          </a:graphicData>
        </a:graphic>
      </p:graphicFrame>
      <p:cxnSp>
        <p:nvCxnSpPr>
          <p:cNvPr id="4" name="Google Shape;251;p33">
            <a:extLst>
              <a:ext uri="{FF2B5EF4-FFF2-40B4-BE49-F238E27FC236}">
                <a16:creationId xmlns:a16="http://schemas.microsoft.com/office/drawing/2014/main" id="{C07C23BC-3DE9-45DB-BC39-AD4CA11ECEFE}"/>
              </a:ext>
            </a:extLst>
          </p:cNvPr>
          <p:cNvCxnSpPr/>
          <p:nvPr/>
        </p:nvCxnSpPr>
        <p:spPr>
          <a:xfrm>
            <a:off x="6104388" y="1224591"/>
            <a:ext cx="0" cy="3396301"/>
          </a:xfrm>
          <a:prstGeom prst="straightConnector1">
            <a:avLst/>
          </a:prstGeom>
          <a:noFill/>
          <a:ln w="76196" cap="flat">
            <a:solidFill>
              <a:srgbClr val="99FF99"/>
            </a:solidFill>
            <a:prstDash val="solid"/>
            <a:round/>
          </a:ln>
        </p:spPr>
      </p:cxnSp>
      <p:sp>
        <p:nvSpPr>
          <p:cNvPr id="5" name="Google Shape;252;p33">
            <a:extLst>
              <a:ext uri="{FF2B5EF4-FFF2-40B4-BE49-F238E27FC236}">
                <a16:creationId xmlns:a16="http://schemas.microsoft.com/office/drawing/2014/main" id="{7F50F779-ABB7-43E1-9D19-9B95A00E627D}"/>
              </a:ext>
            </a:extLst>
          </p:cNvPr>
          <p:cNvSpPr/>
          <p:nvPr/>
        </p:nvSpPr>
        <p:spPr>
          <a:xfrm>
            <a:off x="5958897" y="1534152"/>
            <a:ext cx="290998" cy="291300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DA3B3B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6" name="Google Shape;253;p33">
            <a:extLst>
              <a:ext uri="{FF2B5EF4-FFF2-40B4-BE49-F238E27FC236}">
                <a16:creationId xmlns:a16="http://schemas.microsoft.com/office/drawing/2014/main" id="{075BA648-CE3F-4846-BF69-748035160EF2}"/>
              </a:ext>
            </a:extLst>
          </p:cNvPr>
          <p:cNvSpPr/>
          <p:nvPr/>
        </p:nvSpPr>
        <p:spPr>
          <a:xfrm>
            <a:off x="5958897" y="4020049"/>
            <a:ext cx="290998" cy="291300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DA3B3B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7" name="Google Shape;254;p33">
            <a:extLst>
              <a:ext uri="{FF2B5EF4-FFF2-40B4-BE49-F238E27FC236}">
                <a16:creationId xmlns:a16="http://schemas.microsoft.com/office/drawing/2014/main" id="{7450B104-D568-4202-8669-655701D909FC}"/>
              </a:ext>
            </a:extLst>
          </p:cNvPr>
          <p:cNvSpPr/>
          <p:nvPr/>
        </p:nvSpPr>
        <p:spPr>
          <a:xfrm>
            <a:off x="5958897" y="3191420"/>
            <a:ext cx="290998" cy="291300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DA3B3B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8" name="Google Shape;255;p33">
            <a:extLst>
              <a:ext uri="{FF2B5EF4-FFF2-40B4-BE49-F238E27FC236}">
                <a16:creationId xmlns:a16="http://schemas.microsoft.com/office/drawing/2014/main" id="{7DB46AC8-036A-4F8B-B644-869051201F72}"/>
              </a:ext>
            </a:extLst>
          </p:cNvPr>
          <p:cNvSpPr/>
          <p:nvPr/>
        </p:nvSpPr>
        <p:spPr>
          <a:xfrm>
            <a:off x="5958897" y="2362782"/>
            <a:ext cx="290998" cy="291300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00B0FF"/>
          </a:solidFill>
          <a:ln w="9528" cap="flat">
            <a:solidFill>
              <a:srgbClr val="99FF99"/>
            </a:solidFill>
            <a:prstDash val="solid"/>
            <a:miter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9" name="Google Shape;256;p33">
            <a:extLst>
              <a:ext uri="{FF2B5EF4-FFF2-40B4-BE49-F238E27FC236}">
                <a16:creationId xmlns:a16="http://schemas.microsoft.com/office/drawing/2014/main" id="{595C5D91-494B-4D9E-9F31-28D2F4205A82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443621" y="1353494"/>
            <a:ext cx="2113498" cy="611404"/>
          </a:xfrm>
        </p:spPr>
        <p:txBody>
          <a:bodyPr/>
          <a:lstStyle/>
          <a:p>
            <a:pPr marL="0" lvl="0" indent="0" algn="r">
              <a:spcAft>
                <a:spcPts val="1600"/>
              </a:spcAft>
              <a:buNone/>
            </a:pPr>
            <a:r>
              <a:rPr lang="fa-IR" sz="1400" dirty="0">
                <a:cs typeface="B Nazanin" pitchFamily="2" charset="-78"/>
              </a:rPr>
              <a:t>قالب پاورپوینت </a:t>
            </a:r>
            <a:r>
              <a:rPr lang="ar-SA" sz="1400" dirty="0">
                <a:cs typeface="B Nazanin" pitchFamily="2" charset="-78"/>
              </a:rPr>
              <a:t>ر</a:t>
            </a:r>
            <a:r>
              <a:rPr lang="fa-IR" sz="1400" dirty="0">
                <a:cs typeface="B Nazanin" pitchFamily="2" charset="-78"/>
              </a:rPr>
              <a:t>ژیم غذایی قابل ویرایش می باشد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10" name="Google Shape;257;p33">
            <a:extLst>
              <a:ext uri="{FF2B5EF4-FFF2-40B4-BE49-F238E27FC236}">
                <a16:creationId xmlns:a16="http://schemas.microsoft.com/office/drawing/2014/main" id="{0071F962-A2AF-4C18-9CE6-B5B2233F52A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54946" y="1534152"/>
            <a:ext cx="1210199" cy="291300"/>
          </a:xfrm>
        </p:spPr>
        <p:txBody>
          <a:bodyPr anchor="ctr"/>
          <a:lstStyle/>
          <a:p>
            <a:pPr lvl="0" algn="r"/>
            <a:r>
              <a:rPr lang="en-US" sz="1800">
                <a:solidFill>
                  <a:srgbClr val="DA3B3B"/>
                </a:solidFill>
                <a:cs typeface="B Nazanin" pitchFamily="2" charset="-78"/>
              </a:rPr>
              <a:t>2010</a:t>
            </a:r>
          </a:p>
        </p:txBody>
      </p:sp>
      <p:sp>
        <p:nvSpPr>
          <p:cNvPr id="11" name="Google Shape;258;p33">
            <a:extLst>
              <a:ext uri="{FF2B5EF4-FFF2-40B4-BE49-F238E27FC236}">
                <a16:creationId xmlns:a16="http://schemas.microsoft.com/office/drawing/2014/main" id="{2D91565F-D6EA-447B-8E55-227C7B72EAB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443621" y="2362773"/>
            <a:ext cx="1210199" cy="291300"/>
          </a:xfrm>
        </p:spPr>
        <p:txBody>
          <a:bodyPr anchor="ctr"/>
          <a:lstStyle/>
          <a:p>
            <a:pPr lvl="0"/>
            <a:r>
              <a:rPr lang="en-US" sz="1800">
                <a:solidFill>
                  <a:srgbClr val="DA3B3B"/>
                </a:solidFill>
                <a:cs typeface="B Nazanin" pitchFamily="2" charset="-78"/>
              </a:rPr>
              <a:t>2012</a:t>
            </a:r>
          </a:p>
        </p:txBody>
      </p:sp>
      <p:sp>
        <p:nvSpPr>
          <p:cNvPr id="12" name="Google Shape;259;p33">
            <a:extLst>
              <a:ext uri="{FF2B5EF4-FFF2-40B4-BE49-F238E27FC236}">
                <a16:creationId xmlns:a16="http://schemas.microsoft.com/office/drawing/2014/main" id="{D38224F3-2AD9-48FC-B45C-A87BE1E6572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54946" y="3191420"/>
            <a:ext cx="1210199" cy="291300"/>
          </a:xfrm>
        </p:spPr>
        <p:txBody>
          <a:bodyPr anchor="ctr"/>
          <a:lstStyle/>
          <a:p>
            <a:pPr lvl="0" algn="r"/>
            <a:r>
              <a:rPr lang="en-US" sz="1800">
                <a:solidFill>
                  <a:srgbClr val="DA3B3B"/>
                </a:solidFill>
                <a:cs typeface="B Nazanin" pitchFamily="2" charset="-78"/>
              </a:rPr>
              <a:t>2018</a:t>
            </a:r>
          </a:p>
        </p:txBody>
      </p:sp>
      <p:sp>
        <p:nvSpPr>
          <p:cNvPr id="13" name="Google Shape;260;p33">
            <a:extLst>
              <a:ext uri="{FF2B5EF4-FFF2-40B4-BE49-F238E27FC236}">
                <a16:creationId xmlns:a16="http://schemas.microsoft.com/office/drawing/2014/main" id="{C5DB654E-729B-475E-90A3-6ACA8725896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443621" y="4020049"/>
            <a:ext cx="1210199" cy="291300"/>
          </a:xfrm>
        </p:spPr>
        <p:txBody>
          <a:bodyPr anchor="ctr"/>
          <a:lstStyle/>
          <a:p>
            <a:pPr lvl="0"/>
            <a:r>
              <a:rPr lang="en-US" sz="1800">
                <a:solidFill>
                  <a:srgbClr val="DA3B3B"/>
                </a:solidFill>
                <a:cs typeface="B Nazanin" pitchFamily="2" charset="-78"/>
              </a:rPr>
              <a:t>2019</a:t>
            </a:r>
          </a:p>
        </p:txBody>
      </p:sp>
      <p:sp>
        <p:nvSpPr>
          <p:cNvPr id="14" name="Google Shape;261;p33">
            <a:extLst>
              <a:ext uri="{FF2B5EF4-FFF2-40B4-BE49-F238E27FC236}">
                <a16:creationId xmlns:a16="http://schemas.microsoft.com/office/drawing/2014/main" id="{C36E8505-62F3-41D0-A9E2-7DEDF4D1108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651647" y="2182133"/>
            <a:ext cx="2113498" cy="611404"/>
          </a:xfrm>
        </p:spPr>
        <p:txBody>
          <a:bodyPr/>
          <a:lstStyle/>
          <a:p>
            <a:pPr marL="0" lvl="0" indent="0" algn="r">
              <a:spcAft>
                <a:spcPts val="1600"/>
              </a:spcAft>
              <a:buNone/>
            </a:pPr>
            <a:r>
              <a:rPr lang="fa-IR" sz="1400" dirty="0">
                <a:cs typeface="B Nazanin" pitchFamily="2" charset="-78"/>
              </a:rPr>
              <a:t>قالب پاورپوینت </a:t>
            </a:r>
            <a:r>
              <a:rPr lang="ar-SA" sz="1400" dirty="0">
                <a:cs typeface="B Nazanin" pitchFamily="2" charset="-78"/>
              </a:rPr>
              <a:t>ر</a:t>
            </a:r>
            <a:r>
              <a:rPr lang="fa-IR" sz="1400" dirty="0">
                <a:cs typeface="B Nazanin" pitchFamily="2" charset="-78"/>
              </a:rPr>
              <a:t>ژیم غذایی قابل ویرایش می باشد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15" name="Google Shape;262;p33">
            <a:extLst>
              <a:ext uri="{FF2B5EF4-FFF2-40B4-BE49-F238E27FC236}">
                <a16:creationId xmlns:a16="http://schemas.microsoft.com/office/drawing/2014/main" id="{64B5E226-993A-4030-A5FE-A4FE5079CC8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443621" y="3010762"/>
            <a:ext cx="2113498" cy="611404"/>
          </a:xfrm>
        </p:spPr>
        <p:txBody>
          <a:bodyPr/>
          <a:lstStyle/>
          <a:p>
            <a:pPr marL="0" lvl="0" indent="0" algn="r">
              <a:spcAft>
                <a:spcPts val="1600"/>
              </a:spcAft>
              <a:buNone/>
            </a:pPr>
            <a:r>
              <a:rPr lang="fa-IR" sz="1400" dirty="0">
                <a:cs typeface="B Nazanin" pitchFamily="2" charset="-78"/>
              </a:rPr>
              <a:t>قالب پاورپوینت </a:t>
            </a:r>
            <a:r>
              <a:rPr lang="ar-SA" sz="1400" dirty="0">
                <a:cs typeface="B Nazanin" pitchFamily="2" charset="-78"/>
              </a:rPr>
              <a:t>ر</a:t>
            </a:r>
            <a:r>
              <a:rPr lang="fa-IR" sz="1400" dirty="0">
                <a:cs typeface="B Nazanin" pitchFamily="2" charset="-78"/>
              </a:rPr>
              <a:t>ژیم غذایی قابل ویرایش می باشد</a:t>
            </a:r>
            <a:endParaRPr lang="en-US" sz="1400" dirty="0">
              <a:cs typeface="B Nazanin" pitchFamily="2" charset="-78"/>
            </a:endParaRPr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endParaRPr lang="en-US" sz="1400" dirty="0">
              <a:cs typeface="B Nazanin" pitchFamily="2" charset="-78"/>
            </a:endParaRPr>
          </a:p>
        </p:txBody>
      </p:sp>
      <p:sp>
        <p:nvSpPr>
          <p:cNvPr id="16" name="Google Shape;263;p33">
            <a:extLst>
              <a:ext uri="{FF2B5EF4-FFF2-40B4-BE49-F238E27FC236}">
                <a16:creationId xmlns:a16="http://schemas.microsoft.com/office/drawing/2014/main" id="{F47C0505-6F00-4B1F-963B-D8517A7DF31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653695" y="3842820"/>
            <a:ext cx="2113498" cy="611404"/>
          </a:xfrm>
        </p:spPr>
        <p:txBody>
          <a:bodyPr/>
          <a:lstStyle/>
          <a:p>
            <a:pPr marL="0" lvl="0" indent="0" algn="r">
              <a:spcAft>
                <a:spcPts val="1600"/>
              </a:spcAft>
              <a:buNone/>
            </a:pPr>
            <a:r>
              <a:rPr lang="fa-IR" sz="1400" dirty="0">
                <a:cs typeface="B Nazanin" pitchFamily="2" charset="-78"/>
              </a:rPr>
              <a:t>قالب پاورپوینت </a:t>
            </a:r>
            <a:r>
              <a:rPr lang="ar-SA" sz="1400" dirty="0">
                <a:cs typeface="B Nazanin" pitchFamily="2" charset="-78"/>
              </a:rPr>
              <a:t>ر</a:t>
            </a:r>
            <a:r>
              <a:rPr lang="fa-IR" sz="1400" dirty="0">
                <a:cs typeface="B Nazanin" pitchFamily="2" charset="-78"/>
              </a:rPr>
              <a:t>ژیم غذایی قابل ویرایش می باشد</a:t>
            </a:r>
            <a:endParaRPr lang="en-US" sz="1400" dirty="0">
              <a:cs typeface="B Nazanin" pitchFamily="2" charset="-78"/>
            </a:endParaRPr>
          </a:p>
        </p:txBody>
      </p:sp>
      <p:grpSp>
        <p:nvGrpSpPr>
          <p:cNvPr id="18" name="Group 4">
            <a:extLst>
              <a:ext uri="{FF2B5EF4-FFF2-40B4-BE49-F238E27FC236}">
                <a16:creationId xmlns:a16="http://schemas.microsoft.com/office/drawing/2014/main" id="{6006160C-B568-7AA1-4CE1-4EE491E507E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1213" y="820738"/>
            <a:ext cx="2206624" cy="2190750"/>
            <a:chOff x="511" y="517"/>
            <a:chExt cx="1390" cy="1380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0B70F100-2C15-57A2-3779-9F680F0A5A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" y="711"/>
              <a:ext cx="1390" cy="1186"/>
            </a:xfrm>
            <a:custGeom>
              <a:avLst/>
              <a:gdLst>
                <a:gd name="T0" fmla="*/ 250 w 265"/>
                <a:gd name="T1" fmla="*/ 90 h 226"/>
                <a:gd name="T2" fmla="*/ 208 w 265"/>
                <a:gd name="T3" fmla="*/ 45 h 226"/>
                <a:gd name="T4" fmla="*/ 180 w 265"/>
                <a:gd name="T5" fmla="*/ 16 h 226"/>
                <a:gd name="T6" fmla="*/ 96 w 265"/>
                <a:gd name="T7" fmla="*/ 31 h 226"/>
                <a:gd name="T8" fmla="*/ 87 w 265"/>
                <a:gd name="T9" fmla="*/ 38 h 226"/>
                <a:gd name="T10" fmla="*/ 75 w 265"/>
                <a:gd name="T11" fmla="*/ 50 h 226"/>
                <a:gd name="T12" fmla="*/ 85 w 265"/>
                <a:gd name="T13" fmla="*/ 64 h 226"/>
                <a:gd name="T14" fmla="*/ 103 w 265"/>
                <a:gd name="T15" fmla="*/ 60 h 226"/>
                <a:gd name="T16" fmla="*/ 123 w 265"/>
                <a:gd name="T17" fmla="*/ 40 h 226"/>
                <a:gd name="T18" fmla="*/ 141 w 265"/>
                <a:gd name="T19" fmla="*/ 42 h 226"/>
                <a:gd name="T20" fmla="*/ 137 w 265"/>
                <a:gd name="T21" fmla="*/ 54 h 226"/>
                <a:gd name="T22" fmla="*/ 117 w 265"/>
                <a:gd name="T23" fmla="*/ 82 h 226"/>
                <a:gd name="T24" fmla="*/ 114 w 265"/>
                <a:gd name="T25" fmla="*/ 84 h 226"/>
                <a:gd name="T26" fmla="*/ 87 w 265"/>
                <a:gd name="T27" fmla="*/ 114 h 226"/>
                <a:gd name="T28" fmla="*/ 52 w 265"/>
                <a:gd name="T29" fmla="*/ 93 h 226"/>
                <a:gd name="T30" fmla="*/ 7 w 265"/>
                <a:gd name="T31" fmla="*/ 105 h 226"/>
                <a:gd name="T32" fmla="*/ 4 w 265"/>
                <a:gd name="T33" fmla="*/ 123 h 226"/>
                <a:gd name="T34" fmla="*/ 24 w 265"/>
                <a:gd name="T35" fmla="*/ 126 h 226"/>
                <a:gd name="T36" fmla="*/ 48 w 265"/>
                <a:gd name="T37" fmla="*/ 129 h 226"/>
                <a:gd name="T38" fmla="*/ 128 w 265"/>
                <a:gd name="T39" fmla="*/ 128 h 226"/>
                <a:gd name="T40" fmla="*/ 141 w 265"/>
                <a:gd name="T41" fmla="*/ 125 h 226"/>
                <a:gd name="T42" fmla="*/ 166 w 265"/>
                <a:gd name="T43" fmla="*/ 150 h 226"/>
                <a:gd name="T44" fmla="*/ 166 w 265"/>
                <a:gd name="T45" fmla="*/ 150 h 226"/>
                <a:gd name="T46" fmla="*/ 140 w 265"/>
                <a:gd name="T47" fmla="*/ 187 h 226"/>
                <a:gd name="T48" fmla="*/ 150 w 265"/>
                <a:gd name="T49" fmla="*/ 226 h 226"/>
                <a:gd name="T50" fmla="*/ 182 w 265"/>
                <a:gd name="T51" fmla="*/ 226 h 226"/>
                <a:gd name="T52" fmla="*/ 180 w 265"/>
                <a:gd name="T53" fmla="*/ 211 h 226"/>
                <a:gd name="T54" fmla="*/ 182 w 265"/>
                <a:gd name="T55" fmla="*/ 177 h 226"/>
                <a:gd name="T56" fmla="*/ 194 w 265"/>
                <a:gd name="T57" fmla="*/ 161 h 226"/>
                <a:gd name="T58" fmla="*/ 194 w 265"/>
                <a:gd name="T59" fmla="*/ 161 h 226"/>
                <a:gd name="T60" fmla="*/ 194 w 265"/>
                <a:gd name="T61" fmla="*/ 161 h 226"/>
                <a:gd name="T62" fmla="*/ 195 w 265"/>
                <a:gd name="T63" fmla="*/ 128 h 226"/>
                <a:gd name="T64" fmla="*/ 163 w 265"/>
                <a:gd name="T65" fmla="*/ 91 h 226"/>
                <a:gd name="T66" fmla="*/ 163 w 265"/>
                <a:gd name="T67" fmla="*/ 91 h 226"/>
                <a:gd name="T68" fmla="*/ 178 w 265"/>
                <a:gd name="T69" fmla="*/ 78 h 226"/>
                <a:gd name="T70" fmla="*/ 187 w 265"/>
                <a:gd name="T71" fmla="*/ 78 h 226"/>
                <a:gd name="T72" fmla="*/ 244 w 265"/>
                <a:gd name="T73" fmla="*/ 119 h 226"/>
                <a:gd name="T74" fmla="*/ 259 w 265"/>
                <a:gd name="T75" fmla="*/ 114 h 226"/>
                <a:gd name="T76" fmla="*/ 250 w 265"/>
                <a:gd name="T77" fmla="*/ 9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5" h="226">
                  <a:moveTo>
                    <a:pt x="250" y="90"/>
                  </a:moveTo>
                  <a:cubicBezTo>
                    <a:pt x="224" y="85"/>
                    <a:pt x="212" y="69"/>
                    <a:pt x="208" y="45"/>
                  </a:cubicBezTo>
                  <a:cubicBezTo>
                    <a:pt x="205" y="29"/>
                    <a:pt x="193" y="20"/>
                    <a:pt x="180" y="16"/>
                  </a:cubicBezTo>
                  <a:cubicBezTo>
                    <a:pt x="150" y="8"/>
                    <a:pt x="120" y="0"/>
                    <a:pt x="96" y="31"/>
                  </a:cubicBezTo>
                  <a:cubicBezTo>
                    <a:pt x="94" y="34"/>
                    <a:pt x="90" y="37"/>
                    <a:pt x="87" y="38"/>
                  </a:cubicBezTo>
                  <a:cubicBezTo>
                    <a:pt x="80" y="39"/>
                    <a:pt x="74" y="41"/>
                    <a:pt x="75" y="50"/>
                  </a:cubicBezTo>
                  <a:cubicBezTo>
                    <a:pt x="75" y="56"/>
                    <a:pt x="79" y="61"/>
                    <a:pt x="85" y="64"/>
                  </a:cubicBezTo>
                  <a:cubicBezTo>
                    <a:pt x="92" y="68"/>
                    <a:pt x="98" y="64"/>
                    <a:pt x="103" y="60"/>
                  </a:cubicBezTo>
                  <a:cubicBezTo>
                    <a:pt x="109" y="53"/>
                    <a:pt x="116" y="46"/>
                    <a:pt x="123" y="40"/>
                  </a:cubicBezTo>
                  <a:cubicBezTo>
                    <a:pt x="129" y="36"/>
                    <a:pt x="137" y="38"/>
                    <a:pt x="141" y="42"/>
                  </a:cubicBezTo>
                  <a:cubicBezTo>
                    <a:pt x="147" y="48"/>
                    <a:pt x="139" y="51"/>
                    <a:pt x="137" y="54"/>
                  </a:cubicBezTo>
                  <a:cubicBezTo>
                    <a:pt x="130" y="64"/>
                    <a:pt x="124" y="73"/>
                    <a:pt x="117" y="82"/>
                  </a:cubicBezTo>
                  <a:cubicBezTo>
                    <a:pt x="116" y="83"/>
                    <a:pt x="115" y="83"/>
                    <a:pt x="114" y="84"/>
                  </a:cubicBezTo>
                  <a:cubicBezTo>
                    <a:pt x="105" y="95"/>
                    <a:pt x="98" y="111"/>
                    <a:pt x="87" y="114"/>
                  </a:cubicBezTo>
                  <a:cubicBezTo>
                    <a:pt x="75" y="117"/>
                    <a:pt x="64" y="101"/>
                    <a:pt x="52" y="93"/>
                  </a:cubicBezTo>
                  <a:cubicBezTo>
                    <a:pt x="32" y="80"/>
                    <a:pt x="23" y="82"/>
                    <a:pt x="7" y="105"/>
                  </a:cubicBezTo>
                  <a:cubicBezTo>
                    <a:pt x="3" y="110"/>
                    <a:pt x="0" y="116"/>
                    <a:pt x="4" y="123"/>
                  </a:cubicBezTo>
                  <a:cubicBezTo>
                    <a:pt x="10" y="130"/>
                    <a:pt x="17" y="130"/>
                    <a:pt x="24" y="126"/>
                  </a:cubicBezTo>
                  <a:cubicBezTo>
                    <a:pt x="33" y="119"/>
                    <a:pt x="39" y="122"/>
                    <a:pt x="48" y="129"/>
                  </a:cubicBezTo>
                  <a:cubicBezTo>
                    <a:pt x="89" y="165"/>
                    <a:pt x="89" y="165"/>
                    <a:pt x="128" y="128"/>
                  </a:cubicBezTo>
                  <a:cubicBezTo>
                    <a:pt x="132" y="125"/>
                    <a:pt x="136" y="119"/>
                    <a:pt x="141" y="125"/>
                  </a:cubicBezTo>
                  <a:cubicBezTo>
                    <a:pt x="150" y="133"/>
                    <a:pt x="161" y="138"/>
                    <a:pt x="166" y="150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57" y="162"/>
                    <a:pt x="148" y="174"/>
                    <a:pt x="140" y="187"/>
                  </a:cubicBezTo>
                  <a:cubicBezTo>
                    <a:pt x="125" y="209"/>
                    <a:pt x="127" y="216"/>
                    <a:pt x="150" y="226"/>
                  </a:cubicBezTo>
                  <a:cubicBezTo>
                    <a:pt x="161" y="226"/>
                    <a:pt x="172" y="226"/>
                    <a:pt x="182" y="226"/>
                  </a:cubicBezTo>
                  <a:cubicBezTo>
                    <a:pt x="182" y="221"/>
                    <a:pt x="185" y="215"/>
                    <a:pt x="180" y="211"/>
                  </a:cubicBezTo>
                  <a:cubicBezTo>
                    <a:pt x="162" y="198"/>
                    <a:pt x="176" y="187"/>
                    <a:pt x="182" y="177"/>
                  </a:cubicBezTo>
                  <a:cubicBezTo>
                    <a:pt x="186" y="172"/>
                    <a:pt x="190" y="167"/>
                    <a:pt x="194" y="161"/>
                  </a:cubicBezTo>
                  <a:cubicBezTo>
                    <a:pt x="194" y="161"/>
                    <a:pt x="194" y="161"/>
                    <a:pt x="194" y="161"/>
                  </a:cubicBezTo>
                  <a:cubicBezTo>
                    <a:pt x="194" y="161"/>
                    <a:pt x="194" y="161"/>
                    <a:pt x="194" y="161"/>
                  </a:cubicBezTo>
                  <a:cubicBezTo>
                    <a:pt x="208" y="151"/>
                    <a:pt x="205" y="140"/>
                    <a:pt x="195" y="128"/>
                  </a:cubicBezTo>
                  <a:cubicBezTo>
                    <a:pt x="184" y="116"/>
                    <a:pt x="174" y="104"/>
                    <a:pt x="163" y="91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8" y="87"/>
                    <a:pt x="173" y="82"/>
                    <a:pt x="178" y="78"/>
                  </a:cubicBezTo>
                  <a:cubicBezTo>
                    <a:pt x="181" y="75"/>
                    <a:pt x="185" y="73"/>
                    <a:pt x="187" y="78"/>
                  </a:cubicBezTo>
                  <a:cubicBezTo>
                    <a:pt x="196" y="106"/>
                    <a:pt x="227" y="102"/>
                    <a:pt x="244" y="119"/>
                  </a:cubicBezTo>
                  <a:cubicBezTo>
                    <a:pt x="249" y="124"/>
                    <a:pt x="256" y="120"/>
                    <a:pt x="259" y="114"/>
                  </a:cubicBezTo>
                  <a:cubicBezTo>
                    <a:pt x="265" y="103"/>
                    <a:pt x="264" y="92"/>
                    <a:pt x="250" y="90"/>
                  </a:cubicBezTo>
                  <a:close/>
                </a:path>
              </a:pathLst>
            </a:custGeom>
            <a:solidFill>
              <a:srgbClr val="15A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41953575-2C3F-D73E-E85F-C8018A023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7" y="517"/>
              <a:ext cx="357" cy="315"/>
            </a:xfrm>
            <a:custGeom>
              <a:avLst/>
              <a:gdLst>
                <a:gd name="T0" fmla="*/ 33 w 68"/>
                <a:gd name="T1" fmla="*/ 59 h 60"/>
                <a:gd name="T2" fmla="*/ 60 w 68"/>
                <a:gd name="T3" fmla="*/ 40 h 60"/>
                <a:gd name="T4" fmla="*/ 60 w 68"/>
                <a:gd name="T5" fmla="*/ 40 h 60"/>
                <a:gd name="T6" fmla="*/ 50 w 68"/>
                <a:gd name="T7" fmla="*/ 8 h 60"/>
                <a:gd name="T8" fmla="*/ 19 w 68"/>
                <a:gd name="T9" fmla="*/ 8 h 60"/>
                <a:gd name="T10" fmla="*/ 8 w 68"/>
                <a:gd name="T11" fmla="*/ 39 h 60"/>
                <a:gd name="T12" fmla="*/ 33 w 68"/>
                <a:gd name="T13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0">
                  <a:moveTo>
                    <a:pt x="33" y="59"/>
                  </a:moveTo>
                  <a:cubicBezTo>
                    <a:pt x="47" y="60"/>
                    <a:pt x="57" y="54"/>
                    <a:pt x="6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8" y="26"/>
                    <a:pt x="61" y="16"/>
                    <a:pt x="50" y="8"/>
                  </a:cubicBezTo>
                  <a:cubicBezTo>
                    <a:pt x="40" y="0"/>
                    <a:pt x="29" y="0"/>
                    <a:pt x="19" y="8"/>
                  </a:cubicBezTo>
                  <a:cubicBezTo>
                    <a:pt x="8" y="15"/>
                    <a:pt x="0" y="25"/>
                    <a:pt x="8" y="39"/>
                  </a:cubicBezTo>
                  <a:cubicBezTo>
                    <a:pt x="10" y="53"/>
                    <a:pt x="20" y="59"/>
                    <a:pt x="33" y="59"/>
                  </a:cubicBezTo>
                  <a:close/>
                </a:path>
              </a:pathLst>
            </a:custGeom>
            <a:solidFill>
              <a:srgbClr val="15A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8;p34">
            <a:extLst>
              <a:ext uri="{FF2B5EF4-FFF2-40B4-BE49-F238E27FC236}">
                <a16:creationId xmlns:a16="http://schemas.microsoft.com/office/drawing/2014/main" id="{CB776597-06C1-4548-8103-A2449E35A878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927768" y="1042351"/>
            <a:ext cx="2390104" cy="930301"/>
          </a:xfrm>
        </p:spPr>
        <p:txBody>
          <a:bodyPr anchor="b"/>
          <a:lstStyle/>
          <a:p>
            <a:pPr marL="0" lvl="0" indent="0" algn="r">
              <a:buNone/>
            </a:pPr>
            <a:r>
              <a:rPr lang="fa-IR" sz="1600" dirty="0">
                <a:solidFill>
                  <a:srgbClr val="66CCFF"/>
                </a:solidFill>
                <a:latin typeface="Righteous"/>
                <a:cs typeface="B Nazanin" pitchFamily="2" charset="-78"/>
              </a:rPr>
              <a:t>قالب پاورپوینت رزیم غذایی قابل ویرایش می باشد</a:t>
            </a:r>
            <a:endParaRPr lang="en-US" sz="1600" dirty="0">
              <a:solidFill>
                <a:srgbClr val="66CCFF"/>
              </a:solidFill>
              <a:latin typeface="Righteous"/>
              <a:cs typeface="B Nazanin" pitchFamily="2" charset="-78"/>
            </a:endParaRPr>
          </a:p>
        </p:txBody>
      </p:sp>
      <p:sp>
        <p:nvSpPr>
          <p:cNvPr id="3" name="Google Shape;269;p34">
            <a:extLst>
              <a:ext uri="{FF2B5EF4-FFF2-40B4-BE49-F238E27FC236}">
                <a16:creationId xmlns:a16="http://schemas.microsoft.com/office/drawing/2014/main" id="{4CEBB687-49E7-4CCD-8063-9BD710CDBEAA}"/>
              </a:ext>
            </a:extLst>
          </p:cNvPr>
          <p:cNvSpPr/>
          <p:nvPr/>
        </p:nvSpPr>
        <p:spPr>
          <a:xfrm>
            <a:off x="4774228" y="828647"/>
            <a:ext cx="4230480" cy="4149784"/>
          </a:xfrm>
          <a:prstGeom prst="rect">
            <a:avLst/>
          </a:prstGeom>
          <a:solidFill>
            <a:srgbClr val="99FF99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  <p:sp>
        <p:nvSpPr>
          <p:cNvPr id="4" name="Google Shape;271;p34">
            <a:extLst>
              <a:ext uri="{FF2B5EF4-FFF2-40B4-BE49-F238E27FC236}">
                <a16:creationId xmlns:a16="http://schemas.microsoft.com/office/drawing/2014/main" id="{9F390D5E-4E31-420A-856C-6CC5682F8C2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67417" y="2077177"/>
            <a:ext cx="4525759" cy="2278501"/>
          </a:xfrm>
        </p:spPr>
        <p:txBody>
          <a:bodyPr/>
          <a:lstStyle/>
          <a:p>
            <a:pPr lvl="0" indent="-317497" algn="r" rtl="1">
              <a:lnSpc>
                <a:spcPct val="200000"/>
              </a:lnSpc>
              <a:buSzPts val="1400"/>
            </a:pPr>
            <a:r>
              <a:rPr lang="fa-IR" sz="1400" dirty="0">
                <a:cs typeface="B Nazanin" pitchFamily="2" charset="-78"/>
              </a:rPr>
              <a:t>در اینجا می توانید علائم مشاهده شده در بیمار را فهرست کنید</a:t>
            </a:r>
          </a:p>
          <a:p>
            <a:pPr lvl="0" indent="-317497" algn="r" rtl="1">
              <a:lnSpc>
                <a:spcPct val="200000"/>
              </a:lnSpc>
              <a:buSzPts val="1400"/>
            </a:pPr>
            <a:r>
              <a:rPr lang="fa-IR" sz="1400" dirty="0">
                <a:cs typeface="B Nazanin" pitchFamily="2" charset="-78"/>
              </a:rPr>
              <a:t>در اینجا می توانید علائم مشاهده شده در بیمار را فهرست کنید</a:t>
            </a:r>
          </a:p>
          <a:p>
            <a:pPr lvl="0" indent="-317497" algn="r" rtl="1">
              <a:lnSpc>
                <a:spcPct val="200000"/>
              </a:lnSpc>
              <a:buSzPts val="1400"/>
            </a:pPr>
            <a:r>
              <a:rPr lang="fa-IR" sz="1400" dirty="0">
                <a:cs typeface="B Nazanin" pitchFamily="2" charset="-78"/>
              </a:rPr>
              <a:t>در اینجا می توانید علائم مشاهده شده در بیمار را فهرست کنید</a:t>
            </a:r>
          </a:p>
          <a:p>
            <a:pPr lvl="0" indent="-317497" algn="r" rtl="1">
              <a:lnSpc>
                <a:spcPct val="200000"/>
              </a:lnSpc>
              <a:buSzPts val="1400"/>
            </a:pPr>
            <a:r>
              <a:rPr lang="fa-IR" sz="1400" dirty="0">
                <a:cs typeface="B Nazanin" pitchFamily="2" charset="-78"/>
              </a:rPr>
              <a:t>در اینجا می توانید علائم مشاهده شده در بیمار را فهرست کنید</a:t>
            </a:r>
          </a:p>
          <a:p>
            <a:pPr indent="-317497" algn="r" rtl="1">
              <a:lnSpc>
                <a:spcPct val="200000"/>
              </a:lnSpc>
              <a:buSzPts val="1400"/>
            </a:pPr>
            <a:r>
              <a:rPr lang="fa-IR" sz="1400" dirty="0">
                <a:cs typeface="B Nazanin" pitchFamily="2" charset="-78"/>
              </a:rPr>
              <a:t>در اینجا می توانید علائم مشاهده شده در بیمار را فهرست کنید</a:t>
            </a:r>
            <a:endParaRPr lang="en-US" sz="1400" dirty="0">
              <a:cs typeface="B Nazanin" pitchFamily="2" charset="-78"/>
            </a:endParaRPr>
          </a:p>
          <a:p>
            <a:pPr indent="-317497" algn="r" rtl="1">
              <a:lnSpc>
                <a:spcPct val="200000"/>
              </a:lnSpc>
              <a:buSzPts val="1400"/>
            </a:pPr>
            <a:r>
              <a:rPr lang="fa-IR" sz="1400" dirty="0">
                <a:cs typeface="B Nazanin" pitchFamily="2" charset="-78"/>
              </a:rPr>
              <a:t>در اینجا می توانید علائم مشاهده شده در بیمار را فهرست کنید</a:t>
            </a:r>
            <a:endParaRPr lang="en-US" sz="1400" dirty="0">
              <a:cs typeface="B Nazanin" pitchFamily="2" charset="-78"/>
            </a:endParaRPr>
          </a:p>
          <a:p>
            <a:pPr marL="139703" lvl="0" indent="0" algn="r" rtl="1">
              <a:lnSpc>
                <a:spcPct val="200000"/>
              </a:lnSpc>
              <a:buSzPts val="1400"/>
              <a:buNone/>
            </a:pPr>
            <a:endParaRPr lang="en-US" sz="1400" dirty="0">
              <a:cs typeface="B Nazanin" pitchFamily="2" charset="-78"/>
            </a:endParaRPr>
          </a:p>
        </p:txBody>
      </p:sp>
      <p:sp>
        <p:nvSpPr>
          <p:cNvPr id="5" name="Google Shape;272;p34">
            <a:extLst>
              <a:ext uri="{FF2B5EF4-FFF2-40B4-BE49-F238E27FC236}">
                <a16:creationId xmlns:a16="http://schemas.microsoft.com/office/drawing/2014/main" id="{9BA5E1DF-FDF0-43A5-AFCD-1E9F51B27BA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1060045" y="881728"/>
            <a:ext cx="7007403" cy="572697"/>
          </a:xfrm>
        </p:spPr>
        <p:txBody>
          <a:bodyPr/>
          <a:lstStyle/>
          <a:p>
            <a:pPr lvl="0"/>
            <a:r>
              <a:rPr lang="fa-IR" dirty="0">
                <a:solidFill>
                  <a:srgbClr val="00B0FF"/>
                </a:solidFill>
                <a:cs typeface="B Nazanin" panose="00000700000000000000" pitchFamily="2" charset="-78"/>
              </a:rPr>
              <a:t>بازبینی سیستم</a:t>
            </a:r>
            <a:endParaRPr lang="en-US" dirty="0">
              <a:solidFill>
                <a:srgbClr val="00B0FF"/>
              </a:solidFill>
              <a:cs typeface="B Nazanin" panose="00000700000000000000" pitchFamily="2" charset="-78"/>
            </a:endParaRPr>
          </a:p>
        </p:txBody>
      </p:sp>
      <p:grpSp>
        <p:nvGrpSpPr>
          <p:cNvPr id="6" name="Grupo 8">
            <a:extLst>
              <a:ext uri="{FF2B5EF4-FFF2-40B4-BE49-F238E27FC236}">
                <a16:creationId xmlns:a16="http://schemas.microsoft.com/office/drawing/2014/main" id="{940943C5-4AE4-4994-8F06-D277F7456062}"/>
              </a:ext>
            </a:extLst>
          </p:cNvPr>
          <p:cNvGrpSpPr/>
          <p:nvPr/>
        </p:nvGrpSpPr>
        <p:grpSpPr>
          <a:xfrm>
            <a:off x="5424723" y="1165229"/>
            <a:ext cx="3038139" cy="3572249"/>
            <a:chOff x="5424723" y="1165229"/>
            <a:chExt cx="3038139" cy="3572249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F8D460BE-995E-46E2-A1E1-CD758848627C}"/>
                </a:ext>
              </a:extLst>
            </p:cNvPr>
            <p:cNvSpPr/>
            <p:nvPr/>
          </p:nvSpPr>
          <p:spPr>
            <a:xfrm>
              <a:off x="5505126" y="3485464"/>
              <a:ext cx="2877333" cy="125201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09"/>
                <a:gd name="f7" fmla="val 91"/>
                <a:gd name="f8" fmla="val 205"/>
                <a:gd name="f9" fmla="val 33"/>
                <a:gd name="f10" fmla="val 202"/>
                <a:gd name="f11" fmla="val 58"/>
                <a:gd name="f12" fmla="val 190"/>
                <a:gd name="f13" fmla="val 77"/>
                <a:gd name="f14" fmla="val 169"/>
                <a:gd name="f15" fmla="val 126"/>
                <a:gd name="f16" fmla="val 83"/>
                <a:gd name="f17" fmla="val 41"/>
                <a:gd name="f18" fmla="val 21"/>
                <a:gd name="f19" fmla="val 78"/>
                <a:gd name="f20" fmla="val 8"/>
                <a:gd name="f21" fmla="val 60"/>
                <a:gd name="f22" fmla="val 5"/>
                <a:gd name="f23" fmla="val 35"/>
                <a:gd name="f24" fmla="val 2"/>
                <a:gd name="f25" fmla="val 32"/>
                <a:gd name="f26" fmla="val 1"/>
                <a:gd name="f27" fmla="val 80"/>
                <a:gd name="f28" fmla="val 129"/>
                <a:gd name="f29" fmla="val 177"/>
                <a:gd name="f30" fmla="val 207"/>
                <a:gd name="f31" fmla="+- 0 0 -90"/>
                <a:gd name="f32" fmla="*/ f3 1 209"/>
                <a:gd name="f33" fmla="*/ f4 1 91"/>
                <a:gd name="f34" fmla="+- f7 0 f5"/>
                <a:gd name="f35" fmla="+- f6 0 f5"/>
                <a:gd name="f36" fmla="*/ f31 f0 1"/>
                <a:gd name="f37" fmla="*/ f35 1 209"/>
                <a:gd name="f38" fmla="*/ f34 1 91"/>
                <a:gd name="f39" fmla="*/ 205 f35 1"/>
                <a:gd name="f40" fmla="*/ 33 f34 1"/>
                <a:gd name="f41" fmla="*/ 169 f35 1"/>
                <a:gd name="f42" fmla="*/ 91 f34 1"/>
                <a:gd name="f43" fmla="*/ 41 f35 1"/>
                <a:gd name="f44" fmla="*/ 5 f35 1"/>
                <a:gd name="f45" fmla="*/ 35 f34 1"/>
                <a:gd name="f46" fmla="*/ 32 f35 1"/>
                <a:gd name="f47" fmla="*/ 1 f34 1"/>
                <a:gd name="f48" fmla="*/ 177 f35 1"/>
                <a:gd name="f49" fmla="*/ f36 1 f2"/>
                <a:gd name="f50" fmla="*/ f39 1 209"/>
                <a:gd name="f51" fmla="*/ f40 1 91"/>
                <a:gd name="f52" fmla="*/ f41 1 209"/>
                <a:gd name="f53" fmla="*/ f42 1 91"/>
                <a:gd name="f54" fmla="*/ f43 1 209"/>
                <a:gd name="f55" fmla="*/ f44 1 209"/>
                <a:gd name="f56" fmla="*/ f45 1 91"/>
                <a:gd name="f57" fmla="*/ f46 1 209"/>
                <a:gd name="f58" fmla="*/ f47 1 91"/>
                <a:gd name="f59" fmla="*/ f48 1 209"/>
                <a:gd name="f60" fmla="*/ 0 1 f37"/>
                <a:gd name="f61" fmla="*/ f6 1 f37"/>
                <a:gd name="f62" fmla="*/ 0 1 f38"/>
                <a:gd name="f63" fmla="*/ f7 1 f38"/>
                <a:gd name="f64" fmla="+- f49 0 f1"/>
                <a:gd name="f65" fmla="*/ f50 1 f37"/>
                <a:gd name="f66" fmla="*/ f51 1 f38"/>
                <a:gd name="f67" fmla="*/ f52 1 f37"/>
                <a:gd name="f68" fmla="*/ f53 1 f38"/>
                <a:gd name="f69" fmla="*/ f54 1 f37"/>
                <a:gd name="f70" fmla="*/ f55 1 f37"/>
                <a:gd name="f71" fmla="*/ f56 1 f38"/>
                <a:gd name="f72" fmla="*/ f57 1 f37"/>
                <a:gd name="f73" fmla="*/ f58 1 f38"/>
                <a:gd name="f74" fmla="*/ f59 1 f37"/>
                <a:gd name="f75" fmla="*/ f60 f32 1"/>
                <a:gd name="f76" fmla="*/ f61 f32 1"/>
                <a:gd name="f77" fmla="*/ f63 f33 1"/>
                <a:gd name="f78" fmla="*/ f62 f33 1"/>
                <a:gd name="f79" fmla="*/ f65 f32 1"/>
                <a:gd name="f80" fmla="*/ f66 f33 1"/>
                <a:gd name="f81" fmla="*/ f67 f32 1"/>
                <a:gd name="f82" fmla="*/ f68 f33 1"/>
                <a:gd name="f83" fmla="*/ f69 f32 1"/>
                <a:gd name="f84" fmla="*/ f70 f32 1"/>
                <a:gd name="f85" fmla="*/ f71 f33 1"/>
                <a:gd name="f86" fmla="*/ f72 f32 1"/>
                <a:gd name="f87" fmla="*/ f73 f33 1"/>
                <a:gd name="f88" fmla="*/ f74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4">
                  <a:pos x="f79" y="f80"/>
                </a:cxn>
                <a:cxn ang="f64">
                  <a:pos x="f81" y="f82"/>
                </a:cxn>
                <a:cxn ang="f64">
                  <a:pos x="f83" y="f82"/>
                </a:cxn>
                <a:cxn ang="f64">
                  <a:pos x="f84" y="f85"/>
                </a:cxn>
                <a:cxn ang="f64">
                  <a:pos x="f86" y="f87"/>
                </a:cxn>
                <a:cxn ang="f64">
                  <a:pos x="f88" y="f87"/>
                </a:cxn>
                <a:cxn ang="f64">
                  <a:pos x="f79" y="f80"/>
                </a:cxn>
              </a:cxnLst>
              <a:rect l="f75" t="f78" r="f76" b="f77"/>
              <a:pathLst>
                <a:path w="209" h="91">
                  <a:moveTo>
                    <a:pt x="f8" y="f9"/>
                  </a:moveTo>
                  <a:cubicBezTo>
                    <a:pt x="f10" y="f11"/>
                    <a:pt x="f12" y="f13"/>
                    <a:pt x="f14" y="f7"/>
                  </a:cubicBezTo>
                  <a:cubicBezTo>
                    <a:pt x="f15" y="f7"/>
                    <a:pt x="f16" y="f7"/>
                    <a:pt x="f17" y="f7"/>
                  </a:cubicBezTo>
                  <a:cubicBezTo>
                    <a:pt x="f18" y="f19"/>
                    <a:pt x="f20" y="f21"/>
                    <a:pt x="f22" y="f23"/>
                  </a:cubicBezTo>
                  <a:cubicBezTo>
                    <a:pt x="f5" y="f20"/>
                    <a:pt x="f22" y="f24"/>
                    <a:pt x="f25" y="f26"/>
                  </a:cubicBezTo>
                  <a:cubicBezTo>
                    <a:pt x="f27" y="f5"/>
                    <a:pt x="f28" y="f26"/>
                    <a:pt x="f29" y="f26"/>
                  </a:cubicBezTo>
                  <a:cubicBezTo>
                    <a:pt x="f30" y="f26"/>
                    <a:pt x="f6" y="f24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636D512-79D4-4D2E-A551-B691CC6A3BEC}"/>
                </a:ext>
              </a:extLst>
            </p:cNvPr>
            <p:cNvSpPr/>
            <p:nvPr/>
          </p:nvSpPr>
          <p:spPr>
            <a:xfrm>
              <a:off x="5424723" y="2130076"/>
              <a:ext cx="3038139" cy="183781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1"/>
                <a:gd name="f7" fmla="val 134"/>
                <a:gd name="f8" fmla="val 211"/>
                <a:gd name="f9" fmla="val 132"/>
                <a:gd name="f10" fmla="val 210"/>
                <a:gd name="f11" fmla="val 106"/>
                <a:gd name="f12" fmla="val 184"/>
                <a:gd name="f13" fmla="val 135"/>
                <a:gd name="f14" fmla="val 87"/>
                <a:gd name="f15" fmla="val 38"/>
                <a:gd name="f16" fmla="val 12"/>
                <a:gd name="f17" fmla="val 11"/>
                <a:gd name="f18" fmla="val 107"/>
                <a:gd name="f19" fmla="val 97"/>
                <a:gd name="f20" fmla="val 65"/>
                <a:gd name="f21" fmla="val 39"/>
                <a:gd name="f22" fmla="val 37"/>
                <a:gd name="f23" fmla="val 40"/>
                <a:gd name="f24" fmla="val 36"/>
                <a:gd name="f25" fmla="val 35"/>
                <a:gd name="f26" fmla="val 43"/>
                <a:gd name="f27" fmla="val 8"/>
                <a:gd name="f28" fmla="val 44"/>
                <a:gd name="f29" fmla="val 7"/>
                <a:gd name="f30" fmla="val 71"/>
                <a:gd name="f31" fmla="val 1"/>
                <a:gd name="f32" fmla="val 123"/>
                <a:gd name="f33" fmla="val 149"/>
                <a:gd name="f34" fmla="val 153"/>
                <a:gd name="f35" fmla="val 156"/>
                <a:gd name="f36" fmla="val 159"/>
                <a:gd name="f37" fmla="val 175"/>
                <a:gd name="f38" fmla="val 4"/>
                <a:gd name="f39" fmla="val 183"/>
                <a:gd name="f40" fmla="val 10"/>
                <a:gd name="f41" fmla="val 181"/>
                <a:gd name="f42" fmla="val 27"/>
                <a:gd name="f43" fmla="val 31"/>
                <a:gd name="f44" fmla="val 179"/>
                <a:gd name="f45" fmla="val 209"/>
                <a:gd name="f46" fmla="val 64"/>
                <a:gd name="f47" fmla="val 95"/>
                <a:gd name="f48" fmla="+- 0 0 -90"/>
                <a:gd name="f49" fmla="*/ f3 1 221"/>
                <a:gd name="f50" fmla="*/ f4 1 134"/>
                <a:gd name="f51" fmla="+- f7 0 f5"/>
                <a:gd name="f52" fmla="+- f6 0 f5"/>
                <a:gd name="f53" fmla="*/ f48 f0 1"/>
                <a:gd name="f54" fmla="*/ f52 1 221"/>
                <a:gd name="f55" fmla="*/ f51 1 134"/>
                <a:gd name="f56" fmla="*/ 211 f52 1"/>
                <a:gd name="f57" fmla="*/ 132 f51 1"/>
                <a:gd name="f58" fmla="*/ 184 f52 1"/>
                <a:gd name="f59" fmla="*/ 106 f51 1"/>
                <a:gd name="f60" fmla="*/ 38 f52 1"/>
                <a:gd name="f61" fmla="*/ 11 f52 1"/>
                <a:gd name="f62" fmla="*/ 134 f51 1"/>
                <a:gd name="f63" fmla="*/ 38 f51 1"/>
                <a:gd name="f64" fmla="*/ 40 f52 1"/>
                <a:gd name="f65" fmla="*/ 35 f51 1"/>
                <a:gd name="f66" fmla="*/ 71 f52 1"/>
                <a:gd name="f67" fmla="*/ 8 f51 1"/>
                <a:gd name="f68" fmla="*/ 149 f52 1"/>
                <a:gd name="f69" fmla="*/ 159 f52 1"/>
                <a:gd name="f70" fmla="*/ 7 f51 1"/>
                <a:gd name="f71" fmla="*/ 181 f52 1"/>
                <a:gd name="f72" fmla="*/ 27 f51 1"/>
                <a:gd name="f73" fmla="*/ 183 f52 1"/>
                <a:gd name="f74" fmla="*/ f53 1 f2"/>
                <a:gd name="f75" fmla="*/ f56 1 221"/>
                <a:gd name="f76" fmla="*/ f57 1 134"/>
                <a:gd name="f77" fmla="*/ f58 1 221"/>
                <a:gd name="f78" fmla="*/ f59 1 134"/>
                <a:gd name="f79" fmla="*/ f60 1 221"/>
                <a:gd name="f80" fmla="*/ f61 1 221"/>
                <a:gd name="f81" fmla="*/ f62 1 134"/>
                <a:gd name="f82" fmla="*/ f63 1 134"/>
                <a:gd name="f83" fmla="*/ f64 1 221"/>
                <a:gd name="f84" fmla="*/ f65 1 134"/>
                <a:gd name="f85" fmla="*/ f66 1 221"/>
                <a:gd name="f86" fmla="*/ f67 1 134"/>
                <a:gd name="f87" fmla="*/ f68 1 221"/>
                <a:gd name="f88" fmla="*/ f69 1 221"/>
                <a:gd name="f89" fmla="*/ f70 1 134"/>
                <a:gd name="f90" fmla="*/ f71 1 221"/>
                <a:gd name="f91" fmla="*/ f72 1 134"/>
                <a:gd name="f92" fmla="*/ f73 1 221"/>
                <a:gd name="f93" fmla="*/ 0 1 f54"/>
                <a:gd name="f94" fmla="*/ f6 1 f54"/>
                <a:gd name="f95" fmla="*/ 0 1 f55"/>
                <a:gd name="f96" fmla="*/ f7 1 f55"/>
                <a:gd name="f97" fmla="+- f74 0 f1"/>
                <a:gd name="f98" fmla="*/ f75 1 f54"/>
                <a:gd name="f99" fmla="*/ f76 1 f55"/>
                <a:gd name="f100" fmla="*/ f77 1 f54"/>
                <a:gd name="f101" fmla="*/ f78 1 f55"/>
                <a:gd name="f102" fmla="*/ f79 1 f54"/>
                <a:gd name="f103" fmla="*/ f80 1 f54"/>
                <a:gd name="f104" fmla="*/ f81 1 f55"/>
                <a:gd name="f105" fmla="*/ f82 1 f55"/>
                <a:gd name="f106" fmla="*/ f83 1 f54"/>
                <a:gd name="f107" fmla="*/ f84 1 f55"/>
                <a:gd name="f108" fmla="*/ f85 1 f54"/>
                <a:gd name="f109" fmla="*/ f86 1 f55"/>
                <a:gd name="f110" fmla="*/ f87 1 f54"/>
                <a:gd name="f111" fmla="*/ f88 1 f54"/>
                <a:gd name="f112" fmla="*/ f89 1 f55"/>
                <a:gd name="f113" fmla="*/ f90 1 f54"/>
                <a:gd name="f114" fmla="*/ f91 1 f55"/>
                <a:gd name="f115" fmla="*/ f92 1 f54"/>
                <a:gd name="f116" fmla="*/ f93 f49 1"/>
                <a:gd name="f117" fmla="*/ f94 f49 1"/>
                <a:gd name="f118" fmla="*/ f96 f50 1"/>
                <a:gd name="f119" fmla="*/ f95 f50 1"/>
                <a:gd name="f120" fmla="*/ f98 f49 1"/>
                <a:gd name="f121" fmla="*/ f99 f50 1"/>
                <a:gd name="f122" fmla="*/ f100 f49 1"/>
                <a:gd name="f123" fmla="*/ f101 f50 1"/>
                <a:gd name="f124" fmla="*/ f102 f49 1"/>
                <a:gd name="f125" fmla="*/ f103 f49 1"/>
                <a:gd name="f126" fmla="*/ f104 f50 1"/>
                <a:gd name="f127" fmla="*/ f105 f50 1"/>
                <a:gd name="f128" fmla="*/ f106 f49 1"/>
                <a:gd name="f129" fmla="*/ f107 f50 1"/>
                <a:gd name="f130" fmla="*/ f108 f49 1"/>
                <a:gd name="f131" fmla="*/ f109 f50 1"/>
                <a:gd name="f132" fmla="*/ f110 f49 1"/>
                <a:gd name="f133" fmla="*/ f111 f49 1"/>
                <a:gd name="f134" fmla="*/ f112 f50 1"/>
                <a:gd name="f135" fmla="*/ f113 f49 1"/>
                <a:gd name="f136" fmla="*/ f114 f50 1"/>
                <a:gd name="f137" fmla="*/ f115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7">
                  <a:pos x="f120" y="f121"/>
                </a:cxn>
                <a:cxn ang="f97">
                  <a:pos x="f122" y="f123"/>
                </a:cxn>
                <a:cxn ang="f97">
                  <a:pos x="f124" y="f123"/>
                </a:cxn>
                <a:cxn ang="f97">
                  <a:pos x="f125" y="f126"/>
                </a:cxn>
                <a:cxn ang="f97">
                  <a:pos x="f124" y="f127"/>
                </a:cxn>
                <a:cxn ang="f97">
                  <a:pos x="f128" y="f129"/>
                </a:cxn>
                <a:cxn ang="f97">
                  <a:pos x="f130" y="f131"/>
                </a:cxn>
                <a:cxn ang="f97">
                  <a:pos x="f132" y="f131"/>
                </a:cxn>
                <a:cxn ang="f97">
                  <a:pos x="f133" y="f134"/>
                </a:cxn>
                <a:cxn ang="f97">
                  <a:pos x="f135" y="f136"/>
                </a:cxn>
                <a:cxn ang="f97">
                  <a:pos x="f137" y="f127"/>
                </a:cxn>
                <a:cxn ang="f97">
                  <a:pos x="f120" y="f121"/>
                </a:cxn>
              </a:cxnLst>
              <a:rect l="f116" t="f119" r="f117" b="f118"/>
              <a:pathLst>
                <a:path w="221" h="134">
                  <a:moveTo>
                    <a:pt x="f8" y="f9"/>
                  </a:moveTo>
                  <a:cubicBezTo>
                    <a:pt x="f10" y="f11"/>
                    <a:pt x="f10" y="f11"/>
                    <a:pt x="f12" y="f11"/>
                  </a:cubicBezTo>
                  <a:cubicBezTo>
                    <a:pt x="f13" y="f11"/>
                    <a:pt x="f14" y="f11"/>
                    <a:pt x="f15" y="f11"/>
                  </a:cubicBezTo>
                  <a:cubicBezTo>
                    <a:pt x="f16" y="f11"/>
                    <a:pt x="f17" y="f18"/>
                    <a:pt x="f17" y="f7"/>
                  </a:cubicBezTo>
                  <a:cubicBezTo>
                    <a:pt x="f5" y="f19"/>
                    <a:pt x="f17" y="f20"/>
                    <a:pt x="f15" y="f15"/>
                  </a:cubicBezTo>
                  <a:cubicBezTo>
                    <a:pt x="f21" y="f22"/>
                    <a:pt x="f23" y="f24"/>
                    <a:pt x="f23" y="f25"/>
                  </a:cubicBezTo>
                  <a:cubicBezTo>
                    <a:pt x="f26" y="f27"/>
                    <a:pt x="f28" y="f29"/>
                    <a:pt x="f30" y="f27"/>
                  </a:cubicBezTo>
                  <a:cubicBezTo>
                    <a:pt x="f19" y="f31"/>
                    <a:pt x="f32" y="f5"/>
                    <a:pt x="f33" y="f27"/>
                  </a:cubicBezTo>
                  <a:cubicBezTo>
                    <a:pt x="f34" y="f27"/>
                    <a:pt x="f35" y="f27"/>
                    <a:pt x="f36" y="f29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2" y="f43"/>
                    <a:pt x="f44" y="f25"/>
                    <a:pt x="f39" y="f15"/>
                  </a:cubicBezTo>
                  <a:cubicBezTo>
                    <a:pt x="f45" y="f46"/>
                    <a:pt x="f6" y="f47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A0C836F5-FB4F-4DF4-BE62-282D664FECC4}"/>
                </a:ext>
              </a:extLst>
            </p:cNvPr>
            <p:cNvSpPr/>
            <p:nvPr/>
          </p:nvSpPr>
          <p:spPr>
            <a:xfrm>
              <a:off x="5947358" y="1165229"/>
              <a:ext cx="1992889" cy="148748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5"/>
                <a:gd name="f7" fmla="val 108"/>
                <a:gd name="f8" fmla="val 33"/>
                <a:gd name="f9" fmla="val 84"/>
                <a:gd name="f10" fmla="val 9"/>
                <a:gd name="f11" fmla="val 74"/>
                <a:gd name="f12" fmla="val 6"/>
                <a:gd name="f13" fmla="val 93"/>
                <a:gd name="f14" fmla="val 1"/>
                <a:gd name="f15" fmla="val 92"/>
                <a:gd name="f16" fmla="val 75"/>
                <a:gd name="f17" fmla="val 58"/>
                <a:gd name="f18" fmla="val 2"/>
                <a:gd name="f19" fmla="val 24"/>
                <a:gd name="f20" fmla="val 25"/>
                <a:gd name="f21" fmla="val 59"/>
                <a:gd name="f22" fmla="val 67"/>
                <a:gd name="f23" fmla="val 83"/>
                <a:gd name="f24" fmla="val 119"/>
                <a:gd name="f25" fmla="val 142"/>
                <a:gd name="f26" fmla="val 23"/>
                <a:gd name="f27" fmla="val 144"/>
                <a:gd name="f28" fmla="val 107"/>
                <a:gd name="f29" fmla="val 141"/>
                <a:gd name="f30" fmla="val 105"/>
                <a:gd name="f31" fmla="val 104"/>
                <a:gd name="f32" fmla="val 78"/>
                <a:gd name="f33" fmla="val 130"/>
                <a:gd name="f34" fmla="val 79"/>
                <a:gd name="f35" fmla="val 112"/>
                <a:gd name="f36" fmla="val 69"/>
                <a:gd name="f37" fmla="val 62"/>
                <a:gd name="f38" fmla="val 106"/>
                <a:gd name="f39" fmla="val 45"/>
                <a:gd name="f40" fmla="val 98"/>
                <a:gd name="f41" fmla="val 38"/>
                <a:gd name="f42" fmla="val 82"/>
                <a:gd name="f43" fmla="val 76"/>
                <a:gd name="f44" fmla="val 71"/>
                <a:gd name="f45" fmla="val 66"/>
                <a:gd name="f46" fmla="val 39"/>
                <a:gd name="f47" fmla="val 40"/>
                <a:gd name="f48" fmla="val 43"/>
                <a:gd name="f49" fmla="val 64"/>
                <a:gd name="f50" fmla="+- 0 0 -90"/>
                <a:gd name="f51" fmla="*/ f3 1 145"/>
                <a:gd name="f52" fmla="*/ f4 1 108"/>
                <a:gd name="f53" fmla="+- f7 0 f5"/>
                <a:gd name="f54" fmla="+- f6 0 f5"/>
                <a:gd name="f55" fmla="*/ f50 f0 1"/>
                <a:gd name="f56" fmla="*/ f54 1 145"/>
                <a:gd name="f57" fmla="*/ f53 1 108"/>
                <a:gd name="f58" fmla="*/ 33 f54 1"/>
                <a:gd name="f59" fmla="*/ 84 f53 1"/>
                <a:gd name="f60" fmla="*/ 0 f54 1"/>
                <a:gd name="f61" fmla="*/ 108 f53 1"/>
                <a:gd name="f62" fmla="*/ 1 f54 1"/>
                <a:gd name="f63" fmla="*/ 58 f53 1"/>
                <a:gd name="f64" fmla="*/ 59 f54 1"/>
                <a:gd name="f65" fmla="*/ 0 f53 1"/>
                <a:gd name="f66" fmla="*/ 83 f54 1"/>
                <a:gd name="f67" fmla="*/ 144 f54 1"/>
                <a:gd name="f68" fmla="*/ 145 f54 1"/>
                <a:gd name="f69" fmla="*/ 141 f54 1"/>
                <a:gd name="f70" fmla="*/ 104 f53 1"/>
                <a:gd name="f71" fmla="*/ 112 f54 1"/>
                <a:gd name="f72" fmla="*/ 107 f54 1"/>
                <a:gd name="f73" fmla="*/ 62 f53 1"/>
                <a:gd name="f74" fmla="*/ 82 f54 1"/>
                <a:gd name="f75" fmla="*/ 38 f53 1"/>
                <a:gd name="f76" fmla="*/ 66 f54 1"/>
                <a:gd name="f77" fmla="*/ 38 f54 1"/>
                <a:gd name="f78" fmla="*/ 64 f53 1"/>
                <a:gd name="f79" fmla="*/ f55 1 f2"/>
                <a:gd name="f80" fmla="*/ f58 1 145"/>
                <a:gd name="f81" fmla="*/ f59 1 108"/>
                <a:gd name="f82" fmla="*/ f60 1 145"/>
                <a:gd name="f83" fmla="*/ f61 1 108"/>
                <a:gd name="f84" fmla="*/ f62 1 145"/>
                <a:gd name="f85" fmla="*/ f63 1 108"/>
                <a:gd name="f86" fmla="*/ f64 1 145"/>
                <a:gd name="f87" fmla="*/ f65 1 108"/>
                <a:gd name="f88" fmla="*/ f66 1 145"/>
                <a:gd name="f89" fmla="*/ f67 1 145"/>
                <a:gd name="f90" fmla="*/ f68 1 145"/>
                <a:gd name="f91" fmla="*/ f69 1 145"/>
                <a:gd name="f92" fmla="*/ f70 1 108"/>
                <a:gd name="f93" fmla="*/ f71 1 145"/>
                <a:gd name="f94" fmla="*/ f72 1 145"/>
                <a:gd name="f95" fmla="*/ f73 1 108"/>
                <a:gd name="f96" fmla="*/ f74 1 145"/>
                <a:gd name="f97" fmla="*/ f75 1 108"/>
                <a:gd name="f98" fmla="*/ f76 1 145"/>
                <a:gd name="f99" fmla="*/ f77 1 145"/>
                <a:gd name="f100" fmla="*/ f78 1 108"/>
                <a:gd name="f101" fmla="*/ 0 1 f56"/>
                <a:gd name="f102" fmla="*/ f6 1 f56"/>
                <a:gd name="f103" fmla="*/ 0 1 f57"/>
                <a:gd name="f104" fmla="*/ f7 1 f57"/>
                <a:gd name="f105" fmla="+- f79 0 f1"/>
                <a:gd name="f106" fmla="*/ f80 1 f56"/>
                <a:gd name="f107" fmla="*/ f81 1 f57"/>
                <a:gd name="f108" fmla="*/ f82 1 f56"/>
                <a:gd name="f109" fmla="*/ f83 1 f57"/>
                <a:gd name="f110" fmla="*/ f84 1 f56"/>
                <a:gd name="f111" fmla="*/ f85 1 f57"/>
                <a:gd name="f112" fmla="*/ f86 1 f56"/>
                <a:gd name="f113" fmla="*/ f87 1 f57"/>
                <a:gd name="f114" fmla="*/ f88 1 f56"/>
                <a:gd name="f115" fmla="*/ f89 1 f56"/>
                <a:gd name="f116" fmla="*/ f90 1 f56"/>
                <a:gd name="f117" fmla="*/ f91 1 f56"/>
                <a:gd name="f118" fmla="*/ f92 1 f57"/>
                <a:gd name="f119" fmla="*/ f93 1 f56"/>
                <a:gd name="f120" fmla="*/ f94 1 f56"/>
                <a:gd name="f121" fmla="*/ f95 1 f57"/>
                <a:gd name="f122" fmla="*/ f96 1 f56"/>
                <a:gd name="f123" fmla="*/ f97 1 f57"/>
                <a:gd name="f124" fmla="*/ f98 1 f56"/>
                <a:gd name="f125" fmla="*/ f99 1 f56"/>
                <a:gd name="f126" fmla="*/ f100 1 f57"/>
                <a:gd name="f127" fmla="*/ f101 f51 1"/>
                <a:gd name="f128" fmla="*/ f102 f51 1"/>
                <a:gd name="f129" fmla="*/ f104 f52 1"/>
                <a:gd name="f130" fmla="*/ f103 f52 1"/>
                <a:gd name="f131" fmla="*/ f106 f51 1"/>
                <a:gd name="f132" fmla="*/ f107 f52 1"/>
                <a:gd name="f133" fmla="*/ f108 f51 1"/>
                <a:gd name="f134" fmla="*/ f109 f52 1"/>
                <a:gd name="f135" fmla="*/ f110 f51 1"/>
                <a:gd name="f136" fmla="*/ f111 f52 1"/>
                <a:gd name="f137" fmla="*/ f112 f51 1"/>
                <a:gd name="f138" fmla="*/ f113 f52 1"/>
                <a:gd name="f139" fmla="*/ f114 f51 1"/>
                <a:gd name="f140" fmla="*/ f115 f51 1"/>
                <a:gd name="f141" fmla="*/ f116 f51 1"/>
                <a:gd name="f142" fmla="*/ f117 f51 1"/>
                <a:gd name="f143" fmla="*/ f118 f52 1"/>
                <a:gd name="f144" fmla="*/ f119 f51 1"/>
                <a:gd name="f145" fmla="*/ f120 f51 1"/>
                <a:gd name="f146" fmla="*/ f121 f52 1"/>
                <a:gd name="f147" fmla="*/ f122 f51 1"/>
                <a:gd name="f148" fmla="*/ f123 f52 1"/>
                <a:gd name="f149" fmla="*/ f124 f51 1"/>
                <a:gd name="f150" fmla="*/ f125 f51 1"/>
                <a:gd name="f151" fmla="*/ f126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5">
                  <a:pos x="f131" y="f132"/>
                </a:cxn>
                <a:cxn ang="f105">
                  <a:pos x="f133" y="f134"/>
                </a:cxn>
                <a:cxn ang="f105">
                  <a:pos x="f135" y="f136"/>
                </a:cxn>
                <a:cxn ang="f105">
                  <a:pos x="f137" y="f138"/>
                </a:cxn>
                <a:cxn ang="f105">
                  <a:pos x="f139" y="f138"/>
                </a:cxn>
                <a:cxn ang="f105">
                  <a:pos x="f140" y="f136"/>
                </a:cxn>
                <a:cxn ang="f105">
                  <a:pos x="f141" y="f134"/>
                </a:cxn>
                <a:cxn ang="f105">
                  <a:pos x="f142" y="f143"/>
                </a:cxn>
                <a:cxn ang="f105">
                  <a:pos x="f144" y="f132"/>
                </a:cxn>
                <a:cxn ang="f105">
                  <a:pos x="f145" y="f146"/>
                </a:cxn>
                <a:cxn ang="f105">
                  <a:pos x="f147" y="f148"/>
                </a:cxn>
                <a:cxn ang="f105">
                  <a:pos x="f149" y="f148"/>
                </a:cxn>
                <a:cxn ang="f105">
                  <a:pos x="f150" y="f151"/>
                </a:cxn>
                <a:cxn ang="f105">
                  <a:pos x="f131" y="f132"/>
                </a:cxn>
              </a:cxnLst>
              <a:rect l="f127" t="f130" r="f128" b="f129"/>
              <a:pathLst>
                <a:path w="145" h="108">
                  <a:moveTo>
                    <a:pt x="f8" y="f9"/>
                  </a:moveTo>
                  <a:cubicBezTo>
                    <a:pt x="f10" y="f11"/>
                    <a:pt x="f12" y="f13"/>
                    <a:pt x="f5" y="f7"/>
                  </a:cubicBezTo>
                  <a:cubicBezTo>
                    <a:pt x="f14" y="f15"/>
                    <a:pt x="f14" y="f16"/>
                    <a:pt x="f14" y="f17"/>
                  </a:cubicBezTo>
                  <a:cubicBezTo>
                    <a:pt x="f18" y="f19"/>
                    <a:pt x="f20" y="f14"/>
                    <a:pt x="f21" y="f5"/>
                  </a:cubicBezTo>
                  <a:cubicBezTo>
                    <a:pt x="f22" y="f5"/>
                    <a:pt x="f16" y="f5"/>
                    <a:pt x="f23" y="f5"/>
                  </a:cubicBezTo>
                  <a:cubicBezTo>
                    <a:pt x="f24" y="f14"/>
                    <a:pt x="f25" y="f26"/>
                    <a:pt x="f27" y="f17"/>
                  </a:cubicBezTo>
                  <a:cubicBezTo>
                    <a:pt x="f6" y="f16"/>
                    <a:pt x="f6" y="f15"/>
                    <a:pt x="f6" y="f7"/>
                  </a:cubicBezTo>
                  <a:cubicBezTo>
                    <a:pt x="f27" y="f28"/>
                    <a:pt x="f29" y="f30"/>
                    <a:pt x="f29" y="f31"/>
                  </a:cubicBezTo>
                  <a:cubicBezTo>
                    <a:pt x="f6" y="f32"/>
                    <a:pt x="f33" y="f34"/>
                    <a:pt x="f35" y="f9"/>
                  </a:cubicBezTo>
                  <a:cubicBezTo>
                    <a:pt x="f28" y="f32"/>
                    <a:pt x="f28" y="f36"/>
                    <a:pt x="f28" y="f37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1"/>
                    <a:pt x="f45" y="f41"/>
                  </a:cubicBezTo>
                  <a:cubicBezTo>
                    <a:pt x="f39" y="f46"/>
                    <a:pt x="f47" y="f48"/>
                    <a:pt x="f41" y="f49"/>
                  </a:cubicBezTo>
                  <a:cubicBezTo>
                    <a:pt x="f41" y="f44"/>
                    <a:pt x="f41" y="f32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AR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itchFamily="2" charset="-78"/>
              </a:endParaRPr>
            </a:p>
          </p:txBody>
        </p:sp>
      </p:grpSp>
      <p:sp>
        <p:nvSpPr>
          <p:cNvPr id="10" name="Freeform 11">
            <a:extLst>
              <a:ext uri="{FF2B5EF4-FFF2-40B4-BE49-F238E27FC236}">
                <a16:creationId xmlns:a16="http://schemas.microsoft.com/office/drawing/2014/main" id="{847D4D6B-B0C5-454F-8CC2-BDA573A32645}"/>
              </a:ext>
            </a:extLst>
          </p:cNvPr>
          <p:cNvSpPr/>
          <p:nvPr/>
        </p:nvSpPr>
        <p:spPr>
          <a:xfrm>
            <a:off x="6236674" y="2280669"/>
            <a:ext cx="1414238" cy="240959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97"/>
              <a:gd name="f7" fmla="val 508"/>
              <a:gd name="f8" fmla="val 92"/>
              <a:gd name="f9" fmla="val 127"/>
              <a:gd name="f10" fmla="val 72"/>
              <a:gd name="f11" fmla="val 133"/>
              <a:gd name="f12" fmla="val 55"/>
              <a:gd name="f13" fmla="val 138"/>
              <a:gd name="f14" fmla="val 37"/>
              <a:gd name="f15" fmla="val 143"/>
              <a:gd name="f16" fmla="val 26"/>
              <a:gd name="f17" fmla="val 146"/>
              <a:gd name="f18" fmla="val 20"/>
              <a:gd name="f19" fmla="val 142"/>
              <a:gd name="f20" fmla="val 22"/>
              <a:gd name="f21" fmla="val 130"/>
              <a:gd name="f22" fmla="val 111"/>
              <a:gd name="f23" fmla="val 31"/>
              <a:gd name="f24" fmla="val 93"/>
              <a:gd name="f25" fmla="val 35"/>
              <a:gd name="f26" fmla="val 74"/>
              <a:gd name="f27" fmla="val 68"/>
              <a:gd name="f28" fmla="val 39"/>
              <a:gd name="f29" fmla="val 62"/>
              <a:gd name="f30" fmla="val 54"/>
              <a:gd name="f31" fmla="val 57"/>
              <a:gd name="f32" fmla="val 60"/>
              <a:gd name="f33" fmla="val 33"/>
              <a:gd name="f34" fmla="val 63"/>
              <a:gd name="f35" fmla="val 30"/>
              <a:gd name="f36" fmla="val 66"/>
              <a:gd name="f37" fmla="val 69"/>
              <a:gd name="f38" fmla="val 23"/>
              <a:gd name="f39" fmla="val 73"/>
              <a:gd name="f40" fmla="val 21"/>
              <a:gd name="f41" fmla="val 70"/>
              <a:gd name="f42" fmla="val 18"/>
              <a:gd name="f43" fmla="val 15"/>
              <a:gd name="f44" fmla="val 10"/>
              <a:gd name="f45" fmla="val 58"/>
              <a:gd name="f46" fmla="val 5"/>
              <a:gd name="f47" fmla="val 53"/>
              <a:gd name="f48" fmla="val 48"/>
              <a:gd name="f49" fmla="val 8"/>
              <a:gd name="f50" fmla="val 40"/>
              <a:gd name="f51" fmla="val 32"/>
              <a:gd name="f52" fmla="val 38"/>
              <a:gd name="f53" fmla="val 46"/>
              <a:gd name="f54" fmla="val 36"/>
              <a:gd name="f55" fmla="val 27"/>
              <a:gd name="f56" fmla="val 79"/>
              <a:gd name="f57" fmla="val 28"/>
              <a:gd name="f58" fmla="val 85"/>
              <a:gd name="f59" fmla="val 29"/>
              <a:gd name="f60" fmla="val 88"/>
              <a:gd name="f61" fmla="val 94"/>
              <a:gd name="f62" fmla="val 98"/>
              <a:gd name="f63" fmla="val 44"/>
              <a:gd name="f64" fmla="val 103"/>
              <a:gd name="f65" fmla="val 51"/>
              <a:gd name="f66" fmla="val 99"/>
              <a:gd name="f67" fmla="val 91"/>
              <a:gd name="f68" fmla="val 61"/>
              <a:gd name="f69" fmla="val 80"/>
              <a:gd name="f70" fmla="val 78"/>
              <a:gd name="f71" fmla="val 71"/>
              <a:gd name="f72" fmla="val 86"/>
              <a:gd name="f73" fmla="val 100"/>
              <a:gd name="f74" fmla="val 50"/>
              <a:gd name="f75" fmla="val 101"/>
              <a:gd name="f76" fmla="val 52"/>
              <a:gd name="f77" fmla="val 104"/>
              <a:gd name="f78" fmla="val 82"/>
              <a:gd name="f79" fmla="val 90"/>
              <a:gd name="f80" fmla="val 81"/>
              <a:gd name="f81" fmla="val 77"/>
              <a:gd name="f82" fmla="val 107"/>
              <a:gd name="f83" fmla="val 76"/>
              <a:gd name="f84" fmla="val 129"/>
              <a:gd name="f85" fmla="val 75"/>
              <a:gd name="f86" fmla="val 137"/>
              <a:gd name="f87" fmla="val 132"/>
              <a:gd name="f88" fmla="val 45"/>
              <a:gd name="f89" fmla="val 25"/>
              <a:gd name="f90" fmla="val 17"/>
              <a:gd name="f91" fmla="val 9"/>
              <a:gd name="f92" fmla="val 147"/>
              <a:gd name="f93" fmla="val 1"/>
              <a:gd name="f94" fmla="val 155"/>
              <a:gd name="f95" fmla="val 160"/>
              <a:gd name="f96" fmla="val 170"/>
              <a:gd name="f97" fmla="val 11"/>
              <a:gd name="f98" fmla="val 172"/>
              <a:gd name="f99" fmla="val 175"/>
              <a:gd name="f100" fmla="val 173"/>
              <a:gd name="f101" fmla="val 49"/>
              <a:gd name="f102" fmla="val 164"/>
              <a:gd name="f103" fmla="val 169"/>
              <a:gd name="f104" fmla="val 191"/>
              <a:gd name="f105" fmla="val 198"/>
              <a:gd name="f106" fmla="val 206"/>
              <a:gd name="f107" fmla="val 212"/>
              <a:gd name="f108" fmla="val 89"/>
              <a:gd name="f109" fmla="val 222"/>
              <a:gd name="f110" fmla="val 96"/>
              <a:gd name="f111" fmla="val 231"/>
              <a:gd name="f112" fmla="val 244"/>
              <a:gd name="f113" fmla="val 114"/>
              <a:gd name="f114" fmla="val 242"/>
              <a:gd name="f115" fmla="val 245"/>
              <a:gd name="f116" fmla="val 230"/>
              <a:gd name="f117" fmla="val 216"/>
              <a:gd name="f118" fmla="val 211"/>
              <a:gd name="f119" fmla="val 202"/>
              <a:gd name="f120" fmla="val 196"/>
              <a:gd name="f121" fmla="val 201"/>
              <a:gd name="f122" fmla="val 42"/>
              <a:gd name="f123" fmla="val 207"/>
              <a:gd name="f124" fmla="val 34"/>
              <a:gd name="f125" fmla="val 218"/>
              <a:gd name="f126" fmla="val 223"/>
              <a:gd name="f127" fmla="val 228"/>
              <a:gd name="f128" fmla="val 43"/>
              <a:gd name="f129" fmla="val 236"/>
              <a:gd name="f130" fmla="val 249"/>
              <a:gd name="f131" fmla="val 255"/>
              <a:gd name="f132" fmla="val 277"/>
              <a:gd name="f133" fmla="val 7"/>
              <a:gd name="f134" fmla="val 281"/>
              <a:gd name="f135" fmla="val 59"/>
              <a:gd name="f136" fmla="val 284"/>
              <a:gd name="f137" fmla="val 273"/>
              <a:gd name="f138" fmla="val 263"/>
              <a:gd name="f139" fmla="val 265"/>
              <a:gd name="f140" fmla="val 268"/>
              <a:gd name="f141" fmla="val 120"/>
              <a:gd name="f142" fmla="val 271"/>
              <a:gd name="f143" fmla="val 272"/>
              <a:gd name="f144" fmla="val 149"/>
              <a:gd name="f145" fmla="val 267"/>
              <a:gd name="f146" fmla="val 154"/>
              <a:gd name="f147" fmla="val 257"/>
              <a:gd name="f148" fmla="val 150"/>
              <a:gd name="f149" fmla="val 239"/>
              <a:gd name="f150" fmla="val 144"/>
              <a:gd name="f151" fmla="val 221"/>
              <a:gd name="f152" fmla="val 184"/>
              <a:gd name="f153" fmla="val 158"/>
              <a:gd name="f154" fmla="val 187"/>
              <a:gd name="f155" fmla="val 193"/>
              <a:gd name="f156" fmla="val 199"/>
              <a:gd name="f157" fmla="val 248"/>
              <a:gd name="f158" fmla="val 203"/>
              <a:gd name="f159" fmla="val 278"/>
              <a:gd name="f160" fmla="val 208"/>
              <a:gd name="f161" fmla="val 309"/>
              <a:gd name="f162" fmla="val 337"/>
              <a:gd name="f163" fmla="val 365"/>
              <a:gd name="f164" fmla="val 217"/>
              <a:gd name="f165" fmla="val 393"/>
              <a:gd name="f166" fmla="val 219"/>
              <a:gd name="f167" fmla="val 425"/>
              <a:gd name="f168" fmla="val 220"/>
              <a:gd name="f169" fmla="val 456"/>
              <a:gd name="f170" fmla="val 482"/>
              <a:gd name="f171" fmla="val 487"/>
              <a:gd name="f172" fmla="val 498"/>
              <a:gd name="f173" fmla="val 506"/>
              <a:gd name="f174" fmla="val 504"/>
              <a:gd name="f175" fmla="val 225"/>
              <a:gd name="f176" fmla="val 499"/>
              <a:gd name="f177" fmla="val 484"/>
              <a:gd name="f178" fmla="val 472"/>
              <a:gd name="f179" fmla="val 449"/>
              <a:gd name="f180" fmla="val 204"/>
              <a:gd name="f181" fmla="val 436"/>
              <a:gd name="f182" fmla="val 421"/>
              <a:gd name="f183" fmla="val 407"/>
              <a:gd name="f184" fmla="val 398"/>
              <a:gd name="f185" fmla="val 189"/>
              <a:gd name="f186" fmla="val 390"/>
              <a:gd name="f187" fmla="val 188"/>
              <a:gd name="f188" fmla="val 381"/>
              <a:gd name="f189" fmla="val 367"/>
              <a:gd name="f190" fmla="val 356"/>
              <a:gd name="f191" fmla="val 167"/>
              <a:gd name="f192" fmla="val 351"/>
              <a:gd name="f193" fmla="val 349"/>
              <a:gd name="f194" fmla="val 336"/>
              <a:gd name="f195" fmla="val 152"/>
              <a:gd name="f196" fmla="val 327"/>
              <a:gd name="f197" fmla="val 320"/>
              <a:gd name="f198" fmla="val 151"/>
              <a:gd name="f199" fmla="val 310"/>
              <a:gd name="f200" fmla="val 148"/>
              <a:gd name="f201" fmla="val 302"/>
              <a:gd name="f202" fmla="val 311"/>
              <a:gd name="f203" fmla="val 321"/>
              <a:gd name="f204" fmla="val 145"/>
              <a:gd name="f205" fmla="val 330"/>
              <a:gd name="f206" fmla="val 350"/>
              <a:gd name="f207" fmla="val 122"/>
              <a:gd name="f208" fmla="val 361"/>
              <a:gd name="f209" fmla="val 117"/>
              <a:gd name="f210" fmla="val 363"/>
              <a:gd name="f211" fmla="val 109"/>
              <a:gd name="f212" fmla="val 368"/>
              <a:gd name="f213" fmla="val 108"/>
              <a:gd name="f214" fmla="val 373"/>
              <a:gd name="f215" fmla="val 102"/>
              <a:gd name="f216" fmla="val 391"/>
              <a:gd name="f217" fmla="val 409"/>
              <a:gd name="f218" fmla="val 427"/>
              <a:gd name="f219" fmla="val 434"/>
              <a:gd name="f220" fmla="val 443"/>
              <a:gd name="f221" fmla="val 471"/>
              <a:gd name="f222" fmla="val 84"/>
              <a:gd name="f223" fmla="val 485"/>
              <a:gd name="f224" fmla="val 500"/>
              <a:gd name="f225" fmla="val 505"/>
              <a:gd name="f226" fmla="val 501"/>
              <a:gd name="f227" fmla="val 47"/>
              <a:gd name="f228" fmla="val 490"/>
              <a:gd name="f229" fmla="val 454"/>
              <a:gd name="f230" fmla="val 415"/>
              <a:gd name="f231" fmla="val 377"/>
              <a:gd name="f232" fmla="val 341"/>
              <a:gd name="f233" fmla="val 83"/>
              <a:gd name="f234" fmla="val 304"/>
              <a:gd name="f235" fmla="val 95"/>
              <a:gd name="f236" fmla="val 110"/>
              <a:gd name="f237" fmla="+- 0 0 -90"/>
              <a:gd name="f238" fmla="*/ f3 1 297"/>
              <a:gd name="f239" fmla="*/ f4 1 508"/>
              <a:gd name="f240" fmla="+- f7 0 f5"/>
              <a:gd name="f241" fmla="+- f6 0 f5"/>
              <a:gd name="f242" fmla="*/ f237 f0 1"/>
              <a:gd name="f243" fmla="*/ f241 1 297"/>
              <a:gd name="f244" fmla="*/ f240 1 508"/>
              <a:gd name="f245" fmla="*/ 37 f241 1"/>
              <a:gd name="f246" fmla="*/ 143 f240 1"/>
              <a:gd name="f247" fmla="*/ 35 f241 1"/>
              <a:gd name="f248" fmla="*/ 74 f240 1"/>
              <a:gd name="f249" fmla="*/ 33 f241 1"/>
              <a:gd name="f250" fmla="*/ 63 f240 1"/>
              <a:gd name="f251" fmla="*/ 15 f241 1"/>
              <a:gd name="f252" fmla="*/ 30 f241 1"/>
              <a:gd name="f253" fmla="*/ 21 f240 1"/>
              <a:gd name="f254" fmla="*/ 74 f241 1"/>
              <a:gd name="f255" fmla="*/ 27 f240 1"/>
              <a:gd name="f256" fmla="*/ 103 f241 1"/>
              <a:gd name="f257" fmla="*/ 51 f240 1"/>
              <a:gd name="f258" fmla="*/ 63 f241 1"/>
              <a:gd name="f259" fmla="*/ 57 f240 1"/>
              <a:gd name="f260" fmla="*/ 54 f241 1"/>
              <a:gd name="f261" fmla="*/ 104 f240 1"/>
              <a:gd name="f262" fmla="*/ 107 f241 1"/>
              <a:gd name="f263" fmla="*/ 76 f240 1"/>
              <a:gd name="f264" fmla="*/ 133 f241 1"/>
              <a:gd name="f265" fmla="*/ 17 f240 1"/>
              <a:gd name="f266" fmla="*/ 172 f241 1"/>
              <a:gd name="f267" fmla="*/ 18 f240 1"/>
              <a:gd name="f268" fmla="*/ 191 f241 1"/>
              <a:gd name="f269" fmla="*/ 81 f240 1"/>
              <a:gd name="f270" fmla="*/ 244 f241 1"/>
              <a:gd name="f271" fmla="*/ 114 f240 1"/>
              <a:gd name="f272" fmla="*/ 211 f241 1"/>
              <a:gd name="f273" fmla="*/ 79 f240 1"/>
              <a:gd name="f274" fmla="*/ 207 f241 1"/>
              <a:gd name="f275" fmla="*/ 37 f240 1"/>
              <a:gd name="f276" fmla="*/ 236 f241 1"/>
              <a:gd name="f277" fmla="*/ 45 f240 1"/>
              <a:gd name="f278" fmla="*/ 297 f241 1"/>
              <a:gd name="f279" fmla="*/ 58 f240 1"/>
              <a:gd name="f280" fmla="*/ 271 f241 1"/>
              <a:gd name="f281" fmla="*/ 138 f240 1"/>
              <a:gd name="f282" fmla="*/ 201 f241 1"/>
              <a:gd name="f283" fmla="*/ 132 f240 1"/>
              <a:gd name="f284" fmla="*/ 208 f241 1"/>
              <a:gd name="f285" fmla="*/ 309 f240 1"/>
              <a:gd name="f286" fmla="*/ 482 f240 1"/>
              <a:gd name="f287" fmla="*/ 221 f241 1"/>
              <a:gd name="f288" fmla="*/ 499 f240 1"/>
              <a:gd name="f289" fmla="*/ 193 f241 1"/>
              <a:gd name="f290" fmla="*/ 407 f240 1"/>
              <a:gd name="f291" fmla="*/ 167 f241 1"/>
              <a:gd name="f292" fmla="*/ 351 f240 1"/>
              <a:gd name="f293" fmla="*/ 148 f241 1"/>
              <a:gd name="f294" fmla="*/ 302 f240 1"/>
              <a:gd name="f295" fmla="*/ 122 f241 1"/>
              <a:gd name="f296" fmla="*/ 361 f240 1"/>
              <a:gd name="f297" fmla="*/ 94 f241 1"/>
              <a:gd name="f298" fmla="*/ 427 f240 1"/>
              <a:gd name="f299" fmla="*/ 500 f240 1"/>
              <a:gd name="f300" fmla="*/ 49 f241 1"/>
              <a:gd name="f301" fmla="*/ 487 f240 1"/>
              <a:gd name="f302" fmla="*/ 88 f241 1"/>
              <a:gd name="f303" fmla="*/ 268 f240 1"/>
              <a:gd name="f304" fmla="*/ 92 f241 1"/>
              <a:gd name="f305" fmla="*/ 127 f240 1"/>
              <a:gd name="f306" fmla="*/ f242 1 f2"/>
              <a:gd name="f307" fmla="*/ f245 1 297"/>
              <a:gd name="f308" fmla="*/ f246 1 508"/>
              <a:gd name="f309" fmla="*/ f247 1 297"/>
              <a:gd name="f310" fmla="*/ f248 1 508"/>
              <a:gd name="f311" fmla="*/ f249 1 297"/>
              <a:gd name="f312" fmla="*/ f250 1 508"/>
              <a:gd name="f313" fmla="*/ f251 1 297"/>
              <a:gd name="f314" fmla="*/ f252 1 297"/>
              <a:gd name="f315" fmla="*/ f253 1 508"/>
              <a:gd name="f316" fmla="*/ f254 1 297"/>
              <a:gd name="f317" fmla="*/ f255 1 508"/>
              <a:gd name="f318" fmla="*/ f256 1 297"/>
              <a:gd name="f319" fmla="*/ f257 1 508"/>
              <a:gd name="f320" fmla="*/ f258 1 297"/>
              <a:gd name="f321" fmla="*/ f259 1 508"/>
              <a:gd name="f322" fmla="*/ f260 1 297"/>
              <a:gd name="f323" fmla="*/ f261 1 508"/>
              <a:gd name="f324" fmla="*/ f262 1 297"/>
              <a:gd name="f325" fmla="*/ f263 1 508"/>
              <a:gd name="f326" fmla="*/ f264 1 297"/>
              <a:gd name="f327" fmla="*/ f265 1 508"/>
              <a:gd name="f328" fmla="*/ f266 1 297"/>
              <a:gd name="f329" fmla="*/ f267 1 508"/>
              <a:gd name="f330" fmla="*/ f268 1 297"/>
              <a:gd name="f331" fmla="*/ f269 1 508"/>
              <a:gd name="f332" fmla="*/ f270 1 297"/>
              <a:gd name="f333" fmla="*/ f271 1 508"/>
              <a:gd name="f334" fmla="*/ f272 1 297"/>
              <a:gd name="f335" fmla="*/ f273 1 508"/>
              <a:gd name="f336" fmla="*/ f274 1 297"/>
              <a:gd name="f337" fmla="*/ f275 1 508"/>
              <a:gd name="f338" fmla="*/ f276 1 297"/>
              <a:gd name="f339" fmla="*/ f277 1 508"/>
              <a:gd name="f340" fmla="*/ f278 1 297"/>
              <a:gd name="f341" fmla="*/ f279 1 508"/>
              <a:gd name="f342" fmla="*/ f280 1 297"/>
              <a:gd name="f343" fmla="*/ f281 1 508"/>
              <a:gd name="f344" fmla="*/ f282 1 297"/>
              <a:gd name="f345" fmla="*/ f283 1 508"/>
              <a:gd name="f346" fmla="*/ f284 1 297"/>
              <a:gd name="f347" fmla="*/ f285 1 508"/>
              <a:gd name="f348" fmla="*/ f286 1 508"/>
              <a:gd name="f349" fmla="*/ f287 1 297"/>
              <a:gd name="f350" fmla="*/ f288 1 508"/>
              <a:gd name="f351" fmla="*/ f289 1 297"/>
              <a:gd name="f352" fmla="*/ f290 1 508"/>
              <a:gd name="f353" fmla="*/ f291 1 297"/>
              <a:gd name="f354" fmla="*/ f292 1 508"/>
              <a:gd name="f355" fmla="*/ f293 1 297"/>
              <a:gd name="f356" fmla="*/ f294 1 508"/>
              <a:gd name="f357" fmla="*/ f295 1 297"/>
              <a:gd name="f358" fmla="*/ f296 1 508"/>
              <a:gd name="f359" fmla="*/ f297 1 297"/>
              <a:gd name="f360" fmla="*/ f298 1 508"/>
              <a:gd name="f361" fmla="*/ f299 1 508"/>
              <a:gd name="f362" fmla="*/ f300 1 297"/>
              <a:gd name="f363" fmla="*/ f301 1 508"/>
              <a:gd name="f364" fmla="*/ f302 1 297"/>
              <a:gd name="f365" fmla="*/ f303 1 508"/>
              <a:gd name="f366" fmla="*/ f304 1 297"/>
              <a:gd name="f367" fmla="*/ f305 1 508"/>
              <a:gd name="f368" fmla="*/ 0 1 f243"/>
              <a:gd name="f369" fmla="*/ f6 1 f243"/>
              <a:gd name="f370" fmla="*/ 0 1 f244"/>
              <a:gd name="f371" fmla="*/ f7 1 f244"/>
              <a:gd name="f372" fmla="+- f306 0 f1"/>
              <a:gd name="f373" fmla="*/ f307 1 f243"/>
              <a:gd name="f374" fmla="*/ f308 1 f244"/>
              <a:gd name="f375" fmla="*/ f309 1 f243"/>
              <a:gd name="f376" fmla="*/ f310 1 f244"/>
              <a:gd name="f377" fmla="*/ f311 1 f243"/>
              <a:gd name="f378" fmla="*/ f312 1 f244"/>
              <a:gd name="f379" fmla="*/ f313 1 f243"/>
              <a:gd name="f380" fmla="*/ f314 1 f243"/>
              <a:gd name="f381" fmla="*/ f315 1 f244"/>
              <a:gd name="f382" fmla="*/ f316 1 f243"/>
              <a:gd name="f383" fmla="*/ f317 1 f244"/>
              <a:gd name="f384" fmla="*/ f318 1 f243"/>
              <a:gd name="f385" fmla="*/ f319 1 f244"/>
              <a:gd name="f386" fmla="*/ f320 1 f243"/>
              <a:gd name="f387" fmla="*/ f321 1 f244"/>
              <a:gd name="f388" fmla="*/ f322 1 f243"/>
              <a:gd name="f389" fmla="*/ f323 1 f244"/>
              <a:gd name="f390" fmla="*/ f324 1 f243"/>
              <a:gd name="f391" fmla="*/ f325 1 f244"/>
              <a:gd name="f392" fmla="*/ f326 1 f243"/>
              <a:gd name="f393" fmla="*/ f327 1 f244"/>
              <a:gd name="f394" fmla="*/ f328 1 f243"/>
              <a:gd name="f395" fmla="*/ f329 1 f244"/>
              <a:gd name="f396" fmla="*/ f330 1 f243"/>
              <a:gd name="f397" fmla="*/ f331 1 f244"/>
              <a:gd name="f398" fmla="*/ f332 1 f243"/>
              <a:gd name="f399" fmla="*/ f333 1 f244"/>
              <a:gd name="f400" fmla="*/ f334 1 f243"/>
              <a:gd name="f401" fmla="*/ f335 1 f244"/>
              <a:gd name="f402" fmla="*/ f336 1 f243"/>
              <a:gd name="f403" fmla="*/ f337 1 f244"/>
              <a:gd name="f404" fmla="*/ f338 1 f243"/>
              <a:gd name="f405" fmla="*/ f339 1 f244"/>
              <a:gd name="f406" fmla="*/ f340 1 f243"/>
              <a:gd name="f407" fmla="*/ f341 1 f244"/>
              <a:gd name="f408" fmla="*/ f342 1 f243"/>
              <a:gd name="f409" fmla="*/ f343 1 f244"/>
              <a:gd name="f410" fmla="*/ f344 1 f243"/>
              <a:gd name="f411" fmla="*/ f345 1 f244"/>
              <a:gd name="f412" fmla="*/ f346 1 f243"/>
              <a:gd name="f413" fmla="*/ f347 1 f244"/>
              <a:gd name="f414" fmla="*/ f348 1 f244"/>
              <a:gd name="f415" fmla="*/ f349 1 f243"/>
              <a:gd name="f416" fmla="*/ f350 1 f244"/>
              <a:gd name="f417" fmla="*/ f351 1 f243"/>
              <a:gd name="f418" fmla="*/ f352 1 f244"/>
              <a:gd name="f419" fmla="*/ f353 1 f243"/>
              <a:gd name="f420" fmla="*/ f354 1 f244"/>
              <a:gd name="f421" fmla="*/ f355 1 f243"/>
              <a:gd name="f422" fmla="*/ f356 1 f244"/>
              <a:gd name="f423" fmla="*/ f357 1 f243"/>
              <a:gd name="f424" fmla="*/ f358 1 f244"/>
              <a:gd name="f425" fmla="*/ f359 1 f243"/>
              <a:gd name="f426" fmla="*/ f360 1 f244"/>
              <a:gd name="f427" fmla="*/ f361 1 f244"/>
              <a:gd name="f428" fmla="*/ f362 1 f243"/>
              <a:gd name="f429" fmla="*/ f363 1 f244"/>
              <a:gd name="f430" fmla="*/ f364 1 f243"/>
              <a:gd name="f431" fmla="*/ f365 1 f244"/>
              <a:gd name="f432" fmla="*/ f366 1 f243"/>
              <a:gd name="f433" fmla="*/ f367 1 f244"/>
              <a:gd name="f434" fmla="*/ f368 f238 1"/>
              <a:gd name="f435" fmla="*/ f369 f238 1"/>
              <a:gd name="f436" fmla="*/ f371 f239 1"/>
              <a:gd name="f437" fmla="*/ f370 f239 1"/>
              <a:gd name="f438" fmla="*/ f373 f238 1"/>
              <a:gd name="f439" fmla="*/ f374 f239 1"/>
              <a:gd name="f440" fmla="*/ f375 f238 1"/>
              <a:gd name="f441" fmla="*/ f376 f239 1"/>
              <a:gd name="f442" fmla="*/ f377 f238 1"/>
              <a:gd name="f443" fmla="*/ f378 f239 1"/>
              <a:gd name="f444" fmla="*/ f379 f238 1"/>
              <a:gd name="f445" fmla="*/ f380 f238 1"/>
              <a:gd name="f446" fmla="*/ f381 f239 1"/>
              <a:gd name="f447" fmla="*/ f382 f238 1"/>
              <a:gd name="f448" fmla="*/ f383 f239 1"/>
              <a:gd name="f449" fmla="*/ f384 f238 1"/>
              <a:gd name="f450" fmla="*/ f385 f239 1"/>
              <a:gd name="f451" fmla="*/ f386 f238 1"/>
              <a:gd name="f452" fmla="*/ f387 f239 1"/>
              <a:gd name="f453" fmla="*/ f388 f238 1"/>
              <a:gd name="f454" fmla="*/ f389 f239 1"/>
              <a:gd name="f455" fmla="*/ f390 f238 1"/>
              <a:gd name="f456" fmla="*/ f391 f239 1"/>
              <a:gd name="f457" fmla="*/ f392 f238 1"/>
              <a:gd name="f458" fmla="*/ f393 f239 1"/>
              <a:gd name="f459" fmla="*/ f394 f238 1"/>
              <a:gd name="f460" fmla="*/ f395 f239 1"/>
              <a:gd name="f461" fmla="*/ f396 f238 1"/>
              <a:gd name="f462" fmla="*/ f397 f239 1"/>
              <a:gd name="f463" fmla="*/ f398 f238 1"/>
              <a:gd name="f464" fmla="*/ f399 f239 1"/>
              <a:gd name="f465" fmla="*/ f400 f238 1"/>
              <a:gd name="f466" fmla="*/ f401 f239 1"/>
              <a:gd name="f467" fmla="*/ f402 f238 1"/>
              <a:gd name="f468" fmla="*/ f403 f239 1"/>
              <a:gd name="f469" fmla="*/ f404 f238 1"/>
              <a:gd name="f470" fmla="*/ f405 f239 1"/>
              <a:gd name="f471" fmla="*/ f406 f238 1"/>
              <a:gd name="f472" fmla="*/ f407 f239 1"/>
              <a:gd name="f473" fmla="*/ f408 f238 1"/>
              <a:gd name="f474" fmla="*/ f409 f239 1"/>
              <a:gd name="f475" fmla="*/ f410 f238 1"/>
              <a:gd name="f476" fmla="*/ f411 f239 1"/>
              <a:gd name="f477" fmla="*/ f412 f238 1"/>
              <a:gd name="f478" fmla="*/ f413 f239 1"/>
              <a:gd name="f479" fmla="*/ f414 f239 1"/>
              <a:gd name="f480" fmla="*/ f415 f238 1"/>
              <a:gd name="f481" fmla="*/ f416 f239 1"/>
              <a:gd name="f482" fmla="*/ f417 f238 1"/>
              <a:gd name="f483" fmla="*/ f418 f239 1"/>
              <a:gd name="f484" fmla="*/ f419 f238 1"/>
              <a:gd name="f485" fmla="*/ f420 f239 1"/>
              <a:gd name="f486" fmla="*/ f421 f238 1"/>
              <a:gd name="f487" fmla="*/ f422 f239 1"/>
              <a:gd name="f488" fmla="*/ f423 f238 1"/>
              <a:gd name="f489" fmla="*/ f424 f239 1"/>
              <a:gd name="f490" fmla="*/ f425 f238 1"/>
              <a:gd name="f491" fmla="*/ f426 f239 1"/>
              <a:gd name="f492" fmla="*/ f427 f239 1"/>
              <a:gd name="f493" fmla="*/ f428 f238 1"/>
              <a:gd name="f494" fmla="*/ f429 f239 1"/>
              <a:gd name="f495" fmla="*/ f430 f238 1"/>
              <a:gd name="f496" fmla="*/ f431 f239 1"/>
              <a:gd name="f497" fmla="*/ f432 f238 1"/>
              <a:gd name="f498" fmla="*/ f433 f23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72">
                <a:pos x="f438" y="f439"/>
              </a:cxn>
              <a:cxn ang="f372">
                <a:pos x="f440" y="f441"/>
              </a:cxn>
              <a:cxn ang="f372">
                <a:pos x="f442" y="f443"/>
              </a:cxn>
              <a:cxn ang="f372">
                <a:pos x="f444" y="f443"/>
              </a:cxn>
              <a:cxn ang="f372">
                <a:pos x="f445" y="f446"/>
              </a:cxn>
              <a:cxn ang="f372">
                <a:pos x="f447" y="f448"/>
              </a:cxn>
              <a:cxn ang="f372">
                <a:pos x="f449" y="f450"/>
              </a:cxn>
              <a:cxn ang="f372">
                <a:pos x="f451" y="f452"/>
              </a:cxn>
              <a:cxn ang="f372">
                <a:pos x="f453" y="f454"/>
              </a:cxn>
              <a:cxn ang="f372">
                <a:pos x="f455" y="f456"/>
              </a:cxn>
              <a:cxn ang="f372">
                <a:pos x="f457" y="f458"/>
              </a:cxn>
              <a:cxn ang="f372">
                <a:pos x="f459" y="f460"/>
              </a:cxn>
              <a:cxn ang="f372">
                <a:pos x="f461" y="f462"/>
              </a:cxn>
              <a:cxn ang="f372">
                <a:pos x="f463" y="f464"/>
              </a:cxn>
              <a:cxn ang="f372">
                <a:pos x="f465" y="f466"/>
              </a:cxn>
              <a:cxn ang="f372">
                <a:pos x="f467" y="f468"/>
              </a:cxn>
              <a:cxn ang="f372">
                <a:pos x="f469" y="f470"/>
              </a:cxn>
              <a:cxn ang="f372">
                <a:pos x="f471" y="f472"/>
              </a:cxn>
              <a:cxn ang="f372">
                <a:pos x="f473" y="f474"/>
              </a:cxn>
              <a:cxn ang="f372">
                <a:pos x="f475" y="f476"/>
              </a:cxn>
              <a:cxn ang="f372">
                <a:pos x="f477" y="f478"/>
              </a:cxn>
              <a:cxn ang="f372">
                <a:pos x="f463" y="f479"/>
              </a:cxn>
              <a:cxn ang="f372">
                <a:pos x="f480" y="f481"/>
              </a:cxn>
              <a:cxn ang="f372">
                <a:pos x="f482" y="f483"/>
              </a:cxn>
              <a:cxn ang="f372">
                <a:pos x="f484" y="f485"/>
              </a:cxn>
              <a:cxn ang="f372">
                <a:pos x="f486" y="f487"/>
              </a:cxn>
              <a:cxn ang="f372">
                <a:pos x="f488" y="f489"/>
              </a:cxn>
              <a:cxn ang="f372">
                <a:pos x="f490" y="f491"/>
              </a:cxn>
              <a:cxn ang="f372">
                <a:pos x="f447" y="f492"/>
              </a:cxn>
              <a:cxn ang="f372">
                <a:pos x="f493" y="f494"/>
              </a:cxn>
              <a:cxn ang="f372">
                <a:pos x="f495" y="f496"/>
              </a:cxn>
              <a:cxn ang="f372">
                <a:pos x="f497" y="f498"/>
              </a:cxn>
            </a:cxnLst>
            <a:rect l="f434" t="f437" r="f435" b="f436"/>
            <a:pathLst>
              <a:path w="297" h="508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16" y="f22"/>
                  <a:pt x="f23" y="f24"/>
                  <a:pt x="f25" y="f26"/>
                </a:cubicBezTo>
                <a:cubicBezTo>
                  <a:pt x="f14" y="f27"/>
                  <a:pt x="f28" y="f29"/>
                  <a:pt x="f14" y="f30"/>
                </a:cubicBezTo>
                <a:cubicBezTo>
                  <a:pt x="f25" y="f31"/>
                  <a:pt x="f25" y="f32"/>
                  <a:pt x="f33" y="f34"/>
                </a:cubicBezTo>
                <a:cubicBezTo>
                  <a:pt x="f35" y="f36"/>
                  <a:pt x="f16" y="f37"/>
                  <a:pt x="f38" y="f39"/>
                </a:cubicBezTo>
                <a:cubicBezTo>
                  <a:pt x="f40" y="f41"/>
                  <a:pt x="f42" y="f36"/>
                  <a:pt x="f43" y="f34"/>
                </a:cubicBezTo>
                <a:cubicBezTo>
                  <a:pt x="f44" y="f45"/>
                  <a:pt x="f46" y="f47"/>
                  <a:pt x="f5" y="f48"/>
                </a:cubicBezTo>
                <a:cubicBezTo>
                  <a:pt x="f49" y="f50"/>
                  <a:pt x="f42" y="f51"/>
                  <a:pt x="f35" y="f40"/>
                </a:cubicBezTo>
                <a:cubicBezTo>
                  <a:pt x="f33" y="f51"/>
                  <a:pt x="f25" y="f52"/>
                  <a:pt x="f14" y="f53"/>
                </a:cubicBezTo>
                <a:cubicBezTo>
                  <a:pt x="f48" y="f54"/>
                  <a:pt x="f27" y="f53"/>
                  <a:pt x="f26" y="f55"/>
                </a:cubicBezTo>
                <a:cubicBezTo>
                  <a:pt x="f56" y="f57"/>
                  <a:pt x="f58" y="f59"/>
                  <a:pt x="f60" y="f51"/>
                </a:cubicBezTo>
                <a:cubicBezTo>
                  <a:pt x="f61" y="f14"/>
                  <a:pt x="f62" y="f63"/>
                  <a:pt x="f64" y="f65"/>
                </a:cubicBezTo>
                <a:cubicBezTo>
                  <a:pt x="f66" y="f12"/>
                  <a:pt x="f67" y="f68"/>
                  <a:pt x="f69" y="f10"/>
                </a:cubicBezTo>
                <a:cubicBezTo>
                  <a:pt x="f70" y="f41"/>
                  <a:pt x="f39" y="f36"/>
                  <a:pt x="f34" y="f31"/>
                </a:cubicBezTo>
                <a:cubicBezTo>
                  <a:pt x="f45" y="f71"/>
                  <a:pt x="f47" y="f72"/>
                  <a:pt x="f48" y="f73"/>
                </a:cubicBezTo>
                <a:cubicBezTo>
                  <a:pt x="f74" y="f75"/>
                  <a:pt x="f76" y="f64"/>
                  <a:pt x="f30" y="f77"/>
                </a:cubicBezTo>
                <a:cubicBezTo>
                  <a:pt x="f34" y="f62"/>
                  <a:pt x="f10" y="f67"/>
                  <a:pt x="f78" y="f58"/>
                </a:cubicBezTo>
                <a:cubicBezTo>
                  <a:pt x="f79" y="f80"/>
                  <a:pt x="f66" y="f81"/>
                  <a:pt x="f82" y="f83"/>
                </a:cubicBezTo>
                <a:cubicBezTo>
                  <a:pt x="f84" y="f85"/>
                  <a:pt x="f86" y="f36"/>
                  <a:pt x="f87" y="f88"/>
                </a:cubicBezTo>
                <a:cubicBezTo>
                  <a:pt x="f21" y="f54"/>
                  <a:pt x="f84" y="f89"/>
                  <a:pt x="f11" y="f90"/>
                </a:cubicBezTo>
                <a:cubicBezTo>
                  <a:pt x="f86" y="f91"/>
                  <a:pt x="f92" y="f93"/>
                  <a:pt x="f94" y="f93"/>
                </a:cubicBezTo>
                <a:cubicBezTo>
                  <a:pt x="f95" y="f5"/>
                  <a:pt x="f96" y="f97"/>
                  <a:pt x="f98" y="f42"/>
                </a:cubicBezTo>
                <a:cubicBezTo>
                  <a:pt x="f99" y="f57"/>
                  <a:pt x="f100" y="f28"/>
                  <a:pt x="f96" y="f101"/>
                </a:cubicBezTo>
                <a:cubicBezTo>
                  <a:pt x="f102" y="f71"/>
                  <a:pt x="f103" y="f56"/>
                  <a:pt x="f104" y="f80"/>
                </a:cubicBezTo>
                <a:cubicBezTo>
                  <a:pt x="f105" y="f78"/>
                  <a:pt x="f106" y="f58"/>
                  <a:pt x="f107" y="f108"/>
                </a:cubicBezTo>
                <a:cubicBezTo>
                  <a:pt x="f109" y="f110"/>
                  <a:pt x="f111" y="f77"/>
                  <a:pt x="f112" y="f113"/>
                </a:cubicBezTo>
                <a:cubicBezTo>
                  <a:pt x="f114" y="f24"/>
                  <a:pt x="f115" y="f83"/>
                  <a:pt x="f116" y="f36"/>
                </a:cubicBezTo>
                <a:cubicBezTo>
                  <a:pt x="f109" y="f10"/>
                  <a:pt x="f117" y="f83"/>
                  <a:pt x="f118" y="f56"/>
                </a:cubicBezTo>
                <a:cubicBezTo>
                  <a:pt x="f119" y="f27"/>
                  <a:pt x="f120" y="f32"/>
                  <a:pt x="f104" y="f30"/>
                </a:cubicBezTo>
                <a:cubicBezTo>
                  <a:pt x="f120" y="f101"/>
                  <a:pt x="f121" y="f122"/>
                  <a:pt x="f123" y="f14"/>
                </a:cubicBezTo>
                <a:cubicBezTo>
                  <a:pt x="f118" y="f124"/>
                  <a:pt x="f125" y="f33"/>
                  <a:pt x="f126" y="f25"/>
                </a:cubicBezTo>
                <a:cubicBezTo>
                  <a:pt x="f127" y="f54"/>
                  <a:pt x="f111" y="f128"/>
                  <a:pt x="f129" y="f88"/>
                </a:cubicBezTo>
                <a:cubicBezTo>
                  <a:pt x="f114" y="f48"/>
                  <a:pt x="f130" y="f74"/>
                  <a:pt x="f131" y="f76"/>
                </a:cubicBezTo>
                <a:cubicBezTo>
                  <a:pt x="f132" y="f133"/>
                  <a:pt x="f134" y="f135"/>
                  <a:pt x="f6" y="f45"/>
                </a:cubicBezTo>
                <a:cubicBezTo>
                  <a:pt x="f136" y="f27"/>
                  <a:pt x="f137" y="f81"/>
                  <a:pt x="f138" y="f58"/>
                </a:cubicBezTo>
                <a:cubicBezTo>
                  <a:pt x="f139" y="f75"/>
                  <a:pt x="f140" y="f141"/>
                  <a:pt x="f142" y="f13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3"/>
                  <a:pt x="f121" y="f87"/>
                </a:cubicBezTo>
                <a:cubicBezTo>
                  <a:pt x="f152" y="f153"/>
                  <a:pt x="f154" y="f154"/>
                  <a:pt x="f155" y="f125"/>
                </a:cubicBezTo>
                <a:cubicBezTo>
                  <a:pt x="f156" y="f157"/>
                  <a:pt x="f158" y="f159"/>
                  <a:pt x="f160" y="f161"/>
                </a:cubicBezTo>
                <a:cubicBezTo>
                  <a:pt x="f118" y="f162"/>
                  <a:pt x="f117" y="f163"/>
                  <a:pt x="f164" y="f165"/>
                </a:cubicBezTo>
                <a:cubicBezTo>
                  <a:pt x="f166" y="f167"/>
                  <a:pt x="f168" y="f169"/>
                  <a:pt x="f112" y="f170"/>
                </a:cubicBezTo>
                <a:cubicBezTo>
                  <a:pt x="f157" y="f171"/>
                  <a:pt x="f112" y="f172"/>
                  <a:pt x="f112" y="f173"/>
                </a:cubicBezTo>
                <a:cubicBezTo>
                  <a:pt x="f129" y="f174"/>
                  <a:pt x="f175" y="f174"/>
                  <a:pt x="f151" y="f176"/>
                </a:cubicBezTo>
                <a:cubicBezTo>
                  <a:pt x="f118" y="f177"/>
                  <a:pt x="f120" y="f178"/>
                  <a:pt x="f121" y="f179"/>
                </a:cubicBezTo>
                <a:cubicBezTo>
                  <a:pt x="f180" y="f181"/>
                  <a:pt x="f120" y="f182"/>
                  <a:pt x="f155" y="f183"/>
                </a:cubicBezTo>
                <a:cubicBezTo>
                  <a:pt x="f104" y="f184"/>
                  <a:pt x="f185" y="f186"/>
                  <a:pt x="f187" y="f188"/>
                </a:cubicBezTo>
                <a:cubicBezTo>
                  <a:pt x="f154" y="f189"/>
                  <a:pt x="f152" y="f190"/>
                  <a:pt x="f191" y="f192"/>
                </a:cubicBezTo>
                <a:cubicBezTo>
                  <a:pt x="f95" y="f193"/>
                  <a:pt x="f94" y="f194"/>
                  <a:pt x="f195" y="f196"/>
                </a:cubicBezTo>
                <a:cubicBezTo>
                  <a:pt x="f144" y="f197"/>
                  <a:pt x="f198" y="f199"/>
                  <a:pt x="f200" y="f201"/>
                </a:cubicBezTo>
                <a:cubicBezTo>
                  <a:pt x="f92" y="f202"/>
                  <a:pt x="f150" y="f203"/>
                  <a:pt x="f204" y="f205"/>
                </a:cubicBezTo>
                <a:cubicBezTo>
                  <a:pt x="f144" y="f206"/>
                  <a:pt x="f13" y="f190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62" y="f217"/>
                  <a:pt x="f61" y="f218"/>
                </a:cubicBezTo>
                <a:cubicBezTo>
                  <a:pt x="f24" y="f219"/>
                  <a:pt x="f108" y="f220"/>
                  <a:pt x="f67" y="f179"/>
                </a:cubicBezTo>
                <a:cubicBezTo>
                  <a:pt x="f62" y="f221"/>
                  <a:pt x="f222" y="f223"/>
                  <a:pt x="f26" y="f224"/>
                </a:cubicBezTo>
                <a:cubicBezTo>
                  <a:pt x="f41" y="f225"/>
                  <a:pt x="f32" y="f225"/>
                  <a:pt x="f47" y="f7"/>
                </a:cubicBezTo>
                <a:cubicBezTo>
                  <a:pt x="f76" y="f226"/>
                  <a:pt x="f227" y="f228"/>
                  <a:pt x="f101" y="f171"/>
                </a:cubicBezTo>
                <a:cubicBezTo>
                  <a:pt x="f83" y="f229"/>
                  <a:pt x="f85" y="f230"/>
                  <a:pt x="f70" y="f231"/>
                </a:cubicBezTo>
                <a:cubicBezTo>
                  <a:pt x="f80" y="f232"/>
                  <a:pt x="f233" y="f234"/>
                  <a:pt x="f60" y="f140"/>
                </a:cubicBezTo>
                <a:cubicBezTo>
                  <a:pt x="f67" y="f112"/>
                  <a:pt x="f235" y="f168"/>
                  <a:pt x="f215" y="f120"/>
                </a:cubicBezTo>
                <a:cubicBezTo>
                  <a:pt x="f236" y="f96"/>
                  <a:pt x="f215" y="f200"/>
                  <a:pt x="f8" y="f9"/>
                </a:cubicBezTo>
                <a:close/>
              </a:path>
            </a:pathLst>
          </a:custGeom>
          <a:solidFill>
            <a:srgbClr val="B9F9E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AR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ardiology Case Study by Slidesg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3062</Words>
  <Application>Microsoft Office PowerPoint</Application>
  <PresentationFormat>On-screen Show (16:9)</PresentationFormat>
  <Paragraphs>362</Paragraphs>
  <Slides>49</Slides>
  <Notes>48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63" baseType="lpstr">
      <vt:lpstr>110_Besmellah_1(MRT)</vt:lpstr>
      <vt:lpstr>Amatic SC</vt:lpstr>
      <vt:lpstr>Arial</vt:lpstr>
      <vt:lpstr>Arial Black</vt:lpstr>
      <vt:lpstr>Calibri</vt:lpstr>
      <vt:lpstr>Didact Gothic</vt:lpstr>
      <vt:lpstr>Lato</vt:lpstr>
      <vt:lpstr>Lato Black</vt:lpstr>
      <vt:lpstr>Open Sans Light</vt:lpstr>
      <vt:lpstr>Prompt Black</vt:lpstr>
      <vt:lpstr>Righteous</vt:lpstr>
      <vt:lpstr>Roboto Medium</vt:lpstr>
      <vt:lpstr>Times New Roman</vt:lpstr>
      <vt:lpstr>Cardiology Case Study by Slidesgo</vt:lpstr>
      <vt:lpstr>سبک زندگی سالم ، ورزشی</vt:lpstr>
      <vt:lpstr>PowerPoint Presentation</vt:lpstr>
      <vt:lpstr>فهرست</vt:lpstr>
      <vt:lpstr>درباره ما</vt:lpstr>
      <vt:lpstr>اطلاعات  شناسایی</vt:lpstr>
      <vt:lpstr>معرفی</vt:lpstr>
      <vt:lpstr>PowerPoint Presentation</vt:lpstr>
      <vt:lpstr>سابقه پزشکی بیمار</vt:lpstr>
      <vt:lpstr>بازبینی سیستم</vt:lpstr>
      <vt:lpstr>PHYSICAL EXAMINATION</vt:lpstr>
      <vt:lpstr>یک تصویرخوب  ارزش آن هزار کلمه است</vt:lpstr>
      <vt:lpstr>یافته ها</vt:lpstr>
      <vt:lpstr>PowerPoint Presentation</vt:lpstr>
      <vt:lpstr>درصدها</vt:lpstr>
      <vt:lpstr>PowerPoint Presentation</vt:lpstr>
      <vt:lpstr>8,987</vt:lpstr>
      <vt:lpstr>DISCUSSION</vt:lpstr>
      <vt:lpstr>خلاصه بحث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تشخیص</vt:lpstr>
      <vt:lpstr>رفتار</vt:lpstr>
      <vt:lpstr>نمایش شرایط بیمار </vt:lpstr>
      <vt:lpstr>موارد منع مصرف و موارد مصرف</vt:lpstr>
      <vt:lpstr>پس از پیشگیری</vt:lpstr>
      <vt:lpstr>جدول زمانی پرونده</vt:lpstr>
      <vt:lpstr>نتیجه گیری</vt:lpstr>
      <vt:lpstr>منابع</vt:lpstr>
      <vt:lpstr>تیم ما</vt:lpstr>
      <vt:lpstr>!تشکر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PowerPoint Presentation</vt:lpstr>
    </vt:vector>
  </TitlesOfParts>
  <Manager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2023-10-24T05:10:34Z</dcterms:modified>
  <cp:category/>
</cp:coreProperties>
</file>